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8.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0.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1.xml" ContentType="application/vnd.openxmlformats-officedocument.theme+xml"/>
  <Override PartName="/ppt/tags/tag2.xml" ContentType="application/vnd.openxmlformats-officedocument.presentationml.tags+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2.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3.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835" r:id="rId2"/>
    <p:sldMasterId id="2147483848" r:id="rId3"/>
    <p:sldMasterId id="2147483870" r:id="rId4"/>
    <p:sldMasterId id="2147483889" r:id="rId5"/>
    <p:sldMasterId id="2147483942" r:id="rId6"/>
    <p:sldMasterId id="2147483962" r:id="rId7"/>
    <p:sldMasterId id="2147483986" r:id="rId8"/>
    <p:sldMasterId id="2147484018" r:id="rId9"/>
    <p:sldMasterId id="2147484323" r:id="rId10"/>
    <p:sldMasterId id="2147484349" r:id="rId11"/>
    <p:sldMasterId id="2147484384" r:id="rId12"/>
    <p:sldMasterId id="2147484400" r:id="rId13"/>
    <p:sldMasterId id="2147484412" r:id="rId14"/>
  </p:sldMasterIdLst>
  <p:notesMasterIdLst>
    <p:notesMasterId r:id="rId70"/>
  </p:notesMasterIdLst>
  <p:handoutMasterIdLst>
    <p:handoutMasterId r:id="rId71"/>
  </p:handoutMasterIdLst>
  <p:sldIdLst>
    <p:sldId id="592" r:id="rId15"/>
    <p:sldId id="578" r:id="rId16"/>
    <p:sldId id="550" r:id="rId17"/>
    <p:sldId id="567" r:id="rId18"/>
    <p:sldId id="502" r:id="rId19"/>
    <p:sldId id="513" r:id="rId20"/>
    <p:sldId id="406" r:id="rId21"/>
    <p:sldId id="508" r:id="rId22"/>
    <p:sldId id="538" r:id="rId23"/>
    <p:sldId id="573" r:id="rId24"/>
    <p:sldId id="609" r:id="rId25"/>
    <p:sldId id="569" r:id="rId26"/>
    <p:sldId id="570" r:id="rId27"/>
    <p:sldId id="571" r:id="rId28"/>
    <p:sldId id="572" r:id="rId29"/>
    <p:sldId id="596" r:id="rId30"/>
    <p:sldId id="599" r:id="rId31"/>
    <p:sldId id="515" r:id="rId32"/>
    <p:sldId id="516" r:id="rId33"/>
    <p:sldId id="517" r:id="rId34"/>
    <p:sldId id="552" r:id="rId35"/>
    <p:sldId id="553" r:id="rId36"/>
    <p:sldId id="554" r:id="rId37"/>
    <p:sldId id="597" r:id="rId38"/>
    <p:sldId id="565" r:id="rId39"/>
    <p:sldId id="561" r:id="rId40"/>
    <p:sldId id="576" r:id="rId41"/>
    <p:sldId id="575" r:id="rId42"/>
    <p:sldId id="556" r:id="rId43"/>
    <p:sldId id="598" r:id="rId44"/>
    <p:sldId id="585" r:id="rId45"/>
    <p:sldId id="526" r:id="rId46"/>
    <p:sldId id="584" r:id="rId47"/>
    <p:sldId id="593" r:id="rId48"/>
    <p:sldId id="594" r:id="rId49"/>
    <p:sldId id="420" r:id="rId50"/>
    <p:sldId id="544" r:id="rId51"/>
    <p:sldId id="577" r:id="rId52"/>
    <p:sldId id="566" r:id="rId53"/>
    <p:sldId id="591" r:id="rId54"/>
    <p:sldId id="460" r:id="rId55"/>
    <p:sldId id="574" r:id="rId56"/>
    <p:sldId id="600" r:id="rId57"/>
    <p:sldId id="601" r:id="rId58"/>
    <p:sldId id="602" r:id="rId59"/>
    <p:sldId id="603" r:id="rId60"/>
    <p:sldId id="604" r:id="rId61"/>
    <p:sldId id="605" r:id="rId62"/>
    <p:sldId id="606" r:id="rId63"/>
    <p:sldId id="607" r:id="rId64"/>
    <p:sldId id="608" r:id="rId65"/>
    <p:sldId id="557" r:id="rId66"/>
    <p:sldId id="546" r:id="rId67"/>
    <p:sldId id="610" r:id="rId68"/>
    <p:sldId id="563" r:id="rId69"/>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831">
          <p15:clr>
            <a:srgbClr val="A4A3A4"/>
          </p15:clr>
        </p15:guide>
        <p15:guide id="2" orient="horz" pos="2762">
          <p15:clr>
            <a:srgbClr val="A4A3A4"/>
          </p15:clr>
        </p15:guide>
        <p15:guide id="3" orient="horz" pos="990">
          <p15:clr>
            <a:srgbClr val="A4A3A4"/>
          </p15:clr>
        </p15:guide>
        <p15:guide id="4" orient="horz" pos="3104">
          <p15:clr>
            <a:srgbClr val="A4A3A4"/>
          </p15:clr>
        </p15:guide>
        <p15:guide id="5" orient="horz" pos="566">
          <p15:clr>
            <a:srgbClr val="A4A3A4"/>
          </p15:clr>
        </p15:guide>
        <p15:guide id="6" orient="horz" pos="2639">
          <p15:clr>
            <a:srgbClr val="A4A3A4"/>
          </p15:clr>
        </p15:guide>
        <p15:guide id="7" orient="horz" pos="758">
          <p15:clr>
            <a:srgbClr val="A4A3A4"/>
          </p15:clr>
        </p15:guide>
        <p15:guide id="8" orient="horz" pos="145">
          <p15:clr>
            <a:srgbClr val="A4A3A4"/>
          </p15:clr>
        </p15:guide>
        <p15:guide id="9" pos="5630">
          <p15:clr>
            <a:srgbClr val="A4A3A4"/>
          </p15:clr>
        </p15:guide>
        <p15:guide id="10" pos="3788">
          <p15:clr>
            <a:srgbClr val="A4A3A4"/>
          </p15:clr>
        </p15:guide>
        <p15:guide id="11" pos="2906">
          <p15:clr>
            <a:srgbClr val="A4A3A4"/>
          </p15:clr>
        </p15:guide>
        <p15:guide id="12" pos="3674">
          <p15:clr>
            <a:srgbClr val="A4A3A4"/>
          </p15:clr>
        </p15:guide>
        <p15:guide id="13" pos="3901">
          <p15:clr>
            <a:srgbClr val="A4A3A4"/>
          </p15:clr>
        </p15:guide>
        <p15:guide id="14" pos="3018">
          <p15:clr>
            <a:srgbClr val="A4A3A4"/>
          </p15:clr>
        </p15:guide>
        <p15:guide id="15" pos="2791">
          <p15:clr>
            <a:srgbClr val="A4A3A4"/>
          </p15:clr>
        </p15:guide>
        <p15:guide id="16" pos="15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ie Barlow" initials="" lastIdx="6" clrIdx="0"/>
  <p:cmAuthor id="2" name="Author"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C746"/>
    <a:srgbClr val="3CCD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76" autoAdjust="0"/>
    <p:restoredTop sz="94280" autoAdjust="0"/>
  </p:normalViewPr>
  <p:slideViewPr>
    <p:cSldViewPr snapToGrid="0" snapToObjects="1">
      <p:cViewPr varScale="1">
        <p:scale>
          <a:sx n="80" d="100"/>
          <a:sy n="80" d="100"/>
        </p:scale>
        <p:origin x="64" y="212"/>
      </p:cViewPr>
      <p:guideLst>
        <p:guide orient="horz" pos="1831"/>
        <p:guide orient="horz" pos="2762"/>
        <p:guide orient="horz" pos="990"/>
        <p:guide orient="horz" pos="3104"/>
        <p:guide orient="horz" pos="566"/>
        <p:guide orient="horz" pos="2639"/>
        <p:guide orient="horz" pos="758"/>
        <p:guide orient="horz" pos="145"/>
        <p:guide pos="5630"/>
        <p:guide pos="3788"/>
        <p:guide pos="2906"/>
        <p:guide pos="3674"/>
        <p:guide pos="3901"/>
        <p:guide pos="3018"/>
        <p:guide pos="2791"/>
        <p:guide pos="159"/>
      </p:guideLst>
    </p:cSldViewPr>
  </p:slideViewPr>
  <p:notesTextViewPr>
    <p:cViewPr>
      <p:scale>
        <a:sx n="3" d="2"/>
        <a:sy n="3" d="2"/>
      </p:scale>
      <p:origin x="0" y="0"/>
    </p:cViewPr>
  </p:notesTextViewPr>
  <p:sorterViewPr>
    <p:cViewPr>
      <p:scale>
        <a:sx n="150" d="100"/>
        <a:sy n="150" d="100"/>
      </p:scale>
      <p:origin x="0" y="-43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17ACC-E7B9-489C-906F-F5D67A90F79F}" type="doc">
      <dgm:prSet loTypeId="urn:microsoft.com/office/officeart/2005/8/layout/cycle8" loCatId="cycle" qsTypeId="urn:microsoft.com/office/officeart/2005/8/quickstyle/simple1" qsCatId="simple" csTypeId="urn:microsoft.com/office/officeart/2005/8/colors/accent0_3" csCatId="mainScheme" phldr="1"/>
      <dgm:spPr/>
      <dgm:t>
        <a:bodyPr/>
        <a:lstStyle/>
        <a:p>
          <a:endParaRPr lang="en-US"/>
        </a:p>
      </dgm:t>
    </dgm:pt>
    <dgm:pt modelId="{5380E515-BF6B-423E-8DC9-EBC3C5BEE26D}">
      <dgm:prSet phldrT="[Text]"/>
      <dgm:spPr/>
      <dgm:t>
        <a:bodyPr/>
        <a:lstStyle/>
        <a:p>
          <a:r>
            <a:rPr lang="en-US" dirty="0">
              <a:solidFill>
                <a:schemeClr val="tx2"/>
              </a:solidFill>
            </a:rPr>
            <a:t>.</a:t>
          </a:r>
        </a:p>
      </dgm:t>
    </dgm:pt>
    <dgm:pt modelId="{E4F90FAA-D8F7-408D-86D8-AEA7D127362C}" type="parTrans" cxnId="{65384834-8138-482F-AD28-B3F007314564}">
      <dgm:prSet/>
      <dgm:spPr/>
      <dgm:t>
        <a:bodyPr/>
        <a:lstStyle/>
        <a:p>
          <a:endParaRPr lang="en-US"/>
        </a:p>
      </dgm:t>
    </dgm:pt>
    <dgm:pt modelId="{AD5FD2B2-BB73-478B-B416-07DD0ED6D98C}" type="sibTrans" cxnId="{65384834-8138-482F-AD28-B3F007314564}">
      <dgm:prSet/>
      <dgm:spPr/>
      <dgm:t>
        <a:bodyPr/>
        <a:lstStyle/>
        <a:p>
          <a:endParaRPr lang="en-US"/>
        </a:p>
      </dgm:t>
    </dgm:pt>
    <dgm:pt modelId="{A9F059DE-88D0-475B-82F0-FBFD581F7952}">
      <dgm:prSet phldrT="[Text]"/>
      <dgm:spPr/>
      <dgm:t>
        <a:bodyPr/>
        <a:lstStyle/>
        <a:p>
          <a:r>
            <a:rPr lang="en-US" dirty="0">
              <a:solidFill>
                <a:schemeClr val="tx2"/>
              </a:solidFill>
            </a:rPr>
            <a:t>.</a:t>
          </a:r>
        </a:p>
      </dgm:t>
    </dgm:pt>
    <dgm:pt modelId="{AE28F28F-AB90-45F8-8E19-81CE00528A43}" type="parTrans" cxnId="{6D96FB0F-0739-49D0-A865-BA5B9A6D799E}">
      <dgm:prSet/>
      <dgm:spPr/>
      <dgm:t>
        <a:bodyPr/>
        <a:lstStyle/>
        <a:p>
          <a:endParaRPr lang="en-US"/>
        </a:p>
      </dgm:t>
    </dgm:pt>
    <dgm:pt modelId="{2EB6864B-6CCD-4354-A864-19ADEE3ABC20}" type="sibTrans" cxnId="{6D96FB0F-0739-49D0-A865-BA5B9A6D799E}">
      <dgm:prSet/>
      <dgm:spPr/>
      <dgm:t>
        <a:bodyPr/>
        <a:lstStyle/>
        <a:p>
          <a:endParaRPr lang="en-US"/>
        </a:p>
      </dgm:t>
    </dgm:pt>
    <dgm:pt modelId="{5E1FA5B9-8F0E-4AD2-9F22-16F65BC84E61}">
      <dgm:prSet phldrT="[Text]"/>
      <dgm:spPr/>
      <dgm:t>
        <a:bodyPr/>
        <a:lstStyle/>
        <a:p>
          <a:r>
            <a:rPr lang="en-US" dirty="0">
              <a:solidFill>
                <a:schemeClr val="tx2"/>
              </a:solidFill>
            </a:rPr>
            <a:t>.</a:t>
          </a:r>
        </a:p>
      </dgm:t>
    </dgm:pt>
    <dgm:pt modelId="{16CCFCC6-B456-492D-80D3-5AF102EAE624}" type="parTrans" cxnId="{7E4F0A67-2D63-4C56-91B0-1C01DD5930A5}">
      <dgm:prSet/>
      <dgm:spPr/>
      <dgm:t>
        <a:bodyPr/>
        <a:lstStyle/>
        <a:p>
          <a:endParaRPr lang="en-US"/>
        </a:p>
      </dgm:t>
    </dgm:pt>
    <dgm:pt modelId="{C6596587-279C-4C3E-A2D1-AD505FD5CD66}" type="sibTrans" cxnId="{7E4F0A67-2D63-4C56-91B0-1C01DD5930A5}">
      <dgm:prSet/>
      <dgm:spPr/>
      <dgm:t>
        <a:bodyPr/>
        <a:lstStyle/>
        <a:p>
          <a:endParaRPr lang="en-US"/>
        </a:p>
      </dgm:t>
    </dgm:pt>
    <dgm:pt modelId="{FB93CD65-D018-4023-B4FE-7FA617D72BCB}" type="pres">
      <dgm:prSet presAssocID="{D0517ACC-E7B9-489C-906F-F5D67A90F79F}" presName="compositeShape" presStyleCnt="0">
        <dgm:presLayoutVars>
          <dgm:chMax val="7"/>
          <dgm:dir/>
          <dgm:resizeHandles val="exact"/>
        </dgm:presLayoutVars>
      </dgm:prSet>
      <dgm:spPr/>
    </dgm:pt>
    <dgm:pt modelId="{A8EFFDEB-EE15-4637-924B-784462800972}" type="pres">
      <dgm:prSet presAssocID="{D0517ACC-E7B9-489C-906F-F5D67A90F79F}" presName="wedge1" presStyleLbl="node1" presStyleIdx="0" presStyleCnt="3" custLinFactNeighborX="1683" custLinFactNeighborY="764"/>
      <dgm:spPr/>
    </dgm:pt>
    <dgm:pt modelId="{637990F2-C06D-4FB3-91C8-7D09CD4F54AB}" type="pres">
      <dgm:prSet presAssocID="{D0517ACC-E7B9-489C-906F-F5D67A90F79F}" presName="dummy1a" presStyleCnt="0"/>
      <dgm:spPr/>
    </dgm:pt>
    <dgm:pt modelId="{2BD54601-4B4E-4452-9207-0FCD9245DEEF}" type="pres">
      <dgm:prSet presAssocID="{D0517ACC-E7B9-489C-906F-F5D67A90F79F}" presName="dummy1b" presStyleCnt="0"/>
      <dgm:spPr/>
    </dgm:pt>
    <dgm:pt modelId="{6B59B7B7-EE41-4AF0-87AD-63DE5928E1F0}" type="pres">
      <dgm:prSet presAssocID="{D0517ACC-E7B9-489C-906F-F5D67A90F79F}" presName="wedge1Tx" presStyleLbl="node1" presStyleIdx="0" presStyleCnt="3">
        <dgm:presLayoutVars>
          <dgm:chMax val="0"/>
          <dgm:chPref val="0"/>
          <dgm:bulletEnabled val="1"/>
        </dgm:presLayoutVars>
      </dgm:prSet>
      <dgm:spPr/>
    </dgm:pt>
    <dgm:pt modelId="{15B1478B-9A26-4766-B353-D4EC3F2C246A}" type="pres">
      <dgm:prSet presAssocID="{D0517ACC-E7B9-489C-906F-F5D67A90F79F}" presName="wedge2" presStyleLbl="node1" presStyleIdx="1" presStyleCnt="3"/>
      <dgm:spPr/>
    </dgm:pt>
    <dgm:pt modelId="{18A22E85-5914-4774-8EB0-B160DE7D485B}" type="pres">
      <dgm:prSet presAssocID="{D0517ACC-E7B9-489C-906F-F5D67A90F79F}" presName="dummy2a" presStyleCnt="0"/>
      <dgm:spPr/>
    </dgm:pt>
    <dgm:pt modelId="{E3A9BEFE-FA0B-41DC-AE3B-05A18BB9165A}" type="pres">
      <dgm:prSet presAssocID="{D0517ACC-E7B9-489C-906F-F5D67A90F79F}" presName="dummy2b" presStyleCnt="0"/>
      <dgm:spPr/>
    </dgm:pt>
    <dgm:pt modelId="{7048FAEA-14A7-4421-B7BA-9DEBB1629DB2}" type="pres">
      <dgm:prSet presAssocID="{D0517ACC-E7B9-489C-906F-F5D67A90F79F}" presName="wedge2Tx" presStyleLbl="node1" presStyleIdx="1" presStyleCnt="3">
        <dgm:presLayoutVars>
          <dgm:chMax val="0"/>
          <dgm:chPref val="0"/>
          <dgm:bulletEnabled val="1"/>
        </dgm:presLayoutVars>
      </dgm:prSet>
      <dgm:spPr/>
    </dgm:pt>
    <dgm:pt modelId="{3363F6A8-AF79-4880-9C8A-B2FDC94EBE58}" type="pres">
      <dgm:prSet presAssocID="{D0517ACC-E7B9-489C-906F-F5D67A90F79F}" presName="wedge3" presStyleLbl="node1" presStyleIdx="2" presStyleCnt="3"/>
      <dgm:spPr/>
    </dgm:pt>
    <dgm:pt modelId="{39557A66-29B8-4C07-9AA8-2E57BB823CCD}" type="pres">
      <dgm:prSet presAssocID="{D0517ACC-E7B9-489C-906F-F5D67A90F79F}" presName="dummy3a" presStyleCnt="0"/>
      <dgm:spPr/>
    </dgm:pt>
    <dgm:pt modelId="{0226B2D9-8C63-48D1-86AB-ED92FA230B48}" type="pres">
      <dgm:prSet presAssocID="{D0517ACC-E7B9-489C-906F-F5D67A90F79F}" presName="dummy3b" presStyleCnt="0"/>
      <dgm:spPr/>
    </dgm:pt>
    <dgm:pt modelId="{2007BDF5-3F3F-4DAD-B4D1-3B9A0C8A8827}" type="pres">
      <dgm:prSet presAssocID="{D0517ACC-E7B9-489C-906F-F5D67A90F79F}" presName="wedge3Tx" presStyleLbl="node1" presStyleIdx="2" presStyleCnt="3">
        <dgm:presLayoutVars>
          <dgm:chMax val="0"/>
          <dgm:chPref val="0"/>
          <dgm:bulletEnabled val="1"/>
        </dgm:presLayoutVars>
      </dgm:prSet>
      <dgm:spPr/>
    </dgm:pt>
    <dgm:pt modelId="{F9FB0BB2-53AB-4B0D-9D8E-D29EAAA71D38}" type="pres">
      <dgm:prSet presAssocID="{AD5FD2B2-BB73-478B-B416-07DD0ED6D98C}" presName="arrowWedge1" presStyleLbl="fgSibTrans2D1" presStyleIdx="0" presStyleCnt="3"/>
      <dgm:spPr/>
    </dgm:pt>
    <dgm:pt modelId="{39525152-51F5-4AE2-805E-FDF9096603C4}" type="pres">
      <dgm:prSet presAssocID="{2EB6864B-6CCD-4354-A864-19ADEE3ABC20}" presName="arrowWedge2" presStyleLbl="fgSibTrans2D1" presStyleIdx="1" presStyleCnt="3"/>
      <dgm:spPr/>
    </dgm:pt>
    <dgm:pt modelId="{734837FD-890F-4CF8-99B4-D4390BA94696}" type="pres">
      <dgm:prSet presAssocID="{C6596587-279C-4C3E-A2D1-AD505FD5CD66}" presName="arrowWedge3" presStyleLbl="fgSibTrans2D1" presStyleIdx="2" presStyleCnt="3"/>
      <dgm:spPr/>
    </dgm:pt>
  </dgm:ptLst>
  <dgm:cxnLst>
    <dgm:cxn modelId="{6D96FB0F-0739-49D0-A865-BA5B9A6D799E}" srcId="{D0517ACC-E7B9-489C-906F-F5D67A90F79F}" destId="{A9F059DE-88D0-475B-82F0-FBFD581F7952}" srcOrd="1" destOrd="0" parTransId="{AE28F28F-AB90-45F8-8E19-81CE00528A43}" sibTransId="{2EB6864B-6CCD-4354-A864-19ADEE3ABC20}"/>
    <dgm:cxn modelId="{65384834-8138-482F-AD28-B3F007314564}" srcId="{D0517ACC-E7B9-489C-906F-F5D67A90F79F}" destId="{5380E515-BF6B-423E-8DC9-EBC3C5BEE26D}" srcOrd="0" destOrd="0" parTransId="{E4F90FAA-D8F7-408D-86D8-AEA7D127362C}" sibTransId="{AD5FD2B2-BB73-478B-B416-07DD0ED6D98C}"/>
    <dgm:cxn modelId="{DC4D2C46-A724-48D5-9A92-FD23468773AF}" type="presOf" srcId="{D0517ACC-E7B9-489C-906F-F5D67A90F79F}" destId="{FB93CD65-D018-4023-B4FE-7FA617D72BCB}" srcOrd="0" destOrd="0" presId="urn:microsoft.com/office/officeart/2005/8/layout/cycle8"/>
    <dgm:cxn modelId="{7E4F0A67-2D63-4C56-91B0-1C01DD5930A5}" srcId="{D0517ACC-E7B9-489C-906F-F5D67A90F79F}" destId="{5E1FA5B9-8F0E-4AD2-9F22-16F65BC84E61}" srcOrd="2" destOrd="0" parTransId="{16CCFCC6-B456-492D-80D3-5AF102EAE624}" sibTransId="{C6596587-279C-4C3E-A2D1-AD505FD5CD66}"/>
    <dgm:cxn modelId="{3F89BB52-DEA4-4605-8589-38573BD27217}" type="presOf" srcId="{5E1FA5B9-8F0E-4AD2-9F22-16F65BC84E61}" destId="{3363F6A8-AF79-4880-9C8A-B2FDC94EBE58}" srcOrd="0" destOrd="0" presId="urn:microsoft.com/office/officeart/2005/8/layout/cycle8"/>
    <dgm:cxn modelId="{82E78D91-355C-4045-991F-1C2F1780FDAA}" type="presOf" srcId="{5E1FA5B9-8F0E-4AD2-9F22-16F65BC84E61}" destId="{2007BDF5-3F3F-4DAD-B4D1-3B9A0C8A8827}" srcOrd="1" destOrd="0" presId="urn:microsoft.com/office/officeart/2005/8/layout/cycle8"/>
    <dgm:cxn modelId="{227981AD-5CD7-4560-AFEC-F0F4B64701A0}" type="presOf" srcId="{5380E515-BF6B-423E-8DC9-EBC3C5BEE26D}" destId="{6B59B7B7-EE41-4AF0-87AD-63DE5928E1F0}" srcOrd="1" destOrd="0" presId="urn:microsoft.com/office/officeart/2005/8/layout/cycle8"/>
    <dgm:cxn modelId="{370231C2-8208-4F5E-87F5-E4E822641106}" type="presOf" srcId="{A9F059DE-88D0-475B-82F0-FBFD581F7952}" destId="{7048FAEA-14A7-4421-B7BA-9DEBB1629DB2}" srcOrd="1" destOrd="0" presId="urn:microsoft.com/office/officeart/2005/8/layout/cycle8"/>
    <dgm:cxn modelId="{46832AE8-8151-40F9-8B0C-4E60EE03F19D}" type="presOf" srcId="{5380E515-BF6B-423E-8DC9-EBC3C5BEE26D}" destId="{A8EFFDEB-EE15-4637-924B-784462800972}" srcOrd="0" destOrd="0" presId="urn:microsoft.com/office/officeart/2005/8/layout/cycle8"/>
    <dgm:cxn modelId="{BE7A52F2-7858-4039-A3D0-1E7315BF889B}" type="presOf" srcId="{A9F059DE-88D0-475B-82F0-FBFD581F7952}" destId="{15B1478B-9A26-4766-B353-D4EC3F2C246A}" srcOrd="0" destOrd="0" presId="urn:microsoft.com/office/officeart/2005/8/layout/cycle8"/>
    <dgm:cxn modelId="{0646CDBE-8A5A-459C-8470-1C011F411295}" type="presParOf" srcId="{FB93CD65-D018-4023-B4FE-7FA617D72BCB}" destId="{A8EFFDEB-EE15-4637-924B-784462800972}" srcOrd="0" destOrd="0" presId="urn:microsoft.com/office/officeart/2005/8/layout/cycle8"/>
    <dgm:cxn modelId="{BB6937E2-3B5C-4090-8CF6-2509107F396F}" type="presParOf" srcId="{FB93CD65-D018-4023-B4FE-7FA617D72BCB}" destId="{637990F2-C06D-4FB3-91C8-7D09CD4F54AB}" srcOrd="1" destOrd="0" presId="urn:microsoft.com/office/officeart/2005/8/layout/cycle8"/>
    <dgm:cxn modelId="{BB2C5922-239A-4B37-B23A-9D94D56628DF}" type="presParOf" srcId="{FB93CD65-D018-4023-B4FE-7FA617D72BCB}" destId="{2BD54601-4B4E-4452-9207-0FCD9245DEEF}" srcOrd="2" destOrd="0" presId="urn:microsoft.com/office/officeart/2005/8/layout/cycle8"/>
    <dgm:cxn modelId="{A6EC7B25-3980-4A73-8B48-95DAC2B439E5}" type="presParOf" srcId="{FB93CD65-D018-4023-B4FE-7FA617D72BCB}" destId="{6B59B7B7-EE41-4AF0-87AD-63DE5928E1F0}" srcOrd="3" destOrd="0" presId="urn:microsoft.com/office/officeart/2005/8/layout/cycle8"/>
    <dgm:cxn modelId="{FB5E2B9E-1F08-4953-BB91-6FAB2DCAFFCA}" type="presParOf" srcId="{FB93CD65-D018-4023-B4FE-7FA617D72BCB}" destId="{15B1478B-9A26-4766-B353-D4EC3F2C246A}" srcOrd="4" destOrd="0" presId="urn:microsoft.com/office/officeart/2005/8/layout/cycle8"/>
    <dgm:cxn modelId="{646879BA-9280-45BB-B1F3-9EBFF9D4357A}" type="presParOf" srcId="{FB93CD65-D018-4023-B4FE-7FA617D72BCB}" destId="{18A22E85-5914-4774-8EB0-B160DE7D485B}" srcOrd="5" destOrd="0" presId="urn:microsoft.com/office/officeart/2005/8/layout/cycle8"/>
    <dgm:cxn modelId="{FF00B387-6A5A-465B-AEDE-E7B9902E1506}" type="presParOf" srcId="{FB93CD65-D018-4023-B4FE-7FA617D72BCB}" destId="{E3A9BEFE-FA0B-41DC-AE3B-05A18BB9165A}" srcOrd="6" destOrd="0" presId="urn:microsoft.com/office/officeart/2005/8/layout/cycle8"/>
    <dgm:cxn modelId="{7BA5ED69-E8A8-4F94-B1AD-28119017B0FA}" type="presParOf" srcId="{FB93CD65-D018-4023-B4FE-7FA617D72BCB}" destId="{7048FAEA-14A7-4421-B7BA-9DEBB1629DB2}" srcOrd="7" destOrd="0" presId="urn:microsoft.com/office/officeart/2005/8/layout/cycle8"/>
    <dgm:cxn modelId="{0F312691-F380-4C1D-BF02-2C40B0F13D97}" type="presParOf" srcId="{FB93CD65-D018-4023-B4FE-7FA617D72BCB}" destId="{3363F6A8-AF79-4880-9C8A-B2FDC94EBE58}" srcOrd="8" destOrd="0" presId="urn:microsoft.com/office/officeart/2005/8/layout/cycle8"/>
    <dgm:cxn modelId="{1FF59CDA-8ACE-4FD8-9C70-476A06FE44D5}" type="presParOf" srcId="{FB93CD65-D018-4023-B4FE-7FA617D72BCB}" destId="{39557A66-29B8-4C07-9AA8-2E57BB823CCD}" srcOrd="9" destOrd="0" presId="urn:microsoft.com/office/officeart/2005/8/layout/cycle8"/>
    <dgm:cxn modelId="{962D51AD-D23B-458F-AC34-69ED49941028}" type="presParOf" srcId="{FB93CD65-D018-4023-B4FE-7FA617D72BCB}" destId="{0226B2D9-8C63-48D1-86AB-ED92FA230B48}" srcOrd="10" destOrd="0" presId="urn:microsoft.com/office/officeart/2005/8/layout/cycle8"/>
    <dgm:cxn modelId="{499D6DFC-864A-49D4-8BBD-7EFACAD7BBE7}" type="presParOf" srcId="{FB93CD65-D018-4023-B4FE-7FA617D72BCB}" destId="{2007BDF5-3F3F-4DAD-B4D1-3B9A0C8A8827}" srcOrd="11" destOrd="0" presId="urn:microsoft.com/office/officeart/2005/8/layout/cycle8"/>
    <dgm:cxn modelId="{94B9780A-5C07-48A3-B310-F28F2636DAC5}" type="presParOf" srcId="{FB93CD65-D018-4023-B4FE-7FA617D72BCB}" destId="{F9FB0BB2-53AB-4B0D-9D8E-D29EAAA71D38}" srcOrd="12" destOrd="0" presId="urn:microsoft.com/office/officeart/2005/8/layout/cycle8"/>
    <dgm:cxn modelId="{A5973053-A882-41DB-A326-BD91BFEA3D26}" type="presParOf" srcId="{FB93CD65-D018-4023-B4FE-7FA617D72BCB}" destId="{39525152-51F5-4AE2-805E-FDF9096603C4}" srcOrd="13" destOrd="0" presId="urn:microsoft.com/office/officeart/2005/8/layout/cycle8"/>
    <dgm:cxn modelId="{7BA5B428-91B1-46C9-B614-2C510991D912}" type="presParOf" srcId="{FB93CD65-D018-4023-B4FE-7FA617D72BCB}" destId="{734837FD-890F-4CF8-99B4-D4390BA94696}"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D5250C-E315-44E8-8DC6-CE59A35FCAA4}" type="doc">
      <dgm:prSet loTypeId="urn:microsoft.com/office/officeart/2005/8/layout/chart3" loCatId="cycle" qsTypeId="urn:microsoft.com/office/officeart/2005/8/quickstyle/simple1" qsCatId="simple" csTypeId="urn:microsoft.com/office/officeart/2005/8/colors/accent1_2" csCatId="accent1" phldr="1"/>
      <dgm:spPr/>
    </dgm:pt>
    <dgm:pt modelId="{6E7107DD-0EE2-408D-A33A-9AC1F0E82196}">
      <dgm:prSet phldrT="[Text]"/>
      <dgm:spPr>
        <a:solidFill>
          <a:schemeClr val="accent5">
            <a:lumMod val="20000"/>
            <a:lumOff val="80000"/>
          </a:schemeClr>
        </a:solidFill>
      </dgm:spPr>
      <dgm:t>
        <a:bodyPr/>
        <a:lstStyle/>
        <a:p>
          <a:endParaRPr lang="en-US" dirty="0"/>
        </a:p>
      </dgm:t>
    </dgm:pt>
    <dgm:pt modelId="{8FAA141A-F283-4AA9-81B5-B91649D987D5}" type="parTrans" cxnId="{D7882A10-5634-483F-85C4-FE8832E85903}">
      <dgm:prSet/>
      <dgm:spPr/>
      <dgm:t>
        <a:bodyPr/>
        <a:lstStyle/>
        <a:p>
          <a:endParaRPr lang="en-US"/>
        </a:p>
      </dgm:t>
    </dgm:pt>
    <dgm:pt modelId="{576FD2E1-4547-434A-9AAA-17C7A5825D57}" type="sibTrans" cxnId="{D7882A10-5634-483F-85C4-FE8832E85903}">
      <dgm:prSet/>
      <dgm:spPr/>
      <dgm:t>
        <a:bodyPr/>
        <a:lstStyle/>
        <a:p>
          <a:endParaRPr lang="en-US"/>
        </a:p>
      </dgm:t>
    </dgm:pt>
    <dgm:pt modelId="{DA8A112F-AFBE-42E6-8999-16507DCBD066}">
      <dgm:prSet phldrT="[Text]"/>
      <dgm:spPr>
        <a:solidFill>
          <a:schemeClr val="bg2">
            <a:lumMod val="20000"/>
            <a:lumOff val="80000"/>
          </a:schemeClr>
        </a:solidFill>
      </dgm:spPr>
      <dgm:t>
        <a:bodyPr/>
        <a:lstStyle/>
        <a:p>
          <a:endParaRPr lang="en-US" dirty="0"/>
        </a:p>
      </dgm:t>
    </dgm:pt>
    <dgm:pt modelId="{5A093008-427B-448D-B6E4-B3859F21001D}" type="parTrans" cxnId="{16356D8C-F75C-47FF-B1E3-13B470B409B8}">
      <dgm:prSet/>
      <dgm:spPr/>
      <dgm:t>
        <a:bodyPr/>
        <a:lstStyle/>
        <a:p>
          <a:endParaRPr lang="en-US"/>
        </a:p>
      </dgm:t>
    </dgm:pt>
    <dgm:pt modelId="{2D9A2CD8-2912-40EA-9E83-4E5369700645}" type="sibTrans" cxnId="{16356D8C-F75C-47FF-B1E3-13B470B409B8}">
      <dgm:prSet/>
      <dgm:spPr/>
      <dgm:t>
        <a:bodyPr/>
        <a:lstStyle/>
        <a:p>
          <a:endParaRPr lang="en-US"/>
        </a:p>
      </dgm:t>
    </dgm:pt>
    <dgm:pt modelId="{02826112-3923-4955-97B5-8E62C45D6A2C}">
      <dgm:prSet phldrT="[Text]"/>
      <dgm:spPr>
        <a:solidFill>
          <a:schemeClr val="accent6">
            <a:lumMod val="20000"/>
            <a:lumOff val="80000"/>
          </a:schemeClr>
        </a:solidFill>
      </dgm:spPr>
      <dgm:t>
        <a:bodyPr/>
        <a:lstStyle/>
        <a:p>
          <a:endParaRPr lang="en-US" dirty="0"/>
        </a:p>
      </dgm:t>
    </dgm:pt>
    <dgm:pt modelId="{61AC0640-6C73-4FC3-B4F9-74F6F9BF6536}" type="parTrans" cxnId="{01343914-E308-4272-8FFD-DF307A314D7A}">
      <dgm:prSet/>
      <dgm:spPr/>
      <dgm:t>
        <a:bodyPr/>
        <a:lstStyle/>
        <a:p>
          <a:endParaRPr lang="en-US"/>
        </a:p>
      </dgm:t>
    </dgm:pt>
    <dgm:pt modelId="{4D3843FA-8D72-4C79-A96B-CE744EB414C2}" type="sibTrans" cxnId="{01343914-E308-4272-8FFD-DF307A314D7A}">
      <dgm:prSet/>
      <dgm:spPr/>
      <dgm:t>
        <a:bodyPr/>
        <a:lstStyle/>
        <a:p>
          <a:endParaRPr lang="en-US"/>
        </a:p>
      </dgm:t>
    </dgm:pt>
    <dgm:pt modelId="{F4972EC5-EA0C-455B-B7BE-0D37EEAC52F7}" type="pres">
      <dgm:prSet presAssocID="{D0D5250C-E315-44E8-8DC6-CE59A35FCAA4}" presName="compositeShape" presStyleCnt="0">
        <dgm:presLayoutVars>
          <dgm:chMax val="7"/>
          <dgm:dir/>
          <dgm:resizeHandles val="exact"/>
        </dgm:presLayoutVars>
      </dgm:prSet>
      <dgm:spPr/>
    </dgm:pt>
    <dgm:pt modelId="{27B80D50-4707-4CAD-9355-6D1E4B72BFEA}" type="pres">
      <dgm:prSet presAssocID="{D0D5250C-E315-44E8-8DC6-CE59A35FCAA4}" presName="wedge1" presStyleLbl="node1" presStyleIdx="0" presStyleCnt="3" custLinFactNeighborX="-5040" custLinFactNeighborY="3024"/>
      <dgm:spPr/>
    </dgm:pt>
    <dgm:pt modelId="{E3E7EE2C-B073-456B-A877-45FFF2DC74E4}" type="pres">
      <dgm:prSet presAssocID="{D0D5250C-E315-44E8-8DC6-CE59A35FCAA4}" presName="wedge1Tx" presStyleLbl="node1" presStyleIdx="0" presStyleCnt="3">
        <dgm:presLayoutVars>
          <dgm:chMax val="0"/>
          <dgm:chPref val="0"/>
          <dgm:bulletEnabled val="1"/>
        </dgm:presLayoutVars>
      </dgm:prSet>
      <dgm:spPr/>
    </dgm:pt>
    <dgm:pt modelId="{3B8C423B-5B51-4068-9AAC-BADB8E99583D}" type="pres">
      <dgm:prSet presAssocID="{D0D5250C-E315-44E8-8DC6-CE59A35FCAA4}" presName="wedge2" presStyleLbl="node1" presStyleIdx="1" presStyleCnt="3"/>
      <dgm:spPr/>
    </dgm:pt>
    <dgm:pt modelId="{6A9367DD-F063-4C02-A5DA-0C82CCB60ED0}" type="pres">
      <dgm:prSet presAssocID="{D0D5250C-E315-44E8-8DC6-CE59A35FCAA4}" presName="wedge2Tx" presStyleLbl="node1" presStyleIdx="1" presStyleCnt="3">
        <dgm:presLayoutVars>
          <dgm:chMax val="0"/>
          <dgm:chPref val="0"/>
          <dgm:bulletEnabled val="1"/>
        </dgm:presLayoutVars>
      </dgm:prSet>
      <dgm:spPr/>
    </dgm:pt>
    <dgm:pt modelId="{C63D9DA8-9253-4B31-A97B-2C43B76DD03F}" type="pres">
      <dgm:prSet presAssocID="{D0D5250C-E315-44E8-8DC6-CE59A35FCAA4}" presName="wedge3" presStyleLbl="node1" presStyleIdx="2" presStyleCnt="3"/>
      <dgm:spPr/>
    </dgm:pt>
    <dgm:pt modelId="{DBD09112-6842-456C-B5DF-5D473628150A}" type="pres">
      <dgm:prSet presAssocID="{D0D5250C-E315-44E8-8DC6-CE59A35FCAA4}" presName="wedge3Tx" presStyleLbl="node1" presStyleIdx="2" presStyleCnt="3">
        <dgm:presLayoutVars>
          <dgm:chMax val="0"/>
          <dgm:chPref val="0"/>
          <dgm:bulletEnabled val="1"/>
        </dgm:presLayoutVars>
      </dgm:prSet>
      <dgm:spPr/>
    </dgm:pt>
  </dgm:ptLst>
  <dgm:cxnLst>
    <dgm:cxn modelId="{6C34560A-83FF-408C-AEBB-764F4201CD80}" type="presOf" srcId="{02826112-3923-4955-97B5-8E62C45D6A2C}" destId="{DBD09112-6842-456C-B5DF-5D473628150A}" srcOrd="1" destOrd="0" presId="urn:microsoft.com/office/officeart/2005/8/layout/chart3"/>
    <dgm:cxn modelId="{D7882A10-5634-483F-85C4-FE8832E85903}" srcId="{D0D5250C-E315-44E8-8DC6-CE59A35FCAA4}" destId="{6E7107DD-0EE2-408D-A33A-9AC1F0E82196}" srcOrd="0" destOrd="0" parTransId="{8FAA141A-F283-4AA9-81B5-B91649D987D5}" sibTransId="{576FD2E1-4547-434A-9AAA-17C7A5825D57}"/>
    <dgm:cxn modelId="{01343914-E308-4272-8FFD-DF307A314D7A}" srcId="{D0D5250C-E315-44E8-8DC6-CE59A35FCAA4}" destId="{02826112-3923-4955-97B5-8E62C45D6A2C}" srcOrd="2" destOrd="0" parTransId="{61AC0640-6C73-4FC3-B4F9-74F6F9BF6536}" sibTransId="{4D3843FA-8D72-4C79-A96B-CE744EB414C2}"/>
    <dgm:cxn modelId="{86802728-7959-4D95-AB77-428E05470C16}" type="presOf" srcId="{D0D5250C-E315-44E8-8DC6-CE59A35FCAA4}" destId="{F4972EC5-EA0C-455B-B7BE-0D37EEAC52F7}" srcOrd="0" destOrd="0" presId="urn:microsoft.com/office/officeart/2005/8/layout/chart3"/>
    <dgm:cxn modelId="{D42B336B-2E70-40B4-916E-8AE55ACB9697}" type="presOf" srcId="{DA8A112F-AFBE-42E6-8999-16507DCBD066}" destId="{6A9367DD-F063-4C02-A5DA-0C82CCB60ED0}" srcOrd="1" destOrd="0" presId="urn:microsoft.com/office/officeart/2005/8/layout/chart3"/>
    <dgm:cxn modelId="{16356D8C-F75C-47FF-B1E3-13B470B409B8}" srcId="{D0D5250C-E315-44E8-8DC6-CE59A35FCAA4}" destId="{DA8A112F-AFBE-42E6-8999-16507DCBD066}" srcOrd="1" destOrd="0" parTransId="{5A093008-427B-448D-B6E4-B3859F21001D}" sibTransId="{2D9A2CD8-2912-40EA-9E83-4E5369700645}"/>
    <dgm:cxn modelId="{98532796-C9F2-4336-83CF-4F84B07A3293}" type="presOf" srcId="{6E7107DD-0EE2-408D-A33A-9AC1F0E82196}" destId="{E3E7EE2C-B073-456B-A877-45FFF2DC74E4}" srcOrd="1" destOrd="0" presId="urn:microsoft.com/office/officeart/2005/8/layout/chart3"/>
    <dgm:cxn modelId="{4274B4A5-FD12-43E3-A932-87B0F4F1A2AB}" type="presOf" srcId="{02826112-3923-4955-97B5-8E62C45D6A2C}" destId="{C63D9DA8-9253-4B31-A97B-2C43B76DD03F}" srcOrd="0" destOrd="0" presId="urn:microsoft.com/office/officeart/2005/8/layout/chart3"/>
    <dgm:cxn modelId="{2984E3A9-683F-415E-8006-A3E0A54D6351}" type="presOf" srcId="{6E7107DD-0EE2-408D-A33A-9AC1F0E82196}" destId="{27B80D50-4707-4CAD-9355-6D1E4B72BFEA}" srcOrd="0" destOrd="0" presId="urn:microsoft.com/office/officeart/2005/8/layout/chart3"/>
    <dgm:cxn modelId="{4F0104C9-9DD8-4C5A-BCDF-5308736E5209}" type="presOf" srcId="{DA8A112F-AFBE-42E6-8999-16507DCBD066}" destId="{3B8C423B-5B51-4068-9AAC-BADB8E99583D}" srcOrd="0" destOrd="0" presId="urn:microsoft.com/office/officeart/2005/8/layout/chart3"/>
    <dgm:cxn modelId="{6D2D8E0C-268D-4C68-90C9-62A84BC509DA}" type="presParOf" srcId="{F4972EC5-EA0C-455B-B7BE-0D37EEAC52F7}" destId="{27B80D50-4707-4CAD-9355-6D1E4B72BFEA}" srcOrd="0" destOrd="0" presId="urn:microsoft.com/office/officeart/2005/8/layout/chart3"/>
    <dgm:cxn modelId="{55C82296-93A4-4A4D-8030-C4E0F5873158}" type="presParOf" srcId="{F4972EC5-EA0C-455B-B7BE-0D37EEAC52F7}" destId="{E3E7EE2C-B073-456B-A877-45FFF2DC74E4}" srcOrd="1" destOrd="0" presId="urn:microsoft.com/office/officeart/2005/8/layout/chart3"/>
    <dgm:cxn modelId="{D75F5DFF-DA07-4307-84AC-0A58A9E8DC28}" type="presParOf" srcId="{F4972EC5-EA0C-455B-B7BE-0D37EEAC52F7}" destId="{3B8C423B-5B51-4068-9AAC-BADB8E99583D}" srcOrd="2" destOrd="0" presId="urn:microsoft.com/office/officeart/2005/8/layout/chart3"/>
    <dgm:cxn modelId="{32AE9296-EF9A-4001-AA2F-1CA0FDF5C422}" type="presParOf" srcId="{F4972EC5-EA0C-455B-B7BE-0D37EEAC52F7}" destId="{6A9367DD-F063-4C02-A5DA-0C82CCB60ED0}" srcOrd="3" destOrd="0" presId="urn:microsoft.com/office/officeart/2005/8/layout/chart3"/>
    <dgm:cxn modelId="{FE6AD773-0187-4F31-8564-4B9EEF838B35}" type="presParOf" srcId="{F4972EC5-EA0C-455B-B7BE-0D37EEAC52F7}" destId="{C63D9DA8-9253-4B31-A97B-2C43B76DD03F}" srcOrd="4" destOrd="0" presId="urn:microsoft.com/office/officeart/2005/8/layout/chart3"/>
    <dgm:cxn modelId="{654BCD1C-6601-43ED-A7AB-1F2ED2525280}" type="presParOf" srcId="{F4972EC5-EA0C-455B-B7BE-0D37EEAC52F7}" destId="{DBD09112-6842-456C-B5DF-5D473628150A}"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D5250C-E315-44E8-8DC6-CE59A35FCAA4}" type="doc">
      <dgm:prSet loTypeId="urn:microsoft.com/office/officeart/2005/8/layout/chart3" loCatId="cycle" qsTypeId="urn:microsoft.com/office/officeart/2005/8/quickstyle/simple1" qsCatId="simple" csTypeId="urn:microsoft.com/office/officeart/2005/8/colors/accent1_2" csCatId="accent1" phldr="1"/>
      <dgm:spPr/>
    </dgm:pt>
    <dgm:pt modelId="{6E7107DD-0EE2-408D-A33A-9AC1F0E82196}">
      <dgm:prSet phldrT="[Text]"/>
      <dgm:spPr>
        <a:solidFill>
          <a:schemeClr val="accent5"/>
        </a:solidFill>
      </dgm:spPr>
      <dgm:t>
        <a:bodyPr/>
        <a:lstStyle/>
        <a:p>
          <a:endParaRPr lang="en-US" dirty="0"/>
        </a:p>
      </dgm:t>
    </dgm:pt>
    <dgm:pt modelId="{8FAA141A-F283-4AA9-81B5-B91649D987D5}" type="parTrans" cxnId="{D7882A10-5634-483F-85C4-FE8832E85903}">
      <dgm:prSet/>
      <dgm:spPr/>
      <dgm:t>
        <a:bodyPr/>
        <a:lstStyle/>
        <a:p>
          <a:endParaRPr lang="en-US"/>
        </a:p>
      </dgm:t>
    </dgm:pt>
    <dgm:pt modelId="{576FD2E1-4547-434A-9AAA-17C7A5825D57}" type="sibTrans" cxnId="{D7882A10-5634-483F-85C4-FE8832E85903}">
      <dgm:prSet/>
      <dgm:spPr/>
      <dgm:t>
        <a:bodyPr/>
        <a:lstStyle/>
        <a:p>
          <a:endParaRPr lang="en-US"/>
        </a:p>
      </dgm:t>
    </dgm:pt>
    <dgm:pt modelId="{DA8A112F-AFBE-42E6-8999-16507DCBD066}">
      <dgm:prSet phldrT="[Text]"/>
      <dgm:spPr>
        <a:solidFill>
          <a:schemeClr val="bg2"/>
        </a:solidFill>
      </dgm:spPr>
      <dgm:t>
        <a:bodyPr/>
        <a:lstStyle/>
        <a:p>
          <a:endParaRPr lang="en-US" dirty="0"/>
        </a:p>
      </dgm:t>
    </dgm:pt>
    <dgm:pt modelId="{5A093008-427B-448D-B6E4-B3859F21001D}" type="parTrans" cxnId="{16356D8C-F75C-47FF-B1E3-13B470B409B8}">
      <dgm:prSet/>
      <dgm:spPr/>
      <dgm:t>
        <a:bodyPr/>
        <a:lstStyle/>
        <a:p>
          <a:endParaRPr lang="en-US"/>
        </a:p>
      </dgm:t>
    </dgm:pt>
    <dgm:pt modelId="{2D9A2CD8-2912-40EA-9E83-4E5369700645}" type="sibTrans" cxnId="{16356D8C-F75C-47FF-B1E3-13B470B409B8}">
      <dgm:prSet/>
      <dgm:spPr/>
      <dgm:t>
        <a:bodyPr/>
        <a:lstStyle/>
        <a:p>
          <a:endParaRPr lang="en-US"/>
        </a:p>
      </dgm:t>
    </dgm:pt>
    <dgm:pt modelId="{02826112-3923-4955-97B5-8E62C45D6A2C}">
      <dgm:prSet phldrT="[Text]"/>
      <dgm:spPr>
        <a:solidFill>
          <a:schemeClr val="accent6"/>
        </a:solidFill>
      </dgm:spPr>
      <dgm:t>
        <a:bodyPr/>
        <a:lstStyle/>
        <a:p>
          <a:endParaRPr lang="en-US" dirty="0"/>
        </a:p>
      </dgm:t>
    </dgm:pt>
    <dgm:pt modelId="{61AC0640-6C73-4FC3-B4F9-74F6F9BF6536}" type="parTrans" cxnId="{01343914-E308-4272-8FFD-DF307A314D7A}">
      <dgm:prSet/>
      <dgm:spPr/>
      <dgm:t>
        <a:bodyPr/>
        <a:lstStyle/>
        <a:p>
          <a:endParaRPr lang="en-US"/>
        </a:p>
      </dgm:t>
    </dgm:pt>
    <dgm:pt modelId="{4D3843FA-8D72-4C79-A96B-CE744EB414C2}" type="sibTrans" cxnId="{01343914-E308-4272-8FFD-DF307A314D7A}">
      <dgm:prSet/>
      <dgm:spPr/>
      <dgm:t>
        <a:bodyPr/>
        <a:lstStyle/>
        <a:p>
          <a:endParaRPr lang="en-US"/>
        </a:p>
      </dgm:t>
    </dgm:pt>
    <dgm:pt modelId="{F4972EC5-EA0C-455B-B7BE-0D37EEAC52F7}" type="pres">
      <dgm:prSet presAssocID="{D0D5250C-E315-44E8-8DC6-CE59A35FCAA4}" presName="compositeShape" presStyleCnt="0">
        <dgm:presLayoutVars>
          <dgm:chMax val="7"/>
          <dgm:dir/>
          <dgm:resizeHandles val="exact"/>
        </dgm:presLayoutVars>
      </dgm:prSet>
      <dgm:spPr/>
    </dgm:pt>
    <dgm:pt modelId="{27B80D50-4707-4CAD-9355-6D1E4B72BFEA}" type="pres">
      <dgm:prSet presAssocID="{D0D5250C-E315-44E8-8DC6-CE59A35FCAA4}" presName="wedge1" presStyleLbl="node1" presStyleIdx="0" presStyleCnt="3" custAng="0" custLinFactNeighborX="-5040" custLinFactNeighborY="3024"/>
      <dgm:spPr/>
    </dgm:pt>
    <dgm:pt modelId="{E3E7EE2C-B073-456B-A877-45FFF2DC74E4}" type="pres">
      <dgm:prSet presAssocID="{D0D5250C-E315-44E8-8DC6-CE59A35FCAA4}" presName="wedge1Tx" presStyleLbl="node1" presStyleIdx="0" presStyleCnt="3">
        <dgm:presLayoutVars>
          <dgm:chMax val="0"/>
          <dgm:chPref val="0"/>
          <dgm:bulletEnabled val="1"/>
        </dgm:presLayoutVars>
      </dgm:prSet>
      <dgm:spPr/>
    </dgm:pt>
    <dgm:pt modelId="{3B8C423B-5B51-4068-9AAC-BADB8E99583D}" type="pres">
      <dgm:prSet presAssocID="{D0D5250C-E315-44E8-8DC6-CE59A35FCAA4}" presName="wedge2" presStyleLbl="node1" presStyleIdx="1" presStyleCnt="3"/>
      <dgm:spPr/>
    </dgm:pt>
    <dgm:pt modelId="{6A9367DD-F063-4C02-A5DA-0C82CCB60ED0}" type="pres">
      <dgm:prSet presAssocID="{D0D5250C-E315-44E8-8DC6-CE59A35FCAA4}" presName="wedge2Tx" presStyleLbl="node1" presStyleIdx="1" presStyleCnt="3">
        <dgm:presLayoutVars>
          <dgm:chMax val="0"/>
          <dgm:chPref val="0"/>
          <dgm:bulletEnabled val="1"/>
        </dgm:presLayoutVars>
      </dgm:prSet>
      <dgm:spPr/>
    </dgm:pt>
    <dgm:pt modelId="{C63D9DA8-9253-4B31-A97B-2C43B76DD03F}" type="pres">
      <dgm:prSet presAssocID="{D0D5250C-E315-44E8-8DC6-CE59A35FCAA4}" presName="wedge3" presStyleLbl="node1" presStyleIdx="2" presStyleCnt="3"/>
      <dgm:spPr/>
    </dgm:pt>
    <dgm:pt modelId="{DBD09112-6842-456C-B5DF-5D473628150A}" type="pres">
      <dgm:prSet presAssocID="{D0D5250C-E315-44E8-8DC6-CE59A35FCAA4}" presName="wedge3Tx" presStyleLbl="node1" presStyleIdx="2" presStyleCnt="3">
        <dgm:presLayoutVars>
          <dgm:chMax val="0"/>
          <dgm:chPref val="0"/>
          <dgm:bulletEnabled val="1"/>
        </dgm:presLayoutVars>
      </dgm:prSet>
      <dgm:spPr/>
    </dgm:pt>
  </dgm:ptLst>
  <dgm:cxnLst>
    <dgm:cxn modelId="{6C34560A-83FF-408C-AEBB-764F4201CD80}" type="presOf" srcId="{02826112-3923-4955-97B5-8E62C45D6A2C}" destId="{DBD09112-6842-456C-B5DF-5D473628150A}" srcOrd="1" destOrd="0" presId="urn:microsoft.com/office/officeart/2005/8/layout/chart3"/>
    <dgm:cxn modelId="{D7882A10-5634-483F-85C4-FE8832E85903}" srcId="{D0D5250C-E315-44E8-8DC6-CE59A35FCAA4}" destId="{6E7107DD-0EE2-408D-A33A-9AC1F0E82196}" srcOrd="0" destOrd="0" parTransId="{8FAA141A-F283-4AA9-81B5-B91649D987D5}" sibTransId="{576FD2E1-4547-434A-9AAA-17C7A5825D57}"/>
    <dgm:cxn modelId="{01343914-E308-4272-8FFD-DF307A314D7A}" srcId="{D0D5250C-E315-44E8-8DC6-CE59A35FCAA4}" destId="{02826112-3923-4955-97B5-8E62C45D6A2C}" srcOrd="2" destOrd="0" parTransId="{61AC0640-6C73-4FC3-B4F9-74F6F9BF6536}" sibTransId="{4D3843FA-8D72-4C79-A96B-CE744EB414C2}"/>
    <dgm:cxn modelId="{86802728-7959-4D95-AB77-428E05470C16}" type="presOf" srcId="{D0D5250C-E315-44E8-8DC6-CE59A35FCAA4}" destId="{F4972EC5-EA0C-455B-B7BE-0D37EEAC52F7}" srcOrd="0" destOrd="0" presId="urn:microsoft.com/office/officeart/2005/8/layout/chart3"/>
    <dgm:cxn modelId="{D42B336B-2E70-40B4-916E-8AE55ACB9697}" type="presOf" srcId="{DA8A112F-AFBE-42E6-8999-16507DCBD066}" destId="{6A9367DD-F063-4C02-A5DA-0C82CCB60ED0}" srcOrd="1" destOrd="0" presId="urn:microsoft.com/office/officeart/2005/8/layout/chart3"/>
    <dgm:cxn modelId="{16356D8C-F75C-47FF-B1E3-13B470B409B8}" srcId="{D0D5250C-E315-44E8-8DC6-CE59A35FCAA4}" destId="{DA8A112F-AFBE-42E6-8999-16507DCBD066}" srcOrd="1" destOrd="0" parTransId="{5A093008-427B-448D-B6E4-B3859F21001D}" sibTransId="{2D9A2CD8-2912-40EA-9E83-4E5369700645}"/>
    <dgm:cxn modelId="{98532796-C9F2-4336-83CF-4F84B07A3293}" type="presOf" srcId="{6E7107DD-0EE2-408D-A33A-9AC1F0E82196}" destId="{E3E7EE2C-B073-456B-A877-45FFF2DC74E4}" srcOrd="1" destOrd="0" presId="urn:microsoft.com/office/officeart/2005/8/layout/chart3"/>
    <dgm:cxn modelId="{4274B4A5-FD12-43E3-A932-87B0F4F1A2AB}" type="presOf" srcId="{02826112-3923-4955-97B5-8E62C45D6A2C}" destId="{C63D9DA8-9253-4B31-A97B-2C43B76DD03F}" srcOrd="0" destOrd="0" presId="urn:microsoft.com/office/officeart/2005/8/layout/chart3"/>
    <dgm:cxn modelId="{2984E3A9-683F-415E-8006-A3E0A54D6351}" type="presOf" srcId="{6E7107DD-0EE2-408D-A33A-9AC1F0E82196}" destId="{27B80D50-4707-4CAD-9355-6D1E4B72BFEA}" srcOrd="0" destOrd="0" presId="urn:microsoft.com/office/officeart/2005/8/layout/chart3"/>
    <dgm:cxn modelId="{4F0104C9-9DD8-4C5A-BCDF-5308736E5209}" type="presOf" srcId="{DA8A112F-AFBE-42E6-8999-16507DCBD066}" destId="{3B8C423B-5B51-4068-9AAC-BADB8E99583D}" srcOrd="0" destOrd="0" presId="urn:microsoft.com/office/officeart/2005/8/layout/chart3"/>
    <dgm:cxn modelId="{6D2D8E0C-268D-4C68-90C9-62A84BC509DA}" type="presParOf" srcId="{F4972EC5-EA0C-455B-B7BE-0D37EEAC52F7}" destId="{27B80D50-4707-4CAD-9355-6D1E4B72BFEA}" srcOrd="0" destOrd="0" presId="urn:microsoft.com/office/officeart/2005/8/layout/chart3"/>
    <dgm:cxn modelId="{55C82296-93A4-4A4D-8030-C4E0F5873158}" type="presParOf" srcId="{F4972EC5-EA0C-455B-B7BE-0D37EEAC52F7}" destId="{E3E7EE2C-B073-456B-A877-45FFF2DC74E4}" srcOrd="1" destOrd="0" presId="urn:microsoft.com/office/officeart/2005/8/layout/chart3"/>
    <dgm:cxn modelId="{D75F5DFF-DA07-4307-84AC-0A58A9E8DC28}" type="presParOf" srcId="{F4972EC5-EA0C-455B-B7BE-0D37EEAC52F7}" destId="{3B8C423B-5B51-4068-9AAC-BADB8E99583D}" srcOrd="2" destOrd="0" presId="urn:microsoft.com/office/officeart/2005/8/layout/chart3"/>
    <dgm:cxn modelId="{32AE9296-EF9A-4001-AA2F-1CA0FDF5C422}" type="presParOf" srcId="{F4972EC5-EA0C-455B-B7BE-0D37EEAC52F7}" destId="{6A9367DD-F063-4C02-A5DA-0C82CCB60ED0}" srcOrd="3" destOrd="0" presId="urn:microsoft.com/office/officeart/2005/8/layout/chart3"/>
    <dgm:cxn modelId="{FE6AD773-0187-4F31-8564-4B9EEF838B35}" type="presParOf" srcId="{F4972EC5-EA0C-455B-B7BE-0D37EEAC52F7}" destId="{C63D9DA8-9253-4B31-A97B-2C43B76DD03F}" srcOrd="4" destOrd="0" presId="urn:microsoft.com/office/officeart/2005/8/layout/chart3"/>
    <dgm:cxn modelId="{654BCD1C-6601-43ED-A7AB-1F2ED2525280}" type="presParOf" srcId="{F4972EC5-EA0C-455B-B7BE-0D37EEAC52F7}" destId="{DBD09112-6842-456C-B5DF-5D473628150A}"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366994-22D2-4710-B331-6EFB3747A577}" type="doc">
      <dgm:prSet loTypeId="urn:microsoft.com/office/officeart/2005/8/layout/process1" loCatId="process" qsTypeId="urn:microsoft.com/office/officeart/2005/8/quickstyle/simple1" qsCatId="simple" csTypeId="urn:microsoft.com/office/officeart/2005/8/colors/accent1_2" csCatId="accent1" phldr="1"/>
      <dgm:spPr/>
    </dgm:pt>
    <dgm:pt modelId="{0695178C-2E49-4804-86A4-C9C3D86ACAC4}">
      <dgm:prSet phldrT="[Text]"/>
      <dgm:spPr/>
      <dgm:t>
        <a:bodyPr/>
        <a:lstStyle/>
        <a:p>
          <a:r>
            <a:rPr lang="en-US" dirty="0">
              <a:solidFill>
                <a:schemeClr val="bg1"/>
              </a:solidFill>
            </a:rPr>
            <a:t>Concept Design</a:t>
          </a:r>
        </a:p>
      </dgm:t>
    </dgm:pt>
    <dgm:pt modelId="{40156EDD-4ACD-41B9-A73D-8C981B84D816}" type="parTrans" cxnId="{C72D6AD6-7E56-492D-B889-812C9E3C07C0}">
      <dgm:prSet/>
      <dgm:spPr/>
      <dgm:t>
        <a:bodyPr/>
        <a:lstStyle/>
        <a:p>
          <a:endParaRPr lang="en-US"/>
        </a:p>
      </dgm:t>
    </dgm:pt>
    <dgm:pt modelId="{A241A3B5-80F2-439B-B136-B51A711F019D}" type="sibTrans" cxnId="{C72D6AD6-7E56-492D-B889-812C9E3C07C0}">
      <dgm:prSet/>
      <dgm:spPr/>
      <dgm:t>
        <a:bodyPr/>
        <a:lstStyle/>
        <a:p>
          <a:endParaRPr lang="en-US" dirty="0"/>
        </a:p>
      </dgm:t>
    </dgm:pt>
    <dgm:pt modelId="{DE02682D-F2C4-4A01-AB88-544C675B7B47}">
      <dgm:prSet phldrT="[Text]"/>
      <dgm:spPr/>
      <dgm:t>
        <a:bodyPr/>
        <a:lstStyle/>
        <a:p>
          <a:r>
            <a:rPr lang="en-US" dirty="0">
              <a:solidFill>
                <a:schemeClr val="bg1"/>
              </a:solidFill>
            </a:rPr>
            <a:t>Financial Modelling</a:t>
          </a:r>
        </a:p>
      </dgm:t>
    </dgm:pt>
    <dgm:pt modelId="{BEFC5298-2FCC-4908-921E-5244D304B54E}" type="parTrans" cxnId="{B862C0B2-67DC-41AB-868C-9AC12E150531}">
      <dgm:prSet/>
      <dgm:spPr/>
      <dgm:t>
        <a:bodyPr/>
        <a:lstStyle/>
        <a:p>
          <a:endParaRPr lang="en-US"/>
        </a:p>
      </dgm:t>
    </dgm:pt>
    <dgm:pt modelId="{3358ABC0-15CA-42FF-A46F-9C344B542FC9}" type="sibTrans" cxnId="{B862C0B2-67DC-41AB-868C-9AC12E150531}">
      <dgm:prSet/>
      <dgm:spPr>
        <a:solidFill>
          <a:schemeClr val="bg1"/>
        </a:solidFill>
      </dgm:spPr>
      <dgm:t>
        <a:bodyPr/>
        <a:lstStyle/>
        <a:p>
          <a:endParaRPr lang="en-US" dirty="0"/>
        </a:p>
      </dgm:t>
    </dgm:pt>
    <dgm:pt modelId="{337373EB-4BAB-40AC-AEAD-B828BA324FAE}">
      <dgm:prSet phldrT="[Text]"/>
      <dgm:spPr/>
      <dgm:t>
        <a:bodyPr/>
        <a:lstStyle/>
        <a:p>
          <a:r>
            <a:rPr lang="en-US" dirty="0">
              <a:solidFill>
                <a:schemeClr val="bg1"/>
              </a:solidFill>
            </a:rPr>
            <a:t>Development</a:t>
          </a:r>
        </a:p>
      </dgm:t>
    </dgm:pt>
    <dgm:pt modelId="{4F8CC492-B933-4BB7-A2E3-122461EF4C4F}" type="parTrans" cxnId="{46478A43-68EA-4526-BA3B-56F9DBE9E9DE}">
      <dgm:prSet/>
      <dgm:spPr/>
      <dgm:t>
        <a:bodyPr/>
        <a:lstStyle/>
        <a:p>
          <a:endParaRPr lang="en-US"/>
        </a:p>
      </dgm:t>
    </dgm:pt>
    <dgm:pt modelId="{E96B0248-A790-4A17-B04E-2E5D8F9E44B2}" type="sibTrans" cxnId="{46478A43-68EA-4526-BA3B-56F9DBE9E9DE}">
      <dgm:prSet/>
      <dgm:spPr/>
      <dgm:t>
        <a:bodyPr/>
        <a:lstStyle/>
        <a:p>
          <a:endParaRPr lang="en-US" dirty="0"/>
        </a:p>
      </dgm:t>
    </dgm:pt>
    <dgm:pt modelId="{0733A4C7-438C-4BB6-B443-5C80477D458C}">
      <dgm:prSet phldrT="[Text]"/>
      <dgm:spPr/>
      <dgm:t>
        <a:bodyPr/>
        <a:lstStyle/>
        <a:p>
          <a:r>
            <a:rPr lang="en-US" dirty="0">
              <a:solidFill>
                <a:schemeClr val="bg1"/>
              </a:solidFill>
            </a:rPr>
            <a:t>Contracts</a:t>
          </a:r>
        </a:p>
      </dgm:t>
    </dgm:pt>
    <dgm:pt modelId="{F5CF29BC-5A92-4F06-8763-BDED0FFF4F49}" type="parTrans" cxnId="{F8F812CE-66CF-410A-AE3B-8C642597A6EB}">
      <dgm:prSet/>
      <dgm:spPr/>
      <dgm:t>
        <a:bodyPr/>
        <a:lstStyle/>
        <a:p>
          <a:endParaRPr lang="en-US"/>
        </a:p>
      </dgm:t>
    </dgm:pt>
    <dgm:pt modelId="{A45668DD-1088-42AF-90E0-5B18453DD2F7}" type="sibTrans" cxnId="{F8F812CE-66CF-410A-AE3B-8C642597A6EB}">
      <dgm:prSet/>
      <dgm:spPr/>
      <dgm:t>
        <a:bodyPr/>
        <a:lstStyle/>
        <a:p>
          <a:endParaRPr lang="en-US"/>
        </a:p>
      </dgm:t>
    </dgm:pt>
    <dgm:pt modelId="{554B2A57-695F-48F6-9C17-45A93B437485}" type="pres">
      <dgm:prSet presAssocID="{33366994-22D2-4710-B331-6EFB3747A577}" presName="Name0" presStyleCnt="0">
        <dgm:presLayoutVars>
          <dgm:dir/>
          <dgm:resizeHandles val="exact"/>
        </dgm:presLayoutVars>
      </dgm:prSet>
      <dgm:spPr/>
    </dgm:pt>
    <dgm:pt modelId="{73159699-9B21-4D56-B43A-DBC9E2A521D5}" type="pres">
      <dgm:prSet presAssocID="{0695178C-2E49-4804-86A4-C9C3D86ACAC4}" presName="node" presStyleLbl="node1" presStyleIdx="0" presStyleCnt="4">
        <dgm:presLayoutVars>
          <dgm:bulletEnabled val="1"/>
        </dgm:presLayoutVars>
      </dgm:prSet>
      <dgm:spPr/>
    </dgm:pt>
    <dgm:pt modelId="{0680C68D-1629-45EA-90FF-B9BDCC560D23}" type="pres">
      <dgm:prSet presAssocID="{A241A3B5-80F2-439B-B136-B51A711F019D}" presName="sibTrans" presStyleLbl="sibTrans2D1" presStyleIdx="0" presStyleCnt="3"/>
      <dgm:spPr/>
    </dgm:pt>
    <dgm:pt modelId="{CA982B86-0CE3-48A8-B31D-89C39A7EA54B}" type="pres">
      <dgm:prSet presAssocID="{A241A3B5-80F2-439B-B136-B51A711F019D}" presName="connectorText" presStyleLbl="sibTrans2D1" presStyleIdx="0" presStyleCnt="3"/>
      <dgm:spPr/>
    </dgm:pt>
    <dgm:pt modelId="{95FD36C3-0E34-4F8A-907C-5B5C7D24F18F}" type="pres">
      <dgm:prSet presAssocID="{DE02682D-F2C4-4A01-AB88-544C675B7B47}" presName="node" presStyleLbl="node1" presStyleIdx="1" presStyleCnt="4">
        <dgm:presLayoutVars>
          <dgm:bulletEnabled val="1"/>
        </dgm:presLayoutVars>
      </dgm:prSet>
      <dgm:spPr/>
    </dgm:pt>
    <dgm:pt modelId="{00FB97BC-DA96-463E-83B1-5ACCF3DCDC29}" type="pres">
      <dgm:prSet presAssocID="{3358ABC0-15CA-42FF-A46F-9C344B542FC9}" presName="sibTrans" presStyleLbl="sibTrans2D1" presStyleIdx="1" presStyleCnt="3"/>
      <dgm:spPr/>
    </dgm:pt>
    <dgm:pt modelId="{97CF7FE0-BA86-411B-B2AE-10E753571BCC}" type="pres">
      <dgm:prSet presAssocID="{3358ABC0-15CA-42FF-A46F-9C344B542FC9}" presName="connectorText" presStyleLbl="sibTrans2D1" presStyleIdx="1" presStyleCnt="3"/>
      <dgm:spPr/>
    </dgm:pt>
    <dgm:pt modelId="{D4C71539-0516-466C-9A7E-924E8E9EA165}" type="pres">
      <dgm:prSet presAssocID="{337373EB-4BAB-40AC-AEAD-B828BA324FAE}" presName="node" presStyleLbl="node1" presStyleIdx="2" presStyleCnt="4">
        <dgm:presLayoutVars>
          <dgm:bulletEnabled val="1"/>
        </dgm:presLayoutVars>
      </dgm:prSet>
      <dgm:spPr/>
    </dgm:pt>
    <dgm:pt modelId="{CD712BC5-B4EA-487D-BE64-566C89AC9537}" type="pres">
      <dgm:prSet presAssocID="{E96B0248-A790-4A17-B04E-2E5D8F9E44B2}" presName="sibTrans" presStyleLbl="sibTrans2D1" presStyleIdx="2" presStyleCnt="3"/>
      <dgm:spPr/>
    </dgm:pt>
    <dgm:pt modelId="{17F84FFF-9752-49D9-A31E-9079D7BF25CC}" type="pres">
      <dgm:prSet presAssocID="{E96B0248-A790-4A17-B04E-2E5D8F9E44B2}" presName="connectorText" presStyleLbl="sibTrans2D1" presStyleIdx="2" presStyleCnt="3"/>
      <dgm:spPr/>
    </dgm:pt>
    <dgm:pt modelId="{3F43E4C9-A323-4E6C-B7BC-4DCAB88B6BB1}" type="pres">
      <dgm:prSet presAssocID="{0733A4C7-438C-4BB6-B443-5C80477D458C}" presName="node" presStyleLbl="node1" presStyleIdx="3" presStyleCnt="4">
        <dgm:presLayoutVars>
          <dgm:bulletEnabled val="1"/>
        </dgm:presLayoutVars>
      </dgm:prSet>
      <dgm:spPr/>
    </dgm:pt>
  </dgm:ptLst>
  <dgm:cxnLst>
    <dgm:cxn modelId="{EB9FAF0F-D229-4EFC-835E-01819C4EDCBB}" type="presOf" srcId="{A241A3B5-80F2-439B-B136-B51A711F019D}" destId="{CA982B86-0CE3-48A8-B31D-89C39A7EA54B}" srcOrd="1" destOrd="0" presId="urn:microsoft.com/office/officeart/2005/8/layout/process1"/>
    <dgm:cxn modelId="{F555E82E-93DA-4034-96E6-422F7461EBB8}" type="presOf" srcId="{A241A3B5-80F2-439B-B136-B51A711F019D}" destId="{0680C68D-1629-45EA-90FF-B9BDCC560D23}" srcOrd="0" destOrd="0" presId="urn:microsoft.com/office/officeart/2005/8/layout/process1"/>
    <dgm:cxn modelId="{8D8B2C33-CA89-42BE-B31E-C8AB39F41BAB}" type="presOf" srcId="{3358ABC0-15CA-42FF-A46F-9C344B542FC9}" destId="{97CF7FE0-BA86-411B-B2AE-10E753571BCC}" srcOrd="1" destOrd="0" presId="urn:microsoft.com/office/officeart/2005/8/layout/process1"/>
    <dgm:cxn modelId="{46478A43-68EA-4526-BA3B-56F9DBE9E9DE}" srcId="{33366994-22D2-4710-B331-6EFB3747A577}" destId="{337373EB-4BAB-40AC-AEAD-B828BA324FAE}" srcOrd="2" destOrd="0" parTransId="{4F8CC492-B933-4BB7-A2E3-122461EF4C4F}" sibTransId="{E96B0248-A790-4A17-B04E-2E5D8F9E44B2}"/>
    <dgm:cxn modelId="{C054E86E-690C-47D0-BEC4-1FC3A754877B}" type="presOf" srcId="{E96B0248-A790-4A17-B04E-2E5D8F9E44B2}" destId="{CD712BC5-B4EA-487D-BE64-566C89AC9537}" srcOrd="0" destOrd="0" presId="urn:microsoft.com/office/officeart/2005/8/layout/process1"/>
    <dgm:cxn modelId="{DE83587C-0336-4C53-8EA6-2B0FAB69A952}" type="presOf" srcId="{3358ABC0-15CA-42FF-A46F-9C344B542FC9}" destId="{00FB97BC-DA96-463E-83B1-5ACCF3DCDC29}" srcOrd="0" destOrd="0" presId="urn:microsoft.com/office/officeart/2005/8/layout/process1"/>
    <dgm:cxn modelId="{4FFC1387-48A6-43A2-A426-23CA36FE10F6}" type="presOf" srcId="{0695178C-2E49-4804-86A4-C9C3D86ACAC4}" destId="{73159699-9B21-4D56-B43A-DBC9E2A521D5}" srcOrd="0" destOrd="0" presId="urn:microsoft.com/office/officeart/2005/8/layout/process1"/>
    <dgm:cxn modelId="{1624D494-96F3-4BFC-8AE1-BC848CFE9940}" type="presOf" srcId="{337373EB-4BAB-40AC-AEAD-B828BA324FAE}" destId="{D4C71539-0516-466C-9A7E-924E8E9EA165}" srcOrd="0" destOrd="0" presId="urn:microsoft.com/office/officeart/2005/8/layout/process1"/>
    <dgm:cxn modelId="{B862C0B2-67DC-41AB-868C-9AC12E150531}" srcId="{33366994-22D2-4710-B331-6EFB3747A577}" destId="{DE02682D-F2C4-4A01-AB88-544C675B7B47}" srcOrd="1" destOrd="0" parTransId="{BEFC5298-2FCC-4908-921E-5244D304B54E}" sibTransId="{3358ABC0-15CA-42FF-A46F-9C344B542FC9}"/>
    <dgm:cxn modelId="{1FDED4B5-9FB9-46C7-8F3C-7A63D6FA703E}" type="presOf" srcId="{DE02682D-F2C4-4A01-AB88-544C675B7B47}" destId="{95FD36C3-0E34-4F8A-907C-5B5C7D24F18F}" srcOrd="0" destOrd="0" presId="urn:microsoft.com/office/officeart/2005/8/layout/process1"/>
    <dgm:cxn modelId="{473768C2-6BA6-429C-B9D5-08DD5C9D6787}" type="presOf" srcId="{E96B0248-A790-4A17-B04E-2E5D8F9E44B2}" destId="{17F84FFF-9752-49D9-A31E-9079D7BF25CC}" srcOrd="1" destOrd="0" presId="urn:microsoft.com/office/officeart/2005/8/layout/process1"/>
    <dgm:cxn modelId="{F8F812CE-66CF-410A-AE3B-8C642597A6EB}" srcId="{33366994-22D2-4710-B331-6EFB3747A577}" destId="{0733A4C7-438C-4BB6-B443-5C80477D458C}" srcOrd="3" destOrd="0" parTransId="{F5CF29BC-5A92-4F06-8763-BDED0FFF4F49}" sibTransId="{A45668DD-1088-42AF-90E0-5B18453DD2F7}"/>
    <dgm:cxn modelId="{C72D6AD6-7E56-492D-B889-812C9E3C07C0}" srcId="{33366994-22D2-4710-B331-6EFB3747A577}" destId="{0695178C-2E49-4804-86A4-C9C3D86ACAC4}" srcOrd="0" destOrd="0" parTransId="{40156EDD-4ACD-41B9-A73D-8C981B84D816}" sibTransId="{A241A3B5-80F2-439B-B136-B51A711F019D}"/>
    <dgm:cxn modelId="{98760BF2-A0BF-4B5E-8390-06AD5703A640}" type="presOf" srcId="{0733A4C7-438C-4BB6-B443-5C80477D458C}" destId="{3F43E4C9-A323-4E6C-B7BC-4DCAB88B6BB1}" srcOrd="0" destOrd="0" presId="urn:microsoft.com/office/officeart/2005/8/layout/process1"/>
    <dgm:cxn modelId="{F0DBE6F9-B495-4487-9F9E-39F6029CC1B9}" type="presOf" srcId="{33366994-22D2-4710-B331-6EFB3747A577}" destId="{554B2A57-695F-48F6-9C17-45A93B437485}" srcOrd="0" destOrd="0" presId="urn:microsoft.com/office/officeart/2005/8/layout/process1"/>
    <dgm:cxn modelId="{41214C06-3B79-4A42-9236-F5FB46E6C122}" type="presParOf" srcId="{554B2A57-695F-48F6-9C17-45A93B437485}" destId="{73159699-9B21-4D56-B43A-DBC9E2A521D5}" srcOrd="0" destOrd="0" presId="urn:microsoft.com/office/officeart/2005/8/layout/process1"/>
    <dgm:cxn modelId="{6375F9AE-46AE-423E-9BEF-67748D2737CA}" type="presParOf" srcId="{554B2A57-695F-48F6-9C17-45A93B437485}" destId="{0680C68D-1629-45EA-90FF-B9BDCC560D23}" srcOrd="1" destOrd="0" presId="urn:microsoft.com/office/officeart/2005/8/layout/process1"/>
    <dgm:cxn modelId="{818B7A63-28DA-47F0-BFEC-0B85B6BCA103}" type="presParOf" srcId="{0680C68D-1629-45EA-90FF-B9BDCC560D23}" destId="{CA982B86-0CE3-48A8-B31D-89C39A7EA54B}" srcOrd="0" destOrd="0" presId="urn:microsoft.com/office/officeart/2005/8/layout/process1"/>
    <dgm:cxn modelId="{39887B0C-016E-45ED-9CE1-2F1CCD3CE142}" type="presParOf" srcId="{554B2A57-695F-48F6-9C17-45A93B437485}" destId="{95FD36C3-0E34-4F8A-907C-5B5C7D24F18F}" srcOrd="2" destOrd="0" presId="urn:microsoft.com/office/officeart/2005/8/layout/process1"/>
    <dgm:cxn modelId="{A93FAB78-04E7-4DA6-BC7C-EF2BC5E810F2}" type="presParOf" srcId="{554B2A57-695F-48F6-9C17-45A93B437485}" destId="{00FB97BC-DA96-463E-83B1-5ACCF3DCDC29}" srcOrd="3" destOrd="0" presId="urn:microsoft.com/office/officeart/2005/8/layout/process1"/>
    <dgm:cxn modelId="{81164E58-9F84-4D58-AEDC-106CADE8C66F}" type="presParOf" srcId="{00FB97BC-DA96-463E-83B1-5ACCF3DCDC29}" destId="{97CF7FE0-BA86-411B-B2AE-10E753571BCC}" srcOrd="0" destOrd="0" presId="urn:microsoft.com/office/officeart/2005/8/layout/process1"/>
    <dgm:cxn modelId="{71749E48-0D52-478D-91C0-8D013714ACD2}" type="presParOf" srcId="{554B2A57-695F-48F6-9C17-45A93B437485}" destId="{D4C71539-0516-466C-9A7E-924E8E9EA165}" srcOrd="4" destOrd="0" presId="urn:microsoft.com/office/officeart/2005/8/layout/process1"/>
    <dgm:cxn modelId="{AD50E2F3-4A1D-4953-AAAD-49A1D6CC0189}" type="presParOf" srcId="{554B2A57-695F-48F6-9C17-45A93B437485}" destId="{CD712BC5-B4EA-487D-BE64-566C89AC9537}" srcOrd="5" destOrd="0" presId="urn:microsoft.com/office/officeart/2005/8/layout/process1"/>
    <dgm:cxn modelId="{A3931644-04B5-44DF-B87A-4111A2D40298}" type="presParOf" srcId="{CD712BC5-B4EA-487D-BE64-566C89AC9537}" destId="{17F84FFF-9752-49D9-A31E-9079D7BF25CC}" srcOrd="0" destOrd="0" presId="urn:microsoft.com/office/officeart/2005/8/layout/process1"/>
    <dgm:cxn modelId="{9A6269C2-4C4D-4114-BA84-2BBB5CB1E50F}" type="presParOf" srcId="{554B2A57-695F-48F6-9C17-45A93B437485}" destId="{3F43E4C9-A323-4E6C-B7BC-4DCAB88B6BB1}"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366994-22D2-4710-B331-6EFB3747A577}" type="doc">
      <dgm:prSet loTypeId="urn:microsoft.com/office/officeart/2005/8/layout/process1" loCatId="process" qsTypeId="urn:microsoft.com/office/officeart/2005/8/quickstyle/simple1" qsCatId="simple" csTypeId="urn:microsoft.com/office/officeart/2005/8/colors/accent3_2" csCatId="accent3" phldr="1"/>
      <dgm:spPr/>
    </dgm:pt>
    <dgm:pt modelId="{0695178C-2E49-4804-86A4-C9C3D86ACAC4}">
      <dgm:prSet phldrT="[Text]" custT="1"/>
      <dgm:spPr/>
      <dgm:t>
        <a:bodyPr/>
        <a:lstStyle/>
        <a:p>
          <a:r>
            <a:rPr lang="en-US" sz="1800" dirty="0"/>
            <a:t>Configuration</a:t>
          </a:r>
        </a:p>
      </dgm:t>
    </dgm:pt>
    <dgm:pt modelId="{40156EDD-4ACD-41B9-A73D-8C981B84D816}" type="parTrans" cxnId="{C72D6AD6-7E56-492D-B889-812C9E3C07C0}">
      <dgm:prSet/>
      <dgm:spPr/>
      <dgm:t>
        <a:bodyPr/>
        <a:lstStyle/>
        <a:p>
          <a:endParaRPr lang="en-US"/>
        </a:p>
      </dgm:t>
    </dgm:pt>
    <dgm:pt modelId="{A241A3B5-80F2-439B-B136-B51A711F019D}" type="sibTrans" cxnId="{C72D6AD6-7E56-492D-B889-812C9E3C07C0}">
      <dgm:prSet/>
      <dgm:spPr/>
      <dgm:t>
        <a:bodyPr/>
        <a:lstStyle/>
        <a:p>
          <a:endParaRPr lang="en-US" dirty="0"/>
        </a:p>
      </dgm:t>
    </dgm:pt>
    <dgm:pt modelId="{337373EB-4BAB-40AC-AEAD-B828BA324FAE}">
      <dgm:prSet phldrT="[Text]" custT="1"/>
      <dgm:spPr/>
      <dgm:t>
        <a:bodyPr/>
        <a:lstStyle/>
        <a:p>
          <a:r>
            <a:rPr lang="en-US" sz="1800" dirty="0"/>
            <a:t>Integration Testing</a:t>
          </a:r>
        </a:p>
      </dgm:t>
    </dgm:pt>
    <dgm:pt modelId="{4F8CC492-B933-4BB7-A2E3-122461EF4C4F}" type="parTrans" cxnId="{46478A43-68EA-4526-BA3B-56F9DBE9E9DE}">
      <dgm:prSet/>
      <dgm:spPr/>
      <dgm:t>
        <a:bodyPr/>
        <a:lstStyle/>
        <a:p>
          <a:endParaRPr lang="en-US"/>
        </a:p>
      </dgm:t>
    </dgm:pt>
    <dgm:pt modelId="{E96B0248-A790-4A17-B04E-2E5D8F9E44B2}" type="sibTrans" cxnId="{46478A43-68EA-4526-BA3B-56F9DBE9E9DE}">
      <dgm:prSet/>
      <dgm:spPr/>
      <dgm:t>
        <a:bodyPr/>
        <a:lstStyle/>
        <a:p>
          <a:endParaRPr lang="en-US" dirty="0"/>
        </a:p>
      </dgm:t>
    </dgm:pt>
    <dgm:pt modelId="{7467DB14-E86E-432D-AB2B-A588E66F4362}">
      <dgm:prSet phldrT="[Text]" custT="1"/>
      <dgm:spPr/>
      <dgm:t>
        <a:bodyPr/>
        <a:lstStyle/>
        <a:p>
          <a:r>
            <a:rPr lang="en-US" sz="1800" dirty="0"/>
            <a:t>Commissioning</a:t>
          </a:r>
        </a:p>
      </dgm:t>
    </dgm:pt>
    <dgm:pt modelId="{46E290A8-5CBC-46C0-8BEA-4E5AB762CAA1}" type="parTrans" cxnId="{DA542C37-57DB-4F06-87C8-07EA4AF8A293}">
      <dgm:prSet/>
      <dgm:spPr/>
      <dgm:t>
        <a:bodyPr/>
        <a:lstStyle/>
        <a:p>
          <a:endParaRPr lang="en-US"/>
        </a:p>
      </dgm:t>
    </dgm:pt>
    <dgm:pt modelId="{9402119B-A1D3-41B2-97AE-10DFFFABA453}" type="sibTrans" cxnId="{DA542C37-57DB-4F06-87C8-07EA4AF8A293}">
      <dgm:prSet/>
      <dgm:spPr/>
      <dgm:t>
        <a:bodyPr/>
        <a:lstStyle/>
        <a:p>
          <a:endParaRPr lang="en-US"/>
        </a:p>
      </dgm:t>
    </dgm:pt>
    <dgm:pt modelId="{554B2A57-695F-48F6-9C17-45A93B437485}" type="pres">
      <dgm:prSet presAssocID="{33366994-22D2-4710-B331-6EFB3747A577}" presName="Name0" presStyleCnt="0">
        <dgm:presLayoutVars>
          <dgm:dir/>
          <dgm:resizeHandles val="exact"/>
        </dgm:presLayoutVars>
      </dgm:prSet>
      <dgm:spPr/>
    </dgm:pt>
    <dgm:pt modelId="{73159699-9B21-4D56-B43A-DBC9E2A521D5}" type="pres">
      <dgm:prSet presAssocID="{0695178C-2E49-4804-86A4-C9C3D86ACAC4}" presName="node" presStyleLbl="node1" presStyleIdx="0" presStyleCnt="3">
        <dgm:presLayoutVars>
          <dgm:bulletEnabled val="1"/>
        </dgm:presLayoutVars>
      </dgm:prSet>
      <dgm:spPr/>
    </dgm:pt>
    <dgm:pt modelId="{0680C68D-1629-45EA-90FF-B9BDCC560D23}" type="pres">
      <dgm:prSet presAssocID="{A241A3B5-80F2-439B-B136-B51A711F019D}" presName="sibTrans" presStyleLbl="sibTrans2D1" presStyleIdx="0" presStyleCnt="2"/>
      <dgm:spPr/>
    </dgm:pt>
    <dgm:pt modelId="{CA982B86-0CE3-48A8-B31D-89C39A7EA54B}" type="pres">
      <dgm:prSet presAssocID="{A241A3B5-80F2-439B-B136-B51A711F019D}" presName="connectorText" presStyleLbl="sibTrans2D1" presStyleIdx="0" presStyleCnt="2"/>
      <dgm:spPr/>
    </dgm:pt>
    <dgm:pt modelId="{D4C71539-0516-466C-9A7E-924E8E9EA165}" type="pres">
      <dgm:prSet presAssocID="{337373EB-4BAB-40AC-AEAD-B828BA324FAE}" presName="node" presStyleLbl="node1" presStyleIdx="1" presStyleCnt="3">
        <dgm:presLayoutVars>
          <dgm:bulletEnabled val="1"/>
        </dgm:presLayoutVars>
      </dgm:prSet>
      <dgm:spPr/>
    </dgm:pt>
    <dgm:pt modelId="{CD712BC5-B4EA-487D-BE64-566C89AC9537}" type="pres">
      <dgm:prSet presAssocID="{E96B0248-A790-4A17-B04E-2E5D8F9E44B2}" presName="sibTrans" presStyleLbl="sibTrans2D1" presStyleIdx="1" presStyleCnt="2"/>
      <dgm:spPr/>
    </dgm:pt>
    <dgm:pt modelId="{17F84FFF-9752-49D9-A31E-9079D7BF25CC}" type="pres">
      <dgm:prSet presAssocID="{E96B0248-A790-4A17-B04E-2E5D8F9E44B2}" presName="connectorText" presStyleLbl="sibTrans2D1" presStyleIdx="1" presStyleCnt="2"/>
      <dgm:spPr/>
    </dgm:pt>
    <dgm:pt modelId="{59AD6FE8-9DB8-4357-8444-CE59BEC59711}" type="pres">
      <dgm:prSet presAssocID="{7467DB14-E86E-432D-AB2B-A588E66F4362}" presName="node" presStyleLbl="node1" presStyleIdx="2" presStyleCnt="3">
        <dgm:presLayoutVars>
          <dgm:bulletEnabled val="1"/>
        </dgm:presLayoutVars>
      </dgm:prSet>
      <dgm:spPr/>
    </dgm:pt>
  </dgm:ptLst>
  <dgm:cxnLst>
    <dgm:cxn modelId="{A3068435-E182-4DD6-9A67-13E8E5FC369D}" type="presOf" srcId="{0695178C-2E49-4804-86A4-C9C3D86ACAC4}" destId="{73159699-9B21-4D56-B43A-DBC9E2A521D5}" srcOrd="0" destOrd="0" presId="urn:microsoft.com/office/officeart/2005/8/layout/process1"/>
    <dgm:cxn modelId="{DA542C37-57DB-4F06-87C8-07EA4AF8A293}" srcId="{33366994-22D2-4710-B331-6EFB3747A577}" destId="{7467DB14-E86E-432D-AB2B-A588E66F4362}" srcOrd="2" destOrd="0" parTransId="{46E290A8-5CBC-46C0-8BEA-4E5AB762CAA1}" sibTransId="{9402119B-A1D3-41B2-97AE-10DFFFABA453}"/>
    <dgm:cxn modelId="{9BB17243-487D-41AC-8667-07DCCD0B1AEA}" type="presOf" srcId="{337373EB-4BAB-40AC-AEAD-B828BA324FAE}" destId="{D4C71539-0516-466C-9A7E-924E8E9EA165}" srcOrd="0" destOrd="0" presId="urn:microsoft.com/office/officeart/2005/8/layout/process1"/>
    <dgm:cxn modelId="{46478A43-68EA-4526-BA3B-56F9DBE9E9DE}" srcId="{33366994-22D2-4710-B331-6EFB3747A577}" destId="{337373EB-4BAB-40AC-AEAD-B828BA324FAE}" srcOrd="1" destOrd="0" parTransId="{4F8CC492-B933-4BB7-A2E3-122461EF4C4F}" sibTransId="{E96B0248-A790-4A17-B04E-2E5D8F9E44B2}"/>
    <dgm:cxn modelId="{EE217C45-1E48-4F49-81D7-137FC9A7B131}" type="presOf" srcId="{E96B0248-A790-4A17-B04E-2E5D8F9E44B2}" destId="{17F84FFF-9752-49D9-A31E-9079D7BF25CC}" srcOrd="1" destOrd="0" presId="urn:microsoft.com/office/officeart/2005/8/layout/process1"/>
    <dgm:cxn modelId="{A0175C79-4848-4A16-860D-5E5109248CCC}" type="presOf" srcId="{33366994-22D2-4710-B331-6EFB3747A577}" destId="{554B2A57-695F-48F6-9C17-45A93B437485}" srcOrd="0" destOrd="0" presId="urn:microsoft.com/office/officeart/2005/8/layout/process1"/>
    <dgm:cxn modelId="{1011B67A-8B32-4191-9788-8B520F155808}" type="presOf" srcId="{A241A3B5-80F2-439B-B136-B51A711F019D}" destId="{CA982B86-0CE3-48A8-B31D-89C39A7EA54B}" srcOrd="1" destOrd="0" presId="urn:microsoft.com/office/officeart/2005/8/layout/process1"/>
    <dgm:cxn modelId="{1DA66B8A-2204-4365-B7C5-5CEA5D833490}" type="presOf" srcId="{A241A3B5-80F2-439B-B136-B51A711F019D}" destId="{0680C68D-1629-45EA-90FF-B9BDCC560D23}" srcOrd="0" destOrd="0" presId="urn:microsoft.com/office/officeart/2005/8/layout/process1"/>
    <dgm:cxn modelId="{AD77BCD0-7D44-44C9-A84A-9EBEFDA9AEF7}" type="presOf" srcId="{E96B0248-A790-4A17-B04E-2E5D8F9E44B2}" destId="{CD712BC5-B4EA-487D-BE64-566C89AC9537}" srcOrd="0" destOrd="0" presId="urn:microsoft.com/office/officeart/2005/8/layout/process1"/>
    <dgm:cxn modelId="{C72D6AD6-7E56-492D-B889-812C9E3C07C0}" srcId="{33366994-22D2-4710-B331-6EFB3747A577}" destId="{0695178C-2E49-4804-86A4-C9C3D86ACAC4}" srcOrd="0" destOrd="0" parTransId="{40156EDD-4ACD-41B9-A73D-8C981B84D816}" sibTransId="{A241A3B5-80F2-439B-B136-B51A711F019D}"/>
    <dgm:cxn modelId="{D843ECF4-4613-4AED-A60F-FF4BA82FB08E}" type="presOf" srcId="{7467DB14-E86E-432D-AB2B-A588E66F4362}" destId="{59AD6FE8-9DB8-4357-8444-CE59BEC59711}" srcOrd="0" destOrd="0" presId="urn:microsoft.com/office/officeart/2005/8/layout/process1"/>
    <dgm:cxn modelId="{4B65DC40-5F23-4236-B66A-723D70A15F11}" type="presParOf" srcId="{554B2A57-695F-48F6-9C17-45A93B437485}" destId="{73159699-9B21-4D56-B43A-DBC9E2A521D5}" srcOrd="0" destOrd="0" presId="urn:microsoft.com/office/officeart/2005/8/layout/process1"/>
    <dgm:cxn modelId="{8047AC66-3D3A-496D-A04F-A66D6B1409FC}" type="presParOf" srcId="{554B2A57-695F-48F6-9C17-45A93B437485}" destId="{0680C68D-1629-45EA-90FF-B9BDCC560D23}" srcOrd="1" destOrd="0" presId="urn:microsoft.com/office/officeart/2005/8/layout/process1"/>
    <dgm:cxn modelId="{7C51F1B8-8A7B-4450-B4A4-C556D2985BA7}" type="presParOf" srcId="{0680C68D-1629-45EA-90FF-B9BDCC560D23}" destId="{CA982B86-0CE3-48A8-B31D-89C39A7EA54B}" srcOrd="0" destOrd="0" presId="urn:microsoft.com/office/officeart/2005/8/layout/process1"/>
    <dgm:cxn modelId="{42494414-92C6-4E29-8F3E-FBAC258600EC}" type="presParOf" srcId="{554B2A57-695F-48F6-9C17-45A93B437485}" destId="{D4C71539-0516-466C-9A7E-924E8E9EA165}" srcOrd="2" destOrd="0" presId="urn:microsoft.com/office/officeart/2005/8/layout/process1"/>
    <dgm:cxn modelId="{F3D7A485-EEB8-4D0A-B1C1-3A3BF6A30F55}" type="presParOf" srcId="{554B2A57-695F-48F6-9C17-45A93B437485}" destId="{CD712BC5-B4EA-487D-BE64-566C89AC9537}" srcOrd="3" destOrd="0" presId="urn:microsoft.com/office/officeart/2005/8/layout/process1"/>
    <dgm:cxn modelId="{C9F988B0-1664-493E-8564-0B7645E69BF2}" type="presParOf" srcId="{CD712BC5-B4EA-487D-BE64-566C89AC9537}" destId="{17F84FFF-9752-49D9-A31E-9079D7BF25CC}" srcOrd="0" destOrd="0" presId="urn:microsoft.com/office/officeart/2005/8/layout/process1"/>
    <dgm:cxn modelId="{C0DD1F8C-4142-4586-AB55-3B803CBDEA70}" type="presParOf" srcId="{554B2A57-695F-48F6-9C17-45A93B437485}" destId="{59AD6FE8-9DB8-4357-8444-CE59BEC59711}"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FFDEB-EE15-4637-924B-784462800972}">
      <dsp:nvSpPr>
        <dsp:cNvPr id="0" name=""/>
        <dsp:cNvSpPr/>
      </dsp:nvSpPr>
      <dsp:spPr>
        <a:xfrm>
          <a:off x="101898" y="65304"/>
          <a:ext cx="768096" cy="768096"/>
        </a:xfrm>
        <a:prstGeom prst="pie">
          <a:avLst>
            <a:gd name="adj1" fmla="val 16200000"/>
            <a:gd name="adj2" fmla="val 18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2"/>
              </a:solidFill>
            </a:rPr>
            <a:t>.</a:t>
          </a:r>
        </a:p>
      </dsp:txBody>
      <dsp:txXfrm>
        <a:off x="506703" y="228067"/>
        <a:ext cx="274320" cy="228600"/>
      </dsp:txXfrm>
    </dsp:sp>
    <dsp:sp modelId="{15B1478B-9A26-4766-B353-D4EC3F2C246A}">
      <dsp:nvSpPr>
        <dsp:cNvPr id="0" name=""/>
        <dsp:cNvSpPr/>
      </dsp:nvSpPr>
      <dsp:spPr>
        <a:xfrm>
          <a:off x="73151" y="86867"/>
          <a:ext cx="768096" cy="768096"/>
        </a:xfrm>
        <a:prstGeom prst="pie">
          <a:avLst>
            <a:gd name="adj1" fmla="val 1800000"/>
            <a:gd name="adj2" fmla="val 90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2"/>
              </a:solidFill>
            </a:rPr>
            <a:t>.</a:t>
          </a:r>
        </a:p>
      </dsp:txBody>
      <dsp:txXfrm>
        <a:off x="256031" y="585216"/>
        <a:ext cx="411480" cy="201168"/>
      </dsp:txXfrm>
    </dsp:sp>
    <dsp:sp modelId="{3363F6A8-AF79-4880-9C8A-B2FDC94EBE58}">
      <dsp:nvSpPr>
        <dsp:cNvPr id="0" name=""/>
        <dsp:cNvSpPr/>
      </dsp:nvSpPr>
      <dsp:spPr>
        <a:xfrm>
          <a:off x="57332" y="59435"/>
          <a:ext cx="768096" cy="768096"/>
        </a:xfrm>
        <a:prstGeom prst="pie">
          <a:avLst>
            <a:gd name="adj1" fmla="val 9000000"/>
            <a:gd name="adj2" fmla="val 162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2"/>
              </a:solidFill>
            </a:rPr>
            <a:t>.</a:t>
          </a:r>
        </a:p>
      </dsp:txBody>
      <dsp:txXfrm>
        <a:off x="146303" y="222199"/>
        <a:ext cx="274320" cy="228600"/>
      </dsp:txXfrm>
    </dsp:sp>
    <dsp:sp modelId="{F9FB0BB2-53AB-4B0D-9D8E-D29EAAA71D38}">
      <dsp:nvSpPr>
        <dsp:cNvPr id="0" name=""/>
        <dsp:cNvSpPr/>
      </dsp:nvSpPr>
      <dsp:spPr>
        <a:xfrm>
          <a:off x="54412" y="17755"/>
          <a:ext cx="863193" cy="863193"/>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525152-51F5-4AE2-805E-FDF9096603C4}">
      <dsp:nvSpPr>
        <dsp:cNvPr id="0" name=""/>
        <dsp:cNvSpPr/>
      </dsp:nvSpPr>
      <dsp:spPr>
        <a:xfrm>
          <a:off x="25603" y="39270"/>
          <a:ext cx="863193" cy="863193"/>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4837FD-890F-4CF8-99B4-D4390BA94696}">
      <dsp:nvSpPr>
        <dsp:cNvPr id="0" name=""/>
        <dsp:cNvSpPr/>
      </dsp:nvSpPr>
      <dsp:spPr>
        <a:xfrm>
          <a:off x="9720" y="11887"/>
          <a:ext cx="863193" cy="863193"/>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B80D50-4707-4CAD-9355-6D1E4B72BFEA}">
      <dsp:nvSpPr>
        <dsp:cNvPr id="0" name=""/>
        <dsp:cNvSpPr/>
      </dsp:nvSpPr>
      <dsp:spPr>
        <a:xfrm>
          <a:off x="244065" y="382271"/>
          <a:ext cx="3456432" cy="3456432"/>
        </a:xfrm>
        <a:prstGeom prst="pie">
          <a:avLst>
            <a:gd name="adj1" fmla="val 16200000"/>
            <a:gd name="adj2" fmla="val 1800000"/>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123294" y="1020065"/>
        <a:ext cx="1172718" cy="1152144"/>
      </dsp:txXfrm>
    </dsp:sp>
    <dsp:sp modelId="{3B8C423B-5B51-4068-9AAC-BADB8E99583D}">
      <dsp:nvSpPr>
        <dsp:cNvPr id="0" name=""/>
        <dsp:cNvSpPr/>
      </dsp:nvSpPr>
      <dsp:spPr>
        <a:xfrm>
          <a:off x="240098" y="380618"/>
          <a:ext cx="3456432" cy="3456432"/>
        </a:xfrm>
        <a:prstGeom prst="pie">
          <a:avLst>
            <a:gd name="adj1" fmla="val 1800000"/>
            <a:gd name="adj2" fmla="val 9000000"/>
          </a:avLst>
        </a:prstGeom>
        <a:solidFill>
          <a:schemeClr val="bg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186502" y="2561463"/>
        <a:ext cx="1563624" cy="1069848"/>
      </dsp:txXfrm>
    </dsp:sp>
    <dsp:sp modelId="{C63D9DA8-9253-4B31-A97B-2C43B76DD03F}">
      <dsp:nvSpPr>
        <dsp:cNvPr id="0" name=""/>
        <dsp:cNvSpPr/>
      </dsp:nvSpPr>
      <dsp:spPr>
        <a:xfrm>
          <a:off x="240098" y="380618"/>
          <a:ext cx="3456432" cy="3456432"/>
        </a:xfrm>
        <a:prstGeom prst="pie">
          <a:avLst>
            <a:gd name="adj1" fmla="val 9000000"/>
            <a:gd name="adj2" fmla="val 1620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10430" y="1059561"/>
        <a:ext cx="1172718" cy="11521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B80D50-4707-4CAD-9355-6D1E4B72BFEA}">
      <dsp:nvSpPr>
        <dsp:cNvPr id="0" name=""/>
        <dsp:cNvSpPr/>
      </dsp:nvSpPr>
      <dsp:spPr>
        <a:xfrm>
          <a:off x="130168" y="203878"/>
          <a:ext cx="1843430" cy="1843430"/>
        </a:xfrm>
        <a:prstGeom prst="pie">
          <a:avLst>
            <a:gd name="adj1" fmla="val 16200000"/>
            <a:gd name="adj2" fmla="val 180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endParaRPr lang="en-US" sz="3900" kern="1200" dirty="0"/>
        </a:p>
      </dsp:txBody>
      <dsp:txXfrm>
        <a:off x="1132423" y="544034"/>
        <a:ext cx="625449" cy="614476"/>
      </dsp:txXfrm>
    </dsp:sp>
    <dsp:sp modelId="{3B8C423B-5B51-4068-9AAC-BADB8E99583D}">
      <dsp:nvSpPr>
        <dsp:cNvPr id="0" name=""/>
        <dsp:cNvSpPr/>
      </dsp:nvSpPr>
      <dsp:spPr>
        <a:xfrm>
          <a:off x="128052" y="202996"/>
          <a:ext cx="1843430" cy="1843430"/>
        </a:xfrm>
        <a:prstGeom prst="pie">
          <a:avLst>
            <a:gd name="adj1" fmla="val 1800000"/>
            <a:gd name="adj2" fmla="val 9000000"/>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632801" y="1366113"/>
        <a:ext cx="833932" cy="570585"/>
      </dsp:txXfrm>
    </dsp:sp>
    <dsp:sp modelId="{C63D9DA8-9253-4B31-A97B-2C43B76DD03F}">
      <dsp:nvSpPr>
        <dsp:cNvPr id="0" name=""/>
        <dsp:cNvSpPr/>
      </dsp:nvSpPr>
      <dsp:spPr>
        <a:xfrm>
          <a:off x="128052" y="202996"/>
          <a:ext cx="1843430" cy="1843430"/>
        </a:xfrm>
        <a:prstGeom prst="pie">
          <a:avLst>
            <a:gd name="adj1" fmla="val 9000000"/>
            <a:gd name="adj2" fmla="val 1620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endParaRPr lang="en-US" sz="3900" kern="1200" dirty="0"/>
        </a:p>
      </dsp:txBody>
      <dsp:txXfrm>
        <a:off x="325562" y="565099"/>
        <a:ext cx="625449" cy="6144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59699-9B21-4D56-B43A-DBC9E2A521D5}">
      <dsp:nvSpPr>
        <dsp:cNvPr id="0" name=""/>
        <dsp:cNvSpPr/>
      </dsp:nvSpPr>
      <dsp:spPr>
        <a:xfrm>
          <a:off x="3615" y="0"/>
          <a:ext cx="1580812" cy="4704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Concept Design</a:t>
          </a:r>
        </a:p>
      </dsp:txBody>
      <dsp:txXfrm>
        <a:off x="17395" y="13780"/>
        <a:ext cx="1553252" cy="442922"/>
      </dsp:txXfrm>
    </dsp:sp>
    <dsp:sp modelId="{0680C68D-1629-45EA-90FF-B9BDCC560D23}">
      <dsp:nvSpPr>
        <dsp:cNvPr id="0" name=""/>
        <dsp:cNvSpPr/>
      </dsp:nvSpPr>
      <dsp:spPr>
        <a:xfrm>
          <a:off x="1742509" y="39220"/>
          <a:ext cx="335132" cy="3920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742509" y="117628"/>
        <a:ext cx="234592" cy="235225"/>
      </dsp:txXfrm>
    </dsp:sp>
    <dsp:sp modelId="{95FD36C3-0E34-4F8A-907C-5B5C7D24F18F}">
      <dsp:nvSpPr>
        <dsp:cNvPr id="0" name=""/>
        <dsp:cNvSpPr/>
      </dsp:nvSpPr>
      <dsp:spPr>
        <a:xfrm>
          <a:off x="2216753" y="0"/>
          <a:ext cx="1580812" cy="4704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Financial Modelling</a:t>
          </a:r>
        </a:p>
      </dsp:txBody>
      <dsp:txXfrm>
        <a:off x="2230533" y="13780"/>
        <a:ext cx="1553252" cy="442922"/>
      </dsp:txXfrm>
    </dsp:sp>
    <dsp:sp modelId="{00FB97BC-DA96-463E-83B1-5ACCF3DCDC29}">
      <dsp:nvSpPr>
        <dsp:cNvPr id="0" name=""/>
        <dsp:cNvSpPr/>
      </dsp:nvSpPr>
      <dsp:spPr>
        <a:xfrm>
          <a:off x="3955647" y="39220"/>
          <a:ext cx="335132" cy="39204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3955647" y="117628"/>
        <a:ext cx="234592" cy="235225"/>
      </dsp:txXfrm>
    </dsp:sp>
    <dsp:sp modelId="{D4C71539-0516-466C-9A7E-924E8E9EA165}">
      <dsp:nvSpPr>
        <dsp:cNvPr id="0" name=""/>
        <dsp:cNvSpPr/>
      </dsp:nvSpPr>
      <dsp:spPr>
        <a:xfrm>
          <a:off x="4429891" y="0"/>
          <a:ext cx="1580812" cy="4704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Development</a:t>
          </a:r>
        </a:p>
      </dsp:txBody>
      <dsp:txXfrm>
        <a:off x="4443671" y="13780"/>
        <a:ext cx="1553252" cy="442922"/>
      </dsp:txXfrm>
    </dsp:sp>
    <dsp:sp modelId="{CD712BC5-B4EA-487D-BE64-566C89AC9537}">
      <dsp:nvSpPr>
        <dsp:cNvPr id="0" name=""/>
        <dsp:cNvSpPr/>
      </dsp:nvSpPr>
      <dsp:spPr>
        <a:xfrm>
          <a:off x="6168784" y="39220"/>
          <a:ext cx="335132" cy="3920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6168784" y="117628"/>
        <a:ext cx="234592" cy="235225"/>
      </dsp:txXfrm>
    </dsp:sp>
    <dsp:sp modelId="{3F43E4C9-A323-4E6C-B7BC-4DCAB88B6BB1}">
      <dsp:nvSpPr>
        <dsp:cNvPr id="0" name=""/>
        <dsp:cNvSpPr/>
      </dsp:nvSpPr>
      <dsp:spPr>
        <a:xfrm>
          <a:off x="6643028" y="0"/>
          <a:ext cx="1580812" cy="4704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Contracts</a:t>
          </a:r>
        </a:p>
      </dsp:txBody>
      <dsp:txXfrm>
        <a:off x="6656808" y="13780"/>
        <a:ext cx="1553252" cy="4429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59699-9B21-4D56-B43A-DBC9E2A521D5}">
      <dsp:nvSpPr>
        <dsp:cNvPr id="0" name=""/>
        <dsp:cNvSpPr/>
      </dsp:nvSpPr>
      <dsp:spPr>
        <a:xfrm>
          <a:off x="7231" y="0"/>
          <a:ext cx="2161314" cy="452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Configuration</a:t>
          </a:r>
        </a:p>
      </dsp:txBody>
      <dsp:txXfrm>
        <a:off x="20493" y="13262"/>
        <a:ext cx="2134790" cy="426283"/>
      </dsp:txXfrm>
    </dsp:sp>
    <dsp:sp modelId="{0680C68D-1629-45EA-90FF-B9BDCC560D23}">
      <dsp:nvSpPr>
        <dsp:cNvPr id="0" name=""/>
        <dsp:cNvSpPr/>
      </dsp:nvSpPr>
      <dsp:spPr>
        <a:xfrm>
          <a:off x="2384676" y="0"/>
          <a:ext cx="458198" cy="452807"/>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384676" y="90561"/>
        <a:ext cx="322356" cy="271685"/>
      </dsp:txXfrm>
    </dsp:sp>
    <dsp:sp modelId="{D4C71539-0516-466C-9A7E-924E8E9EA165}">
      <dsp:nvSpPr>
        <dsp:cNvPr id="0" name=""/>
        <dsp:cNvSpPr/>
      </dsp:nvSpPr>
      <dsp:spPr>
        <a:xfrm>
          <a:off x="3033071" y="0"/>
          <a:ext cx="2161314" cy="452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Integration Testing</a:t>
          </a:r>
        </a:p>
      </dsp:txBody>
      <dsp:txXfrm>
        <a:off x="3046333" y="13262"/>
        <a:ext cx="2134790" cy="426283"/>
      </dsp:txXfrm>
    </dsp:sp>
    <dsp:sp modelId="{CD712BC5-B4EA-487D-BE64-566C89AC9537}">
      <dsp:nvSpPr>
        <dsp:cNvPr id="0" name=""/>
        <dsp:cNvSpPr/>
      </dsp:nvSpPr>
      <dsp:spPr>
        <a:xfrm>
          <a:off x="5410517" y="0"/>
          <a:ext cx="458198" cy="452807"/>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410517" y="90561"/>
        <a:ext cx="322356" cy="271685"/>
      </dsp:txXfrm>
    </dsp:sp>
    <dsp:sp modelId="{59AD6FE8-9DB8-4357-8444-CE59BEC59711}">
      <dsp:nvSpPr>
        <dsp:cNvPr id="0" name=""/>
        <dsp:cNvSpPr/>
      </dsp:nvSpPr>
      <dsp:spPr>
        <a:xfrm>
          <a:off x="6058911" y="0"/>
          <a:ext cx="2161314" cy="452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Commissioning</a:t>
          </a:r>
        </a:p>
      </dsp:txBody>
      <dsp:txXfrm>
        <a:off x="6072173" y="13262"/>
        <a:ext cx="2134790" cy="426283"/>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C24E3E-008E-4219-BAA9-B3BDF0A2799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dirty="0">
                <a:latin typeface="+mn-lt"/>
              </a:defRPr>
            </a:lvl1pPr>
          </a:lstStyle>
          <a:p>
            <a:pPr>
              <a:defRPr/>
            </a:pPr>
            <a:endParaRPr lang="en-US"/>
          </a:p>
        </p:txBody>
      </p:sp>
      <p:sp>
        <p:nvSpPr>
          <p:cNvPr id="3" name="Date Placeholder 2">
            <a:extLst>
              <a:ext uri="{FF2B5EF4-FFF2-40B4-BE49-F238E27FC236}">
                <a16:creationId xmlns:a16="http://schemas.microsoft.com/office/drawing/2014/main" id="{19184557-C35B-4946-936E-84892B6CAC0F}"/>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178D9C58-09C2-4B29-885E-27B763443D28}" type="datetimeFigureOut">
              <a:rPr lang="en-US"/>
              <a:pPr>
                <a:defRPr/>
              </a:pPr>
              <a:t>5/20/2019</a:t>
            </a:fld>
            <a:endParaRPr lang="en-US" dirty="0"/>
          </a:p>
        </p:txBody>
      </p:sp>
      <p:sp>
        <p:nvSpPr>
          <p:cNvPr id="4" name="Footer Placeholder 3">
            <a:extLst>
              <a:ext uri="{FF2B5EF4-FFF2-40B4-BE49-F238E27FC236}">
                <a16:creationId xmlns:a16="http://schemas.microsoft.com/office/drawing/2014/main" id="{405A4354-A043-42CA-A67D-E356D6461A6B}"/>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mn-lt"/>
              </a:defRPr>
            </a:lvl1pPr>
          </a:lstStyle>
          <a:p>
            <a:pPr>
              <a:defRPr/>
            </a:pPr>
            <a:endParaRPr lang="en-US"/>
          </a:p>
        </p:txBody>
      </p:sp>
      <p:sp>
        <p:nvSpPr>
          <p:cNvPr id="5" name="Slide Number Placeholder 4">
            <a:extLst>
              <a:ext uri="{FF2B5EF4-FFF2-40B4-BE49-F238E27FC236}">
                <a16:creationId xmlns:a16="http://schemas.microsoft.com/office/drawing/2014/main" id="{DEC277A8-C1D6-408C-92F2-A42714DE32C4}"/>
              </a:ext>
            </a:extLst>
          </p:cNvPr>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5AAD9638-886D-4496-A511-A74C0497400B}"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3CCAB4-27DF-4BA9-B274-E9999B3ACE6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dirty="0">
                <a:latin typeface="+mn-lt"/>
              </a:defRPr>
            </a:lvl1pPr>
          </a:lstStyle>
          <a:p>
            <a:pPr>
              <a:defRPr/>
            </a:pPr>
            <a:endParaRPr lang="en-US"/>
          </a:p>
        </p:txBody>
      </p:sp>
      <p:sp>
        <p:nvSpPr>
          <p:cNvPr id="3" name="Date Placeholder 2">
            <a:extLst>
              <a:ext uri="{FF2B5EF4-FFF2-40B4-BE49-F238E27FC236}">
                <a16:creationId xmlns:a16="http://schemas.microsoft.com/office/drawing/2014/main" id="{B579F84B-304E-4154-95E3-5E937501251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C10EEC98-F672-4217-A172-9EEFD3198823}" type="datetimeFigureOut">
              <a:rPr lang="en-US"/>
              <a:pPr>
                <a:defRPr/>
              </a:pPr>
              <a:t>5/20/2019</a:t>
            </a:fld>
            <a:endParaRPr lang="en-US" dirty="0"/>
          </a:p>
        </p:txBody>
      </p:sp>
      <p:sp>
        <p:nvSpPr>
          <p:cNvPr id="4" name="Slide Image Placeholder 3">
            <a:extLst>
              <a:ext uri="{FF2B5EF4-FFF2-40B4-BE49-F238E27FC236}">
                <a16:creationId xmlns:a16="http://schemas.microsoft.com/office/drawing/2014/main" id="{1DE26801-B586-4D0E-920A-9B2A7CBD531B}"/>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C07175B8-F4C5-4E22-8C38-A5571E19175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AC258DA-39A9-4150-8DCF-6C662A5D489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mn-lt"/>
              </a:defRPr>
            </a:lvl1pPr>
          </a:lstStyle>
          <a:p>
            <a:pPr>
              <a:defRPr/>
            </a:pPr>
            <a:endParaRPr lang="en-US"/>
          </a:p>
        </p:txBody>
      </p:sp>
      <p:sp>
        <p:nvSpPr>
          <p:cNvPr id="7" name="Slide Number Placeholder 6">
            <a:extLst>
              <a:ext uri="{FF2B5EF4-FFF2-40B4-BE49-F238E27FC236}">
                <a16:creationId xmlns:a16="http://schemas.microsoft.com/office/drawing/2014/main" id="{F565D06B-CFFE-4FB9-B950-AAACD2FD3E5A}"/>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08270259-0B72-48FC-8440-EA475B2AC0D3}"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928D1B06-6DD1-4899-924B-A0E6CD18EE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AB729F83-627A-4D96-9B8C-C0132D0C20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latin typeface="Arial" panose="020B0604020202020204" pitchFamily="34" charset="0"/>
                <a:cs typeface="Arial" panose="020B0604020202020204" pitchFamily="34" charset="0"/>
              </a:rPr>
              <a:t>This is an example of a </a:t>
            </a:r>
            <a:r>
              <a:rPr lang="en-US" altLang="en-US" b="1">
                <a:latin typeface="Arial" panose="020B0604020202020204" pitchFamily="34" charset="0"/>
                <a:cs typeface="Arial" panose="020B0604020202020204" pitchFamily="34" charset="0"/>
              </a:rPr>
              <a:t>Title Slide</a:t>
            </a:r>
            <a:r>
              <a:rPr lang="en-US" altLang="en-US">
                <a:latin typeface="Arial" panose="020B0604020202020204" pitchFamily="34" charset="0"/>
                <a:cs typeface="Arial" panose="020B0604020202020204" pitchFamily="34" charset="0"/>
              </a:rPr>
              <a:t>.  We need to convey Life Is On in everything we do, so try to lead with compelling images that are vibrant, authentic, and human. The human element should be apparent and within the context of a segment that we touch. </a:t>
            </a:r>
          </a:p>
          <a:p>
            <a:pPr>
              <a:spcBef>
                <a:spcPct val="0"/>
              </a:spcBef>
            </a:pPr>
            <a:r>
              <a:rPr lang="en-US" altLang="en-US">
                <a:latin typeface="Arial" panose="020B0604020202020204" pitchFamily="34" charset="0"/>
                <a:cs typeface="Arial" panose="020B0604020202020204" pitchFamily="34" charset="0"/>
              </a:rPr>
              <a:t>To keep this PowerPoint template file size reduced, we included a small library of image choices in the </a:t>
            </a:r>
            <a:r>
              <a:rPr lang="en-US" altLang="en-US" b="1">
                <a:latin typeface="Arial" panose="020B0604020202020204" pitchFamily="34" charset="0"/>
                <a:cs typeface="Arial" panose="020B0604020202020204" pitchFamily="34" charset="0"/>
              </a:rPr>
              <a:t>Slide Master</a:t>
            </a:r>
            <a:r>
              <a:rPr lang="en-US" altLang="en-US">
                <a:latin typeface="Arial" panose="020B0604020202020204" pitchFamily="34" charset="0"/>
                <a:cs typeface="Arial" panose="020B0604020202020204" pitchFamily="34" charset="0"/>
              </a:rPr>
              <a:t> (under View). You can also get them from the SE Asset Library: https://schneiderelectric.telescopeondemand.com</a:t>
            </a:r>
          </a:p>
          <a:p>
            <a:pPr>
              <a:spcBef>
                <a:spcPct val="0"/>
              </a:spcBef>
            </a:pPr>
            <a:endParaRPr lang="en-US" altLang="en-US"/>
          </a:p>
        </p:txBody>
      </p:sp>
      <p:sp>
        <p:nvSpPr>
          <p:cNvPr id="4" name="Slide Number Placeholder 3">
            <a:extLst>
              <a:ext uri="{FF2B5EF4-FFF2-40B4-BE49-F238E27FC236}">
                <a16:creationId xmlns:a16="http://schemas.microsoft.com/office/drawing/2014/main" id="{E7BFDD7F-1DE5-44C6-85F5-112A5B820A2C}"/>
              </a:ext>
            </a:extLst>
          </p:cNvPr>
          <p:cNvSpPr>
            <a:spLocks noGrp="1"/>
          </p:cNvSpPr>
          <p:nvPr>
            <p:ph type="sldNum" sz="quarter" idx="5"/>
          </p:nvPr>
        </p:nvSpPr>
        <p:spPr/>
        <p:txBody>
          <a:bodyPr/>
          <a:lstStyle/>
          <a:p>
            <a:pPr defTabSz="914400">
              <a:defRPr/>
            </a:pPr>
            <a:fld id="{DB4729DD-B0D3-43FA-A8DA-0EC92A534722}" type="slidenum">
              <a:rPr lang="en-US" sz="1800" kern="0">
                <a:solidFill>
                  <a:sysClr val="windowText" lastClr="000000"/>
                </a:solidFill>
              </a:rPr>
              <a:pPr defTabSz="914400">
                <a:defRPr/>
              </a:pPr>
              <a:t>1</a:t>
            </a:fld>
            <a:endParaRPr lang="en-US" sz="1800" kern="0" dirty="0">
              <a:solidFill>
                <a:sysClr val="windowText" lastClr="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409A9E83-45B9-42CD-960A-3178968442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a:extLst>
              <a:ext uri="{FF2B5EF4-FFF2-40B4-BE49-F238E27FC236}">
                <a16:creationId xmlns:a16="http://schemas.microsoft.com/office/drawing/2014/main" id="{0B5C61C0-B6BD-45DF-B394-5587057CF7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666750">
              <a:spcBef>
                <a:spcPct val="0"/>
              </a:spcBef>
            </a:pPr>
            <a:r>
              <a:rPr lang="en-US" altLang="en-US">
                <a:solidFill>
                  <a:srgbClr val="00B0F0"/>
                </a:solidFill>
                <a:latin typeface="Arial" panose="020B0604020202020204" pitchFamily="34" charset="0"/>
                <a:cs typeface="Arial" panose="020B0604020202020204" pitchFamily="34" charset="0"/>
              </a:rPr>
              <a:t>This is an example of a </a:t>
            </a:r>
            <a:r>
              <a:rPr lang="en-US" altLang="en-US" b="1">
                <a:solidFill>
                  <a:srgbClr val="00B0F0"/>
                </a:solidFill>
                <a:latin typeface="Arial" panose="020B0604020202020204" pitchFamily="34" charset="0"/>
                <a:cs typeface="Arial" panose="020B0604020202020204" pitchFamily="34" charset="0"/>
              </a:rPr>
              <a:t>Text Slide</a:t>
            </a:r>
            <a:r>
              <a:rPr lang="en-US" altLang="en-US">
                <a:solidFill>
                  <a:srgbClr val="00B0F0"/>
                </a:solidFill>
                <a:latin typeface="Arial" panose="020B0604020202020204" pitchFamily="34" charset="0"/>
                <a:cs typeface="Arial" panose="020B0604020202020204" pitchFamily="34" charset="0"/>
              </a:rPr>
              <a:t>. Reference the different layout options in the </a:t>
            </a:r>
            <a:r>
              <a:rPr lang="en-US" altLang="en-US" b="1">
                <a:solidFill>
                  <a:srgbClr val="00B0F0"/>
                </a:solidFill>
                <a:latin typeface="Arial" panose="020B0604020202020204" pitchFamily="34" charset="0"/>
                <a:cs typeface="Arial" panose="020B0604020202020204" pitchFamily="34" charset="0"/>
              </a:rPr>
              <a:t>Slide Master </a:t>
            </a:r>
            <a:r>
              <a:rPr lang="en-US" altLang="en-US">
                <a:solidFill>
                  <a:srgbClr val="00B0F0"/>
                </a:solidFill>
                <a:latin typeface="Arial" panose="020B0604020202020204" pitchFamily="34" charset="0"/>
                <a:cs typeface="Arial" panose="020B0604020202020204" pitchFamily="34" charset="0"/>
              </a:rPr>
              <a:t>(under the View tab) for different variations. Remember, our new Brand Guidelines call for clean and simple messages and design. Reference the PowerPoint Guidelines on the Brand Book for tips and useful information on creating effective presentations.</a:t>
            </a:r>
          </a:p>
          <a:p>
            <a:pPr defTabSz="666750">
              <a:spcBef>
                <a:spcPct val="0"/>
              </a:spcBef>
            </a:pPr>
            <a:endParaRPr lang="en-US" altLang="en-US">
              <a:latin typeface="Arial" panose="020B0604020202020204" pitchFamily="34" charset="0"/>
              <a:cs typeface="Arial" panose="020B0604020202020204" pitchFamily="34" charset="0"/>
            </a:endParaRPr>
          </a:p>
        </p:txBody>
      </p:sp>
      <p:sp>
        <p:nvSpPr>
          <p:cNvPr id="145412" name="Slide Number Placeholder 3">
            <a:extLst>
              <a:ext uri="{FF2B5EF4-FFF2-40B4-BE49-F238E27FC236}">
                <a16:creationId xmlns:a16="http://schemas.microsoft.com/office/drawing/2014/main" id="{8BBF55DA-BF37-40E4-81BC-1F74D02A5A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05E28D1-6C44-4B66-92E1-EE93EFA3EE1D}" type="slidenum">
              <a:rPr lang="en-US" altLang="en-US">
                <a:latin typeface="Calibri" panose="020F0502020204030204" pitchFamily="34" charset="0"/>
              </a:rPr>
              <a:pPr fontAlgn="base">
                <a:spcBef>
                  <a:spcPct val="0"/>
                </a:spcBef>
                <a:spcAft>
                  <a:spcPct val="0"/>
                </a:spcAft>
              </a:pPr>
              <a:t>13</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9A8EB275-8037-4218-9354-9D5EB108E6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28C8618B-911B-48A4-8360-706A202F64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666750">
              <a:spcBef>
                <a:spcPct val="0"/>
              </a:spcBef>
            </a:pPr>
            <a:r>
              <a:rPr lang="en-US" altLang="en-US">
                <a:solidFill>
                  <a:srgbClr val="00B0F0"/>
                </a:solidFill>
                <a:latin typeface="Arial" panose="020B0604020202020204" pitchFamily="34" charset="0"/>
                <a:cs typeface="Arial" panose="020B0604020202020204" pitchFamily="34" charset="0"/>
              </a:rPr>
              <a:t>This is an example of a </a:t>
            </a:r>
            <a:r>
              <a:rPr lang="en-US" altLang="en-US" b="1">
                <a:solidFill>
                  <a:srgbClr val="00B0F0"/>
                </a:solidFill>
                <a:latin typeface="Arial" panose="020B0604020202020204" pitchFamily="34" charset="0"/>
                <a:cs typeface="Arial" panose="020B0604020202020204" pitchFamily="34" charset="0"/>
              </a:rPr>
              <a:t>Text Slide</a:t>
            </a:r>
            <a:r>
              <a:rPr lang="en-US" altLang="en-US">
                <a:solidFill>
                  <a:srgbClr val="00B0F0"/>
                </a:solidFill>
                <a:latin typeface="Arial" panose="020B0604020202020204" pitchFamily="34" charset="0"/>
                <a:cs typeface="Arial" panose="020B0604020202020204" pitchFamily="34" charset="0"/>
              </a:rPr>
              <a:t>. Reference the different layout options in the </a:t>
            </a:r>
            <a:r>
              <a:rPr lang="en-US" altLang="en-US" b="1">
                <a:solidFill>
                  <a:srgbClr val="00B0F0"/>
                </a:solidFill>
                <a:latin typeface="Arial" panose="020B0604020202020204" pitchFamily="34" charset="0"/>
                <a:cs typeface="Arial" panose="020B0604020202020204" pitchFamily="34" charset="0"/>
              </a:rPr>
              <a:t>Slide Master </a:t>
            </a:r>
            <a:r>
              <a:rPr lang="en-US" altLang="en-US">
                <a:solidFill>
                  <a:srgbClr val="00B0F0"/>
                </a:solidFill>
                <a:latin typeface="Arial" panose="020B0604020202020204" pitchFamily="34" charset="0"/>
                <a:cs typeface="Arial" panose="020B0604020202020204" pitchFamily="34" charset="0"/>
              </a:rPr>
              <a:t>(under the View tab) for different variations. Remember, our new Brand Guidelines call for clean and simple messages and design. Reference the PowerPoint Guidelines on the Brand Book for tips and useful information on creating effective presentations.</a:t>
            </a:r>
          </a:p>
          <a:p>
            <a:pPr defTabSz="666750">
              <a:spcBef>
                <a:spcPct val="0"/>
              </a:spcBef>
            </a:pPr>
            <a:endParaRPr lang="en-US" altLang="en-US">
              <a:latin typeface="Arial" panose="020B0604020202020204" pitchFamily="34" charset="0"/>
              <a:cs typeface="Arial" panose="020B0604020202020204" pitchFamily="34" charset="0"/>
            </a:endParaRPr>
          </a:p>
        </p:txBody>
      </p:sp>
      <p:sp>
        <p:nvSpPr>
          <p:cNvPr id="147460" name="Slide Number Placeholder 3">
            <a:extLst>
              <a:ext uri="{FF2B5EF4-FFF2-40B4-BE49-F238E27FC236}">
                <a16:creationId xmlns:a16="http://schemas.microsoft.com/office/drawing/2014/main" id="{23AEE308-E7D4-4CDB-A655-D5119094AA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3A7D4BD-CB90-47BC-B80C-996DA9C38B24}" type="slidenum">
              <a:rPr lang="en-US" altLang="en-US">
                <a:latin typeface="Calibri" panose="020F0502020204030204" pitchFamily="34" charset="0"/>
              </a:rPr>
              <a:pPr fontAlgn="base">
                <a:spcBef>
                  <a:spcPct val="0"/>
                </a:spcBef>
                <a:spcAft>
                  <a:spcPct val="0"/>
                </a:spcAft>
              </a:pPr>
              <a:t>14</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774F3C72-42AD-499B-8764-27181B6B95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03304B3-2C1A-443B-9FD4-2F13E0F6A063}"/>
              </a:ext>
            </a:extLst>
          </p:cNvPr>
          <p:cNvSpPr>
            <a:spLocks noGrp="1"/>
          </p:cNvSpPr>
          <p:nvPr>
            <p:ph type="body" idx="1"/>
          </p:nvPr>
        </p:nvSpPr>
        <p:spPr/>
        <p:txBody>
          <a:bodyPr>
            <a:normAutofit/>
          </a:bodyPr>
          <a:lstStyle/>
          <a:p>
            <a:pPr fontAlgn="auto">
              <a:spcBef>
                <a:spcPts val="0"/>
              </a:spcBef>
              <a:spcAft>
                <a:spcPts val="0"/>
              </a:spcAft>
              <a:defRPr/>
            </a:pPr>
            <a:r>
              <a:rPr lang="en-US" i="1" dirty="0"/>
              <a:t>Pros:</a:t>
            </a:r>
          </a:p>
          <a:p>
            <a:pPr marL="250206" indent="-250206" fontAlgn="auto">
              <a:spcBef>
                <a:spcPts val="0"/>
              </a:spcBef>
              <a:spcAft>
                <a:spcPts val="0"/>
              </a:spcAft>
              <a:buFont typeface="Arial" panose="020B0604020202020204" pitchFamily="34" charset="0"/>
              <a:buChar char="•"/>
              <a:defRPr/>
            </a:pPr>
            <a:r>
              <a:rPr lang="en-US" dirty="0"/>
              <a:t>Leaves infrastructure for Critical loads and Essential loads as-is (“if it ain’t broke, don’t fix it”)</a:t>
            </a:r>
          </a:p>
          <a:p>
            <a:pPr marL="250206" indent="-250206" fontAlgn="auto">
              <a:spcBef>
                <a:spcPts val="0"/>
              </a:spcBef>
              <a:spcAft>
                <a:spcPts val="0"/>
              </a:spcAft>
              <a:buFont typeface="Arial" panose="020B0604020202020204" pitchFamily="34" charset="0"/>
              <a:buChar char="•"/>
              <a:defRPr/>
            </a:pPr>
            <a:r>
              <a:rPr lang="en-US" dirty="0"/>
              <a:t>Harnesses spare genset capacity as anchor resource for ECC</a:t>
            </a:r>
          </a:p>
          <a:p>
            <a:pPr marL="917400" lvl="1" indent="-250206" fontAlgn="auto">
              <a:spcBef>
                <a:spcPts val="0"/>
              </a:spcBef>
              <a:spcAft>
                <a:spcPts val="0"/>
              </a:spcAft>
              <a:buFont typeface="Arial" panose="020B0604020202020204" pitchFamily="34" charset="0"/>
              <a:buChar char="•"/>
              <a:defRPr/>
            </a:pPr>
            <a:r>
              <a:rPr lang="en-US" dirty="0"/>
              <a:t>Spare genset capacity allows additional Essential loads</a:t>
            </a:r>
          </a:p>
          <a:p>
            <a:pPr marL="917400" lvl="1" indent="-250206" fontAlgn="auto">
              <a:spcBef>
                <a:spcPts val="0"/>
              </a:spcBef>
              <a:spcAft>
                <a:spcPts val="0"/>
              </a:spcAft>
              <a:buFont typeface="Arial" panose="020B0604020202020204" pitchFamily="34" charset="0"/>
              <a:buChar char="•"/>
              <a:defRPr/>
            </a:pPr>
            <a:r>
              <a:rPr lang="en-US" dirty="0"/>
              <a:t>Loads relocated from Standard loads in main gear to ECC may receive power during an outage</a:t>
            </a:r>
          </a:p>
          <a:p>
            <a:pPr marL="250206" indent="-250206" fontAlgn="auto">
              <a:spcBef>
                <a:spcPts val="0"/>
              </a:spcBef>
              <a:spcAft>
                <a:spcPts val="0"/>
              </a:spcAft>
              <a:buFont typeface="Arial" panose="020B0604020202020204" pitchFamily="34" charset="0"/>
              <a:buChar char="•"/>
              <a:defRPr/>
            </a:pPr>
            <a:r>
              <a:rPr lang="en-US" dirty="0"/>
              <a:t>Minimizes risk and disruption to the site (targeted shutdowns)</a:t>
            </a:r>
          </a:p>
          <a:p>
            <a:pPr marL="250206" indent="-250206" fontAlgn="auto">
              <a:spcBef>
                <a:spcPts val="0"/>
              </a:spcBef>
              <a:spcAft>
                <a:spcPts val="0"/>
              </a:spcAft>
              <a:buFont typeface="Arial" panose="020B0604020202020204" pitchFamily="34" charset="0"/>
              <a:buChar char="•"/>
              <a:defRPr/>
            </a:pPr>
            <a:r>
              <a:rPr lang="en-US" dirty="0"/>
              <a:t>The ECC’s utility breaker may be a significant upgrade vs an antiquated fused disconnect upstream of it</a:t>
            </a:r>
          </a:p>
          <a:p>
            <a:pPr marL="250206" indent="-250206" fontAlgn="auto">
              <a:spcBef>
                <a:spcPts val="0"/>
              </a:spcBef>
              <a:spcAft>
                <a:spcPts val="0"/>
              </a:spcAft>
              <a:buFont typeface="Arial" panose="020B0604020202020204" pitchFamily="34" charset="0"/>
              <a:buChar char="•"/>
              <a:defRPr/>
            </a:pPr>
            <a:r>
              <a:rPr lang="en-US" dirty="0"/>
              <a:t>Protective relaying (if required by the local utility) can be pre-wired, programmed, and tested in the ECC</a:t>
            </a:r>
          </a:p>
          <a:p>
            <a:pPr marL="917400" lvl="1" indent="-250206" fontAlgn="auto">
              <a:spcBef>
                <a:spcPts val="0"/>
              </a:spcBef>
              <a:spcAft>
                <a:spcPts val="0"/>
              </a:spcAft>
              <a:buFont typeface="Arial" panose="020B0604020202020204" pitchFamily="34" charset="0"/>
              <a:buChar char="•"/>
              <a:defRPr/>
            </a:pPr>
            <a:r>
              <a:rPr lang="en-US" dirty="0"/>
              <a:t>Entry level ECC would have Function 3 (interlock) enforcing open transitions</a:t>
            </a:r>
          </a:p>
          <a:p>
            <a:pPr marL="917400" lvl="1" indent="-250206" fontAlgn="auto">
              <a:spcBef>
                <a:spcPts val="0"/>
              </a:spcBef>
              <a:spcAft>
                <a:spcPts val="0"/>
              </a:spcAft>
              <a:buFont typeface="Arial" panose="020B0604020202020204" pitchFamily="34" charset="0"/>
              <a:buChar char="•"/>
              <a:defRPr/>
            </a:pPr>
            <a:r>
              <a:rPr lang="en-US" dirty="0"/>
              <a:t>Closed transitions are possible, but they add cost and complexity</a:t>
            </a:r>
          </a:p>
          <a:p>
            <a:pPr fontAlgn="auto">
              <a:spcBef>
                <a:spcPts val="0"/>
              </a:spcBef>
              <a:spcAft>
                <a:spcPts val="0"/>
              </a:spcAft>
              <a:defRPr/>
            </a:pPr>
            <a:r>
              <a:rPr lang="en-US" i="1" dirty="0"/>
              <a:t>Cons:</a:t>
            </a:r>
          </a:p>
          <a:p>
            <a:pPr marL="250206" indent="-250206" fontAlgn="auto">
              <a:spcBef>
                <a:spcPts val="0"/>
              </a:spcBef>
              <a:spcAft>
                <a:spcPts val="0"/>
              </a:spcAft>
              <a:buFont typeface="Arial" panose="020B0604020202020204" pitchFamily="34" charset="0"/>
              <a:buChar char="•"/>
              <a:defRPr/>
            </a:pPr>
            <a:r>
              <a:rPr lang="en-US" dirty="0"/>
              <a:t>Requires contractor to move loads from original connection points into ECC</a:t>
            </a:r>
          </a:p>
          <a:p>
            <a:pPr marL="250206" indent="-250206" fontAlgn="auto">
              <a:spcBef>
                <a:spcPts val="0"/>
              </a:spcBef>
              <a:spcAft>
                <a:spcPts val="0"/>
              </a:spcAft>
              <a:buFont typeface="Arial" panose="020B0604020202020204" pitchFamily="34" charset="0"/>
              <a:buChar char="•"/>
              <a:defRPr/>
            </a:pPr>
            <a:r>
              <a:rPr lang="en-US" dirty="0"/>
              <a:t>Could compromise life safety rating of ATS output</a:t>
            </a:r>
          </a:p>
          <a:p>
            <a:pPr fontAlgn="auto">
              <a:spcBef>
                <a:spcPts val="0"/>
              </a:spcBef>
              <a:spcAft>
                <a:spcPts val="0"/>
              </a:spcAft>
              <a:defRPr/>
            </a:pPr>
            <a:endParaRPr lang="en-US" dirty="0">
              <a:latin typeface="Arial" pitchFamily="34" charset="0"/>
              <a:cs typeface="Arial" pitchFamily="34" charset="0"/>
            </a:endParaRPr>
          </a:p>
        </p:txBody>
      </p:sp>
      <p:sp>
        <p:nvSpPr>
          <p:cNvPr id="149508" name="Slide Number Placeholder 3">
            <a:extLst>
              <a:ext uri="{FF2B5EF4-FFF2-40B4-BE49-F238E27FC236}">
                <a16:creationId xmlns:a16="http://schemas.microsoft.com/office/drawing/2014/main" id="{C7C611EC-74FC-4799-8E8B-9108603C8C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677B36F-71FB-4DF8-8254-98320B68CA80}" type="slidenum">
              <a:rPr lang="en-US" altLang="en-US">
                <a:latin typeface="Calibri" panose="020F0502020204030204" pitchFamily="34" charset="0"/>
              </a:rPr>
              <a:pPr fontAlgn="base">
                <a:spcBef>
                  <a:spcPct val="0"/>
                </a:spcBef>
                <a:spcAft>
                  <a:spcPct val="0"/>
                </a:spcAft>
              </a:pPr>
              <a:t>15</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74CE8491-ECE2-4BD9-88B6-4BEA167733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a:extLst>
              <a:ext uri="{FF2B5EF4-FFF2-40B4-BE49-F238E27FC236}">
                <a16:creationId xmlns:a16="http://schemas.microsoft.com/office/drawing/2014/main" id="{E3F08F25-6EF5-4007-98C8-CE9EAB1781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For many campus style microgrids (i.e. military bases), it may make sense to have building level microgrids on the most critical buildings, analogous to having a UPS on a building’s most critical loads.</a:t>
            </a:r>
          </a:p>
          <a:p>
            <a:pPr>
              <a:spcBef>
                <a:spcPct val="0"/>
              </a:spcBef>
            </a:pPr>
            <a:endParaRPr lang="en-US" altLang="en-US"/>
          </a:p>
          <a:p>
            <a:pPr>
              <a:spcBef>
                <a:spcPct val="0"/>
              </a:spcBef>
            </a:pPr>
            <a:r>
              <a:rPr lang="en-US" altLang="en-US"/>
              <a:t>In some cases, the most likely cause of an outage is within the power distribution system on the campus.</a:t>
            </a:r>
          </a:p>
        </p:txBody>
      </p:sp>
      <p:sp>
        <p:nvSpPr>
          <p:cNvPr id="4" name="Slide Number Placeholder 3">
            <a:extLst>
              <a:ext uri="{FF2B5EF4-FFF2-40B4-BE49-F238E27FC236}">
                <a16:creationId xmlns:a16="http://schemas.microsoft.com/office/drawing/2014/main" id="{7C1D8DB2-089F-4738-ABDD-4E3E41CF3040}"/>
              </a:ext>
            </a:extLst>
          </p:cNvPr>
          <p:cNvSpPr>
            <a:spLocks noGrp="1"/>
          </p:cNvSpPr>
          <p:nvPr>
            <p:ph type="sldNum" sz="quarter" idx="5"/>
          </p:nvPr>
        </p:nvSpPr>
        <p:spPr/>
        <p:txBody>
          <a:bodyPr/>
          <a:lstStyle/>
          <a:p>
            <a:pPr defTabSz="914400">
              <a:defRPr/>
            </a:pPr>
            <a:fld id="{7C65DD30-6388-4141-9D48-16E1E07C0EF1}" type="slidenum">
              <a:rPr lang="en-US" sz="1800" kern="0">
                <a:solidFill>
                  <a:sysClr val="windowText" lastClr="000000"/>
                </a:solidFill>
              </a:rPr>
              <a:pPr defTabSz="914400">
                <a:defRPr/>
              </a:pPr>
              <a:t>17</a:t>
            </a:fld>
            <a:endParaRPr lang="en-US" sz="1800" kern="0" dirty="0">
              <a:solidFill>
                <a:sysClr val="windowText" lastClr="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AC08B281-C9F9-42B7-9AF1-9B0409F7CB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a:extLst>
              <a:ext uri="{FF2B5EF4-FFF2-40B4-BE49-F238E27FC236}">
                <a16:creationId xmlns:a16="http://schemas.microsoft.com/office/drawing/2014/main" id="{5C8AB6BE-2555-4CAD-B13D-A487C0B6B7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54628" name="Slide Number Placeholder 3">
            <a:extLst>
              <a:ext uri="{FF2B5EF4-FFF2-40B4-BE49-F238E27FC236}">
                <a16:creationId xmlns:a16="http://schemas.microsoft.com/office/drawing/2014/main" id="{6CBC5926-2ECF-4B9F-9022-73F528DE0D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fontAlgn="base">
              <a:spcBef>
                <a:spcPct val="0"/>
              </a:spcBef>
              <a:spcAft>
                <a:spcPct val="0"/>
              </a:spcAft>
              <a:defRPr>
                <a:solidFill>
                  <a:schemeClr val="tx1"/>
                </a:solidFill>
                <a:latin typeface="Arial" panose="020B0604020202020204" pitchFamily="34" charset="0"/>
              </a:defRPr>
            </a:lvl6pPr>
            <a:lvl7pPr marL="2971800" indent="-228600" defTabSz="455613" fontAlgn="base">
              <a:spcBef>
                <a:spcPct val="0"/>
              </a:spcBef>
              <a:spcAft>
                <a:spcPct val="0"/>
              </a:spcAft>
              <a:defRPr>
                <a:solidFill>
                  <a:schemeClr val="tx1"/>
                </a:solidFill>
                <a:latin typeface="Arial" panose="020B0604020202020204" pitchFamily="34" charset="0"/>
              </a:defRPr>
            </a:lvl7pPr>
            <a:lvl8pPr marL="3429000" indent="-228600" defTabSz="455613" fontAlgn="base">
              <a:spcBef>
                <a:spcPct val="0"/>
              </a:spcBef>
              <a:spcAft>
                <a:spcPct val="0"/>
              </a:spcAft>
              <a:defRPr>
                <a:solidFill>
                  <a:schemeClr val="tx1"/>
                </a:solidFill>
                <a:latin typeface="Arial" panose="020B0604020202020204" pitchFamily="34" charset="0"/>
              </a:defRPr>
            </a:lvl8pPr>
            <a:lvl9pPr marL="3886200" indent="-228600" defTabSz="45561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9857CC0-B2F6-4FC2-91A5-DDC699A372E8}" type="slidenum">
              <a:rPr lang="en-US" altLang="en-US" sz="1300">
                <a:solidFill>
                  <a:srgbClr val="000000"/>
                </a:solidFill>
                <a:latin typeface="Calibri" panose="020F0502020204030204" pitchFamily="34" charset="0"/>
              </a:rPr>
              <a:pPr fontAlgn="base">
                <a:spcBef>
                  <a:spcPct val="0"/>
                </a:spcBef>
                <a:spcAft>
                  <a:spcPct val="0"/>
                </a:spcAft>
              </a:pPr>
              <a:t>18</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6DD28C9D-AF59-49AC-8CB2-BE35515B2B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a:extLst>
              <a:ext uri="{FF2B5EF4-FFF2-40B4-BE49-F238E27FC236}">
                <a16:creationId xmlns:a16="http://schemas.microsoft.com/office/drawing/2014/main" id="{E89F16A6-6089-4F7B-B0F5-64929F7586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56676" name="Slide Number Placeholder 3">
            <a:extLst>
              <a:ext uri="{FF2B5EF4-FFF2-40B4-BE49-F238E27FC236}">
                <a16:creationId xmlns:a16="http://schemas.microsoft.com/office/drawing/2014/main" id="{09C5CA99-C2E7-4885-ABCB-11E02E50E1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7F98EF4-159C-423F-83A9-DECD57CD7AD3}" type="slidenum">
              <a:rPr lang="en-US" altLang="en-US">
                <a:latin typeface="Calibri" panose="020F0502020204030204" pitchFamily="34" charset="0"/>
              </a:rPr>
              <a:pPr fontAlgn="base">
                <a:spcBef>
                  <a:spcPct val="0"/>
                </a:spcBef>
                <a:spcAft>
                  <a:spcPct val="0"/>
                </a:spcAft>
              </a:pPr>
              <a:t>19</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5B45ED15-26F1-464D-8A36-7258B63825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a:extLst>
              <a:ext uri="{FF2B5EF4-FFF2-40B4-BE49-F238E27FC236}">
                <a16:creationId xmlns:a16="http://schemas.microsoft.com/office/drawing/2014/main" id="{23F66E1D-19D2-455F-8446-5E0A8F923A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solidFill>
                <a:schemeClr val="bg1"/>
              </a:solidFill>
            </a:endParaRPr>
          </a:p>
          <a:p>
            <a:pPr>
              <a:spcBef>
                <a:spcPct val="0"/>
              </a:spcBef>
            </a:pPr>
            <a:endParaRPr lang="en-US" altLang="en-US"/>
          </a:p>
        </p:txBody>
      </p:sp>
      <p:sp>
        <p:nvSpPr>
          <p:cNvPr id="158724" name="Slide Number Placeholder 3">
            <a:extLst>
              <a:ext uri="{FF2B5EF4-FFF2-40B4-BE49-F238E27FC236}">
                <a16:creationId xmlns:a16="http://schemas.microsoft.com/office/drawing/2014/main" id="{3BB9E413-7509-4B71-805E-80FE4CB304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fontAlgn="base">
              <a:spcBef>
                <a:spcPct val="0"/>
              </a:spcBef>
              <a:spcAft>
                <a:spcPct val="0"/>
              </a:spcAft>
              <a:defRPr>
                <a:solidFill>
                  <a:schemeClr val="tx1"/>
                </a:solidFill>
                <a:latin typeface="Arial" panose="020B0604020202020204" pitchFamily="34" charset="0"/>
              </a:defRPr>
            </a:lvl6pPr>
            <a:lvl7pPr marL="2971800" indent="-228600" defTabSz="455613" fontAlgn="base">
              <a:spcBef>
                <a:spcPct val="0"/>
              </a:spcBef>
              <a:spcAft>
                <a:spcPct val="0"/>
              </a:spcAft>
              <a:defRPr>
                <a:solidFill>
                  <a:schemeClr val="tx1"/>
                </a:solidFill>
                <a:latin typeface="Arial" panose="020B0604020202020204" pitchFamily="34" charset="0"/>
              </a:defRPr>
            </a:lvl7pPr>
            <a:lvl8pPr marL="3429000" indent="-228600" defTabSz="455613" fontAlgn="base">
              <a:spcBef>
                <a:spcPct val="0"/>
              </a:spcBef>
              <a:spcAft>
                <a:spcPct val="0"/>
              </a:spcAft>
              <a:defRPr>
                <a:solidFill>
                  <a:schemeClr val="tx1"/>
                </a:solidFill>
                <a:latin typeface="Arial" panose="020B0604020202020204" pitchFamily="34" charset="0"/>
              </a:defRPr>
            </a:lvl8pPr>
            <a:lvl9pPr marL="3886200" indent="-228600" defTabSz="45561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392ADE6-A058-4734-9F95-70F3BDF7D669}" type="slidenum">
              <a:rPr lang="en-US" altLang="en-US">
                <a:solidFill>
                  <a:srgbClr val="000000"/>
                </a:solidFill>
                <a:latin typeface="Calibri" panose="020F0502020204030204" pitchFamily="34" charset="0"/>
              </a:rPr>
              <a:pPr fontAlgn="base">
                <a:spcBef>
                  <a:spcPct val="0"/>
                </a:spcBef>
                <a:spcAft>
                  <a:spcPct val="0"/>
                </a:spcAft>
              </a:pPr>
              <a:t>20</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471AFF9B-1C93-445D-B2D9-8D7D47678E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a:extLst>
              <a:ext uri="{FF2B5EF4-FFF2-40B4-BE49-F238E27FC236}">
                <a16:creationId xmlns:a16="http://schemas.microsoft.com/office/drawing/2014/main" id="{DB6F5F45-3820-47DF-B00F-F268EA601B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62820" name="Slide Number Placeholder 3">
            <a:extLst>
              <a:ext uri="{FF2B5EF4-FFF2-40B4-BE49-F238E27FC236}">
                <a16:creationId xmlns:a16="http://schemas.microsoft.com/office/drawing/2014/main" id="{CA6A2932-05D2-40B2-8E28-4311A68AF0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1622331-550D-4861-A5B6-190A84FF6BD7}" type="slidenum">
              <a:rPr lang="en-US" altLang="en-US">
                <a:latin typeface="Calibri" panose="020F0502020204030204" pitchFamily="34" charset="0"/>
              </a:rPr>
              <a:pPr fontAlgn="base">
                <a:spcBef>
                  <a:spcPct val="0"/>
                </a:spcBef>
                <a:spcAft>
                  <a:spcPct val="0"/>
                </a:spcAft>
              </a:pPr>
              <a:t>23</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F8688B10-09DE-40C4-8D29-C00621BF15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a:extLst>
              <a:ext uri="{FF2B5EF4-FFF2-40B4-BE49-F238E27FC236}">
                <a16:creationId xmlns:a16="http://schemas.microsoft.com/office/drawing/2014/main" id="{BA6139DC-4B8B-4501-B7F3-9F20160090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In island mode, the gas genset and PV output are controlled by the edge (microgrid) controller.  Saves fuel in island mode, as inverter carries about 2/3 of the load; and genset carries 1/3 of the load.  There is no battery energy storage needed in this example.  Load step change management is also facilitated by the controller which sequences certain loads, and also can lock out or load shed – load add as needed to keep stability in island mode.</a:t>
            </a:r>
          </a:p>
        </p:txBody>
      </p:sp>
      <p:sp>
        <p:nvSpPr>
          <p:cNvPr id="165892" name="Slide Number Placeholder 3">
            <a:extLst>
              <a:ext uri="{FF2B5EF4-FFF2-40B4-BE49-F238E27FC236}">
                <a16:creationId xmlns:a16="http://schemas.microsoft.com/office/drawing/2014/main" id="{ACFA6630-6939-4535-BCC3-99001F0AF2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3F96EF5-F1EE-4803-9F94-05720A2A53CA}" type="slidenum">
              <a:rPr lang="en-US" altLang="en-US">
                <a:latin typeface="Calibri" panose="020F0502020204030204" pitchFamily="34" charset="0"/>
              </a:rPr>
              <a:pPr fontAlgn="base">
                <a:spcBef>
                  <a:spcPct val="0"/>
                </a:spcBef>
                <a:spcAft>
                  <a:spcPct val="0"/>
                </a:spcAft>
              </a:pPr>
              <a:t>25</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6D34F2DC-1F3A-4968-B507-3E883CCFF7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a:extLst>
              <a:ext uri="{FF2B5EF4-FFF2-40B4-BE49-F238E27FC236}">
                <a16:creationId xmlns:a16="http://schemas.microsoft.com/office/drawing/2014/main" id="{E963478C-F70B-4E96-AE0A-84759117AA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This slide expands on the previous one by including a dispatchable Galaxy UPS.  A dispatchable UPS can help with peak shaving or with demand response when properly controlled.</a:t>
            </a:r>
          </a:p>
          <a:p>
            <a:pPr>
              <a:spcBef>
                <a:spcPct val="0"/>
              </a:spcBef>
            </a:pPr>
            <a:endParaRPr lang="en-US" altLang="en-US"/>
          </a:p>
          <a:p>
            <a:pPr>
              <a:spcBef>
                <a:spcPct val="0"/>
              </a:spcBef>
            </a:pPr>
            <a:r>
              <a:rPr lang="en-US" altLang="en-US"/>
              <a:t>As one builds the slide (i.e. by right clicking), the BESS disappears, in order to illustrate that perhaps all/most of the functionality of the BESS can be achieved by the Galaxy UPS.</a:t>
            </a:r>
          </a:p>
          <a:p>
            <a:pPr>
              <a:spcBef>
                <a:spcPct val="0"/>
              </a:spcBef>
            </a:pPr>
            <a:endParaRPr lang="en-US" altLang="en-US"/>
          </a:p>
          <a:p>
            <a:pPr>
              <a:spcBef>
                <a:spcPct val="0"/>
              </a:spcBef>
            </a:pPr>
            <a:r>
              <a:rPr lang="en-US" altLang="en-US"/>
              <a:t>The second build (i.e. right click) shows that the UPS’s bypass breaker can potentially be used to allow the UPS to feed some Essential/Standard loads if the UPS has available capacity.</a:t>
            </a:r>
          </a:p>
        </p:txBody>
      </p:sp>
      <p:sp>
        <p:nvSpPr>
          <p:cNvPr id="167940" name="Slide Number Placeholder 3">
            <a:extLst>
              <a:ext uri="{FF2B5EF4-FFF2-40B4-BE49-F238E27FC236}">
                <a16:creationId xmlns:a16="http://schemas.microsoft.com/office/drawing/2014/main" id="{B737884C-F60E-4D1C-A469-BCCA1FAB8C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2194AFB-06B9-4701-9FC3-05F704388F8A}" type="slidenum">
              <a:rPr lang="en-US" altLang="en-US">
                <a:latin typeface="Calibri" panose="020F0502020204030204" pitchFamily="34" charset="0"/>
              </a:rPr>
              <a:pPr fontAlgn="base">
                <a:spcBef>
                  <a:spcPct val="0"/>
                </a:spcBef>
                <a:spcAft>
                  <a:spcPct val="0"/>
                </a:spcAft>
              </a:pPr>
              <a:t>26</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BB2CA1E8-53D8-4631-99AD-B834A2AB79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5F3EE547-9763-4C9A-97D0-BE2C3F5FDF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Thank you for being here today, I hope you have seen how our new, flag ship Microgrid offers of EMA and SE Energy Control Center are helping our clients thrive in the new energy landscape.  Decentralized energy, Decarbonization and Digitization provide more opportunities for our clients, our employees, and our shareholders to thrive in the new energy landscape.</a:t>
            </a:r>
          </a:p>
          <a:p>
            <a:pPr>
              <a:spcBef>
                <a:spcPct val="0"/>
              </a:spcBef>
            </a:pPr>
            <a:endParaRPr lang="en-US" altLang="en-US"/>
          </a:p>
          <a:p>
            <a:pPr>
              <a:spcBef>
                <a:spcPct val="0"/>
              </a:spcBef>
            </a:pPr>
            <a:endParaRPr lang="en-US" altLang="en-US"/>
          </a:p>
        </p:txBody>
      </p:sp>
      <p:sp>
        <p:nvSpPr>
          <p:cNvPr id="126980" name="Slide Number Placeholder 3">
            <a:extLst>
              <a:ext uri="{FF2B5EF4-FFF2-40B4-BE49-F238E27FC236}">
                <a16:creationId xmlns:a16="http://schemas.microsoft.com/office/drawing/2014/main" id="{31662439-5E51-47B0-A764-B54A49A048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571500">
              <a:defRPr>
                <a:solidFill>
                  <a:schemeClr val="tx1"/>
                </a:solidFill>
                <a:latin typeface="Arial" panose="020B0604020202020204" pitchFamily="34" charset="0"/>
              </a:defRPr>
            </a:lvl1pPr>
            <a:lvl2pPr marL="742950" indent="-285750" defTabSz="571500">
              <a:defRPr>
                <a:solidFill>
                  <a:schemeClr val="tx1"/>
                </a:solidFill>
                <a:latin typeface="Arial" panose="020B0604020202020204" pitchFamily="34" charset="0"/>
              </a:defRPr>
            </a:lvl2pPr>
            <a:lvl3pPr marL="1143000" indent="-228600" defTabSz="571500">
              <a:defRPr>
                <a:solidFill>
                  <a:schemeClr val="tx1"/>
                </a:solidFill>
                <a:latin typeface="Arial" panose="020B0604020202020204" pitchFamily="34" charset="0"/>
              </a:defRPr>
            </a:lvl3pPr>
            <a:lvl4pPr marL="1600200" indent="-228600" defTabSz="571500">
              <a:defRPr>
                <a:solidFill>
                  <a:schemeClr val="tx1"/>
                </a:solidFill>
                <a:latin typeface="Arial" panose="020B0604020202020204" pitchFamily="34" charset="0"/>
              </a:defRPr>
            </a:lvl4pPr>
            <a:lvl5pPr marL="2057400" indent="-228600" defTabSz="571500">
              <a:defRPr>
                <a:solidFill>
                  <a:schemeClr val="tx1"/>
                </a:solidFill>
                <a:latin typeface="Arial" panose="020B0604020202020204" pitchFamily="34" charset="0"/>
              </a:defRPr>
            </a:lvl5pPr>
            <a:lvl6pPr marL="2514600" indent="-228600" defTabSz="571500" fontAlgn="base">
              <a:spcBef>
                <a:spcPct val="0"/>
              </a:spcBef>
              <a:spcAft>
                <a:spcPct val="0"/>
              </a:spcAft>
              <a:defRPr>
                <a:solidFill>
                  <a:schemeClr val="tx1"/>
                </a:solidFill>
                <a:latin typeface="Arial" panose="020B0604020202020204" pitchFamily="34" charset="0"/>
              </a:defRPr>
            </a:lvl6pPr>
            <a:lvl7pPr marL="2971800" indent="-228600" defTabSz="571500" fontAlgn="base">
              <a:spcBef>
                <a:spcPct val="0"/>
              </a:spcBef>
              <a:spcAft>
                <a:spcPct val="0"/>
              </a:spcAft>
              <a:defRPr>
                <a:solidFill>
                  <a:schemeClr val="tx1"/>
                </a:solidFill>
                <a:latin typeface="Arial" panose="020B0604020202020204" pitchFamily="34" charset="0"/>
              </a:defRPr>
            </a:lvl7pPr>
            <a:lvl8pPr marL="3429000" indent="-228600" defTabSz="571500" fontAlgn="base">
              <a:spcBef>
                <a:spcPct val="0"/>
              </a:spcBef>
              <a:spcAft>
                <a:spcPct val="0"/>
              </a:spcAft>
              <a:defRPr>
                <a:solidFill>
                  <a:schemeClr val="tx1"/>
                </a:solidFill>
                <a:latin typeface="Arial" panose="020B0604020202020204" pitchFamily="34" charset="0"/>
              </a:defRPr>
            </a:lvl8pPr>
            <a:lvl9pPr marL="3886200" indent="-228600" defTabSz="5715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1DB001C-0CAD-439F-BECE-8B47F156BA6F}" type="slidenum">
              <a:rPr lang="en-US" altLang="en-US">
                <a:solidFill>
                  <a:srgbClr val="000000"/>
                </a:solidFill>
                <a:latin typeface="Calibri" panose="020F0502020204030204" pitchFamily="34" charset="0"/>
              </a:rPr>
              <a:pPr fontAlgn="base">
                <a:spcBef>
                  <a:spcPct val="0"/>
                </a:spcBef>
                <a:spcAft>
                  <a:spcPct val="0"/>
                </a:spcAft>
              </a:pPr>
              <a:t>3</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33D7BF45-B2B1-4870-8AAE-4C6E66D23C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7302511-A45A-4B55-AD87-9EF1F6E44949}"/>
              </a:ext>
            </a:extLst>
          </p:cNvPr>
          <p:cNvSpPr>
            <a:spLocks noGrp="1"/>
          </p:cNvSpPr>
          <p:nvPr>
            <p:ph type="body" idx="1"/>
          </p:nvPr>
        </p:nvSpPr>
        <p:spPr/>
        <p:txBody>
          <a:bodyPr wrap="square" numCol="1" anchor="t" anchorCtr="0" compatLnSpc="1">
            <a:prstTxWarp prst="textNoShape">
              <a:avLst/>
            </a:prstTxWarp>
            <a:normAutofit/>
          </a:bodyPr>
          <a:lstStyle/>
          <a:p>
            <a:pPr defTabSz="1060450">
              <a:lnSpc>
                <a:spcPct val="80000"/>
              </a:lnSpc>
              <a:spcBef>
                <a:spcPct val="0"/>
              </a:spcBef>
            </a:pPr>
            <a:r>
              <a:rPr lang="en-US" altLang="en-US" sz="600" b="1"/>
              <a:t>JPT Talk Track:</a:t>
            </a:r>
          </a:p>
          <a:p>
            <a:pPr defTabSz="1060450">
              <a:lnSpc>
                <a:spcPct val="80000"/>
              </a:lnSpc>
              <a:spcBef>
                <a:spcPct val="0"/>
              </a:spcBef>
            </a:pPr>
            <a:endParaRPr lang="en-US" altLang="en-US" sz="600"/>
          </a:p>
          <a:p>
            <a:pPr defTabSz="1060450">
              <a:lnSpc>
                <a:spcPct val="80000"/>
              </a:lnSpc>
              <a:spcBef>
                <a:spcPct val="0"/>
              </a:spcBef>
            </a:pPr>
            <a:r>
              <a:rPr lang="en-US" altLang="en-US" sz="600" i="1"/>
              <a:t>(Connected Products)</a:t>
            </a:r>
          </a:p>
          <a:p>
            <a:pPr defTabSz="1060450">
              <a:lnSpc>
                <a:spcPct val="80000"/>
              </a:lnSpc>
              <a:spcBef>
                <a:spcPct val="0"/>
              </a:spcBef>
            </a:pPr>
            <a:r>
              <a:rPr lang="en-US" altLang="en-US" sz="600"/>
              <a:t>However, there are some things that don’t change. </a:t>
            </a:r>
          </a:p>
          <a:p>
            <a:pPr defTabSz="1060450">
              <a:lnSpc>
                <a:spcPct val="80000"/>
              </a:lnSpc>
              <a:spcBef>
                <a:spcPct val="0"/>
              </a:spcBef>
            </a:pPr>
            <a:endParaRPr lang="en-US" altLang="en-US" sz="600"/>
          </a:p>
          <a:p>
            <a:pPr defTabSz="1060450">
              <a:lnSpc>
                <a:spcPct val="80000"/>
              </a:lnSpc>
              <a:spcBef>
                <a:spcPct val="0"/>
              </a:spcBef>
            </a:pPr>
            <a:r>
              <a:rPr lang="en-US" altLang="en-US" sz="600"/>
              <a:t>Everyone is talking about the Internet of Things. But IoT starts with Good Things, Excellent Things, World-Leading Things. These don’t change.</a:t>
            </a:r>
          </a:p>
          <a:p>
            <a:pPr defTabSz="1060450">
              <a:lnSpc>
                <a:spcPct val="80000"/>
              </a:lnSpc>
              <a:spcBef>
                <a:spcPct val="0"/>
              </a:spcBef>
            </a:pPr>
            <a:endParaRPr lang="en-US" altLang="en-US" sz="600"/>
          </a:p>
          <a:p>
            <a:pPr defTabSz="1060450">
              <a:lnSpc>
                <a:spcPct val="80000"/>
              </a:lnSpc>
              <a:spcBef>
                <a:spcPct val="0"/>
              </a:spcBef>
            </a:pPr>
            <a:r>
              <a:rPr lang="en-US" altLang="en-US" sz="600"/>
              <a:t>When our customers come to see us they are not coming to look at the Internet, they are looking for the best breakers, sensors, actuators, motor drives… they come for the best products in their categories. These do not change.</a:t>
            </a:r>
          </a:p>
          <a:p>
            <a:pPr defTabSz="1060450">
              <a:lnSpc>
                <a:spcPct val="80000"/>
              </a:lnSpc>
              <a:spcBef>
                <a:spcPct val="0"/>
              </a:spcBef>
            </a:pPr>
            <a:endParaRPr lang="en-US" altLang="en-US" sz="600"/>
          </a:p>
          <a:p>
            <a:pPr defTabSz="1060450">
              <a:lnSpc>
                <a:spcPct val="80000"/>
              </a:lnSpc>
              <a:spcBef>
                <a:spcPct val="0"/>
              </a:spcBef>
            </a:pPr>
            <a:r>
              <a:rPr lang="en-US" altLang="en-US" sz="600"/>
              <a:t>So IoT starts with the best products and the best things and only then can they be connected.</a:t>
            </a:r>
          </a:p>
          <a:p>
            <a:pPr defTabSz="1060450">
              <a:lnSpc>
                <a:spcPct val="80000"/>
              </a:lnSpc>
              <a:spcBef>
                <a:spcPct val="0"/>
              </a:spcBef>
            </a:pPr>
            <a:endParaRPr lang="en-GB" altLang="en-US" sz="600"/>
          </a:p>
          <a:p>
            <a:pPr defTabSz="1060450">
              <a:lnSpc>
                <a:spcPct val="80000"/>
              </a:lnSpc>
              <a:spcBef>
                <a:spcPct val="0"/>
              </a:spcBef>
            </a:pPr>
            <a:r>
              <a:rPr lang="en-GB" altLang="en-US" sz="600"/>
              <a:t>---------------------</a:t>
            </a:r>
          </a:p>
          <a:p>
            <a:pPr defTabSz="1060450">
              <a:lnSpc>
                <a:spcPct val="80000"/>
              </a:lnSpc>
              <a:spcBef>
                <a:spcPct val="0"/>
              </a:spcBef>
            </a:pPr>
            <a:endParaRPr lang="en-GB" altLang="en-US" sz="600"/>
          </a:p>
          <a:p>
            <a:pPr defTabSz="1060450">
              <a:lnSpc>
                <a:spcPct val="80000"/>
              </a:lnSpc>
              <a:spcBef>
                <a:spcPct val="0"/>
              </a:spcBef>
            </a:pPr>
            <a:r>
              <a:rPr lang="en-GB" altLang="en-US" sz="600" i="1"/>
              <a:t>(Edge Control)</a:t>
            </a:r>
          </a:p>
          <a:p>
            <a:pPr defTabSz="1060450">
              <a:lnSpc>
                <a:spcPct val="80000"/>
              </a:lnSpc>
              <a:spcBef>
                <a:spcPct val="0"/>
              </a:spcBef>
            </a:pPr>
            <a:r>
              <a:rPr lang="en-GB" altLang="en-US" sz="600"/>
              <a:t>We at Schneider Believe that our customers drive mission critical applications. They need the applications to run even if the networks are broken or even if the software/analytics on the other side of the planet is not working. Whether it is at home or a hospital or production line – we do not want an outage.</a:t>
            </a:r>
          </a:p>
          <a:p>
            <a:pPr defTabSz="1060450">
              <a:lnSpc>
                <a:spcPct val="80000"/>
              </a:lnSpc>
              <a:spcBef>
                <a:spcPct val="0"/>
              </a:spcBef>
            </a:pPr>
            <a:endParaRPr lang="en-GB" altLang="en-US" sz="600"/>
          </a:p>
          <a:p>
            <a:pPr defTabSz="1060450">
              <a:lnSpc>
                <a:spcPct val="80000"/>
              </a:lnSpc>
              <a:spcBef>
                <a:spcPct val="0"/>
              </a:spcBef>
            </a:pPr>
            <a:r>
              <a:rPr lang="en-GB" altLang="en-US" sz="600"/>
              <a:t>So we want controls that can work locally with autonomy and operators must be able to take over the operations if there is a problem. Everything cannot be remote. Local control is a must. Control of devices at the Edge of the network of things is a must.</a:t>
            </a:r>
          </a:p>
          <a:p>
            <a:pPr defTabSz="1060450">
              <a:lnSpc>
                <a:spcPct val="80000"/>
              </a:lnSpc>
              <a:spcBef>
                <a:spcPct val="0"/>
              </a:spcBef>
            </a:pPr>
            <a:endParaRPr lang="en-GB" altLang="en-US" sz="600"/>
          </a:p>
          <a:p>
            <a:pPr defTabSz="1060450">
              <a:lnSpc>
                <a:spcPct val="80000"/>
              </a:lnSpc>
              <a:spcBef>
                <a:spcPct val="0"/>
              </a:spcBef>
            </a:pPr>
            <a:r>
              <a:rPr lang="en-GB" altLang="en-US" sz="600"/>
              <a:t>We bring to our customers one control platform that enables one ‘programmation (program)’, one design, one commissioning, one monitoring. So our customers have less complexity to manage at this level.</a:t>
            </a:r>
          </a:p>
          <a:p>
            <a:pPr defTabSz="1060450">
              <a:lnSpc>
                <a:spcPct val="80000"/>
              </a:lnSpc>
              <a:spcBef>
                <a:spcPct val="0"/>
              </a:spcBef>
            </a:pPr>
            <a:endParaRPr lang="en-GB" altLang="en-US" sz="600"/>
          </a:p>
          <a:p>
            <a:pPr defTabSz="1060450">
              <a:lnSpc>
                <a:spcPct val="80000"/>
              </a:lnSpc>
              <a:spcBef>
                <a:spcPct val="0"/>
              </a:spcBef>
            </a:pPr>
            <a:r>
              <a:rPr lang="en-US" altLang="en-US" sz="700" b="1" i="1">
                <a:solidFill>
                  <a:schemeClr val="bg2"/>
                </a:solidFill>
              </a:rPr>
              <a:t>In summary , Edge Control </a:t>
            </a:r>
            <a:r>
              <a:rPr lang="en-US" altLang="en-US" sz="700" i="1">
                <a:solidFill>
                  <a:srgbClr val="7F7F7F"/>
                </a:solidFill>
              </a:rPr>
              <a:t>is a converged control architecture by application with principle of “Local First” supporting autonomous, operator overridable, firewall from network which </a:t>
            </a:r>
            <a:r>
              <a:rPr lang="en-US" altLang="en-US" sz="700" b="1" i="1">
                <a:solidFill>
                  <a:schemeClr val="bg2"/>
                </a:solidFill>
              </a:rPr>
              <a:t>serves multiple end user segments </a:t>
            </a:r>
          </a:p>
          <a:p>
            <a:pPr defTabSz="1060450">
              <a:lnSpc>
                <a:spcPct val="80000"/>
              </a:lnSpc>
              <a:spcBef>
                <a:spcPct val="0"/>
              </a:spcBef>
            </a:pPr>
            <a:endParaRPr lang="en-GB" altLang="en-US" sz="600"/>
          </a:p>
          <a:p>
            <a:pPr defTabSz="1060450">
              <a:lnSpc>
                <a:spcPct val="80000"/>
              </a:lnSpc>
              <a:spcBef>
                <a:spcPct val="0"/>
              </a:spcBef>
            </a:pPr>
            <a:r>
              <a:rPr lang="en-GB" altLang="en-US" sz="600"/>
              <a:t>----------------------</a:t>
            </a:r>
          </a:p>
          <a:p>
            <a:pPr defTabSz="1060450">
              <a:lnSpc>
                <a:spcPct val="80000"/>
              </a:lnSpc>
              <a:spcBef>
                <a:spcPct val="0"/>
              </a:spcBef>
            </a:pPr>
            <a:endParaRPr lang="en-GB" altLang="en-US" sz="600"/>
          </a:p>
          <a:p>
            <a:pPr defTabSz="1060450">
              <a:lnSpc>
                <a:spcPct val="80000"/>
              </a:lnSpc>
              <a:spcBef>
                <a:spcPct val="0"/>
              </a:spcBef>
            </a:pPr>
            <a:endParaRPr lang="en-US" altLang="en-US" sz="600"/>
          </a:p>
          <a:p>
            <a:pPr defTabSz="1060450">
              <a:lnSpc>
                <a:spcPct val="80000"/>
              </a:lnSpc>
              <a:spcBef>
                <a:spcPct val="0"/>
              </a:spcBef>
            </a:pPr>
            <a:r>
              <a:rPr lang="en-US" altLang="en-US" sz="600" i="1"/>
              <a:t>(Apps, Analytics &amp; Services)</a:t>
            </a:r>
          </a:p>
          <a:p>
            <a:pPr defTabSz="1060450">
              <a:lnSpc>
                <a:spcPct val="80000"/>
              </a:lnSpc>
              <a:spcBef>
                <a:spcPct val="0"/>
              </a:spcBef>
            </a:pPr>
            <a:r>
              <a:rPr lang="en-US" altLang="en-US" sz="600"/>
              <a:t>And probably the biggest change for us in the past 5 years is the development of a full portfolio of software, apps, and analytics to permit, enable and catalyze optimization.</a:t>
            </a:r>
          </a:p>
          <a:p>
            <a:pPr defTabSz="1060450">
              <a:lnSpc>
                <a:spcPct val="80000"/>
              </a:lnSpc>
              <a:spcBef>
                <a:spcPct val="0"/>
              </a:spcBef>
            </a:pPr>
            <a:endParaRPr lang="en-US" altLang="en-US" sz="600"/>
          </a:p>
          <a:p>
            <a:pPr defTabSz="1060450">
              <a:lnSpc>
                <a:spcPct val="80000"/>
              </a:lnSpc>
              <a:spcBef>
                <a:spcPct val="0"/>
              </a:spcBef>
            </a:pPr>
            <a:r>
              <a:rPr lang="en-US" altLang="en-US" sz="600"/>
              <a:t>This layer is hardware agnostic. We know that our customers come with a variety of hardware and systems. Our Apps, Software and Analytics work with any hardware, any systems , any control. </a:t>
            </a:r>
          </a:p>
          <a:p>
            <a:pPr defTabSz="1060450">
              <a:lnSpc>
                <a:spcPct val="80000"/>
              </a:lnSpc>
              <a:spcBef>
                <a:spcPct val="0"/>
              </a:spcBef>
            </a:pPr>
            <a:endParaRPr lang="en-US" altLang="en-US" sz="600"/>
          </a:p>
          <a:p>
            <a:pPr defTabSz="1060450">
              <a:lnSpc>
                <a:spcPct val="80000"/>
              </a:lnSpc>
              <a:spcBef>
                <a:spcPct val="0"/>
              </a:spcBef>
            </a:pPr>
            <a:r>
              <a:rPr lang="en-US" altLang="en-US" sz="600"/>
              <a:t>-----------------------</a:t>
            </a:r>
          </a:p>
          <a:p>
            <a:pPr defTabSz="1060450">
              <a:lnSpc>
                <a:spcPct val="80000"/>
              </a:lnSpc>
              <a:spcBef>
                <a:spcPct val="0"/>
              </a:spcBef>
            </a:pPr>
            <a:r>
              <a:rPr lang="en-US" altLang="en-US" sz="700" i="1">
                <a:solidFill>
                  <a:schemeClr val="bg2"/>
                </a:solidFill>
              </a:rPr>
              <a:t>EcoStructure </a:t>
            </a:r>
            <a:r>
              <a:rPr lang="en-US" altLang="en-US" sz="700" i="1"/>
              <a:t>platform enables </a:t>
            </a:r>
            <a:r>
              <a:rPr lang="en-US" altLang="en-US" sz="700" i="1">
                <a:solidFill>
                  <a:srgbClr val="7F7F7F"/>
                </a:solidFill>
              </a:rPr>
              <a:t>EcoStruxure as the technology backbone and is </a:t>
            </a:r>
            <a:r>
              <a:rPr lang="en-US" altLang="en-US" sz="700" b="1" i="1">
                <a:solidFill>
                  <a:srgbClr val="7F7F7F"/>
                </a:solidFill>
              </a:rPr>
              <a:t>Secure, Open, Scalable</a:t>
            </a:r>
          </a:p>
          <a:p>
            <a:pPr defTabSz="1060450">
              <a:lnSpc>
                <a:spcPct val="80000"/>
              </a:lnSpc>
              <a:spcBef>
                <a:spcPct val="0"/>
              </a:spcBef>
            </a:pPr>
            <a:endParaRPr lang="en-US" altLang="en-US" sz="700" b="1" i="1">
              <a:solidFill>
                <a:schemeClr val="bg2"/>
              </a:solidFill>
            </a:endParaRPr>
          </a:p>
          <a:p>
            <a:pPr defTabSz="1060450">
              <a:lnSpc>
                <a:spcPct val="80000"/>
              </a:lnSpc>
              <a:spcBef>
                <a:spcPct val="0"/>
              </a:spcBef>
            </a:pPr>
            <a:r>
              <a:rPr lang="en-US" altLang="en-US" sz="600"/>
              <a:t>-----------------------</a:t>
            </a:r>
          </a:p>
          <a:p>
            <a:pPr defTabSz="1060450">
              <a:lnSpc>
                <a:spcPct val="80000"/>
              </a:lnSpc>
              <a:spcBef>
                <a:spcPct val="0"/>
              </a:spcBef>
            </a:pPr>
            <a:endParaRPr lang="en-US" altLang="en-US" sz="600"/>
          </a:p>
          <a:p>
            <a:pPr defTabSz="1060450">
              <a:lnSpc>
                <a:spcPct val="80000"/>
              </a:lnSpc>
              <a:spcBef>
                <a:spcPct val="0"/>
              </a:spcBef>
            </a:pPr>
            <a:r>
              <a:rPr lang="en-US" altLang="en-US" sz="600"/>
              <a:t> </a:t>
            </a:r>
          </a:p>
          <a:p>
            <a:pPr defTabSz="1060450">
              <a:lnSpc>
                <a:spcPct val="80000"/>
              </a:lnSpc>
              <a:spcBef>
                <a:spcPct val="0"/>
              </a:spcBef>
            </a:pPr>
            <a:r>
              <a:rPr lang="en-US" altLang="en-US" sz="600" i="1"/>
              <a:t>(Cyber Security)</a:t>
            </a:r>
          </a:p>
          <a:p>
            <a:pPr defTabSz="1060450">
              <a:lnSpc>
                <a:spcPct val="80000"/>
              </a:lnSpc>
              <a:spcBef>
                <a:spcPct val="0"/>
              </a:spcBef>
            </a:pPr>
            <a:r>
              <a:rPr lang="en-US" altLang="en-US" sz="600"/>
              <a:t>We have the good guys and the bad guys in this world and we have to protect our systems from the bad guys. So it has to be fully cyber-secure. </a:t>
            </a:r>
          </a:p>
          <a:p>
            <a:pPr defTabSz="1060450">
              <a:lnSpc>
                <a:spcPct val="80000"/>
              </a:lnSpc>
              <a:spcBef>
                <a:spcPct val="0"/>
              </a:spcBef>
            </a:pPr>
            <a:endParaRPr lang="en-US" altLang="en-US" sz="600"/>
          </a:p>
          <a:p>
            <a:pPr defTabSz="1060450">
              <a:lnSpc>
                <a:spcPct val="80000"/>
              </a:lnSpc>
              <a:spcBef>
                <a:spcPct val="0"/>
              </a:spcBef>
            </a:pPr>
            <a:endParaRPr lang="en-GB" altLang="en-US" sz="600"/>
          </a:p>
          <a:p>
            <a:pPr defTabSz="1060450">
              <a:lnSpc>
                <a:spcPct val="80000"/>
              </a:lnSpc>
              <a:spcBef>
                <a:spcPct val="0"/>
              </a:spcBef>
            </a:pPr>
            <a:r>
              <a:rPr lang="en-GB" altLang="en-US" sz="600" i="1"/>
              <a:t>(Cloud/On Premise)</a:t>
            </a:r>
          </a:p>
          <a:p>
            <a:pPr defTabSz="1060450">
              <a:lnSpc>
                <a:spcPct val="80000"/>
              </a:lnSpc>
              <a:spcBef>
                <a:spcPct val="0"/>
              </a:spcBef>
            </a:pPr>
            <a:r>
              <a:rPr lang="en-GB" altLang="en-US" sz="600"/>
              <a:t>Our customers also want to maintain control over what data they want on the cloud and what they want to keep on premise. So any software or analytics we produce should be operable on premise and in the cloud. </a:t>
            </a:r>
            <a:r>
              <a:rPr lang="en-US" altLang="en-US" sz="700" b="1" i="1">
                <a:solidFill>
                  <a:schemeClr val="bg2"/>
                </a:solidFill>
              </a:rPr>
              <a:t>Cloud and/or On Premise </a:t>
            </a:r>
            <a:r>
              <a:rPr lang="en-US" altLang="en-US" sz="700" i="1">
                <a:solidFill>
                  <a:schemeClr val="accent1"/>
                </a:solidFill>
              </a:rPr>
              <a:t>as an open system provides big data aggregation, sharing, new analytics and services</a:t>
            </a:r>
            <a:endParaRPr lang="en-US" altLang="en-US" sz="700" b="1" i="1">
              <a:solidFill>
                <a:schemeClr val="accent1"/>
              </a:solidFill>
            </a:endParaRPr>
          </a:p>
          <a:p>
            <a:pPr defTabSz="1060450">
              <a:lnSpc>
                <a:spcPct val="80000"/>
              </a:lnSpc>
              <a:spcBef>
                <a:spcPct val="0"/>
              </a:spcBef>
            </a:pPr>
            <a:endParaRPr lang="en-GB" altLang="en-US" sz="600"/>
          </a:p>
          <a:p>
            <a:pPr defTabSz="1060450">
              <a:lnSpc>
                <a:spcPct val="80000"/>
              </a:lnSpc>
              <a:spcBef>
                <a:spcPct val="0"/>
              </a:spcBef>
            </a:pPr>
            <a:endParaRPr lang="en-GB" altLang="en-US" sz="600"/>
          </a:p>
          <a:p>
            <a:pPr defTabSz="1060450">
              <a:lnSpc>
                <a:spcPct val="80000"/>
              </a:lnSpc>
              <a:spcBef>
                <a:spcPct val="0"/>
              </a:spcBef>
            </a:pPr>
            <a:endParaRPr lang="en-GB" altLang="en-US" sz="600"/>
          </a:p>
          <a:p>
            <a:pPr defTabSz="1060450">
              <a:lnSpc>
                <a:spcPct val="80000"/>
              </a:lnSpc>
              <a:spcBef>
                <a:spcPct val="0"/>
              </a:spcBef>
            </a:pPr>
            <a:endParaRPr lang="en-US" altLang="en-US" sz="600"/>
          </a:p>
          <a:p>
            <a:pPr defTabSz="1060450">
              <a:lnSpc>
                <a:spcPct val="80000"/>
              </a:lnSpc>
              <a:spcBef>
                <a:spcPct val="0"/>
              </a:spcBef>
            </a:pPr>
            <a:endParaRPr lang="en-US" altLang="en-US" sz="600"/>
          </a:p>
          <a:p>
            <a:pPr defTabSz="1060450">
              <a:lnSpc>
                <a:spcPct val="80000"/>
              </a:lnSpc>
              <a:spcBef>
                <a:spcPct val="0"/>
              </a:spcBef>
            </a:pPr>
            <a:endParaRPr lang="en-US" altLang="en-US" sz="600"/>
          </a:p>
        </p:txBody>
      </p:sp>
      <p:sp>
        <p:nvSpPr>
          <p:cNvPr id="172036" name="Slide Number Placeholder 3">
            <a:extLst>
              <a:ext uri="{FF2B5EF4-FFF2-40B4-BE49-F238E27FC236}">
                <a16:creationId xmlns:a16="http://schemas.microsoft.com/office/drawing/2014/main" id="{1B94CF83-E279-4D95-A591-0EC8619F09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30238">
              <a:defRPr>
                <a:solidFill>
                  <a:schemeClr val="tx1"/>
                </a:solidFill>
                <a:latin typeface="Arial" panose="020B0604020202020204" pitchFamily="34" charset="0"/>
              </a:defRPr>
            </a:lvl1pPr>
            <a:lvl2pPr marL="742950" indent="-285750" defTabSz="630238">
              <a:defRPr>
                <a:solidFill>
                  <a:schemeClr val="tx1"/>
                </a:solidFill>
                <a:latin typeface="Arial" panose="020B0604020202020204" pitchFamily="34" charset="0"/>
              </a:defRPr>
            </a:lvl2pPr>
            <a:lvl3pPr marL="1143000" indent="-228600" defTabSz="630238">
              <a:defRPr>
                <a:solidFill>
                  <a:schemeClr val="tx1"/>
                </a:solidFill>
                <a:latin typeface="Arial" panose="020B0604020202020204" pitchFamily="34" charset="0"/>
              </a:defRPr>
            </a:lvl3pPr>
            <a:lvl4pPr marL="1600200" indent="-228600" defTabSz="630238">
              <a:defRPr>
                <a:solidFill>
                  <a:schemeClr val="tx1"/>
                </a:solidFill>
                <a:latin typeface="Arial" panose="020B0604020202020204" pitchFamily="34" charset="0"/>
              </a:defRPr>
            </a:lvl4pPr>
            <a:lvl5pPr marL="2057400" indent="-228600" defTabSz="630238">
              <a:defRPr>
                <a:solidFill>
                  <a:schemeClr val="tx1"/>
                </a:solidFill>
                <a:latin typeface="Arial" panose="020B0604020202020204" pitchFamily="34" charset="0"/>
              </a:defRPr>
            </a:lvl5pPr>
            <a:lvl6pPr marL="2514600" indent="-228600" defTabSz="630238" fontAlgn="base">
              <a:spcBef>
                <a:spcPct val="0"/>
              </a:spcBef>
              <a:spcAft>
                <a:spcPct val="0"/>
              </a:spcAft>
              <a:defRPr>
                <a:solidFill>
                  <a:schemeClr val="tx1"/>
                </a:solidFill>
                <a:latin typeface="Arial" panose="020B0604020202020204" pitchFamily="34" charset="0"/>
              </a:defRPr>
            </a:lvl6pPr>
            <a:lvl7pPr marL="2971800" indent="-228600" defTabSz="630238" fontAlgn="base">
              <a:spcBef>
                <a:spcPct val="0"/>
              </a:spcBef>
              <a:spcAft>
                <a:spcPct val="0"/>
              </a:spcAft>
              <a:defRPr>
                <a:solidFill>
                  <a:schemeClr val="tx1"/>
                </a:solidFill>
                <a:latin typeface="Arial" panose="020B0604020202020204" pitchFamily="34" charset="0"/>
              </a:defRPr>
            </a:lvl7pPr>
            <a:lvl8pPr marL="3429000" indent="-228600" defTabSz="630238" fontAlgn="base">
              <a:spcBef>
                <a:spcPct val="0"/>
              </a:spcBef>
              <a:spcAft>
                <a:spcPct val="0"/>
              </a:spcAft>
              <a:defRPr>
                <a:solidFill>
                  <a:schemeClr val="tx1"/>
                </a:solidFill>
                <a:latin typeface="Arial" panose="020B0604020202020204" pitchFamily="34" charset="0"/>
              </a:defRPr>
            </a:lvl8pPr>
            <a:lvl9pPr marL="3886200" indent="-228600" defTabSz="630238"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69DF800-6858-4BC4-A89D-035DD2829988}" type="slidenum">
              <a:rPr lang="en-US" altLang="en-US" sz="1300">
                <a:solidFill>
                  <a:srgbClr val="000000"/>
                </a:solidFill>
                <a:latin typeface="Calibri" panose="020F0502020204030204" pitchFamily="34" charset="0"/>
              </a:rPr>
              <a:pPr fontAlgn="base">
                <a:spcBef>
                  <a:spcPct val="0"/>
                </a:spcBef>
                <a:spcAft>
                  <a:spcPct val="0"/>
                </a:spcAft>
              </a:pPr>
              <a:t>29</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168DB8C1-8C16-4CDD-912E-473A728808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a:extLst>
              <a:ext uri="{FF2B5EF4-FFF2-40B4-BE49-F238E27FC236}">
                <a16:creationId xmlns:a16="http://schemas.microsoft.com/office/drawing/2014/main" id="{AF4454B8-3707-41E1-A8DA-7D272D240C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4288" defTabSz="455613">
              <a:spcBef>
                <a:spcPct val="0"/>
              </a:spcBef>
            </a:pPr>
            <a:r>
              <a:rPr lang="en-US" altLang="en-US"/>
              <a:t>At the application/analytics layer, EcoStruxure Microgrid Advisor provides the intelligence and control to address a highly variable environment.</a:t>
            </a:r>
          </a:p>
          <a:p>
            <a:pPr marL="14288" defTabSz="455613">
              <a:spcBef>
                <a:spcPct val="0"/>
              </a:spcBef>
            </a:pPr>
            <a:endParaRPr lang="en-US" altLang="en-US"/>
          </a:p>
        </p:txBody>
      </p:sp>
      <p:sp>
        <p:nvSpPr>
          <p:cNvPr id="174084" name="Slide Number Placeholder 3">
            <a:extLst>
              <a:ext uri="{FF2B5EF4-FFF2-40B4-BE49-F238E27FC236}">
                <a16:creationId xmlns:a16="http://schemas.microsoft.com/office/drawing/2014/main" id="{F544F7BD-D919-46EC-B6CC-79A1E36A42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6631254-C7E7-4978-BF76-C3BA9A9ECBF3}" type="slidenum">
              <a:rPr lang="en-US" altLang="en-US">
                <a:latin typeface="Calibri" panose="020F0502020204030204" pitchFamily="34" charset="0"/>
              </a:rPr>
              <a:pPr fontAlgn="base">
                <a:spcBef>
                  <a:spcPct val="0"/>
                </a:spcBef>
                <a:spcAft>
                  <a:spcPct val="0"/>
                </a:spcAft>
              </a:pPr>
              <a:t>30</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3D6D46E3-3967-4A84-B7DD-1674D68E51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a:extLst>
              <a:ext uri="{FF2B5EF4-FFF2-40B4-BE49-F238E27FC236}">
                <a16:creationId xmlns:a16="http://schemas.microsoft.com/office/drawing/2014/main" id="{A4751421-291D-40E8-8927-13E425BC52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4288" defTabSz="455613">
              <a:spcBef>
                <a:spcPct val="0"/>
              </a:spcBef>
            </a:pPr>
            <a:r>
              <a:rPr lang="en-US" altLang="en-US"/>
              <a:t>At the application/analytics layer, EcoStruxure Microgrid Advisor provides the intelligence and control to address a highly variable environment.</a:t>
            </a:r>
          </a:p>
          <a:p>
            <a:pPr marL="14288" defTabSz="455613">
              <a:spcBef>
                <a:spcPct val="0"/>
              </a:spcBef>
            </a:pPr>
            <a:endParaRPr lang="en-US" altLang="en-US"/>
          </a:p>
        </p:txBody>
      </p:sp>
      <p:sp>
        <p:nvSpPr>
          <p:cNvPr id="176132" name="Slide Number Placeholder 3">
            <a:extLst>
              <a:ext uri="{FF2B5EF4-FFF2-40B4-BE49-F238E27FC236}">
                <a16:creationId xmlns:a16="http://schemas.microsoft.com/office/drawing/2014/main" id="{375E701E-CBD1-4AD7-9FED-5EBA326CA2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C03B670-A782-48F2-9B47-488403639F96}" type="slidenum">
              <a:rPr lang="en-US" altLang="en-US">
                <a:latin typeface="Calibri" panose="020F0502020204030204" pitchFamily="34" charset="0"/>
              </a:rPr>
              <a:pPr fontAlgn="base">
                <a:spcBef>
                  <a:spcPct val="0"/>
                </a:spcBef>
                <a:spcAft>
                  <a:spcPct val="0"/>
                </a:spcAft>
              </a:pPr>
              <a:t>31</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9666DC41-4E5B-4164-A40D-CB8379EED9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a:extLst>
              <a:ext uri="{FF2B5EF4-FFF2-40B4-BE49-F238E27FC236}">
                <a16:creationId xmlns:a16="http://schemas.microsoft.com/office/drawing/2014/main" id="{F961AE66-0DB8-468D-BE89-0B0B10A9EB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Clr>
                <a:srgbClr val="299F3F"/>
              </a:buClr>
            </a:pPr>
            <a:r>
              <a:rPr lang="en-US" altLang="en-US" i="1">
                <a:solidFill>
                  <a:srgbClr val="299F3F"/>
                </a:solidFill>
              </a:rPr>
              <a:t>Updated every 5-10 minutes</a:t>
            </a:r>
          </a:p>
          <a:p>
            <a:pPr>
              <a:spcBef>
                <a:spcPct val="0"/>
              </a:spcBef>
              <a:buClr>
                <a:srgbClr val="299F3F"/>
              </a:buClr>
            </a:pPr>
            <a:r>
              <a:rPr lang="en-US" altLang="en-US" i="1">
                <a:solidFill>
                  <a:srgbClr val="299F3F"/>
                </a:solidFill>
              </a:rPr>
              <a:t>Accessible from anywhere</a:t>
            </a:r>
          </a:p>
          <a:p>
            <a:pPr>
              <a:spcBef>
                <a:spcPct val="0"/>
              </a:spcBef>
              <a:buClr>
                <a:srgbClr val="299F3F"/>
              </a:buClr>
            </a:pPr>
            <a:r>
              <a:rPr lang="en-US" altLang="en-US" i="1">
                <a:solidFill>
                  <a:srgbClr val="299F3F"/>
                </a:solidFill>
              </a:rPr>
              <a:t>Snapshot of onsite DER activity and key metrics under Activity Highlights</a:t>
            </a:r>
          </a:p>
          <a:p>
            <a:pPr>
              <a:spcBef>
                <a:spcPct val="0"/>
              </a:spcBef>
              <a:buClr>
                <a:srgbClr val="299F3F"/>
              </a:buClr>
            </a:pPr>
            <a:r>
              <a:rPr lang="en-US" altLang="en-US" i="1">
                <a:solidFill>
                  <a:srgbClr val="299F3F"/>
                </a:solidFill>
              </a:rPr>
              <a:t>Utility feed and multiple DER visibility with real-time overview of kW generation / load</a:t>
            </a:r>
          </a:p>
          <a:p>
            <a:pPr>
              <a:spcBef>
                <a:spcPct val="0"/>
              </a:spcBef>
              <a:buClr>
                <a:srgbClr val="299F3F"/>
              </a:buClr>
            </a:pPr>
            <a:r>
              <a:rPr lang="en-US" altLang="en-US" i="1">
                <a:solidFill>
                  <a:srgbClr val="299F3F"/>
                </a:solidFill>
              </a:rPr>
              <a:t>CO2 Emissions tracking</a:t>
            </a:r>
          </a:p>
          <a:p>
            <a:pPr>
              <a:spcBef>
                <a:spcPct val="0"/>
              </a:spcBef>
              <a:buClr>
                <a:srgbClr val="299F3F"/>
              </a:buClr>
            </a:pPr>
            <a:r>
              <a:rPr lang="en-US" altLang="en-US" i="1">
                <a:solidFill>
                  <a:srgbClr val="299F3F"/>
                </a:solidFill>
              </a:rPr>
              <a:t>Easy to dive into specific DER for additional details</a:t>
            </a:r>
          </a:p>
          <a:p>
            <a:pPr>
              <a:spcBef>
                <a:spcPct val="0"/>
              </a:spcBef>
            </a:pPr>
            <a:endParaRPr lang="en-US" altLang="en-US"/>
          </a:p>
        </p:txBody>
      </p:sp>
      <p:sp>
        <p:nvSpPr>
          <p:cNvPr id="178180" name="Slide Number Placeholder 3">
            <a:extLst>
              <a:ext uri="{FF2B5EF4-FFF2-40B4-BE49-F238E27FC236}">
                <a16:creationId xmlns:a16="http://schemas.microsoft.com/office/drawing/2014/main" id="{7B69C19D-4C0A-4DFC-A2D8-F400E72405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fontAlgn="base">
              <a:spcBef>
                <a:spcPct val="0"/>
              </a:spcBef>
              <a:spcAft>
                <a:spcPct val="0"/>
              </a:spcAft>
              <a:defRPr>
                <a:solidFill>
                  <a:schemeClr val="tx1"/>
                </a:solidFill>
                <a:latin typeface="Arial" panose="020B0604020202020204" pitchFamily="34" charset="0"/>
              </a:defRPr>
            </a:lvl6pPr>
            <a:lvl7pPr marL="2971800" indent="-228600" defTabSz="455613" fontAlgn="base">
              <a:spcBef>
                <a:spcPct val="0"/>
              </a:spcBef>
              <a:spcAft>
                <a:spcPct val="0"/>
              </a:spcAft>
              <a:defRPr>
                <a:solidFill>
                  <a:schemeClr val="tx1"/>
                </a:solidFill>
                <a:latin typeface="Arial" panose="020B0604020202020204" pitchFamily="34" charset="0"/>
              </a:defRPr>
            </a:lvl7pPr>
            <a:lvl8pPr marL="3429000" indent="-228600" defTabSz="455613" fontAlgn="base">
              <a:spcBef>
                <a:spcPct val="0"/>
              </a:spcBef>
              <a:spcAft>
                <a:spcPct val="0"/>
              </a:spcAft>
              <a:defRPr>
                <a:solidFill>
                  <a:schemeClr val="tx1"/>
                </a:solidFill>
                <a:latin typeface="Arial" panose="020B0604020202020204" pitchFamily="34" charset="0"/>
              </a:defRPr>
            </a:lvl8pPr>
            <a:lvl9pPr marL="3886200" indent="-228600" defTabSz="45561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0AA3AF7-A9C1-4B4D-8A1C-418C498E2A82}" type="slidenum">
              <a:rPr lang="en-US" altLang="en-US" sz="1300">
                <a:solidFill>
                  <a:srgbClr val="000000"/>
                </a:solidFill>
                <a:latin typeface="Calibri" panose="020F0502020204030204" pitchFamily="34" charset="0"/>
              </a:rPr>
              <a:pPr fontAlgn="base">
                <a:spcBef>
                  <a:spcPct val="0"/>
                </a:spcBef>
                <a:spcAft>
                  <a:spcPct val="0"/>
                </a:spcAft>
              </a:pPr>
              <a:t>32</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626FB458-4F95-4F4E-8A5F-D6035789113A}"/>
              </a:ext>
            </a:extLst>
          </p:cNvPr>
          <p:cNvSpPr>
            <a:spLocks noGrp="1" noRot="1" noChangeAspect="1" noChangeArrowheads="1" noTextEdit="1"/>
          </p:cNvSpPr>
          <p:nvPr>
            <p:ph type="sldImg"/>
          </p:nvPr>
        </p:nvSpPr>
        <p:spPr bwMode="auto">
          <a:xfrm>
            <a:off x="138113" y="766763"/>
            <a:ext cx="6823075" cy="3838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a:extLst>
              <a:ext uri="{FF2B5EF4-FFF2-40B4-BE49-F238E27FC236}">
                <a16:creationId xmlns:a16="http://schemas.microsoft.com/office/drawing/2014/main" id="{D9FE469B-29A8-48B9-9E14-FF83758377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EMA cloud based</a:t>
            </a:r>
          </a:p>
          <a:p>
            <a:pPr>
              <a:spcBef>
                <a:spcPct val="0"/>
              </a:spcBef>
            </a:pPr>
            <a:r>
              <a:rPr lang="en-US" altLang="en-US"/>
              <a:t>EMA or DER Box connects with onsite Microgrid Controller or SE Energy Control Center</a:t>
            </a:r>
          </a:p>
          <a:p>
            <a:pPr>
              <a:spcBef>
                <a:spcPct val="0"/>
              </a:spcBef>
            </a:pPr>
            <a:r>
              <a:rPr lang="en-US" altLang="en-US"/>
              <a:t>EMA can also connect directly to onsite DERs</a:t>
            </a:r>
          </a:p>
          <a:p>
            <a:pPr>
              <a:spcBef>
                <a:spcPct val="0"/>
              </a:spcBef>
            </a:pPr>
            <a:r>
              <a:rPr lang="en-US" altLang="en-US"/>
              <a:t>Controller manages real time reactive control.  EMA bring predictive capability, with 48-72 hours of “recipes: in case communication is ever lost.</a:t>
            </a:r>
          </a:p>
          <a:p>
            <a:pPr>
              <a:spcBef>
                <a:spcPct val="0"/>
              </a:spcBef>
            </a:pPr>
            <a:r>
              <a:rPr lang="en-US" altLang="en-US"/>
              <a:t>Control hardware: ECC with M580 or M340 common, centralized or decentralized, (multi processors, remote drops)</a:t>
            </a:r>
          </a:p>
          <a:p>
            <a:pPr>
              <a:spcBef>
                <a:spcPct val="0"/>
              </a:spcBef>
            </a:pPr>
            <a:r>
              <a:rPr lang="en-US" altLang="en-US"/>
              <a:t>Also Micom 264 RTU good for fast load shedding</a:t>
            </a:r>
          </a:p>
        </p:txBody>
      </p:sp>
      <p:sp>
        <p:nvSpPr>
          <p:cNvPr id="180228" name="Slide Number Placeholder 3">
            <a:extLst>
              <a:ext uri="{FF2B5EF4-FFF2-40B4-BE49-F238E27FC236}">
                <a16:creationId xmlns:a16="http://schemas.microsoft.com/office/drawing/2014/main" id="{13EB8D6B-B2BB-4241-A761-57CA77ECBB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fontAlgn="base">
              <a:spcBef>
                <a:spcPct val="0"/>
              </a:spcBef>
              <a:spcAft>
                <a:spcPct val="0"/>
              </a:spcAft>
              <a:defRPr>
                <a:solidFill>
                  <a:schemeClr val="tx1"/>
                </a:solidFill>
                <a:latin typeface="Arial" panose="020B0604020202020204" pitchFamily="34" charset="0"/>
              </a:defRPr>
            </a:lvl6pPr>
            <a:lvl7pPr marL="2971800" indent="-228600" defTabSz="455613" fontAlgn="base">
              <a:spcBef>
                <a:spcPct val="0"/>
              </a:spcBef>
              <a:spcAft>
                <a:spcPct val="0"/>
              </a:spcAft>
              <a:defRPr>
                <a:solidFill>
                  <a:schemeClr val="tx1"/>
                </a:solidFill>
                <a:latin typeface="Arial" panose="020B0604020202020204" pitchFamily="34" charset="0"/>
              </a:defRPr>
            </a:lvl7pPr>
            <a:lvl8pPr marL="3429000" indent="-228600" defTabSz="455613" fontAlgn="base">
              <a:spcBef>
                <a:spcPct val="0"/>
              </a:spcBef>
              <a:spcAft>
                <a:spcPct val="0"/>
              </a:spcAft>
              <a:defRPr>
                <a:solidFill>
                  <a:schemeClr val="tx1"/>
                </a:solidFill>
                <a:latin typeface="Arial" panose="020B0604020202020204" pitchFamily="34" charset="0"/>
              </a:defRPr>
            </a:lvl8pPr>
            <a:lvl9pPr marL="3886200" indent="-228600" defTabSz="45561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3EB95BA-ECDF-4D94-81A1-406AE6E9196E}" type="slidenum">
              <a:rPr lang="en-US" altLang="en-US" sz="1300">
                <a:solidFill>
                  <a:srgbClr val="000000"/>
                </a:solidFill>
                <a:latin typeface="Calibri" panose="020F0502020204030204" pitchFamily="34" charset="0"/>
              </a:rPr>
              <a:pPr fontAlgn="base">
                <a:spcBef>
                  <a:spcPct val="0"/>
                </a:spcBef>
                <a:spcAft>
                  <a:spcPct val="0"/>
                </a:spcAft>
              </a:pPr>
              <a:t>33</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latin typeface="Arial" panose="020B0604020202020204" pitchFamily="34" charset="0"/>
                <a:cs typeface="Arial" pitchFamily="34" charset="0"/>
              </a:rPr>
              <a:t>Sam- maybe include some metrics and graphics?</a:t>
            </a:r>
          </a:p>
          <a:p>
            <a:pPr marL="171450" indent="-171450">
              <a:buFontTx/>
              <a:buChar char="-"/>
            </a:pPr>
            <a:r>
              <a:rPr lang="en-US" sz="1200" b="1" dirty="0">
                <a:solidFill>
                  <a:srgbClr val="FF0000"/>
                </a:solidFill>
                <a:latin typeface="Arial" panose="020B0604020202020204" pitchFamily="34" charset="0"/>
                <a:cs typeface="Arial" pitchFamily="34" charset="0"/>
              </a:rPr>
              <a:t>Equivalent cars taken off the road; equivalent trees planted? Good graphics from the EPA emissions tool</a:t>
            </a:r>
          </a:p>
          <a:p>
            <a:pPr marL="171450" indent="-171450">
              <a:buFontTx/>
              <a:buChar char="-"/>
            </a:pPr>
            <a:r>
              <a:rPr lang="en-US" sz="1200" b="1" dirty="0">
                <a:solidFill>
                  <a:srgbClr val="FF0000"/>
                </a:solidFill>
                <a:latin typeface="Arial" panose="020B0604020202020204" pitchFamily="34" charset="0"/>
                <a:cs typeface="Arial" pitchFamily="34" charset="0"/>
              </a:rPr>
              <a:t>Maybe quantify the RECs like we talked about? </a:t>
            </a:r>
          </a:p>
          <a:p>
            <a:pPr marL="628650" lvl="1" indent="-171450">
              <a:buFontTx/>
              <a:buChar char="-"/>
            </a:pPr>
            <a:r>
              <a:rPr lang="en-US" sz="1200" b="1" dirty="0">
                <a:solidFill>
                  <a:srgbClr val="FF0000"/>
                </a:solidFill>
                <a:latin typeface="Arial" panose="020B0604020202020204" pitchFamily="34" charset="0"/>
                <a:cs typeface="Arial" pitchFamily="34" charset="0"/>
              </a:rPr>
              <a:t>how much solar would it take to reduce that much CO2 if they were to try and build solar (which they don’t have space for)?</a:t>
            </a:r>
          </a:p>
          <a:p>
            <a:pPr marL="628650" lvl="1" indent="-171450">
              <a:buFontTx/>
              <a:buChar char="-"/>
            </a:pPr>
            <a:r>
              <a:rPr lang="en-US" sz="1200" b="1" dirty="0">
                <a:solidFill>
                  <a:srgbClr val="FF0000"/>
                </a:solidFill>
                <a:latin typeface="Arial" panose="020B0604020202020204" pitchFamily="34" charset="0"/>
                <a:cs typeface="Arial" pitchFamily="34" charset="0"/>
              </a:rPr>
              <a:t>what the cost of RECs would be if they went that route to get the same sustainability result?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AC983-54EE-4F70-BDD0-102B71A5E8E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1170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2331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BEF524C-F7DE-40EA-B393-A8955530BC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6384C7D4-EB87-456C-A469-1614241AE5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http://newscenter.lbl.gov/2016/08/24/median-installed-price-solar-united-states-fell-5-12-2015/</a:t>
            </a:r>
          </a:p>
          <a:p>
            <a:pPr>
              <a:spcBef>
                <a:spcPct val="0"/>
              </a:spcBef>
            </a:pPr>
            <a:endParaRPr lang="en-US" altLang="en-US"/>
          </a:p>
          <a:p>
            <a:pPr>
              <a:spcBef>
                <a:spcPct val="0"/>
              </a:spcBef>
            </a:pPr>
            <a:r>
              <a:rPr lang="en-US" altLang="en-US" sz="2400"/>
              <a:t>Cheaper solar and nat gas are changing everything</a:t>
            </a:r>
          </a:p>
          <a:p>
            <a:pPr>
              <a:spcBef>
                <a:spcPct val="0"/>
              </a:spcBef>
            </a:pPr>
            <a:r>
              <a:rPr lang="en-US" altLang="en-US" sz="2400"/>
              <a:t>Especially where power costs are high or the spark spread is wide</a:t>
            </a:r>
          </a:p>
          <a:p>
            <a:pPr lvl="1">
              <a:spcBef>
                <a:spcPct val="0"/>
              </a:spcBef>
            </a:pPr>
            <a:r>
              <a:rPr lang="en-US" altLang="en-US" sz="2400"/>
              <a:t>NA Facts Wind and Solar out pacing fossil fuels – 56 GW addn by 2020 vs 36 GW</a:t>
            </a:r>
          </a:p>
          <a:p>
            <a:pPr lvl="1">
              <a:spcBef>
                <a:spcPct val="0"/>
              </a:spcBef>
            </a:pPr>
            <a:r>
              <a:rPr lang="en-US" altLang="en-US" sz="2400"/>
              <a:t>Enter the prosumer...</a:t>
            </a:r>
          </a:p>
          <a:p>
            <a:pPr>
              <a:spcBef>
                <a:spcPct val="0"/>
              </a:spcBef>
            </a:pPr>
            <a:endParaRPr lang="en-US" altLang="en-US"/>
          </a:p>
        </p:txBody>
      </p:sp>
      <p:sp>
        <p:nvSpPr>
          <p:cNvPr id="129028" name="Slide Number Placeholder 3">
            <a:extLst>
              <a:ext uri="{FF2B5EF4-FFF2-40B4-BE49-F238E27FC236}">
                <a16:creationId xmlns:a16="http://schemas.microsoft.com/office/drawing/2014/main" id="{D1AE52F9-0F33-4404-80D6-17A306D538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EE7EE5C-227E-4ACD-B8BC-A485908AAEF5}" type="slidenum">
              <a:rPr lang="en-US" altLang="en-US">
                <a:latin typeface="Calibri" panose="020F0502020204030204" pitchFamily="34" charset="0"/>
              </a:rPr>
              <a:pPr fontAlgn="base">
                <a:spcBef>
                  <a:spcPct val="0"/>
                </a:spcBef>
                <a:spcAft>
                  <a:spcPct val="0"/>
                </a:spcAft>
              </a:pPr>
              <a:t>4</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F9614C06-7B64-4D0C-BA6F-FAB2370CB7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9D4ABD3D-AA1A-4F1F-ABA3-FC4DCA92DE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31076" name="Slide Number Placeholder 3">
            <a:extLst>
              <a:ext uri="{FF2B5EF4-FFF2-40B4-BE49-F238E27FC236}">
                <a16:creationId xmlns:a16="http://schemas.microsoft.com/office/drawing/2014/main" id="{EBBDE9AD-8802-46B3-B5FB-2257518D31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93713">
              <a:defRPr>
                <a:solidFill>
                  <a:schemeClr val="tx1"/>
                </a:solidFill>
                <a:latin typeface="Arial" panose="020B0604020202020204" pitchFamily="34" charset="0"/>
              </a:defRPr>
            </a:lvl1pPr>
            <a:lvl2pPr marL="742950" indent="-285750" defTabSz="493713">
              <a:defRPr>
                <a:solidFill>
                  <a:schemeClr val="tx1"/>
                </a:solidFill>
                <a:latin typeface="Arial" panose="020B0604020202020204" pitchFamily="34" charset="0"/>
              </a:defRPr>
            </a:lvl2pPr>
            <a:lvl3pPr marL="1143000" indent="-228600" defTabSz="493713">
              <a:defRPr>
                <a:solidFill>
                  <a:schemeClr val="tx1"/>
                </a:solidFill>
                <a:latin typeface="Arial" panose="020B0604020202020204" pitchFamily="34" charset="0"/>
              </a:defRPr>
            </a:lvl3pPr>
            <a:lvl4pPr marL="1600200" indent="-228600" defTabSz="493713">
              <a:defRPr>
                <a:solidFill>
                  <a:schemeClr val="tx1"/>
                </a:solidFill>
                <a:latin typeface="Arial" panose="020B0604020202020204" pitchFamily="34" charset="0"/>
              </a:defRPr>
            </a:lvl4pPr>
            <a:lvl5pPr marL="2057400" indent="-228600" defTabSz="493713">
              <a:defRPr>
                <a:solidFill>
                  <a:schemeClr val="tx1"/>
                </a:solidFill>
                <a:latin typeface="Arial" panose="020B0604020202020204" pitchFamily="34" charset="0"/>
              </a:defRPr>
            </a:lvl5pPr>
            <a:lvl6pPr marL="2514600" indent="-228600" defTabSz="493713" fontAlgn="base">
              <a:spcBef>
                <a:spcPct val="0"/>
              </a:spcBef>
              <a:spcAft>
                <a:spcPct val="0"/>
              </a:spcAft>
              <a:defRPr>
                <a:solidFill>
                  <a:schemeClr val="tx1"/>
                </a:solidFill>
                <a:latin typeface="Arial" panose="020B0604020202020204" pitchFamily="34" charset="0"/>
              </a:defRPr>
            </a:lvl6pPr>
            <a:lvl7pPr marL="2971800" indent="-228600" defTabSz="493713" fontAlgn="base">
              <a:spcBef>
                <a:spcPct val="0"/>
              </a:spcBef>
              <a:spcAft>
                <a:spcPct val="0"/>
              </a:spcAft>
              <a:defRPr>
                <a:solidFill>
                  <a:schemeClr val="tx1"/>
                </a:solidFill>
                <a:latin typeface="Arial" panose="020B0604020202020204" pitchFamily="34" charset="0"/>
              </a:defRPr>
            </a:lvl7pPr>
            <a:lvl8pPr marL="3429000" indent="-228600" defTabSz="493713" fontAlgn="base">
              <a:spcBef>
                <a:spcPct val="0"/>
              </a:spcBef>
              <a:spcAft>
                <a:spcPct val="0"/>
              </a:spcAft>
              <a:defRPr>
                <a:solidFill>
                  <a:schemeClr val="tx1"/>
                </a:solidFill>
                <a:latin typeface="Arial" panose="020B0604020202020204" pitchFamily="34" charset="0"/>
              </a:defRPr>
            </a:lvl8pPr>
            <a:lvl9pPr marL="3886200" indent="-228600" defTabSz="49371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7830C67-608A-4633-B8D0-5BE06F2E8C53}" type="slidenum">
              <a:rPr lang="en-US" altLang="en-US" sz="1400">
                <a:solidFill>
                  <a:srgbClr val="000000"/>
                </a:solidFill>
                <a:latin typeface="Calibri" panose="020F0502020204030204" pitchFamily="34" charset="0"/>
              </a:rPr>
              <a:pPr fontAlgn="base">
                <a:spcBef>
                  <a:spcPct val="0"/>
                </a:spcBef>
                <a:spcAft>
                  <a:spcPct val="0"/>
                </a:spcAft>
              </a:pPr>
              <a:t>5</a:t>
            </a:fld>
            <a:endParaRPr lang="en-US" altLang="en-US" sz="1400">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DBDE022A-FFB0-430F-8F6A-48CA44C95C4A}"/>
              </a:ext>
            </a:extLst>
          </p:cNvPr>
          <p:cNvSpPr>
            <a:spLocks noGrp="1" noRot="1" noChangeAspect="1" noChangeArrowheads="1" noTextEdit="1"/>
          </p:cNvSpPr>
          <p:nvPr>
            <p:ph type="sldImg"/>
          </p:nvPr>
        </p:nvSpPr>
        <p:spPr bwMode="auto">
          <a:xfrm>
            <a:off x="422275" y="703263"/>
            <a:ext cx="6257925" cy="3519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CB0F131-FFEA-41A1-B394-B6260E145DF8}"/>
              </a:ext>
            </a:extLst>
          </p:cNvPr>
          <p:cNvSpPr>
            <a:spLocks noGrp="1"/>
          </p:cNvSpPr>
          <p:nvPr>
            <p:ph type="body" idx="1"/>
          </p:nvPr>
        </p:nvSpPr>
        <p:spPr/>
        <p:txBody>
          <a:bodyPr/>
          <a:lstStyle/>
          <a:p>
            <a:pPr defTabSz="685862" eaLnBrk="0" fontAlgn="auto" hangingPunct="0">
              <a:spcBef>
                <a:spcPts val="0"/>
              </a:spcBef>
              <a:spcAft>
                <a:spcPts val="0"/>
              </a:spcAft>
              <a:defRPr/>
            </a:pPr>
            <a:r>
              <a:rPr lang="en-US" altLang="en-US" dirty="0">
                <a:solidFill>
                  <a:schemeClr val="bg1">
                    <a:lumMod val="50000"/>
                  </a:schemeClr>
                </a:solidFill>
                <a:latin typeface="Arial"/>
              </a:rPr>
              <a:t>SOOO... </a:t>
            </a:r>
            <a:r>
              <a:rPr lang="en-US" altLang="en-US" b="1" dirty="0">
                <a:solidFill>
                  <a:schemeClr val="bg1">
                    <a:lumMod val="50000"/>
                  </a:schemeClr>
                </a:solidFill>
                <a:latin typeface="Arial"/>
              </a:rPr>
              <a:t>Microgrid</a:t>
            </a:r>
            <a:r>
              <a:rPr lang="en-US" altLang="en-US" dirty="0">
                <a:solidFill>
                  <a:schemeClr val="bg1">
                    <a:lumMod val="50000"/>
                  </a:schemeClr>
                </a:solidFill>
                <a:latin typeface="Arial"/>
              </a:rPr>
              <a:t> is really a synonym for </a:t>
            </a:r>
            <a:r>
              <a:rPr lang="en-US" altLang="en-US" b="1" dirty="0">
                <a:solidFill>
                  <a:schemeClr val="bg1">
                    <a:lumMod val="50000"/>
                  </a:schemeClr>
                </a:solidFill>
                <a:latin typeface="Arial"/>
              </a:rPr>
              <a:t>“distributed energy resources (DER)”</a:t>
            </a:r>
          </a:p>
          <a:p>
            <a:pPr defTabSz="685862" eaLnBrk="0" fontAlgn="auto" hangingPunct="0">
              <a:spcBef>
                <a:spcPts val="0"/>
              </a:spcBef>
              <a:spcAft>
                <a:spcPts val="0"/>
              </a:spcAft>
              <a:defRPr/>
            </a:pPr>
            <a:endParaRPr lang="en-US" altLang="en-US" dirty="0">
              <a:solidFill>
                <a:schemeClr val="bg1">
                  <a:lumMod val="50000"/>
                </a:schemeClr>
              </a:solidFill>
              <a:latin typeface="Arial"/>
            </a:endParaRPr>
          </a:p>
          <a:p>
            <a:pPr defTabSz="685862" eaLnBrk="0" fontAlgn="auto" hangingPunct="0">
              <a:spcBef>
                <a:spcPts val="0"/>
              </a:spcBef>
              <a:spcAft>
                <a:spcPts val="0"/>
              </a:spcAft>
              <a:defRPr/>
            </a:pPr>
            <a:r>
              <a:rPr lang="en-US" altLang="en-US" dirty="0">
                <a:solidFill>
                  <a:schemeClr val="bg1">
                    <a:lumMod val="50000"/>
                  </a:schemeClr>
                </a:solidFill>
                <a:latin typeface="Arial"/>
              </a:rPr>
              <a:t>Point is, DER in “continued parallel operation” alone is 11% of the U.S. Grid alone!  That’s right, 100 GW of the 1000 GW is CHP, Solar, and other sources of generation in continued parallel operation.  Very little of this “islands” autonomously!</a:t>
            </a:r>
          </a:p>
          <a:p>
            <a:pPr defTabSz="685862" eaLnBrk="0" fontAlgn="auto" hangingPunct="0">
              <a:spcBef>
                <a:spcPts val="0"/>
              </a:spcBef>
              <a:spcAft>
                <a:spcPts val="0"/>
              </a:spcAft>
              <a:defRPr/>
            </a:pPr>
            <a:r>
              <a:rPr lang="en-US" altLang="en-US" dirty="0">
                <a:solidFill>
                  <a:schemeClr val="bg1">
                    <a:lumMod val="50000"/>
                  </a:schemeClr>
                </a:solidFill>
                <a:latin typeface="Arial"/>
              </a:rPr>
              <a:t>	</a:t>
            </a:r>
          </a:p>
          <a:p>
            <a:pPr defTabSz="685862" eaLnBrk="0" fontAlgn="auto" hangingPunct="0">
              <a:spcBef>
                <a:spcPts val="0"/>
              </a:spcBef>
              <a:spcAft>
                <a:spcPts val="0"/>
              </a:spcAft>
              <a:defRPr/>
            </a:pPr>
            <a:r>
              <a:rPr lang="en-US" altLang="en-US" dirty="0">
                <a:solidFill>
                  <a:schemeClr val="bg1">
                    <a:lumMod val="50000"/>
                  </a:schemeClr>
                </a:solidFill>
                <a:latin typeface="Arial"/>
              </a:rPr>
              <a:t>Understand UL 1741</a:t>
            </a:r>
          </a:p>
          <a:p>
            <a:pPr defTabSz="685862" eaLnBrk="0" fontAlgn="auto" hangingPunct="0">
              <a:spcBef>
                <a:spcPts val="0"/>
              </a:spcBef>
              <a:spcAft>
                <a:spcPts val="0"/>
              </a:spcAft>
              <a:defRPr/>
            </a:pPr>
            <a:r>
              <a:rPr lang="en-US" altLang="en-US" dirty="0">
                <a:solidFill>
                  <a:schemeClr val="bg1">
                    <a:lumMod val="50000"/>
                  </a:schemeClr>
                </a:solidFill>
                <a:latin typeface="Arial"/>
              </a:rPr>
              <a:t>Understand IEEE 1547</a:t>
            </a:r>
          </a:p>
          <a:p>
            <a:pPr fontAlgn="auto">
              <a:spcBef>
                <a:spcPts val="0"/>
              </a:spcBef>
              <a:spcAft>
                <a:spcPts val="0"/>
              </a:spcAft>
              <a:defRPr/>
            </a:pPr>
            <a:endParaRPr lang="en-US" dirty="0"/>
          </a:p>
        </p:txBody>
      </p:sp>
      <p:sp>
        <p:nvSpPr>
          <p:cNvPr id="133124" name="Slide Number Placeholder 3">
            <a:extLst>
              <a:ext uri="{FF2B5EF4-FFF2-40B4-BE49-F238E27FC236}">
                <a16:creationId xmlns:a16="http://schemas.microsoft.com/office/drawing/2014/main" id="{9F47B0F1-8CB0-498D-BD24-A6ECDE49B1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fontAlgn="base">
              <a:spcBef>
                <a:spcPct val="0"/>
              </a:spcBef>
              <a:spcAft>
                <a:spcPct val="0"/>
              </a:spcAft>
              <a:defRPr>
                <a:solidFill>
                  <a:schemeClr val="tx1"/>
                </a:solidFill>
                <a:latin typeface="Arial" panose="020B0604020202020204" pitchFamily="34" charset="0"/>
              </a:defRPr>
            </a:lvl6pPr>
            <a:lvl7pPr marL="2971800" indent="-228600" defTabSz="455613" fontAlgn="base">
              <a:spcBef>
                <a:spcPct val="0"/>
              </a:spcBef>
              <a:spcAft>
                <a:spcPct val="0"/>
              </a:spcAft>
              <a:defRPr>
                <a:solidFill>
                  <a:schemeClr val="tx1"/>
                </a:solidFill>
                <a:latin typeface="Arial" panose="020B0604020202020204" pitchFamily="34" charset="0"/>
              </a:defRPr>
            </a:lvl7pPr>
            <a:lvl8pPr marL="3429000" indent="-228600" defTabSz="455613" fontAlgn="base">
              <a:spcBef>
                <a:spcPct val="0"/>
              </a:spcBef>
              <a:spcAft>
                <a:spcPct val="0"/>
              </a:spcAft>
              <a:defRPr>
                <a:solidFill>
                  <a:schemeClr val="tx1"/>
                </a:solidFill>
                <a:latin typeface="Arial" panose="020B0604020202020204" pitchFamily="34" charset="0"/>
              </a:defRPr>
            </a:lvl8pPr>
            <a:lvl9pPr marL="3886200" indent="-228600" defTabSz="45561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3D3B356-FC00-46BA-99D3-D746DC913E2E}" type="slidenum">
              <a:rPr lang="en-US" altLang="en-US" sz="1300">
                <a:solidFill>
                  <a:srgbClr val="000000"/>
                </a:solidFill>
                <a:latin typeface="Calibri" panose="020F0502020204030204" pitchFamily="34" charset="0"/>
              </a:rPr>
              <a:pPr fontAlgn="base">
                <a:spcBef>
                  <a:spcPct val="0"/>
                </a:spcBef>
                <a:spcAft>
                  <a:spcPct val="0"/>
                </a:spcAft>
              </a:pPr>
              <a:t>6</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281AC38F-72E2-4952-B0B9-B6AB5C7D78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48D42D99-F187-4771-9620-506B775BC9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PA</a:t>
            </a:r>
          </a:p>
          <a:p>
            <a:pPr>
              <a:spcBef>
                <a:spcPct val="0"/>
              </a:spcBef>
            </a:pPr>
            <a:r>
              <a:rPr lang="en-US" altLang="en-US"/>
              <a:t>RI</a:t>
            </a:r>
          </a:p>
          <a:p>
            <a:pPr>
              <a:spcBef>
                <a:spcPct val="0"/>
              </a:spcBef>
            </a:pPr>
            <a:r>
              <a:rPr lang="en-US" altLang="en-US"/>
              <a:t>TX</a:t>
            </a:r>
          </a:p>
          <a:p>
            <a:pPr>
              <a:spcBef>
                <a:spcPct val="0"/>
              </a:spcBef>
            </a:pPr>
            <a:endParaRPr lang="en-US" altLang="en-US"/>
          </a:p>
        </p:txBody>
      </p:sp>
      <p:sp>
        <p:nvSpPr>
          <p:cNvPr id="136196" name="Slide Number Placeholder 3">
            <a:extLst>
              <a:ext uri="{FF2B5EF4-FFF2-40B4-BE49-F238E27FC236}">
                <a16:creationId xmlns:a16="http://schemas.microsoft.com/office/drawing/2014/main" id="{D94365D6-2F8A-4F5D-AF9C-8971061A1F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04D0F5D-AE21-496B-8AC1-72E5EEA158D8}" type="slidenum">
              <a:rPr lang="en-US" altLang="en-US">
                <a:solidFill>
                  <a:srgbClr val="000000"/>
                </a:solidFill>
                <a:latin typeface="Calibri" panose="020F0502020204030204" pitchFamily="34" charset="0"/>
              </a:rPr>
              <a:pPr fontAlgn="base">
                <a:spcBef>
                  <a:spcPct val="0"/>
                </a:spcBef>
                <a:spcAft>
                  <a:spcPct val="0"/>
                </a:spcAft>
              </a:pPr>
              <a:t>8</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22CE6BCF-1952-430B-83E2-6B1ECB8BF5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46E5F14-D587-41E4-AB33-0C030941CC1F}"/>
              </a:ext>
            </a:extLst>
          </p:cNvPr>
          <p:cNvSpPr>
            <a:spLocks noGrp="1"/>
          </p:cNvSpPr>
          <p:nvPr>
            <p:ph type="body" idx="1"/>
          </p:nvPr>
        </p:nvSpPr>
        <p:spPr/>
        <p:txBody>
          <a:bodyPr/>
          <a:lstStyle/>
          <a:p>
            <a:pPr marL="285750" indent="-285750" fontAlgn="auto">
              <a:spcBef>
                <a:spcPts val="0"/>
              </a:spcBef>
              <a:spcAft>
                <a:spcPts val="600"/>
              </a:spcAft>
              <a:buClr>
                <a:schemeClr val="accent5"/>
              </a:buClr>
              <a:buFont typeface="Arial" panose="020B0604020202020204" pitchFamily="34" charset="0"/>
              <a:buChar char="●"/>
              <a:defRPr/>
            </a:pPr>
            <a:r>
              <a:rPr lang="en-US" dirty="0">
                <a:solidFill>
                  <a:schemeClr val="bg1">
                    <a:lumMod val="50000"/>
                  </a:schemeClr>
                </a:solidFill>
              </a:rPr>
              <a:t>Lack of trusted partners </a:t>
            </a:r>
          </a:p>
          <a:p>
            <a:pPr marL="285750" indent="-285750" fontAlgn="auto">
              <a:spcBef>
                <a:spcPts val="0"/>
              </a:spcBef>
              <a:spcAft>
                <a:spcPts val="600"/>
              </a:spcAft>
              <a:buClr>
                <a:schemeClr val="accent5"/>
              </a:buClr>
              <a:buFont typeface="Arial" panose="020B0604020202020204" pitchFamily="34" charset="0"/>
              <a:buChar char="●"/>
              <a:defRPr/>
            </a:pPr>
            <a:r>
              <a:rPr lang="en-US" dirty="0">
                <a:solidFill>
                  <a:schemeClr val="bg1">
                    <a:lumMod val="50000"/>
                  </a:schemeClr>
                </a:solidFill>
              </a:rPr>
              <a:t>Unknown, or unidentified, areas of risk in new technologies, contract structures, and regulatory landscape</a:t>
            </a:r>
          </a:p>
          <a:p>
            <a:pPr marL="285750" indent="-285750" fontAlgn="auto">
              <a:spcBef>
                <a:spcPts val="0"/>
              </a:spcBef>
              <a:spcAft>
                <a:spcPts val="600"/>
              </a:spcAft>
              <a:buClr>
                <a:schemeClr val="accent5"/>
              </a:buClr>
              <a:buFont typeface="Arial" panose="020B0604020202020204" pitchFamily="34" charset="0"/>
              <a:buChar char="●"/>
              <a:defRPr/>
            </a:pPr>
            <a:r>
              <a:rPr lang="en-US" dirty="0">
                <a:solidFill>
                  <a:schemeClr val="bg1">
                    <a:lumMod val="50000"/>
                  </a:schemeClr>
                </a:solidFill>
              </a:rPr>
              <a:t>Companies may not have internal expertise or bandwidth to properly evaluate and analyze opportunities </a:t>
            </a:r>
          </a:p>
          <a:p>
            <a:pPr marL="285750" indent="-285750" fontAlgn="auto">
              <a:spcBef>
                <a:spcPts val="0"/>
              </a:spcBef>
              <a:spcAft>
                <a:spcPts val="600"/>
              </a:spcAft>
              <a:buClr>
                <a:schemeClr val="accent5"/>
              </a:buClr>
              <a:buFont typeface="Arial" panose="020B0604020202020204" pitchFamily="34" charset="0"/>
              <a:buChar char="●"/>
              <a:defRPr/>
            </a:pPr>
            <a:r>
              <a:rPr lang="en-US" dirty="0">
                <a:solidFill>
                  <a:schemeClr val="bg1">
                    <a:lumMod val="50000"/>
                  </a:schemeClr>
                </a:solidFill>
              </a:rPr>
              <a:t>Technology and finalize models are new to internal groups and are complex</a:t>
            </a:r>
          </a:p>
          <a:p>
            <a:pPr marL="285750" indent="-285750" fontAlgn="auto">
              <a:spcBef>
                <a:spcPts val="0"/>
              </a:spcBef>
              <a:spcAft>
                <a:spcPts val="600"/>
              </a:spcAft>
              <a:buClr>
                <a:schemeClr val="accent5"/>
              </a:buClr>
              <a:buFont typeface="Arial" panose="020B0604020202020204" pitchFamily="34" charset="0"/>
              <a:buChar char="●"/>
              <a:defRPr/>
            </a:pPr>
            <a:r>
              <a:rPr lang="en-US" dirty="0">
                <a:solidFill>
                  <a:schemeClr val="bg1">
                    <a:lumMod val="50000"/>
                  </a:schemeClr>
                </a:solidFill>
              </a:rPr>
              <a:t>Overwhelming variety of opportunities in the market (too many offers)</a:t>
            </a:r>
          </a:p>
          <a:p>
            <a:pPr fontAlgn="auto">
              <a:spcBef>
                <a:spcPts val="0"/>
              </a:spcBef>
              <a:spcAft>
                <a:spcPts val="0"/>
              </a:spcAft>
              <a:defRPr/>
            </a:pPr>
            <a:endParaRPr lang="en-US" dirty="0"/>
          </a:p>
        </p:txBody>
      </p:sp>
      <p:sp>
        <p:nvSpPr>
          <p:cNvPr id="138244" name="Slide Number Placeholder 3">
            <a:extLst>
              <a:ext uri="{FF2B5EF4-FFF2-40B4-BE49-F238E27FC236}">
                <a16:creationId xmlns:a16="http://schemas.microsoft.com/office/drawing/2014/main" id="{41782F9D-C9E8-4895-8CCA-184016CA7D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C767213-88D7-47FF-BBDB-5C79E919E9B3}" type="slidenum">
              <a:rPr lang="en-US" altLang="en-US">
                <a:solidFill>
                  <a:srgbClr val="000000"/>
                </a:solidFill>
                <a:latin typeface="Calibri" panose="020F0502020204030204" pitchFamily="34" charset="0"/>
              </a:rPr>
              <a:pPr fontAlgn="base">
                <a:spcBef>
                  <a:spcPct val="0"/>
                </a:spcBef>
                <a:spcAft>
                  <a:spcPct val="0"/>
                </a:spcAft>
              </a:pPr>
              <a:t>9</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6332CDF8-4F7B-4A9B-8A04-ECF35B0291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a:extLst>
              <a:ext uri="{FF2B5EF4-FFF2-40B4-BE49-F238E27FC236}">
                <a16:creationId xmlns:a16="http://schemas.microsoft.com/office/drawing/2014/main" id="{ECE68F6C-4A02-49B7-952C-B58480F683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 name="Slide Number Placeholder 3">
            <a:extLst>
              <a:ext uri="{FF2B5EF4-FFF2-40B4-BE49-F238E27FC236}">
                <a16:creationId xmlns:a16="http://schemas.microsoft.com/office/drawing/2014/main" id="{2CD7AEA8-2DC6-4714-8229-7FFCBD582E7F}"/>
              </a:ext>
            </a:extLst>
          </p:cNvPr>
          <p:cNvSpPr>
            <a:spLocks noGrp="1"/>
          </p:cNvSpPr>
          <p:nvPr>
            <p:ph type="sldNum" sz="quarter" idx="5"/>
          </p:nvPr>
        </p:nvSpPr>
        <p:spPr/>
        <p:txBody>
          <a:bodyPr/>
          <a:lstStyle/>
          <a:p>
            <a:pPr defTabSz="914400">
              <a:defRPr/>
            </a:pPr>
            <a:fld id="{9C8AD579-F075-4469-8A35-E18DB04A777E}" type="slidenum">
              <a:rPr lang="en-US" sz="1800" kern="0">
                <a:solidFill>
                  <a:sysClr val="windowText" lastClr="000000"/>
                </a:solidFill>
              </a:rPr>
              <a:pPr defTabSz="914400">
                <a:defRPr/>
              </a:pPr>
              <a:t>10</a:t>
            </a:fld>
            <a:endParaRPr lang="en-US" sz="1800" kern="0" dirty="0">
              <a:solidFill>
                <a:sysClr val="windowText" lastClr="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A11EF058-296A-4B9F-A573-6D4FFA6AD2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16BA4BDC-F707-4296-AD16-1AD70373AE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666750">
              <a:spcBef>
                <a:spcPct val="0"/>
              </a:spcBef>
            </a:pPr>
            <a:r>
              <a:rPr lang="en-US" altLang="en-US">
                <a:solidFill>
                  <a:srgbClr val="00B0F0"/>
                </a:solidFill>
                <a:latin typeface="Arial" panose="020B0604020202020204" pitchFamily="34" charset="0"/>
                <a:cs typeface="Arial" panose="020B0604020202020204" pitchFamily="34" charset="0"/>
              </a:rPr>
              <a:t>This is an example of a </a:t>
            </a:r>
            <a:r>
              <a:rPr lang="en-US" altLang="en-US" b="1">
                <a:solidFill>
                  <a:srgbClr val="00B0F0"/>
                </a:solidFill>
                <a:latin typeface="Arial" panose="020B0604020202020204" pitchFamily="34" charset="0"/>
                <a:cs typeface="Arial" panose="020B0604020202020204" pitchFamily="34" charset="0"/>
              </a:rPr>
              <a:t>Text Slide</a:t>
            </a:r>
            <a:r>
              <a:rPr lang="en-US" altLang="en-US">
                <a:solidFill>
                  <a:srgbClr val="00B0F0"/>
                </a:solidFill>
                <a:latin typeface="Arial" panose="020B0604020202020204" pitchFamily="34" charset="0"/>
                <a:cs typeface="Arial" panose="020B0604020202020204" pitchFamily="34" charset="0"/>
              </a:rPr>
              <a:t>. Reference the different layout options in the </a:t>
            </a:r>
            <a:r>
              <a:rPr lang="en-US" altLang="en-US" b="1">
                <a:solidFill>
                  <a:srgbClr val="00B0F0"/>
                </a:solidFill>
                <a:latin typeface="Arial" panose="020B0604020202020204" pitchFamily="34" charset="0"/>
                <a:cs typeface="Arial" panose="020B0604020202020204" pitchFamily="34" charset="0"/>
              </a:rPr>
              <a:t>Slide Master </a:t>
            </a:r>
            <a:r>
              <a:rPr lang="en-US" altLang="en-US">
                <a:solidFill>
                  <a:srgbClr val="00B0F0"/>
                </a:solidFill>
                <a:latin typeface="Arial" panose="020B0604020202020204" pitchFamily="34" charset="0"/>
                <a:cs typeface="Arial" panose="020B0604020202020204" pitchFamily="34" charset="0"/>
              </a:rPr>
              <a:t>(under the View tab) for different variations. Remember, our new Brand Guidelines call for clean and simple messages and design. Reference the PowerPoint Guidelines on the Brand Book for tips and useful information on creating effective presentations.</a:t>
            </a:r>
          </a:p>
          <a:p>
            <a:pPr defTabSz="666750">
              <a:spcBef>
                <a:spcPct val="0"/>
              </a:spcBef>
            </a:pPr>
            <a:endParaRPr lang="en-US" altLang="en-US">
              <a:latin typeface="Arial" panose="020B0604020202020204" pitchFamily="34" charset="0"/>
              <a:cs typeface="Arial" panose="020B0604020202020204" pitchFamily="34" charset="0"/>
            </a:endParaRPr>
          </a:p>
        </p:txBody>
      </p:sp>
      <p:sp>
        <p:nvSpPr>
          <p:cNvPr id="143364" name="Slide Number Placeholder 3">
            <a:extLst>
              <a:ext uri="{FF2B5EF4-FFF2-40B4-BE49-F238E27FC236}">
                <a16:creationId xmlns:a16="http://schemas.microsoft.com/office/drawing/2014/main" id="{F1AA1926-556B-4E8A-8F2B-48793D66CB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F653235-6CF5-430F-8271-1D1B02233622}" type="slidenum">
              <a:rPr lang="en-US" altLang="en-US">
                <a:latin typeface="Calibri" panose="020F0502020204030204" pitchFamily="34" charset="0"/>
              </a:rPr>
              <a:pPr fontAlgn="base">
                <a:spcBef>
                  <a:spcPct val="0"/>
                </a:spcBef>
                <a:spcAft>
                  <a:spcPct val="0"/>
                </a:spcAft>
              </a:pPr>
              <a:t>12</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371D02-626B-41F2-8A13-0ED00FD0606B}"/>
              </a:ext>
            </a:extLst>
          </p:cNvPr>
          <p:cNvSpPr/>
          <p:nvPr userDrawn="1"/>
        </p:nvSpPr>
        <p:spPr>
          <a:xfrm flipV="1">
            <a:off x="0" y="3711575"/>
            <a:ext cx="9144000" cy="674688"/>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F2B664D1-07DA-444C-9635-0BBEECF31EB1}"/>
              </a:ext>
            </a:extLst>
          </p:cNvPr>
          <p:cNvSpPr/>
          <p:nvPr userDrawn="1"/>
        </p:nvSpPr>
        <p:spPr>
          <a:xfrm>
            <a:off x="0" y="4386263"/>
            <a:ext cx="9144000" cy="1079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Picture Placeholder 5"/>
          <p:cNvSpPr>
            <a:spLocks noGrp="1"/>
          </p:cNvSpPr>
          <p:nvPr>
            <p:ph type="pic" sz="quarter" idx="10"/>
          </p:nvPr>
        </p:nvSpPr>
        <p:spPr>
          <a:xfrm>
            <a:off x="0" y="0"/>
            <a:ext cx="9144000" cy="4381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pPr lvl="0"/>
            <a:r>
              <a:rPr lang="en-US" noProof="0"/>
              <a:t>Click icon to add picture</a:t>
            </a:r>
            <a:endParaRPr lang="en-US" noProof="0" dirty="0"/>
          </a:p>
        </p:txBody>
      </p:sp>
      <p:sp>
        <p:nvSpPr>
          <p:cNvPr id="8" name="Title 1"/>
          <p:cNvSpPr>
            <a:spLocks noGrp="1"/>
          </p:cNvSpPr>
          <p:nvPr>
            <p:ph type="ctrTitle"/>
          </p:nvPr>
        </p:nvSpPr>
        <p:spPr>
          <a:xfrm>
            <a:off x="252414" y="1971244"/>
            <a:ext cx="8673872" cy="553998"/>
          </a:xfrm>
          <a:prstGeom prst="rect">
            <a:avLst/>
          </a:prstGeom>
        </p:spPr>
        <p:txBody>
          <a:bodyPr lIns="0" tIns="0" rIns="0" bIns="0" anchor="ctr" anchorCtr="0">
            <a:spAutoFit/>
          </a:bodyPr>
          <a:lstStyle>
            <a:lvl1pPr marL="0" indent="0" algn="l">
              <a:buFont typeface="Arial"/>
              <a:buNone/>
              <a:defRPr sz="3600">
                <a:solidFill>
                  <a:schemeClr val="tx2"/>
                </a:solidFill>
              </a:defRPr>
            </a:lvl1pPr>
          </a:lstStyle>
          <a:p>
            <a:r>
              <a:rPr lang="en-US"/>
              <a:t>Click to edit Master title style</a:t>
            </a:r>
            <a:endParaRPr lang="en-US" dirty="0"/>
          </a:p>
        </p:txBody>
      </p:sp>
      <p:sp>
        <p:nvSpPr>
          <p:cNvPr id="9" name="Subtitle 2"/>
          <p:cNvSpPr>
            <a:spLocks noGrp="1"/>
          </p:cNvSpPr>
          <p:nvPr>
            <p:ph type="subTitle" idx="1"/>
          </p:nvPr>
        </p:nvSpPr>
        <p:spPr>
          <a:xfrm>
            <a:off x="252414" y="2566267"/>
            <a:ext cx="8673872" cy="307777"/>
          </a:xfrm>
          <a:prstGeom prst="rect">
            <a:avLst/>
          </a:prstGeom>
        </p:spPr>
        <p:txBody>
          <a:bodyPr lIns="0" tIns="0" rIns="0" bIns="0">
            <a:spAutoFit/>
          </a:bodyPr>
          <a:lstStyle>
            <a:lvl1pPr marL="0" indent="0" algn="l">
              <a:buNone/>
              <a:defRPr sz="20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ext Placeholder 13"/>
          <p:cNvSpPr>
            <a:spLocks noGrp="1"/>
          </p:cNvSpPr>
          <p:nvPr>
            <p:ph type="body" sz="quarter" idx="11"/>
          </p:nvPr>
        </p:nvSpPr>
        <p:spPr>
          <a:xfrm>
            <a:off x="252414" y="3954254"/>
            <a:ext cx="4360862" cy="184666"/>
          </a:xfrm>
          <a:prstGeom prst="rect">
            <a:avLst/>
          </a:prstGeom>
        </p:spPr>
        <p:txBody>
          <a:bodyPr lIns="0" tIns="0" rIns="0" bIns="0" anchor="ctr" anchorCtr="0">
            <a:spAutoFit/>
          </a:bodyPr>
          <a:lstStyle>
            <a:lvl1pPr marL="0" indent="0">
              <a:buNone/>
              <a:defRPr sz="1200">
                <a:solidFill>
                  <a:schemeClr val="bg1"/>
                </a:solidFill>
              </a:defRPr>
            </a:lvl1pPr>
          </a:lstStyle>
          <a:p>
            <a:pPr lvl="0"/>
            <a:r>
              <a:rPr lang="en-US"/>
              <a:t>Edit Master text styles</a:t>
            </a:r>
          </a:p>
        </p:txBody>
      </p:sp>
    </p:spTree>
    <p:extLst>
      <p:ext uri="{BB962C8B-B14F-4D97-AF65-F5344CB8AC3E}">
        <p14:creationId xmlns:p14="http://schemas.microsoft.com/office/powerpoint/2010/main" val="86848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accent1"/>
                </a:solidFill>
              </a:defRPr>
            </a:lvl1pPr>
          </a:lstStyle>
          <a:p>
            <a:r>
              <a:rPr lang="en-US"/>
              <a:t>Click to edit Master title style</a:t>
            </a:r>
            <a:endParaRPr lang="en-US" dirty="0"/>
          </a:p>
        </p:txBody>
      </p:sp>
      <p:sp>
        <p:nvSpPr>
          <p:cNvPr id="5" name="Subtitle 2"/>
          <p:cNvSpPr>
            <a:spLocks noGrp="1"/>
          </p:cNvSpPr>
          <p:nvPr>
            <p:ph type="subTitle" idx="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EAB16C5D-CCA0-453B-B169-B1BB95D47BE3}"/>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640F280E-F8EE-4BCA-92A4-6CCD7DAB4E28}" type="slidenum">
              <a:rPr lang="en-US" smtClean="0"/>
              <a:pPr>
                <a:defRPr/>
              </a:pPr>
              <a:t>‹#›</a:t>
            </a:fld>
            <a:endParaRPr lang="en-US"/>
          </a:p>
        </p:txBody>
      </p:sp>
      <p:sp>
        <p:nvSpPr>
          <p:cNvPr id="7" name="Footer Placeholder 4">
            <a:extLst>
              <a:ext uri="{FF2B5EF4-FFF2-40B4-BE49-F238E27FC236}">
                <a16:creationId xmlns:a16="http://schemas.microsoft.com/office/drawing/2014/main" id="{33D5151A-2B49-481E-A686-7FF24A614107}"/>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1580101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p:nvPr>
        </p:nvSpPr>
        <p:spPr>
          <a:xfrm>
            <a:off x="252416" y="4066303"/>
            <a:ext cx="2678893"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26" name="Text Placeholder 11"/>
          <p:cNvSpPr>
            <a:spLocks noGrp="1"/>
          </p:cNvSpPr>
          <p:nvPr>
            <p:ph type="body" sz="quarter" idx="21"/>
          </p:nvPr>
        </p:nvSpPr>
        <p:spPr>
          <a:xfrm>
            <a:off x="6192841" y="4066303"/>
            <a:ext cx="2744787"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29" name="Text Placeholder 11"/>
          <p:cNvSpPr>
            <a:spLocks noGrp="1"/>
          </p:cNvSpPr>
          <p:nvPr>
            <p:ph type="body" sz="quarter" idx="24"/>
          </p:nvPr>
        </p:nvSpPr>
        <p:spPr>
          <a:xfrm>
            <a:off x="3232555" y="4066303"/>
            <a:ext cx="2717870"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3" name="Content Placeholder 2"/>
          <p:cNvSpPr>
            <a:spLocks noGrp="1"/>
          </p:cNvSpPr>
          <p:nvPr>
            <p:ph sz="quarter" idx="32"/>
          </p:nvPr>
        </p:nvSpPr>
        <p:spPr>
          <a:xfrm>
            <a:off x="252415" y="1192755"/>
            <a:ext cx="2698748" cy="26667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4"/>
            <a:ext cx="2717870"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41" y="1192754"/>
            <a:ext cx="2744787"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252413" y="230188"/>
            <a:ext cx="8685212" cy="369332"/>
          </a:xfrm>
        </p:spPr>
        <p:txBody>
          <a:bodyPr/>
          <a:lstStyle>
            <a:lvl1pPr>
              <a:buFontTx/>
              <a:buNone/>
              <a:defRPr sz="18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8"/>
            <a:ext cx="8685212" cy="253916"/>
          </a:xfrm>
        </p:spPr>
        <p:txBody>
          <a:bodyPr/>
          <a:lstStyle>
            <a:lvl1pPr marL="269076" indent="-257171">
              <a:buFontTx/>
              <a:buNone/>
              <a:defRPr sz="1200" baseline="0">
                <a:solidFill>
                  <a:schemeClr val="accent1"/>
                </a:solidFill>
              </a:defRPr>
            </a:lvl1pPr>
            <a:lvl2pPr marL="305985" indent="-171447">
              <a:buFontTx/>
              <a:buNone/>
              <a:defRPr/>
            </a:lvl2pPr>
            <a:lvl3pPr marL="440523" indent="-171447">
              <a:buFontTx/>
              <a:buNone/>
              <a:defRPr/>
            </a:lvl3pPr>
            <a:lvl4pPr marL="576252" indent="-171447">
              <a:buFontTx/>
              <a:buNone/>
              <a:defRPr/>
            </a:lvl4pPr>
            <a:lvl5pPr marL="704837" indent="-171447">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B67F2E9D-F8F1-47D4-824B-CCC56BD69A5E}"/>
              </a:ext>
            </a:extLst>
          </p:cNvPr>
          <p:cNvSpPr>
            <a:spLocks noGrp="1"/>
          </p:cNvSpPr>
          <p:nvPr>
            <p:ph type="sldNum" sz="quarter" idx="37"/>
          </p:nvPr>
        </p:nvSpPr>
        <p:spPr/>
        <p:txBody>
          <a:bodyPr/>
          <a:lstStyle>
            <a:lvl1pPr>
              <a:defRPr/>
            </a:lvl1pPr>
          </a:lstStyle>
          <a:p>
            <a:pPr>
              <a:defRPr/>
            </a:pPr>
            <a:r>
              <a:rPr lang="en-US"/>
              <a:t>Page </a:t>
            </a:r>
            <a:fld id="{1E587849-4E30-4052-B9A9-09BE197B0D00}" type="slidenum">
              <a:rPr lang="en-US" smtClean="0"/>
              <a:pPr>
                <a:defRPr/>
              </a:pPr>
              <a:t>‹#›</a:t>
            </a:fld>
            <a:endParaRPr lang="en-US"/>
          </a:p>
        </p:txBody>
      </p:sp>
      <p:sp>
        <p:nvSpPr>
          <p:cNvPr id="11" name="Footer Placeholder 4">
            <a:extLst>
              <a:ext uri="{FF2B5EF4-FFF2-40B4-BE49-F238E27FC236}">
                <a16:creationId xmlns:a16="http://schemas.microsoft.com/office/drawing/2014/main" id="{DD9BA9FA-8041-47CF-8614-B016DB3E1F7A}"/>
              </a:ext>
            </a:extLst>
          </p:cNvPr>
          <p:cNvSpPr>
            <a:spLocks noGrp="1"/>
          </p:cNvSpPr>
          <p:nvPr>
            <p:ph type="ftr" sz="quarter" idx="38"/>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8687087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F33BDB3-BB00-45D7-9A50-41027499C554}"/>
              </a:ext>
            </a:extLst>
          </p:cNvPr>
          <p:cNvCxnSpPr/>
          <p:nvPr userDrawn="1"/>
        </p:nvCxnSpPr>
        <p:spPr>
          <a:xfrm>
            <a:off x="3086100"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251CB17-0CD6-4153-8E6B-ED52F8423536}"/>
              </a:ext>
            </a:extLst>
          </p:cNvPr>
          <p:cNvCxnSpPr/>
          <p:nvPr userDrawn="1"/>
        </p:nvCxnSpPr>
        <p:spPr>
          <a:xfrm>
            <a:off x="6076950"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Text Placeholder 11"/>
          <p:cNvSpPr>
            <a:spLocks noGrp="1"/>
          </p:cNvSpPr>
          <p:nvPr>
            <p:ph type="body" sz="quarter" idx="13"/>
          </p:nvPr>
        </p:nvSpPr>
        <p:spPr>
          <a:xfrm>
            <a:off x="252416" y="4066303"/>
            <a:ext cx="2678893"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26" name="Text Placeholder 11"/>
          <p:cNvSpPr>
            <a:spLocks noGrp="1"/>
          </p:cNvSpPr>
          <p:nvPr>
            <p:ph type="body" sz="quarter" idx="21"/>
          </p:nvPr>
        </p:nvSpPr>
        <p:spPr>
          <a:xfrm>
            <a:off x="6192841" y="4066303"/>
            <a:ext cx="2744787"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29" name="Text Placeholder 11"/>
          <p:cNvSpPr>
            <a:spLocks noGrp="1"/>
          </p:cNvSpPr>
          <p:nvPr>
            <p:ph type="body" sz="quarter" idx="24"/>
          </p:nvPr>
        </p:nvSpPr>
        <p:spPr>
          <a:xfrm>
            <a:off x="3232555" y="4066303"/>
            <a:ext cx="2717870"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3" name="Content Placeholder 2"/>
          <p:cNvSpPr>
            <a:spLocks noGrp="1"/>
          </p:cNvSpPr>
          <p:nvPr>
            <p:ph sz="quarter" idx="32"/>
          </p:nvPr>
        </p:nvSpPr>
        <p:spPr>
          <a:xfrm>
            <a:off x="252415" y="1192755"/>
            <a:ext cx="2698748" cy="26667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4"/>
            <a:ext cx="2717870"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41" y="1192754"/>
            <a:ext cx="2744787"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252413" y="230188"/>
            <a:ext cx="8685212" cy="369332"/>
          </a:xfrm>
        </p:spPr>
        <p:txBody>
          <a:bodyPr/>
          <a:lstStyle>
            <a:lvl1pPr>
              <a:buFontTx/>
              <a:buNone/>
              <a:defRPr sz="18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8"/>
            <a:ext cx="8685212" cy="253916"/>
          </a:xfrm>
        </p:spPr>
        <p:txBody>
          <a:bodyPr/>
          <a:lstStyle>
            <a:lvl1pPr marL="269076" indent="-257171">
              <a:buFontTx/>
              <a:buNone/>
              <a:defRPr sz="1200" baseline="0">
                <a:solidFill>
                  <a:schemeClr val="accent1"/>
                </a:solidFill>
              </a:defRPr>
            </a:lvl1pPr>
            <a:lvl2pPr marL="305985" indent="-171447">
              <a:buFontTx/>
              <a:buNone/>
              <a:defRPr/>
            </a:lvl2pPr>
            <a:lvl3pPr marL="440523" indent="-171447">
              <a:buFontTx/>
              <a:buNone/>
              <a:defRPr/>
            </a:lvl3pPr>
            <a:lvl4pPr marL="576252" indent="-171447">
              <a:buFontTx/>
              <a:buNone/>
              <a:defRPr/>
            </a:lvl4pPr>
            <a:lvl5pPr marL="704837" indent="-171447">
              <a:buFontTx/>
              <a:buNone/>
              <a:defRPr/>
            </a:lvl5pPr>
          </a:lstStyle>
          <a:p>
            <a:pPr lvl="0"/>
            <a:r>
              <a:rPr lang="en-US" dirty="0"/>
              <a:t>Click to edit Master text styles</a:t>
            </a:r>
          </a:p>
        </p:txBody>
      </p:sp>
      <p:sp>
        <p:nvSpPr>
          <p:cNvPr id="12" name="Slide Number Placeholder 5">
            <a:extLst>
              <a:ext uri="{FF2B5EF4-FFF2-40B4-BE49-F238E27FC236}">
                <a16:creationId xmlns:a16="http://schemas.microsoft.com/office/drawing/2014/main" id="{220F4A1B-FFFF-4B3D-B3DE-D15BEB37CF42}"/>
              </a:ext>
            </a:extLst>
          </p:cNvPr>
          <p:cNvSpPr>
            <a:spLocks noGrp="1"/>
          </p:cNvSpPr>
          <p:nvPr>
            <p:ph type="sldNum" sz="quarter" idx="37"/>
          </p:nvPr>
        </p:nvSpPr>
        <p:spPr/>
        <p:txBody>
          <a:bodyPr/>
          <a:lstStyle>
            <a:lvl1pPr algn="l">
              <a:defRPr sz="450" dirty="0">
                <a:solidFill>
                  <a:srgbClr val="3DCD58"/>
                </a:solidFill>
                <a:latin typeface="Arial"/>
                <a:cs typeface="Arial"/>
              </a:defRPr>
            </a:lvl1pPr>
          </a:lstStyle>
          <a:p>
            <a:pPr>
              <a:defRPr/>
            </a:pPr>
            <a:r>
              <a:rPr lang="en-US"/>
              <a:t>Page </a:t>
            </a:r>
            <a:fld id="{11F6BE28-7B6A-4175-B5A6-1FAF22B97345}" type="slidenum">
              <a:rPr lang="en-US" smtClean="0"/>
              <a:pPr>
                <a:defRPr/>
              </a:pPr>
              <a:t>‹#›</a:t>
            </a:fld>
            <a:endParaRPr lang="en-US"/>
          </a:p>
        </p:txBody>
      </p:sp>
      <p:sp>
        <p:nvSpPr>
          <p:cNvPr id="14" name="Footer Placeholder 4">
            <a:extLst>
              <a:ext uri="{FF2B5EF4-FFF2-40B4-BE49-F238E27FC236}">
                <a16:creationId xmlns:a16="http://schemas.microsoft.com/office/drawing/2014/main" id="{9D72B7B6-8B22-4D3F-9D95-8B3BE824BE92}"/>
              </a:ext>
            </a:extLst>
          </p:cNvPr>
          <p:cNvSpPr>
            <a:spLocks noGrp="1"/>
          </p:cNvSpPr>
          <p:nvPr>
            <p:ph type="ftr" sz="quarter" idx="38"/>
          </p:nvPr>
        </p:nvSpPr>
        <p:spPr/>
        <p:txBody>
          <a:bodyPr/>
          <a:lstStyle>
            <a:lvl1pPr algn="l">
              <a:defRPr sz="450" dirty="0">
                <a:solidFill>
                  <a:srgbClr val="626469"/>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5030594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5" y="1203328"/>
            <a:ext cx="8639175" cy="1381124"/>
          </a:xfrm>
        </p:spPr>
        <p:txBody>
          <a:bodyPr wrap="square"/>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2415" y="2872041"/>
            <a:ext cx="2683481" cy="1446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6" y="2872041"/>
            <a:ext cx="2678893" cy="1446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40" y="2872041"/>
            <a:ext cx="2678893" cy="1446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p:nvPr>
        </p:nvSpPr>
        <p:spPr>
          <a:xfrm>
            <a:off x="258058" y="2630753"/>
            <a:ext cx="8633531"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14" name="Text Placeholder 11"/>
          <p:cNvSpPr>
            <a:spLocks noGrp="1"/>
          </p:cNvSpPr>
          <p:nvPr>
            <p:ph type="body" sz="quarter" idx="13"/>
          </p:nvPr>
        </p:nvSpPr>
        <p:spPr>
          <a:xfrm>
            <a:off x="252416" y="4376264"/>
            <a:ext cx="2683481"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16" name="Text Placeholder 11"/>
          <p:cNvSpPr>
            <a:spLocks noGrp="1"/>
          </p:cNvSpPr>
          <p:nvPr>
            <p:ph type="body" sz="quarter" idx="21"/>
          </p:nvPr>
        </p:nvSpPr>
        <p:spPr>
          <a:xfrm>
            <a:off x="6192840" y="4376264"/>
            <a:ext cx="2678893"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18" name="Text Placeholder 11"/>
          <p:cNvSpPr>
            <a:spLocks noGrp="1"/>
          </p:cNvSpPr>
          <p:nvPr>
            <p:ph type="body" sz="quarter" idx="24"/>
          </p:nvPr>
        </p:nvSpPr>
        <p:spPr>
          <a:xfrm>
            <a:off x="3232556" y="4376264"/>
            <a:ext cx="2678893"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21" name="Text Placeholder 11"/>
          <p:cNvSpPr>
            <a:spLocks noGrp="1"/>
          </p:cNvSpPr>
          <p:nvPr>
            <p:ph type="body" sz="quarter" idx="36"/>
          </p:nvPr>
        </p:nvSpPr>
        <p:spPr>
          <a:xfrm>
            <a:off x="252413" y="230188"/>
            <a:ext cx="8647112" cy="369332"/>
          </a:xfrm>
        </p:spPr>
        <p:txBody>
          <a:bodyPr/>
          <a:lstStyle>
            <a:lvl1pPr>
              <a:buFontTx/>
              <a:buNone/>
              <a:defRPr sz="18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2413" y="683368"/>
            <a:ext cx="8647112" cy="253916"/>
          </a:xfrm>
        </p:spPr>
        <p:txBody>
          <a:bodyPr/>
          <a:lstStyle>
            <a:lvl1pPr marL="269076" indent="-257171">
              <a:buFontTx/>
              <a:buNone/>
              <a:defRPr sz="1200" baseline="0">
                <a:solidFill>
                  <a:schemeClr val="accent1"/>
                </a:solidFill>
              </a:defRPr>
            </a:lvl1pPr>
            <a:lvl2pPr marL="305985" indent="-171447">
              <a:buFontTx/>
              <a:buNone/>
              <a:defRPr/>
            </a:lvl2pPr>
            <a:lvl3pPr marL="440523" indent="-171447">
              <a:buFontTx/>
              <a:buNone/>
              <a:defRPr/>
            </a:lvl3pPr>
            <a:lvl4pPr marL="576252" indent="-171447">
              <a:buFontTx/>
              <a:buNone/>
              <a:defRPr/>
            </a:lvl4pPr>
            <a:lvl5pPr marL="704837" indent="-171447">
              <a:buFontTx/>
              <a:buNone/>
              <a:defRPr/>
            </a:lvl5pPr>
          </a:lstStyle>
          <a:p>
            <a:pPr lvl="0"/>
            <a:r>
              <a:rPr lang="en-US" dirty="0"/>
              <a:t>Click to edit Master text styles</a:t>
            </a:r>
          </a:p>
        </p:txBody>
      </p:sp>
      <p:sp>
        <p:nvSpPr>
          <p:cNvPr id="13" name="Slide Number Placeholder 5">
            <a:extLst>
              <a:ext uri="{FF2B5EF4-FFF2-40B4-BE49-F238E27FC236}">
                <a16:creationId xmlns:a16="http://schemas.microsoft.com/office/drawing/2014/main" id="{DED9E225-319E-4B57-AAF5-2E94F2E49C03}"/>
              </a:ext>
            </a:extLst>
          </p:cNvPr>
          <p:cNvSpPr>
            <a:spLocks noGrp="1"/>
          </p:cNvSpPr>
          <p:nvPr>
            <p:ph type="sldNum" sz="quarter" idx="38"/>
          </p:nvPr>
        </p:nvSpPr>
        <p:spPr/>
        <p:txBody>
          <a:bodyPr/>
          <a:lstStyle>
            <a:lvl1pPr>
              <a:defRPr/>
            </a:lvl1pPr>
          </a:lstStyle>
          <a:p>
            <a:pPr>
              <a:defRPr/>
            </a:pPr>
            <a:r>
              <a:rPr lang="en-US"/>
              <a:t>Page </a:t>
            </a:r>
            <a:fld id="{2637D34B-A1E5-4EEB-858E-DB8991F8F0A0}" type="slidenum">
              <a:rPr lang="en-US" smtClean="0"/>
              <a:pPr>
                <a:defRPr/>
              </a:pPr>
              <a:t>‹#›</a:t>
            </a:fld>
            <a:endParaRPr lang="en-US"/>
          </a:p>
        </p:txBody>
      </p:sp>
      <p:sp>
        <p:nvSpPr>
          <p:cNvPr id="17" name="Footer Placeholder 4">
            <a:extLst>
              <a:ext uri="{FF2B5EF4-FFF2-40B4-BE49-F238E27FC236}">
                <a16:creationId xmlns:a16="http://schemas.microsoft.com/office/drawing/2014/main" id="{99ED95ED-ED58-49E7-AA44-4E3B458C994B}"/>
              </a:ext>
            </a:extLst>
          </p:cNvPr>
          <p:cNvSpPr>
            <a:spLocks noGrp="1"/>
          </p:cNvSpPr>
          <p:nvPr>
            <p:ph type="ftr" sz="quarter" idx="39"/>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35128038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41231F-AA44-4A72-AB8B-90F13063AECD}"/>
              </a:ext>
            </a:extLst>
          </p:cNvPr>
          <p:cNvSpPr/>
          <p:nvPr userDrawn="1"/>
        </p:nvSpPr>
        <p:spPr>
          <a:xfrm>
            <a:off x="0" y="0"/>
            <a:ext cx="9144000" cy="12763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68578" tIns="34289" rIns="68578" bIns="34289" anchor="ctr"/>
          <a:lstStyle/>
          <a:p>
            <a:pPr algn="ctr" defTabSz="342893" eaLnBrk="1" fontAlgn="auto" hangingPunct="1">
              <a:spcBef>
                <a:spcPts val="0"/>
              </a:spcBef>
              <a:spcAft>
                <a:spcPts val="0"/>
              </a:spcAft>
              <a:defRPr/>
            </a:pPr>
            <a:endParaRPr lang="en-US" sz="1350" dirty="0">
              <a:solidFill>
                <a:prstClr val="white"/>
              </a:solidFill>
            </a:endParaRPr>
          </a:p>
        </p:txBody>
      </p:sp>
      <p:sp>
        <p:nvSpPr>
          <p:cNvPr id="7" name="Rectangle 6">
            <a:extLst>
              <a:ext uri="{FF2B5EF4-FFF2-40B4-BE49-F238E27FC236}">
                <a16:creationId xmlns:a16="http://schemas.microsoft.com/office/drawing/2014/main" id="{C9CE7A18-A985-49D0-9A35-A4664A410B8E}"/>
              </a:ext>
            </a:extLst>
          </p:cNvPr>
          <p:cNvSpPr/>
          <p:nvPr userDrawn="1"/>
        </p:nvSpPr>
        <p:spPr>
          <a:xfrm>
            <a:off x="0" y="1104900"/>
            <a:ext cx="9144000" cy="371475"/>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78" tIns="34289" rIns="68578" bIns="34289" anchor="ctr"/>
          <a:lstStyle/>
          <a:p>
            <a:pPr algn="ctr" defTabSz="342893" eaLnBrk="1" fontAlgn="auto" hangingPunct="1">
              <a:spcBef>
                <a:spcPts val="0"/>
              </a:spcBef>
              <a:spcAft>
                <a:spcPts val="0"/>
              </a:spcAft>
              <a:defRPr/>
            </a:pPr>
            <a:endParaRPr lang="en-US" sz="1350" dirty="0">
              <a:solidFill>
                <a:prstClr val="white"/>
              </a:solidFill>
            </a:endParaRPr>
          </a:p>
        </p:txBody>
      </p:sp>
      <p:sp>
        <p:nvSpPr>
          <p:cNvPr id="5" name="Content Placeholder 4"/>
          <p:cNvSpPr>
            <a:spLocks noGrp="1"/>
          </p:cNvSpPr>
          <p:nvPr>
            <p:ph sz="quarter" idx="32"/>
          </p:nvPr>
        </p:nvSpPr>
        <p:spPr>
          <a:xfrm>
            <a:off x="252415" y="1735873"/>
            <a:ext cx="8639175" cy="2644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33"/>
          </p:nvPr>
        </p:nvSpPr>
        <p:spPr>
          <a:xfrm>
            <a:off x="252413" y="230188"/>
            <a:ext cx="8647112" cy="369332"/>
          </a:xfrm>
        </p:spPr>
        <p:txBody>
          <a:bodyPr/>
          <a:lstStyle>
            <a:lvl1pPr>
              <a:buFontTx/>
              <a:buNone/>
              <a:defRPr sz="18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52413" y="683368"/>
            <a:ext cx="8647112" cy="253916"/>
          </a:xfrm>
        </p:spPr>
        <p:txBody>
          <a:bodyPr/>
          <a:lstStyle>
            <a:lvl1pPr marL="269076" indent="-257171">
              <a:buFontTx/>
              <a:buNone/>
              <a:defRPr sz="1200">
                <a:solidFill>
                  <a:schemeClr val="bg1"/>
                </a:solidFill>
              </a:defRPr>
            </a:lvl1pPr>
            <a:lvl2pPr marL="305985" indent="-171447">
              <a:buFontTx/>
              <a:buNone/>
              <a:defRPr/>
            </a:lvl2pPr>
            <a:lvl3pPr marL="440523" indent="-171447">
              <a:buFontTx/>
              <a:buNone/>
              <a:defRPr/>
            </a:lvl3pPr>
            <a:lvl4pPr marL="576252" indent="-171447">
              <a:buFontTx/>
              <a:buNone/>
              <a:defRPr/>
            </a:lvl4pPr>
            <a:lvl5pPr marL="704837" indent="-171447">
              <a:buFontTx/>
              <a:buNone/>
              <a:defRPr/>
            </a:lvl5pPr>
          </a:lstStyle>
          <a:p>
            <a:pPr lvl="0"/>
            <a:r>
              <a:rPr lang="en-US" dirty="0"/>
              <a:t>Click to edit Master text styles</a:t>
            </a:r>
          </a:p>
        </p:txBody>
      </p:sp>
      <p:sp>
        <p:nvSpPr>
          <p:cNvPr id="8" name="Slide Number Placeholder 5">
            <a:extLst>
              <a:ext uri="{FF2B5EF4-FFF2-40B4-BE49-F238E27FC236}">
                <a16:creationId xmlns:a16="http://schemas.microsoft.com/office/drawing/2014/main" id="{784CCD21-ABC8-43B6-B671-CCEE9936B91A}"/>
              </a:ext>
            </a:extLst>
          </p:cNvPr>
          <p:cNvSpPr>
            <a:spLocks noGrp="1"/>
          </p:cNvSpPr>
          <p:nvPr>
            <p:ph type="sldNum" sz="quarter" idx="35"/>
          </p:nvPr>
        </p:nvSpPr>
        <p:spPr/>
        <p:txBody>
          <a:bodyPr/>
          <a:lstStyle>
            <a:lvl1pPr algn="l">
              <a:defRPr sz="450" dirty="0">
                <a:solidFill>
                  <a:srgbClr val="3DCD58"/>
                </a:solidFill>
                <a:latin typeface="Arial"/>
                <a:cs typeface="Arial"/>
              </a:defRPr>
            </a:lvl1pPr>
          </a:lstStyle>
          <a:p>
            <a:pPr>
              <a:defRPr/>
            </a:pPr>
            <a:r>
              <a:rPr lang="en-US"/>
              <a:t>Page </a:t>
            </a:r>
            <a:fld id="{B69EA636-00AE-4E0B-BB9F-12223DC0D8F4}" type="slidenum">
              <a:rPr lang="en-US" smtClean="0"/>
              <a:pPr>
                <a:defRPr/>
              </a:pPr>
              <a:t>‹#›</a:t>
            </a:fld>
            <a:endParaRPr lang="en-US"/>
          </a:p>
        </p:txBody>
      </p:sp>
      <p:sp>
        <p:nvSpPr>
          <p:cNvPr id="9" name="Footer Placeholder 4">
            <a:extLst>
              <a:ext uri="{FF2B5EF4-FFF2-40B4-BE49-F238E27FC236}">
                <a16:creationId xmlns:a16="http://schemas.microsoft.com/office/drawing/2014/main" id="{2424B5C5-0753-4698-9375-78CE1FD451D4}"/>
              </a:ext>
            </a:extLst>
          </p:cNvPr>
          <p:cNvSpPr>
            <a:spLocks noGrp="1"/>
          </p:cNvSpPr>
          <p:nvPr>
            <p:ph type="ftr" sz="quarter" idx="36"/>
          </p:nvPr>
        </p:nvSpPr>
        <p:spPr/>
        <p:txBody>
          <a:bodyPr/>
          <a:lstStyle>
            <a:lvl1pPr algn="l">
              <a:defRPr sz="450" dirty="0">
                <a:solidFill>
                  <a:srgbClr val="626469"/>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6569040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9B60D2B-FA28-446A-BE41-E29180FCD8F4}"/>
              </a:ext>
            </a:extLst>
          </p:cNvPr>
          <p:cNvSpPr>
            <a:spLocks noGrp="1"/>
          </p:cNvSpPr>
          <p:nvPr>
            <p:ph type="sldNum" sz="quarter" idx="10"/>
          </p:nvPr>
        </p:nvSpPr>
        <p:spPr/>
        <p:txBody>
          <a:bodyPr/>
          <a:lstStyle>
            <a:lvl1pPr>
              <a:defRPr/>
            </a:lvl1pPr>
          </a:lstStyle>
          <a:p>
            <a:pPr>
              <a:defRPr/>
            </a:pPr>
            <a:r>
              <a:rPr lang="en-US"/>
              <a:t>Page </a:t>
            </a:r>
            <a:fld id="{D92A2373-96D0-4BB1-BF12-511C8F41672D}" type="slidenum">
              <a:rPr lang="en-US" smtClean="0"/>
              <a:pPr>
                <a:defRPr/>
              </a:pPr>
              <a:t>‹#›</a:t>
            </a:fld>
            <a:endParaRPr lang="en-US"/>
          </a:p>
        </p:txBody>
      </p:sp>
      <p:sp>
        <p:nvSpPr>
          <p:cNvPr id="3" name="Footer Placeholder 4">
            <a:extLst>
              <a:ext uri="{FF2B5EF4-FFF2-40B4-BE49-F238E27FC236}">
                <a16:creationId xmlns:a16="http://schemas.microsoft.com/office/drawing/2014/main" id="{1E95ED8A-DE46-4E62-AFA1-00552A7559FC}"/>
              </a:ext>
            </a:extLst>
          </p:cNvPr>
          <p:cNvSpPr>
            <a:spLocks noGrp="1"/>
          </p:cNvSpPr>
          <p:nvPr>
            <p:ph type="ftr" sz="quarter" idx="11"/>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2917148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One-column">
    <p:spTree>
      <p:nvGrpSpPr>
        <p:cNvPr id="1" name=""/>
        <p:cNvGrpSpPr/>
        <p:nvPr/>
      </p:nvGrpSpPr>
      <p:grpSpPr>
        <a:xfrm>
          <a:off x="0" y="0"/>
          <a:ext cx="0" cy="0"/>
          <a:chOff x="0" y="0"/>
          <a:chExt cx="0" cy="0"/>
        </a:xfrm>
      </p:grpSpPr>
      <p:sp>
        <p:nvSpPr>
          <p:cNvPr id="17" name="Title 1"/>
          <p:cNvSpPr>
            <a:spLocks noGrp="1"/>
          </p:cNvSpPr>
          <p:nvPr>
            <p:ph type="title"/>
          </p:nvPr>
        </p:nvSpPr>
        <p:spPr>
          <a:xfrm>
            <a:off x="258058" y="230190"/>
            <a:ext cx="8633531" cy="230833"/>
          </a:xfrm>
        </p:spPr>
        <p:txBody>
          <a:bodyPr>
            <a:spAutoFit/>
          </a:bodyPr>
          <a:lstStyle>
            <a:lvl1pPr>
              <a:defRPr sz="1500"/>
            </a:lvl1pPr>
          </a:lstStyle>
          <a:p>
            <a:r>
              <a:rPr lang="en-US"/>
              <a:t>Click to edit Master title style</a:t>
            </a:r>
            <a:endParaRPr lang="en-US" dirty="0"/>
          </a:p>
        </p:txBody>
      </p:sp>
      <p:sp>
        <p:nvSpPr>
          <p:cNvPr id="20" name="Text Placeholder 11"/>
          <p:cNvSpPr>
            <a:spLocks noGrp="1"/>
          </p:cNvSpPr>
          <p:nvPr>
            <p:ph type="body" sz="quarter" idx="13"/>
          </p:nvPr>
        </p:nvSpPr>
        <p:spPr>
          <a:xfrm>
            <a:off x="252414" y="4097081"/>
            <a:ext cx="5580061" cy="92333"/>
          </a:xfrm>
          <a:prstGeom prst="rect">
            <a:avLst/>
          </a:prstGeom>
        </p:spPr>
        <p:txBody>
          <a:bodyPr anchor="b" anchorCtr="0">
            <a:spAutoFit/>
          </a:bodyPr>
          <a:lstStyle>
            <a:lvl1pPr marL="11906" indent="0">
              <a:buNone/>
              <a:defRPr sz="600" baseline="0">
                <a:solidFill>
                  <a:srgbClr val="8E8F93"/>
                </a:solidFill>
              </a:defRPr>
            </a:lvl1pPr>
          </a:lstStyle>
          <a:p>
            <a:pPr lvl="0"/>
            <a:r>
              <a:rPr lang="en-US"/>
              <a:t>Edit Master text styles</a:t>
            </a:r>
          </a:p>
        </p:txBody>
      </p:sp>
      <p:sp>
        <p:nvSpPr>
          <p:cNvPr id="23" name="Text Placeholder 2"/>
          <p:cNvSpPr>
            <a:spLocks noGrp="1"/>
          </p:cNvSpPr>
          <p:nvPr>
            <p:ph type="body" idx="15"/>
          </p:nvPr>
        </p:nvSpPr>
        <p:spPr>
          <a:xfrm>
            <a:off x="258057" y="604937"/>
            <a:ext cx="8633531" cy="126958"/>
          </a:xfrm>
          <a:prstGeom prst="rect">
            <a:avLst/>
          </a:prstGeom>
        </p:spPr>
        <p:txBody>
          <a:bodyPr anchor="t">
            <a:spAutoFit/>
          </a:bodyPr>
          <a:lstStyle>
            <a:lvl1pPr marL="0" indent="0">
              <a:spcBef>
                <a:spcPts val="0"/>
              </a:spcBef>
              <a:spcAft>
                <a:spcPts val="0"/>
              </a:spcAft>
              <a:buNone/>
              <a:defRPr sz="825" b="0" baseline="0">
                <a:solidFill>
                  <a:schemeClr val="accent6"/>
                </a:solidFill>
              </a:defRPr>
            </a:lvl1pPr>
            <a:lvl2pPr marL="342906" indent="0">
              <a:buNone/>
              <a:defRPr sz="1500" b="1"/>
            </a:lvl2pPr>
            <a:lvl3pPr marL="685811" indent="0">
              <a:buNone/>
              <a:defRPr sz="1350" b="1"/>
            </a:lvl3pPr>
            <a:lvl4pPr marL="1028717" indent="0">
              <a:buNone/>
              <a:defRPr sz="1200" b="1"/>
            </a:lvl4pPr>
            <a:lvl5pPr marL="1371623" indent="0">
              <a:buNone/>
              <a:defRPr sz="1200" b="1"/>
            </a:lvl5pPr>
            <a:lvl6pPr marL="1714529" indent="0">
              <a:buNone/>
              <a:defRPr sz="1200" b="1"/>
            </a:lvl6pPr>
            <a:lvl7pPr marL="2057435" indent="0">
              <a:buNone/>
              <a:defRPr sz="1200" b="1"/>
            </a:lvl7pPr>
            <a:lvl8pPr marL="2400340" indent="0">
              <a:buNone/>
              <a:defRPr sz="1200" b="1"/>
            </a:lvl8pPr>
            <a:lvl9pPr marL="2743246" indent="0">
              <a:buNone/>
              <a:defRPr sz="1200" b="1"/>
            </a:lvl9pPr>
          </a:lstStyle>
          <a:p>
            <a:pPr lvl="0"/>
            <a:r>
              <a:rPr lang="en-US"/>
              <a:t>Edit Master text styles</a:t>
            </a:r>
          </a:p>
        </p:txBody>
      </p:sp>
      <p:sp>
        <p:nvSpPr>
          <p:cNvPr id="4" name="Content Placeholder 3"/>
          <p:cNvSpPr>
            <a:spLocks noGrp="1"/>
          </p:cNvSpPr>
          <p:nvPr>
            <p:ph sz="quarter" idx="17"/>
          </p:nvPr>
        </p:nvSpPr>
        <p:spPr>
          <a:xfrm>
            <a:off x="252413" y="1203328"/>
            <a:ext cx="5580062" cy="114903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0902E5-E910-4209-9CAD-CFC506D398D8}"/>
              </a:ext>
            </a:extLst>
          </p:cNvPr>
          <p:cNvSpPr>
            <a:spLocks noGrp="1"/>
          </p:cNvSpPr>
          <p:nvPr>
            <p:ph type="sldNum" sz="quarter" idx="18"/>
          </p:nvPr>
        </p:nvSpPr>
        <p:spPr/>
        <p:txBody>
          <a:bodyPr/>
          <a:lstStyle>
            <a:lvl1pPr>
              <a:defRPr/>
            </a:lvl1pPr>
          </a:lstStyle>
          <a:p>
            <a:pPr>
              <a:defRPr/>
            </a:pPr>
            <a:r>
              <a:rPr lang="en-US"/>
              <a:t>Page </a:t>
            </a:r>
            <a:fld id="{C1C81E74-5FA3-44FA-9626-C2277A8CDC73}" type="slidenum">
              <a:rPr lang="en-US" smtClean="0"/>
              <a:pPr>
                <a:defRPr/>
              </a:pPr>
              <a:t>‹#›</a:t>
            </a:fld>
            <a:endParaRPr lang="en-US"/>
          </a:p>
        </p:txBody>
      </p:sp>
      <p:sp>
        <p:nvSpPr>
          <p:cNvPr id="7" name="Footer Placeholder 4">
            <a:extLst>
              <a:ext uri="{FF2B5EF4-FFF2-40B4-BE49-F238E27FC236}">
                <a16:creationId xmlns:a16="http://schemas.microsoft.com/office/drawing/2014/main" id="{F94D1586-52BB-4B89-B80D-06387744D569}"/>
              </a:ext>
            </a:extLst>
          </p:cNvPr>
          <p:cNvSpPr>
            <a:spLocks noGrp="1"/>
          </p:cNvSpPr>
          <p:nvPr>
            <p:ph type="ftr" sz="quarter" idx="19"/>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37335419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Instructional">
    <p:spTree>
      <p:nvGrpSpPr>
        <p:cNvPr id="1" name=""/>
        <p:cNvGrpSpPr/>
        <p:nvPr/>
      </p:nvGrpSpPr>
      <p:grpSpPr>
        <a:xfrm>
          <a:off x="0" y="0"/>
          <a:ext cx="0" cy="0"/>
          <a:chOff x="0" y="0"/>
          <a:chExt cx="0" cy="0"/>
        </a:xfrm>
      </p:grpSpPr>
      <p:sp>
        <p:nvSpPr>
          <p:cNvPr id="8" name="Content Placeholder 2"/>
          <p:cNvSpPr>
            <a:spLocks noGrp="1"/>
          </p:cNvSpPr>
          <p:nvPr>
            <p:ph sz="quarter" idx="13"/>
          </p:nvPr>
        </p:nvSpPr>
        <p:spPr>
          <a:xfrm>
            <a:off x="3419873" y="519523"/>
            <a:ext cx="5400600" cy="410445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3"/>
          <p:cNvSpPr>
            <a:spLocks noGrp="1"/>
          </p:cNvSpPr>
          <p:nvPr>
            <p:ph type="body" sz="quarter" idx="14"/>
          </p:nvPr>
        </p:nvSpPr>
        <p:spPr>
          <a:xfrm>
            <a:off x="320040" y="1788664"/>
            <a:ext cx="2746646" cy="1566174"/>
          </a:xfrm>
        </p:spPr>
        <p:txBody>
          <a:bodyPr anchor="ctr"/>
          <a:lstStyle>
            <a:lvl1pPr marL="0" indent="0" algn="l">
              <a:spcBef>
                <a:spcPts val="0"/>
              </a:spcBef>
              <a:defRPr sz="1800" b="1" i="0">
                <a:solidFill>
                  <a:schemeClr val="bg2"/>
                </a:solidFill>
                <a:latin typeface="Alleyn Book"/>
                <a:cs typeface="Alleyn Book"/>
              </a:defRPr>
            </a:lvl1pPr>
            <a:lvl2pPr marL="0" indent="0" algn="ctr">
              <a:spcBef>
                <a:spcPts val="0"/>
              </a:spcBef>
              <a:buNone/>
              <a:defRPr>
                <a:solidFill>
                  <a:schemeClr val="tx1"/>
                </a:solidFill>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3336358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AA1B979-0085-459E-A417-7D9BAFB001B4}"/>
              </a:ext>
            </a:extLst>
          </p:cNvPr>
          <p:cNvCxnSpPr/>
          <p:nvPr userDrawn="1"/>
        </p:nvCxnSpPr>
        <p:spPr>
          <a:xfrm>
            <a:off x="6013450"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1"/>
          <p:cNvSpPr>
            <a:spLocks noGrp="1"/>
          </p:cNvSpPr>
          <p:nvPr>
            <p:ph type="body" sz="quarter" idx="13"/>
          </p:nvPr>
        </p:nvSpPr>
        <p:spPr>
          <a:xfrm>
            <a:off x="6192839" y="4066302"/>
            <a:ext cx="2698750"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3" name="Text Placeholder 11"/>
          <p:cNvSpPr>
            <a:spLocks noGrp="1"/>
          </p:cNvSpPr>
          <p:nvPr>
            <p:ph type="body" sz="quarter" idx="16"/>
          </p:nvPr>
        </p:nvSpPr>
        <p:spPr>
          <a:xfrm>
            <a:off x="258055" y="4066302"/>
            <a:ext cx="5574419"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6" name="Content Placeholder 5"/>
          <p:cNvSpPr>
            <a:spLocks noGrp="1"/>
          </p:cNvSpPr>
          <p:nvPr>
            <p:ph sz="quarter" idx="18"/>
          </p:nvPr>
        </p:nvSpPr>
        <p:spPr>
          <a:xfrm>
            <a:off x="258054" y="1202024"/>
            <a:ext cx="5574419" cy="23000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2287696"/>
          </a:xfrm>
        </p:spPr>
        <p:txBody>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40F1C081-15B7-4D4F-B155-0CDD00AA9D75}"/>
              </a:ext>
            </a:extLst>
          </p:cNvPr>
          <p:cNvSpPr>
            <a:spLocks noGrp="1"/>
          </p:cNvSpPr>
          <p:nvPr>
            <p:ph type="sldNum" sz="quarter" idx="34"/>
          </p:nvPr>
        </p:nvSpPr>
        <p:spPr/>
        <p:txBody>
          <a:bodyPr/>
          <a:lstStyle>
            <a:lvl1pPr algn="l">
              <a:defRPr sz="600" dirty="0">
                <a:solidFill>
                  <a:schemeClr val="bg2"/>
                </a:solidFill>
                <a:latin typeface="Arial"/>
                <a:cs typeface="Arial"/>
              </a:defRPr>
            </a:lvl1pPr>
          </a:lstStyle>
          <a:p>
            <a:pPr>
              <a:defRPr/>
            </a:pPr>
            <a:r>
              <a:rPr lang="en-US"/>
              <a:t>Page </a:t>
            </a:r>
            <a:fld id="{0AFF6832-5361-471C-B83F-4996635BEB1A}" type="slidenum">
              <a:rPr lang="en-US" smtClean="0"/>
              <a:pPr>
                <a:defRPr/>
              </a:pPr>
              <a:t>‹#›</a:t>
            </a:fld>
            <a:endParaRPr lang="en-US"/>
          </a:p>
        </p:txBody>
      </p:sp>
      <p:sp>
        <p:nvSpPr>
          <p:cNvPr id="11" name="Footer Placeholder 4">
            <a:extLst>
              <a:ext uri="{FF2B5EF4-FFF2-40B4-BE49-F238E27FC236}">
                <a16:creationId xmlns:a16="http://schemas.microsoft.com/office/drawing/2014/main" id="{2C524260-6150-4D11-B008-8D8B211F1AFF}"/>
              </a:ext>
            </a:extLst>
          </p:cNvPr>
          <p:cNvSpPr>
            <a:spLocks noGrp="1"/>
          </p:cNvSpPr>
          <p:nvPr>
            <p:ph type="ftr" sz="quarter" idx="35"/>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1389272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258055" y="1203325"/>
            <a:ext cx="8679570" cy="3176589"/>
          </a:xfrm>
        </p:spPr>
        <p:txBody>
          <a:bodyPr wrap="square"/>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5" name="Slide Number Placeholder 5">
            <a:extLst>
              <a:ext uri="{FF2B5EF4-FFF2-40B4-BE49-F238E27FC236}">
                <a16:creationId xmlns:a16="http://schemas.microsoft.com/office/drawing/2014/main" id="{2F12DDA5-108F-48F7-A5A8-AA2445927A0B}"/>
              </a:ext>
            </a:extLst>
          </p:cNvPr>
          <p:cNvSpPr>
            <a:spLocks noGrp="1"/>
          </p:cNvSpPr>
          <p:nvPr>
            <p:ph type="sldNum" sz="quarter" idx="34"/>
          </p:nvPr>
        </p:nvSpPr>
        <p:spPr/>
        <p:txBody>
          <a:bodyPr/>
          <a:lstStyle>
            <a:lvl1pPr>
              <a:defRPr/>
            </a:lvl1pPr>
          </a:lstStyle>
          <a:p>
            <a:pPr>
              <a:defRPr/>
            </a:pPr>
            <a:r>
              <a:rPr lang="en-US"/>
              <a:t>Page </a:t>
            </a:r>
            <a:fld id="{9942539D-2B61-4371-9D6D-701CB8C138B1}" type="slidenum">
              <a:rPr lang="en-US" smtClean="0"/>
              <a:pPr>
                <a:defRPr/>
              </a:pPr>
              <a:t>‹#›</a:t>
            </a:fld>
            <a:endParaRPr lang="en-US"/>
          </a:p>
        </p:txBody>
      </p:sp>
      <p:sp>
        <p:nvSpPr>
          <p:cNvPr id="6" name="Footer Placeholder 4">
            <a:extLst>
              <a:ext uri="{FF2B5EF4-FFF2-40B4-BE49-F238E27FC236}">
                <a16:creationId xmlns:a16="http://schemas.microsoft.com/office/drawing/2014/main" id="{E8B86126-78C5-4A00-BDA9-738AEB602C9D}"/>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12785297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p:nvPr>
        </p:nvSpPr>
        <p:spPr>
          <a:xfrm>
            <a:off x="252414" y="4066302"/>
            <a:ext cx="5580061" cy="123111"/>
          </a:xfrm>
          <a:prstGeom prst="rect">
            <a:avLst/>
          </a:prstGeom>
        </p:spPr>
        <p:txBody>
          <a:bodyPr anchor="b" anchorCtr="0">
            <a:spAutoFit/>
          </a:bodyPr>
          <a:lstStyle>
            <a:lvl1pPr marL="15874" indent="0">
              <a:buNone/>
              <a:defRPr sz="800" baseline="0">
                <a:solidFill>
                  <a:srgbClr val="8E8F93"/>
                </a:solidFill>
              </a:defRPr>
            </a:lvl1pPr>
          </a:lstStyle>
          <a:p>
            <a:pPr lvl="0"/>
            <a:r>
              <a:rPr lang="en-US"/>
              <a:t>Edit Master text styles</a:t>
            </a:r>
          </a:p>
        </p:txBody>
      </p:sp>
      <p:sp>
        <p:nvSpPr>
          <p:cNvPr id="4" name="Content Placeholder 3"/>
          <p:cNvSpPr>
            <a:spLocks noGrp="1"/>
          </p:cNvSpPr>
          <p:nvPr>
            <p:ph sz="quarter" idx="17"/>
          </p:nvPr>
        </p:nvSpPr>
        <p:spPr>
          <a:xfrm>
            <a:off x="252413" y="1203326"/>
            <a:ext cx="5580062" cy="27170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C73F30FF-D007-427E-8BBE-86F1D547B831}"/>
              </a:ext>
            </a:extLst>
          </p:cNvPr>
          <p:cNvSpPr>
            <a:spLocks noGrp="1"/>
          </p:cNvSpPr>
          <p:nvPr>
            <p:ph type="sldNum" sz="quarter" idx="34"/>
          </p:nvPr>
        </p:nvSpPr>
        <p:spPr/>
        <p:txBody>
          <a:bodyPr/>
          <a:lstStyle>
            <a:lvl1pPr>
              <a:defRPr/>
            </a:lvl1pPr>
          </a:lstStyle>
          <a:p>
            <a:pPr>
              <a:defRPr/>
            </a:pPr>
            <a:r>
              <a:rPr lang="en-US"/>
              <a:t>Page </a:t>
            </a:r>
            <a:fld id="{327600AC-A03D-4DCB-B144-2968B388FFC1}" type="slidenum">
              <a:rPr lang="en-US" smtClean="0"/>
              <a:pPr>
                <a:defRPr/>
              </a:pPr>
              <a:t>‹#›</a:t>
            </a:fld>
            <a:endParaRPr lang="en-US"/>
          </a:p>
        </p:txBody>
      </p:sp>
      <p:sp>
        <p:nvSpPr>
          <p:cNvPr id="7" name="Footer Placeholder 4">
            <a:extLst>
              <a:ext uri="{FF2B5EF4-FFF2-40B4-BE49-F238E27FC236}">
                <a16:creationId xmlns:a16="http://schemas.microsoft.com/office/drawing/2014/main" id="{12CD193C-13DF-492C-BE69-AD6FE1D269A9}"/>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838035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on SE Life Green">
    <p:spTree>
      <p:nvGrpSpPr>
        <p:cNvPr id="1" name=""/>
        <p:cNvGrpSpPr/>
        <p:nvPr/>
      </p:nvGrpSpPr>
      <p:grpSpPr>
        <a:xfrm>
          <a:off x="0" y="0"/>
          <a:ext cx="0" cy="0"/>
          <a:chOff x="0" y="0"/>
          <a:chExt cx="0" cy="0"/>
        </a:xfrm>
      </p:grpSpPr>
      <p:sp>
        <p:nvSpPr>
          <p:cNvPr id="9" name="Title 1"/>
          <p:cNvSpPr>
            <a:spLocks noGrp="1"/>
          </p:cNvSpPr>
          <p:nvPr>
            <p:ph type="ctrTitle"/>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252414" y="2955454"/>
            <a:ext cx="8577820" cy="307777"/>
          </a:xfrm>
          <a:prstGeom prst="rect">
            <a:avLst/>
          </a:prstGeom>
        </p:spPr>
        <p:txBody>
          <a:bodyPr lIns="0" tIns="0" rIns="0" bIns="0">
            <a:sp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79A87F9C-C4C8-408C-AEB5-B2C62B528BCE}"/>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3E24338A-7B25-486C-889E-17F3FFFE1F0D}" type="slidenum">
              <a:rPr lang="en-US" smtClean="0"/>
              <a:pPr>
                <a:defRPr/>
              </a:pPr>
              <a:t>‹#›</a:t>
            </a:fld>
            <a:endParaRPr lang="en-US"/>
          </a:p>
        </p:txBody>
      </p:sp>
      <p:sp>
        <p:nvSpPr>
          <p:cNvPr id="5" name="Footer Placeholder 4">
            <a:extLst>
              <a:ext uri="{FF2B5EF4-FFF2-40B4-BE49-F238E27FC236}">
                <a16:creationId xmlns:a16="http://schemas.microsoft.com/office/drawing/2014/main" id="{27A98B21-8700-4756-91F0-748172688152}"/>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970501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p:nvPr>
        </p:nvSpPr>
        <p:spPr>
          <a:xfrm>
            <a:off x="252414" y="2674811"/>
            <a:ext cx="5574419"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8" name="Text Placeholder 11"/>
          <p:cNvSpPr>
            <a:spLocks noGrp="1"/>
          </p:cNvSpPr>
          <p:nvPr>
            <p:ph type="body" sz="quarter" idx="20"/>
          </p:nvPr>
        </p:nvSpPr>
        <p:spPr>
          <a:xfrm>
            <a:off x="258057" y="4569743"/>
            <a:ext cx="5574419"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6" name="Content Placeholder 5"/>
          <p:cNvSpPr>
            <a:spLocks noGrp="1"/>
          </p:cNvSpPr>
          <p:nvPr>
            <p:ph sz="quarter" idx="23"/>
          </p:nvPr>
        </p:nvSpPr>
        <p:spPr>
          <a:xfrm>
            <a:off x="248010" y="1213547"/>
            <a:ext cx="5574419" cy="1370903"/>
          </a:xfrm>
        </p:spPr>
        <p:txBody>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8" name="Slide Number Placeholder 5">
            <a:extLst>
              <a:ext uri="{FF2B5EF4-FFF2-40B4-BE49-F238E27FC236}">
                <a16:creationId xmlns:a16="http://schemas.microsoft.com/office/drawing/2014/main" id="{6D041C5F-1B1D-472B-AF5E-AC56E6001DAC}"/>
              </a:ext>
            </a:extLst>
          </p:cNvPr>
          <p:cNvSpPr>
            <a:spLocks noGrp="1"/>
          </p:cNvSpPr>
          <p:nvPr>
            <p:ph type="sldNum" sz="quarter" idx="35"/>
          </p:nvPr>
        </p:nvSpPr>
        <p:spPr/>
        <p:txBody>
          <a:bodyPr/>
          <a:lstStyle>
            <a:lvl1pPr>
              <a:defRPr/>
            </a:lvl1pPr>
          </a:lstStyle>
          <a:p>
            <a:pPr>
              <a:defRPr/>
            </a:pPr>
            <a:r>
              <a:rPr lang="en-US"/>
              <a:t>Page </a:t>
            </a:r>
            <a:fld id="{D9E756A3-53BB-4315-B1E1-B5186B11F53B}" type="slidenum">
              <a:rPr lang="en-US" smtClean="0"/>
              <a:pPr>
                <a:defRPr/>
              </a:pPr>
              <a:t>‹#›</a:t>
            </a:fld>
            <a:endParaRPr lang="en-US"/>
          </a:p>
        </p:txBody>
      </p:sp>
      <p:sp>
        <p:nvSpPr>
          <p:cNvPr id="9" name="Footer Placeholder 4">
            <a:extLst>
              <a:ext uri="{FF2B5EF4-FFF2-40B4-BE49-F238E27FC236}">
                <a16:creationId xmlns:a16="http://schemas.microsoft.com/office/drawing/2014/main" id="{3C479D6B-6C04-43B4-944C-E5E50FA6AAD7}"/>
              </a:ext>
            </a:extLst>
          </p:cNvPr>
          <p:cNvSpPr>
            <a:spLocks noGrp="1"/>
          </p:cNvSpPr>
          <p:nvPr>
            <p:ph type="ftr" sz="quarter" idx="36"/>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9324266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p:nvPr>
        </p:nvSpPr>
        <p:spPr>
          <a:xfrm>
            <a:off x="4791076" y="4066302"/>
            <a:ext cx="4100514"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8" name="Text Placeholder 11"/>
          <p:cNvSpPr>
            <a:spLocks noGrp="1"/>
          </p:cNvSpPr>
          <p:nvPr>
            <p:ph type="body" sz="quarter" idx="15"/>
          </p:nvPr>
        </p:nvSpPr>
        <p:spPr>
          <a:xfrm>
            <a:off x="252414" y="4066302"/>
            <a:ext cx="4178298"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3" name="Content Placeholder 2"/>
          <p:cNvSpPr>
            <a:spLocks noGrp="1"/>
          </p:cNvSpPr>
          <p:nvPr>
            <p:ph sz="quarter" idx="22"/>
          </p:nvPr>
        </p:nvSpPr>
        <p:spPr>
          <a:xfrm>
            <a:off x="247547" y="1209296"/>
            <a:ext cx="4172656" cy="2711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8" name="Slide Number Placeholder 5">
            <a:extLst>
              <a:ext uri="{FF2B5EF4-FFF2-40B4-BE49-F238E27FC236}">
                <a16:creationId xmlns:a16="http://schemas.microsoft.com/office/drawing/2014/main" id="{93B741D5-78EA-490C-95AA-F787CAE596FA}"/>
              </a:ext>
            </a:extLst>
          </p:cNvPr>
          <p:cNvSpPr>
            <a:spLocks noGrp="1"/>
          </p:cNvSpPr>
          <p:nvPr>
            <p:ph type="sldNum" sz="quarter" idx="34"/>
          </p:nvPr>
        </p:nvSpPr>
        <p:spPr/>
        <p:txBody>
          <a:bodyPr/>
          <a:lstStyle>
            <a:lvl1pPr>
              <a:defRPr/>
            </a:lvl1pPr>
          </a:lstStyle>
          <a:p>
            <a:pPr>
              <a:defRPr/>
            </a:pPr>
            <a:r>
              <a:rPr lang="en-US"/>
              <a:t>Page </a:t>
            </a:r>
            <a:fld id="{F7DCF895-1793-4634-BB78-016F3232DD34}" type="slidenum">
              <a:rPr lang="en-US" smtClean="0"/>
              <a:pPr>
                <a:defRPr/>
              </a:pPr>
              <a:t>‹#›</a:t>
            </a:fld>
            <a:endParaRPr lang="en-US"/>
          </a:p>
        </p:txBody>
      </p:sp>
      <p:sp>
        <p:nvSpPr>
          <p:cNvPr id="9" name="Footer Placeholder 4">
            <a:extLst>
              <a:ext uri="{FF2B5EF4-FFF2-40B4-BE49-F238E27FC236}">
                <a16:creationId xmlns:a16="http://schemas.microsoft.com/office/drawing/2014/main" id="{3624B0BC-1E2E-4F8C-9104-5A2B20A4F196}"/>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5099092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9C2E966-E9C8-4081-92A1-98CE3E4D6C5C}"/>
              </a:ext>
            </a:extLst>
          </p:cNvPr>
          <p:cNvCxnSpPr/>
          <p:nvPr userDrawn="1"/>
        </p:nvCxnSpPr>
        <p:spPr>
          <a:xfrm>
            <a:off x="454977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sz="quarter" idx="22"/>
          </p:nvPr>
        </p:nvSpPr>
        <p:spPr>
          <a:xfrm>
            <a:off x="4764969" y="1203326"/>
            <a:ext cx="4172656" cy="27380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p:nvPr>
        </p:nvSpPr>
        <p:spPr>
          <a:xfrm>
            <a:off x="4791076" y="4066302"/>
            <a:ext cx="4100514"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2" name="Text Placeholder 11"/>
          <p:cNvSpPr>
            <a:spLocks noGrp="1"/>
          </p:cNvSpPr>
          <p:nvPr>
            <p:ph type="body" sz="quarter" idx="15"/>
          </p:nvPr>
        </p:nvSpPr>
        <p:spPr>
          <a:xfrm>
            <a:off x="252414" y="4066302"/>
            <a:ext cx="4178299"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5" name="Content Placeholder 4"/>
          <p:cNvSpPr>
            <a:spLocks noGrp="1"/>
          </p:cNvSpPr>
          <p:nvPr>
            <p:ph sz="quarter" idx="20"/>
          </p:nvPr>
        </p:nvSpPr>
        <p:spPr>
          <a:xfrm>
            <a:off x="241903" y="1203327"/>
            <a:ext cx="4178299" cy="27380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F945B787-077E-4B28-B77F-EB90301EB5A2}"/>
              </a:ext>
            </a:extLst>
          </p:cNvPr>
          <p:cNvSpPr>
            <a:spLocks noGrp="1"/>
          </p:cNvSpPr>
          <p:nvPr>
            <p:ph type="sldNum" sz="quarter" idx="34"/>
          </p:nvPr>
        </p:nvSpPr>
        <p:spPr/>
        <p:txBody>
          <a:bodyPr/>
          <a:lstStyle>
            <a:lvl1pPr algn="l">
              <a:defRPr sz="600" dirty="0">
                <a:solidFill>
                  <a:schemeClr val="bg2"/>
                </a:solidFill>
                <a:latin typeface="Arial"/>
                <a:cs typeface="Arial"/>
              </a:defRPr>
            </a:lvl1pPr>
          </a:lstStyle>
          <a:p>
            <a:pPr>
              <a:defRPr/>
            </a:pPr>
            <a:r>
              <a:rPr lang="en-US"/>
              <a:t>Page </a:t>
            </a:r>
            <a:fld id="{94A51A6C-678B-4AE2-9EB7-413DCDDACEFD}" type="slidenum">
              <a:rPr lang="en-US" smtClean="0"/>
              <a:pPr>
                <a:defRPr/>
              </a:pPr>
              <a:t>‹#›</a:t>
            </a:fld>
            <a:endParaRPr lang="en-US"/>
          </a:p>
        </p:txBody>
      </p:sp>
      <p:sp>
        <p:nvSpPr>
          <p:cNvPr id="11" name="Footer Placeholder 4">
            <a:extLst>
              <a:ext uri="{FF2B5EF4-FFF2-40B4-BE49-F238E27FC236}">
                <a16:creationId xmlns:a16="http://schemas.microsoft.com/office/drawing/2014/main" id="{CA473EE3-6A7D-4C9A-94BA-37CB819AD305}"/>
              </a:ext>
            </a:extLst>
          </p:cNvPr>
          <p:cNvSpPr>
            <a:spLocks noGrp="1"/>
          </p:cNvSpPr>
          <p:nvPr>
            <p:ph type="ftr" sz="quarter" idx="35"/>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8784141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p:nvPr>
        </p:nvSpPr>
        <p:spPr>
          <a:xfrm>
            <a:off x="248530" y="2698483"/>
            <a:ext cx="8633531" cy="123111"/>
          </a:xfrm>
          <a:prstGeom prst="rect">
            <a:avLst/>
          </a:prstGeom>
        </p:spPr>
        <p:txBody>
          <a:bodyPr anchor="b" anchorCtr="0">
            <a:spAutoFit/>
          </a:bodyPr>
          <a:lstStyle>
            <a:lvl1pPr marL="15874" indent="0">
              <a:buNone/>
              <a:defRPr sz="800" baseline="0">
                <a:solidFill>
                  <a:srgbClr val="8E8F93"/>
                </a:solidFill>
              </a:defRPr>
            </a:lvl1pPr>
          </a:lstStyle>
          <a:p>
            <a:pPr lvl="0"/>
            <a:r>
              <a:rPr lang="en-US"/>
              <a:t>Edit Master text styles</a:t>
            </a:r>
          </a:p>
        </p:txBody>
      </p:sp>
      <p:sp>
        <p:nvSpPr>
          <p:cNvPr id="11" name="Text Placeholder 11"/>
          <p:cNvSpPr>
            <a:spLocks noGrp="1"/>
          </p:cNvSpPr>
          <p:nvPr>
            <p:ph type="body" sz="quarter" idx="13"/>
          </p:nvPr>
        </p:nvSpPr>
        <p:spPr>
          <a:xfrm>
            <a:off x="4791076" y="4413143"/>
            <a:ext cx="4100514"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5" name="Text Placeholder 11"/>
          <p:cNvSpPr>
            <a:spLocks noGrp="1"/>
          </p:cNvSpPr>
          <p:nvPr>
            <p:ph type="body" sz="quarter" idx="16"/>
          </p:nvPr>
        </p:nvSpPr>
        <p:spPr>
          <a:xfrm>
            <a:off x="253293" y="4413143"/>
            <a:ext cx="4094871"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5" name="Content Placeholder 4"/>
          <p:cNvSpPr>
            <a:spLocks noGrp="1"/>
          </p:cNvSpPr>
          <p:nvPr>
            <p:ph sz="quarter" idx="24"/>
          </p:nvPr>
        </p:nvSpPr>
        <p:spPr>
          <a:xfrm>
            <a:off x="246633" y="1198258"/>
            <a:ext cx="8644953" cy="13861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48530" y="2907433"/>
            <a:ext cx="4094871" cy="1472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4791076" y="2907433"/>
            <a:ext cx="4100514" cy="1472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7F408F7E-8E55-4420-8CEB-325F31B4A4E8}"/>
              </a:ext>
            </a:extLst>
          </p:cNvPr>
          <p:cNvSpPr>
            <a:spLocks noGrp="1"/>
          </p:cNvSpPr>
          <p:nvPr>
            <p:ph type="sldNum" sz="quarter" idx="34"/>
          </p:nvPr>
        </p:nvSpPr>
        <p:spPr/>
        <p:txBody>
          <a:bodyPr/>
          <a:lstStyle>
            <a:lvl1pPr>
              <a:defRPr/>
            </a:lvl1pPr>
          </a:lstStyle>
          <a:p>
            <a:pPr>
              <a:defRPr/>
            </a:pPr>
            <a:r>
              <a:rPr lang="en-US"/>
              <a:t>Page </a:t>
            </a:r>
            <a:fld id="{4A92A9AF-167F-4D44-8E6B-5B7EDA215087}" type="slidenum">
              <a:rPr lang="en-US" smtClean="0"/>
              <a:pPr>
                <a:defRPr/>
              </a:pPr>
              <a:t>‹#›</a:t>
            </a:fld>
            <a:endParaRPr lang="en-US"/>
          </a:p>
        </p:txBody>
      </p:sp>
      <p:sp>
        <p:nvSpPr>
          <p:cNvPr id="13" name="Footer Placeholder 4">
            <a:extLst>
              <a:ext uri="{FF2B5EF4-FFF2-40B4-BE49-F238E27FC236}">
                <a16:creationId xmlns:a16="http://schemas.microsoft.com/office/drawing/2014/main" id="{C6F16BFD-4207-4F0D-BE22-992C43D8CA9C}"/>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38656997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p:nvPr>
        </p:nvSpPr>
        <p:spPr>
          <a:xfrm>
            <a:off x="252414" y="4066302"/>
            <a:ext cx="2678893"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6" name="Text Placeholder 11"/>
          <p:cNvSpPr>
            <a:spLocks noGrp="1"/>
          </p:cNvSpPr>
          <p:nvPr>
            <p:ph type="body" sz="quarter" idx="21"/>
          </p:nvPr>
        </p:nvSpPr>
        <p:spPr>
          <a:xfrm>
            <a:off x="6192839" y="4066302"/>
            <a:ext cx="2744787"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9" name="Text Placeholder 11"/>
          <p:cNvSpPr>
            <a:spLocks noGrp="1"/>
          </p:cNvSpPr>
          <p:nvPr>
            <p:ph type="body" sz="quarter" idx="24"/>
          </p:nvPr>
        </p:nvSpPr>
        <p:spPr>
          <a:xfrm>
            <a:off x="3232555" y="4066302"/>
            <a:ext cx="2717870"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3" name="Content Placeholder 2"/>
          <p:cNvSpPr>
            <a:spLocks noGrp="1"/>
          </p:cNvSpPr>
          <p:nvPr>
            <p:ph sz="quarter" idx="32"/>
          </p:nvPr>
        </p:nvSpPr>
        <p:spPr>
          <a:xfrm>
            <a:off x="252415" y="1192753"/>
            <a:ext cx="2698748" cy="26667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252413" y="230187"/>
            <a:ext cx="86852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7AA1ABF9-A9BB-43D1-AE73-6E542AF78F6F}"/>
              </a:ext>
            </a:extLst>
          </p:cNvPr>
          <p:cNvSpPr>
            <a:spLocks noGrp="1"/>
          </p:cNvSpPr>
          <p:nvPr>
            <p:ph type="sldNum" sz="quarter" idx="37"/>
          </p:nvPr>
        </p:nvSpPr>
        <p:spPr/>
        <p:txBody>
          <a:bodyPr/>
          <a:lstStyle>
            <a:lvl1pPr>
              <a:defRPr/>
            </a:lvl1pPr>
          </a:lstStyle>
          <a:p>
            <a:pPr>
              <a:defRPr/>
            </a:pPr>
            <a:r>
              <a:rPr lang="en-US"/>
              <a:t>Page </a:t>
            </a:r>
            <a:fld id="{0529AB7E-EDC7-41D8-88F5-DDF0E9506D4C}" type="slidenum">
              <a:rPr lang="en-US" smtClean="0"/>
              <a:pPr>
                <a:defRPr/>
              </a:pPr>
              <a:t>‹#›</a:t>
            </a:fld>
            <a:endParaRPr lang="en-US"/>
          </a:p>
        </p:txBody>
      </p:sp>
      <p:sp>
        <p:nvSpPr>
          <p:cNvPr id="11" name="Footer Placeholder 4">
            <a:extLst>
              <a:ext uri="{FF2B5EF4-FFF2-40B4-BE49-F238E27FC236}">
                <a16:creationId xmlns:a16="http://schemas.microsoft.com/office/drawing/2014/main" id="{00708547-F72D-417B-A206-4311F323F259}"/>
              </a:ext>
            </a:extLst>
          </p:cNvPr>
          <p:cNvSpPr>
            <a:spLocks noGrp="1"/>
          </p:cNvSpPr>
          <p:nvPr>
            <p:ph type="ftr" sz="quarter" idx="38"/>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1788983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AF4E31C-AED1-457C-9BF0-4607E6A9A911}"/>
              </a:ext>
            </a:extLst>
          </p:cNvPr>
          <p:cNvCxnSpPr/>
          <p:nvPr userDrawn="1"/>
        </p:nvCxnSpPr>
        <p:spPr>
          <a:xfrm>
            <a:off x="3086100"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EB03539-A442-4B0C-9983-EFA6B594F69C}"/>
              </a:ext>
            </a:extLst>
          </p:cNvPr>
          <p:cNvCxnSpPr/>
          <p:nvPr userDrawn="1"/>
        </p:nvCxnSpPr>
        <p:spPr>
          <a:xfrm>
            <a:off x="6076950"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Text Placeholder 11"/>
          <p:cNvSpPr>
            <a:spLocks noGrp="1"/>
          </p:cNvSpPr>
          <p:nvPr>
            <p:ph type="body" sz="quarter" idx="13"/>
          </p:nvPr>
        </p:nvSpPr>
        <p:spPr>
          <a:xfrm>
            <a:off x="252414" y="4066302"/>
            <a:ext cx="2678893"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6" name="Text Placeholder 11"/>
          <p:cNvSpPr>
            <a:spLocks noGrp="1"/>
          </p:cNvSpPr>
          <p:nvPr>
            <p:ph type="body" sz="quarter" idx="21"/>
          </p:nvPr>
        </p:nvSpPr>
        <p:spPr>
          <a:xfrm>
            <a:off x="6192839" y="4066302"/>
            <a:ext cx="2744787"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9" name="Text Placeholder 11"/>
          <p:cNvSpPr>
            <a:spLocks noGrp="1"/>
          </p:cNvSpPr>
          <p:nvPr>
            <p:ph type="body" sz="quarter" idx="24"/>
          </p:nvPr>
        </p:nvSpPr>
        <p:spPr>
          <a:xfrm>
            <a:off x="3232555" y="4066302"/>
            <a:ext cx="2717870"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3" name="Content Placeholder 2"/>
          <p:cNvSpPr>
            <a:spLocks noGrp="1"/>
          </p:cNvSpPr>
          <p:nvPr>
            <p:ph sz="quarter" idx="32"/>
          </p:nvPr>
        </p:nvSpPr>
        <p:spPr>
          <a:xfrm>
            <a:off x="252415" y="1192753"/>
            <a:ext cx="2698748" cy="26667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252413" y="230187"/>
            <a:ext cx="86852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2" name="Slide Number Placeholder 5">
            <a:extLst>
              <a:ext uri="{FF2B5EF4-FFF2-40B4-BE49-F238E27FC236}">
                <a16:creationId xmlns:a16="http://schemas.microsoft.com/office/drawing/2014/main" id="{040097D2-45C4-4897-B183-E52351D85973}"/>
              </a:ext>
            </a:extLst>
          </p:cNvPr>
          <p:cNvSpPr>
            <a:spLocks noGrp="1"/>
          </p:cNvSpPr>
          <p:nvPr>
            <p:ph type="sldNum" sz="quarter" idx="37"/>
          </p:nvPr>
        </p:nvSpPr>
        <p:spPr/>
        <p:txBody>
          <a:bodyPr/>
          <a:lstStyle>
            <a:lvl1pPr algn="l">
              <a:defRPr sz="600" dirty="0">
                <a:solidFill>
                  <a:schemeClr val="bg2"/>
                </a:solidFill>
                <a:latin typeface="Arial"/>
                <a:cs typeface="Arial"/>
              </a:defRPr>
            </a:lvl1pPr>
          </a:lstStyle>
          <a:p>
            <a:pPr>
              <a:defRPr/>
            </a:pPr>
            <a:r>
              <a:rPr lang="en-US"/>
              <a:t>Page </a:t>
            </a:r>
            <a:fld id="{2FE09334-3A53-4D1C-98A6-0EC647F40D5B}" type="slidenum">
              <a:rPr lang="en-US" smtClean="0"/>
              <a:pPr>
                <a:defRPr/>
              </a:pPr>
              <a:t>‹#›</a:t>
            </a:fld>
            <a:endParaRPr lang="en-US"/>
          </a:p>
        </p:txBody>
      </p:sp>
      <p:sp>
        <p:nvSpPr>
          <p:cNvPr id="14" name="Footer Placeholder 4">
            <a:extLst>
              <a:ext uri="{FF2B5EF4-FFF2-40B4-BE49-F238E27FC236}">
                <a16:creationId xmlns:a16="http://schemas.microsoft.com/office/drawing/2014/main" id="{CDB7ED82-D639-443C-AC24-F199463EEDA4}"/>
              </a:ext>
            </a:extLst>
          </p:cNvPr>
          <p:cNvSpPr>
            <a:spLocks noGrp="1"/>
          </p:cNvSpPr>
          <p:nvPr>
            <p:ph type="ftr" sz="quarter" idx="38"/>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388366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2413" y="2872039"/>
            <a:ext cx="2683481" cy="1446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4" y="2872039"/>
            <a:ext cx="2678893" cy="1446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38" y="2872039"/>
            <a:ext cx="2678893" cy="1446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p:nvPr>
        </p:nvSpPr>
        <p:spPr>
          <a:xfrm>
            <a:off x="258056" y="2630753"/>
            <a:ext cx="8633531"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4" name="Text Placeholder 11"/>
          <p:cNvSpPr>
            <a:spLocks noGrp="1"/>
          </p:cNvSpPr>
          <p:nvPr>
            <p:ph type="body" sz="quarter" idx="13"/>
          </p:nvPr>
        </p:nvSpPr>
        <p:spPr>
          <a:xfrm>
            <a:off x="252414" y="4376263"/>
            <a:ext cx="2683481"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6" name="Text Placeholder 11"/>
          <p:cNvSpPr>
            <a:spLocks noGrp="1"/>
          </p:cNvSpPr>
          <p:nvPr>
            <p:ph type="body" sz="quarter" idx="21"/>
          </p:nvPr>
        </p:nvSpPr>
        <p:spPr>
          <a:xfrm>
            <a:off x="6192838" y="4376263"/>
            <a:ext cx="2678893"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8" name="Text Placeholder 11"/>
          <p:cNvSpPr>
            <a:spLocks noGrp="1"/>
          </p:cNvSpPr>
          <p:nvPr>
            <p:ph type="body" sz="quarter" idx="24"/>
          </p:nvPr>
        </p:nvSpPr>
        <p:spPr>
          <a:xfrm>
            <a:off x="3232554" y="4376263"/>
            <a:ext cx="2678893"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1" name="Text Placeholder 11"/>
          <p:cNvSpPr>
            <a:spLocks noGrp="1"/>
          </p:cNvSpPr>
          <p:nvPr>
            <p:ph type="body" sz="quarter" idx="36"/>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3" name="Slide Number Placeholder 5">
            <a:extLst>
              <a:ext uri="{FF2B5EF4-FFF2-40B4-BE49-F238E27FC236}">
                <a16:creationId xmlns:a16="http://schemas.microsoft.com/office/drawing/2014/main" id="{05BDAB06-CC50-4BDE-969C-7E8BBE057524}"/>
              </a:ext>
            </a:extLst>
          </p:cNvPr>
          <p:cNvSpPr>
            <a:spLocks noGrp="1"/>
          </p:cNvSpPr>
          <p:nvPr>
            <p:ph type="sldNum" sz="quarter" idx="38"/>
          </p:nvPr>
        </p:nvSpPr>
        <p:spPr/>
        <p:txBody>
          <a:bodyPr/>
          <a:lstStyle>
            <a:lvl1pPr>
              <a:defRPr/>
            </a:lvl1pPr>
          </a:lstStyle>
          <a:p>
            <a:pPr>
              <a:defRPr/>
            </a:pPr>
            <a:r>
              <a:rPr lang="en-US"/>
              <a:t>Page </a:t>
            </a:r>
            <a:fld id="{6E5D7960-CDB5-41C8-B520-06466CD880DD}" type="slidenum">
              <a:rPr lang="en-US" smtClean="0"/>
              <a:pPr>
                <a:defRPr/>
              </a:pPr>
              <a:t>‹#›</a:t>
            </a:fld>
            <a:endParaRPr lang="en-US"/>
          </a:p>
        </p:txBody>
      </p:sp>
      <p:sp>
        <p:nvSpPr>
          <p:cNvPr id="17" name="Footer Placeholder 4">
            <a:extLst>
              <a:ext uri="{FF2B5EF4-FFF2-40B4-BE49-F238E27FC236}">
                <a16:creationId xmlns:a16="http://schemas.microsoft.com/office/drawing/2014/main" id="{435C765E-9461-4FEC-9059-FE76707D47D6}"/>
              </a:ext>
            </a:extLst>
          </p:cNvPr>
          <p:cNvSpPr>
            <a:spLocks noGrp="1"/>
          </p:cNvSpPr>
          <p:nvPr>
            <p:ph type="ftr" sz="quarter" idx="39"/>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34078356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8C163F-D6A5-45E1-8336-01F9A7741AD3}"/>
              </a:ext>
            </a:extLst>
          </p:cNvPr>
          <p:cNvSpPr/>
          <p:nvPr userDrawn="1"/>
        </p:nvSpPr>
        <p:spPr>
          <a:xfrm>
            <a:off x="0" y="0"/>
            <a:ext cx="9144000" cy="12763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3DC39552-CBFB-44C2-822E-CBBC1D041489}"/>
              </a:ext>
            </a:extLst>
          </p:cNvPr>
          <p:cNvSpPr/>
          <p:nvPr userDrawn="1"/>
        </p:nvSpPr>
        <p:spPr>
          <a:xfrm>
            <a:off x="0" y="1104900"/>
            <a:ext cx="9144000" cy="371475"/>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anchor="ctr"/>
          <a:lstStyle/>
          <a:p>
            <a:pPr algn="ctr" eaLnBrk="1" fontAlgn="auto" hangingPunct="1">
              <a:spcBef>
                <a:spcPts val="0"/>
              </a:spcBef>
              <a:spcAft>
                <a:spcPts val="0"/>
              </a:spcAft>
              <a:defRPr/>
            </a:pPr>
            <a:endParaRPr lang="en-US" dirty="0"/>
          </a:p>
        </p:txBody>
      </p:sp>
      <p:sp>
        <p:nvSpPr>
          <p:cNvPr id="5" name="Content Placeholder 4"/>
          <p:cNvSpPr>
            <a:spLocks noGrp="1"/>
          </p:cNvSpPr>
          <p:nvPr>
            <p:ph sz="quarter" idx="32"/>
          </p:nvPr>
        </p:nvSpPr>
        <p:spPr>
          <a:xfrm>
            <a:off x="252413" y="1735871"/>
            <a:ext cx="8639175" cy="2644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33"/>
          </p:nvPr>
        </p:nvSpPr>
        <p:spPr>
          <a:xfrm>
            <a:off x="252413" y="230187"/>
            <a:ext cx="8647112" cy="369332"/>
          </a:xfrm>
        </p:spPr>
        <p:txBody>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52413" y="683366"/>
            <a:ext cx="8647112" cy="253916"/>
          </a:xfrm>
        </p:spPr>
        <p:txBody>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8" name="Slide Number Placeholder 5">
            <a:extLst>
              <a:ext uri="{FF2B5EF4-FFF2-40B4-BE49-F238E27FC236}">
                <a16:creationId xmlns:a16="http://schemas.microsoft.com/office/drawing/2014/main" id="{3F28AA2B-3503-4B80-977C-45A7C10D1321}"/>
              </a:ext>
            </a:extLst>
          </p:cNvPr>
          <p:cNvSpPr>
            <a:spLocks noGrp="1"/>
          </p:cNvSpPr>
          <p:nvPr>
            <p:ph type="sldNum" sz="quarter" idx="35"/>
          </p:nvPr>
        </p:nvSpPr>
        <p:spPr/>
        <p:txBody>
          <a:bodyPr/>
          <a:lstStyle>
            <a:lvl1pPr algn="l">
              <a:defRPr sz="600" dirty="0">
                <a:solidFill>
                  <a:schemeClr val="bg2"/>
                </a:solidFill>
                <a:latin typeface="Arial"/>
                <a:cs typeface="Arial"/>
              </a:defRPr>
            </a:lvl1pPr>
          </a:lstStyle>
          <a:p>
            <a:pPr>
              <a:defRPr/>
            </a:pPr>
            <a:r>
              <a:rPr lang="en-US"/>
              <a:t>Page </a:t>
            </a:r>
            <a:fld id="{1D21F389-5CA0-48F7-B5A4-592300AF9BC6}" type="slidenum">
              <a:rPr lang="en-US" smtClean="0"/>
              <a:pPr>
                <a:defRPr/>
              </a:pPr>
              <a:t>‹#›</a:t>
            </a:fld>
            <a:endParaRPr lang="en-US"/>
          </a:p>
        </p:txBody>
      </p:sp>
      <p:sp>
        <p:nvSpPr>
          <p:cNvPr id="9" name="Footer Placeholder 4">
            <a:extLst>
              <a:ext uri="{FF2B5EF4-FFF2-40B4-BE49-F238E27FC236}">
                <a16:creationId xmlns:a16="http://schemas.microsoft.com/office/drawing/2014/main" id="{78A01885-9DDA-4E04-A4C0-84BA80611DBA}"/>
              </a:ext>
            </a:extLst>
          </p:cNvPr>
          <p:cNvSpPr>
            <a:spLocks noGrp="1"/>
          </p:cNvSpPr>
          <p:nvPr>
            <p:ph type="ftr" sz="quarter" idx="36"/>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8875440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9A03F98-B6C7-4AC9-801D-F7EA4EABA912}"/>
              </a:ext>
            </a:extLst>
          </p:cNvPr>
          <p:cNvSpPr>
            <a:spLocks noGrp="1"/>
          </p:cNvSpPr>
          <p:nvPr>
            <p:ph type="sldNum" sz="quarter" idx="10"/>
          </p:nvPr>
        </p:nvSpPr>
        <p:spPr/>
        <p:txBody>
          <a:bodyPr/>
          <a:lstStyle>
            <a:lvl1pPr>
              <a:defRPr/>
            </a:lvl1pPr>
          </a:lstStyle>
          <a:p>
            <a:pPr>
              <a:defRPr/>
            </a:pPr>
            <a:r>
              <a:rPr lang="en-US"/>
              <a:t>Page </a:t>
            </a:r>
            <a:fld id="{2CB4A1A1-9A8E-4542-BB0C-2049A3F42BA2}" type="slidenum">
              <a:rPr lang="en-US" smtClean="0"/>
              <a:pPr>
                <a:defRPr/>
              </a:pPr>
              <a:t>‹#›</a:t>
            </a:fld>
            <a:endParaRPr lang="en-US"/>
          </a:p>
        </p:txBody>
      </p:sp>
      <p:sp>
        <p:nvSpPr>
          <p:cNvPr id="3" name="Footer Placeholder 4">
            <a:extLst>
              <a:ext uri="{FF2B5EF4-FFF2-40B4-BE49-F238E27FC236}">
                <a16:creationId xmlns:a16="http://schemas.microsoft.com/office/drawing/2014/main" id="{D7252803-93AF-4619-A109-F196C954F46B}"/>
              </a:ext>
            </a:extLst>
          </p:cNvPr>
          <p:cNvSpPr>
            <a:spLocks noGrp="1"/>
          </p:cNvSpPr>
          <p:nvPr>
            <p:ph type="ftr" sz="quarter" idx="11"/>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27468162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Contenu">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293BD49A-CFF1-4BEC-9747-A0FFC5516451}"/>
              </a:ext>
            </a:extLst>
          </p:cNvPr>
          <p:cNvSpPr txBox="1">
            <a:spLocks noChangeArrowheads="1"/>
          </p:cNvSpPr>
          <p:nvPr userDrawn="1"/>
        </p:nvSpPr>
        <p:spPr bwMode="auto">
          <a:xfrm>
            <a:off x="473075" y="4819650"/>
            <a:ext cx="32067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600">
                <a:solidFill>
                  <a:srgbClr val="626469"/>
                </a:solidFill>
                <a:cs typeface="Arial" panose="020B0604020202020204" pitchFamily="34" charset="0"/>
              </a:rPr>
              <a:t>Confidential Property of Schneider Electric</a:t>
            </a:r>
          </a:p>
        </p:txBody>
      </p:sp>
      <p:sp>
        <p:nvSpPr>
          <p:cNvPr id="2" name="Title 1"/>
          <p:cNvSpPr>
            <a:spLocks noGrp="1"/>
          </p:cNvSpPr>
          <p:nvPr>
            <p:ph type="title"/>
          </p:nvPr>
        </p:nvSpPr>
        <p:spPr/>
        <p:txBody>
          <a:bodyPr/>
          <a:lstStyle>
            <a:lvl1pPr algn="ctr">
              <a:defRPr/>
            </a:lvl1pPr>
          </a:lstStyle>
          <a:p>
            <a:r>
              <a:rPr lang="en-US" noProof="0"/>
              <a:t>Click to edit Master title style</a:t>
            </a:r>
            <a:endParaRPr lang="en-US" noProof="0" dirty="0"/>
          </a:p>
        </p:txBody>
      </p:sp>
      <p:sp>
        <p:nvSpPr>
          <p:cNvPr id="3" name="Content Placeholder 2"/>
          <p:cNvSpPr>
            <a:spLocks noGrp="1"/>
          </p:cNvSpPr>
          <p:nvPr>
            <p:ph idx="1"/>
          </p:nvPr>
        </p:nvSpPr>
        <p:spPr>
          <a:prstGeom prst="rect">
            <a:avLst/>
          </a:prstGeom>
        </p:spPr>
        <p:txBody>
          <a:bodyPr/>
          <a:lstStyle>
            <a:lvl5pPr>
              <a:defRPr/>
            </a:lvl5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Tree>
    <p:extLst>
      <p:ext uri="{BB962C8B-B14F-4D97-AF65-F5344CB8AC3E}">
        <p14:creationId xmlns:p14="http://schemas.microsoft.com/office/powerpoint/2010/main" val="1420929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ave Image 1">
    <p:spTree>
      <p:nvGrpSpPr>
        <p:cNvPr id="1" name=""/>
        <p:cNvGrpSpPr/>
        <p:nvPr/>
      </p:nvGrpSpPr>
      <p:grpSpPr>
        <a:xfrm>
          <a:off x="0" y="0"/>
          <a:ext cx="0" cy="0"/>
          <a:chOff x="0" y="0"/>
          <a:chExt cx="0" cy="0"/>
        </a:xfrm>
      </p:grpSpPr>
      <p:pic>
        <p:nvPicPr>
          <p:cNvPr id="2" name="Picture 1" descr="Weave_175139600_LIO.jpg">
            <a:extLst>
              <a:ext uri="{FF2B5EF4-FFF2-40B4-BE49-F238E27FC236}">
                <a16:creationId xmlns:a16="http://schemas.microsoft.com/office/drawing/2014/main" id="{7E700FE2-BC6A-4D7A-8190-CD59AA9C0B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43826BC-909C-4DA5-9FC3-5591FAED65D1}"/>
              </a:ext>
            </a:extLst>
          </p:cNvPr>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lide Number Placeholder 5">
            <a:extLst>
              <a:ext uri="{FF2B5EF4-FFF2-40B4-BE49-F238E27FC236}">
                <a16:creationId xmlns:a16="http://schemas.microsoft.com/office/drawing/2014/main" id="{1D0795CE-8CCF-4C5E-9F91-112D1675F91F}"/>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4E1071FB-E3F7-46CE-8D20-7DB307DBB28F}" type="slidenum">
              <a:rPr lang="en-US" smtClean="0"/>
              <a:pPr>
                <a:defRPr/>
              </a:pPr>
              <a:t>‹#›</a:t>
            </a:fld>
            <a:endParaRPr lang="en-US"/>
          </a:p>
        </p:txBody>
      </p:sp>
      <p:sp>
        <p:nvSpPr>
          <p:cNvPr id="5" name="Footer Placeholder 4">
            <a:extLst>
              <a:ext uri="{FF2B5EF4-FFF2-40B4-BE49-F238E27FC236}">
                <a16:creationId xmlns:a16="http://schemas.microsoft.com/office/drawing/2014/main" id="{57D24E2B-2127-4D35-AEA2-EE38345D9B86}"/>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1209761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Section Title w/ Image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56BCDC-0A5B-4ED2-BCA2-FC8C8A81B2A6}"/>
              </a:ext>
            </a:extLst>
          </p:cNvPr>
          <p:cNvSpPr/>
          <p:nvPr userDrawn="1"/>
        </p:nvSpPr>
        <p:spPr>
          <a:xfrm rot="5400000">
            <a:off x="1854994" y="2385219"/>
            <a:ext cx="5143500" cy="3730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eaLnBrk="1" fontAlgn="auto" hangingPunct="1">
              <a:spcBef>
                <a:spcPts val="0"/>
              </a:spcBef>
              <a:spcAft>
                <a:spcPts val="0"/>
              </a:spcAft>
              <a:defRPr/>
            </a:pPr>
            <a:endParaRPr lang="en-US" sz="1350" dirty="0">
              <a:solidFill>
                <a:prstClr val="white"/>
              </a:solidFill>
            </a:endParaRPr>
          </a:p>
        </p:txBody>
      </p:sp>
      <p:sp>
        <p:nvSpPr>
          <p:cNvPr id="20" name="Content Placeholder 12"/>
          <p:cNvSpPr>
            <a:spLocks noGrp="1"/>
          </p:cNvSpPr>
          <p:nvPr>
            <p:ph sz="quarter" idx="12"/>
          </p:nvPr>
        </p:nvSpPr>
        <p:spPr>
          <a:xfrm>
            <a:off x="4613275" y="4"/>
            <a:ext cx="4530727" cy="5143499"/>
          </a:xfrm>
          <a:prstGeom prst="rect">
            <a:avLst/>
          </a:prstGeom>
          <a:solidFill>
            <a:schemeClr val="accent2">
              <a:alpha val="20000"/>
            </a:schemeClr>
          </a:solidFill>
        </p:spPr>
        <p:txBody>
          <a:bodyPr lIns="335941" tIns="335941" rIns="335941" bIns="335941"/>
          <a:lstStyle>
            <a:lvl1pPr marL="0" indent="0">
              <a:buNone/>
              <a:defRPr sz="1050">
                <a:solidFill>
                  <a:schemeClr val="accent2">
                    <a:lumMod val="60000"/>
                    <a:lumOff val="40000"/>
                  </a:schemeClr>
                </a:solidFill>
              </a:defRPr>
            </a:lvl1pPr>
            <a:lvl2pPr marL="442824" indent="-265061">
              <a:buFont typeface="Arial"/>
              <a:buChar char="•"/>
              <a:defRPr sz="1800">
                <a:solidFill>
                  <a:schemeClr val="accent1"/>
                </a:solidFill>
              </a:defRPr>
            </a:lvl2pPr>
            <a:lvl3pPr marL="707883" indent="-228554">
              <a:buFont typeface="Lucida Grande"/>
              <a:buChar char="–"/>
              <a:defRPr sz="1575">
                <a:solidFill>
                  <a:schemeClr val="accent1"/>
                </a:solidFill>
              </a:defRPr>
            </a:lvl3pPr>
            <a:lvl4pPr marL="976118" indent="-228554">
              <a:buFont typeface="Lucida Grande"/>
              <a:buChar char="–"/>
              <a:defRPr sz="1425">
                <a:solidFill>
                  <a:schemeClr val="accent1"/>
                </a:solidFill>
              </a:defRPr>
            </a:lvl4pPr>
            <a:lvl5pPr marL="1258637" indent="-231728" defTabSz="314262">
              <a:buFont typeface="Lucida Grande"/>
              <a:buChar char="–"/>
              <a:defRPr sz="1425">
                <a:solidFill>
                  <a:schemeClr val="accent1"/>
                </a:solidFill>
              </a:defRPr>
            </a:lvl5pPr>
          </a:lstStyle>
          <a:p>
            <a:pPr lvl="0"/>
            <a:r>
              <a:rPr lang="en-US"/>
              <a:t>Edit Master text styles</a:t>
            </a:r>
          </a:p>
        </p:txBody>
      </p:sp>
      <p:sp>
        <p:nvSpPr>
          <p:cNvPr id="3" name="Content Placeholder 12"/>
          <p:cNvSpPr>
            <a:spLocks noGrp="1"/>
          </p:cNvSpPr>
          <p:nvPr>
            <p:ph sz="quarter" idx="11"/>
          </p:nvPr>
        </p:nvSpPr>
        <p:spPr>
          <a:xfrm>
            <a:off x="252414" y="982953"/>
            <a:ext cx="3749962" cy="1782539"/>
          </a:xfrm>
          <a:prstGeom prst="rect">
            <a:avLst/>
          </a:prstGeom>
          <a:noFill/>
        </p:spPr>
        <p:txBody>
          <a:bodyPr wrap="square">
            <a:spAutoFit/>
          </a:bodyPr>
          <a:lstStyle>
            <a:lvl1pPr marL="236491" indent="-236491">
              <a:buClr>
                <a:schemeClr val="tx2"/>
              </a:buClr>
              <a:buFont typeface="Arial" panose="020B0604020202020204" pitchFamily="34" charset="0"/>
              <a:buChar char="•"/>
              <a:defRPr sz="2025">
                <a:solidFill>
                  <a:schemeClr val="accent1"/>
                </a:solidFill>
              </a:defRPr>
            </a:lvl1pPr>
            <a:lvl2pPr marL="457109" indent="-220619">
              <a:buClr>
                <a:schemeClr val="tx2"/>
              </a:buClr>
              <a:buFont typeface="Arial" panose="020B0604020202020204" pitchFamily="34" charset="0"/>
              <a:buChar char="•"/>
              <a:defRPr sz="1800">
                <a:solidFill>
                  <a:schemeClr val="accent1"/>
                </a:solidFill>
              </a:defRPr>
            </a:lvl2pPr>
            <a:lvl3pPr marL="630113" indent="-173004">
              <a:buClr>
                <a:schemeClr val="tx2"/>
              </a:buClr>
              <a:buFont typeface="Arial" panose="020B0604020202020204" pitchFamily="34" charset="0"/>
              <a:buChar char="•"/>
              <a:defRPr sz="1575">
                <a:solidFill>
                  <a:schemeClr val="accent1"/>
                </a:solidFill>
              </a:defRPr>
            </a:lvl3pPr>
            <a:lvl4pPr marL="803115" indent="-173004">
              <a:buClr>
                <a:schemeClr val="tx2"/>
              </a:buClr>
              <a:buFont typeface="Arial" panose="020B0604020202020204" pitchFamily="34" charset="0"/>
              <a:buChar char="•"/>
              <a:defRPr sz="1425">
                <a:solidFill>
                  <a:schemeClr val="accent1"/>
                </a:solidFill>
              </a:defRPr>
            </a:lvl4pPr>
            <a:lvl5pPr marL="977705" indent="-174591" defTabSz="314262">
              <a:buClr>
                <a:schemeClr val="tx2"/>
              </a:buClr>
              <a:buFont typeface="Arial" panose="020B0604020202020204" pitchFamily="34" charset="0"/>
              <a:buChar char="•"/>
              <a:defRPr sz="1425">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52414" y="348335"/>
            <a:ext cx="3749962" cy="369332"/>
          </a:xfrm>
          <a:prstGeom prst="rect">
            <a:avLst/>
          </a:prstGeom>
        </p:spPr>
        <p:txBody>
          <a:bodyPr anchor="ctr">
            <a:spAutoFit/>
          </a:bodyPr>
          <a:lstStyle>
            <a:lvl1pPr algn="l">
              <a:defRPr sz="2400"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quarter" idx="14"/>
          </p:nvPr>
        </p:nvSpPr>
        <p:spPr>
          <a:xfrm>
            <a:off x="4240210" y="0"/>
            <a:ext cx="746127" cy="5143500"/>
          </a:xfrm>
          <a:prstGeom prst="rect">
            <a:avLst/>
          </a:prstGeom>
          <a:solidFill>
            <a:schemeClr val="tx2">
              <a:alpha val="80000"/>
            </a:schemeClr>
          </a:solidFill>
          <a:ln>
            <a:noFill/>
          </a:ln>
        </p:spPr>
        <p:txBody>
          <a:bodyPr/>
          <a:lstStyle>
            <a:lvl1pPr marL="0" indent="0">
              <a:buNone/>
              <a:defRPr/>
            </a:lvl1pPr>
          </a:lstStyle>
          <a:p>
            <a:pPr lvl="0"/>
            <a:r>
              <a:rPr lang="en-US"/>
              <a:t>Edit Master text styles</a:t>
            </a:r>
          </a:p>
        </p:txBody>
      </p:sp>
      <p:sp>
        <p:nvSpPr>
          <p:cNvPr id="7" name="Slide Number Placeholder 5">
            <a:extLst>
              <a:ext uri="{FF2B5EF4-FFF2-40B4-BE49-F238E27FC236}">
                <a16:creationId xmlns:a16="http://schemas.microsoft.com/office/drawing/2014/main" id="{DB2DEF6A-5662-426A-949B-BDCCAD77177E}"/>
              </a:ext>
            </a:extLst>
          </p:cNvPr>
          <p:cNvSpPr>
            <a:spLocks noGrp="1"/>
          </p:cNvSpPr>
          <p:nvPr>
            <p:ph type="sldNum" sz="quarter" idx="15"/>
          </p:nvPr>
        </p:nvSpPr>
        <p:spPr/>
        <p:txBody>
          <a:bodyPr/>
          <a:lstStyle>
            <a:lvl1pPr algn="l">
              <a:defRPr sz="600" dirty="0">
                <a:solidFill>
                  <a:srgbClr val="4FA600"/>
                </a:solidFill>
                <a:latin typeface="Arial"/>
                <a:cs typeface="Arial"/>
              </a:defRPr>
            </a:lvl1pPr>
          </a:lstStyle>
          <a:p>
            <a:pPr>
              <a:defRPr/>
            </a:pPr>
            <a:r>
              <a:rPr lang="en-US"/>
              <a:t>Page </a:t>
            </a:r>
            <a:fld id="{C806A453-68D0-4A73-A77A-E8DFF29C621C}" type="slidenum">
              <a:rPr lang="en-US" smtClean="0"/>
              <a:pPr>
                <a:defRPr/>
              </a:pPr>
              <a:t>‹#›</a:t>
            </a:fld>
            <a:endParaRPr lang="en-US"/>
          </a:p>
        </p:txBody>
      </p:sp>
      <p:sp>
        <p:nvSpPr>
          <p:cNvPr id="8" name="Footer Placeholder 4">
            <a:extLst>
              <a:ext uri="{FF2B5EF4-FFF2-40B4-BE49-F238E27FC236}">
                <a16:creationId xmlns:a16="http://schemas.microsoft.com/office/drawing/2014/main" id="{CE25E9C2-BB48-4D48-BB00-5B1DC7E548FA}"/>
              </a:ext>
            </a:extLst>
          </p:cNvPr>
          <p:cNvSpPr>
            <a:spLocks noGrp="1"/>
          </p:cNvSpPr>
          <p:nvPr>
            <p:ph type="ftr" sz="quarter" idx="16"/>
          </p:nvPr>
        </p:nvSpPr>
        <p:spPr/>
        <p:txBody>
          <a:bodyPr/>
          <a:lstStyle>
            <a:lvl1pPr algn="l">
              <a:defRPr sz="600" dirty="0">
                <a:solidFill>
                  <a:srgbClr val="FFD100"/>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5054998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38122664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_One-column">
    <p:spTree>
      <p:nvGrpSpPr>
        <p:cNvPr id="1" name=""/>
        <p:cNvGrpSpPr/>
        <p:nvPr/>
      </p:nvGrpSpPr>
      <p:grpSpPr>
        <a:xfrm>
          <a:off x="0" y="0"/>
          <a:ext cx="0" cy="0"/>
          <a:chOff x="0" y="0"/>
          <a:chExt cx="0" cy="0"/>
        </a:xfrm>
      </p:grpSpPr>
      <p:sp>
        <p:nvSpPr>
          <p:cNvPr id="17" name="Title 1"/>
          <p:cNvSpPr>
            <a:spLocks noGrp="1"/>
          </p:cNvSpPr>
          <p:nvPr>
            <p:ph type="title"/>
          </p:nvPr>
        </p:nvSpPr>
        <p:spPr>
          <a:xfrm>
            <a:off x="258056" y="230188"/>
            <a:ext cx="8633531" cy="307777"/>
          </a:xfrm>
        </p:spPr>
        <p:txBody>
          <a:bodyPr>
            <a:spAutoFit/>
          </a:bodyPr>
          <a:lstStyle>
            <a:lvl1pPr>
              <a:defRPr sz="2000"/>
            </a:lvl1pPr>
          </a:lstStyle>
          <a:p>
            <a:r>
              <a:rPr lang="en-US"/>
              <a:t>Click to edit Master title style</a:t>
            </a:r>
            <a:endParaRPr lang="en-US" dirty="0"/>
          </a:p>
        </p:txBody>
      </p:sp>
      <p:sp>
        <p:nvSpPr>
          <p:cNvPr id="20" name="Text Placeholder 11"/>
          <p:cNvSpPr>
            <a:spLocks noGrp="1"/>
          </p:cNvSpPr>
          <p:nvPr>
            <p:ph type="body" sz="quarter" idx="13"/>
          </p:nvPr>
        </p:nvSpPr>
        <p:spPr>
          <a:xfrm>
            <a:off x="252413" y="4066302"/>
            <a:ext cx="5580061" cy="123111"/>
          </a:xfrm>
          <a:prstGeom prst="rect">
            <a:avLst/>
          </a:prstGeom>
        </p:spPr>
        <p:txBody>
          <a:bodyPr anchor="b" anchorCtr="0">
            <a:spAutoFit/>
          </a:bodyPr>
          <a:lstStyle>
            <a:lvl1pPr marL="15875" indent="0">
              <a:buNone/>
              <a:defRPr sz="800" baseline="0">
                <a:solidFill>
                  <a:srgbClr val="8E8F93"/>
                </a:solidFill>
              </a:defRPr>
            </a:lvl1pPr>
          </a:lstStyle>
          <a:p>
            <a:pPr lvl="0"/>
            <a:r>
              <a:rPr lang="en-US"/>
              <a:t>Edit Master text styles</a:t>
            </a:r>
          </a:p>
        </p:txBody>
      </p:sp>
      <p:sp>
        <p:nvSpPr>
          <p:cNvPr id="23" name="Text Placeholder 2"/>
          <p:cNvSpPr>
            <a:spLocks noGrp="1"/>
          </p:cNvSpPr>
          <p:nvPr>
            <p:ph type="body" idx="15"/>
          </p:nvPr>
        </p:nvSpPr>
        <p:spPr>
          <a:xfrm>
            <a:off x="258055" y="604935"/>
            <a:ext cx="8633531" cy="169277"/>
          </a:xfrm>
          <a:prstGeom prst="rect">
            <a:avLst/>
          </a:prstGeom>
        </p:spPr>
        <p:txBody>
          <a:bodyPr anchor="t">
            <a:spAutoFit/>
          </a:bodyPr>
          <a:lstStyle>
            <a:lvl1pPr marL="0" indent="0">
              <a:spcBef>
                <a:spcPts val="0"/>
              </a:spcBef>
              <a:spcAft>
                <a:spcPts val="0"/>
              </a:spcAft>
              <a:buNone/>
              <a:defRPr sz="1100" b="0"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quarter" idx="17"/>
          </p:nvPr>
        </p:nvSpPr>
        <p:spPr>
          <a:xfrm>
            <a:off x="252412" y="1203326"/>
            <a:ext cx="5580062"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39347B5-96BC-4430-AAE8-B32C4AA1DA8B}"/>
              </a:ext>
            </a:extLst>
          </p:cNvPr>
          <p:cNvSpPr>
            <a:spLocks noGrp="1"/>
          </p:cNvSpPr>
          <p:nvPr>
            <p:ph type="sldNum" sz="quarter" idx="18"/>
          </p:nvPr>
        </p:nvSpPr>
        <p:spPr/>
        <p:txBody>
          <a:bodyPr/>
          <a:lstStyle>
            <a:lvl1pPr algn="l">
              <a:defRPr sz="600" dirty="0">
                <a:solidFill>
                  <a:srgbClr val="3DCD58"/>
                </a:solidFill>
                <a:latin typeface="Arial"/>
                <a:cs typeface="Arial"/>
              </a:defRPr>
            </a:lvl1pPr>
          </a:lstStyle>
          <a:p>
            <a:pPr>
              <a:defRPr/>
            </a:pPr>
            <a:r>
              <a:rPr lang="en-US"/>
              <a:t>Page </a:t>
            </a:r>
            <a:fld id="{14FB2AC9-127F-4327-BE2D-15B8E0F96989}" type="slidenum">
              <a:rPr lang="en-US" smtClean="0"/>
              <a:pPr>
                <a:defRPr/>
              </a:pPr>
              <a:t>‹#›</a:t>
            </a:fld>
            <a:endParaRPr lang="en-US"/>
          </a:p>
        </p:txBody>
      </p:sp>
      <p:sp>
        <p:nvSpPr>
          <p:cNvPr id="7" name="Footer Placeholder 4">
            <a:extLst>
              <a:ext uri="{FF2B5EF4-FFF2-40B4-BE49-F238E27FC236}">
                <a16:creationId xmlns:a16="http://schemas.microsoft.com/office/drawing/2014/main" id="{E071BCBA-4A71-4433-81FC-92E681980F95}"/>
              </a:ext>
            </a:extLst>
          </p:cNvPr>
          <p:cNvSpPr>
            <a:spLocks noGrp="1"/>
          </p:cNvSpPr>
          <p:nvPr>
            <p:ph type="ftr" sz="quarter" idx="19"/>
          </p:nvPr>
        </p:nvSpPr>
        <p:spPr/>
        <p:txBody>
          <a:bodyPr/>
          <a:lstStyle>
            <a:lvl1pPr algn="l">
              <a:defRPr sz="600" dirty="0">
                <a:solidFill>
                  <a:srgbClr val="626469"/>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6568961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7901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pPr lvl="0"/>
            <a:r>
              <a:rPr lang="en-US" noProof="0"/>
              <a:t>Click icon to add picture</a:t>
            </a:r>
            <a:endParaRPr lang="en-US" noProof="0" dirty="0"/>
          </a:p>
        </p:txBody>
      </p:sp>
      <p:sp>
        <p:nvSpPr>
          <p:cNvPr id="5" name="Title 1"/>
          <p:cNvSpPr>
            <a:spLocks noGrp="1"/>
          </p:cNvSpPr>
          <p:nvPr>
            <p:ph type="title"/>
          </p:nvPr>
        </p:nvSpPr>
        <p:spPr>
          <a:xfrm>
            <a:off x="0" y="2041071"/>
            <a:ext cx="9144000" cy="867640"/>
          </a:xfrm>
          <a:prstGeom prst="rect">
            <a:avLst/>
          </a:prstGeom>
          <a:solidFill>
            <a:schemeClr val="tx2">
              <a:alpha val="80000"/>
            </a:schemeClr>
          </a:solidFill>
        </p:spPr>
        <p:txBody>
          <a:bodyPr lIns="252000" anchor="ctr"/>
          <a:lstStyle>
            <a:lvl1pPr algn="l">
              <a:defRPr sz="2400" baseline="0">
                <a:solidFill>
                  <a:srgbClr val="FFFFFF"/>
                </a:solidFill>
              </a:defRPr>
            </a:lvl1pPr>
          </a:lstStyle>
          <a:p>
            <a:r>
              <a:rPr lang="en-US"/>
              <a:t>Click to edit Master title style</a:t>
            </a:r>
            <a:endParaRPr lang="en-US" dirty="0"/>
          </a:p>
        </p:txBody>
      </p:sp>
      <p:sp>
        <p:nvSpPr>
          <p:cNvPr id="6" name="Text Placeholder 9"/>
          <p:cNvSpPr>
            <a:spLocks noGrp="1"/>
          </p:cNvSpPr>
          <p:nvPr>
            <p:ph type="body" sz="quarter" idx="11"/>
          </p:nvPr>
        </p:nvSpPr>
        <p:spPr>
          <a:xfrm>
            <a:off x="0" y="2900386"/>
            <a:ext cx="9144000" cy="373063"/>
          </a:xfrm>
          <a:prstGeom prst="rect">
            <a:avLst/>
          </a:prstGeom>
          <a:solidFill>
            <a:schemeClr val="tx2"/>
          </a:solidFill>
        </p:spPr>
        <p:txBody>
          <a:bodyPr lIns="252000" anchor="ctr" anchorCtr="0"/>
          <a:lstStyle>
            <a:lvl1pPr marL="0" indent="0">
              <a:buNone/>
              <a:defRPr sz="1200" baseline="0">
                <a:solidFill>
                  <a:schemeClr val="bg1"/>
                </a:solidFill>
              </a:defRPr>
            </a:lvl1pPr>
          </a:lstStyle>
          <a:p>
            <a:pPr lvl="0"/>
            <a:r>
              <a:rPr lang="en-US"/>
              <a:t>Edit Master text styles</a:t>
            </a:r>
          </a:p>
        </p:txBody>
      </p:sp>
      <p:sp>
        <p:nvSpPr>
          <p:cNvPr id="7" name="Slide Number Placeholder 5">
            <a:extLst>
              <a:ext uri="{FF2B5EF4-FFF2-40B4-BE49-F238E27FC236}">
                <a16:creationId xmlns:a16="http://schemas.microsoft.com/office/drawing/2014/main" id="{73F4392C-5AC2-407D-BD7A-6865D929B584}"/>
              </a:ext>
            </a:extLst>
          </p:cNvPr>
          <p:cNvSpPr>
            <a:spLocks noGrp="1"/>
          </p:cNvSpPr>
          <p:nvPr>
            <p:ph type="sldNum" sz="quarter" idx="12"/>
          </p:nvPr>
        </p:nvSpPr>
        <p:spPr/>
        <p:txBody>
          <a:bodyPr/>
          <a:lstStyle>
            <a:lvl1pPr algn="l">
              <a:defRPr sz="600" dirty="0">
                <a:solidFill>
                  <a:srgbClr val="FFFFFF"/>
                </a:solidFill>
                <a:latin typeface="Arial"/>
                <a:cs typeface="Arial"/>
              </a:defRPr>
            </a:lvl1pPr>
          </a:lstStyle>
          <a:p>
            <a:pPr>
              <a:defRPr/>
            </a:pPr>
            <a:r>
              <a:rPr lang="en-US"/>
              <a:t>Page </a:t>
            </a:r>
            <a:fld id="{DCDB3B53-118A-4D78-8374-85413295663F}" type="slidenum">
              <a:rPr lang="en-US" smtClean="0"/>
              <a:pPr>
                <a:defRPr/>
              </a:pPr>
              <a:t>‹#›</a:t>
            </a:fld>
            <a:endParaRPr lang="en-US"/>
          </a:p>
        </p:txBody>
      </p:sp>
      <p:sp>
        <p:nvSpPr>
          <p:cNvPr id="8" name="Footer Placeholder 4">
            <a:extLst>
              <a:ext uri="{FF2B5EF4-FFF2-40B4-BE49-F238E27FC236}">
                <a16:creationId xmlns:a16="http://schemas.microsoft.com/office/drawing/2014/main" id="{408F7680-81F3-4DBD-BD07-44CD40DE326F}"/>
              </a:ext>
            </a:extLst>
          </p:cNvPr>
          <p:cNvSpPr>
            <a:spLocks noGrp="1"/>
          </p:cNvSpPr>
          <p:nvPr>
            <p:ph type="ftr" sz="quarter" idx="13"/>
          </p:nvPr>
        </p:nvSpPr>
        <p:spPr/>
        <p:txBody>
          <a:bodyPr/>
          <a:lstStyle>
            <a:lvl1pPr algn="l">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0624291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p:nvPr>
        </p:nvSpPr>
        <p:spPr>
          <a:xfrm>
            <a:off x="252414" y="2955455"/>
            <a:ext cx="8647111" cy="307777"/>
          </a:xfrm>
          <a:prstGeom prst="rect">
            <a:avLst/>
          </a:prstGeom>
        </p:spPr>
        <p:txBody>
          <a:bodyPr/>
          <a:lstStyle>
            <a:lvl1pPr marL="0" indent="0" algn="ctr">
              <a:buNone/>
              <a:defRPr sz="2000">
                <a:solidFill>
                  <a:schemeClr val="accent2"/>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lang="en-US" dirty="0"/>
          </a:p>
        </p:txBody>
      </p:sp>
      <p:sp>
        <p:nvSpPr>
          <p:cNvPr id="3"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lIns="91436" tIns="45718" rIns="91436" bIns="45718"/>
          <a:lstStyle>
            <a:lvl1pPr marL="0" marR="0" indent="0" algn="l" defTabSz="457181" rtl="0" eaLnBrk="1" fontAlgn="auto" latinLnBrk="0" hangingPunct="1">
              <a:lnSpc>
                <a:spcPct val="100000"/>
              </a:lnSpc>
              <a:spcBef>
                <a:spcPct val="20000"/>
              </a:spcBef>
              <a:spcAft>
                <a:spcPts val="0"/>
              </a:spcAft>
              <a:buClrTx/>
              <a:buSzTx/>
              <a:buFont typeface="Arial"/>
              <a:buNone/>
              <a:tabLst/>
              <a:defRPr sz="1400" b="1">
                <a:solidFill>
                  <a:schemeClr val="accent6"/>
                </a:solidFill>
              </a:defRPr>
            </a:lvl1pPr>
          </a:lstStyle>
          <a:p>
            <a:pPr lvl="0"/>
            <a:r>
              <a:rPr lang="en-US" noProof="0"/>
              <a:t>Click icon to add picture</a:t>
            </a:r>
            <a:endParaRPr lang="en-US" noProof="0" dirty="0"/>
          </a:p>
        </p:txBody>
      </p:sp>
      <p:sp>
        <p:nvSpPr>
          <p:cNvPr id="4" name="Title 1"/>
          <p:cNvSpPr>
            <a:spLocks noGrp="1"/>
          </p:cNvSpPr>
          <p:nvPr>
            <p:ph type="ctrTitle"/>
          </p:nvPr>
        </p:nvSpPr>
        <p:spPr>
          <a:xfrm>
            <a:off x="252413" y="1713559"/>
            <a:ext cx="8647112" cy="1231106"/>
          </a:xfrm>
          <a:prstGeom prst="rect">
            <a:avLst/>
          </a:prstGeom>
        </p:spPr>
        <p:txBody>
          <a:bodyPr>
            <a:noAutofit/>
          </a:bodyPr>
          <a:lstStyle>
            <a:lvl1pPr marL="0" indent="0" algn="ctr">
              <a:buFont typeface="Arial"/>
              <a:buNone/>
              <a:defRPr sz="4000">
                <a:solidFill>
                  <a:schemeClr val="bg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D831E017-0C0E-4BFD-B5E4-55A6B667FE97}"/>
              </a:ext>
            </a:extLst>
          </p:cNvPr>
          <p:cNvSpPr>
            <a:spLocks noGrp="1"/>
          </p:cNvSpPr>
          <p:nvPr>
            <p:ph type="sldNum" sz="quarter" idx="11"/>
          </p:nvPr>
        </p:nvSpPr>
        <p:spPr/>
        <p:txBody>
          <a:bodyPr/>
          <a:lstStyle>
            <a:lvl1pPr algn="l" defTabSz="457165">
              <a:defRPr sz="600" dirty="0">
                <a:solidFill>
                  <a:srgbClr val="FFFFFF"/>
                </a:solidFill>
                <a:latin typeface="Arial"/>
                <a:cs typeface="Arial"/>
              </a:defRPr>
            </a:lvl1pPr>
          </a:lstStyle>
          <a:p>
            <a:pPr>
              <a:defRPr/>
            </a:pPr>
            <a:r>
              <a:rPr lang="en-US"/>
              <a:t>Page </a:t>
            </a:r>
            <a:fld id="{DADD25F5-9040-4BB7-9005-CF8B94AFAEAD}" type="slidenum">
              <a:rPr lang="en-US" smtClean="0"/>
              <a:pPr>
                <a:defRPr/>
              </a:pPr>
              <a:t>‹#›</a:t>
            </a:fld>
            <a:endParaRPr lang="en-US"/>
          </a:p>
        </p:txBody>
      </p:sp>
      <p:sp>
        <p:nvSpPr>
          <p:cNvPr id="7" name="Footer Placeholder 4">
            <a:extLst>
              <a:ext uri="{FF2B5EF4-FFF2-40B4-BE49-F238E27FC236}">
                <a16:creationId xmlns:a16="http://schemas.microsoft.com/office/drawing/2014/main" id="{DFA1F813-7574-4EE4-A02B-3D34A290C9DA}"/>
              </a:ext>
            </a:extLst>
          </p:cNvPr>
          <p:cNvSpPr>
            <a:spLocks noGrp="1"/>
          </p:cNvSpPr>
          <p:nvPr>
            <p:ph type="ftr" sz="quarter" idx="12"/>
          </p:nvPr>
        </p:nvSpPr>
        <p:spPr/>
        <p:txBody>
          <a:bodyPr/>
          <a:lstStyle>
            <a:lvl1pPr algn="l" defTabSz="457165">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9306288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_One-column">
    <p:spTree>
      <p:nvGrpSpPr>
        <p:cNvPr id="1" name=""/>
        <p:cNvGrpSpPr/>
        <p:nvPr/>
      </p:nvGrpSpPr>
      <p:grpSpPr>
        <a:xfrm>
          <a:off x="0" y="0"/>
          <a:ext cx="0" cy="0"/>
          <a:chOff x="0" y="0"/>
          <a:chExt cx="0" cy="0"/>
        </a:xfrm>
      </p:grpSpPr>
      <p:sp>
        <p:nvSpPr>
          <p:cNvPr id="20" name="Text Placeholder 11"/>
          <p:cNvSpPr>
            <a:spLocks noGrp="1"/>
          </p:cNvSpPr>
          <p:nvPr>
            <p:ph type="body" sz="quarter" idx="13"/>
          </p:nvPr>
        </p:nvSpPr>
        <p:spPr>
          <a:xfrm>
            <a:off x="252415" y="4066303"/>
            <a:ext cx="5580061" cy="123111"/>
          </a:xfrm>
          <a:prstGeom prst="rect">
            <a:avLst/>
          </a:prstGeom>
        </p:spPr>
        <p:txBody>
          <a:bodyPr anchor="b" anchorCtr="0">
            <a:spAutoFit/>
          </a:bodyPr>
          <a:lstStyle>
            <a:lvl1pPr marL="15874" indent="0">
              <a:buNone/>
              <a:defRPr sz="800" baseline="0">
                <a:solidFill>
                  <a:srgbClr val="8E8F93"/>
                </a:solidFill>
              </a:defRPr>
            </a:lvl1pPr>
          </a:lstStyle>
          <a:p>
            <a:pPr lvl="0"/>
            <a:r>
              <a:rPr lang="en-US"/>
              <a:t>Edit Master text styles</a:t>
            </a:r>
          </a:p>
        </p:txBody>
      </p:sp>
      <p:sp>
        <p:nvSpPr>
          <p:cNvPr id="4" name="Content Placeholder 3"/>
          <p:cNvSpPr>
            <a:spLocks noGrp="1"/>
          </p:cNvSpPr>
          <p:nvPr>
            <p:ph sz="quarter" idx="17"/>
          </p:nvPr>
        </p:nvSpPr>
        <p:spPr>
          <a:xfrm>
            <a:off x="252414" y="1203327"/>
            <a:ext cx="5580062" cy="27170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sz="quarter" idx="32"/>
          </p:nvPr>
        </p:nvSpPr>
        <p:spPr>
          <a:xfrm>
            <a:off x="252414" y="230188"/>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4" y="683367"/>
            <a:ext cx="8647112" cy="253916"/>
          </a:xfrm>
        </p:spPr>
        <p:txBody>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0462B53A-13DE-4A17-BFAE-D37232F23D2D}"/>
              </a:ext>
            </a:extLst>
          </p:cNvPr>
          <p:cNvSpPr>
            <a:spLocks noGrp="1"/>
          </p:cNvSpPr>
          <p:nvPr>
            <p:ph type="sldNum" sz="quarter" idx="34"/>
          </p:nvPr>
        </p:nvSpPr>
        <p:spPr/>
        <p:txBody>
          <a:bodyPr/>
          <a:lstStyle>
            <a:lvl1pPr algn="l">
              <a:defRPr sz="600" dirty="0">
                <a:solidFill>
                  <a:schemeClr val="bg2"/>
                </a:solidFill>
                <a:latin typeface="Arial"/>
                <a:cs typeface="Arial"/>
              </a:defRPr>
            </a:lvl1pPr>
          </a:lstStyle>
          <a:p>
            <a:pPr>
              <a:defRPr/>
            </a:pPr>
            <a:r>
              <a:rPr lang="en-US"/>
              <a:t>Page </a:t>
            </a:r>
            <a:fld id="{248876CC-573A-4054-AB15-42EDCE82DC48}" type="slidenum">
              <a:rPr lang="en-US" smtClean="0"/>
              <a:pPr>
                <a:defRPr/>
              </a:pPr>
              <a:t>‹#›</a:t>
            </a:fld>
            <a:endParaRPr lang="en-US"/>
          </a:p>
        </p:txBody>
      </p:sp>
      <p:sp>
        <p:nvSpPr>
          <p:cNvPr id="7" name="Footer Placeholder 4">
            <a:extLst>
              <a:ext uri="{FF2B5EF4-FFF2-40B4-BE49-F238E27FC236}">
                <a16:creationId xmlns:a16="http://schemas.microsoft.com/office/drawing/2014/main" id="{FDE8AB8F-02C0-400E-8298-FE97E830FC63}"/>
              </a:ext>
            </a:extLst>
          </p:cNvPr>
          <p:cNvSpPr>
            <a:spLocks noGrp="1"/>
          </p:cNvSpPr>
          <p:nvPr>
            <p:ph type="ftr" sz="quarter" idx="35"/>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41165920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Callout on SE Life Green">
    <p:spTree>
      <p:nvGrpSpPr>
        <p:cNvPr id="1" name=""/>
        <p:cNvGrpSpPr/>
        <p:nvPr/>
      </p:nvGrpSpPr>
      <p:grpSpPr>
        <a:xfrm>
          <a:off x="0" y="0"/>
          <a:ext cx="0" cy="0"/>
          <a:chOff x="0" y="0"/>
          <a:chExt cx="0" cy="0"/>
        </a:xfrm>
      </p:grpSpPr>
      <p:sp>
        <p:nvSpPr>
          <p:cNvPr id="9" name="Title 1"/>
          <p:cNvSpPr>
            <a:spLocks noGrp="1"/>
          </p:cNvSpPr>
          <p:nvPr>
            <p:ph type="ctrTitle"/>
          </p:nvPr>
        </p:nvSpPr>
        <p:spPr>
          <a:xfrm>
            <a:off x="252413" y="1713559"/>
            <a:ext cx="8647112" cy="1231106"/>
          </a:xfrm>
          <a:prstGeom prst="rect">
            <a:avLst/>
          </a:prstGeom>
        </p:spPr>
        <p:txBody>
          <a:bodyPr>
            <a:noAutofit/>
          </a:bodyPr>
          <a:lstStyle>
            <a:lvl1pPr marL="0" indent="0" algn="ctr">
              <a:buFont typeface="Arial"/>
              <a:buNone/>
              <a:defRPr sz="40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252413" y="2955454"/>
            <a:ext cx="8647111" cy="307777"/>
          </a:xfrm>
          <a:prstGeom prst="rect">
            <a:avLst/>
          </a:prstGeom>
        </p:spPr>
        <p:txBody>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06A3539A-769A-41F4-82DE-F241F9AB574F}"/>
              </a:ext>
            </a:extLst>
          </p:cNvPr>
          <p:cNvSpPr>
            <a:spLocks noGrp="1"/>
          </p:cNvSpPr>
          <p:nvPr>
            <p:ph type="sldNum" sz="quarter" idx="10"/>
          </p:nvPr>
        </p:nvSpPr>
        <p:spPr/>
        <p:txBody>
          <a:bodyPr/>
          <a:lstStyle>
            <a:lvl1pPr algn="l">
              <a:defRPr sz="600" dirty="0">
                <a:solidFill>
                  <a:srgbClr val="FFFFFF"/>
                </a:solidFill>
                <a:latin typeface="Arial"/>
                <a:cs typeface="Arial"/>
              </a:defRPr>
            </a:lvl1pPr>
          </a:lstStyle>
          <a:p>
            <a:pPr>
              <a:defRPr/>
            </a:pPr>
            <a:r>
              <a:rPr lang="en-US"/>
              <a:t>Page </a:t>
            </a:r>
            <a:fld id="{0CE306D5-B53C-4A2D-9C8F-CA911E976D38}" type="slidenum">
              <a:rPr lang="en-US" smtClean="0"/>
              <a:pPr>
                <a:defRPr/>
              </a:pPr>
              <a:t>‹#›</a:t>
            </a:fld>
            <a:endParaRPr lang="en-US"/>
          </a:p>
        </p:txBody>
      </p:sp>
      <p:sp>
        <p:nvSpPr>
          <p:cNvPr id="5" name="Footer Placeholder 4">
            <a:extLst>
              <a:ext uri="{FF2B5EF4-FFF2-40B4-BE49-F238E27FC236}">
                <a16:creationId xmlns:a16="http://schemas.microsoft.com/office/drawing/2014/main" id="{89C8BFED-7862-48BA-8FA5-A554400AF4D0}"/>
              </a:ext>
            </a:extLst>
          </p:cNvPr>
          <p:cNvSpPr>
            <a:spLocks noGrp="1"/>
          </p:cNvSpPr>
          <p:nvPr>
            <p:ph type="ftr" sz="quarter" idx="11"/>
          </p:nvPr>
        </p:nvSpPr>
        <p:spPr/>
        <p:txBody>
          <a:bodyPr/>
          <a:lstStyle>
            <a:lvl1pPr algn="l">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42621908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7" name="Rectangle 5"/>
          <p:cNvSpPr>
            <a:spLocks noGrp="1" noChangeArrowheads="1"/>
          </p:cNvSpPr>
          <p:nvPr>
            <p:ph type="title"/>
          </p:nvPr>
        </p:nvSpPr>
        <p:spPr bwMode="auto">
          <a:xfrm>
            <a:off x="319902" y="192024"/>
            <a:ext cx="8504058" cy="421794"/>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a:lstStyle>
            <a:lvl1pPr>
              <a:defRPr>
                <a:solidFill>
                  <a:schemeClr val="tx2"/>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320040" y="843534"/>
            <a:ext cx="8503920" cy="3726080"/>
          </a:xfrm>
        </p:spPr>
        <p:txBody>
          <a:bodyPr/>
          <a:lstStyle>
            <a:lvl2pPr>
              <a:defRPr spc="0"/>
            </a:lvl2pPr>
            <a:lvl3pPr>
              <a:defRPr spc="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a:extLst>
              <a:ext uri="{FF2B5EF4-FFF2-40B4-BE49-F238E27FC236}">
                <a16:creationId xmlns:a16="http://schemas.microsoft.com/office/drawing/2014/main" id="{EF51EB60-33CA-447E-9DFA-CD25C5D6C02E}"/>
              </a:ext>
            </a:extLst>
          </p:cNvPr>
          <p:cNvSpPr>
            <a:spLocks noGrp="1"/>
          </p:cNvSpPr>
          <p:nvPr>
            <p:ph type="sldNum" sz="quarter" idx="16"/>
          </p:nvPr>
        </p:nvSpPr>
        <p:spPr>
          <a:xfrm>
            <a:off x="8639175" y="4814888"/>
            <a:ext cx="396875" cy="190500"/>
          </a:xfrm>
        </p:spPr>
        <p:txBody>
          <a:bodyPr/>
          <a:lstStyle>
            <a:lvl1pPr>
              <a:defRPr/>
            </a:lvl1pPr>
          </a:lstStyle>
          <a:p>
            <a:pPr>
              <a:defRPr/>
            </a:pPr>
            <a:fld id="{05C73ECE-A1A0-4639-86FF-324268CC07B3}" type="slidenum">
              <a:rPr lang="en-US"/>
              <a:pPr>
                <a:defRPr/>
              </a:pPr>
              <a:t>‹#›</a:t>
            </a:fld>
            <a:endParaRPr lang="en-US" dirty="0"/>
          </a:p>
        </p:txBody>
      </p:sp>
    </p:spTree>
    <p:extLst>
      <p:ext uri="{BB962C8B-B14F-4D97-AF65-F5344CB8AC3E}">
        <p14:creationId xmlns:p14="http://schemas.microsoft.com/office/powerpoint/2010/main" val="834051626"/>
      </p:ext>
    </p:extLst>
  </p:cSld>
  <p:clrMapOvr>
    <a:overrideClrMapping bg1="dk2" tx1="lt1" bg2="dk1"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with Text Box">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4B1E242E-85C4-4DA7-866C-45B497EC3804}"/>
              </a:ext>
            </a:extLst>
          </p:cNvPr>
          <p:cNvSpPr txBox="1">
            <a:spLocks noChangeArrowheads="1"/>
          </p:cNvSpPr>
          <p:nvPr userDrawn="1"/>
        </p:nvSpPr>
        <p:spPr bwMode="auto">
          <a:xfrm>
            <a:off x="484188" y="1317625"/>
            <a:ext cx="758507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chemeClr val="accent1"/>
              </a:solidFill>
            </a:endParaRPr>
          </a:p>
        </p:txBody>
      </p:sp>
      <p:sp>
        <p:nvSpPr>
          <p:cNvPr id="2" name="Holder 2"/>
          <p:cNvSpPr>
            <a:spLocks noGrp="1"/>
          </p:cNvSpPr>
          <p:nvPr>
            <p:ph type="title"/>
          </p:nvPr>
        </p:nvSpPr>
        <p:spPr>
          <a:xfrm>
            <a:off x="457203" y="205985"/>
            <a:ext cx="8229600" cy="465134"/>
          </a:xfrm>
          <a:prstGeom prst="rect">
            <a:avLst/>
          </a:prstGeom>
        </p:spPr>
        <p:txBody>
          <a:bodyPr/>
          <a:lstStyle>
            <a:lvl1pPr algn="l">
              <a:defRPr sz="2800" b="0" i="0">
                <a:solidFill>
                  <a:srgbClr val="3DCD58"/>
                </a:solidFill>
                <a:latin typeface="Arial"/>
                <a:cs typeface="Arial"/>
              </a:defRPr>
            </a:lvl1pPr>
          </a:lstStyle>
          <a:p>
            <a:endParaRPr/>
          </a:p>
        </p:txBody>
      </p:sp>
    </p:spTree>
    <p:extLst>
      <p:ext uri="{BB962C8B-B14F-4D97-AF65-F5344CB8AC3E}">
        <p14:creationId xmlns:p14="http://schemas.microsoft.com/office/powerpoint/2010/main" val="2811542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ave Image 2">
    <p:spTree>
      <p:nvGrpSpPr>
        <p:cNvPr id="1" name=""/>
        <p:cNvGrpSpPr/>
        <p:nvPr/>
      </p:nvGrpSpPr>
      <p:grpSpPr>
        <a:xfrm>
          <a:off x="0" y="0"/>
          <a:ext cx="0" cy="0"/>
          <a:chOff x="0" y="0"/>
          <a:chExt cx="0" cy="0"/>
        </a:xfrm>
      </p:grpSpPr>
      <p:pic>
        <p:nvPicPr>
          <p:cNvPr id="2" name="Picture 1" descr="Weave_463028807_LIO.jpg">
            <a:extLst>
              <a:ext uri="{FF2B5EF4-FFF2-40B4-BE49-F238E27FC236}">
                <a16:creationId xmlns:a16="http://schemas.microsoft.com/office/drawing/2014/main" id="{37CB3DD3-BBD1-49A7-AC80-33BED960B7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71DD1F8-E658-43C7-9CBE-8E265F7947D5}"/>
              </a:ext>
            </a:extLst>
          </p:cNvPr>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lide Number Placeholder 5">
            <a:extLst>
              <a:ext uri="{FF2B5EF4-FFF2-40B4-BE49-F238E27FC236}">
                <a16:creationId xmlns:a16="http://schemas.microsoft.com/office/drawing/2014/main" id="{F91185A3-3C15-41A4-A1ED-B0697236D823}"/>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3E6EB156-143E-429D-BFE7-D7D6528B2B69}" type="slidenum">
              <a:rPr lang="en-US" smtClean="0"/>
              <a:pPr>
                <a:defRPr/>
              </a:pPr>
              <a:t>‹#›</a:t>
            </a:fld>
            <a:endParaRPr lang="en-US"/>
          </a:p>
        </p:txBody>
      </p:sp>
      <p:sp>
        <p:nvSpPr>
          <p:cNvPr id="5" name="Footer Placeholder 4">
            <a:extLst>
              <a:ext uri="{FF2B5EF4-FFF2-40B4-BE49-F238E27FC236}">
                <a16:creationId xmlns:a16="http://schemas.microsoft.com/office/drawing/2014/main" id="{1B74D113-7812-4374-84AA-982BBCC1C35D}"/>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555726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76E80F36-A4CF-461D-B6DC-BE7481451919}"/>
              </a:ext>
            </a:extLst>
          </p:cNvPr>
          <p:cNvCxnSpPr/>
          <p:nvPr userDrawn="1"/>
        </p:nvCxnSpPr>
        <p:spPr>
          <a:xfrm>
            <a:off x="6013450"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1"/>
          <p:cNvSpPr>
            <a:spLocks noGrp="1"/>
          </p:cNvSpPr>
          <p:nvPr>
            <p:ph type="body" sz="quarter" idx="13"/>
          </p:nvPr>
        </p:nvSpPr>
        <p:spPr>
          <a:xfrm>
            <a:off x="6192839" y="4066302"/>
            <a:ext cx="2698750"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3" name="Text Placeholder 11"/>
          <p:cNvSpPr>
            <a:spLocks noGrp="1"/>
          </p:cNvSpPr>
          <p:nvPr>
            <p:ph type="body" sz="quarter" idx="16"/>
          </p:nvPr>
        </p:nvSpPr>
        <p:spPr>
          <a:xfrm>
            <a:off x="258055" y="4066302"/>
            <a:ext cx="5574419"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6" name="Content Placeholder 5"/>
          <p:cNvSpPr>
            <a:spLocks noGrp="1"/>
          </p:cNvSpPr>
          <p:nvPr>
            <p:ph sz="quarter" idx="18"/>
          </p:nvPr>
        </p:nvSpPr>
        <p:spPr>
          <a:xfrm>
            <a:off x="258054" y="1202024"/>
            <a:ext cx="5574419" cy="23000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2287696"/>
          </a:xfrm>
        </p:spPr>
        <p:txBody>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5E2BABA5-B6F8-4BB1-B963-73A481EEBF37}"/>
              </a:ext>
            </a:extLst>
          </p:cNvPr>
          <p:cNvSpPr>
            <a:spLocks noGrp="1"/>
          </p:cNvSpPr>
          <p:nvPr>
            <p:ph type="sldNum" sz="quarter" idx="34"/>
          </p:nvPr>
        </p:nvSpPr>
        <p:spPr/>
        <p:txBody>
          <a:bodyPr/>
          <a:lstStyle>
            <a:lvl1pPr algn="l">
              <a:defRPr sz="600" dirty="0">
                <a:solidFill>
                  <a:schemeClr val="bg2"/>
                </a:solidFill>
                <a:latin typeface="Arial"/>
                <a:cs typeface="Arial"/>
              </a:defRPr>
            </a:lvl1pPr>
          </a:lstStyle>
          <a:p>
            <a:pPr>
              <a:defRPr/>
            </a:pPr>
            <a:r>
              <a:rPr lang="en-US"/>
              <a:t>Page </a:t>
            </a:r>
            <a:fld id="{75685E1F-4886-468A-91FB-3B5CD4478B2B}" type="slidenum">
              <a:rPr lang="en-US" smtClean="0"/>
              <a:pPr>
                <a:defRPr/>
              </a:pPr>
              <a:t>‹#›</a:t>
            </a:fld>
            <a:endParaRPr lang="en-US"/>
          </a:p>
        </p:txBody>
      </p:sp>
      <p:sp>
        <p:nvSpPr>
          <p:cNvPr id="11" name="Footer Placeholder 4">
            <a:extLst>
              <a:ext uri="{FF2B5EF4-FFF2-40B4-BE49-F238E27FC236}">
                <a16:creationId xmlns:a16="http://schemas.microsoft.com/office/drawing/2014/main" id="{77070490-C25D-4AB6-A32B-F52830BDEF9E}"/>
              </a:ext>
            </a:extLst>
          </p:cNvPr>
          <p:cNvSpPr>
            <a:spLocks noGrp="1"/>
          </p:cNvSpPr>
          <p:nvPr>
            <p:ph type="ftr" sz="quarter" idx="35"/>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4235351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258055" y="1203325"/>
            <a:ext cx="8679570" cy="3176589"/>
          </a:xfrm>
        </p:spPr>
        <p:txBody>
          <a:bodyPr wrap="square"/>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5" name="Slide Number Placeholder 5">
            <a:extLst>
              <a:ext uri="{FF2B5EF4-FFF2-40B4-BE49-F238E27FC236}">
                <a16:creationId xmlns:a16="http://schemas.microsoft.com/office/drawing/2014/main" id="{667C73AD-254F-41B2-8343-66E0E15181FE}"/>
              </a:ext>
            </a:extLst>
          </p:cNvPr>
          <p:cNvSpPr>
            <a:spLocks noGrp="1"/>
          </p:cNvSpPr>
          <p:nvPr>
            <p:ph type="sldNum" sz="quarter" idx="34"/>
          </p:nvPr>
        </p:nvSpPr>
        <p:spPr/>
        <p:txBody>
          <a:bodyPr/>
          <a:lstStyle>
            <a:lvl1pPr>
              <a:defRPr/>
            </a:lvl1pPr>
          </a:lstStyle>
          <a:p>
            <a:pPr>
              <a:defRPr/>
            </a:pPr>
            <a:r>
              <a:rPr lang="en-US"/>
              <a:t>Page </a:t>
            </a:r>
            <a:fld id="{5D706291-7567-403C-A373-34A4B86928FC}" type="slidenum">
              <a:rPr lang="en-US" smtClean="0"/>
              <a:pPr>
                <a:defRPr/>
              </a:pPr>
              <a:t>‹#›</a:t>
            </a:fld>
            <a:endParaRPr lang="en-US"/>
          </a:p>
        </p:txBody>
      </p:sp>
      <p:sp>
        <p:nvSpPr>
          <p:cNvPr id="6" name="Footer Placeholder 4">
            <a:extLst>
              <a:ext uri="{FF2B5EF4-FFF2-40B4-BE49-F238E27FC236}">
                <a16:creationId xmlns:a16="http://schemas.microsoft.com/office/drawing/2014/main" id="{2DBB86A8-9AB5-4FAC-8984-D39C1C3EDC98}"/>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10064624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p:nvPr>
        </p:nvSpPr>
        <p:spPr>
          <a:xfrm>
            <a:off x="252414" y="4066302"/>
            <a:ext cx="5580061" cy="123111"/>
          </a:xfrm>
          <a:prstGeom prst="rect">
            <a:avLst/>
          </a:prstGeom>
        </p:spPr>
        <p:txBody>
          <a:bodyPr anchor="b" anchorCtr="0">
            <a:spAutoFit/>
          </a:bodyPr>
          <a:lstStyle>
            <a:lvl1pPr marL="15874" indent="0">
              <a:buNone/>
              <a:defRPr sz="800" baseline="0">
                <a:solidFill>
                  <a:srgbClr val="8E8F93"/>
                </a:solidFill>
              </a:defRPr>
            </a:lvl1pPr>
          </a:lstStyle>
          <a:p>
            <a:pPr lvl="0"/>
            <a:r>
              <a:rPr lang="en-US"/>
              <a:t>Edit Master text styles</a:t>
            </a:r>
          </a:p>
        </p:txBody>
      </p:sp>
      <p:sp>
        <p:nvSpPr>
          <p:cNvPr id="4" name="Content Placeholder 3"/>
          <p:cNvSpPr>
            <a:spLocks noGrp="1"/>
          </p:cNvSpPr>
          <p:nvPr>
            <p:ph sz="quarter" idx="17"/>
          </p:nvPr>
        </p:nvSpPr>
        <p:spPr>
          <a:xfrm>
            <a:off x="252413" y="1203326"/>
            <a:ext cx="5580062" cy="27170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1354EA5E-A4AB-4E9B-81D3-065BDD6DA568}"/>
              </a:ext>
            </a:extLst>
          </p:cNvPr>
          <p:cNvSpPr>
            <a:spLocks noGrp="1"/>
          </p:cNvSpPr>
          <p:nvPr>
            <p:ph type="sldNum" sz="quarter" idx="34"/>
          </p:nvPr>
        </p:nvSpPr>
        <p:spPr/>
        <p:txBody>
          <a:bodyPr/>
          <a:lstStyle>
            <a:lvl1pPr>
              <a:defRPr/>
            </a:lvl1pPr>
          </a:lstStyle>
          <a:p>
            <a:pPr>
              <a:defRPr/>
            </a:pPr>
            <a:r>
              <a:rPr lang="en-US"/>
              <a:t>Page </a:t>
            </a:r>
            <a:fld id="{2F6EA13A-5A98-4787-8550-F22E9593F6C5}" type="slidenum">
              <a:rPr lang="en-US" smtClean="0"/>
              <a:pPr>
                <a:defRPr/>
              </a:pPr>
              <a:t>‹#›</a:t>
            </a:fld>
            <a:endParaRPr lang="en-US"/>
          </a:p>
        </p:txBody>
      </p:sp>
      <p:sp>
        <p:nvSpPr>
          <p:cNvPr id="7" name="Footer Placeholder 4">
            <a:extLst>
              <a:ext uri="{FF2B5EF4-FFF2-40B4-BE49-F238E27FC236}">
                <a16:creationId xmlns:a16="http://schemas.microsoft.com/office/drawing/2014/main" id="{B0107D39-9CE2-443A-8834-DF96DE8B9191}"/>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4242964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p:nvPr>
        </p:nvSpPr>
        <p:spPr>
          <a:xfrm>
            <a:off x="252414" y="2674811"/>
            <a:ext cx="5574419"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8" name="Text Placeholder 11"/>
          <p:cNvSpPr>
            <a:spLocks noGrp="1"/>
          </p:cNvSpPr>
          <p:nvPr>
            <p:ph type="body" sz="quarter" idx="20"/>
          </p:nvPr>
        </p:nvSpPr>
        <p:spPr>
          <a:xfrm>
            <a:off x="258057" y="4569743"/>
            <a:ext cx="5574419"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6" name="Content Placeholder 5"/>
          <p:cNvSpPr>
            <a:spLocks noGrp="1"/>
          </p:cNvSpPr>
          <p:nvPr>
            <p:ph sz="quarter" idx="23"/>
          </p:nvPr>
        </p:nvSpPr>
        <p:spPr>
          <a:xfrm>
            <a:off x="248010" y="1213547"/>
            <a:ext cx="5574419" cy="1370903"/>
          </a:xfrm>
        </p:spPr>
        <p:txBody>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8" name="Slide Number Placeholder 5">
            <a:extLst>
              <a:ext uri="{FF2B5EF4-FFF2-40B4-BE49-F238E27FC236}">
                <a16:creationId xmlns:a16="http://schemas.microsoft.com/office/drawing/2014/main" id="{5BDABE4E-6EF8-4D5B-B5E9-42C02642CD01}"/>
              </a:ext>
            </a:extLst>
          </p:cNvPr>
          <p:cNvSpPr>
            <a:spLocks noGrp="1"/>
          </p:cNvSpPr>
          <p:nvPr>
            <p:ph type="sldNum" sz="quarter" idx="35"/>
          </p:nvPr>
        </p:nvSpPr>
        <p:spPr/>
        <p:txBody>
          <a:bodyPr/>
          <a:lstStyle>
            <a:lvl1pPr>
              <a:defRPr/>
            </a:lvl1pPr>
          </a:lstStyle>
          <a:p>
            <a:pPr>
              <a:defRPr/>
            </a:pPr>
            <a:r>
              <a:rPr lang="en-US"/>
              <a:t>Page </a:t>
            </a:r>
            <a:fld id="{D298A0A2-3E4A-43F0-A640-39B2E33653AB}" type="slidenum">
              <a:rPr lang="en-US" smtClean="0"/>
              <a:pPr>
                <a:defRPr/>
              </a:pPr>
              <a:t>‹#›</a:t>
            </a:fld>
            <a:endParaRPr lang="en-US"/>
          </a:p>
        </p:txBody>
      </p:sp>
      <p:sp>
        <p:nvSpPr>
          <p:cNvPr id="9" name="Footer Placeholder 4">
            <a:extLst>
              <a:ext uri="{FF2B5EF4-FFF2-40B4-BE49-F238E27FC236}">
                <a16:creationId xmlns:a16="http://schemas.microsoft.com/office/drawing/2014/main" id="{FB1C157E-9E43-4572-9991-C5A135BA7933}"/>
              </a:ext>
            </a:extLst>
          </p:cNvPr>
          <p:cNvSpPr>
            <a:spLocks noGrp="1"/>
          </p:cNvSpPr>
          <p:nvPr>
            <p:ph type="ftr" sz="quarter" idx="36"/>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35232333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p:nvPr>
        </p:nvSpPr>
        <p:spPr>
          <a:xfrm>
            <a:off x="4791076" y="4066302"/>
            <a:ext cx="4100514"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8" name="Text Placeholder 11"/>
          <p:cNvSpPr>
            <a:spLocks noGrp="1"/>
          </p:cNvSpPr>
          <p:nvPr>
            <p:ph type="body" sz="quarter" idx="15"/>
          </p:nvPr>
        </p:nvSpPr>
        <p:spPr>
          <a:xfrm>
            <a:off x="252414" y="4066302"/>
            <a:ext cx="4178298"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3" name="Content Placeholder 2"/>
          <p:cNvSpPr>
            <a:spLocks noGrp="1"/>
          </p:cNvSpPr>
          <p:nvPr>
            <p:ph sz="quarter" idx="22"/>
          </p:nvPr>
        </p:nvSpPr>
        <p:spPr>
          <a:xfrm>
            <a:off x="247547" y="1209296"/>
            <a:ext cx="4172656" cy="2711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8" name="Slide Number Placeholder 5">
            <a:extLst>
              <a:ext uri="{FF2B5EF4-FFF2-40B4-BE49-F238E27FC236}">
                <a16:creationId xmlns:a16="http://schemas.microsoft.com/office/drawing/2014/main" id="{C30FE11B-EB7F-4E63-A0B4-59FD3C4B77BC}"/>
              </a:ext>
            </a:extLst>
          </p:cNvPr>
          <p:cNvSpPr>
            <a:spLocks noGrp="1"/>
          </p:cNvSpPr>
          <p:nvPr>
            <p:ph type="sldNum" sz="quarter" idx="34"/>
          </p:nvPr>
        </p:nvSpPr>
        <p:spPr/>
        <p:txBody>
          <a:bodyPr/>
          <a:lstStyle>
            <a:lvl1pPr>
              <a:defRPr/>
            </a:lvl1pPr>
          </a:lstStyle>
          <a:p>
            <a:pPr>
              <a:defRPr/>
            </a:pPr>
            <a:r>
              <a:rPr lang="en-US"/>
              <a:t>Page </a:t>
            </a:r>
            <a:fld id="{0E3E720F-A3B3-4E2E-8E0E-ACF471E7AB0F}" type="slidenum">
              <a:rPr lang="en-US" smtClean="0"/>
              <a:pPr>
                <a:defRPr/>
              </a:pPr>
              <a:t>‹#›</a:t>
            </a:fld>
            <a:endParaRPr lang="en-US"/>
          </a:p>
        </p:txBody>
      </p:sp>
      <p:sp>
        <p:nvSpPr>
          <p:cNvPr id="9" name="Footer Placeholder 4">
            <a:extLst>
              <a:ext uri="{FF2B5EF4-FFF2-40B4-BE49-F238E27FC236}">
                <a16:creationId xmlns:a16="http://schemas.microsoft.com/office/drawing/2014/main" id="{B71F304D-2018-4625-B7FB-37A3196EFA10}"/>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37229806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9A6749A-6D6C-4F4C-94FA-B5725D1ECA39}"/>
              </a:ext>
            </a:extLst>
          </p:cNvPr>
          <p:cNvCxnSpPr/>
          <p:nvPr userDrawn="1"/>
        </p:nvCxnSpPr>
        <p:spPr>
          <a:xfrm>
            <a:off x="454977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sz="quarter" idx="22"/>
          </p:nvPr>
        </p:nvSpPr>
        <p:spPr>
          <a:xfrm>
            <a:off x="4764969" y="1203326"/>
            <a:ext cx="4172656" cy="27380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p:nvPr>
        </p:nvSpPr>
        <p:spPr>
          <a:xfrm>
            <a:off x="4791076" y="4066302"/>
            <a:ext cx="4100514"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2" name="Text Placeholder 11"/>
          <p:cNvSpPr>
            <a:spLocks noGrp="1"/>
          </p:cNvSpPr>
          <p:nvPr>
            <p:ph type="body" sz="quarter" idx="15"/>
          </p:nvPr>
        </p:nvSpPr>
        <p:spPr>
          <a:xfrm>
            <a:off x="252414" y="4066302"/>
            <a:ext cx="4178299"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5" name="Content Placeholder 4"/>
          <p:cNvSpPr>
            <a:spLocks noGrp="1"/>
          </p:cNvSpPr>
          <p:nvPr>
            <p:ph sz="quarter" idx="20"/>
          </p:nvPr>
        </p:nvSpPr>
        <p:spPr>
          <a:xfrm>
            <a:off x="241903" y="1203327"/>
            <a:ext cx="4178299" cy="27380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44A9371A-A9E0-4D9E-A2BA-CDF80FA1227E}"/>
              </a:ext>
            </a:extLst>
          </p:cNvPr>
          <p:cNvSpPr>
            <a:spLocks noGrp="1"/>
          </p:cNvSpPr>
          <p:nvPr>
            <p:ph type="sldNum" sz="quarter" idx="34"/>
          </p:nvPr>
        </p:nvSpPr>
        <p:spPr/>
        <p:txBody>
          <a:bodyPr/>
          <a:lstStyle>
            <a:lvl1pPr algn="l">
              <a:defRPr sz="600" dirty="0">
                <a:solidFill>
                  <a:schemeClr val="bg2"/>
                </a:solidFill>
                <a:latin typeface="Arial"/>
                <a:cs typeface="Arial"/>
              </a:defRPr>
            </a:lvl1pPr>
          </a:lstStyle>
          <a:p>
            <a:pPr>
              <a:defRPr/>
            </a:pPr>
            <a:r>
              <a:rPr lang="en-US"/>
              <a:t>Page </a:t>
            </a:r>
            <a:fld id="{CD59D2B6-6138-4892-8E94-0E43215A9109}" type="slidenum">
              <a:rPr lang="en-US" smtClean="0"/>
              <a:pPr>
                <a:defRPr/>
              </a:pPr>
              <a:t>‹#›</a:t>
            </a:fld>
            <a:endParaRPr lang="en-US"/>
          </a:p>
        </p:txBody>
      </p:sp>
      <p:sp>
        <p:nvSpPr>
          <p:cNvPr id="11" name="Footer Placeholder 4">
            <a:extLst>
              <a:ext uri="{FF2B5EF4-FFF2-40B4-BE49-F238E27FC236}">
                <a16:creationId xmlns:a16="http://schemas.microsoft.com/office/drawing/2014/main" id="{B5422F95-C1E5-47BD-83C7-8FD236F464EA}"/>
              </a:ext>
            </a:extLst>
          </p:cNvPr>
          <p:cNvSpPr>
            <a:spLocks noGrp="1"/>
          </p:cNvSpPr>
          <p:nvPr>
            <p:ph type="ftr" sz="quarter" idx="35"/>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32984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p:nvPr>
        </p:nvSpPr>
        <p:spPr>
          <a:xfrm>
            <a:off x="248530" y="2698483"/>
            <a:ext cx="8633531" cy="123111"/>
          </a:xfrm>
          <a:prstGeom prst="rect">
            <a:avLst/>
          </a:prstGeom>
        </p:spPr>
        <p:txBody>
          <a:bodyPr anchor="b" anchorCtr="0">
            <a:spAutoFit/>
          </a:bodyPr>
          <a:lstStyle>
            <a:lvl1pPr marL="15874" indent="0">
              <a:buNone/>
              <a:defRPr sz="800" baseline="0">
                <a:solidFill>
                  <a:srgbClr val="8E8F93"/>
                </a:solidFill>
              </a:defRPr>
            </a:lvl1pPr>
          </a:lstStyle>
          <a:p>
            <a:pPr lvl="0"/>
            <a:r>
              <a:rPr lang="en-US"/>
              <a:t>Edit Master text styles</a:t>
            </a:r>
          </a:p>
        </p:txBody>
      </p:sp>
      <p:sp>
        <p:nvSpPr>
          <p:cNvPr id="11" name="Text Placeholder 11"/>
          <p:cNvSpPr>
            <a:spLocks noGrp="1"/>
          </p:cNvSpPr>
          <p:nvPr>
            <p:ph type="body" sz="quarter" idx="13"/>
          </p:nvPr>
        </p:nvSpPr>
        <p:spPr>
          <a:xfrm>
            <a:off x="4791076" y="4413143"/>
            <a:ext cx="4100514"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5" name="Text Placeholder 11"/>
          <p:cNvSpPr>
            <a:spLocks noGrp="1"/>
          </p:cNvSpPr>
          <p:nvPr>
            <p:ph type="body" sz="quarter" idx="16"/>
          </p:nvPr>
        </p:nvSpPr>
        <p:spPr>
          <a:xfrm>
            <a:off x="253293" y="4413143"/>
            <a:ext cx="4094871"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5" name="Content Placeholder 4"/>
          <p:cNvSpPr>
            <a:spLocks noGrp="1"/>
          </p:cNvSpPr>
          <p:nvPr>
            <p:ph sz="quarter" idx="24"/>
          </p:nvPr>
        </p:nvSpPr>
        <p:spPr>
          <a:xfrm>
            <a:off x="246633" y="1198258"/>
            <a:ext cx="8644953" cy="13861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48530" y="2907433"/>
            <a:ext cx="4094871" cy="1472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4791076" y="2907433"/>
            <a:ext cx="4100514" cy="1472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3620FD94-E91F-4289-9C23-F8AD52111667}"/>
              </a:ext>
            </a:extLst>
          </p:cNvPr>
          <p:cNvSpPr>
            <a:spLocks noGrp="1"/>
          </p:cNvSpPr>
          <p:nvPr>
            <p:ph type="sldNum" sz="quarter" idx="34"/>
          </p:nvPr>
        </p:nvSpPr>
        <p:spPr/>
        <p:txBody>
          <a:bodyPr/>
          <a:lstStyle>
            <a:lvl1pPr>
              <a:defRPr/>
            </a:lvl1pPr>
          </a:lstStyle>
          <a:p>
            <a:pPr>
              <a:defRPr/>
            </a:pPr>
            <a:r>
              <a:rPr lang="en-US"/>
              <a:t>Page </a:t>
            </a:r>
            <a:fld id="{B4DCC0B3-6F08-45A7-9FF7-3C4F75739E9A}" type="slidenum">
              <a:rPr lang="en-US" smtClean="0"/>
              <a:pPr>
                <a:defRPr/>
              </a:pPr>
              <a:t>‹#›</a:t>
            </a:fld>
            <a:endParaRPr lang="en-US"/>
          </a:p>
        </p:txBody>
      </p:sp>
      <p:sp>
        <p:nvSpPr>
          <p:cNvPr id="13" name="Footer Placeholder 4">
            <a:extLst>
              <a:ext uri="{FF2B5EF4-FFF2-40B4-BE49-F238E27FC236}">
                <a16:creationId xmlns:a16="http://schemas.microsoft.com/office/drawing/2014/main" id="{1D4F5F70-2E5C-48B6-8506-639F449B82A7}"/>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28730781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p:nvPr>
        </p:nvSpPr>
        <p:spPr>
          <a:xfrm>
            <a:off x="252414" y="4066302"/>
            <a:ext cx="2678893"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6" name="Text Placeholder 11"/>
          <p:cNvSpPr>
            <a:spLocks noGrp="1"/>
          </p:cNvSpPr>
          <p:nvPr>
            <p:ph type="body" sz="quarter" idx="21"/>
          </p:nvPr>
        </p:nvSpPr>
        <p:spPr>
          <a:xfrm>
            <a:off x="6192839" y="4066302"/>
            <a:ext cx="2744787"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9" name="Text Placeholder 11"/>
          <p:cNvSpPr>
            <a:spLocks noGrp="1"/>
          </p:cNvSpPr>
          <p:nvPr>
            <p:ph type="body" sz="quarter" idx="24"/>
          </p:nvPr>
        </p:nvSpPr>
        <p:spPr>
          <a:xfrm>
            <a:off x="3232555" y="4066302"/>
            <a:ext cx="2717870"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3" name="Content Placeholder 2"/>
          <p:cNvSpPr>
            <a:spLocks noGrp="1"/>
          </p:cNvSpPr>
          <p:nvPr>
            <p:ph sz="quarter" idx="32"/>
          </p:nvPr>
        </p:nvSpPr>
        <p:spPr>
          <a:xfrm>
            <a:off x="252415" y="1192753"/>
            <a:ext cx="2698748" cy="26667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252413" y="230187"/>
            <a:ext cx="86852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175FE705-B4E4-47B8-9BE3-82294B3805B6}"/>
              </a:ext>
            </a:extLst>
          </p:cNvPr>
          <p:cNvSpPr>
            <a:spLocks noGrp="1"/>
          </p:cNvSpPr>
          <p:nvPr>
            <p:ph type="sldNum" sz="quarter" idx="37"/>
          </p:nvPr>
        </p:nvSpPr>
        <p:spPr/>
        <p:txBody>
          <a:bodyPr/>
          <a:lstStyle>
            <a:lvl1pPr>
              <a:defRPr/>
            </a:lvl1pPr>
          </a:lstStyle>
          <a:p>
            <a:pPr>
              <a:defRPr/>
            </a:pPr>
            <a:r>
              <a:rPr lang="en-US"/>
              <a:t>Page </a:t>
            </a:r>
            <a:fld id="{04F480E0-39A8-46AA-9369-00FA2F01EB4F}" type="slidenum">
              <a:rPr lang="en-US" smtClean="0"/>
              <a:pPr>
                <a:defRPr/>
              </a:pPr>
              <a:t>‹#›</a:t>
            </a:fld>
            <a:endParaRPr lang="en-US"/>
          </a:p>
        </p:txBody>
      </p:sp>
      <p:sp>
        <p:nvSpPr>
          <p:cNvPr id="11" name="Footer Placeholder 4">
            <a:extLst>
              <a:ext uri="{FF2B5EF4-FFF2-40B4-BE49-F238E27FC236}">
                <a16:creationId xmlns:a16="http://schemas.microsoft.com/office/drawing/2014/main" id="{6FC91378-3DD4-4BD4-A8E7-D170A44BCAC7}"/>
              </a:ext>
            </a:extLst>
          </p:cNvPr>
          <p:cNvSpPr>
            <a:spLocks noGrp="1"/>
          </p:cNvSpPr>
          <p:nvPr>
            <p:ph type="ftr" sz="quarter" idx="38"/>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36990220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161E4E8-CC0F-4196-A75B-16D1FAF138ED}"/>
              </a:ext>
            </a:extLst>
          </p:cNvPr>
          <p:cNvCxnSpPr/>
          <p:nvPr userDrawn="1"/>
        </p:nvCxnSpPr>
        <p:spPr>
          <a:xfrm>
            <a:off x="3086100"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34DF201-BBFC-4827-B868-B5FD2A1B725E}"/>
              </a:ext>
            </a:extLst>
          </p:cNvPr>
          <p:cNvCxnSpPr/>
          <p:nvPr userDrawn="1"/>
        </p:nvCxnSpPr>
        <p:spPr>
          <a:xfrm>
            <a:off x="6076950"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Text Placeholder 11"/>
          <p:cNvSpPr>
            <a:spLocks noGrp="1"/>
          </p:cNvSpPr>
          <p:nvPr>
            <p:ph type="body" sz="quarter" idx="13"/>
          </p:nvPr>
        </p:nvSpPr>
        <p:spPr>
          <a:xfrm>
            <a:off x="252414" y="4066302"/>
            <a:ext cx="2678893"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6" name="Text Placeholder 11"/>
          <p:cNvSpPr>
            <a:spLocks noGrp="1"/>
          </p:cNvSpPr>
          <p:nvPr>
            <p:ph type="body" sz="quarter" idx="21"/>
          </p:nvPr>
        </p:nvSpPr>
        <p:spPr>
          <a:xfrm>
            <a:off x="6192839" y="4066302"/>
            <a:ext cx="2744787"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9" name="Text Placeholder 11"/>
          <p:cNvSpPr>
            <a:spLocks noGrp="1"/>
          </p:cNvSpPr>
          <p:nvPr>
            <p:ph type="body" sz="quarter" idx="24"/>
          </p:nvPr>
        </p:nvSpPr>
        <p:spPr>
          <a:xfrm>
            <a:off x="3232555" y="4066302"/>
            <a:ext cx="2717870"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3" name="Content Placeholder 2"/>
          <p:cNvSpPr>
            <a:spLocks noGrp="1"/>
          </p:cNvSpPr>
          <p:nvPr>
            <p:ph sz="quarter" idx="32"/>
          </p:nvPr>
        </p:nvSpPr>
        <p:spPr>
          <a:xfrm>
            <a:off x="252415" y="1192753"/>
            <a:ext cx="2698748" cy="26667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252413" y="230187"/>
            <a:ext cx="86852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2" name="Slide Number Placeholder 5">
            <a:extLst>
              <a:ext uri="{FF2B5EF4-FFF2-40B4-BE49-F238E27FC236}">
                <a16:creationId xmlns:a16="http://schemas.microsoft.com/office/drawing/2014/main" id="{1138AE29-C581-4455-925B-AE88545D9C43}"/>
              </a:ext>
            </a:extLst>
          </p:cNvPr>
          <p:cNvSpPr>
            <a:spLocks noGrp="1"/>
          </p:cNvSpPr>
          <p:nvPr>
            <p:ph type="sldNum" sz="quarter" idx="37"/>
          </p:nvPr>
        </p:nvSpPr>
        <p:spPr/>
        <p:txBody>
          <a:bodyPr/>
          <a:lstStyle>
            <a:lvl1pPr algn="l">
              <a:defRPr sz="600" dirty="0">
                <a:solidFill>
                  <a:schemeClr val="bg2"/>
                </a:solidFill>
                <a:latin typeface="Arial"/>
                <a:cs typeface="Arial"/>
              </a:defRPr>
            </a:lvl1pPr>
          </a:lstStyle>
          <a:p>
            <a:pPr>
              <a:defRPr/>
            </a:pPr>
            <a:r>
              <a:rPr lang="en-US"/>
              <a:t>Page </a:t>
            </a:r>
            <a:fld id="{21499341-0431-4E8F-82C0-07035CFF1F54}" type="slidenum">
              <a:rPr lang="en-US" smtClean="0"/>
              <a:pPr>
                <a:defRPr/>
              </a:pPr>
              <a:t>‹#›</a:t>
            </a:fld>
            <a:endParaRPr lang="en-US"/>
          </a:p>
        </p:txBody>
      </p:sp>
      <p:sp>
        <p:nvSpPr>
          <p:cNvPr id="14" name="Footer Placeholder 4">
            <a:extLst>
              <a:ext uri="{FF2B5EF4-FFF2-40B4-BE49-F238E27FC236}">
                <a16:creationId xmlns:a16="http://schemas.microsoft.com/office/drawing/2014/main" id="{1DC6BA11-70D4-4DE0-A8EB-C70B19AF1E2E}"/>
              </a:ext>
            </a:extLst>
          </p:cNvPr>
          <p:cNvSpPr>
            <a:spLocks noGrp="1"/>
          </p:cNvSpPr>
          <p:nvPr>
            <p:ph type="ftr" sz="quarter" idx="38"/>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7804452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2413" y="2872039"/>
            <a:ext cx="2683481" cy="1446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4" y="2872039"/>
            <a:ext cx="2678893" cy="1446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38" y="2872039"/>
            <a:ext cx="2678893" cy="1446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p:nvPr>
        </p:nvSpPr>
        <p:spPr>
          <a:xfrm>
            <a:off x="258056" y="2630753"/>
            <a:ext cx="8633531"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4" name="Text Placeholder 11"/>
          <p:cNvSpPr>
            <a:spLocks noGrp="1"/>
          </p:cNvSpPr>
          <p:nvPr>
            <p:ph type="body" sz="quarter" idx="13"/>
          </p:nvPr>
        </p:nvSpPr>
        <p:spPr>
          <a:xfrm>
            <a:off x="252414" y="4376263"/>
            <a:ext cx="2683481"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6" name="Text Placeholder 11"/>
          <p:cNvSpPr>
            <a:spLocks noGrp="1"/>
          </p:cNvSpPr>
          <p:nvPr>
            <p:ph type="body" sz="quarter" idx="21"/>
          </p:nvPr>
        </p:nvSpPr>
        <p:spPr>
          <a:xfrm>
            <a:off x="6192838" y="4376263"/>
            <a:ext cx="2678893"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8" name="Text Placeholder 11"/>
          <p:cNvSpPr>
            <a:spLocks noGrp="1"/>
          </p:cNvSpPr>
          <p:nvPr>
            <p:ph type="body" sz="quarter" idx="24"/>
          </p:nvPr>
        </p:nvSpPr>
        <p:spPr>
          <a:xfrm>
            <a:off x="3232554" y="4376263"/>
            <a:ext cx="2678893"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1" name="Text Placeholder 11"/>
          <p:cNvSpPr>
            <a:spLocks noGrp="1"/>
          </p:cNvSpPr>
          <p:nvPr>
            <p:ph type="body" sz="quarter" idx="36"/>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3" name="Slide Number Placeholder 5">
            <a:extLst>
              <a:ext uri="{FF2B5EF4-FFF2-40B4-BE49-F238E27FC236}">
                <a16:creationId xmlns:a16="http://schemas.microsoft.com/office/drawing/2014/main" id="{D16207BB-A27C-40B6-93E7-5C4FF977217F}"/>
              </a:ext>
            </a:extLst>
          </p:cNvPr>
          <p:cNvSpPr>
            <a:spLocks noGrp="1"/>
          </p:cNvSpPr>
          <p:nvPr>
            <p:ph type="sldNum" sz="quarter" idx="38"/>
          </p:nvPr>
        </p:nvSpPr>
        <p:spPr/>
        <p:txBody>
          <a:bodyPr/>
          <a:lstStyle>
            <a:lvl1pPr>
              <a:defRPr/>
            </a:lvl1pPr>
          </a:lstStyle>
          <a:p>
            <a:pPr>
              <a:defRPr/>
            </a:pPr>
            <a:r>
              <a:rPr lang="en-US"/>
              <a:t>Page </a:t>
            </a:r>
            <a:fld id="{7BCF8001-7869-4785-9EEB-F00418630428}" type="slidenum">
              <a:rPr lang="en-US" smtClean="0"/>
              <a:pPr>
                <a:defRPr/>
              </a:pPr>
              <a:t>‹#›</a:t>
            </a:fld>
            <a:endParaRPr lang="en-US"/>
          </a:p>
        </p:txBody>
      </p:sp>
      <p:sp>
        <p:nvSpPr>
          <p:cNvPr id="17" name="Footer Placeholder 4">
            <a:extLst>
              <a:ext uri="{FF2B5EF4-FFF2-40B4-BE49-F238E27FC236}">
                <a16:creationId xmlns:a16="http://schemas.microsoft.com/office/drawing/2014/main" id="{71D72F6D-F867-4E2E-B53F-40212416F8FA}"/>
              </a:ext>
            </a:extLst>
          </p:cNvPr>
          <p:cNvSpPr>
            <a:spLocks noGrp="1"/>
          </p:cNvSpPr>
          <p:nvPr>
            <p:ph type="ftr" sz="quarter" idx="39"/>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1978626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ave Imag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F5D8E2-8C85-484A-ACE0-9D0824DF4708}"/>
              </a:ext>
            </a:extLst>
          </p:cNvPr>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Box 2">
            <a:extLst>
              <a:ext uri="{FF2B5EF4-FFF2-40B4-BE49-F238E27FC236}">
                <a16:creationId xmlns:a16="http://schemas.microsoft.com/office/drawing/2014/main" id="{9F154CCA-F771-41CC-8B43-482CC63C7552}"/>
              </a:ext>
            </a:extLst>
          </p:cNvPr>
          <p:cNvSpPr txBox="1">
            <a:spLocks noChangeArrowheads="1"/>
          </p:cNvSpPr>
          <p:nvPr userDrawn="1"/>
        </p:nvSpPr>
        <p:spPr bwMode="auto">
          <a:xfrm>
            <a:off x="1674813" y="4851400"/>
            <a:ext cx="825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600">
                <a:solidFill>
                  <a:srgbClr val="FFFFFF"/>
                </a:solidFill>
                <a:cs typeface="Arial" panose="020B0604020202020204" pitchFamily="34" charset="0"/>
              </a:rPr>
              <a:t>|</a:t>
            </a:r>
          </a:p>
        </p:txBody>
      </p:sp>
      <p:pic>
        <p:nvPicPr>
          <p:cNvPr id="4" name="Picture 3" descr="Weave_486603441_LIO.jpg">
            <a:extLst>
              <a:ext uri="{FF2B5EF4-FFF2-40B4-BE49-F238E27FC236}">
                <a16:creationId xmlns:a16="http://schemas.microsoft.com/office/drawing/2014/main" id="{1B1EE1D9-2A82-40B0-91B4-E9BF0D85A5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1F0E2EFD-1A07-44E0-9448-4822BC584ABF}"/>
              </a:ext>
            </a:extLst>
          </p:cNvPr>
          <p:cNvSpPr txBox="1">
            <a:spLocks/>
          </p:cNvSpPr>
          <p:nvPr userDrawn="1"/>
        </p:nvSpPr>
        <p:spPr>
          <a:xfrm>
            <a:off x="1747838" y="4857750"/>
            <a:ext cx="525462" cy="92075"/>
          </a:xfrm>
          <a:prstGeom prst="rect">
            <a:avLst/>
          </a:prstGeom>
        </p:spPr>
        <p:txBody>
          <a:bodyPr lIns="0" tIns="0" rIns="0" bIns="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Page </a:t>
            </a:r>
            <a:fld id="{092BC7D9-D39E-4AA7-AFBD-BF0861EE2B7D}" type="slidenum">
              <a:rPr lang="en-US" smtClean="0"/>
              <a:pPr fontAlgn="auto">
                <a:spcBef>
                  <a:spcPts val="0"/>
                </a:spcBef>
                <a:spcAft>
                  <a:spcPts val="0"/>
                </a:spcAft>
                <a:defRPr/>
              </a:pPr>
              <a:t>‹#›</a:t>
            </a:fld>
            <a:endParaRPr lang="en-US" dirty="0"/>
          </a:p>
        </p:txBody>
      </p:sp>
      <p:sp>
        <p:nvSpPr>
          <p:cNvPr id="6" name="Footer Placeholder 4">
            <a:extLst>
              <a:ext uri="{FF2B5EF4-FFF2-40B4-BE49-F238E27FC236}">
                <a16:creationId xmlns:a16="http://schemas.microsoft.com/office/drawing/2014/main" id="{32CF121D-5011-41D8-BFDE-87AAC8E732DE}"/>
              </a:ext>
            </a:extLst>
          </p:cNvPr>
          <p:cNvSpPr txBox="1">
            <a:spLocks/>
          </p:cNvSpPr>
          <p:nvPr userDrawn="1"/>
        </p:nvSpPr>
        <p:spPr>
          <a:xfrm>
            <a:off x="252413" y="4857750"/>
            <a:ext cx="1509712" cy="92075"/>
          </a:xfrm>
          <a:prstGeom prst="rect">
            <a:avLst/>
          </a:prstGeom>
        </p:spPr>
        <p:txBody>
          <a:bodyPr lIns="0" tIns="0" rIns="0" bIns="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Confidential Property of Schneider Electric |</a:t>
            </a:r>
          </a:p>
        </p:txBody>
      </p:sp>
      <p:sp>
        <p:nvSpPr>
          <p:cNvPr id="7" name="Slide Number Placeholder 5">
            <a:extLst>
              <a:ext uri="{FF2B5EF4-FFF2-40B4-BE49-F238E27FC236}">
                <a16:creationId xmlns:a16="http://schemas.microsoft.com/office/drawing/2014/main" id="{D57BFB5B-1785-425D-AF5A-7BAB86F13CA3}"/>
              </a:ext>
            </a:extLst>
          </p:cNvPr>
          <p:cNvSpPr>
            <a:spLocks noGrp="1"/>
          </p:cNvSpPr>
          <p:nvPr>
            <p:ph type="sldNum" sz="quarter" idx="10"/>
          </p:nvPr>
        </p:nvSpPr>
        <p:spPr>
          <a:xfrm>
            <a:off x="1762125" y="4857750"/>
            <a:ext cx="525463"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C4BED0F2-1B2A-4F2E-8F84-11305EE6CB14}" type="slidenum">
              <a:rPr lang="en-US" smtClean="0"/>
              <a:pPr>
                <a:defRPr/>
              </a:pPr>
              <a:t>‹#›</a:t>
            </a:fld>
            <a:endParaRPr lang="en-US"/>
          </a:p>
        </p:txBody>
      </p:sp>
      <p:sp>
        <p:nvSpPr>
          <p:cNvPr id="8" name="Footer Placeholder 4">
            <a:extLst>
              <a:ext uri="{FF2B5EF4-FFF2-40B4-BE49-F238E27FC236}">
                <a16:creationId xmlns:a16="http://schemas.microsoft.com/office/drawing/2014/main" id="{0E8BBE56-4A12-4507-96B8-42AB98D495B4}"/>
              </a:ext>
            </a:extLst>
          </p:cNvPr>
          <p:cNvSpPr>
            <a:spLocks noGrp="1"/>
          </p:cNvSpPr>
          <p:nvPr>
            <p:ph type="ftr" sz="quarter" idx="11"/>
          </p:nvPr>
        </p:nvSpPr>
        <p:spPr>
          <a:xfrm>
            <a:off x="252413" y="4857750"/>
            <a:ext cx="1504950"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1199373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3AEE02-AE7D-4BD9-9D69-D6854C25E155}"/>
              </a:ext>
            </a:extLst>
          </p:cNvPr>
          <p:cNvSpPr/>
          <p:nvPr userDrawn="1"/>
        </p:nvSpPr>
        <p:spPr>
          <a:xfrm>
            <a:off x="0" y="0"/>
            <a:ext cx="9144000" cy="12763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1A95197B-464A-4343-A54B-7607DB1F0915}"/>
              </a:ext>
            </a:extLst>
          </p:cNvPr>
          <p:cNvSpPr/>
          <p:nvPr userDrawn="1"/>
        </p:nvSpPr>
        <p:spPr>
          <a:xfrm>
            <a:off x="0" y="1104900"/>
            <a:ext cx="9144000" cy="371475"/>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anchor="ctr"/>
          <a:lstStyle/>
          <a:p>
            <a:pPr algn="ctr" eaLnBrk="1" fontAlgn="auto" hangingPunct="1">
              <a:spcBef>
                <a:spcPts val="0"/>
              </a:spcBef>
              <a:spcAft>
                <a:spcPts val="0"/>
              </a:spcAft>
              <a:defRPr/>
            </a:pPr>
            <a:endParaRPr lang="en-US" dirty="0"/>
          </a:p>
        </p:txBody>
      </p:sp>
      <p:sp>
        <p:nvSpPr>
          <p:cNvPr id="5" name="Content Placeholder 4"/>
          <p:cNvSpPr>
            <a:spLocks noGrp="1"/>
          </p:cNvSpPr>
          <p:nvPr>
            <p:ph sz="quarter" idx="32"/>
          </p:nvPr>
        </p:nvSpPr>
        <p:spPr>
          <a:xfrm>
            <a:off x="252413" y="1735871"/>
            <a:ext cx="8639175" cy="2644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33"/>
          </p:nvPr>
        </p:nvSpPr>
        <p:spPr>
          <a:xfrm>
            <a:off x="252413" y="230187"/>
            <a:ext cx="8647112" cy="369332"/>
          </a:xfrm>
        </p:spPr>
        <p:txBody>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52413" y="683366"/>
            <a:ext cx="8647112" cy="253916"/>
          </a:xfrm>
        </p:spPr>
        <p:txBody>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8" name="Slide Number Placeholder 5">
            <a:extLst>
              <a:ext uri="{FF2B5EF4-FFF2-40B4-BE49-F238E27FC236}">
                <a16:creationId xmlns:a16="http://schemas.microsoft.com/office/drawing/2014/main" id="{CF65B1E7-8F27-4A49-AEF4-1769A14E15B7}"/>
              </a:ext>
            </a:extLst>
          </p:cNvPr>
          <p:cNvSpPr>
            <a:spLocks noGrp="1"/>
          </p:cNvSpPr>
          <p:nvPr>
            <p:ph type="sldNum" sz="quarter" idx="35"/>
          </p:nvPr>
        </p:nvSpPr>
        <p:spPr/>
        <p:txBody>
          <a:bodyPr/>
          <a:lstStyle>
            <a:lvl1pPr algn="l">
              <a:defRPr sz="600" dirty="0">
                <a:solidFill>
                  <a:schemeClr val="bg2"/>
                </a:solidFill>
                <a:latin typeface="Arial"/>
                <a:cs typeface="Arial"/>
              </a:defRPr>
            </a:lvl1pPr>
          </a:lstStyle>
          <a:p>
            <a:pPr>
              <a:defRPr/>
            </a:pPr>
            <a:r>
              <a:rPr lang="en-US"/>
              <a:t>Page </a:t>
            </a:r>
            <a:fld id="{B1557DEA-2B85-4846-880B-300FF37CE94E}" type="slidenum">
              <a:rPr lang="en-US" smtClean="0"/>
              <a:pPr>
                <a:defRPr/>
              </a:pPr>
              <a:t>‹#›</a:t>
            </a:fld>
            <a:endParaRPr lang="en-US"/>
          </a:p>
        </p:txBody>
      </p:sp>
      <p:sp>
        <p:nvSpPr>
          <p:cNvPr id="9" name="Footer Placeholder 4">
            <a:extLst>
              <a:ext uri="{FF2B5EF4-FFF2-40B4-BE49-F238E27FC236}">
                <a16:creationId xmlns:a16="http://schemas.microsoft.com/office/drawing/2014/main" id="{6BDA243E-CA97-49B8-BD63-FFAAAB450C44}"/>
              </a:ext>
            </a:extLst>
          </p:cNvPr>
          <p:cNvSpPr>
            <a:spLocks noGrp="1"/>
          </p:cNvSpPr>
          <p:nvPr>
            <p:ph type="ftr" sz="quarter" idx="36"/>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5632153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9CDA6C7-545B-4659-9804-E925CD6C9BCC}"/>
              </a:ext>
            </a:extLst>
          </p:cNvPr>
          <p:cNvSpPr>
            <a:spLocks noGrp="1"/>
          </p:cNvSpPr>
          <p:nvPr>
            <p:ph type="sldNum" sz="quarter" idx="10"/>
          </p:nvPr>
        </p:nvSpPr>
        <p:spPr/>
        <p:txBody>
          <a:bodyPr/>
          <a:lstStyle>
            <a:lvl1pPr>
              <a:defRPr/>
            </a:lvl1pPr>
          </a:lstStyle>
          <a:p>
            <a:pPr>
              <a:defRPr/>
            </a:pPr>
            <a:r>
              <a:rPr lang="en-US"/>
              <a:t>Page </a:t>
            </a:r>
            <a:fld id="{95A5090D-4519-4CD6-8C85-012C19D03423}" type="slidenum">
              <a:rPr lang="en-US" smtClean="0"/>
              <a:pPr>
                <a:defRPr/>
              </a:pPr>
              <a:t>‹#›</a:t>
            </a:fld>
            <a:endParaRPr lang="en-US"/>
          </a:p>
        </p:txBody>
      </p:sp>
      <p:sp>
        <p:nvSpPr>
          <p:cNvPr id="3" name="Footer Placeholder 4">
            <a:extLst>
              <a:ext uri="{FF2B5EF4-FFF2-40B4-BE49-F238E27FC236}">
                <a16:creationId xmlns:a16="http://schemas.microsoft.com/office/drawing/2014/main" id="{448F11AA-C022-481F-B807-77C82DB3DFC9}"/>
              </a:ext>
            </a:extLst>
          </p:cNvPr>
          <p:cNvSpPr>
            <a:spLocks noGrp="1"/>
          </p:cNvSpPr>
          <p:nvPr>
            <p:ph type="ftr" sz="quarter" idx="11"/>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34365068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19570" y="939805"/>
            <a:ext cx="8494420" cy="3767138"/>
          </a:xfrm>
          <a:prstGeom prst="rect">
            <a:avLst/>
          </a:prstGeom>
        </p:spPr>
        <p:txBody>
          <a:bodyPr lIns="91432" tIns="45716" rIns="91432" bIns="45716" anchor="t"/>
          <a:lstStyle>
            <a:lvl1pPr marL="0" indent="0">
              <a:buNone/>
              <a:defRPr sz="1400">
                <a:solidFill>
                  <a:schemeClr val="bg2"/>
                </a:solidFill>
                <a:latin typeface="SEOptimist"/>
                <a:cs typeface="SEOptimist"/>
              </a:defRPr>
            </a:lvl1pPr>
            <a:lvl2pPr marL="0" indent="0">
              <a:buNone/>
              <a:defRPr sz="1400">
                <a:solidFill>
                  <a:schemeClr val="accent5"/>
                </a:solidFill>
                <a:latin typeface="SEOptimistLight"/>
                <a:cs typeface="SEOptimistLight"/>
              </a:defRPr>
            </a:lvl2pPr>
            <a:lvl3pPr marL="228582" indent="-228582">
              <a:buSzPct val="90000"/>
              <a:buFont typeface="Lucida Grande"/>
              <a:buChar char="&gt;"/>
              <a:defRPr sz="1400">
                <a:solidFill>
                  <a:srgbClr val="626469"/>
                </a:solidFill>
                <a:latin typeface="SEOptimistLight"/>
                <a:cs typeface="SEOptimistLight"/>
              </a:defRPr>
            </a:lvl3pPr>
            <a:lvl4pPr marL="457162" indent="-228582">
              <a:buClr>
                <a:schemeClr val="bg1">
                  <a:lumMod val="75000"/>
                </a:schemeClr>
              </a:buClr>
              <a:defRPr sz="1400">
                <a:solidFill>
                  <a:srgbClr val="626469"/>
                </a:solidFill>
                <a:latin typeface="SEOptimistLight"/>
                <a:cs typeface="SEOptimistLigh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15"/>
          <p:cNvSpPr>
            <a:spLocks noGrp="1"/>
          </p:cNvSpPr>
          <p:nvPr>
            <p:ph type="body" sz="quarter" idx="12"/>
          </p:nvPr>
        </p:nvSpPr>
        <p:spPr>
          <a:xfrm>
            <a:off x="319570" y="194733"/>
            <a:ext cx="8494420" cy="592668"/>
          </a:xfrm>
          <a:prstGeom prst="rect">
            <a:avLst/>
          </a:prstGeom>
        </p:spPr>
        <p:txBody>
          <a:bodyPr lIns="91432" tIns="45716" rIns="91432" bIns="45716" anchor="t"/>
          <a:lstStyle>
            <a:lvl1pPr marL="0" indent="0">
              <a:lnSpc>
                <a:spcPct val="90000"/>
              </a:lnSpc>
              <a:spcBef>
                <a:spcPts val="0"/>
              </a:spcBef>
              <a:spcAft>
                <a:spcPts val="500"/>
              </a:spcAft>
              <a:buFontTx/>
              <a:buNone/>
              <a:defRPr sz="2400" baseline="0">
                <a:solidFill>
                  <a:schemeClr val="bg2"/>
                </a:solidFill>
                <a:latin typeface="SEOptimistLight"/>
                <a:cs typeface="SEOptimistLight"/>
              </a:defRPr>
            </a:lvl1pPr>
            <a:lvl2pPr marL="0" indent="0">
              <a:lnSpc>
                <a:spcPct val="100000"/>
              </a:lnSpc>
              <a:spcBef>
                <a:spcPts val="300"/>
              </a:spcBef>
              <a:spcAft>
                <a:spcPts val="0"/>
              </a:spcAft>
              <a:buFontTx/>
              <a:buNone/>
              <a:defRPr sz="1400">
                <a:solidFill>
                  <a:schemeClr val="bg2"/>
                </a:solidFill>
                <a:latin typeface="SEOptimist"/>
                <a:cs typeface="SEOptimist"/>
              </a:defRPr>
            </a:lvl2pPr>
            <a:lvl3pPr marL="228582" indent="-228582">
              <a:lnSpc>
                <a:spcPct val="100000"/>
              </a:lnSpc>
              <a:spcBef>
                <a:spcPts val="300"/>
              </a:spcBef>
              <a:spcAft>
                <a:spcPts val="400"/>
              </a:spcAft>
              <a:buFont typeface="Lucida Grande"/>
              <a:buChar char="&gt;"/>
              <a:defRPr sz="1400" baseline="0">
                <a:solidFill>
                  <a:schemeClr val="bg2"/>
                </a:solidFill>
                <a:latin typeface="SEOptimist"/>
                <a:cs typeface="SEOptimist"/>
              </a:defRPr>
            </a:lvl3pPr>
            <a:lvl4pPr marL="0" indent="0">
              <a:lnSpc>
                <a:spcPct val="130000"/>
              </a:lnSpc>
              <a:spcBef>
                <a:spcPts val="300"/>
              </a:spcBef>
              <a:spcAft>
                <a:spcPts val="0"/>
              </a:spcAft>
              <a:buFontTx/>
              <a:buNone/>
              <a:defRPr sz="1400">
                <a:solidFill>
                  <a:schemeClr val="bg1"/>
                </a:solidFill>
                <a:latin typeface="SEOptimist"/>
                <a:cs typeface="SEOptimist"/>
              </a:defRPr>
            </a:lvl4pPr>
            <a:lvl5pPr marL="0" indent="0">
              <a:lnSpc>
                <a:spcPct val="100000"/>
              </a:lnSpc>
              <a:spcBef>
                <a:spcPts val="300"/>
              </a:spcBef>
              <a:spcAft>
                <a:spcPts val="400"/>
              </a:spcAft>
              <a:buFontTx/>
              <a:buNone/>
              <a:defRPr sz="1400">
                <a:solidFill>
                  <a:schemeClr val="bg1"/>
                </a:solidFill>
                <a:latin typeface="SEOptimist"/>
                <a:cs typeface="SEOptimist"/>
              </a:defRPr>
            </a:lvl5pPr>
          </a:lstStyle>
          <a:p>
            <a:pPr lvl="0"/>
            <a:r>
              <a:rPr lang="en-US" dirty="0"/>
              <a:t>Click to edit Master text styles</a:t>
            </a:r>
          </a:p>
        </p:txBody>
      </p:sp>
    </p:spTree>
    <p:extLst>
      <p:ext uri="{BB962C8B-B14F-4D97-AF65-F5344CB8AC3E}">
        <p14:creationId xmlns:p14="http://schemas.microsoft.com/office/powerpoint/2010/main" val="33316301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Transition Spruce Green">
    <p:spTree>
      <p:nvGrpSpPr>
        <p:cNvPr id="1" name=""/>
        <p:cNvGrpSpPr/>
        <p:nvPr/>
      </p:nvGrpSpPr>
      <p:grpSpPr>
        <a:xfrm>
          <a:off x="0" y="0"/>
          <a:ext cx="0" cy="0"/>
          <a:chOff x="0" y="0"/>
          <a:chExt cx="0" cy="0"/>
        </a:xfrm>
      </p:grpSpPr>
      <p:sp>
        <p:nvSpPr>
          <p:cNvPr id="4" name="Freeform 10">
            <a:extLst>
              <a:ext uri="{FF2B5EF4-FFF2-40B4-BE49-F238E27FC236}">
                <a16:creationId xmlns:a16="http://schemas.microsoft.com/office/drawing/2014/main" id="{CFE2D405-70D3-452C-AFDD-ABE951E5E992}"/>
              </a:ext>
            </a:extLst>
          </p:cNvPr>
          <p:cNvSpPr>
            <a:spLocks/>
          </p:cNvSpPr>
          <p:nvPr userDrawn="1"/>
        </p:nvSpPr>
        <p:spPr bwMode="auto">
          <a:xfrm>
            <a:off x="8469313" y="4689475"/>
            <a:ext cx="33337" cy="161925"/>
          </a:xfrm>
          <a:custGeom>
            <a:avLst/>
            <a:gdLst>
              <a:gd name="T0" fmla="*/ 0 w 34298"/>
              <a:gd name="T1" fmla="*/ 0 h 167951"/>
              <a:gd name="T2" fmla="*/ 0 w 34298"/>
              <a:gd name="T3" fmla="*/ 162119 h 167951"/>
              <a:gd name="T4" fmla="*/ 0 60000 65536"/>
              <a:gd name="T5" fmla="*/ 0 60000 65536"/>
            </a:gdLst>
            <a:ahLst/>
            <a:cxnLst>
              <a:cxn ang="T4">
                <a:pos x="T0" y="T1"/>
              </a:cxn>
              <a:cxn ang="T5">
                <a:pos x="T2" y="T3"/>
              </a:cxn>
            </a:cxnLst>
            <a:rect l="0" t="0" r="r" b="b"/>
            <a:pathLst>
              <a:path w="34298" h="167951">
                <a:moveTo>
                  <a:pt x="0" y="0"/>
                </a:moveTo>
                <a:lnTo>
                  <a:pt x="0" y="167951"/>
                </a:lnTo>
              </a:path>
            </a:pathLst>
          </a:custGeom>
          <a:noFill/>
          <a:ln w="19050" cap="flat" cmpd="sng" algn="ctr">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lIns="68589" tIns="34295" rIns="68589" bIns="34295" anchor="ctr"/>
          <a:lstStyle/>
          <a:p>
            <a:endParaRPr lang="en-US"/>
          </a:p>
        </p:txBody>
      </p:sp>
      <p:sp>
        <p:nvSpPr>
          <p:cNvPr id="5" name="Slide Number Placeholder 3">
            <a:extLst>
              <a:ext uri="{FF2B5EF4-FFF2-40B4-BE49-F238E27FC236}">
                <a16:creationId xmlns:a16="http://schemas.microsoft.com/office/drawing/2014/main" id="{55F402B5-FEBC-499C-B072-D2C7009C7FD9}"/>
              </a:ext>
            </a:extLst>
          </p:cNvPr>
          <p:cNvSpPr txBox="1">
            <a:spLocks noChangeArrowheads="1"/>
          </p:cNvSpPr>
          <p:nvPr userDrawn="1"/>
        </p:nvSpPr>
        <p:spPr bwMode="auto">
          <a:xfrm>
            <a:off x="8388350" y="4708525"/>
            <a:ext cx="2984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fld id="{9F110959-12BD-48CF-9326-3D29F00ADBF4}" type="slidenum">
              <a:rPr lang="en-US" altLang="en-US" sz="900">
                <a:solidFill>
                  <a:srgbClr val="FFFFFF"/>
                </a:solidFill>
                <a:ea typeface="MS PGothic" panose="020B0600070205080204" pitchFamily="34" charset="-128"/>
                <a:cs typeface="Arial" panose="020B0604020202020204" pitchFamily="34" charset="0"/>
              </a:rPr>
              <a:pPr algn="r" eaLnBrk="1" hangingPunct="1"/>
              <a:t>‹#›</a:t>
            </a:fld>
            <a:endParaRPr lang="en-US" altLang="en-US" sz="900">
              <a:solidFill>
                <a:srgbClr val="FFFFFF"/>
              </a:solidFill>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457200" y="1827616"/>
            <a:ext cx="8229600" cy="941783"/>
          </a:xfrm>
        </p:spPr>
        <p:txBody>
          <a:bodyPr anchor="b">
            <a:normAutofit/>
          </a:bodyPr>
          <a:lstStyle>
            <a:lvl1pPr>
              <a:defRPr>
                <a:solidFill>
                  <a:srgbClr val="FFFFFF"/>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452555" y="2824163"/>
            <a:ext cx="8231744" cy="921543"/>
          </a:xfrm>
        </p:spPr>
        <p:txBody>
          <a:bodyPr/>
          <a:lstStyle>
            <a:lvl1pPr marL="0" indent="0" algn="l">
              <a:buNone/>
              <a:defRPr sz="170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5567109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Split Page 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110BA1-527F-4A29-A40C-651F152CCFB0}"/>
              </a:ext>
            </a:extLst>
          </p:cNvPr>
          <p:cNvSpPr/>
          <p:nvPr userDrawn="1"/>
        </p:nvSpPr>
        <p:spPr>
          <a:xfrm>
            <a:off x="4572000" y="0"/>
            <a:ext cx="4572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defTabSz="685891" eaLnBrk="1" fontAlgn="auto" hangingPunct="1">
              <a:spcBef>
                <a:spcPts val="0"/>
              </a:spcBef>
              <a:spcAft>
                <a:spcPts val="0"/>
              </a:spcAft>
              <a:defRPr/>
            </a:pPr>
            <a:endParaRPr lang="en-US" sz="1400" dirty="0"/>
          </a:p>
        </p:txBody>
      </p:sp>
      <p:sp>
        <p:nvSpPr>
          <p:cNvPr id="6" name="TextBox 6">
            <a:extLst>
              <a:ext uri="{FF2B5EF4-FFF2-40B4-BE49-F238E27FC236}">
                <a16:creationId xmlns:a16="http://schemas.microsoft.com/office/drawing/2014/main" id="{BD335E6E-1C7A-4797-BE6C-BE0C180B593E}"/>
              </a:ext>
            </a:extLst>
          </p:cNvPr>
          <p:cNvSpPr txBox="1">
            <a:spLocks noChangeArrowheads="1"/>
          </p:cNvSpPr>
          <p:nvPr userDrawn="1"/>
        </p:nvSpPr>
        <p:spPr bwMode="auto">
          <a:xfrm>
            <a:off x="455613" y="4759325"/>
            <a:ext cx="21304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600">
                <a:solidFill>
                  <a:schemeClr val="bg1"/>
                </a:solidFill>
                <a:cs typeface="Arial" panose="020B0604020202020204" pitchFamily="34" charset="0"/>
              </a:rPr>
              <a:t>Confidential Property of Schneider Electric</a:t>
            </a:r>
          </a:p>
        </p:txBody>
      </p:sp>
      <p:sp>
        <p:nvSpPr>
          <p:cNvPr id="7" name="Slide Number Placeholder 3">
            <a:extLst>
              <a:ext uri="{FF2B5EF4-FFF2-40B4-BE49-F238E27FC236}">
                <a16:creationId xmlns:a16="http://schemas.microsoft.com/office/drawing/2014/main" id="{FAD4FC79-A99C-45CC-ACA6-A9026AF7EF02}"/>
              </a:ext>
            </a:extLst>
          </p:cNvPr>
          <p:cNvSpPr txBox="1">
            <a:spLocks noChangeArrowheads="1"/>
          </p:cNvSpPr>
          <p:nvPr userDrawn="1"/>
        </p:nvSpPr>
        <p:spPr bwMode="auto">
          <a:xfrm>
            <a:off x="8388350" y="4708525"/>
            <a:ext cx="2984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fld id="{049D75D6-C080-485F-B449-DCBCA95D560D}" type="slidenum">
              <a:rPr lang="en-US" altLang="en-US" sz="900">
                <a:solidFill>
                  <a:srgbClr val="626469"/>
                </a:solidFill>
                <a:ea typeface="MS PGothic" panose="020B0600070205080204" pitchFamily="34" charset="-128"/>
                <a:cs typeface="Arial" panose="020B0604020202020204" pitchFamily="34" charset="0"/>
              </a:rPr>
              <a:pPr algn="r" eaLnBrk="1" hangingPunct="1"/>
              <a:t>‹#›</a:t>
            </a:fld>
            <a:endParaRPr lang="en-US" altLang="en-US" sz="900">
              <a:solidFill>
                <a:srgbClr val="626469"/>
              </a:solidFill>
              <a:ea typeface="MS PGothic" panose="020B0600070205080204" pitchFamily="34" charset="-128"/>
              <a:cs typeface="Arial" panose="020B0604020202020204" pitchFamily="34" charset="0"/>
            </a:endParaRPr>
          </a:p>
        </p:txBody>
      </p:sp>
      <p:sp>
        <p:nvSpPr>
          <p:cNvPr id="15" name="Content Placeholder 14"/>
          <p:cNvSpPr>
            <a:spLocks noGrp="1"/>
          </p:cNvSpPr>
          <p:nvPr>
            <p:ph sz="quarter" idx="12"/>
          </p:nvPr>
        </p:nvSpPr>
        <p:spPr>
          <a:xfrm>
            <a:off x="4572000" y="0"/>
            <a:ext cx="4572000" cy="5143500"/>
          </a:xfrm>
        </p:spPr>
        <p:txBody>
          <a:bodyPr lIns="205767" tIns="1268899" anchor="t" anchorCtr="0"/>
          <a:lstStyle>
            <a:lvl1pPr>
              <a:buClr>
                <a:srgbClr val="009530"/>
              </a:buClr>
              <a:buFont typeface="Arial" pitchFamily="34" charset="0"/>
              <a:buChar char="&gt;"/>
              <a:defRPr sz="1500">
                <a:solidFill>
                  <a:srgbClr val="009530"/>
                </a:solidFill>
              </a:defRPr>
            </a:lvl1pPr>
            <a:lvl2pPr marL="346518" indent="-166710">
              <a:buClr>
                <a:srgbClr val="626469"/>
              </a:buClr>
              <a:buFont typeface="SE Rounded Medium" pitchFamily="50" charset="0"/>
              <a:buChar char="&gt;"/>
              <a:defRPr sz="1400">
                <a:solidFill>
                  <a:srgbClr val="626469"/>
                </a:solidFill>
              </a:defRPr>
            </a:lvl2pPr>
            <a:lvl3pPr marL="514419" marR="0" indent="-163138" algn="l" defTabSz="685891" rtl="0" eaLnBrk="1" fontAlgn="auto" latinLnBrk="0" hangingPunct="1">
              <a:lnSpc>
                <a:spcPct val="100000"/>
              </a:lnSpc>
              <a:spcBef>
                <a:spcPct val="20000"/>
              </a:spcBef>
              <a:spcAft>
                <a:spcPts val="0"/>
              </a:spcAft>
              <a:buClr>
                <a:srgbClr val="626469"/>
              </a:buClr>
              <a:buSzTx/>
              <a:buFont typeface="Arial" panose="020B0604020202020204" pitchFamily="34" charset="0"/>
              <a:buChar char="-"/>
              <a:tabLst/>
              <a:defRPr sz="1200">
                <a:solidFill>
                  <a:srgbClr val="626469"/>
                </a:solidFill>
              </a:defRPr>
            </a:lvl3pPr>
            <a:lvl4pPr marL="685891" indent="-171473">
              <a:buClr>
                <a:srgbClr val="626469"/>
              </a:buClr>
              <a:buFont typeface="Arial" pitchFamily="34" charset="0"/>
              <a:buChar char="-"/>
              <a:tabLst>
                <a:tab pos="685891" algn="l"/>
              </a:tabLst>
              <a:defRPr sz="1100">
                <a:solidFill>
                  <a:srgbClr val="626469"/>
                </a:solidFill>
              </a:defRPr>
            </a:lvl4pPr>
            <a:lvl5pPr>
              <a:defRPr sz="15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4"/>
          </p:nvPr>
        </p:nvSpPr>
        <p:spPr>
          <a:xfrm>
            <a:off x="456128" y="1222776"/>
            <a:ext cx="3890785" cy="331589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1" name="Title 10"/>
          <p:cNvSpPr>
            <a:spLocks noGrp="1"/>
          </p:cNvSpPr>
          <p:nvPr>
            <p:ph type="title"/>
          </p:nvPr>
        </p:nvSpPr>
        <p:spPr>
          <a:xfrm>
            <a:off x="456128" y="196455"/>
            <a:ext cx="3890785" cy="953690"/>
          </a:xfrm>
        </p:spPr>
        <p:txBody>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470346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Callout on SE Life Green">
    <p:spTree>
      <p:nvGrpSpPr>
        <p:cNvPr id="1" name=""/>
        <p:cNvGrpSpPr/>
        <p:nvPr/>
      </p:nvGrpSpPr>
      <p:grpSpPr>
        <a:xfrm>
          <a:off x="0" y="0"/>
          <a:ext cx="0" cy="0"/>
          <a:chOff x="0" y="0"/>
          <a:chExt cx="0" cy="0"/>
        </a:xfrm>
      </p:grpSpPr>
      <p:sp>
        <p:nvSpPr>
          <p:cNvPr id="9" name="Title 1"/>
          <p:cNvSpPr>
            <a:spLocks noGrp="1"/>
          </p:cNvSpPr>
          <p:nvPr>
            <p:ph type="ctrTitle"/>
          </p:nvPr>
        </p:nvSpPr>
        <p:spPr>
          <a:xfrm>
            <a:off x="252413" y="1713559"/>
            <a:ext cx="8647112" cy="1231106"/>
          </a:xfrm>
          <a:prstGeom prst="rect">
            <a:avLst/>
          </a:prstGeom>
        </p:spPr>
        <p:txBody>
          <a:bodyPr>
            <a:noAutofit/>
          </a:bodyPr>
          <a:lstStyle>
            <a:lvl1pPr marL="0" indent="0" algn="ctr">
              <a:buFont typeface="Arial"/>
              <a:buNone/>
              <a:defRPr sz="40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252413" y="2955454"/>
            <a:ext cx="8647111" cy="307777"/>
          </a:xfrm>
          <a:prstGeom prst="rect">
            <a:avLst/>
          </a:prstGeom>
        </p:spPr>
        <p:txBody>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06337228-0FDA-4DA9-B5D2-F72E93935448}"/>
              </a:ext>
            </a:extLst>
          </p:cNvPr>
          <p:cNvSpPr>
            <a:spLocks noGrp="1"/>
          </p:cNvSpPr>
          <p:nvPr>
            <p:ph type="sldNum" sz="quarter" idx="10"/>
          </p:nvPr>
        </p:nvSpPr>
        <p:spPr/>
        <p:txBody>
          <a:bodyPr/>
          <a:lstStyle>
            <a:lvl1pPr algn="l">
              <a:defRPr sz="600" dirty="0">
                <a:solidFill>
                  <a:srgbClr val="FFFFFF"/>
                </a:solidFill>
                <a:latin typeface="Arial"/>
                <a:cs typeface="Arial"/>
              </a:defRPr>
            </a:lvl1pPr>
          </a:lstStyle>
          <a:p>
            <a:pPr>
              <a:defRPr/>
            </a:pPr>
            <a:r>
              <a:rPr lang="en-US"/>
              <a:t>Page </a:t>
            </a:r>
            <a:fld id="{8361E8CA-4F32-409A-B857-B35DAEAAA30B}" type="slidenum">
              <a:rPr lang="en-US" smtClean="0"/>
              <a:pPr>
                <a:defRPr/>
              </a:pPr>
              <a:t>‹#›</a:t>
            </a:fld>
            <a:endParaRPr lang="en-US"/>
          </a:p>
        </p:txBody>
      </p:sp>
      <p:sp>
        <p:nvSpPr>
          <p:cNvPr id="5" name="Footer Placeholder 4">
            <a:extLst>
              <a:ext uri="{FF2B5EF4-FFF2-40B4-BE49-F238E27FC236}">
                <a16:creationId xmlns:a16="http://schemas.microsoft.com/office/drawing/2014/main" id="{350E3CCD-DA86-4A04-8B44-6F64ACE23C0B}"/>
              </a:ext>
            </a:extLst>
          </p:cNvPr>
          <p:cNvSpPr>
            <a:spLocks noGrp="1"/>
          </p:cNvSpPr>
          <p:nvPr>
            <p:ph type="ftr" sz="quarter" idx="11"/>
          </p:nvPr>
        </p:nvSpPr>
        <p:spPr/>
        <p:txBody>
          <a:bodyPr/>
          <a:lstStyle>
            <a:lvl1pPr algn="l">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5595102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1800" y="58348"/>
            <a:ext cx="8280400" cy="863203"/>
          </a:xfrm>
        </p:spPr>
        <p:txBody>
          <a:bodyPr/>
          <a:lstStyle/>
          <a:p>
            <a:r>
              <a:rPr lang="en-US"/>
              <a:t>Click to edit Master title style</a:t>
            </a:r>
          </a:p>
        </p:txBody>
      </p:sp>
      <p:sp>
        <p:nvSpPr>
          <p:cNvPr id="3" name="Text Placeholder 2"/>
          <p:cNvSpPr>
            <a:spLocks noGrp="1"/>
          </p:cNvSpPr>
          <p:nvPr>
            <p:ph type="body" sz="half" idx="1"/>
          </p:nvPr>
        </p:nvSpPr>
        <p:spPr>
          <a:xfrm>
            <a:off x="431800" y="1329928"/>
            <a:ext cx="40640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29928"/>
            <a:ext cx="40640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37808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Large Object White">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D626A55C-5A91-43CB-94BC-78F5D41CB5A2}"/>
              </a:ext>
            </a:extLst>
          </p:cNvPr>
          <p:cNvSpPr txBox="1">
            <a:spLocks noChangeArrowheads="1"/>
          </p:cNvSpPr>
          <p:nvPr userDrawn="1"/>
        </p:nvSpPr>
        <p:spPr bwMode="auto">
          <a:xfrm>
            <a:off x="455613" y="4759325"/>
            <a:ext cx="21304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600">
                <a:solidFill>
                  <a:srgbClr val="626469"/>
                </a:solidFill>
                <a:cs typeface="Arial" panose="020B0604020202020204" pitchFamily="34" charset="0"/>
              </a:rPr>
              <a:t>Confidential Property of Schneider Electric</a:t>
            </a:r>
          </a:p>
        </p:txBody>
      </p:sp>
      <p:sp>
        <p:nvSpPr>
          <p:cNvPr id="2" name="Title 1"/>
          <p:cNvSpPr>
            <a:spLocks noGrp="1"/>
          </p:cNvSpPr>
          <p:nvPr>
            <p:ph type="title"/>
          </p:nvPr>
        </p:nvSpPr>
        <p:spPr>
          <a:xfrm>
            <a:off x="457200" y="203604"/>
            <a:ext cx="8229600" cy="82153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32285"/>
            <a:ext cx="8229600" cy="3571875"/>
          </a:xfrm>
        </p:spPr>
        <p:txBody>
          <a:bodyPr/>
          <a:lstStyle>
            <a:lvl1pPr marL="0" indent="0" algn="l">
              <a:buNone/>
              <a:defRPr sz="1700">
                <a:solidFill>
                  <a:srgbClr val="626469"/>
                </a:solidFill>
              </a:defRPr>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9113101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pPr lvl="0"/>
            <a:r>
              <a:rPr lang="en-US" noProof="0"/>
              <a:t>Click icon to add picture</a:t>
            </a:r>
            <a:endParaRPr lang="en-US" noProof="0" dirty="0"/>
          </a:p>
        </p:txBody>
      </p:sp>
      <p:sp>
        <p:nvSpPr>
          <p:cNvPr id="5" name="Title 1"/>
          <p:cNvSpPr>
            <a:spLocks noGrp="1"/>
          </p:cNvSpPr>
          <p:nvPr>
            <p:ph type="title"/>
          </p:nvPr>
        </p:nvSpPr>
        <p:spPr>
          <a:xfrm>
            <a:off x="0" y="2041071"/>
            <a:ext cx="9144000" cy="867640"/>
          </a:xfrm>
          <a:prstGeom prst="rect">
            <a:avLst/>
          </a:prstGeom>
          <a:solidFill>
            <a:schemeClr val="tx2">
              <a:alpha val="80000"/>
            </a:schemeClr>
          </a:solidFill>
        </p:spPr>
        <p:txBody>
          <a:bodyPr lIns="252000" anchor="ctr"/>
          <a:lstStyle>
            <a:lvl1pPr algn="l">
              <a:defRPr sz="2400" baseline="0">
                <a:solidFill>
                  <a:srgbClr val="FFFFFF"/>
                </a:solidFill>
              </a:defRPr>
            </a:lvl1pPr>
          </a:lstStyle>
          <a:p>
            <a:r>
              <a:rPr lang="en-US"/>
              <a:t>Click to edit Master title style</a:t>
            </a:r>
            <a:endParaRPr lang="en-US" dirty="0"/>
          </a:p>
        </p:txBody>
      </p:sp>
      <p:sp>
        <p:nvSpPr>
          <p:cNvPr id="6" name="Text Placeholder 9"/>
          <p:cNvSpPr>
            <a:spLocks noGrp="1"/>
          </p:cNvSpPr>
          <p:nvPr>
            <p:ph type="body" sz="quarter" idx="11"/>
          </p:nvPr>
        </p:nvSpPr>
        <p:spPr>
          <a:xfrm>
            <a:off x="0" y="2900386"/>
            <a:ext cx="9144000" cy="373063"/>
          </a:xfrm>
          <a:prstGeom prst="rect">
            <a:avLst/>
          </a:prstGeom>
          <a:solidFill>
            <a:schemeClr val="tx2"/>
          </a:solidFill>
        </p:spPr>
        <p:txBody>
          <a:bodyPr lIns="252000" anchor="ctr" anchorCtr="0"/>
          <a:lstStyle>
            <a:lvl1pPr marL="0" indent="0">
              <a:buNone/>
              <a:defRPr sz="1200" baseline="0">
                <a:solidFill>
                  <a:schemeClr val="bg1"/>
                </a:solidFill>
              </a:defRPr>
            </a:lvl1pPr>
          </a:lstStyle>
          <a:p>
            <a:pPr lvl="0"/>
            <a:r>
              <a:rPr lang="en-US"/>
              <a:t>Edit Master text styles</a:t>
            </a:r>
          </a:p>
        </p:txBody>
      </p:sp>
      <p:sp>
        <p:nvSpPr>
          <p:cNvPr id="7" name="Slide Number Placeholder 5">
            <a:extLst>
              <a:ext uri="{FF2B5EF4-FFF2-40B4-BE49-F238E27FC236}">
                <a16:creationId xmlns:a16="http://schemas.microsoft.com/office/drawing/2014/main" id="{A4608627-3D35-4D36-8E51-37D44201BE3E}"/>
              </a:ext>
            </a:extLst>
          </p:cNvPr>
          <p:cNvSpPr>
            <a:spLocks noGrp="1"/>
          </p:cNvSpPr>
          <p:nvPr>
            <p:ph type="sldNum" sz="quarter" idx="12"/>
          </p:nvPr>
        </p:nvSpPr>
        <p:spPr/>
        <p:txBody>
          <a:bodyPr/>
          <a:lstStyle>
            <a:lvl1pPr algn="l">
              <a:defRPr sz="600" dirty="0">
                <a:solidFill>
                  <a:srgbClr val="FFFFFF"/>
                </a:solidFill>
                <a:latin typeface="Arial"/>
                <a:cs typeface="Arial"/>
              </a:defRPr>
            </a:lvl1pPr>
          </a:lstStyle>
          <a:p>
            <a:pPr>
              <a:defRPr/>
            </a:pPr>
            <a:r>
              <a:rPr lang="en-US"/>
              <a:t>Page </a:t>
            </a:r>
            <a:fld id="{776762CC-C7EE-4A53-8497-71798AD65A15}" type="slidenum">
              <a:rPr lang="en-US" smtClean="0"/>
              <a:pPr>
                <a:defRPr/>
              </a:pPr>
              <a:t>‹#›</a:t>
            </a:fld>
            <a:endParaRPr lang="en-US"/>
          </a:p>
        </p:txBody>
      </p:sp>
      <p:sp>
        <p:nvSpPr>
          <p:cNvPr id="8" name="Footer Placeholder 4">
            <a:extLst>
              <a:ext uri="{FF2B5EF4-FFF2-40B4-BE49-F238E27FC236}">
                <a16:creationId xmlns:a16="http://schemas.microsoft.com/office/drawing/2014/main" id="{262CD22F-6972-4ED0-AE6C-9A07B9B4C5CA}"/>
              </a:ext>
            </a:extLst>
          </p:cNvPr>
          <p:cNvSpPr>
            <a:spLocks noGrp="1"/>
          </p:cNvSpPr>
          <p:nvPr>
            <p:ph type="ftr" sz="quarter" idx="13"/>
          </p:nvPr>
        </p:nvSpPr>
        <p:spPr/>
        <p:txBody>
          <a:bodyPr/>
          <a:lstStyle>
            <a:lvl1pPr algn="l">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4887680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p:nvPr>
        </p:nvSpPr>
        <p:spPr>
          <a:xfrm>
            <a:off x="258056" y="2175153"/>
            <a:ext cx="8633531" cy="369332"/>
          </a:xfrm>
          <a:prstGeom prst="rect">
            <a:avLst/>
          </a:prstGeom>
        </p:spPr>
        <p:txBody>
          <a:bodyPr anchor="ctr">
            <a:spAutoFit/>
          </a:bodyPr>
          <a:lstStyle>
            <a:lvl1pPr algn="l">
              <a:defRPr sz="2400" baseline="0">
                <a:solidFill>
                  <a:schemeClr val="tx2"/>
                </a:solidFill>
              </a:defRPr>
            </a:lvl1pPr>
          </a:lstStyle>
          <a:p>
            <a:r>
              <a:rPr lang="en-US"/>
              <a:t>Click to edit Master title style</a:t>
            </a:r>
            <a:endParaRPr lang="en-US" dirty="0"/>
          </a:p>
        </p:txBody>
      </p:sp>
      <p:sp>
        <p:nvSpPr>
          <p:cNvPr id="8" name="Text Placeholder 9"/>
          <p:cNvSpPr>
            <a:spLocks noGrp="1"/>
          </p:cNvSpPr>
          <p:nvPr>
            <p:ph type="body" sz="quarter" idx="11"/>
          </p:nvPr>
        </p:nvSpPr>
        <p:spPr>
          <a:xfrm>
            <a:off x="258056" y="2634497"/>
            <a:ext cx="8633531" cy="215444"/>
          </a:xfrm>
          <a:prstGeom prst="rect">
            <a:avLst/>
          </a:prstGeom>
        </p:spPr>
        <p:txBody>
          <a:bodyPr anchor="ctr" anchorCtr="0">
            <a:spAutoFit/>
          </a:bodyPr>
          <a:lstStyle>
            <a:lvl1pPr marL="0" indent="0">
              <a:buNone/>
              <a:defRPr sz="1400" baseline="0">
                <a:solidFill>
                  <a:schemeClr val="accent1"/>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D9833616-34E8-4509-952C-F3E63DFAC496}"/>
              </a:ext>
            </a:extLst>
          </p:cNvPr>
          <p:cNvSpPr>
            <a:spLocks noGrp="1"/>
          </p:cNvSpPr>
          <p:nvPr>
            <p:ph type="sldNum" sz="quarter" idx="12"/>
          </p:nvPr>
        </p:nvSpPr>
        <p:spPr/>
        <p:txBody>
          <a:bodyPr/>
          <a:lstStyle>
            <a:lvl1pPr algn="l">
              <a:defRPr sz="600" dirty="0">
                <a:solidFill>
                  <a:srgbClr val="3DCD58"/>
                </a:solidFill>
                <a:latin typeface="Arial"/>
                <a:cs typeface="Arial"/>
              </a:defRPr>
            </a:lvl1pPr>
          </a:lstStyle>
          <a:p>
            <a:pPr>
              <a:defRPr/>
            </a:pPr>
            <a:r>
              <a:rPr lang="en-US"/>
              <a:t>Page </a:t>
            </a:r>
            <a:fld id="{4DA52F58-DBB7-41F2-B6C0-9F82A9AF4F78}" type="slidenum">
              <a:rPr lang="en-US" smtClean="0"/>
              <a:pPr>
                <a:defRPr/>
              </a:pPr>
              <a:t>‹#›</a:t>
            </a:fld>
            <a:endParaRPr lang="en-US"/>
          </a:p>
        </p:txBody>
      </p:sp>
      <p:sp>
        <p:nvSpPr>
          <p:cNvPr id="5" name="Footer Placeholder 4">
            <a:extLst>
              <a:ext uri="{FF2B5EF4-FFF2-40B4-BE49-F238E27FC236}">
                <a16:creationId xmlns:a16="http://schemas.microsoft.com/office/drawing/2014/main" id="{F184F8F3-A5E5-415A-8E8B-B718219D5ECA}"/>
              </a:ext>
            </a:extLst>
          </p:cNvPr>
          <p:cNvSpPr>
            <a:spLocks noGrp="1"/>
          </p:cNvSpPr>
          <p:nvPr>
            <p:ph type="ftr" sz="quarter" idx="13"/>
          </p:nvPr>
        </p:nvSpPr>
        <p:spPr/>
        <p:txBody>
          <a:bodyPr/>
          <a:lstStyle>
            <a:lvl1pPr algn="l">
              <a:defRPr sz="600" dirty="0">
                <a:solidFill>
                  <a:srgbClr val="626469"/>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430386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ave Image 4">
    <p:spTree>
      <p:nvGrpSpPr>
        <p:cNvPr id="1" name=""/>
        <p:cNvGrpSpPr/>
        <p:nvPr/>
      </p:nvGrpSpPr>
      <p:grpSpPr>
        <a:xfrm>
          <a:off x="0" y="0"/>
          <a:ext cx="0" cy="0"/>
          <a:chOff x="0" y="0"/>
          <a:chExt cx="0" cy="0"/>
        </a:xfrm>
      </p:grpSpPr>
      <p:pic>
        <p:nvPicPr>
          <p:cNvPr id="2" name="Picture 1" descr="Weave_522513175_LIO.jpg">
            <a:extLst>
              <a:ext uri="{FF2B5EF4-FFF2-40B4-BE49-F238E27FC236}">
                <a16:creationId xmlns:a16="http://schemas.microsoft.com/office/drawing/2014/main" id="{6181DD12-C70C-41CE-9548-35910021F2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DA10AA5-4A3A-4C9E-9449-585CE0970644}"/>
              </a:ext>
            </a:extLst>
          </p:cNvPr>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lide Number Placeholder 5">
            <a:extLst>
              <a:ext uri="{FF2B5EF4-FFF2-40B4-BE49-F238E27FC236}">
                <a16:creationId xmlns:a16="http://schemas.microsoft.com/office/drawing/2014/main" id="{418033D0-6AAF-4A96-81A7-E99D7CDF8E4B}"/>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1FBC368C-C215-4CD3-B79E-77C992EA82CF}" type="slidenum">
              <a:rPr lang="en-US" smtClean="0"/>
              <a:pPr>
                <a:defRPr/>
              </a:pPr>
              <a:t>‹#›</a:t>
            </a:fld>
            <a:endParaRPr lang="en-US"/>
          </a:p>
        </p:txBody>
      </p:sp>
      <p:sp>
        <p:nvSpPr>
          <p:cNvPr id="5" name="Footer Placeholder 4">
            <a:extLst>
              <a:ext uri="{FF2B5EF4-FFF2-40B4-BE49-F238E27FC236}">
                <a16:creationId xmlns:a16="http://schemas.microsoft.com/office/drawing/2014/main" id="{987145C5-FA78-4135-90B3-EA4E43EC8040}"/>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1978997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8783201"/>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Two-column">
    <p:spTree>
      <p:nvGrpSpPr>
        <p:cNvPr id="1" name=""/>
        <p:cNvGrpSpPr/>
        <p:nvPr/>
      </p:nvGrpSpPr>
      <p:grpSpPr>
        <a:xfrm>
          <a:off x="0" y="0"/>
          <a:ext cx="0" cy="0"/>
          <a:chOff x="0" y="0"/>
          <a:chExt cx="0" cy="0"/>
        </a:xfrm>
      </p:grpSpPr>
      <p:sp>
        <p:nvSpPr>
          <p:cNvPr id="12" name="Title 1"/>
          <p:cNvSpPr>
            <a:spLocks noGrp="1"/>
          </p:cNvSpPr>
          <p:nvPr>
            <p:ph type="title"/>
          </p:nvPr>
        </p:nvSpPr>
        <p:spPr>
          <a:xfrm>
            <a:off x="258061" y="230188"/>
            <a:ext cx="8633531" cy="311624"/>
          </a:xfrm>
        </p:spPr>
        <p:txBody>
          <a:bodyPr>
            <a:spAutoFit/>
          </a:bodyPr>
          <a:lstStyle>
            <a:lvl1pPr>
              <a:defRPr sz="2000"/>
            </a:lvl1pPr>
          </a:lstStyle>
          <a:p>
            <a:r>
              <a:rPr lang="en-US"/>
              <a:t>Click to edit Master title style</a:t>
            </a:r>
            <a:endParaRPr lang="en-US" dirty="0"/>
          </a:p>
        </p:txBody>
      </p:sp>
      <p:sp>
        <p:nvSpPr>
          <p:cNvPr id="25" name="Text Placeholder 11"/>
          <p:cNvSpPr>
            <a:spLocks noGrp="1"/>
          </p:cNvSpPr>
          <p:nvPr>
            <p:ph type="body" sz="quarter" idx="13"/>
          </p:nvPr>
        </p:nvSpPr>
        <p:spPr>
          <a:xfrm>
            <a:off x="4791075" y="4062456"/>
            <a:ext cx="4100514" cy="126958"/>
          </a:xfrm>
          <a:prstGeom prst="rect">
            <a:avLst/>
          </a:prstGeom>
        </p:spPr>
        <p:txBody>
          <a:bodyPr anchor="b" anchorCtr="0">
            <a:spAutoFit/>
          </a:bodyPr>
          <a:lstStyle>
            <a:lvl1pPr marL="15874" indent="0">
              <a:buNone/>
              <a:defRPr sz="800" baseline="0">
                <a:solidFill>
                  <a:srgbClr val="8E8F93"/>
                </a:solidFill>
              </a:defRPr>
            </a:lvl1pPr>
          </a:lstStyle>
          <a:p>
            <a:pPr lvl="0"/>
            <a:r>
              <a:rPr lang="en-US"/>
              <a:t>Edit Master text styles</a:t>
            </a:r>
          </a:p>
        </p:txBody>
      </p:sp>
      <p:sp>
        <p:nvSpPr>
          <p:cNvPr id="28" name="Text Placeholder 11"/>
          <p:cNvSpPr>
            <a:spLocks noGrp="1"/>
          </p:cNvSpPr>
          <p:nvPr>
            <p:ph type="body" sz="quarter" idx="15"/>
          </p:nvPr>
        </p:nvSpPr>
        <p:spPr>
          <a:xfrm>
            <a:off x="252414" y="4062456"/>
            <a:ext cx="4178298" cy="126958"/>
          </a:xfrm>
          <a:prstGeom prst="rect">
            <a:avLst/>
          </a:prstGeom>
        </p:spPr>
        <p:txBody>
          <a:bodyPr anchor="b" anchorCtr="0">
            <a:spAutoFit/>
          </a:bodyPr>
          <a:lstStyle>
            <a:lvl1pPr marL="15874" indent="0">
              <a:buNone/>
              <a:defRPr sz="800" baseline="0">
                <a:solidFill>
                  <a:srgbClr val="8E8F93"/>
                </a:solidFill>
              </a:defRPr>
            </a:lvl1pPr>
          </a:lstStyle>
          <a:p>
            <a:pPr lvl="0"/>
            <a:r>
              <a:rPr lang="en-US"/>
              <a:t>Edit Master text styles</a:t>
            </a:r>
          </a:p>
        </p:txBody>
      </p:sp>
      <p:sp>
        <p:nvSpPr>
          <p:cNvPr id="29" name="Text Placeholder 2"/>
          <p:cNvSpPr>
            <a:spLocks noGrp="1"/>
          </p:cNvSpPr>
          <p:nvPr>
            <p:ph type="body" idx="16"/>
          </p:nvPr>
        </p:nvSpPr>
        <p:spPr>
          <a:xfrm>
            <a:off x="258060" y="604936"/>
            <a:ext cx="8633531" cy="173124"/>
          </a:xfrm>
          <a:prstGeom prst="rect">
            <a:avLst/>
          </a:prstGeom>
        </p:spPr>
        <p:txBody>
          <a:bodyPr anchor="t">
            <a:spAutoFit/>
          </a:bodyPr>
          <a:lstStyle>
            <a:lvl1pPr marL="0" indent="0">
              <a:spcBef>
                <a:spcPts val="0"/>
              </a:spcBef>
              <a:spcAft>
                <a:spcPts val="0"/>
              </a:spcAft>
              <a:buNone/>
              <a:defRPr sz="1100" b="0" baseline="0">
                <a:solidFill>
                  <a:schemeClr val="accent6"/>
                </a:solidFill>
              </a:defRPr>
            </a:lvl1pPr>
            <a:lvl2pPr marL="457105" indent="0">
              <a:buNone/>
              <a:defRPr sz="2000" b="1"/>
            </a:lvl2pPr>
            <a:lvl3pPr marL="914210" indent="0">
              <a:buNone/>
              <a:defRPr sz="1800" b="1"/>
            </a:lvl3pPr>
            <a:lvl4pPr marL="1371315" indent="0">
              <a:buNone/>
              <a:defRPr sz="1600" b="1"/>
            </a:lvl4pPr>
            <a:lvl5pPr marL="1828420" indent="0">
              <a:buNone/>
              <a:defRPr sz="1600" b="1"/>
            </a:lvl5pPr>
            <a:lvl6pPr marL="2285522" indent="0">
              <a:buNone/>
              <a:defRPr sz="1600" b="1"/>
            </a:lvl6pPr>
            <a:lvl7pPr marL="2742630" indent="0">
              <a:buNone/>
              <a:defRPr sz="1600" b="1"/>
            </a:lvl7pPr>
            <a:lvl8pPr marL="3199732" indent="0">
              <a:buNone/>
              <a:defRPr sz="1600" b="1"/>
            </a:lvl8pPr>
            <a:lvl9pPr marL="3656837" indent="0">
              <a:buNone/>
              <a:defRPr sz="1600" b="1"/>
            </a:lvl9pPr>
          </a:lstStyle>
          <a:p>
            <a:pPr lvl="0"/>
            <a:r>
              <a:rPr lang="en-US"/>
              <a:t>Edit Master text styles</a:t>
            </a:r>
          </a:p>
        </p:txBody>
      </p:sp>
      <p:sp>
        <p:nvSpPr>
          <p:cNvPr id="3" name="Content Placeholder 2"/>
          <p:cNvSpPr>
            <a:spLocks noGrp="1"/>
          </p:cNvSpPr>
          <p:nvPr>
            <p:ph sz="quarter" idx="22"/>
          </p:nvPr>
        </p:nvSpPr>
        <p:spPr>
          <a:xfrm>
            <a:off x="258057" y="1209299"/>
            <a:ext cx="4172656"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23"/>
          </p:nvPr>
        </p:nvSpPr>
        <p:spPr>
          <a:xfrm>
            <a:off x="4791075" y="1209299"/>
            <a:ext cx="4100514"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7ADFE811-8B1C-4DA3-A93A-75AE69EB4A93}"/>
              </a:ext>
            </a:extLst>
          </p:cNvPr>
          <p:cNvSpPr>
            <a:spLocks noGrp="1"/>
          </p:cNvSpPr>
          <p:nvPr>
            <p:ph type="sldNum" sz="quarter" idx="24"/>
          </p:nvPr>
        </p:nvSpPr>
        <p:spPr/>
        <p:txBody>
          <a:bodyPr/>
          <a:lstStyle>
            <a:lvl1pPr algn="l" defTabSz="457105">
              <a:defRPr sz="600" dirty="0">
                <a:solidFill>
                  <a:srgbClr val="3DCD58"/>
                </a:solidFill>
                <a:latin typeface="Arial"/>
                <a:cs typeface="Arial"/>
              </a:defRPr>
            </a:lvl1pPr>
          </a:lstStyle>
          <a:p>
            <a:pPr>
              <a:defRPr/>
            </a:pPr>
            <a:r>
              <a:rPr lang="en-US"/>
              <a:t>Page </a:t>
            </a:r>
            <a:fld id="{4E5FC16C-E451-45B9-A240-6186B1784DF1}" type="slidenum">
              <a:rPr lang="en-US" smtClean="0"/>
              <a:pPr>
                <a:defRPr/>
              </a:pPr>
              <a:t>‹#›</a:t>
            </a:fld>
            <a:endParaRPr lang="en-US"/>
          </a:p>
        </p:txBody>
      </p:sp>
      <p:sp>
        <p:nvSpPr>
          <p:cNvPr id="9" name="Footer Placeholder 4">
            <a:extLst>
              <a:ext uri="{FF2B5EF4-FFF2-40B4-BE49-F238E27FC236}">
                <a16:creationId xmlns:a16="http://schemas.microsoft.com/office/drawing/2014/main" id="{F69D5084-B2F9-4612-897E-6FEFF915F505}"/>
              </a:ext>
            </a:extLst>
          </p:cNvPr>
          <p:cNvSpPr>
            <a:spLocks noGrp="1"/>
          </p:cNvSpPr>
          <p:nvPr>
            <p:ph type="ftr" sz="quarter" idx="25"/>
          </p:nvPr>
        </p:nvSpPr>
        <p:spPr/>
        <p:txBody>
          <a:bodyPr/>
          <a:lstStyle>
            <a:lvl1pPr algn="l" defTabSz="457105">
              <a:defRPr sz="600" dirty="0">
                <a:solidFill>
                  <a:srgbClr val="626469"/>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6178899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cSld name="Title with Text Box">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89556935-721D-4D34-BE1C-01CA3EE45468}"/>
              </a:ext>
            </a:extLst>
          </p:cNvPr>
          <p:cNvSpPr txBox="1">
            <a:spLocks noChangeArrowheads="1"/>
          </p:cNvSpPr>
          <p:nvPr userDrawn="1"/>
        </p:nvSpPr>
        <p:spPr bwMode="auto">
          <a:xfrm>
            <a:off x="484188" y="1317625"/>
            <a:ext cx="758507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chemeClr val="accent1"/>
              </a:solidFill>
            </a:endParaRPr>
          </a:p>
        </p:txBody>
      </p:sp>
      <p:sp>
        <p:nvSpPr>
          <p:cNvPr id="2" name="Holder 2"/>
          <p:cNvSpPr>
            <a:spLocks noGrp="1"/>
          </p:cNvSpPr>
          <p:nvPr>
            <p:ph type="title"/>
          </p:nvPr>
        </p:nvSpPr>
        <p:spPr>
          <a:xfrm>
            <a:off x="457203" y="205985"/>
            <a:ext cx="8229600" cy="465134"/>
          </a:xfrm>
          <a:prstGeom prst="rect">
            <a:avLst/>
          </a:prstGeom>
        </p:spPr>
        <p:txBody>
          <a:bodyPr/>
          <a:lstStyle>
            <a:lvl1pPr algn="l">
              <a:defRPr sz="2800" b="0" i="0">
                <a:solidFill>
                  <a:srgbClr val="3DCD58"/>
                </a:solidFill>
                <a:latin typeface="Arial"/>
                <a:cs typeface="Arial"/>
              </a:defRPr>
            </a:lvl1pPr>
          </a:lstStyle>
          <a:p>
            <a:endParaRPr/>
          </a:p>
        </p:txBody>
      </p:sp>
    </p:spTree>
    <p:extLst>
      <p:ext uri="{BB962C8B-B14F-4D97-AF65-F5344CB8AC3E}">
        <p14:creationId xmlns:p14="http://schemas.microsoft.com/office/powerpoint/2010/main" val="5186065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4FE1DC-517C-4011-9E1C-08C282BCB244}"/>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dirty="0">
                <a:latin typeface="+mn-lt"/>
              </a:defRPr>
            </a:lvl1pPr>
          </a:lstStyle>
          <a:p>
            <a:pPr>
              <a:defRPr/>
            </a:pPr>
            <a:endParaRPr lang="en-US"/>
          </a:p>
        </p:txBody>
      </p:sp>
      <p:sp>
        <p:nvSpPr>
          <p:cNvPr id="3" name="Footer Placeholder 2">
            <a:extLst>
              <a:ext uri="{FF2B5EF4-FFF2-40B4-BE49-F238E27FC236}">
                <a16:creationId xmlns:a16="http://schemas.microsoft.com/office/drawing/2014/main" id="{8FE9F1B7-E491-4039-8AC5-1ADDC719F393}"/>
              </a:ext>
            </a:extLst>
          </p:cNvPr>
          <p:cNvSpPr>
            <a:spLocks noGrp="1"/>
          </p:cNvSpPr>
          <p:nvPr>
            <p:ph type="ftr" sz="quarter" idx="11"/>
          </p:nvPr>
        </p:nvSpPr>
        <p:spPr/>
        <p:txBody>
          <a:bodyPr/>
          <a:lstStyle>
            <a:lvl1pPr>
              <a:defRPr/>
            </a:lvl1pPr>
          </a:lstStyle>
          <a:p>
            <a:pPr>
              <a:defRPr/>
            </a:pPr>
            <a:r>
              <a:rPr lang="en-US"/>
              <a:t>Confidential Property of Schneider Electric |</a:t>
            </a:r>
          </a:p>
        </p:txBody>
      </p:sp>
      <p:sp>
        <p:nvSpPr>
          <p:cNvPr id="4" name="Slide Number Placeholder 3">
            <a:extLst>
              <a:ext uri="{FF2B5EF4-FFF2-40B4-BE49-F238E27FC236}">
                <a16:creationId xmlns:a16="http://schemas.microsoft.com/office/drawing/2014/main" id="{1A234BA2-48A0-46E9-9277-B506F2BE078E}"/>
              </a:ext>
            </a:extLst>
          </p:cNvPr>
          <p:cNvSpPr>
            <a:spLocks noGrp="1"/>
          </p:cNvSpPr>
          <p:nvPr>
            <p:ph type="sldNum" sz="quarter" idx="12"/>
          </p:nvPr>
        </p:nvSpPr>
        <p:spPr/>
        <p:txBody>
          <a:bodyPr/>
          <a:lstStyle>
            <a:lvl1pPr>
              <a:defRPr smtClean="0"/>
            </a:lvl1pPr>
          </a:lstStyle>
          <a:p>
            <a:pPr>
              <a:defRPr/>
            </a:pPr>
            <a:fld id="{852CDBDE-9222-443D-81BE-B72F11162BCC}" type="slidenum">
              <a:rPr lang="en-US"/>
              <a:pPr>
                <a:defRPr/>
              </a:pPr>
              <a:t>‹#›</a:t>
            </a:fld>
            <a:endParaRPr lang="en-US"/>
          </a:p>
        </p:txBody>
      </p:sp>
    </p:spTree>
    <p:extLst>
      <p:ext uri="{BB962C8B-B14F-4D97-AF65-F5344CB8AC3E}">
        <p14:creationId xmlns:p14="http://schemas.microsoft.com/office/powerpoint/2010/main" val="14609975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CA85C-313E-46E7-9CAE-3BCCE29D21B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5E603E3-50EE-496F-A6DE-4052AC26F40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1D1C50-FB7F-4DAF-9341-A9C22263D81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1F2CF69-1C1C-4A40-9BB3-A4C3E0A8FE85}"/>
              </a:ext>
            </a:extLst>
          </p:cNvPr>
          <p:cNvSpPr>
            <a:spLocks noGrp="1"/>
          </p:cNvSpPr>
          <p:nvPr>
            <p:ph type="ftr" sz="quarter" idx="11"/>
          </p:nvPr>
        </p:nvSpPr>
        <p:spPr/>
        <p:txBody>
          <a:bodyPr/>
          <a:lstStyle>
            <a:lvl1pPr>
              <a:defRPr/>
            </a:lvl1pPr>
          </a:lstStyle>
          <a:p>
            <a:pPr>
              <a:defRPr/>
            </a:pPr>
            <a:r>
              <a:rPr lang="en-US"/>
              <a:t>Confidential Property of Schneider Electric |</a:t>
            </a:r>
            <a:endParaRPr lang="en-US" dirty="0"/>
          </a:p>
        </p:txBody>
      </p:sp>
      <p:sp>
        <p:nvSpPr>
          <p:cNvPr id="6" name="Slide Number Placeholder 5">
            <a:extLst>
              <a:ext uri="{FF2B5EF4-FFF2-40B4-BE49-F238E27FC236}">
                <a16:creationId xmlns:a16="http://schemas.microsoft.com/office/drawing/2014/main" id="{61FD3318-1FAC-42B9-BDEA-DDCCA845BE41}"/>
              </a:ext>
            </a:extLst>
          </p:cNvPr>
          <p:cNvSpPr>
            <a:spLocks noGrp="1"/>
          </p:cNvSpPr>
          <p:nvPr>
            <p:ph type="sldNum" sz="quarter" idx="12"/>
          </p:nvPr>
        </p:nvSpPr>
        <p:spPr/>
        <p:txBody>
          <a:bodyPr/>
          <a:lstStyle>
            <a:lvl1pPr>
              <a:defRPr/>
            </a:lvl1pPr>
          </a:lstStyle>
          <a:p>
            <a:pPr>
              <a:defRPr/>
            </a:pPr>
            <a:fld id="{FBA89337-7A26-4171-891A-3F14020C7A7E}" type="slidenum">
              <a:rPr lang="en-US"/>
              <a:pPr>
                <a:defRPr/>
              </a:pPr>
              <a:t>‹#›</a:t>
            </a:fld>
            <a:endParaRPr lang="en-US" dirty="0"/>
          </a:p>
        </p:txBody>
      </p:sp>
    </p:spTree>
    <p:extLst>
      <p:ext uri="{BB962C8B-B14F-4D97-AF65-F5344CB8AC3E}">
        <p14:creationId xmlns:p14="http://schemas.microsoft.com/office/powerpoint/2010/main" val="7838968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C8691-E32B-4E41-99C0-97C8CE7A55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90ED91-86D6-40DD-8C86-AC3AC83A86B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9F1B4-BC56-412A-8CD6-4CF2F2CAF48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1047969-E7CB-45CA-824C-67ACF9D77855}"/>
              </a:ext>
            </a:extLst>
          </p:cNvPr>
          <p:cNvSpPr>
            <a:spLocks noGrp="1"/>
          </p:cNvSpPr>
          <p:nvPr>
            <p:ph type="ftr" sz="quarter" idx="11"/>
          </p:nvPr>
        </p:nvSpPr>
        <p:spPr/>
        <p:txBody>
          <a:bodyPr/>
          <a:lstStyle>
            <a:lvl1pPr>
              <a:defRPr/>
            </a:lvl1pPr>
          </a:lstStyle>
          <a:p>
            <a:pPr>
              <a:defRPr/>
            </a:pPr>
            <a:r>
              <a:rPr lang="en-US"/>
              <a:t>Confidential Property of Schneider Electric |</a:t>
            </a:r>
            <a:endParaRPr lang="en-US" dirty="0"/>
          </a:p>
        </p:txBody>
      </p:sp>
      <p:sp>
        <p:nvSpPr>
          <p:cNvPr id="6" name="Slide Number Placeholder 5">
            <a:extLst>
              <a:ext uri="{FF2B5EF4-FFF2-40B4-BE49-F238E27FC236}">
                <a16:creationId xmlns:a16="http://schemas.microsoft.com/office/drawing/2014/main" id="{D2DA4579-280F-40E1-942F-37DBCF090E24}"/>
              </a:ext>
            </a:extLst>
          </p:cNvPr>
          <p:cNvSpPr>
            <a:spLocks noGrp="1"/>
          </p:cNvSpPr>
          <p:nvPr>
            <p:ph type="sldNum" sz="quarter" idx="12"/>
          </p:nvPr>
        </p:nvSpPr>
        <p:spPr/>
        <p:txBody>
          <a:bodyPr/>
          <a:lstStyle>
            <a:lvl1pPr>
              <a:defRPr/>
            </a:lvl1pPr>
          </a:lstStyle>
          <a:p>
            <a:pPr>
              <a:defRPr/>
            </a:pPr>
            <a:fld id="{5F08C1FC-C02D-403E-B3F3-DD835643A9EA}" type="slidenum">
              <a:rPr lang="en-US"/>
              <a:pPr>
                <a:defRPr/>
              </a:pPr>
              <a:t>‹#›</a:t>
            </a:fld>
            <a:endParaRPr lang="en-US" dirty="0"/>
          </a:p>
        </p:txBody>
      </p:sp>
    </p:spTree>
    <p:extLst>
      <p:ext uri="{BB962C8B-B14F-4D97-AF65-F5344CB8AC3E}">
        <p14:creationId xmlns:p14="http://schemas.microsoft.com/office/powerpoint/2010/main" val="26555683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9F87B-E2FA-4B28-B4D8-C6022276BF7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A2154CC-F819-4D81-B106-72F5B489455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E0C5993-583F-42CB-B002-ED3C05FC8F5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5FF7B7E-D573-4C81-AB3A-0C38385A4665}"/>
              </a:ext>
            </a:extLst>
          </p:cNvPr>
          <p:cNvSpPr>
            <a:spLocks noGrp="1"/>
          </p:cNvSpPr>
          <p:nvPr>
            <p:ph type="ftr" sz="quarter" idx="11"/>
          </p:nvPr>
        </p:nvSpPr>
        <p:spPr/>
        <p:txBody>
          <a:bodyPr/>
          <a:lstStyle>
            <a:lvl1pPr>
              <a:defRPr/>
            </a:lvl1pPr>
          </a:lstStyle>
          <a:p>
            <a:pPr>
              <a:defRPr/>
            </a:pPr>
            <a:r>
              <a:rPr lang="en-US"/>
              <a:t>Confidential Property of Schneider Electric |</a:t>
            </a:r>
            <a:endParaRPr lang="en-US" dirty="0"/>
          </a:p>
        </p:txBody>
      </p:sp>
      <p:sp>
        <p:nvSpPr>
          <p:cNvPr id="6" name="Slide Number Placeholder 5">
            <a:extLst>
              <a:ext uri="{FF2B5EF4-FFF2-40B4-BE49-F238E27FC236}">
                <a16:creationId xmlns:a16="http://schemas.microsoft.com/office/drawing/2014/main" id="{5F78B047-EFC0-4590-87E8-9B9FE9809236}"/>
              </a:ext>
            </a:extLst>
          </p:cNvPr>
          <p:cNvSpPr>
            <a:spLocks noGrp="1"/>
          </p:cNvSpPr>
          <p:nvPr>
            <p:ph type="sldNum" sz="quarter" idx="12"/>
          </p:nvPr>
        </p:nvSpPr>
        <p:spPr/>
        <p:txBody>
          <a:bodyPr/>
          <a:lstStyle>
            <a:lvl1pPr>
              <a:defRPr/>
            </a:lvl1pPr>
          </a:lstStyle>
          <a:p>
            <a:pPr>
              <a:defRPr/>
            </a:pPr>
            <a:fld id="{6638E8C7-BE19-4B96-BB29-6F2E722597AD}" type="slidenum">
              <a:rPr lang="en-US"/>
              <a:pPr>
                <a:defRPr/>
              </a:pPr>
              <a:t>‹#›</a:t>
            </a:fld>
            <a:endParaRPr lang="en-US" dirty="0"/>
          </a:p>
        </p:txBody>
      </p:sp>
    </p:spTree>
    <p:extLst>
      <p:ext uri="{BB962C8B-B14F-4D97-AF65-F5344CB8AC3E}">
        <p14:creationId xmlns:p14="http://schemas.microsoft.com/office/powerpoint/2010/main" val="1472920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A6E5-EF84-4F36-BE2B-4E59C055F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69742-EECF-4487-A897-D6F05E18533B}"/>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14861A-EB80-48D5-978A-8D0D90CDBA53}"/>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DF375B5-A066-457D-BA3A-6490577DA44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97D64C5-D7E5-400D-914B-E50C504E4987}"/>
              </a:ext>
            </a:extLst>
          </p:cNvPr>
          <p:cNvSpPr>
            <a:spLocks noGrp="1"/>
          </p:cNvSpPr>
          <p:nvPr>
            <p:ph type="ftr" sz="quarter" idx="11"/>
          </p:nvPr>
        </p:nvSpPr>
        <p:spPr/>
        <p:txBody>
          <a:bodyPr/>
          <a:lstStyle>
            <a:lvl1pPr>
              <a:defRPr/>
            </a:lvl1pPr>
          </a:lstStyle>
          <a:p>
            <a:pPr>
              <a:defRPr/>
            </a:pPr>
            <a:r>
              <a:rPr lang="en-US"/>
              <a:t>Confidential Property of Schneider Electric |</a:t>
            </a:r>
            <a:endParaRPr lang="en-US" dirty="0"/>
          </a:p>
        </p:txBody>
      </p:sp>
      <p:sp>
        <p:nvSpPr>
          <p:cNvPr id="7" name="Slide Number Placeholder 5">
            <a:extLst>
              <a:ext uri="{FF2B5EF4-FFF2-40B4-BE49-F238E27FC236}">
                <a16:creationId xmlns:a16="http://schemas.microsoft.com/office/drawing/2014/main" id="{0971F432-C228-4B4E-928E-49EABAD75A1B}"/>
              </a:ext>
            </a:extLst>
          </p:cNvPr>
          <p:cNvSpPr>
            <a:spLocks noGrp="1"/>
          </p:cNvSpPr>
          <p:nvPr>
            <p:ph type="sldNum" sz="quarter" idx="12"/>
          </p:nvPr>
        </p:nvSpPr>
        <p:spPr/>
        <p:txBody>
          <a:bodyPr/>
          <a:lstStyle>
            <a:lvl1pPr>
              <a:defRPr/>
            </a:lvl1pPr>
          </a:lstStyle>
          <a:p>
            <a:pPr>
              <a:defRPr/>
            </a:pPr>
            <a:fld id="{04A498D5-2A4A-47B5-8828-FB060966EBC3}" type="slidenum">
              <a:rPr lang="en-US"/>
              <a:pPr>
                <a:defRPr/>
              </a:pPr>
              <a:t>‹#›</a:t>
            </a:fld>
            <a:endParaRPr lang="en-US" dirty="0"/>
          </a:p>
        </p:txBody>
      </p:sp>
    </p:spTree>
    <p:extLst>
      <p:ext uri="{BB962C8B-B14F-4D97-AF65-F5344CB8AC3E}">
        <p14:creationId xmlns:p14="http://schemas.microsoft.com/office/powerpoint/2010/main" val="15384925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4A0A-DBF9-4C8F-A30C-A29D26A1E09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97A7AB-8E82-4C06-8420-58ECBE9091F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2FB5C0-80EE-4ACC-B16C-DE8F9948F6D9}"/>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39874-47D9-4B86-9E63-ED8468A59CF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90D979B-21B7-49F1-A068-8A5000E5E194}"/>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505E0B2-C61C-4D84-A049-2585EAEB6EF3}"/>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45D0A4A8-CC2C-432D-8975-472F65A676CB}"/>
              </a:ext>
            </a:extLst>
          </p:cNvPr>
          <p:cNvSpPr>
            <a:spLocks noGrp="1"/>
          </p:cNvSpPr>
          <p:nvPr>
            <p:ph type="ftr" sz="quarter" idx="11"/>
          </p:nvPr>
        </p:nvSpPr>
        <p:spPr/>
        <p:txBody>
          <a:bodyPr/>
          <a:lstStyle>
            <a:lvl1pPr>
              <a:defRPr/>
            </a:lvl1pPr>
          </a:lstStyle>
          <a:p>
            <a:pPr>
              <a:defRPr/>
            </a:pPr>
            <a:r>
              <a:rPr lang="en-US"/>
              <a:t>Confidential Property of Schneider Electric |</a:t>
            </a:r>
            <a:endParaRPr lang="en-US" dirty="0"/>
          </a:p>
        </p:txBody>
      </p:sp>
      <p:sp>
        <p:nvSpPr>
          <p:cNvPr id="9" name="Slide Number Placeholder 5">
            <a:extLst>
              <a:ext uri="{FF2B5EF4-FFF2-40B4-BE49-F238E27FC236}">
                <a16:creationId xmlns:a16="http://schemas.microsoft.com/office/drawing/2014/main" id="{879297A5-3C20-46D5-BDA9-8EC20A09A3E7}"/>
              </a:ext>
            </a:extLst>
          </p:cNvPr>
          <p:cNvSpPr>
            <a:spLocks noGrp="1"/>
          </p:cNvSpPr>
          <p:nvPr>
            <p:ph type="sldNum" sz="quarter" idx="12"/>
          </p:nvPr>
        </p:nvSpPr>
        <p:spPr/>
        <p:txBody>
          <a:bodyPr/>
          <a:lstStyle>
            <a:lvl1pPr>
              <a:defRPr/>
            </a:lvl1pPr>
          </a:lstStyle>
          <a:p>
            <a:pPr>
              <a:defRPr/>
            </a:pPr>
            <a:fld id="{3D63C027-3827-4FD4-9DB7-03A029314326}" type="slidenum">
              <a:rPr lang="en-US"/>
              <a:pPr>
                <a:defRPr/>
              </a:pPr>
              <a:t>‹#›</a:t>
            </a:fld>
            <a:endParaRPr lang="en-US" dirty="0"/>
          </a:p>
        </p:txBody>
      </p:sp>
    </p:spTree>
    <p:extLst>
      <p:ext uri="{BB962C8B-B14F-4D97-AF65-F5344CB8AC3E}">
        <p14:creationId xmlns:p14="http://schemas.microsoft.com/office/powerpoint/2010/main" val="23724398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2C98-294E-4D17-875A-A4C7DF009DF0}"/>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FE3D96C-545C-44E9-92F3-11EDC15D116C}"/>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D3751EA0-323D-4E54-A6AE-9002958BF76D}"/>
              </a:ext>
            </a:extLst>
          </p:cNvPr>
          <p:cNvSpPr>
            <a:spLocks noGrp="1"/>
          </p:cNvSpPr>
          <p:nvPr>
            <p:ph type="ftr" sz="quarter" idx="11"/>
          </p:nvPr>
        </p:nvSpPr>
        <p:spPr/>
        <p:txBody>
          <a:bodyPr/>
          <a:lstStyle>
            <a:lvl1pPr>
              <a:defRPr/>
            </a:lvl1pPr>
          </a:lstStyle>
          <a:p>
            <a:pPr>
              <a:defRPr/>
            </a:pPr>
            <a:r>
              <a:rPr lang="en-US"/>
              <a:t>Confidential Property of Schneider Electric |</a:t>
            </a:r>
            <a:endParaRPr lang="en-US" dirty="0"/>
          </a:p>
        </p:txBody>
      </p:sp>
      <p:sp>
        <p:nvSpPr>
          <p:cNvPr id="5" name="Slide Number Placeholder 5">
            <a:extLst>
              <a:ext uri="{FF2B5EF4-FFF2-40B4-BE49-F238E27FC236}">
                <a16:creationId xmlns:a16="http://schemas.microsoft.com/office/drawing/2014/main" id="{34EA2E32-C5A0-40B0-AAE4-9EE4B333797F}"/>
              </a:ext>
            </a:extLst>
          </p:cNvPr>
          <p:cNvSpPr>
            <a:spLocks noGrp="1"/>
          </p:cNvSpPr>
          <p:nvPr>
            <p:ph type="sldNum" sz="quarter" idx="12"/>
          </p:nvPr>
        </p:nvSpPr>
        <p:spPr/>
        <p:txBody>
          <a:bodyPr/>
          <a:lstStyle>
            <a:lvl1pPr>
              <a:defRPr/>
            </a:lvl1pPr>
          </a:lstStyle>
          <a:p>
            <a:pPr>
              <a:defRPr/>
            </a:pPr>
            <a:fld id="{7EBC72E6-8236-473B-9FEF-61530CD3844E}" type="slidenum">
              <a:rPr lang="en-US"/>
              <a:pPr>
                <a:defRPr/>
              </a:pPr>
              <a:t>‹#›</a:t>
            </a:fld>
            <a:endParaRPr lang="en-US" dirty="0"/>
          </a:p>
        </p:txBody>
      </p:sp>
    </p:spTree>
    <p:extLst>
      <p:ext uri="{BB962C8B-B14F-4D97-AF65-F5344CB8AC3E}">
        <p14:creationId xmlns:p14="http://schemas.microsoft.com/office/powerpoint/2010/main" val="311974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eave Image 5">
    <p:spTree>
      <p:nvGrpSpPr>
        <p:cNvPr id="1" name=""/>
        <p:cNvGrpSpPr/>
        <p:nvPr/>
      </p:nvGrpSpPr>
      <p:grpSpPr>
        <a:xfrm>
          <a:off x="0" y="0"/>
          <a:ext cx="0" cy="0"/>
          <a:chOff x="0" y="0"/>
          <a:chExt cx="0" cy="0"/>
        </a:xfrm>
      </p:grpSpPr>
      <p:pic>
        <p:nvPicPr>
          <p:cNvPr id="2" name="Picture 1" descr="Weave_522794209_LIO.jpg">
            <a:extLst>
              <a:ext uri="{FF2B5EF4-FFF2-40B4-BE49-F238E27FC236}">
                <a16:creationId xmlns:a16="http://schemas.microsoft.com/office/drawing/2014/main" id="{1F8B3B5A-675B-4C1B-87E8-1EF652C973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00160D2-A406-4ACC-BB2D-CF764C9F4EA0}"/>
              </a:ext>
            </a:extLst>
          </p:cNvPr>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lide Number Placeholder 5">
            <a:extLst>
              <a:ext uri="{FF2B5EF4-FFF2-40B4-BE49-F238E27FC236}">
                <a16:creationId xmlns:a16="http://schemas.microsoft.com/office/drawing/2014/main" id="{A8B8BFA5-7A4B-4677-895B-14B9E155A95D}"/>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B723A8E3-1977-4402-95CE-6A85E85D5E06}" type="slidenum">
              <a:rPr lang="en-US" smtClean="0"/>
              <a:pPr>
                <a:defRPr/>
              </a:pPr>
              <a:t>‹#›</a:t>
            </a:fld>
            <a:endParaRPr lang="en-US"/>
          </a:p>
        </p:txBody>
      </p:sp>
      <p:sp>
        <p:nvSpPr>
          <p:cNvPr id="5" name="Footer Placeholder 4">
            <a:extLst>
              <a:ext uri="{FF2B5EF4-FFF2-40B4-BE49-F238E27FC236}">
                <a16:creationId xmlns:a16="http://schemas.microsoft.com/office/drawing/2014/main" id="{66637A46-ED68-4984-AC42-DAB4BA156F23}"/>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0175250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4C61770-53BC-4374-B59C-C17EA320C45F}"/>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8CF93954-9261-43CB-BD69-8BBBF9CF4019}"/>
              </a:ext>
            </a:extLst>
          </p:cNvPr>
          <p:cNvSpPr>
            <a:spLocks noGrp="1"/>
          </p:cNvSpPr>
          <p:nvPr>
            <p:ph type="ftr" sz="quarter" idx="11"/>
          </p:nvPr>
        </p:nvSpPr>
        <p:spPr/>
        <p:txBody>
          <a:bodyPr/>
          <a:lstStyle>
            <a:lvl1pPr>
              <a:defRPr/>
            </a:lvl1pPr>
          </a:lstStyle>
          <a:p>
            <a:pPr>
              <a:defRPr/>
            </a:pPr>
            <a:r>
              <a:rPr lang="en-US"/>
              <a:t>Confidential Property of Schneider Electric |</a:t>
            </a:r>
            <a:endParaRPr lang="en-US" dirty="0"/>
          </a:p>
        </p:txBody>
      </p:sp>
      <p:sp>
        <p:nvSpPr>
          <p:cNvPr id="4" name="Slide Number Placeholder 5">
            <a:extLst>
              <a:ext uri="{FF2B5EF4-FFF2-40B4-BE49-F238E27FC236}">
                <a16:creationId xmlns:a16="http://schemas.microsoft.com/office/drawing/2014/main" id="{CCED901D-759C-4C9D-ACF2-9FD4363DB78F}"/>
              </a:ext>
            </a:extLst>
          </p:cNvPr>
          <p:cNvSpPr>
            <a:spLocks noGrp="1"/>
          </p:cNvSpPr>
          <p:nvPr>
            <p:ph type="sldNum" sz="quarter" idx="12"/>
          </p:nvPr>
        </p:nvSpPr>
        <p:spPr/>
        <p:txBody>
          <a:bodyPr/>
          <a:lstStyle>
            <a:lvl1pPr>
              <a:defRPr/>
            </a:lvl1pPr>
          </a:lstStyle>
          <a:p>
            <a:pPr>
              <a:defRPr/>
            </a:pPr>
            <a:fld id="{02ADD549-D911-4EA6-A0E8-F944B56C7BE0}" type="slidenum">
              <a:rPr lang="en-US"/>
              <a:pPr>
                <a:defRPr/>
              </a:pPr>
              <a:t>‹#›</a:t>
            </a:fld>
            <a:endParaRPr lang="en-US" dirty="0"/>
          </a:p>
        </p:txBody>
      </p:sp>
    </p:spTree>
    <p:extLst>
      <p:ext uri="{BB962C8B-B14F-4D97-AF65-F5344CB8AC3E}">
        <p14:creationId xmlns:p14="http://schemas.microsoft.com/office/powerpoint/2010/main" val="19521654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CA508-C79B-4BB2-965D-8ED4630F376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EDD5B84-A8BF-4B73-85F4-FF8A4B8ABB1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09EB2E-4D1F-4768-B142-80DFFC67582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D01E1642-972C-4E25-9D82-59A85BC9D38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92F8501-9251-43D5-9296-7F43CF75AE1E}"/>
              </a:ext>
            </a:extLst>
          </p:cNvPr>
          <p:cNvSpPr>
            <a:spLocks noGrp="1"/>
          </p:cNvSpPr>
          <p:nvPr>
            <p:ph type="ftr" sz="quarter" idx="11"/>
          </p:nvPr>
        </p:nvSpPr>
        <p:spPr/>
        <p:txBody>
          <a:bodyPr/>
          <a:lstStyle>
            <a:lvl1pPr>
              <a:defRPr/>
            </a:lvl1pPr>
          </a:lstStyle>
          <a:p>
            <a:pPr>
              <a:defRPr/>
            </a:pPr>
            <a:r>
              <a:rPr lang="en-US"/>
              <a:t>Confidential Property of Schneider Electric |</a:t>
            </a:r>
            <a:endParaRPr lang="en-US" dirty="0"/>
          </a:p>
        </p:txBody>
      </p:sp>
      <p:sp>
        <p:nvSpPr>
          <p:cNvPr id="7" name="Slide Number Placeholder 5">
            <a:extLst>
              <a:ext uri="{FF2B5EF4-FFF2-40B4-BE49-F238E27FC236}">
                <a16:creationId xmlns:a16="http://schemas.microsoft.com/office/drawing/2014/main" id="{205FFBC0-1664-4560-9E03-D8836D3F56A7}"/>
              </a:ext>
            </a:extLst>
          </p:cNvPr>
          <p:cNvSpPr>
            <a:spLocks noGrp="1"/>
          </p:cNvSpPr>
          <p:nvPr>
            <p:ph type="sldNum" sz="quarter" idx="12"/>
          </p:nvPr>
        </p:nvSpPr>
        <p:spPr/>
        <p:txBody>
          <a:bodyPr/>
          <a:lstStyle>
            <a:lvl1pPr>
              <a:defRPr/>
            </a:lvl1pPr>
          </a:lstStyle>
          <a:p>
            <a:pPr>
              <a:defRPr/>
            </a:pPr>
            <a:fld id="{DA8D770E-523E-4435-9845-D19162CEB7C4}" type="slidenum">
              <a:rPr lang="en-US"/>
              <a:pPr>
                <a:defRPr/>
              </a:pPr>
              <a:t>‹#›</a:t>
            </a:fld>
            <a:endParaRPr lang="en-US" dirty="0"/>
          </a:p>
        </p:txBody>
      </p:sp>
    </p:spTree>
    <p:extLst>
      <p:ext uri="{BB962C8B-B14F-4D97-AF65-F5344CB8AC3E}">
        <p14:creationId xmlns:p14="http://schemas.microsoft.com/office/powerpoint/2010/main" val="13592730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DC0A-021D-497A-A9C3-BA1A3071F05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704B625-0DD3-49D1-8D25-15492C7306A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a:extLst>
              <a:ext uri="{FF2B5EF4-FFF2-40B4-BE49-F238E27FC236}">
                <a16:creationId xmlns:a16="http://schemas.microsoft.com/office/drawing/2014/main" id="{4D1029ED-E359-4550-B864-6170D951FBA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499479BE-2B88-4471-904A-D6A92E19B60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36D1511-09DA-4251-A000-CF55E7080A28}"/>
              </a:ext>
            </a:extLst>
          </p:cNvPr>
          <p:cNvSpPr>
            <a:spLocks noGrp="1"/>
          </p:cNvSpPr>
          <p:nvPr>
            <p:ph type="ftr" sz="quarter" idx="11"/>
          </p:nvPr>
        </p:nvSpPr>
        <p:spPr/>
        <p:txBody>
          <a:bodyPr/>
          <a:lstStyle>
            <a:lvl1pPr>
              <a:defRPr/>
            </a:lvl1pPr>
          </a:lstStyle>
          <a:p>
            <a:pPr>
              <a:defRPr/>
            </a:pPr>
            <a:r>
              <a:rPr lang="en-US"/>
              <a:t>Confidential Property of Schneider Electric |</a:t>
            </a:r>
            <a:endParaRPr lang="en-US" dirty="0"/>
          </a:p>
        </p:txBody>
      </p:sp>
      <p:sp>
        <p:nvSpPr>
          <p:cNvPr id="7" name="Slide Number Placeholder 5">
            <a:extLst>
              <a:ext uri="{FF2B5EF4-FFF2-40B4-BE49-F238E27FC236}">
                <a16:creationId xmlns:a16="http://schemas.microsoft.com/office/drawing/2014/main" id="{D7952C8E-7EF1-4418-9435-EE65C07144DB}"/>
              </a:ext>
            </a:extLst>
          </p:cNvPr>
          <p:cNvSpPr>
            <a:spLocks noGrp="1"/>
          </p:cNvSpPr>
          <p:nvPr>
            <p:ph type="sldNum" sz="quarter" idx="12"/>
          </p:nvPr>
        </p:nvSpPr>
        <p:spPr/>
        <p:txBody>
          <a:bodyPr/>
          <a:lstStyle>
            <a:lvl1pPr>
              <a:defRPr/>
            </a:lvl1pPr>
          </a:lstStyle>
          <a:p>
            <a:pPr>
              <a:defRPr/>
            </a:pPr>
            <a:fld id="{D6A5A596-B6B5-4636-AF94-7A7A3CFEEAE1}" type="slidenum">
              <a:rPr lang="en-US"/>
              <a:pPr>
                <a:defRPr/>
              </a:pPr>
              <a:t>‹#›</a:t>
            </a:fld>
            <a:endParaRPr lang="en-US" dirty="0"/>
          </a:p>
        </p:txBody>
      </p:sp>
    </p:spTree>
    <p:extLst>
      <p:ext uri="{BB962C8B-B14F-4D97-AF65-F5344CB8AC3E}">
        <p14:creationId xmlns:p14="http://schemas.microsoft.com/office/powerpoint/2010/main" val="40188477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61877-6EEF-487F-8958-020BC16488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3058B5-EFD4-4A68-A519-DCC94DB32C7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1284-72B1-4670-B0CE-01A9842583B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3ED445B-9EC8-44DE-9F4D-013B891FCAB7}"/>
              </a:ext>
            </a:extLst>
          </p:cNvPr>
          <p:cNvSpPr>
            <a:spLocks noGrp="1"/>
          </p:cNvSpPr>
          <p:nvPr>
            <p:ph type="ftr" sz="quarter" idx="11"/>
          </p:nvPr>
        </p:nvSpPr>
        <p:spPr/>
        <p:txBody>
          <a:bodyPr/>
          <a:lstStyle>
            <a:lvl1pPr>
              <a:defRPr/>
            </a:lvl1pPr>
          </a:lstStyle>
          <a:p>
            <a:pPr>
              <a:defRPr/>
            </a:pPr>
            <a:r>
              <a:rPr lang="en-US"/>
              <a:t>Confidential Property of Schneider Electric |</a:t>
            </a:r>
            <a:endParaRPr lang="en-US" dirty="0"/>
          </a:p>
        </p:txBody>
      </p:sp>
      <p:sp>
        <p:nvSpPr>
          <p:cNvPr id="6" name="Slide Number Placeholder 5">
            <a:extLst>
              <a:ext uri="{FF2B5EF4-FFF2-40B4-BE49-F238E27FC236}">
                <a16:creationId xmlns:a16="http://schemas.microsoft.com/office/drawing/2014/main" id="{938F8F63-FBBD-4856-B538-2FC714F9ECBF}"/>
              </a:ext>
            </a:extLst>
          </p:cNvPr>
          <p:cNvSpPr>
            <a:spLocks noGrp="1"/>
          </p:cNvSpPr>
          <p:nvPr>
            <p:ph type="sldNum" sz="quarter" idx="12"/>
          </p:nvPr>
        </p:nvSpPr>
        <p:spPr/>
        <p:txBody>
          <a:bodyPr/>
          <a:lstStyle>
            <a:lvl1pPr>
              <a:defRPr/>
            </a:lvl1pPr>
          </a:lstStyle>
          <a:p>
            <a:pPr>
              <a:defRPr/>
            </a:pPr>
            <a:fld id="{8D69866B-6E24-493D-8A2E-942F4AB278E2}" type="slidenum">
              <a:rPr lang="en-US"/>
              <a:pPr>
                <a:defRPr/>
              </a:pPr>
              <a:t>‹#›</a:t>
            </a:fld>
            <a:endParaRPr lang="en-US" dirty="0"/>
          </a:p>
        </p:txBody>
      </p:sp>
    </p:spTree>
    <p:extLst>
      <p:ext uri="{BB962C8B-B14F-4D97-AF65-F5344CB8AC3E}">
        <p14:creationId xmlns:p14="http://schemas.microsoft.com/office/powerpoint/2010/main" val="41741564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6E9A22-CCC4-492E-B48F-085D237E84F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E22DBD-EF9C-437A-9D5E-DB1D2D2D35F1}"/>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BAC09-D415-4110-8997-6DA8B79174F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D0978B6-5A67-478C-A849-3B7CE9B7D0D4}"/>
              </a:ext>
            </a:extLst>
          </p:cNvPr>
          <p:cNvSpPr>
            <a:spLocks noGrp="1"/>
          </p:cNvSpPr>
          <p:nvPr>
            <p:ph type="ftr" sz="quarter" idx="11"/>
          </p:nvPr>
        </p:nvSpPr>
        <p:spPr/>
        <p:txBody>
          <a:bodyPr/>
          <a:lstStyle>
            <a:lvl1pPr>
              <a:defRPr/>
            </a:lvl1pPr>
          </a:lstStyle>
          <a:p>
            <a:pPr>
              <a:defRPr/>
            </a:pPr>
            <a:r>
              <a:rPr lang="en-US"/>
              <a:t>Confidential Property of Schneider Electric |</a:t>
            </a:r>
            <a:endParaRPr lang="en-US" dirty="0"/>
          </a:p>
        </p:txBody>
      </p:sp>
      <p:sp>
        <p:nvSpPr>
          <p:cNvPr id="6" name="Slide Number Placeholder 5">
            <a:extLst>
              <a:ext uri="{FF2B5EF4-FFF2-40B4-BE49-F238E27FC236}">
                <a16:creationId xmlns:a16="http://schemas.microsoft.com/office/drawing/2014/main" id="{45033CC2-9C04-4533-99B6-4F13BFCE749D}"/>
              </a:ext>
            </a:extLst>
          </p:cNvPr>
          <p:cNvSpPr>
            <a:spLocks noGrp="1"/>
          </p:cNvSpPr>
          <p:nvPr>
            <p:ph type="sldNum" sz="quarter" idx="12"/>
          </p:nvPr>
        </p:nvSpPr>
        <p:spPr/>
        <p:txBody>
          <a:bodyPr/>
          <a:lstStyle>
            <a:lvl1pPr>
              <a:defRPr/>
            </a:lvl1pPr>
          </a:lstStyle>
          <a:p>
            <a:pPr>
              <a:defRPr/>
            </a:pPr>
            <a:fld id="{A318DF70-D497-4954-9823-4DAF62CA4744}" type="slidenum">
              <a:rPr lang="en-US"/>
              <a:pPr>
                <a:defRPr/>
              </a:pPr>
              <a:t>‹#›</a:t>
            </a:fld>
            <a:endParaRPr lang="en-US" dirty="0"/>
          </a:p>
        </p:txBody>
      </p:sp>
    </p:spTree>
    <p:extLst>
      <p:ext uri="{BB962C8B-B14F-4D97-AF65-F5344CB8AC3E}">
        <p14:creationId xmlns:p14="http://schemas.microsoft.com/office/powerpoint/2010/main" val="36773739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Blank slide ">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AECCB0F-6B17-4CB5-AE98-1A3366A279ED}"/>
              </a:ext>
            </a:extLst>
          </p:cNvPr>
          <p:cNvSpPr>
            <a:spLocks noGrp="1"/>
          </p:cNvSpPr>
          <p:nvPr>
            <p:ph type="sldNum" sz="quarter" idx="10"/>
          </p:nvPr>
        </p:nvSpPr>
        <p:spPr>
          <a:xfrm>
            <a:off x="1747838" y="4857750"/>
            <a:ext cx="525462" cy="92075"/>
          </a:xfrm>
        </p:spPr>
        <p:txBody>
          <a:bodyPr lIns="0" tIns="0" rIns="0" bIns="0">
            <a:spAutoFit/>
          </a:bodyPr>
          <a:lstStyle>
            <a:lvl1pPr algn="l">
              <a:defRPr sz="600" dirty="0">
                <a:solidFill>
                  <a:schemeClr val="bg2"/>
                </a:solidFill>
                <a:latin typeface="Arial"/>
                <a:cs typeface="Arial"/>
              </a:defRPr>
            </a:lvl1pPr>
          </a:lstStyle>
          <a:p>
            <a:pPr>
              <a:defRPr/>
            </a:pPr>
            <a:r>
              <a:rPr lang="en-US"/>
              <a:t>Page </a:t>
            </a:r>
            <a:fld id="{E5053B0D-F5F5-40B8-B0C4-A8FB99C703F7}" type="slidenum">
              <a:rPr lang="en-US" smtClean="0"/>
              <a:pPr>
                <a:defRPr/>
              </a:pPr>
              <a:t>‹#›</a:t>
            </a:fld>
            <a:endParaRPr lang="en-US"/>
          </a:p>
        </p:txBody>
      </p:sp>
      <p:sp>
        <p:nvSpPr>
          <p:cNvPr id="3" name="Footer Placeholder 4">
            <a:extLst>
              <a:ext uri="{FF2B5EF4-FFF2-40B4-BE49-F238E27FC236}">
                <a16:creationId xmlns:a16="http://schemas.microsoft.com/office/drawing/2014/main" id="{CB254C38-1157-4C6A-87CD-54F6264447A0}"/>
              </a:ext>
            </a:extLst>
          </p:cNvPr>
          <p:cNvSpPr>
            <a:spLocks noGrp="1"/>
          </p:cNvSpPr>
          <p:nvPr>
            <p:ph type="ftr" sz="quarter" idx="11"/>
          </p:nvPr>
        </p:nvSpPr>
        <p:spPr>
          <a:xfrm>
            <a:off x="252413" y="4857750"/>
            <a:ext cx="1509712" cy="92075"/>
          </a:xfrm>
        </p:spPr>
        <p:txBody>
          <a:bodyPr wrap="square" lIns="0" tIns="0" rIns="0" bIns="0">
            <a:spAutoFit/>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1186937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p:nvPr>
        </p:nvSpPr>
        <p:spPr>
          <a:xfrm>
            <a:off x="252416" y="4078567"/>
            <a:ext cx="5580061" cy="110848"/>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a:t>Edit Master text styles</a:t>
            </a:r>
          </a:p>
        </p:txBody>
      </p:sp>
      <p:sp>
        <p:nvSpPr>
          <p:cNvPr id="4" name="Content Placeholder 3"/>
          <p:cNvSpPr>
            <a:spLocks noGrp="1"/>
          </p:cNvSpPr>
          <p:nvPr>
            <p:ph sz="quarter" idx="17"/>
          </p:nvPr>
        </p:nvSpPr>
        <p:spPr>
          <a:xfrm>
            <a:off x="252415" y="1203328"/>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sz="quarter" idx="32"/>
          </p:nvPr>
        </p:nvSpPr>
        <p:spPr>
          <a:xfrm>
            <a:off x="252415" y="230188"/>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5" y="683368"/>
            <a:ext cx="8647112" cy="253916"/>
          </a:xfrm>
        </p:spPr>
        <p:txBody>
          <a:bodyPr/>
          <a:lstStyle>
            <a:lvl1pPr marL="358744" indent="-342872">
              <a:buFontTx/>
              <a:buNone/>
              <a:defRPr sz="1600" baseline="0">
                <a:solidFill>
                  <a:schemeClr val="accent1"/>
                </a:solidFill>
              </a:defRPr>
            </a:lvl1pPr>
            <a:lvl2pPr marL="407953" indent="-228581">
              <a:buFontTx/>
              <a:buNone/>
              <a:defRPr/>
            </a:lvl2pPr>
            <a:lvl3pPr marL="587324" indent="-228581">
              <a:buFontTx/>
              <a:buNone/>
              <a:defRPr/>
            </a:lvl3pPr>
            <a:lvl4pPr marL="768285" indent="-228581">
              <a:buFontTx/>
              <a:buNone/>
              <a:defRPr/>
            </a:lvl4pPr>
            <a:lvl5pPr marL="939719" indent="-228581">
              <a:buFontTx/>
              <a:buNone/>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6ED2B1D4-AB00-4EFA-9F8B-012C8BD712C0}"/>
              </a:ext>
            </a:extLst>
          </p:cNvPr>
          <p:cNvSpPr>
            <a:spLocks noGrp="1"/>
          </p:cNvSpPr>
          <p:nvPr>
            <p:ph type="sldNum" sz="quarter" idx="34"/>
          </p:nvPr>
        </p:nvSpPr>
        <p:spPr>
          <a:xfrm>
            <a:off x="1747838" y="4857750"/>
            <a:ext cx="525462" cy="92075"/>
          </a:xfrm>
        </p:spPr>
        <p:txBody>
          <a:bodyPr lIns="0" tIns="0" rIns="0" bIns="0">
            <a:spAutoFit/>
          </a:bodyPr>
          <a:lstStyle>
            <a:lvl1pPr algn="l" defTabSz="457160">
              <a:defRPr sz="600" dirty="0">
                <a:solidFill>
                  <a:srgbClr val="3DCD58"/>
                </a:solidFill>
                <a:latin typeface="Arial"/>
                <a:cs typeface="Arial"/>
              </a:defRPr>
            </a:lvl1pPr>
          </a:lstStyle>
          <a:p>
            <a:pPr>
              <a:defRPr/>
            </a:pPr>
            <a:r>
              <a:rPr lang="en-US"/>
              <a:t>Page </a:t>
            </a:r>
            <a:fld id="{2D847B71-4E06-4195-AB03-7DC07D08E11A}" type="slidenum">
              <a:rPr lang="en-US" smtClean="0"/>
              <a:pPr>
                <a:defRPr/>
              </a:pPr>
              <a:t>‹#›</a:t>
            </a:fld>
            <a:endParaRPr lang="en-US"/>
          </a:p>
        </p:txBody>
      </p:sp>
      <p:sp>
        <p:nvSpPr>
          <p:cNvPr id="7" name="Footer Placeholder 4">
            <a:extLst>
              <a:ext uri="{FF2B5EF4-FFF2-40B4-BE49-F238E27FC236}">
                <a16:creationId xmlns:a16="http://schemas.microsoft.com/office/drawing/2014/main" id="{8EDE8147-3954-4285-A186-07EBB53D2FCA}"/>
              </a:ext>
            </a:extLst>
          </p:cNvPr>
          <p:cNvSpPr>
            <a:spLocks noGrp="1"/>
          </p:cNvSpPr>
          <p:nvPr>
            <p:ph type="ftr" sz="quarter" idx="35"/>
          </p:nvPr>
        </p:nvSpPr>
        <p:spPr>
          <a:xfrm>
            <a:off x="252413" y="4857750"/>
            <a:ext cx="1509712" cy="92075"/>
          </a:xfrm>
        </p:spPr>
        <p:txBody>
          <a:bodyPr wrap="square" lIns="0" tIns="0" rIns="0" bIns="0">
            <a:spAutoFit/>
          </a:bodyPr>
          <a:lstStyle>
            <a:lvl1pPr algn="l" defTabSz="457160">
              <a:defRPr sz="600" dirty="0">
                <a:solidFill>
                  <a:srgbClr val="626469"/>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7473796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_Instructional">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14FC18DF-9C3B-49F2-B442-3BD3F3581EFD}"/>
              </a:ext>
            </a:extLst>
          </p:cNvPr>
          <p:cNvSpPr txBox="1">
            <a:spLocks noChangeArrowheads="1"/>
          </p:cNvSpPr>
          <p:nvPr userDrawn="1"/>
        </p:nvSpPr>
        <p:spPr bwMode="auto">
          <a:xfrm>
            <a:off x="455613" y="4743450"/>
            <a:ext cx="213042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700">
                <a:solidFill>
                  <a:srgbClr val="626469"/>
                </a:solidFill>
                <a:latin typeface="Calibri" panose="020F0502020204030204" pitchFamily="34" charset="0"/>
                <a:cs typeface="Arial" panose="020B0604020202020204" pitchFamily="34" charset="0"/>
              </a:rPr>
              <a:t>Confidential Property of Schneider Electric</a:t>
            </a:r>
          </a:p>
        </p:txBody>
      </p:sp>
      <p:sp>
        <p:nvSpPr>
          <p:cNvPr id="11" name="Title 10"/>
          <p:cNvSpPr>
            <a:spLocks noGrp="1"/>
          </p:cNvSpPr>
          <p:nvPr>
            <p:ph type="title"/>
          </p:nvPr>
        </p:nvSpPr>
        <p:spPr>
          <a:xfrm>
            <a:off x="456133" y="196459"/>
            <a:ext cx="8230553" cy="276999"/>
          </a:xfrm>
        </p:spPr>
        <p:txBody>
          <a:bodyPr anchor="t"/>
          <a:lstStyle>
            <a:lvl1pPr algn="l">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3672846" y="1133479"/>
            <a:ext cx="5013838" cy="2816072"/>
          </a:xfrm>
          <a:prstGeom prst="rect">
            <a:avLst/>
          </a:prstGeom>
        </p:spPr>
        <p:txBody>
          <a:bodyPr/>
          <a:lstStyle>
            <a:lvl1pPr marL="0" indent="0">
              <a:buNone/>
              <a:defRPr/>
            </a:lvl1pPr>
          </a:lstStyle>
          <a:p>
            <a:pPr lvl="0"/>
            <a:r>
              <a:rPr lang="en-US" noProof="0"/>
              <a:t>Click icon to add picture</a:t>
            </a:r>
            <a:endParaRPr lang="en-US" noProof="0" dirty="0"/>
          </a:p>
        </p:txBody>
      </p:sp>
      <p:sp>
        <p:nvSpPr>
          <p:cNvPr id="10" name="Text Placeholder 9"/>
          <p:cNvSpPr>
            <a:spLocks noGrp="1"/>
          </p:cNvSpPr>
          <p:nvPr>
            <p:ph type="body" sz="quarter" idx="14"/>
          </p:nvPr>
        </p:nvSpPr>
        <p:spPr>
          <a:xfrm>
            <a:off x="456451" y="1133478"/>
            <a:ext cx="3112274" cy="3495676"/>
          </a:xfrm>
          <a:prstGeom prst="rect">
            <a:avLst/>
          </a:prstGeom>
        </p:spPr>
        <p:txBody>
          <a:bodyPr anchor="t" anchorCtr="0"/>
          <a:lstStyle>
            <a:lvl1pPr marL="0" indent="0">
              <a:buFontTx/>
              <a:buNone/>
              <a:defRPr lang="en-US" sz="1700" kern="1200" baseline="0" dirty="0" smtClean="0">
                <a:solidFill>
                  <a:srgbClr val="009530"/>
                </a:solidFill>
                <a:latin typeface="Arial" pitchFamily="34" charset="0"/>
                <a:ea typeface="+mn-ea"/>
                <a:cs typeface="Arial" pitchFamily="34" charset="0"/>
              </a:defRPr>
            </a:lvl1pPr>
            <a:lvl2pPr>
              <a:defRPr lang="en-US" sz="1400" kern="1200" dirty="0" smtClean="0">
                <a:solidFill>
                  <a:srgbClr val="626469"/>
                </a:solidFill>
                <a:latin typeface="Arial" pitchFamily="34" charset="0"/>
                <a:ea typeface="+mn-ea"/>
                <a:cs typeface="Arial" pitchFamily="34" charset="0"/>
              </a:defRPr>
            </a:lvl2pPr>
            <a:lvl3pPr>
              <a:defRPr lang="en-US" sz="1400" kern="1200" dirty="0" smtClean="0">
                <a:solidFill>
                  <a:srgbClr val="626469"/>
                </a:solidFill>
                <a:latin typeface="Arial" pitchFamily="34" charset="0"/>
                <a:ea typeface="+mn-ea"/>
                <a:cs typeface="Arial" pitchFamily="34" charset="0"/>
              </a:defRPr>
            </a:lvl3pPr>
            <a:lvl4pPr>
              <a:defRPr lang="en-US" sz="1200" kern="1200" baseline="0" dirty="0" smtClean="0">
                <a:solidFill>
                  <a:srgbClr val="626469"/>
                </a:solidFill>
                <a:latin typeface="Arial" pitchFamily="34" charset="0"/>
                <a:ea typeface="+mn-ea"/>
                <a:cs typeface="Arial" pitchFamily="34" charset="0"/>
              </a:defRPr>
            </a:lvl4pPr>
            <a:lvl5pPr>
              <a:defRPr lang="en-US" sz="1100" kern="1200" baseline="0" dirty="0" smtClean="0">
                <a:solidFill>
                  <a:srgbClr val="626469"/>
                </a:solidFill>
                <a:latin typeface="Arial" pitchFamily="34" charset="0"/>
                <a:ea typeface="+mn-ea"/>
                <a:cs typeface="Arial"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9" name="Text Placeholder 8"/>
          <p:cNvSpPr>
            <a:spLocks noGrp="1"/>
          </p:cNvSpPr>
          <p:nvPr>
            <p:ph type="body" sz="quarter" idx="15"/>
          </p:nvPr>
        </p:nvSpPr>
        <p:spPr>
          <a:xfrm>
            <a:off x="3672843" y="4057652"/>
            <a:ext cx="5013838" cy="571500"/>
          </a:xfrm>
          <a:prstGeom prst="rect">
            <a:avLst/>
          </a:prstGeom>
        </p:spPr>
        <p:txBody>
          <a:bodyPr/>
          <a:lstStyle>
            <a:lvl1pPr marL="0" indent="0">
              <a:buFontTx/>
              <a:buNone/>
              <a:tabLst/>
              <a:defRPr sz="1400">
                <a:solidFill>
                  <a:srgbClr val="626469"/>
                </a:solidFill>
              </a:defRPr>
            </a:lvl1pPr>
          </a:lstStyle>
          <a:p>
            <a:pPr lvl="0"/>
            <a:r>
              <a:rPr lang="en-US"/>
              <a:t>Edit Master text styles</a:t>
            </a:r>
          </a:p>
        </p:txBody>
      </p:sp>
    </p:spTree>
    <p:extLst>
      <p:ext uri="{BB962C8B-B14F-4D97-AF65-F5344CB8AC3E}">
        <p14:creationId xmlns:p14="http://schemas.microsoft.com/office/powerpoint/2010/main" val="32768887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9144000" cy="4381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8" name="Title 1"/>
          <p:cNvSpPr>
            <a:spLocks noGrp="1"/>
          </p:cNvSpPr>
          <p:nvPr>
            <p:ph type="ctrTitle" hasCustomPrompt="1"/>
          </p:nvPr>
        </p:nvSpPr>
        <p:spPr>
          <a:xfrm>
            <a:off x="252414" y="1971244"/>
            <a:ext cx="8673872" cy="553998"/>
          </a:xfrm>
          <a:prstGeom prst="rect">
            <a:avLst/>
          </a:prstGeom>
        </p:spPr>
        <p:txBody>
          <a:bodyPr lIns="0" tIns="0" rIns="0" bIns="0" anchor="ctr" anchorCtr="0">
            <a:spAutoFit/>
          </a:bodyPr>
          <a:lstStyle>
            <a:lvl1pPr marL="0" indent="0" algn="l">
              <a:buFont typeface="Arial"/>
              <a:buNone/>
              <a:defRPr sz="3600">
                <a:solidFill>
                  <a:schemeClr val="tx2"/>
                </a:solidFill>
              </a:defRPr>
            </a:lvl1pPr>
          </a:lstStyle>
          <a:p>
            <a:r>
              <a:rPr lang="en-US" dirty="0"/>
              <a:t>Click To Edit Master Title Style</a:t>
            </a:r>
          </a:p>
        </p:txBody>
      </p:sp>
      <p:sp>
        <p:nvSpPr>
          <p:cNvPr id="9" name="Subtitle 2"/>
          <p:cNvSpPr>
            <a:spLocks noGrp="1"/>
          </p:cNvSpPr>
          <p:nvPr>
            <p:ph type="subTitle" idx="1" hasCustomPrompt="1"/>
          </p:nvPr>
        </p:nvSpPr>
        <p:spPr>
          <a:xfrm>
            <a:off x="252414" y="2566267"/>
            <a:ext cx="8673872" cy="307777"/>
          </a:xfrm>
          <a:prstGeom prst="rect">
            <a:avLst/>
          </a:prstGeom>
        </p:spPr>
        <p:txBody>
          <a:bodyPr lIns="0" tIns="0" rIns="0" bIns="0">
            <a:spAutoFit/>
          </a:bodyPr>
          <a:lstStyle>
            <a:lvl1pPr marL="0" indent="0" algn="l">
              <a:buNone/>
              <a:defRPr sz="20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1" name="Rectangle 10"/>
          <p:cNvSpPr/>
          <p:nvPr userDrawn="1"/>
        </p:nvSpPr>
        <p:spPr>
          <a:xfrm flipV="1">
            <a:off x="0" y="3711677"/>
            <a:ext cx="9144000" cy="675319"/>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Placeholder 13"/>
          <p:cNvSpPr>
            <a:spLocks noGrp="1"/>
          </p:cNvSpPr>
          <p:nvPr>
            <p:ph type="body" sz="quarter" idx="11" hasCustomPrompt="1"/>
          </p:nvPr>
        </p:nvSpPr>
        <p:spPr>
          <a:xfrm>
            <a:off x="252414" y="3954254"/>
            <a:ext cx="4360862" cy="184666"/>
          </a:xfrm>
          <a:prstGeom prst="rect">
            <a:avLst/>
          </a:prstGeom>
        </p:spPr>
        <p:txBody>
          <a:bodyPr lIns="0" tIns="0" rIns="0" bIns="0" anchor="ctr" anchorCtr="0">
            <a:spAutoFit/>
          </a:bodyPr>
          <a:lstStyle>
            <a:lvl1pPr marL="0" indent="0">
              <a:buNone/>
              <a:defRPr sz="1200">
                <a:solidFill>
                  <a:schemeClr val="bg1"/>
                </a:solidFill>
              </a:defRPr>
            </a:lvl1pPr>
          </a:lstStyle>
          <a:p>
            <a:pPr lvl="0"/>
            <a:r>
              <a:rPr lang="en-US" dirty="0"/>
              <a:t>Presented by:</a:t>
            </a:r>
          </a:p>
        </p:txBody>
      </p:sp>
      <p:sp>
        <p:nvSpPr>
          <p:cNvPr id="13" name="Rectangle 12"/>
          <p:cNvSpPr/>
          <p:nvPr userDrawn="1"/>
        </p:nvSpPr>
        <p:spPr>
          <a:xfrm>
            <a:off x="0" y="4386996"/>
            <a:ext cx="9144000" cy="10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Footer Placeholder 4"/>
          <p:cNvSpPr>
            <a:spLocks noGrp="1"/>
          </p:cNvSpPr>
          <p:nvPr>
            <p:ph type="ftr" sz="quarter" idx="3"/>
          </p:nvPr>
        </p:nvSpPr>
        <p:spPr>
          <a:xfrm>
            <a:off x="252413" y="4857154"/>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US"/>
              <a:t>Confidential Property of Schneider Electric |</a:t>
            </a:r>
            <a:endParaRPr lang="en-US" dirty="0"/>
          </a:p>
        </p:txBody>
      </p:sp>
      <p:pic>
        <p:nvPicPr>
          <p:cNvPr id="15" name="Picture 14"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Tree>
    <p:extLst>
      <p:ext uri="{BB962C8B-B14F-4D97-AF65-F5344CB8AC3E}">
        <p14:creationId xmlns:p14="http://schemas.microsoft.com/office/powerpoint/2010/main" val="28267411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pic>
        <p:nvPicPr>
          <p:cNvPr id="11" name="Picture 10"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4060828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eave Image 6">
    <p:spTree>
      <p:nvGrpSpPr>
        <p:cNvPr id="1" name=""/>
        <p:cNvGrpSpPr/>
        <p:nvPr/>
      </p:nvGrpSpPr>
      <p:grpSpPr>
        <a:xfrm>
          <a:off x="0" y="0"/>
          <a:ext cx="0" cy="0"/>
          <a:chOff x="0" y="0"/>
          <a:chExt cx="0" cy="0"/>
        </a:xfrm>
      </p:grpSpPr>
      <p:pic>
        <p:nvPicPr>
          <p:cNvPr id="2" name="Picture 1" descr="Weave_528351183_LIO.jpg">
            <a:extLst>
              <a:ext uri="{FF2B5EF4-FFF2-40B4-BE49-F238E27FC236}">
                <a16:creationId xmlns:a16="http://schemas.microsoft.com/office/drawing/2014/main" id="{AC9E003B-437B-4DA9-A0E7-DB245A8B4E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5C5F59F-1CF3-4187-AC1B-A50274404AA0}"/>
              </a:ext>
            </a:extLst>
          </p:cNvPr>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lide Number Placeholder 5">
            <a:extLst>
              <a:ext uri="{FF2B5EF4-FFF2-40B4-BE49-F238E27FC236}">
                <a16:creationId xmlns:a16="http://schemas.microsoft.com/office/drawing/2014/main" id="{694F9405-FCBF-44E4-89F0-8F77A3BBC385}"/>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B06D0C95-D4E6-494B-AFE5-F6EA8BFEBEBF}" type="slidenum">
              <a:rPr lang="en-US" smtClean="0"/>
              <a:pPr>
                <a:defRPr/>
              </a:pPr>
              <a:t>‹#›</a:t>
            </a:fld>
            <a:endParaRPr lang="en-US"/>
          </a:p>
        </p:txBody>
      </p:sp>
      <p:sp>
        <p:nvSpPr>
          <p:cNvPr id="5" name="Footer Placeholder 4">
            <a:extLst>
              <a:ext uri="{FF2B5EF4-FFF2-40B4-BE49-F238E27FC236}">
                <a16:creationId xmlns:a16="http://schemas.microsoft.com/office/drawing/2014/main" id="{4C6913B9-326B-4133-881B-6ABDCDC941CA}"/>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0147507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pic>
        <p:nvPicPr>
          <p:cNvPr id="13" name="Picture 12"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82819751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dirty="0"/>
              <a:t>Click To Edit Optional Subtitle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25293" y="4601873"/>
            <a:ext cx="1800991" cy="446646"/>
          </a:xfrm>
          <a:prstGeom prst="rect">
            <a:avLst/>
          </a:prstGeom>
        </p:spPr>
      </p:pic>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0538958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613273" y="-2"/>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15" name="Rectangle 14"/>
          <p:cNvSpPr/>
          <p:nvPr userDrawn="1"/>
        </p:nvSpPr>
        <p:spPr>
          <a:xfrm rot="5400000">
            <a:off x="-286951" y="243272"/>
            <a:ext cx="5143500" cy="46569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p:nvPr>
        </p:nvSpPr>
        <p:spPr>
          <a:xfrm>
            <a:off x="-43677" y="-2"/>
            <a:ext cx="5030014"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10" name="Picture 9"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Tree>
    <p:extLst>
      <p:ext uri="{BB962C8B-B14F-4D97-AF65-F5344CB8AC3E}">
        <p14:creationId xmlns:p14="http://schemas.microsoft.com/office/powerpoint/2010/main" val="11160852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52413" y="982952"/>
            <a:ext cx="3749962" cy="1452705"/>
          </a:xfrm>
          <a:prstGeom prst="rect">
            <a:avLst/>
          </a:prstGeom>
          <a:noFill/>
        </p:spPr>
        <p:txBody>
          <a:bodyPr vert="horz" wrap="square" lIns="0" tIns="0" rIns="0" bIns="0">
            <a:spAutoFit/>
          </a:bodyPr>
          <a:lstStyle>
            <a:lvl1pPr marL="236538" indent="-236538">
              <a:buClr>
                <a:schemeClr val="tx2"/>
              </a:buClr>
              <a:buFont typeface="Arial" panose="020B0604020202020204" pitchFamily="34" charset="0"/>
              <a:buChar char="•"/>
              <a:defRPr sz="2000">
                <a:solidFill>
                  <a:schemeClr val="accent1"/>
                </a:solidFill>
              </a:defRPr>
            </a:lvl1pPr>
            <a:lvl2pPr marL="457200" indent="-220663">
              <a:buClr>
                <a:schemeClr val="tx2"/>
              </a:buClr>
              <a:buFont typeface="Arial" panose="020B0604020202020204" pitchFamily="34" charset="0"/>
              <a:buChar char="•"/>
              <a:defRPr sz="1800">
                <a:solidFill>
                  <a:schemeClr val="accent1"/>
                </a:solidFill>
              </a:defRPr>
            </a:lvl2pPr>
            <a:lvl3pPr marL="630238" indent="-173038">
              <a:buClr>
                <a:schemeClr val="tx2"/>
              </a:buClr>
              <a:buFont typeface="Arial" panose="020B0604020202020204" pitchFamily="34" charset="0"/>
              <a:buChar char="•"/>
              <a:defRPr sz="16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dirty="0"/>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7121498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anchor="ctr" anchorCtr="0">
            <a:spAutoFit/>
          </a:bodyPr>
          <a:lstStyle>
            <a:lvl1pPr algn="l">
              <a:defRPr sz="24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anchor="ctr" anchorCtr="0">
            <a:spAutoFit/>
          </a:bodyPr>
          <a:lstStyle>
            <a:lvl1pPr marL="0" indent="0">
              <a:buNone/>
              <a:defRPr sz="1400" baseline="0">
                <a:solidFill>
                  <a:schemeClr val="accent1"/>
                </a:solidFill>
              </a:defRPr>
            </a:lvl1pPr>
          </a:lstStyle>
          <a:p>
            <a:pPr lvl="0"/>
            <a:r>
              <a:rPr lang="en-US" dirty="0"/>
              <a:t>Click To Edit Optional Subtitle</a:t>
            </a:r>
          </a:p>
        </p:txBody>
      </p:sp>
      <p:pic>
        <p:nvPicPr>
          <p:cNvPr id="9" name="Picture 8"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4228415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bg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8720521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6316710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6103381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allout on SE Life Green">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252414" y="2955454"/>
            <a:ext cx="8577820" cy="307777"/>
          </a:xfrm>
          <a:prstGeom prst="rect">
            <a:avLst/>
          </a:prstGeom>
        </p:spPr>
        <p:txBody>
          <a:bodyPr lIns="0" tIns="0" rIns="0" bIns="0">
            <a:sp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8" name="Picture 7" descr="schneider_LIO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23255515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Weave Image 1">
    <p:spTree>
      <p:nvGrpSpPr>
        <p:cNvPr id="1" name=""/>
        <p:cNvGrpSpPr/>
        <p:nvPr/>
      </p:nvGrpSpPr>
      <p:grpSpPr>
        <a:xfrm>
          <a:off x="0" y="0"/>
          <a:ext cx="0" cy="0"/>
          <a:chOff x="0" y="0"/>
          <a:chExt cx="0" cy="0"/>
        </a:xfrm>
      </p:grpSpPr>
      <p:pic>
        <p:nvPicPr>
          <p:cNvPr id="2" name="Picture 1" descr="Weave_175139600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 name="Rectangle 1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schneider_LIO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482906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0781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Weave Image 2">
    <p:spTree>
      <p:nvGrpSpPr>
        <p:cNvPr id="1" name=""/>
        <p:cNvGrpSpPr/>
        <p:nvPr/>
      </p:nvGrpSpPr>
      <p:grpSpPr>
        <a:xfrm>
          <a:off x="0" y="0"/>
          <a:ext cx="0" cy="0"/>
          <a:chOff x="0" y="0"/>
          <a:chExt cx="0" cy="0"/>
        </a:xfrm>
      </p:grpSpPr>
      <p:pic>
        <p:nvPicPr>
          <p:cNvPr id="10" name="Picture 9" descr="Weave_463028807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schneider_LIO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1724808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Weave Image 3">
    <p:spTree>
      <p:nvGrpSpPr>
        <p:cNvPr id="1" name=""/>
        <p:cNvGrpSpPr/>
        <p:nvPr/>
      </p:nvGrpSpPr>
      <p:grpSpPr>
        <a:xfrm>
          <a:off x="0" y="0"/>
          <a:ext cx="0" cy="0"/>
          <a:chOff x="0" y="0"/>
          <a:chExt cx="0" cy="0"/>
        </a:xfrm>
      </p:grpSpPr>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lide Number Placeholder 5"/>
          <p:cNvSpPr>
            <a:spLocks noGrp="1"/>
          </p:cNvSpPr>
          <p:nvPr>
            <p:ph type="sldNum" sz="quarter" idx="4"/>
          </p:nvPr>
        </p:nvSpPr>
        <p:spPr>
          <a:xfrm>
            <a:off x="1762180"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6" name="TextBox 5"/>
          <p:cNvSpPr txBox="1"/>
          <p:nvPr userDrawn="1"/>
        </p:nvSpPr>
        <p:spPr>
          <a:xfrm>
            <a:off x="1674435" y="4851248"/>
            <a:ext cx="83510" cy="92333"/>
          </a:xfrm>
          <a:prstGeom prst="rect">
            <a:avLst/>
          </a:prstGeom>
          <a:noFill/>
        </p:spPr>
        <p:txBody>
          <a:bodyPr wrap="square" lIns="0" tIns="0" rIns="0" bIns="0" rtlCol="0">
            <a:spAutoFit/>
          </a:bodyPr>
          <a:lstStyle/>
          <a:p>
            <a:pPr algn="ctr"/>
            <a:r>
              <a:rPr lang="en-US" sz="600" dirty="0">
                <a:solidFill>
                  <a:srgbClr val="FFFFFF"/>
                </a:solidFill>
                <a:latin typeface="Arial"/>
                <a:cs typeface="Arial"/>
              </a:rPr>
              <a:t>|</a:t>
            </a:r>
          </a:p>
        </p:txBody>
      </p:sp>
      <p:sp>
        <p:nvSpPr>
          <p:cNvPr id="7" name="Footer Placeholder 4"/>
          <p:cNvSpPr>
            <a:spLocks noGrp="1"/>
          </p:cNvSpPr>
          <p:nvPr>
            <p:ph type="ftr" sz="quarter" idx="3"/>
          </p:nvPr>
        </p:nvSpPr>
        <p:spPr>
          <a:xfrm>
            <a:off x="252413" y="4857154"/>
            <a:ext cx="1505531"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10" name="Picture 9" descr="Weave_486603441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9" name="Picture 8" descr="schneider_LIO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txBox="1">
            <a:spLocks/>
          </p:cNvSpPr>
          <p:nvPr userDrawn="1"/>
        </p:nvSpPr>
        <p:spPr>
          <a:xfrm>
            <a:off x="1747891" y="4857155"/>
            <a:ext cx="525690" cy="92333"/>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Page </a:t>
            </a:r>
            <a:fld id="{5A9C12DC-491F-9444-86A2-13AC5C62A2FC}" type="slidenum">
              <a:rPr lang="en-US" smtClean="0"/>
              <a:pPr/>
              <a:t>‹#›</a:t>
            </a:fld>
            <a:endParaRPr lang="en-US" dirty="0"/>
          </a:p>
        </p:txBody>
      </p:sp>
      <p:sp>
        <p:nvSpPr>
          <p:cNvPr id="11" name="Footer Placeholder 4"/>
          <p:cNvSpPr txBox="1">
            <a:spLocks/>
          </p:cNvSpPr>
          <p:nvPr userDrawn="1"/>
        </p:nvSpPr>
        <p:spPr>
          <a:xfrm>
            <a:off x="252413" y="4857154"/>
            <a:ext cx="1509767" cy="92333"/>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Confidential Property of Schneider Electric |</a:t>
            </a:r>
          </a:p>
        </p:txBody>
      </p:sp>
    </p:spTree>
    <p:extLst>
      <p:ext uri="{BB962C8B-B14F-4D97-AF65-F5344CB8AC3E}">
        <p14:creationId xmlns:p14="http://schemas.microsoft.com/office/powerpoint/2010/main" val="1364071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Weave Image 4">
    <p:spTree>
      <p:nvGrpSpPr>
        <p:cNvPr id="1" name=""/>
        <p:cNvGrpSpPr/>
        <p:nvPr/>
      </p:nvGrpSpPr>
      <p:grpSpPr>
        <a:xfrm>
          <a:off x="0" y="0"/>
          <a:ext cx="0" cy="0"/>
          <a:chOff x="0" y="0"/>
          <a:chExt cx="0" cy="0"/>
        </a:xfrm>
      </p:grpSpPr>
      <p:pic>
        <p:nvPicPr>
          <p:cNvPr id="10" name="Picture 9" descr="Weave_522513175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schneider_LIO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1462592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Weave Image 5">
    <p:spTree>
      <p:nvGrpSpPr>
        <p:cNvPr id="1" name=""/>
        <p:cNvGrpSpPr/>
        <p:nvPr/>
      </p:nvGrpSpPr>
      <p:grpSpPr>
        <a:xfrm>
          <a:off x="0" y="0"/>
          <a:ext cx="0" cy="0"/>
          <a:chOff x="0" y="0"/>
          <a:chExt cx="0" cy="0"/>
        </a:xfrm>
      </p:grpSpPr>
      <p:pic>
        <p:nvPicPr>
          <p:cNvPr id="10" name="Picture 9" descr="Weave_522794209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schneider_LIO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2197697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Weave Image 6">
    <p:spTree>
      <p:nvGrpSpPr>
        <p:cNvPr id="1" name=""/>
        <p:cNvGrpSpPr/>
        <p:nvPr/>
      </p:nvGrpSpPr>
      <p:grpSpPr>
        <a:xfrm>
          <a:off x="0" y="0"/>
          <a:ext cx="0" cy="0"/>
          <a:chOff x="0" y="0"/>
          <a:chExt cx="0" cy="0"/>
        </a:xfrm>
      </p:grpSpPr>
      <p:pic>
        <p:nvPicPr>
          <p:cNvPr id="10" name="Picture 9" descr="Weave_528351183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schneider_LIO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7139413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schneider_LIO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2549" y="2064587"/>
            <a:ext cx="3678903" cy="1014326"/>
          </a:xfrm>
          <a:prstGeom prst="rect">
            <a:avLst/>
          </a:prstGeom>
        </p:spPr>
      </p:pic>
    </p:spTree>
    <p:extLst>
      <p:ext uri="{BB962C8B-B14F-4D97-AF65-F5344CB8AC3E}">
        <p14:creationId xmlns:p14="http://schemas.microsoft.com/office/powerpoint/2010/main" val="25210668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with Text Box">
    <p:spTree>
      <p:nvGrpSpPr>
        <p:cNvPr id="1" name=""/>
        <p:cNvGrpSpPr/>
        <p:nvPr/>
      </p:nvGrpSpPr>
      <p:grpSpPr>
        <a:xfrm>
          <a:off x="0" y="0"/>
          <a:ext cx="0" cy="0"/>
          <a:chOff x="0" y="0"/>
          <a:chExt cx="0" cy="0"/>
        </a:xfrm>
      </p:grpSpPr>
      <p:sp>
        <p:nvSpPr>
          <p:cNvPr id="2" name="Holder 2"/>
          <p:cNvSpPr>
            <a:spLocks noGrp="1"/>
          </p:cNvSpPr>
          <p:nvPr>
            <p:ph type="title"/>
          </p:nvPr>
        </p:nvSpPr>
        <p:spPr>
          <a:xfrm>
            <a:off x="457203" y="205985"/>
            <a:ext cx="8229600" cy="465134"/>
          </a:xfrm>
          <a:prstGeom prst="rect">
            <a:avLst/>
          </a:prstGeom>
        </p:spPr>
        <p:txBody>
          <a:bodyPr lIns="0" tIns="0" rIns="0" bIns="0"/>
          <a:lstStyle>
            <a:lvl1pPr algn="l">
              <a:defRPr sz="2800" b="0" i="0">
                <a:solidFill>
                  <a:srgbClr val="3DCD58"/>
                </a:solidFill>
                <a:latin typeface="Arial"/>
                <a:cs typeface="Arial"/>
              </a:defRPr>
            </a:lvl1pPr>
          </a:lstStyle>
          <a:p>
            <a:endParaRPr/>
          </a:p>
        </p:txBody>
      </p:sp>
      <p:sp>
        <p:nvSpPr>
          <p:cNvPr id="3" name="TextBox 2"/>
          <p:cNvSpPr txBox="1"/>
          <p:nvPr userDrawn="1"/>
        </p:nvSpPr>
        <p:spPr>
          <a:xfrm>
            <a:off x="484948" y="1317072"/>
            <a:ext cx="7583648" cy="3360436"/>
          </a:xfrm>
          <a:prstGeom prst="rect">
            <a:avLst/>
          </a:prstGeom>
          <a:noFill/>
        </p:spPr>
        <p:txBody>
          <a:bodyPr wrap="square" rtlCol="0">
            <a:noAutofit/>
          </a:bodyPr>
          <a:lstStyle/>
          <a:p>
            <a:endParaRPr lang="en-US" dirty="0">
              <a:solidFill>
                <a:schemeClr val="accent1"/>
              </a:solidFill>
            </a:endParaRPr>
          </a:p>
        </p:txBody>
      </p:sp>
    </p:spTree>
    <p:extLst>
      <p:ext uri="{BB962C8B-B14F-4D97-AF65-F5344CB8AC3E}">
        <p14:creationId xmlns:p14="http://schemas.microsoft.com/office/powerpoint/2010/main" val="4577102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57" y="230188"/>
            <a:ext cx="8633531" cy="311624"/>
          </a:xfrm>
        </p:spPr>
        <p:txBody>
          <a:bodyPr>
            <a:spAutoFit/>
          </a:bodyPr>
          <a:lstStyle>
            <a:lvl1pPr>
              <a:defRPr sz="2025"/>
            </a:lvl1pPr>
          </a:lstStyle>
          <a:p>
            <a:r>
              <a:rPr lang="en-US" dirty="0"/>
              <a:t>Click To Edit Master Title Style</a:t>
            </a:r>
          </a:p>
        </p:txBody>
      </p:sp>
      <p:sp>
        <p:nvSpPr>
          <p:cNvPr id="20" name="Text Placeholder 11"/>
          <p:cNvSpPr>
            <a:spLocks noGrp="1"/>
          </p:cNvSpPr>
          <p:nvPr>
            <p:ph type="body" sz="quarter" idx="13" hasCustomPrompt="1"/>
          </p:nvPr>
        </p:nvSpPr>
        <p:spPr>
          <a:xfrm>
            <a:off x="252414" y="4062456"/>
            <a:ext cx="5580061" cy="126958"/>
          </a:xfrm>
          <a:prstGeom prst="rect">
            <a:avLst/>
          </a:prstGeom>
        </p:spPr>
        <p:txBody>
          <a:bodyPr lIns="0" tIns="0" rIns="0" bIns="0" anchor="b" anchorCtr="0">
            <a:spAutoFit/>
          </a:bodyPr>
          <a:lstStyle>
            <a:lvl1pPr marL="15872" indent="0">
              <a:buNone/>
              <a:defRPr sz="825"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56" y="604936"/>
            <a:ext cx="8633531" cy="173124"/>
          </a:xfrm>
          <a:prstGeom prst="rect">
            <a:avLst/>
          </a:prstGeom>
        </p:spPr>
        <p:txBody>
          <a:bodyPr lIns="0" tIns="0" rIns="0" bIns="0" anchor="t">
            <a:spAutoFit/>
          </a:bodyPr>
          <a:lstStyle>
            <a:lvl1pPr marL="0" indent="0">
              <a:spcBef>
                <a:spcPts val="0"/>
              </a:spcBef>
              <a:spcAft>
                <a:spcPts val="0"/>
              </a:spcAft>
              <a:buNone/>
              <a:defRPr sz="1125" b="0" baseline="0">
                <a:solidFill>
                  <a:schemeClr val="accent6"/>
                </a:solidFill>
              </a:defRPr>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dirty="0"/>
              <a:t>Click To Edit Master Text Styles</a:t>
            </a:r>
          </a:p>
        </p:txBody>
      </p:sp>
      <p:sp>
        <p:nvSpPr>
          <p:cNvPr id="4" name="Content Placeholder 3"/>
          <p:cNvSpPr>
            <a:spLocks noGrp="1"/>
          </p:cNvSpPr>
          <p:nvPr>
            <p:ph sz="quarter" idx="17"/>
          </p:nvPr>
        </p:nvSpPr>
        <p:spPr>
          <a:xfrm>
            <a:off x="252413" y="1203328"/>
            <a:ext cx="5580062" cy="1304195"/>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2"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40323703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8447794"/>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Closing Slide Master">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69124" y="1958662"/>
            <a:ext cx="3559382" cy="981372"/>
          </a:xfrm>
          <a:prstGeom prst="rect">
            <a:avLst/>
          </a:prstGeom>
        </p:spPr>
      </p:pic>
    </p:spTree>
    <p:extLst>
      <p:ext uri="{BB962C8B-B14F-4D97-AF65-F5344CB8AC3E}">
        <p14:creationId xmlns:p14="http://schemas.microsoft.com/office/powerpoint/2010/main" val="795269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with Text Box">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3A9FD7DA-BEAF-4B45-BD11-D824B5ECE5C6}"/>
              </a:ext>
            </a:extLst>
          </p:cNvPr>
          <p:cNvSpPr txBox="1">
            <a:spLocks noChangeArrowheads="1"/>
          </p:cNvSpPr>
          <p:nvPr userDrawn="1"/>
        </p:nvSpPr>
        <p:spPr bwMode="auto">
          <a:xfrm>
            <a:off x="484188" y="1317625"/>
            <a:ext cx="758507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chemeClr val="accent1"/>
              </a:solidFill>
            </a:endParaRPr>
          </a:p>
        </p:txBody>
      </p:sp>
      <p:sp>
        <p:nvSpPr>
          <p:cNvPr id="2" name="Holder 2"/>
          <p:cNvSpPr>
            <a:spLocks noGrp="1"/>
          </p:cNvSpPr>
          <p:nvPr>
            <p:ph type="title"/>
          </p:nvPr>
        </p:nvSpPr>
        <p:spPr>
          <a:xfrm>
            <a:off x="457203" y="205985"/>
            <a:ext cx="8229600" cy="465134"/>
          </a:xfrm>
          <a:prstGeom prst="rect">
            <a:avLst/>
          </a:prstGeom>
        </p:spPr>
        <p:txBody>
          <a:bodyPr lIns="0" tIns="0" rIns="0" bIns="0"/>
          <a:lstStyle>
            <a:lvl1pPr algn="l">
              <a:defRPr sz="2800" b="0" i="0">
                <a:solidFill>
                  <a:srgbClr val="3DCD58"/>
                </a:solidFill>
                <a:latin typeface="Arial"/>
                <a:cs typeface="Arial"/>
              </a:defRPr>
            </a:lvl1pPr>
          </a:lstStyle>
          <a:p>
            <a:endParaRPr/>
          </a:p>
        </p:txBody>
      </p:sp>
    </p:spTree>
    <p:extLst>
      <p:ext uri="{BB962C8B-B14F-4D97-AF65-F5344CB8AC3E}">
        <p14:creationId xmlns:p14="http://schemas.microsoft.com/office/powerpoint/2010/main" val="12307390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_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4" y="4066302"/>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252413" y="1203326"/>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3852899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Large Object White">
    <p:spTree>
      <p:nvGrpSpPr>
        <p:cNvPr id="1" name=""/>
        <p:cNvGrpSpPr/>
        <p:nvPr/>
      </p:nvGrpSpPr>
      <p:grpSpPr>
        <a:xfrm>
          <a:off x="0" y="0"/>
          <a:ext cx="0" cy="0"/>
          <a:chOff x="0" y="0"/>
          <a:chExt cx="0" cy="0"/>
        </a:xfrm>
      </p:grpSpPr>
      <p:sp>
        <p:nvSpPr>
          <p:cNvPr id="2" name="Title 1"/>
          <p:cNvSpPr>
            <a:spLocks noGrp="1"/>
          </p:cNvSpPr>
          <p:nvPr>
            <p:ph type="title"/>
          </p:nvPr>
        </p:nvSpPr>
        <p:spPr>
          <a:xfrm>
            <a:off x="457200" y="203599"/>
            <a:ext cx="8229600" cy="821531"/>
          </a:xfrm>
        </p:spPr>
        <p:txBody>
          <a:bodyPr/>
          <a:lstStyle/>
          <a:p>
            <a:r>
              <a:rPr lang="fr-FR"/>
              <a:t>Cliquez pour modifier le style du titre</a:t>
            </a:r>
            <a:endParaRPr lang="en-US" dirty="0"/>
          </a:p>
        </p:txBody>
      </p:sp>
      <p:sp>
        <p:nvSpPr>
          <p:cNvPr id="3" name="Content Placeholder 2"/>
          <p:cNvSpPr>
            <a:spLocks noGrp="1"/>
          </p:cNvSpPr>
          <p:nvPr>
            <p:ph sz="half" idx="1"/>
          </p:nvPr>
        </p:nvSpPr>
        <p:spPr>
          <a:xfrm>
            <a:off x="457200" y="1132286"/>
            <a:ext cx="8229600" cy="3571875"/>
          </a:xfrm>
        </p:spPr>
        <p:txBody>
          <a:bodyPr rIns="0">
            <a:noAutofit/>
          </a:bodyPr>
          <a:lstStyle>
            <a:lvl1pPr marL="0" indent="0" algn="l">
              <a:buNone/>
              <a:defRPr sz="1650">
                <a:solidFill>
                  <a:srgbClr val="626469"/>
                </a:solidFill>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p:txBody>
      </p:sp>
    </p:spTree>
    <p:extLst>
      <p:ext uri="{BB962C8B-B14F-4D97-AF65-F5344CB8AC3E}">
        <p14:creationId xmlns:p14="http://schemas.microsoft.com/office/powerpoint/2010/main" val="31808722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2_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62" y="230188"/>
            <a:ext cx="8633531" cy="369332"/>
          </a:xfrm>
        </p:spPr>
        <p:txBody>
          <a:bodyPr>
            <a:spAutoFit/>
          </a:bodyPr>
          <a:lstStyle>
            <a:lvl1pPr>
              <a:defRPr sz="2400"/>
            </a:lvl1pPr>
          </a:lstStyle>
          <a:p>
            <a:r>
              <a:rPr lang="en-US" dirty="0"/>
              <a:t>Click To Edit Master Title Style</a:t>
            </a:r>
          </a:p>
        </p:txBody>
      </p:sp>
      <p:sp>
        <p:nvSpPr>
          <p:cNvPr id="20" name="Text Placeholder 11"/>
          <p:cNvSpPr>
            <a:spLocks noGrp="1"/>
          </p:cNvSpPr>
          <p:nvPr>
            <p:ph type="body" sz="quarter" idx="13" hasCustomPrompt="1"/>
          </p:nvPr>
        </p:nvSpPr>
        <p:spPr>
          <a:xfrm>
            <a:off x="252419" y="4062456"/>
            <a:ext cx="5580061" cy="126958"/>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61" y="604936"/>
            <a:ext cx="8633531" cy="173124"/>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121" indent="0">
              <a:buNone/>
              <a:defRPr sz="2000" b="1"/>
            </a:lvl2pPr>
            <a:lvl3pPr marL="914249" indent="0">
              <a:buNone/>
              <a:defRPr sz="1800" b="1"/>
            </a:lvl3pPr>
            <a:lvl4pPr marL="1371373" indent="0">
              <a:buNone/>
              <a:defRPr sz="1600" b="1"/>
            </a:lvl4pPr>
            <a:lvl5pPr marL="1828499" indent="0">
              <a:buNone/>
              <a:defRPr sz="1600" b="1"/>
            </a:lvl5pPr>
            <a:lvl6pPr marL="2285620" indent="0">
              <a:buNone/>
              <a:defRPr sz="1600" b="1"/>
            </a:lvl6pPr>
            <a:lvl7pPr marL="2742743" indent="0">
              <a:buNone/>
              <a:defRPr sz="1600" b="1"/>
            </a:lvl7pPr>
            <a:lvl8pPr marL="3199866" indent="0">
              <a:buNone/>
              <a:defRPr sz="1600" b="1"/>
            </a:lvl8pPr>
            <a:lvl9pPr marL="3656990" indent="0">
              <a:buNone/>
              <a:defRPr sz="1600" b="1"/>
            </a:lvl9pPr>
          </a:lstStyle>
          <a:p>
            <a:pPr lvl="0"/>
            <a:r>
              <a:rPr lang="en-US" dirty="0"/>
              <a:t>Click To Edit Master Text Styles</a:t>
            </a:r>
          </a:p>
        </p:txBody>
      </p:sp>
      <p:sp>
        <p:nvSpPr>
          <p:cNvPr id="4" name="Content Placeholder 3"/>
          <p:cNvSpPr>
            <a:spLocks noGrp="1"/>
          </p:cNvSpPr>
          <p:nvPr>
            <p:ph sz="quarter" idx="17"/>
          </p:nvPr>
        </p:nvSpPr>
        <p:spPr>
          <a:xfrm>
            <a:off x="252415" y="1203329"/>
            <a:ext cx="5580062"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1747891" y="485716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12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21"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5" name="Footer Placeholder 4"/>
          <p:cNvSpPr>
            <a:spLocks noGrp="1"/>
          </p:cNvSpPr>
          <p:nvPr>
            <p:ph type="ftr" sz="quarter" idx="3"/>
          </p:nvPr>
        </p:nvSpPr>
        <p:spPr>
          <a:xfrm>
            <a:off x="252418" y="485715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12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6557886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6" name="Rectangle 5"/>
          <p:cNvSpPr/>
          <p:nvPr userDrawn="1"/>
        </p:nvSpPr>
        <p:spPr>
          <a:xfrm>
            <a:off x="8413652" y="4487320"/>
            <a:ext cx="465071" cy="3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456129" y="1597830"/>
            <a:ext cx="8230552" cy="1102519"/>
          </a:xfrm>
        </p:spPr>
        <p:txBody>
          <a:bodyPr lIns="0" anchor="b" anchorCtr="0">
            <a:noAutofit/>
          </a:bodyPr>
          <a:lstStyle>
            <a:lvl1pPr algn="l">
              <a:defRPr sz="2700" b="1">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457199" y="2733493"/>
            <a:ext cx="8230552" cy="824903"/>
          </a:xfrm>
        </p:spPr>
        <p:txBody>
          <a:bodyPr lIns="0">
            <a:noAutofit/>
          </a:bodyPr>
          <a:lstStyle>
            <a:lvl1pPr marL="0" indent="0" algn="l">
              <a:buNone/>
              <a:defRPr sz="1650">
                <a:solidFill>
                  <a:srgbClr val="626469"/>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457319" y="3843439"/>
            <a:ext cx="6441296" cy="840581"/>
          </a:xfrm>
        </p:spPr>
        <p:txBody>
          <a:bodyPr>
            <a:normAutofit/>
          </a:bodyPr>
          <a:lstStyle>
            <a:lvl1pPr marL="0" indent="0">
              <a:buNone/>
              <a:defRPr sz="1200">
                <a:solidFill>
                  <a:srgbClr val="898989"/>
                </a:solidFill>
                <a:latin typeface="Arial" pitchFamily="34" charset="0"/>
                <a:cs typeface="Arial" pitchFamily="34" charset="0"/>
              </a:defRPr>
            </a:lvl1pPr>
          </a:lstStyle>
          <a:p>
            <a:pPr lvl="0"/>
            <a:r>
              <a:rPr lang="en-US" noProof="0" dirty="0"/>
              <a:t>Date</a:t>
            </a:r>
            <a:br>
              <a:rPr lang="en-US" noProof="0" dirty="0"/>
            </a:br>
            <a:r>
              <a:rPr lang="en-US" noProof="0" dirty="0"/>
              <a:t>Author</a:t>
            </a:r>
            <a:br>
              <a:rPr lang="en-US" noProof="0" dirty="0"/>
            </a:br>
            <a:r>
              <a:rPr lang="en-US" noProof="0" dirty="0"/>
              <a:t>Title</a:t>
            </a:r>
          </a:p>
        </p:txBody>
      </p:sp>
      <p:pic>
        <p:nvPicPr>
          <p:cNvPr id="14" name="Picture 23" descr="C:\Users\Kurt\Desktop\Untitled-1cc.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68803" y="4428295"/>
            <a:ext cx="1418953" cy="423503"/>
          </a:xfrm>
          <a:prstGeom prst="rect">
            <a:avLst/>
          </a:prstGeom>
          <a:noFill/>
        </p:spPr>
      </p:pic>
    </p:spTree>
    <p:extLst>
      <p:ext uri="{BB962C8B-B14F-4D97-AF65-F5344CB8AC3E}">
        <p14:creationId xmlns:p14="http://schemas.microsoft.com/office/powerpoint/2010/main" val="879697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Slide Spruce Green">
    <p:spTree>
      <p:nvGrpSpPr>
        <p:cNvPr id="1" name=""/>
        <p:cNvGrpSpPr/>
        <p:nvPr/>
      </p:nvGrpSpPr>
      <p:grpSpPr>
        <a:xfrm>
          <a:off x="0" y="0"/>
          <a:ext cx="0" cy="0"/>
          <a:chOff x="0" y="0"/>
          <a:chExt cx="0" cy="0"/>
        </a:xfrm>
      </p:grpSpPr>
      <p:sp>
        <p:nvSpPr>
          <p:cNvPr id="6" name="Rectangle 5"/>
          <p:cNvSpPr/>
          <p:nvPr/>
        </p:nvSpPr>
        <p:spPr>
          <a:xfrm>
            <a:off x="8413652" y="4655103"/>
            <a:ext cx="465071" cy="393389"/>
          </a:xfrm>
          <a:prstGeom prst="rect">
            <a:avLst/>
          </a:prstGeom>
          <a:solidFill>
            <a:srgbClr val="009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450058" y="1597830"/>
            <a:ext cx="8236627" cy="1102519"/>
          </a:xfrm>
        </p:spPr>
        <p:txBody>
          <a:bodyPr lIns="0" anchor="b" anchorCtr="0">
            <a:noAutofit/>
          </a:bodyPr>
          <a:lstStyle>
            <a:lvl1pPr algn="l">
              <a:defRPr sz="2700" b="1">
                <a:solidFill>
                  <a:schemeClr val="bg1"/>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450058" y="2733493"/>
            <a:ext cx="8236627" cy="824903"/>
          </a:xfrm>
        </p:spPr>
        <p:txBody>
          <a:bodyPr lIns="0">
            <a:noAutofit/>
          </a:bodyPr>
          <a:lstStyle>
            <a:lvl1pPr marL="0" indent="0" algn="l">
              <a:buNone/>
              <a:defRPr sz="1650">
                <a:solidFill>
                  <a:schemeClr val="bg1"/>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450173" y="3843439"/>
            <a:ext cx="6441296" cy="840581"/>
          </a:xfrm>
        </p:spPr>
        <p:txBody>
          <a:bodyPr>
            <a:normAutofit/>
          </a:bodyPr>
          <a:lstStyle>
            <a:lvl1pPr marL="0" indent="0">
              <a:buNone/>
              <a:defRPr sz="1200">
                <a:solidFill>
                  <a:schemeClr val="bg1"/>
                </a:solidFill>
                <a:latin typeface="Arial" pitchFamily="34" charset="0"/>
                <a:cs typeface="Arial" pitchFamily="34" charset="0"/>
              </a:defRPr>
            </a:lvl1pPr>
          </a:lstStyle>
          <a:p>
            <a:pPr lvl="0"/>
            <a:r>
              <a:rPr lang="en-US" noProof="0" dirty="0"/>
              <a:t>Date</a:t>
            </a:r>
            <a:br>
              <a:rPr lang="en-US" noProof="0" dirty="0"/>
            </a:br>
            <a:r>
              <a:rPr lang="en-US" noProof="0" dirty="0"/>
              <a:t>Author</a:t>
            </a:r>
            <a:br>
              <a:rPr lang="en-US" noProof="0" dirty="0"/>
            </a:br>
            <a:r>
              <a:rPr lang="en-US" noProof="0" dirty="0"/>
              <a:t>Title</a:t>
            </a:r>
          </a:p>
        </p:txBody>
      </p:sp>
      <p:pic>
        <p:nvPicPr>
          <p:cNvPr id="7" name="Picture 23" descr="C:\Users\Kurt\Desktop\Untitled-1cc.png"/>
          <p:cNvPicPr>
            <a:picLocks noChangeArrowheads="1"/>
          </p:cNvPicPr>
          <p:nvPr userDrawn="1"/>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266705" y="4426601"/>
            <a:ext cx="1419976" cy="425196"/>
          </a:xfrm>
          <a:prstGeom prst="rect">
            <a:avLst/>
          </a:prstGeom>
          <a:noFill/>
        </p:spPr>
      </p:pic>
    </p:spTree>
    <p:extLst>
      <p:ext uri="{BB962C8B-B14F-4D97-AF65-F5344CB8AC3E}">
        <p14:creationId xmlns:p14="http://schemas.microsoft.com/office/powerpoint/2010/main" val="37074138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Slide Bubbles">
    <p:spTree>
      <p:nvGrpSpPr>
        <p:cNvPr id="1" name=""/>
        <p:cNvGrpSpPr/>
        <p:nvPr/>
      </p:nvGrpSpPr>
      <p:grpSpPr>
        <a:xfrm>
          <a:off x="0" y="0"/>
          <a:ext cx="0" cy="0"/>
          <a:chOff x="0" y="0"/>
          <a:chExt cx="0" cy="0"/>
        </a:xfrm>
      </p:grpSpPr>
      <p:pic>
        <p:nvPicPr>
          <p:cNvPr id="8" name="Picture 7" descr="023611862_prevstill.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474"/>
            <a:ext cx="9144000" cy="5174447"/>
          </a:xfrm>
          <a:prstGeom prst="rect">
            <a:avLst/>
          </a:prstGeom>
        </p:spPr>
      </p:pic>
      <p:sp>
        <p:nvSpPr>
          <p:cNvPr id="2" name="Title 1"/>
          <p:cNvSpPr>
            <a:spLocks noGrp="1"/>
          </p:cNvSpPr>
          <p:nvPr>
            <p:ph type="ctrTitle" hasCustomPrompt="1"/>
          </p:nvPr>
        </p:nvSpPr>
        <p:spPr>
          <a:xfrm>
            <a:off x="450058" y="1597830"/>
            <a:ext cx="8236627" cy="1102519"/>
          </a:xfrm>
        </p:spPr>
        <p:txBody>
          <a:bodyPr lIns="0" anchor="b" anchorCtr="0">
            <a:noAutofit/>
          </a:bodyPr>
          <a:lstStyle>
            <a:lvl1pPr algn="l">
              <a:defRPr sz="2700" b="1">
                <a:solidFill>
                  <a:schemeClr val="bg1"/>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450058" y="2733493"/>
            <a:ext cx="8236627" cy="824903"/>
          </a:xfrm>
        </p:spPr>
        <p:txBody>
          <a:bodyPr lIns="0">
            <a:noAutofit/>
          </a:bodyPr>
          <a:lstStyle>
            <a:lvl1pPr marL="0" indent="0" algn="l">
              <a:buNone/>
              <a:defRPr sz="1650">
                <a:solidFill>
                  <a:schemeClr val="bg1"/>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450173" y="3843439"/>
            <a:ext cx="6441296" cy="840581"/>
          </a:xfrm>
        </p:spPr>
        <p:txBody>
          <a:bodyPr>
            <a:normAutofit/>
          </a:bodyPr>
          <a:lstStyle>
            <a:lvl1pPr marL="0" indent="0">
              <a:buNone/>
              <a:defRPr sz="1200">
                <a:solidFill>
                  <a:schemeClr val="bg1"/>
                </a:solidFill>
                <a:latin typeface="Arial" pitchFamily="34" charset="0"/>
                <a:cs typeface="Arial" pitchFamily="34" charset="0"/>
              </a:defRPr>
            </a:lvl1pPr>
          </a:lstStyle>
          <a:p>
            <a:pPr lvl="0"/>
            <a:r>
              <a:rPr lang="en-US" noProof="0" dirty="0"/>
              <a:t>Date</a:t>
            </a:r>
            <a:br>
              <a:rPr lang="en-US" noProof="0" dirty="0"/>
            </a:br>
            <a:r>
              <a:rPr lang="en-US" noProof="0" dirty="0"/>
              <a:t>Author</a:t>
            </a:r>
            <a:br>
              <a:rPr lang="en-US" noProof="0" dirty="0"/>
            </a:br>
            <a:r>
              <a:rPr lang="en-US" noProof="0" dirty="0"/>
              <a:t>Title</a:t>
            </a:r>
          </a:p>
        </p:txBody>
      </p:sp>
      <p:pic>
        <p:nvPicPr>
          <p:cNvPr id="7" name="Picture 23" descr="C:\Users\Kurt\Desktop\Untitled-1cc.png"/>
          <p:cNvPicPr>
            <a:picLocks noChangeArrowheads="1"/>
          </p:cNvPicPr>
          <p:nvPr userDrawn="1"/>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266705" y="4426601"/>
            <a:ext cx="1419976" cy="425196"/>
          </a:xfrm>
          <a:prstGeom prst="rect">
            <a:avLst/>
          </a:prstGeom>
          <a:noFill/>
        </p:spPr>
      </p:pic>
    </p:spTree>
    <p:extLst>
      <p:ext uri="{BB962C8B-B14F-4D97-AF65-F5344CB8AC3E}">
        <p14:creationId xmlns:p14="http://schemas.microsoft.com/office/powerpoint/2010/main" val="22906803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itle Slide City">
    <p:spTree>
      <p:nvGrpSpPr>
        <p:cNvPr id="1" name=""/>
        <p:cNvGrpSpPr/>
        <p:nvPr/>
      </p:nvGrpSpPr>
      <p:grpSpPr>
        <a:xfrm>
          <a:off x="0" y="0"/>
          <a:ext cx="0" cy="0"/>
          <a:chOff x="0" y="0"/>
          <a:chExt cx="0" cy="0"/>
        </a:xfrm>
      </p:grpSpPr>
      <p:pic>
        <p:nvPicPr>
          <p:cNvPr id="10" name="Picture 9" descr="city_369.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2932" y="-47962"/>
            <a:ext cx="9249864" cy="5239424"/>
          </a:xfrm>
          <a:prstGeom prst="rect">
            <a:avLst/>
          </a:prstGeom>
          <a:noFill/>
          <a:ln>
            <a:noFill/>
          </a:ln>
        </p:spPr>
      </p:pic>
      <p:sp>
        <p:nvSpPr>
          <p:cNvPr id="2" name="Title 1"/>
          <p:cNvSpPr>
            <a:spLocks noGrp="1"/>
          </p:cNvSpPr>
          <p:nvPr>
            <p:ph type="ctrTitle" hasCustomPrompt="1"/>
          </p:nvPr>
        </p:nvSpPr>
        <p:spPr>
          <a:xfrm>
            <a:off x="450058" y="1597830"/>
            <a:ext cx="8236627" cy="1102519"/>
          </a:xfrm>
        </p:spPr>
        <p:txBody>
          <a:bodyPr lIns="0" anchor="b" anchorCtr="0">
            <a:noAutofit/>
          </a:bodyPr>
          <a:lstStyle>
            <a:lvl1pPr algn="l">
              <a:defRPr sz="2700" b="1">
                <a:solidFill>
                  <a:srgbClr val="009530"/>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450058" y="2733493"/>
            <a:ext cx="8236627" cy="824903"/>
          </a:xfrm>
        </p:spPr>
        <p:txBody>
          <a:bodyPr lIns="0">
            <a:noAutofit/>
          </a:bodyPr>
          <a:lstStyle>
            <a:lvl1pPr marL="0" indent="0" algn="l">
              <a:buNone/>
              <a:defRPr sz="1650">
                <a:solidFill>
                  <a:srgbClr val="009530"/>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450173" y="3843439"/>
            <a:ext cx="6441296" cy="840581"/>
          </a:xfrm>
        </p:spPr>
        <p:txBody>
          <a:bodyPr>
            <a:normAutofit/>
          </a:bodyPr>
          <a:lstStyle>
            <a:lvl1pPr marL="0" indent="0">
              <a:buNone/>
              <a:defRPr sz="1200">
                <a:solidFill>
                  <a:schemeClr val="bg1"/>
                </a:solidFill>
                <a:latin typeface="Arial" pitchFamily="34" charset="0"/>
                <a:cs typeface="Arial" pitchFamily="34" charset="0"/>
              </a:defRPr>
            </a:lvl1pPr>
          </a:lstStyle>
          <a:p>
            <a:pPr lvl="0"/>
            <a:r>
              <a:rPr lang="en-US" noProof="0" dirty="0"/>
              <a:t>Date</a:t>
            </a:r>
            <a:br>
              <a:rPr lang="en-US" noProof="0" dirty="0"/>
            </a:br>
            <a:r>
              <a:rPr lang="en-US" noProof="0" dirty="0"/>
              <a:t>Author</a:t>
            </a:r>
            <a:br>
              <a:rPr lang="en-US" noProof="0" dirty="0"/>
            </a:br>
            <a:r>
              <a:rPr lang="en-US" noProof="0" dirty="0"/>
              <a:t>Title</a:t>
            </a:r>
          </a:p>
        </p:txBody>
      </p:sp>
      <p:pic>
        <p:nvPicPr>
          <p:cNvPr id="7" name="Picture 23" descr="C:\Users\Kurt\Desktop\Untitled-1cc.png"/>
          <p:cNvPicPr>
            <a:picLocks noChangeArrowheads="1"/>
          </p:cNvPicPr>
          <p:nvPr userDrawn="1"/>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266705" y="4426601"/>
            <a:ext cx="1419976" cy="425196"/>
          </a:xfrm>
          <a:prstGeom prst="rect">
            <a:avLst/>
          </a:prstGeom>
          <a:noFill/>
        </p:spPr>
      </p:pic>
    </p:spTree>
    <p:extLst>
      <p:ext uri="{BB962C8B-B14F-4D97-AF65-F5344CB8AC3E}">
        <p14:creationId xmlns:p14="http://schemas.microsoft.com/office/powerpoint/2010/main" val="31039067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Slide Light Image">
    <p:spTree>
      <p:nvGrpSpPr>
        <p:cNvPr id="1" name=""/>
        <p:cNvGrpSpPr/>
        <p:nvPr/>
      </p:nvGrpSpPr>
      <p:grpSpPr>
        <a:xfrm>
          <a:off x="0" y="0"/>
          <a:ext cx="0" cy="0"/>
          <a:chOff x="0" y="0"/>
          <a:chExt cx="0" cy="0"/>
        </a:xfrm>
      </p:grpSpPr>
      <p:pic>
        <p:nvPicPr>
          <p:cNvPr id="8" name="Picture 7" descr="Cover_UJH1374_layers_v2.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9143999" cy="5143500"/>
          </a:xfrm>
          <a:prstGeom prst="rect">
            <a:avLst/>
          </a:prstGeom>
        </p:spPr>
      </p:pic>
      <p:sp>
        <p:nvSpPr>
          <p:cNvPr id="2" name="Title 1"/>
          <p:cNvSpPr>
            <a:spLocks noGrp="1"/>
          </p:cNvSpPr>
          <p:nvPr>
            <p:ph type="ctrTitle" hasCustomPrompt="1"/>
          </p:nvPr>
        </p:nvSpPr>
        <p:spPr>
          <a:xfrm>
            <a:off x="450054" y="1597830"/>
            <a:ext cx="6156574" cy="1102519"/>
          </a:xfrm>
        </p:spPr>
        <p:txBody>
          <a:bodyPr lIns="0" anchor="b" anchorCtr="0">
            <a:noAutofit/>
          </a:bodyPr>
          <a:lstStyle>
            <a:lvl1pPr algn="l">
              <a:defRPr sz="2700" b="1">
                <a:solidFill>
                  <a:srgbClr val="FFFFFF"/>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450054" y="2733493"/>
            <a:ext cx="6156574" cy="824903"/>
          </a:xfrm>
        </p:spPr>
        <p:txBody>
          <a:bodyPr lIns="0">
            <a:noAutofit/>
          </a:bodyPr>
          <a:lstStyle>
            <a:lvl1pPr marL="0" indent="0" algn="l">
              <a:buNone/>
              <a:defRPr sz="1650">
                <a:solidFill>
                  <a:srgbClr val="FFFFFF"/>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450173" y="3843439"/>
            <a:ext cx="6441296" cy="840581"/>
          </a:xfrm>
        </p:spPr>
        <p:txBody>
          <a:bodyPr>
            <a:normAutofit/>
          </a:bodyPr>
          <a:lstStyle>
            <a:lvl1pPr marL="0" indent="0">
              <a:buNone/>
              <a:defRPr sz="1200">
                <a:solidFill>
                  <a:schemeClr val="bg1"/>
                </a:solidFill>
                <a:latin typeface="Arial" pitchFamily="34" charset="0"/>
                <a:cs typeface="Arial" pitchFamily="34" charset="0"/>
              </a:defRPr>
            </a:lvl1pPr>
          </a:lstStyle>
          <a:p>
            <a:pPr lvl="0"/>
            <a:r>
              <a:rPr lang="en-US" noProof="0" dirty="0"/>
              <a:t>Date</a:t>
            </a:r>
            <a:br>
              <a:rPr lang="en-US" noProof="0" dirty="0"/>
            </a:br>
            <a:r>
              <a:rPr lang="en-US" noProof="0" dirty="0"/>
              <a:t>Author</a:t>
            </a:r>
            <a:br>
              <a:rPr lang="en-US" noProof="0" dirty="0"/>
            </a:br>
            <a:r>
              <a:rPr lang="en-US" noProof="0" dirty="0"/>
              <a:t>Title</a:t>
            </a:r>
          </a:p>
        </p:txBody>
      </p:sp>
      <p:pic>
        <p:nvPicPr>
          <p:cNvPr id="7" name="Picture 23" descr="C:\Users\Kurt\Desktop\Untitled-1cc.png"/>
          <p:cNvPicPr>
            <a:picLocks noChangeArrowheads="1"/>
          </p:cNvPicPr>
          <p:nvPr userDrawn="1"/>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266705" y="4426601"/>
            <a:ext cx="1419976" cy="425196"/>
          </a:xfrm>
          <a:prstGeom prst="rect">
            <a:avLst/>
          </a:prstGeom>
          <a:noFill/>
        </p:spPr>
      </p:pic>
    </p:spTree>
    <p:extLst>
      <p:ext uri="{BB962C8B-B14F-4D97-AF65-F5344CB8AC3E}">
        <p14:creationId xmlns:p14="http://schemas.microsoft.com/office/powerpoint/2010/main" val="9041557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129" y="198835"/>
            <a:ext cx="8229600" cy="822722"/>
          </a:xfrm>
        </p:spPr>
        <p:txBody>
          <a:bodyPr/>
          <a:lstStyle>
            <a:lvl1pPr algn="l">
              <a:defRPr/>
            </a:lvl1pPr>
          </a:lstStyle>
          <a:p>
            <a:r>
              <a:rPr lang="en-US" noProof="0" dirty="0"/>
              <a:t>Headline</a:t>
            </a:r>
          </a:p>
        </p:txBody>
      </p:sp>
      <p:sp>
        <p:nvSpPr>
          <p:cNvPr id="3" name="Content Placeholder 2"/>
          <p:cNvSpPr>
            <a:spLocks noGrp="1"/>
          </p:cNvSpPr>
          <p:nvPr>
            <p:ph idx="1"/>
          </p:nvPr>
        </p:nvSpPr>
        <p:spPr>
          <a:xfrm>
            <a:off x="456129" y="1132289"/>
            <a:ext cx="8229600" cy="3487165"/>
          </a:xfrm>
          <a:prstGeom prst="rect">
            <a:avLst/>
          </a:prstGeom>
        </p:spPr>
        <p:txBody>
          <a:bodyPr/>
          <a:lstStyle>
            <a:lvl1pPr>
              <a:buFont typeface="Arial" pitchFamily="34" charset="0"/>
              <a:buChar char="&gt;"/>
              <a:defRPr/>
            </a:lvl1pPr>
            <a:lvl5pPr>
              <a:defRPr/>
            </a:lvl5pPr>
          </a:lstStyle>
          <a:p>
            <a:pPr lvl="0"/>
            <a:r>
              <a:rPr lang="en-US" noProof="0" dirty="0" err="1"/>
              <a:t>Cliquez</a:t>
            </a:r>
            <a:r>
              <a:rPr lang="en-US" noProof="0" dirty="0"/>
              <a:t> pour 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5" name="TextBox 4"/>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rgbClr val="626469"/>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27489769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Instructional">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56129" y="196455"/>
            <a:ext cx="8230552" cy="832246"/>
          </a:xfrm>
        </p:spPr>
        <p:txBody>
          <a:bodyPr anchor="t" anchorCtr="0"/>
          <a:lstStyle>
            <a:lvl1pPr algn="l">
              <a:defRPr/>
            </a:lvl1pPr>
          </a:lstStyle>
          <a:p>
            <a:r>
              <a:rPr lang="en-US" dirty="0"/>
              <a:t>Click to edit title</a:t>
            </a:r>
          </a:p>
        </p:txBody>
      </p:sp>
      <p:sp>
        <p:nvSpPr>
          <p:cNvPr id="8" name="Picture Placeholder 7"/>
          <p:cNvSpPr>
            <a:spLocks noGrp="1"/>
          </p:cNvSpPr>
          <p:nvPr>
            <p:ph type="pic" sz="quarter" idx="13" hasCustomPrompt="1"/>
          </p:nvPr>
        </p:nvSpPr>
        <p:spPr>
          <a:xfrm>
            <a:off x="3672848" y="1133478"/>
            <a:ext cx="5013837" cy="2816072"/>
          </a:xfrm>
        </p:spPr>
        <p:txBody>
          <a:bodyPr/>
          <a:lstStyle>
            <a:lvl1pPr marL="0" indent="0">
              <a:buNone/>
              <a:defRPr/>
            </a:lvl1pPr>
          </a:lstStyle>
          <a:p>
            <a:r>
              <a:rPr lang="en-US" dirty="0"/>
              <a:t>Drag picture to placeholder or click icon to add</a:t>
            </a:r>
          </a:p>
        </p:txBody>
      </p:sp>
      <p:sp>
        <p:nvSpPr>
          <p:cNvPr id="10" name="Text Placeholder 9"/>
          <p:cNvSpPr>
            <a:spLocks noGrp="1"/>
          </p:cNvSpPr>
          <p:nvPr>
            <p:ph type="body" sz="quarter" idx="14"/>
          </p:nvPr>
        </p:nvSpPr>
        <p:spPr>
          <a:xfrm>
            <a:off x="456451" y="1133479"/>
            <a:ext cx="3112275" cy="3495676"/>
          </a:xfrm>
        </p:spPr>
        <p:txBody>
          <a:bodyPr anchor="t" anchorCtr="0"/>
          <a:lstStyle>
            <a:lvl1pPr marL="0" indent="0">
              <a:buFontTx/>
              <a:buNone/>
              <a:defRPr lang="en-US" sz="1650" kern="1200" baseline="0" dirty="0" smtClean="0">
                <a:solidFill>
                  <a:srgbClr val="009530"/>
                </a:solidFill>
                <a:latin typeface="Arial" pitchFamily="34" charset="0"/>
                <a:ea typeface="+mn-ea"/>
                <a:cs typeface="Arial" pitchFamily="34" charset="0"/>
              </a:defRPr>
            </a:lvl1pPr>
            <a:lvl2pPr>
              <a:defRPr lang="en-US" sz="1500" kern="1200" dirty="0" smtClean="0">
                <a:solidFill>
                  <a:srgbClr val="626469"/>
                </a:solidFill>
                <a:latin typeface="Arial" pitchFamily="34" charset="0"/>
                <a:ea typeface="+mn-ea"/>
                <a:cs typeface="Arial" pitchFamily="34" charset="0"/>
              </a:defRPr>
            </a:lvl2pPr>
            <a:lvl3pPr>
              <a:defRPr lang="en-US" sz="1350" kern="1200" dirty="0" smtClean="0">
                <a:solidFill>
                  <a:srgbClr val="626469"/>
                </a:solidFill>
                <a:latin typeface="Arial" pitchFamily="34" charset="0"/>
                <a:ea typeface="+mn-ea"/>
                <a:cs typeface="Arial" pitchFamily="34" charset="0"/>
              </a:defRPr>
            </a:lvl3pPr>
            <a:lvl4pPr>
              <a:defRPr lang="en-US" sz="1200" kern="1200" baseline="0" dirty="0" smtClean="0">
                <a:solidFill>
                  <a:srgbClr val="626469"/>
                </a:solidFill>
                <a:latin typeface="Arial" pitchFamily="34" charset="0"/>
                <a:ea typeface="+mn-ea"/>
                <a:cs typeface="Arial" pitchFamily="34" charset="0"/>
              </a:defRPr>
            </a:lvl4pPr>
            <a:lvl5pPr>
              <a:defRPr lang="en-US" sz="1050" kern="1200" baseline="0" dirty="0" smtClean="0">
                <a:solidFill>
                  <a:srgbClr val="626469"/>
                </a:solidFill>
                <a:latin typeface="Arial" pitchFamily="34" charset="0"/>
                <a:ea typeface="+mn-ea"/>
                <a:cs typeface="Arial" pitchFamily="34" charset="0"/>
              </a:defRPr>
            </a:lvl5pPr>
          </a:lstStyle>
          <a:p>
            <a:pPr marL="169069" lvl="0" indent="-169069" algn="l" defTabSz="685800" rtl="0" eaLnBrk="1" latinLnBrk="0" hangingPunct="1">
              <a:spcBef>
                <a:spcPct val="20000"/>
              </a:spcBef>
              <a:buClr>
                <a:srgbClr val="009530"/>
              </a:buClr>
              <a:buFont typeface="Arial" pitchFamily="34" charset="0"/>
              <a:buChar char="&gt;"/>
            </a:pPr>
            <a:r>
              <a:rPr lang="en-US" dirty="0" err="1"/>
              <a:t>Cliquez</a:t>
            </a:r>
            <a:r>
              <a:rPr lang="en-US" dirty="0"/>
              <a:t> pour modifier les styles du </a:t>
            </a:r>
            <a:r>
              <a:rPr lang="en-US" dirty="0" err="1"/>
              <a:t>texte</a:t>
            </a:r>
            <a:r>
              <a:rPr lang="en-US" dirty="0"/>
              <a:t> du masque</a:t>
            </a:r>
          </a:p>
          <a:p>
            <a:pPr marL="169069" lvl="1" indent="-169069" algn="l" defTabSz="685800" rtl="0" eaLnBrk="1" latinLnBrk="0" hangingPunct="1">
              <a:spcBef>
                <a:spcPct val="20000"/>
              </a:spcBef>
              <a:buClr>
                <a:srgbClr val="009530"/>
              </a:buClr>
              <a:buFont typeface="Arial" pitchFamily="34" charset="0"/>
              <a:buChar char="&gt;"/>
            </a:pPr>
            <a:r>
              <a:rPr lang="en-US" dirty="0" err="1"/>
              <a:t>Deuxième</a:t>
            </a:r>
            <a:r>
              <a:rPr lang="en-US" dirty="0"/>
              <a:t> </a:t>
            </a:r>
            <a:r>
              <a:rPr lang="en-US" dirty="0" err="1"/>
              <a:t>niveau</a:t>
            </a:r>
            <a:endParaRPr lang="en-US" dirty="0"/>
          </a:p>
          <a:p>
            <a:pPr marL="169069" lvl="2" indent="-169069" algn="l" defTabSz="685800" rtl="0" eaLnBrk="1" latinLnBrk="0" hangingPunct="1">
              <a:spcBef>
                <a:spcPct val="20000"/>
              </a:spcBef>
              <a:buClr>
                <a:srgbClr val="009530"/>
              </a:buClr>
              <a:buFont typeface="Arial" pitchFamily="34" charset="0"/>
              <a:buChar char="&gt;"/>
            </a:pPr>
            <a:r>
              <a:rPr lang="en-US" dirty="0" err="1"/>
              <a:t>Troisième</a:t>
            </a:r>
            <a:r>
              <a:rPr lang="en-US" dirty="0"/>
              <a:t> </a:t>
            </a:r>
            <a:r>
              <a:rPr lang="en-US" dirty="0" err="1"/>
              <a:t>niveau</a:t>
            </a:r>
            <a:endParaRPr lang="en-US" dirty="0"/>
          </a:p>
          <a:p>
            <a:pPr marL="169069" lvl="3" indent="-169069" algn="l" defTabSz="685800" rtl="0" eaLnBrk="1" latinLnBrk="0" hangingPunct="1">
              <a:spcBef>
                <a:spcPct val="20000"/>
              </a:spcBef>
              <a:buClr>
                <a:srgbClr val="009530"/>
              </a:buClr>
              <a:buFont typeface="Arial" pitchFamily="34" charset="0"/>
              <a:buChar char="&gt;"/>
            </a:pPr>
            <a:r>
              <a:rPr lang="en-US" dirty="0" err="1"/>
              <a:t>Quatrième</a:t>
            </a:r>
            <a:r>
              <a:rPr lang="en-US" dirty="0"/>
              <a:t> </a:t>
            </a:r>
            <a:r>
              <a:rPr lang="en-US" dirty="0" err="1"/>
              <a:t>niveau</a:t>
            </a:r>
            <a:endParaRPr lang="en-US" dirty="0"/>
          </a:p>
          <a:p>
            <a:pPr marL="169069" lvl="4" indent="-169069" algn="l" defTabSz="685800" rtl="0" eaLnBrk="1" latinLnBrk="0" hangingPunct="1">
              <a:spcBef>
                <a:spcPct val="20000"/>
              </a:spcBef>
              <a:buClr>
                <a:srgbClr val="009530"/>
              </a:buClr>
              <a:buFont typeface="Arial" pitchFamily="34" charset="0"/>
              <a:buChar char="&gt;"/>
            </a:pPr>
            <a:r>
              <a:rPr lang="en-US" dirty="0" err="1"/>
              <a:t>Cinquième</a:t>
            </a:r>
            <a:r>
              <a:rPr lang="en-US" dirty="0"/>
              <a:t> </a:t>
            </a:r>
            <a:r>
              <a:rPr lang="en-US" dirty="0" err="1"/>
              <a:t>niveau</a:t>
            </a:r>
            <a:endParaRPr lang="en-US" dirty="0"/>
          </a:p>
        </p:txBody>
      </p:sp>
      <p:sp>
        <p:nvSpPr>
          <p:cNvPr id="9" name="Text Placeholder 8"/>
          <p:cNvSpPr>
            <a:spLocks noGrp="1"/>
          </p:cNvSpPr>
          <p:nvPr>
            <p:ph type="body" sz="quarter" idx="15" hasCustomPrompt="1"/>
          </p:nvPr>
        </p:nvSpPr>
        <p:spPr>
          <a:xfrm>
            <a:off x="3672843" y="4057650"/>
            <a:ext cx="5013838" cy="571500"/>
          </a:xfrm>
        </p:spPr>
        <p:txBody>
          <a:bodyPr/>
          <a:lstStyle>
            <a:lvl1pPr marL="0" indent="0">
              <a:buFontTx/>
              <a:buNone/>
              <a:tabLst/>
              <a:defRPr sz="1350">
                <a:solidFill>
                  <a:srgbClr val="626469"/>
                </a:solidFill>
              </a:defRPr>
            </a:lvl1pPr>
          </a:lstStyle>
          <a:p>
            <a:pPr lvl="0"/>
            <a:r>
              <a:rPr lang="en-US" dirty="0"/>
              <a:t>Caption text</a:t>
            </a:r>
          </a:p>
        </p:txBody>
      </p:sp>
      <p:sp>
        <p:nvSpPr>
          <p:cNvPr id="12" name="TextBox 11"/>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rgbClr val="626469"/>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3656631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a:t>Click to edit Master title style</a:t>
            </a:r>
            <a:endParaRPr lang="en-US" dirty="0"/>
          </a:p>
        </p:txBody>
      </p:sp>
      <p:sp>
        <p:nvSpPr>
          <p:cNvPr id="8" name="Text Placeholder 9"/>
          <p:cNvSpPr>
            <a:spLocks noGrp="1"/>
          </p:cNvSpPr>
          <p:nvPr>
            <p:ph type="body" sz="quarter" idx="1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9E4B7744-8AFC-4AE3-97A4-A9892D1E3A25}"/>
              </a:ext>
            </a:extLst>
          </p:cNvPr>
          <p:cNvSpPr>
            <a:spLocks noGrp="1"/>
          </p:cNvSpPr>
          <p:nvPr>
            <p:ph type="sldNum" sz="quarter" idx="12"/>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11B11EF9-35D9-43BA-8DB5-AF5631BBA71D}" type="slidenum">
              <a:rPr lang="en-US" smtClean="0"/>
              <a:pPr>
                <a:defRPr/>
              </a:pPr>
              <a:t>‹#›</a:t>
            </a:fld>
            <a:endParaRPr lang="en-US"/>
          </a:p>
        </p:txBody>
      </p:sp>
      <p:sp>
        <p:nvSpPr>
          <p:cNvPr id="5" name="Footer Placeholder 4">
            <a:extLst>
              <a:ext uri="{FF2B5EF4-FFF2-40B4-BE49-F238E27FC236}">
                <a16:creationId xmlns:a16="http://schemas.microsoft.com/office/drawing/2014/main" id="{8F7620F5-1E3D-456A-BDA5-C2A1AEB5DDEA}"/>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4254855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17" name="Title 1"/>
          <p:cNvSpPr>
            <a:spLocks noGrp="1"/>
          </p:cNvSpPr>
          <p:nvPr>
            <p:ph type="title"/>
          </p:nvPr>
        </p:nvSpPr>
        <p:spPr>
          <a:xfrm>
            <a:off x="258057" y="230188"/>
            <a:ext cx="8633531" cy="311624"/>
          </a:xfrm>
        </p:spPr>
        <p:txBody>
          <a:bodyPr>
            <a:spAutoFit/>
          </a:bodyPr>
          <a:lstStyle>
            <a:lvl1pPr>
              <a:defRPr sz="2025"/>
            </a:lvl1pPr>
          </a:lstStyle>
          <a:p>
            <a:r>
              <a:rPr lang="en-US"/>
              <a:t>Click to edit Master title style</a:t>
            </a:r>
            <a:endParaRPr lang="en-US" dirty="0"/>
          </a:p>
        </p:txBody>
      </p:sp>
      <p:sp>
        <p:nvSpPr>
          <p:cNvPr id="20" name="Text Placeholder 11"/>
          <p:cNvSpPr>
            <a:spLocks noGrp="1"/>
          </p:cNvSpPr>
          <p:nvPr>
            <p:ph type="body" sz="quarter" idx="13"/>
          </p:nvPr>
        </p:nvSpPr>
        <p:spPr>
          <a:xfrm>
            <a:off x="252414" y="4062456"/>
            <a:ext cx="5580061" cy="126958"/>
          </a:xfrm>
          <a:prstGeom prst="rect">
            <a:avLst/>
          </a:prstGeom>
        </p:spPr>
        <p:txBody>
          <a:bodyPr lIns="0" tIns="0" rIns="0" bIns="0" anchor="b" anchorCtr="0">
            <a:spAutoFit/>
          </a:bodyPr>
          <a:lstStyle>
            <a:lvl1pPr marL="15872" indent="0">
              <a:buNone/>
              <a:defRPr sz="825" baseline="0">
                <a:solidFill>
                  <a:srgbClr val="8E8F93"/>
                </a:solidFill>
              </a:defRPr>
            </a:lvl1pPr>
          </a:lstStyle>
          <a:p>
            <a:pPr lvl="0"/>
            <a:r>
              <a:rPr lang="en-US"/>
              <a:t>Edit Master text styles</a:t>
            </a:r>
          </a:p>
        </p:txBody>
      </p:sp>
      <p:sp>
        <p:nvSpPr>
          <p:cNvPr id="23" name="Text Placeholder 2"/>
          <p:cNvSpPr>
            <a:spLocks noGrp="1"/>
          </p:cNvSpPr>
          <p:nvPr>
            <p:ph type="body" idx="15"/>
          </p:nvPr>
        </p:nvSpPr>
        <p:spPr>
          <a:xfrm>
            <a:off x="258056" y="604936"/>
            <a:ext cx="8633531" cy="173124"/>
          </a:xfrm>
          <a:prstGeom prst="rect">
            <a:avLst/>
          </a:prstGeom>
        </p:spPr>
        <p:txBody>
          <a:bodyPr lIns="0" tIns="0" rIns="0" bIns="0" anchor="t">
            <a:spAutoFit/>
          </a:bodyPr>
          <a:lstStyle>
            <a:lvl1pPr marL="0" indent="0">
              <a:spcBef>
                <a:spcPts val="0"/>
              </a:spcBef>
              <a:spcAft>
                <a:spcPts val="0"/>
              </a:spcAft>
              <a:buNone/>
              <a:defRPr sz="1125" b="0" baseline="0">
                <a:solidFill>
                  <a:schemeClr val="accent6"/>
                </a:solidFill>
              </a:defRPr>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a:t>Edit Master text styles</a:t>
            </a:r>
          </a:p>
        </p:txBody>
      </p:sp>
      <p:sp>
        <p:nvSpPr>
          <p:cNvPr id="4" name="Content Placeholder 3"/>
          <p:cNvSpPr>
            <a:spLocks noGrp="1"/>
          </p:cNvSpPr>
          <p:nvPr>
            <p:ph sz="quarter" idx="17"/>
          </p:nvPr>
        </p:nvSpPr>
        <p:spPr>
          <a:xfrm>
            <a:off x="252413" y="1203328"/>
            <a:ext cx="5580062" cy="1304195"/>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0593554-0BC5-40C6-BDEA-D0C1CE531744}"/>
              </a:ext>
            </a:extLst>
          </p:cNvPr>
          <p:cNvSpPr>
            <a:spLocks noGrp="1"/>
          </p:cNvSpPr>
          <p:nvPr>
            <p:ph type="sldNum" sz="quarter" idx="18"/>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A99E0987-9F16-494D-8228-46928E55704F}" type="slidenum">
              <a:rPr lang="en-US" smtClean="0"/>
              <a:pPr>
                <a:defRPr/>
              </a:pPr>
              <a:t>‹#›</a:t>
            </a:fld>
            <a:endParaRPr lang="en-US"/>
          </a:p>
        </p:txBody>
      </p:sp>
      <p:sp>
        <p:nvSpPr>
          <p:cNvPr id="7" name="Footer Placeholder 4">
            <a:extLst>
              <a:ext uri="{FF2B5EF4-FFF2-40B4-BE49-F238E27FC236}">
                <a16:creationId xmlns:a16="http://schemas.microsoft.com/office/drawing/2014/main" id="{0B244F38-40FF-4CEC-83F8-B90384564AC3}"/>
              </a:ext>
            </a:extLst>
          </p:cNvPr>
          <p:cNvSpPr>
            <a:spLocks noGrp="1"/>
          </p:cNvSpPr>
          <p:nvPr>
            <p:ph type="ftr" sz="quarter" idx="19"/>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04676651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ransition White">
    <p:spTree>
      <p:nvGrpSpPr>
        <p:cNvPr id="1" name=""/>
        <p:cNvGrpSpPr/>
        <p:nvPr/>
      </p:nvGrpSpPr>
      <p:grpSpPr>
        <a:xfrm>
          <a:off x="0" y="0"/>
          <a:ext cx="0" cy="0"/>
          <a:chOff x="0" y="0"/>
          <a:chExt cx="0" cy="0"/>
        </a:xfrm>
      </p:grpSpPr>
      <p:pic>
        <p:nvPicPr>
          <p:cNvPr id="5" name="Picture 23" descr="C:\Users\Kurt\Desktop\Untitled-1cc.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553702" y="4598051"/>
            <a:ext cx="851920" cy="253746"/>
          </a:xfrm>
          <a:prstGeom prst="rect">
            <a:avLst/>
          </a:prstGeom>
          <a:noFill/>
        </p:spPr>
      </p:pic>
      <p:sp>
        <p:nvSpPr>
          <p:cNvPr id="2" name="Title 1"/>
          <p:cNvSpPr>
            <a:spLocks noGrp="1"/>
          </p:cNvSpPr>
          <p:nvPr>
            <p:ph type="title" hasCustomPrompt="1"/>
          </p:nvPr>
        </p:nvSpPr>
        <p:spPr>
          <a:xfrm>
            <a:off x="457200" y="1827616"/>
            <a:ext cx="8229600" cy="941783"/>
          </a:xfrm>
        </p:spPr>
        <p:txBody>
          <a:bodyPr anchor="b" anchorCtr="0">
            <a:normAutofit/>
          </a:bodyPr>
          <a:lstStyle>
            <a:lvl1pPr algn="l">
              <a:defRPr baseline="0">
                <a:solidFill>
                  <a:srgbClr val="009530"/>
                </a:solidFill>
              </a:defRPr>
            </a:lvl1pPr>
          </a:lstStyle>
          <a:p>
            <a:r>
              <a:rPr lang="en-US" dirty="0"/>
              <a:t>Transition Slide Headline</a:t>
            </a:r>
          </a:p>
        </p:txBody>
      </p:sp>
      <p:sp>
        <p:nvSpPr>
          <p:cNvPr id="7" name="Text Placeholder 6"/>
          <p:cNvSpPr>
            <a:spLocks noGrp="1"/>
          </p:cNvSpPr>
          <p:nvPr>
            <p:ph type="body" sz="quarter" idx="10" hasCustomPrompt="1"/>
          </p:nvPr>
        </p:nvSpPr>
        <p:spPr>
          <a:xfrm>
            <a:off x="452555" y="2824164"/>
            <a:ext cx="8231744" cy="921544"/>
          </a:xfrm>
        </p:spPr>
        <p:txBody>
          <a:bodyPr rIns="0">
            <a:noAutofit/>
          </a:bodyPr>
          <a:lstStyle>
            <a:lvl1pPr marL="0" indent="0" algn="l">
              <a:buNone/>
              <a:defRPr sz="1650">
                <a:solidFill>
                  <a:srgbClr val="62646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Sub-headline if </a:t>
            </a:r>
            <a:r>
              <a:rPr lang="en-US" noProof="0" dirty="0"/>
              <a:t>necessary</a:t>
            </a:r>
          </a:p>
        </p:txBody>
      </p:sp>
      <p:sp>
        <p:nvSpPr>
          <p:cNvPr id="6" name="Freeform 5"/>
          <p:cNvSpPr/>
          <p:nvPr userDrawn="1"/>
        </p:nvSpPr>
        <p:spPr>
          <a:xfrm>
            <a:off x="8468979" y="4689679"/>
            <a:ext cx="34298" cy="162119"/>
          </a:xfrm>
          <a:custGeom>
            <a:avLst/>
            <a:gdLst>
              <a:gd name="connsiteX0" fmla="*/ 0 w 0"/>
              <a:gd name="connsiteY0" fmla="*/ 0 h 167951"/>
              <a:gd name="connsiteX1" fmla="*/ 0 w 0"/>
              <a:gd name="connsiteY1" fmla="*/ 167951 h 167951"/>
            </a:gdLst>
            <a:ahLst/>
            <a:cxnLst>
              <a:cxn ang="0">
                <a:pos x="connsiteX0" y="connsiteY0"/>
              </a:cxn>
              <a:cxn ang="0">
                <a:pos x="connsiteX1" y="connsiteY1"/>
              </a:cxn>
            </a:cxnLst>
            <a:rect l="l" t="t" r="r" b="b"/>
            <a:pathLst>
              <a:path h="167951">
                <a:moveTo>
                  <a:pt x="0" y="0"/>
                </a:moveTo>
                <a:lnTo>
                  <a:pt x="0" y="167951"/>
                </a:lnTo>
              </a:path>
            </a:pathLst>
          </a:custGeom>
          <a:noFill/>
          <a:ln w="19050" cap="flat" cmpd="sng" algn="ctr">
            <a:solidFill>
              <a:srgbClr val="626469"/>
            </a:solidFill>
            <a:prstDash val="solid"/>
          </a:ln>
          <a:effectLst/>
        </p:spPr>
        <p:txBody>
          <a:bodyPr rtlCol="0" anchor="ctr"/>
          <a:lstStyle/>
          <a:p>
            <a:pPr marL="0" marR="0" lvl="0" indent="0" algn="ctr" defTabSz="91424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2954489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Large Object White">
    <p:spTree>
      <p:nvGrpSpPr>
        <p:cNvPr id="1" name=""/>
        <p:cNvGrpSpPr/>
        <p:nvPr/>
      </p:nvGrpSpPr>
      <p:grpSpPr>
        <a:xfrm>
          <a:off x="0" y="0"/>
          <a:ext cx="0" cy="0"/>
          <a:chOff x="0" y="0"/>
          <a:chExt cx="0" cy="0"/>
        </a:xfrm>
      </p:grpSpPr>
      <p:sp>
        <p:nvSpPr>
          <p:cNvPr id="2" name="Title 1"/>
          <p:cNvSpPr>
            <a:spLocks noGrp="1"/>
          </p:cNvSpPr>
          <p:nvPr>
            <p:ph type="title"/>
          </p:nvPr>
        </p:nvSpPr>
        <p:spPr>
          <a:xfrm>
            <a:off x="457200" y="203598"/>
            <a:ext cx="8229600" cy="821531"/>
          </a:xfrm>
        </p:spPr>
        <p:txBody>
          <a:bodyPr/>
          <a:lstStyle/>
          <a:p>
            <a:r>
              <a:rPr lang="en-US" dirty="0" err="1"/>
              <a:t>Cliquez</a:t>
            </a:r>
            <a:r>
              <a:rPr lang="en-US" dirty="0"/>
              <a:t> pour modifier le style du </a:t>
            </a:r>
            <a:r>
              <a:rPr lang="en-US" dirty="0" err="1"/>
              <a:t>titre</a:t>
            </a:r>
            <a:endParaRPr lang="en-US" dirty="0"/>
          </a:p>
        </p:txBody>
      </p:sp>
      <p:sp>
        <p:nvSpPr>
          <p:cNvPr id="3" name="Content Placeholder 2"/>
          <p:cNvSpPr>
            <a:spLocks noGrp="1"/>
          </p:cNvSpPr>
          <p:nvPr>
            <p:ph sz="half" idx="1"/>
          </p:nvPr>
        </p:nvSpPr>
        <p:spPr>
          <a:xfrm>
            <a:off x="457200" y="1132285"/>
            <a:ext cx="8229600" cy="3571875"/>
          </a:xfrm>
        </p:spPr>
        <p:txBody>
          <a:bodyPr rIns="0">
            <a:noAutofit/>
          </a:bodyPr>
          <a:lstStyle>
            <a:lvl1pPr marL="0" indent="0" algn="l">
              <a:buNone/>
              <a:defRPr sz="1650">
                <a:solidFill>
                  <a:srgbClr val="626469"/>
                </a:solidFill>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err="1"/>
              <a:t>Cliquez</a:t>
            </a:r>
            <a:r>
              <a:rPr lang="en-US" dirty="0"/>
              <a:t> pour modifier les styles du </a:t>
            </a:r>
            <a:r>
              <a:rPr lang="en-US" dirty="0" err="1"/>
              <a:t>texte</a:t>
            </a:r>
            <a:r>
              <a:rPr lang="en-US" dirty="0"/>
              <a:t> du masque</a:t>
            </a:r>
          </a:p>
        </p:txBody>
      </p:sp>
      <p:sp>
        <p:nvSpPr>
          <p:cNvPr id="5" name="TextBox 4"/>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rgbClr val="626469"/>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42152629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mparison White">
    <p:spTree>
      <p:nvGrpSpPr>
        <p:cNvPr id="1" name=""/>
        <p:cNvGrpSpPr/>
        <p:nvPr/>
      </p:nvGrpSpPr>
      <p:grpSpPr>
        <a:xfrm>
          <a:off x="0" y="0"/>
          <a:ext cx="0" cy="0"/>
          <a:chOff x="0" y="0"/>
          <a:chExt cx="0" cy="0"/>
        </a:xfrm>
      </p:grpSpPr>
      <p:sp>
        <p:nvSpPr>
          <p:cNvPr id="2" name="Title 1"/>
          <p:cNvSpPr>
            <a:spLocks noGrp="1"/>
          </p:cNvSpPr>
          <p:nvPr>
            <p:ph type="title"/>
          </p:nvPr>
        </p:nvSpPr>
        <p:spPr>
          <a:xfrm>
            <a:off x="457201" y="203598"/>
            <a:ext cx="8229481" cy="821531"/>
          </a:xfrm>
        </p:spPr>
        <p:txBody>
          <a:bodyPr/>
          <a:lstStyle>
            <a:lvl1pPr>
              <a:defRPr>
                <a:solidFill>
                  <a:srgbClr val="009530"/>
                </a:solidFill>
              </a:defRPr>
            </a:lvl1pPr>
          </a:lstStyle>
          <a:p>
            <a:r>
              <a:rPr lang="en-US" dirty="0" err="1"/>
              <a:t>Cliquez</a:t>
            </a:r>
            <a:r>
              <a:rPr lang="en-US" dirty="0"/>
              <a:t> pour modifier le style du </a:t>
            </a:r>
            <a:r>
              <a:rPr lang="en-US" dirty="0" err="1"/>
              <a:t>titre</a:t>
            </a:r>
            <a:endParaRPr lang="en-US" dirty="0"/>
          </a:p>
        </p:txBody>
      </p:sp>
      <p:sp>
        <p:nvSpPr>
          <p:cNvPr id="3" name="Text Placeholder 2"/>
          <p:cNvSpPr>
            <a:spLocks noGrp="1"/>
          </p:cNvSpPr>
          <p:nvPr>
            <p:ph type="body" idx="1"/>
          </p:nvPr>
        </p:nvSpPr>
        <p:spPr>
          <a:xfrm>
            <a:off x="457204" y="1132285"/>
            <a:ext cx="3889713" cy="388144"/>
          </a:xfrm>
        </p:spPr>
        <p:txBody>
          <a:bodyPr rIns="0" anchor="t" anchorCtr="0"/>
          <a:lstStyle>
            <a:lvl1pPr marL="0" indent="0" algn="l">
              <a:buNone/>
              <a:defRPr sz="1650" b="1">
                <a:solidFill>
                  <a:srgbClr val="009530"/>
                </a:solidFill>
                <a:latin typeface="Arial" pitchFamily="34" charset="0"/>
                <a:cs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err="1"/>
              <a:t>Cliquez</a:t>
            </a:r>
            <a:r>
              <a:rPr lang="en-US" dirty="0"/>
              <a:t> pour modifier les styles du </a:t>
            </a:r>
            <a:r>
              <a:rPr lang="en-US" dirty="0" err="1"/>
              <a:t>texte</a:t>
            </a:r>
            <a:r>
              <a:rPr lang="en-US" dirty="0"/>
              <a:t> du masque</a:t>
            </a:r>
          </a:p>
        </p:txBody>
      </p:sp>
      <p:sp>
        <p:nvSpPr>
          <p:cNvPr id="5" name="Text Placeholder 4"/>
          <p:cNvSpPr>
            <a:spLocks noGrp="1"/>
          </p:cNvSpPr>
          <p:nvPr>
            <p:ph type="body" sz="quarter" idx="3"/>
          </p:nvPr>
        </p:nvSpPr>
        <p:spPr>
          <a:xfrm>
            <a:off x="4645025" y="1132285"/>
            <a:ext cx="4041656" cy="388144"/>
          </a:xfrm>
        </p:spPr>
        <p:txBody>
          <a:bodyPr rIns="0" anchor="t" anchorCtr="0"/>
          <a:lstStyle>
            <a:lvl1pPr marL="0" indent="0" algn="l">
              <a:buNone/>
              <a:defRPr sz="1650" b="1">
                <a:solidFill>
                  <a:srgbClr val="009530"/>
                </a:solidFill>
                <a:latin typeface="Arial" pitchFamily="34" charset="0"/>
                <a:cs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err="1"/>
              <a:t>Cliquez</a:t>
            </a:r>
            <a:r>
              <a:rPr lang="en-US" dirty="0"/>
              <a:t> pour modifier les styles du </a:t>
            </a:r>
            <a:r>
              <a:rPr lang="en-US" dirty="0" err="1"/>
              <a:t>texte</a:t>
            </a:r>
            <a:r>
              <a:rPr lang="en-US" dirty="0"/>
              <a:t> du masque</a:t>
            </a:r>
          </a:p>
        </p:txBody>
      </p:sp>
      <p:sp>
        <p:nvSpPr>
          <p:cNvPr id="8" name="Text Placeholder 7"/>
          <p:cNvSpPr>
            <a:spLocks noGrp="1"/>
          </p:cNvSpPr>
          <p:nvPr>
            <p:ph type="body" sz="quarter" idx="10"/>
          </p:nvPr>
        </p:nvSpPr>
        <p:spPr>
          <a:xfrm>
            <a:off x="457320" y="1608535"/>
            <a:ext cx="3889594" cy="3095624"/>
          </a:xfrm>
        </p:spPr>
        <p:txBody>
          <a:bodyPr/>
          <a:lstStyle>
            <a:lvl1pPr>
              <a:defRPr sz="1500"/>
            </a:lvl1pPr>
            <a:lvl2pPr>
              <a:defRPr sz="1350"/>
            </a:lvl2pPr>
            <a:lvl3pPr>
              <a:defRPr sz="1200"/>
            </a:lvl3pPr>
            <a:lvl4pPr>
              <a:defRPr sz="1050"/>
            </a:lvl4pPr>
            <a:lvl5pPr>
              <a:defRPr sz="900"/>
            </a:lvl5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US" dirty="0"/>
          </a:p>
        </p:txBody>
      </p:sp>
      <p:sp>
        <p:nvSpPr>
          <p:cNvPr id="10" name="Text Placeholder 9"/>
          <p:cNvSpPr>
            <a:spLocks noGrp="1"/>
          </p:cNvSpPr>
          <p:nvPr>
            <p:ph type="body" sz="quarter" idx="11"/>
          </p:nvPr>
        </p:nvSpPr>
        <p:spPr>
          <a:xfrm>
            <a:off x="4644647" y="1608535"/>
            <a:ext cx="4042034" cy="3095624"/>
          </a:xfrm>
        </p:spPr>
        <p:txBody>
          <a:bodyPr/>
          <a:lstStyle>
            <a:lvl1pPr>
              <a:defRPr sz="1500"/>
            </a:lvl1pPr>
            <a:lvl2pPr>
              <a:defRPr sz="1350"/>
            </a:lvl2pPr>
            <a:lvl3pPr>
              <a:defRPr sz="1200"/>
            </a:lvl3pPr>
            <a:lvl4pPr>
              <a:defRPr sz="1050"/>
            </a:lvl4pPr>
            <a:lvl5pPr>
              <a:defRPr sz="900"/>
            </a:lvl5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US" dirty="0"/>
          </a:p>
        </p:txBody>
      </p:sp>
      <p:sp>
        <p:nvSpPr>
          <p:cNvPr id="9" name="TextBox 8"/>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rgbClr val="626469"/>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307940571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Rectangle 5"/>
          <p:cNvSpPr/>
          <p:nvPr/>
        </p:nvSpPr>
        <p:spPr>
          <a:xfrm>
            <a:off x="8316889" y="4655103"/>
            <a:ext cx="465071" cy="3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 name="Picture 23" descr="C:\Users\Kurt\Desktop\Untitled-1cc.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67732" y="4428295"/>
            <a:ext cx="1418953" cy="423503"/>
          </a:xfrm>
          <a:prstGeom prst="rect">
            <a:avLst/>
          </a:prstGeom>
          <a:noFill/>
        </p:spPr>
      </p:pic>
      <p:sp>
        <p:nvSpPr>
          <p:cNvPr id="5" name="TextBox 4"/>
          <p:cNvSpPr txBox="1"/>
          <p:nvPr userDrawn="1"/>
        </p:nvSpPr>
        <p:spPr>
          <a:xfrm>
            <a:off x="456130" y="4620971"/>
            <a:ext cx="7245596" cy="230832"/>
          </a:xfrm>
          <a:prstGeom prst="rect">
            <a:avLst/>
          </a:prstGeom>
          <a:noFill/>
        </p:spPr>
        <p:txBody>
          <a:bodyPr wrap="square" lIns="0" tIns="0" rIns="0" bIns="0" rtlCol="0" anchor="b" anchorCtr="0">
            <a:spAutoFit/>
          </a:bodyPr>
          <a:lstStyle/>
          <a:p>
            <a:pPr marL="0" algn="l" defTabSz="685800" rtl="0" eaLnBrk="1" latinLnBrk="0" hangingPunct="1"/>
            <a:r>
              <a:rPr kumimoji="0" lang="en-US" sz="750" b="0" i="0" u="none" strike="noStrike" kern="1200" cap="none" spc="0" normalizeH="0" baseline="0" noProof="0" dirty="0">
                <a:ln>
                  <a:noFill/>
                </a:ln>
                <a:solidFill>
                  <a:srgbClr val="626469"/>
                </a:solidFill>
                <a:effectLst/>
                <a:uLnTx/>
                <a:uFillTx/>
                <a:latin typeface="Arial" pitchFamily="34" charset="0"/>
                <a:ea typeface="ＭＳ Ｐゴシック" pitchFamily="34" charset="-128"/>
                <a:cs typeface="Arial" pitchFamily="34" charset="0"/>
              </a:rPr>
              <a:t>©2014 Schneider Electric. All Rights Reserved.</a:t>
            </a:r>
            <a:br>
              <a:rPr kumimoji="0" lang="en-US" sz="750" b="0" i="0" u="none" strike="noStrike" kern="1200" cap="none" spc="0" normalizeH="0" baseline="0" noProof="0" dirty="0">
                <a:ln>
                  <a:noFill/>
                </a:ln>
                <a:solidFill>
                  <a:srgbClr val="626469"/>
                </a:solidFill>
                <a:effectLst/>
                <a:uLnTx/>
                <a:uFillTx/>
                <a:latin typeface="Arial" pitchFamily="34" charset="0"/>
                <a:ea typeface="ＭＳ Ｐゴシック" pitchFamily="34" charset="-128"/>
                <a:cs typeface="Arial" pitchFamily="34" charset="0"/>
              </a:rPr>
            </a:br>
            <a:r>
              <a:rPr kumimoji="0" lang="en-US" sz="750" b="0" i="0" u="none" strike="noStrike" kern="1200" cap="none" spc="0" normalizeH="0" baseline="0" noProof="0" dirty="0">
                <a:ln>
                  <a:noFill/>
                </a:ln>
                <a:solidFill>
                  <a:srgbClr val="626469"/>
                </a:solidFill>
                <a:effectLst/>
                <a:uLnTx/>
                <a:uFillTx/>
                <a:latin typeface="Arial" pitchFamily="34" charset="0"/>
                <a:ea typeface="ＭＳ Ｐゴシック" pitchFamily="34" charset="-128"/>
                <a:cs typeface="Arial" pitchFamily="34" charset="0"/>
              </a:rPr>
              <a:t>All trademarks are owned by Schneider Electric Industries SAS or its affiliated companies or their respective owners.</a:t>
            </a:r>
          </a:p>
        </p:txBody>
      </p:sp>
      <p:sp>
        <p:nvSpPr>
          <p:cNvPr id="7" name="Rectangle 6"/>
          <p:cNvSpPr/>
          <p:nvPr userDrawn="1"/>
        </p:nvSpPr>
        <p:spPr>
          <a:xfrm>
            <a:off x="389233" y="2228937"/>
            <a:ext cx="5325497" cy="507831"/>
          </a:xfrm>
          <a:prstGeom prst="rect">
            <a:avLst/>
          </a:prstGeom>
        </p:spPr>
        <p:txBody>
          <a:bodyPr wrap="none" anchor="b" anchorCtr="0">
            <a:spAutoFit/>
          </a:bodyPr>
          <a:lstStyle/>
          <a:p>
            <a:r>
              <a:rPr kumimoji="0" lang="en-US" sz="2700" b="1" i="0" u="none" strike="noStrike" kern="1200" cap="none" spc="0" normalizeH="0" baseline="0" noProof="0" dirty="0">
                <a:ln>
                  <a:noFill/>
                </a:ln>
                <a:solidFill>
                  <a:srgbClr val="009530"/>
                </a:solidFill>
                <a:effectLst/>
                <a:uLnTx/>
                <a:uFillTx/>
                <a:latin typeface="Arial" pitchFamily="34" charset="0"/>
                <a:ea typeface="+mj-ea"/>
                <a:cs typeface="Arial" pitchFamily="34" charset="0"/>
              </a:rPr>
              <a:t>Make the most of your energy</a:t>
            </a:r>
            <a:r>
              <a:rPr kumimoji="0" lang="en-US" sz="1500" b="1" i="0" u="none" strike="noStrike" kern="1200" cap="none" spc="0" normalizeH="0" baseline="70000" noProof="0" dirty="0">
                <a:ln>
                  <a:noFill/>
                </a:ln>
                <a:solidFill>
                  <a:srgbClr val="009530"/>
                </a:solidFill>
                <a:effectLst/>
                <a:uLnTx/>
                <a:uFillTx/>
                <a:latin typeface="Arial" pitchFamily="34" charset="0"/>
                <a:ea typeface="+mj-ea"/>
                <a:cs typeface="Arial" pitchFamily="34" charset="0"/>
              </a:rPr>
              <a:t>SM</a:t>
            </a:r>
            <a:r>
              <a:rPr kumimoji="0" lang="en-US" sz="1800" b="1" i="0" u="none" strike="noStrike" kern="1200" cap="none" spc="0" normalizeH="0" baseline="30000" noProof="0" dirty="0">
                <a:ln>
                  <a:noFill/>
                </a:ln>
                <a:solidFill>
                  <a:srgbClr val="009530"/>
                </a:solidFill>
                <a:effectLst/>
                <a:uLnTx/>
                <a:uFillTx/>
                <a:latin typeface="Arial" pitchFamily="34" charset="0"/>
                <a:ea typeface="+mj-ea"/>
                <a:cs typeface="Arial" pitchFamily="34" charset="0"/>
              </a:rPr>
              <a:t> </a:t>
            </a:r>
            <a:endParaRPr lang="en-US" sz="1350" dirty="0"/>
          </a:p>
        </p:txBody>
      </p:sp>
    </p:spTree>
    <p:extLst>
      <p:ext uri="{BB962C8B-B14F-4D97-AF65-F5344CB8AC3E}">
        <p14:creationId xmlns:p14="http://schemas.microsoft.com/office/powerpoint/2010/main" val="36671956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losing Slide Spruce Green">
    <p:spTree>
      <p:nvGrpSpPr>
        <p:cNvPr id="1" name=""/>
        <p:cNvGrpSpPr/>
        <p:nvPr/>
      </p:nvGrpSpPr>
      <p:grpSpPr>
        <a:xfrm>
          <a:off x="0" y="0"/>
          <a:ext cx="0" cy="0"/>
          <a:chOff x="0" y="0"/>
          <a:chExt cx="0" cy="0"/>
        </a:xfrm>
      </p:grpSpPr>
      <p:sp>
        <p:nvSpPr>
          <p:cNvPr id="6" name="Rectangle 5"/>
          <p:cNvSpPr/>
          <p:nvPr/>
        </p:nvSpPr>
        <p:spPr>
          <a:xfrm>
            <a:off x="8413652" y="4655103"/>
            <a:ext cx="465071" cy="393389"/>
          </a:xfrm>
          <a:prstGeom prst="rect">
            <a:avLst/>
          </a:prstGeom>
          <a:solidFill>
            <a:srgbClr val="009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23" descr="C:\Users\Kurt\Desktop\Untitled-1cc.png"/>
          <p:cNvPicPr>
            <a:picLocks noChangeArrowheads="1"/>
          </p:cNvPicPr>
          <p:nvPr userDrawn="1"/>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266705" y="4426601"/>
            <a:ext cx="1419976" cy="425196"/>
          </a:xfrm>
          <a:prstGeom prst="rect">
            <a:avLst/>
          </a:prstGeom>
          <a:noFill/>
        </p:spPr>
      </p:pic>
      <p:sp>
        <p:nvSpPr>
          <p:cNvPr id="5" name="Rectangle 4"/>
          <p:cNvSpPr/>
          <p:nvPr userDrawn="1"/>
        </p:nvSpPr>
        <p:spPr>
          <a:xfrm>
            <a:off x="389233" y="2228937"/>
            <a:ext cx="5325497" cy="507831"/>
          </a:xfrm>
          <a:prstGeom prst="rect">
            <a:avLst/>
          </a:prstGeom>
        </p:spPr>
        <p:txBody>
          <a:bodyPr wrap="none" anchor="b" anchorCtr="0">
            <a:spAutoFit/>
          </a:bodyPr>
          <a:lstStyle/>
          <a:p>
            <a:r>
              <a:rPr kumimoji="0" lang="en-US" sz="27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Make the most of your energy</a:t>
            </a:r>
            <a:r>
              <a:rPr kumimoji="0" lang="en-US" sz="1500" b="1" i="0" u="none" strike="noStrike" kern="1200" cap="none" spc="0" normalizeH="0" baseline="70000" noProof="0" dirty="0">
                <a:ln>
                  <a:noFill/>
                </a:ln>
                <a:solidFill>
                  <a:schemeClr val="bg1"/>
                </a:solidFill>
                <a:effectLst/>
                <a:uLnTx/>
                <a:uFillTx/>
                <a:latin typeface="Arial" pitchFamily="34" charset="0"/>
                <a:ea typeface="+mj-ea"/>
                <a:cs typeface="Arial" pitchFamily="34" charset="0"/>
              </a:rPr>
              <a:t>SM</a:t>
            </a:r>
            <a:r>
              <a:rPr kumimoji="0" lang="en-US" sz="1800" b="1" i="0" u="none" strike="noStrike" kern="1200" cap="none" spc="0" normalizeH="0" baseline="30000" noProof="0" dirty="0">
                <a:ln>
                  <a:noFill/>
                </a:ln>
                <a:solidFill>
                  <a:schemeClr val="bg1"/>
                </a:solidFill>
                <a:effectLst/>
                <a:uLnTx/>
                <a:uFillTx/>
                <a:latin typeface="Arial" pitchFamily="34" charset="0"/>
                <a:ea typeface="+mj-ea"/>
                <a:cs typeface="Arial" pitchFamily="34" charset="0"/>
              </a:rPr>
              <a:t> </a:t>
            </a:r>
            <a:endParaRPr lang="en-US" sz="1350" dirty="0">
              <a:solidFill>
                <a:schemeClr val="bg1"/>
              </a:solidFill>
            </a:endParaRPr>
          </a:p>
        </p:txBody>
      </p:sp>
    </p:spTree>
    <p:extLst>
      <p:ext uri="{BB962C8B-B14F-4D97-AF65-F5344CB8AC3E}">
        <p14:creationId xmlns:p14="http://schemas.microsoft.com/office/powerpoint/2010/main" val="41892767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losing Slide Thank You">
    <p:spTree>
      <p:nvGrpSpPr>
        <p:cNvPr id="1" name=""/>
        <p:cNvGrpSpPr/>
        <p:nvPr/>
      </p:nvGrpSpPr>
      <p:grpSpPr>
        <a:xfrm>
          <a:off x="0" y="0"/>
          <a:ext cx="0" cy="0"/>
          <a:chOff x="0" y="0"/>
          <a:chExt cx="0" cy="0"/>
        </a:xfrm>
      </p:grpSpPr>
      <p:sp>
        <p:nvSpPr>
          <p:cNvPr id="6" name="Rectangle 5"/>
          <p:cNvSpPr/>
          <p:nvPr/>
        </p:nvSpPr>
        <p:spPr>
          <a:xfrm>
            <a:off x="8316889" y="4655103"/>
            <a:ext cx="465071" cy="39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 name="Picture 23" descr="C:\Users\Kurt\Desktop\Untitled-1cc.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67732" y="4428295"/>
            <a:ext cx="1418953" cy="423503"/>
          </a:xfrm>
          <a:prstGeom prst="rect">
            <a:avLst/>
          </a:prstGeom>
          <a:noFill/>
        </p:spPr>
      </p:pic>
      <p:sp>
        <p:nvSpPr>
          <p:cNvPr id="5" name="TextBox 4"/>
          <p:cNvSpPr txBox="1"/>
          <p:nvPr userDrawn="1"/>
        </p:nvSpPr>
        <p:spPr>
          <a:xfrm>
            <a:off x="456130" y="4620971"/>
            <a:ext cx="7245596" cy="230832"/>
          </a:xfrm>
          <a:prstGeom prst="rect">
            <a:avLst/>
          </a:prstGeom>
          <a:noFill/>
        </p:spPr>
        <p:txBody>
          <a:bodyPr wrap="square" lIns="0" tIns="0" rIns="0" bIns="0" rtlCol="0" anchor="b" anchorCtr="0">
            <a:spAutoFit/>
          </a:bodyPr>
          <a:lstStyle/>
          <a:p>
            <a:pPr marL="0" algn="l" defTabSz="685800" rtl="0" eaLnBrk="1" latinLnBrk="0" hangingPunct="1"/>
            <a:r>
              <a:rPr kumimoji="0" lang="en-US" sz="750" b="0" i="0" u="none" strike="noStrike" kern="1200" cap="none" spc="0" normalizeH="0" baseline="0" noProof="0" dirty="0">
                <a:ln>
                  <a:noFill/>
                </a:ln>
                <a:solidFill>
                  <a:srgbClr val="626469"/>
                </a:solidFill>
                <a:effectLst/>
                <a:uLnTx/>
                <a:uFillTx/>
                <a:latin typeface="Arial" pitchFamily="34" charset="0"/>
                <a:ea typeface="ＭＳ Ｐゴシック" pitchFamily="34" charset="-128"/>
                <a:cs typeface="Arial" pitchFamily="34" charset="0"/>
              </a:rPr>
              <a:t>©2014 Schneider Electric. All Rights Reserved.</a:t>
            </a:r>
            <a:br>
              <a:rPr kumimoji="0" lang="en-US" sz="750" b="0" i="0" u="none" strike="noStrike" kern="1200" cap="none" spc="0" normalizeH="0" baseline="0" noProof="0" dirty="0">
                <a:ln>
                  <a:noFill/>
                </a:ln>
                <a:solidFill>
                  <a:srgbClr val="626469"/>
                </a:solidFill>
                <a:effectLst/>
                <a:uLnTx/>
                <a:uFillTx/>
                <a:latin typeface="Arial" pitchFamily="34" charset="0"/>
                <a:ea typeface="ＭＳ Ｐゴシック" pitchFamily="34" charset="-128"/>
                <a:cs typeface="Arial" pitchFamily="34" charset="0"/>
              </a:rPr>
            </a:br>
            <a:r>
              <a:rPr kumimoji="0" lang="en-US" sz="750" b="0" i="0" u="none" strike="noStrike" kern="1200" cap="none" spc="0" normalizeH="0" baseline="0" noProof="0" dirty="0">
                <a:ln>
                  <a:noFill/>
                </a:ln>
                <a:solidFill>
                  <a:srgbClr val="626469"/>
                </a:solidFill>
                <a:effectLst/>
                <a:uLnTx/>
                <a:uFillTx/>
                <a:latin typeface="Arial" pitchFamily="34" charset="0"/>
                <a:ea typeface="ＭＳ Ｐゴシック" pitchFamily="34" charset="-128"/>
                <a:cs typeface="Arial" pitchFamily="34" charset="0"/>
              </a:rPr>
              <a:t>All trademarks are owned by Schneider Electric Industries SAS or its affiliated companies or their respective owners.</a:t>
            </a:r>
          </a:p>
        </p:txBody>
      </p:sp>
      <p:pic>
        <p:nvPicPr>
          <p:cNvPr id="7" name="Picture 6" descr="Thankyou2.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359626"/>
            <a:ext cx="9144000" cy="2267010"/>
          </a:xfrm>
          <a:prstGeom prst="rect">
            <a:avLst/>
          </a:prstGeom>
        </p:spPr>
      </p:pic>
    </p:spTree>
    <p:extLst>
      <p:ext uri="{BB962C8B-B14F-4D97-AF65-F5344CB8AC3E}">
        <p14:creationId xmlns:p14="http://schemas.microsoft.com/office/powerpoint/2010/main" val="8460298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Horizontal Split Page Spruce Green Top">
    <p:spTree>
      <p:nvGrpSpPr>
        <p:cNvPr id="1" name=""/>
        <p:cNvGrpSpPr/>
        <p:nvPr/>
      </p:nvGrpSpPr>
      <p:grpSpPr>
        <a:xfrm>
          <a:off x="0" y="0"/>
          <a:ext cx="0" cy="0"/>
          <a:chOff x="0" y="0"/>
          <a:chExt cx="0" cy="0"/>
        </a:xfrm>
      </p:grpSpPr>
      <p:sp>
        <p:nvSpPr>
          <p:cNvPr id="5" name="Rectangle 4"/>
          <p:cNvSpPr/>
          <p:nvPr userDrawn="1"/>
        </p:nvSpPr>
        <p:spPr>
          <a:xfrm>
            <a:off x="0" y="0"/>
            <a:ext cx="9144000" cy="17014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457200" y="203597"/>
            <a:ext cx="8229600" cy="822722"/>
          </a:xfrm>
        </p:spPr>
        <p:txBody>
          <a:bodyPr/>
          <a:lstStyle>
            <a:lvl1pPr algn="l">
              <a:defRPr>
                <a:solidFill>
                  <a:schemeClr val="bg1"/>
                </a:solidFill>
              </a:defRPr>
            </a:lvl1pPr>
          </a:lstStyle>
          <a:p>
            <a:r>
              <a:rPr lang="en-US" dirty="0" err="1"/>
              <a:t>Cliquez</a:t>
            </a:r>
            <a:r>
              <a:rPr lang="en-US" dirty="0"/>
              <a:t> pour modifier le style du </a:t>
            </a:r>
            <a:r>
              <a:rPr lang="en-US" dirty="0" err="1"/>
              <a:t>titre</a:t>
            </a:r>
            <a:endParaRPr lang="en-US" noProof="0" dirty="0"/>
          </a:p>
        </p:txBody>
      </p:sp>
      <p:sp>
        <p:nvSpPr>
          <p:cNvPr id="3" name="Content Placeholder 2"/>
          <p:cNvSpPr>
            <a:spLocks noGrp="1"/>
          </p:cNvSpPr>
          <p:nvPr>
            <p:ph idx="1"/>
          </p:nvPr>
        </p:nvSpPr>
        <p:spPr>
          <a:xfrm>
            <a:off x="457200" y="1857375"/>
            <a:ext cx="8229600" cy="2762075"/>
          </a:xfrm>
          <a:prstGeom prst="rect">
            <a:avLst/>
          </a:prstGeom>
        </p:spPr>
        <p:txBody>
          <a:bodyPr/>
          <a:lstStyle>
            <a:lvl1pPr>
              <a:buFont typeface="Arial" pitchFamily="34" charset="0"/>
              <a:buChar char="&gt;"/>
              <a:defRPr/>
            </a:lvl1pPr>
            <a:lvl5pPr>
              <a:defRPr/>
            </a:lvl5pPr>
          </a:lstStyle>
          <a:p>
            <a:pPr lvl="0"/>
            <a:r>
              <a:rPr lang="en-US" noProof="0" dirty="0" err="1"/>
              <a:t>Cliquez</a:t>
            </a:r>
            <a:r>
              <a:rPr lang="en-US" noProof="0" dirty="0"/>
              <a:t> pour 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6" name="TextBox 5"/>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rgbClr val="626469"/>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41784006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Horizontal Split Page Spruce Green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9530"/>
                </a:solidFill>
              </a:defRPr>
            </a:lvl1pPr>
          </a:lstStyle>
          <a:p>
            <a:r>
              <a:rPr lang="en-US" dirty="0" err="1"/>
              <a:t>Cliquez</a:t>
            </a:r>
            <a:r>
              <a:rPr lang="en-US" dirty="0"/>
              <a:t> pour modifier le style du </a:t>
            </a:r>
            <a:r>
              <a:rPr lang="en-US" dirty="0" err="1"/>
              <a:t>titre</a:t>
            </a:r>
            <a:endParaRPr lang="en-US" noProof="0" dirty="0"/>
          </a:p>
        </p:txBody>
      </p:sp>
      <p:sp>
        <p:nvSpPr>
          <p:cNvPr id="3" name="Content Placeholder 2"/>
          <p:cNvSpPr>
            <a:spLocks noGrp="1"/>
          </p:cNvSpPr>
          <p:nvPr>
            <p:ph idx="1"/>
          </p:nvPr>
        </p:nvSpPr>
        <p:spPr>
          <a:xfrm>
            <a:off x="457200" y="1132288"/>
            <a:ext cx="8229600" cy="2293144"/>
          </a:xfrm>
          <a:prstGeom prst="rect">
            <a:avLst/>
          </a:prstGeom>
        </p:spPr>
        <p:txBody>
          <a:bodyPr/>
          <a:lstStyle>
            <a:lvl1pPr>
              <a:buFont typeface="Arial" pitchFamily="34" charset="0"/>
              <a:buChar char="&gt;"/>
              <a:defRPr/>
            </a:lvl1pPr>
            <a:lvl5pPr>
              <a:defRPr/>
            </a:lvl5pPr>
          </a:lstStyle>
          <a:p>
            <a:pPr lvl="0"/>
            <a:r>
              <a:rPr lang="en-US" noProof="0" dirty="0" err="1"/>
              <a:t>Cliquez</a:t>
            </a:r>
            <a:r>
              <a:rPr lang="en-US" noProof="0" dirty="0"/>
              <a:t> pour 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4" name="TextBox 3"/>
          <p:cNvSpPr txBox="1"/>
          <p:nvPr userDrawn="1"/>
        </p:nvSpPr>
        <p:spPr>
          <a:xfrm>
            <a:off x="354900" y="4755046"/>
            <a:ext cx="2130481" cy="184666"/>
          </a:xfrm>
          <a:prstGeom prst="rect">
            <a:avLst/>
          </a:prstGeom>
          <a:noFill/>
        </p:spPr>
        <p:txBody>
          <a:bodyPr wrap="square" rtlCol="0">
            <a:spAutoFit/>
          </a:bodyPr>
          <a:lstStyle/>
          <a:p>
            <a:r>
              <a:rPr lang="en-US" sz="600" dirty="0">
                <a:solidFill>
                  <a:srgbClr val="626469"/>
                </a:solidFill>
                <a:latin typeface="Arial" pitchFamily="34" charset="0"/>
                <a:cs typeface="Arial" pitchFamily="34" charset="0"/>
              </a:rPr>
              <a:t>Confidential Property of Schneider Electric</a:t>
            </a:r>
          </a:p>
        </p:txBody>
      </p:sp>
      <p:sp>
        <p:nvSpPr>
          <p:cNvPr id="6" name="Rectangle 5"/>
          <p:cNvSpPr/>
          <p:nvPr userDrawn="1"/>
        </p:nvSpPr>
        <p:spPr>
          <a:xfrm>
            <a:off x="0" y="3425428"/>
            <a:ext cx="9144000" cy="17275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Slide Number Placeholder 3"/>
          <p:cNvSpPr txBox="1">
            <a:spLocks/>
          </p:cNvSpPr>
          <p:nvPr userDrawn="1"/>
        </p:nvSpPr>
        <p:spPr>
          <a:xfrm>
            <a:off x="8388947" y="4713299"/>
            <a:ext cx="297734" cy="138499"/>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9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900" dirty="0">
              <a:solidFill>
                <a:srgbClr val="FFFFFF"/>
              </a:solidFill>
              <a:latin typeface="Arial" pitchFamily="34" charset="0"/>
              <a:ea typeface="ＭＳ Ｐゴシック" pitchFamily="34" charset="-128"/>
              <a:cs typeface="Arial" pitchFamily="34" charset="0"/>
            </a:endParaRPr>
          </a:p>
        </p:txBody>
      </p:sp>
      <p:sp>
        <p:nvSpPr>
          <p:cNvPr id="13" name="Content Placeholder 2"/>
          <p:cNvSpPr>
            <a:spLocks noGrp="1"/>
          </p:cNvSpPr>
          <p:nvPr>
            <p:ph sz="half" idx="10"/>
          </p:nvPr>
        </p:nvSpPr>
        <p:spPr>
          <a:xfrm>
            <a:off x="457200" y="3425435"/>
            <a:ext cx="8229600" cy="1232836"/>
          </a:xfrm>
        </p:spPr>
        <p:txBody>
          <a:bodyPr rIns="0">
            <a:noAutofit/>
          </a:bodyPr>
          <a:lstStyle>
            <a:lvl1pPr marL="0" indent="0" algn="l">
              <a:buNone/>
              <a:defRPr sz="1650">
                <a:solidFill>
                  <a:srgbClr val="FFFFFF"/>
                </a:solidFill>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err="1"/>
              <a:t>Cliquez</a:t>
            </a:r>
            <a:r>
              <a:rPr lang="en-US" dirty="0"/>
              <a:t> pour modifier les styles du </a:t>
            </a:r>
            <a:r>
              <a:rPr lang="en-US" dirty="0" err="1"/>
              <a:t>texte</a:t>
            </a:r>
            <a:r>
              <a:rPr lang="en-US" dirty="0"/>
              <a:t> du masque</a:t>
            </a:r>
          </a:p>
        </p:txBody>
      </p:sp>
      <p:sp>
        <p:nvSpPr>
          <p:cNvPr id="10" name="TextBox 9"/>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chemeClr val="bg1"/>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37299326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ransition Spruce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27616"/>
            <a:ext cx="8229600" cy="941783"/>
          </a:xfrm>
        </p:spPr>
        <p:txBody>
          <a:bodyPr anchor="b" anchorCtr="0">
            <a:normAutofit/>
          </a:bodyPr>
          <a:lstStyle>
            <a:lvl1pPr>
              <a:defRPr>
                <a:solidFill>
                  <a:srgbClr val="FFFFFF"/>
                </a:solidFill>
              </a:defRPr>
            </a:lvl1pPr>
          </a:lstStyle>
          <a:p>
            <a:r>
              <a:rPr lang="en-US" dirty="0"/>
              <a:t>Transition Slide Headline</a:t>
            </a:r>
          </a:p>
        </p:txBody>
      </p:sp>
      <p:pic>
        <p:nvPicPr>
          <p:cNvPr id="5" name="Picture 23" descr="C:\Users\Kurt\Desktop\Untitled-1cc.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557093" y="4599061"/>
            <a:ext cx="848530" cy="252737"/>
          </a:xfrm>
          <a:prstGeom prst="rect">
            <a:avLst/>
          </a:prstGeom>
          <a:noFill/>
        </p:spPr>
      </p:pic>
      <p:sp>
        <p:nvSpPr>
          <p:cNvPr id="7" name="Text Placeholder 6"/>
          <p:cNvSpPr>
            <a:spLocks noGrp="1"/>
          </p:cNvSpPr>
          <p:nvPr>
            <p:ph type="body" sz="quarter" idx="10" hasCustomPrompt="1"/>
          </p:nvPr>
        </p:nvSpPr>
        <p:spPr>
          <a:xfrm>
            <a:off x="452555" y="2824163"/>
            <a:ext cx="8231744" cy="921543"/>
          </a:xfrm>
        </p:spPr>
        <p:txBody>
          <a:bodyPr rIns="0">
            <a:noAutofit/>
          </a:bodyPr>
          <a:lstStyle>
            <a:lvl1pPr marL="0" indent="0" algn="l">
              <a:buNone/>
              <a:defRPr sz="165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Sub-headline if necessary</a:t>
            </a:r>
          </a:p>
        </p:txBody>
      </p:sp>
      <p:sp>
        <p:nvSpPr>
          <p:cNvPr id="11" name="Freeform 10"/>
          <p:cNvSpPr/>
          <p:nvPr userDrawn="1"/>
        </p:nvSpPr>
        <p:spPr>
          <a:xfrm>
            <a:off x="8468979" y="4689679"/>
            <a:ext cx="34298" cy="162119"/>
          </a:xfrm>
          <a:custGeom>
            <a:avLst/>
            <a:gdLst>
              <a:gd name="connsiteX0" fmla="*/ 0 w 0"/>
              <a:gd name="connsiteY0" fmla="*/ 0 h 167951"/>
              <a:gd name="connsiteX1" fmla="*/ 0 w 0"/>
              <a:gd name="connsiteY1" fmla="*/ 167951 h 167951"/>
            </a:gdLst>
            <a:ahLst/>
            <a:cxnLst>
              <a:cxn ang="0">
                <a:pos x="connsiteX0" y="connsiteY0"/>
              </a:cxn>
              <a:cxn ang="0">
                <a:pos x="connsiteX1" y="connsiteY1"/>
              </a:cxn>
            </a:cxnLst>
            <a:rect l="l" t="t" r="r" b="b"/>
            <a:pathLst>
              <a:path h="167951">
                <a:moveTo>
                  <a:pt x="0" y="0"/>
                </a:moveTo>
                <a:lnTo>
                  <a:pt x="0" y="167951"/>
                </a:lnTo>
              </a:path>
            </a:pathLst>
          </a:custGeom>
          <a:noFill/>
          <a:ln w="19050" cap="flat" cmpd="sng" algn="ctr">
            <a:solidFill>
              <a:schemeClr val="bg1"/>
            </a:solidFill>
            <a:prstDash val="solid"/>
          </a:ln>
          <a:effectLst/>
        </p:spPr>
        <p:txBody>
          <a:bodyPr rtlCol="0" anchor="ctr"/>
          <a:lstStyle/>
          <a:p>
            <a:pPr marL="0" marR="0" lvl="0" indent="0" algn="ctr" defTabSz="91424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2" name="Slide Number Placeholder 3"/>
          <p:cNvSpPr txBox="1">
            <a:spLocks/>
          </p:cNvSpPr>
          <p:nvPr userDrawn="1"/>
        </p:nvSpPr>
        <p:spPr>
          <a:xfrm>
            <a:off x="8388947" y="4713299"/>
            <a:ext cx="297734" cy="138499"/>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9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9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2428308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Large Object Spruce Green">
    <p:spTree>
      <p:nvGrpSpPr>
        <p:cNvPr id="1" name=""/>
        <p:cNvGrpSpPr/>
        <p:nvPr/>
      </p:nvGrpSpPr>
      <p:grpSpPr>
        <a:xfrm>
          <a:off x="0" y="0"/>
          <a:ext cx="0" cy="0"/>
          <a:chOff x="0" y="0"/>
          <a:chExt cx="0" cy="0"/>
        </a:xfrm>
      </p:grpSpPr>
      <p:sp>
        <p:nvSpPr>
          <p:cNvPr id="2" name="Title 1"/>
          <p:cNvSpPr>
            <a:spLocks noGrp="1"/>
          </p:cNvSpPr>
          <p:nvPr>
            <p:ph type="title"/>
          </p:nvPr>
        </p:nvSpPr>
        <p:spPr>
          <a:xfrm>
            <a:off x="457200" y="203598"/>
            <a:ext cx="8229600" cy="821531"/>
          </a:xfrm>
        </p:spPr>
        <p:txBody>
          <a:bodyPr>
            <a:noAutofit/>
          </a:bodyPr>
          <a:lstStyle>
            <a:lvl1pPr>
              <a:defRPr>
                <a:solidFill>
                  <a:srgbClr val="FFFFFF"/>
                </a:solidFill>
              </a:defRPr>
            </a:lvl1pPr>
          </a:lstStyle>
          <a:p>
            <a:r>
              <a:rPr lang="en-US" dirty="0" err="1"/>
              <a:t>Cliquez</a:t>
            </a:r>
            <a:r>
              <a:rPr lang="en-US" dirty="0"/>
              <a:t> pour modifier le style du </a:t>
            </a:r>
            <a:r>
              <a:rPr lang="en-US" dirty="0" err="1"/>
              <a:t>titre</a:t>
            </a:r>
            <a:endParaRPr lang="en-US" dirty="0"/>
          </a:p>
        </p:txBody>
      </p:sp>
      <p:sp>
        <p:nvSpPr>
          <p:cNvPr id="3" name="Content Placeholder 2"/>
          <p:cNvSpPr>
            <a:spLocks noGrp="1"/>
          </p:cNvSpPr>
          <p:nvPr>
            <p:ph sz="half" idx="1"/>
          </p:nvPr>
        </p:nvSpPr>
        <p:spPr>
          <a:xfrm>
            <a:off x="457200" y="1132285"/>
            <a:ext cx="8229600" cy="3525980"/>
          </a:xfrm>
        </p:spPr>
        <p:txBody>
          <a:bodyPr rIns="0">
            <a:noAutofit/>
          </a:bodyPr>
          <a:lstStyle>
            <a:lvl1pPr marL="0" indent="0" algn="l">
              <a:buNone/>
              <a:defRPr sz="1650">
                <a:solidFill>
                  <a:srgbClr val="FFFFFF"/>
                </a:solidFill>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err="1"/>
              <a:t>Cliquez</a:t>
            </a:r>
            <a:r>
              <a:rPr lang="en-US" dirty="0"/>
              <a:t> pour modifier les styles du </a:t>
            </a:r>
            <a:r>
              <a:rPr lang="en-US" dirty="0" err="1"/>
              <a:t>texte</a:t>
            </a:r>
            <a:r>
              <a:rPr lang="en-US" dirty="0"/>
              <a:t> du masque</a:t>
            </a:r>
          </a:p>
        </p:txBody>
      </p:sp>
      <p:sp>
        <p:nvSpPr>
          <p:cNvPr id="6" name="TextBox 5"/>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chemeClr val="bg1"/>
                </a:solidFill>
                <a:latin typeface="Arial" pitchFamily="34" charset="0"/>
                <a:cs typeface="Arial" pitchFamily="34" charset="0"/>
              </a:rPr>
              <a:t>Confidential Property of Schneider Electric</a:t>
            </a:r>
          </a:p>
        </p:txBody>
      </p:sp>
      <p:sp>
        <p:nvSpPr>
          <p:cNvPr id="8" name="Slide Number Placeholder 3"/>
          <p:cNvSpPr txBox="1">
            <a:spLocks/>
          </p:cNvSpPr>
          <p:nvPr userDrawn="1"/>
        </p:nvSpPr>
        <p:spPr>
          <a:xfrm>
            <a:off x="8388947" y="4713299"/>
            <a:ext cx="297734" cy="138499"/>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9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9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771633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731671"/>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plit Page Spruce Gree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6130" y="196455"/>
            <a:ext cx="3882448" cy="953690"/>
          </a:xfrm>
        </p:spPr>
        <p:txBody>
          <a:bodyPr anchor="t" anchorCtr="0"/>
          <a:lstStyle>
            <a:lvl1pPr algn="l">
              <a:defRPr>
                <a:solidFill>
                  <a:schemeClr val="bg1"/>
                </a:solidFill>
              </a:defRPr>
            </a:lvl1pPr>
          </a:lstStyle>
          <a:p>
            <a:r>
              <a:rPr lang="en-US" dirty="0"/>
              <a:t>Click to edit title</a:t>
            </a:r>
          </a:p>
        </p:txBody>
      </p:sp>
      <p:sp>
        <p:nvSpPr>
          <p:cNvPr id="3" name="Rectangle 2"/>
          <p:cNvSpPr/>
          <p:nvPr userDrawn="1"/>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Content Placeholder 14"/>
          <p:cNvSpPr>
            <a:spLocks noGrp="1"/>
          </p:cNvSpPr>
          <p:nvPr>
            <p:ph sz="quarter" idx="12" hasCustomPrompt="1"/>
          </p:nvPr>
        </p:nvSpPr>
        <p:spPr>
          <a:xfrm>
            <a:off x="4571999" y="0"/>
            <a:ext cx="4572000" cy="5143500"/>
          </a:xfrm>
        </p:spPr>
        <p:txBody>
          <a:bodyPr lIns="274320" tIns="1691640" anchor="t" anchorCtr="0">
            <a:noAutofit/>
          </a:bodyPr>
          <a:lstStyle>
            <a:lvl1pPr>
              <a:buClr>
                <a:srgbClr val="009530"/>
              </a:buClr>
              <a:buFont typeface="Arial" pitchFamily="34" charset="0"/>
              <a:buChar char="&gt;"/>
              <a:defRPr sz="1500">
                <a:solidFill>
                  <a:srgbClr val="009530"/>
                </a:solidFill>
              </a:defRPr>
            </a:lvl1pPr>
            <a:lvl2pPr marL="346472" indent="-166688">
              <a:buClr>
                <a:srgbClr val="626469"/>
              </a:buClr>
              <a:buFont typeface="SE Rounded Medium" pitchFamily="50" charset="0"/>
              <a:buChar char="&gt;"/>
              <a:defRPr sz="1350">
                <a:solidFill>
                  <a:srgbClr val="626469"/>
                </a:solidFill>
              </a:defRPr>
            </a:lvl2pPr>
            <a:lvl3pPr marL="514350" marR="0" indent="-163116" algn="l" defTabSz="685800" rtl="0" eaLnBrk="1" fontAlgn="auto" latinLnBrk="0" hangingPunct="1">
              <a:lnSpc>
                <a:spcPct val="100000"/>
              </a:lnSpc>
              <a:spcBef>
                <a:spcPct val="20000"/>
              </a:spcBef>
              <a:spcAft>
                <a:spcPts val="0"/>
              </a:spcAft>
              <a:buClr>
                <a:srgbClr val="626469"/>
              </a:buClr>
              <a:buSzTx/>
              <a:buFont typeface="Arial" pitchFamily="34" charset="0"/>
              <a:buChar char="-"/>
              <a:tabLst/>
              <a:defRPr sz="1200">
                <a:solidFill>
                  <a:srgbClr val="626469"/>
                </a:solidFill>
              </a:defRPr>
            </a:lvl3pPr>
            <a:lvl4pPr marL="685800" indent="-171450">
              <a:buClr>
                <a:srgbClr val="626469"/>
              </a:buClr>
              <a:buFont typeface="Arial" pitchFamily="34" charset="0"/>
              <a:buChar char="-"/>
              <a:defRPr sz="1050">
                <a:solidFill>
                  <a:srgbClr val="626469"/>
                </a:solidFill>
              </a:defRPr>
            </a:lvl4pPr>
            <a:lvl5pPr>
              <a:defRPr sz="1500">
                <a:solidFill>
                  <a:schemeClr val="bg1"/>
                </a:solidFill>
              </a:defRPr>
            </a:lvl5pPr>
          </a:lstStyle>
          <a:p>
            <a:pPr lvl="0"/>
            <a:r>
              <a:rPr lang="en-US" dirty="0"/>
              <a:t>Paragraph, bullets or photography can be used here.</a:t>
            </a:r>
          </a:p>
          <a:p>
            <a:pPr lvl="1"/>
            <a:r>
              <a:rPr lang="en-US" dirty="0"/>
              <a:t>Bullet</a:t>
            </a:r>
          </a:p>
          <a:p>
            <a:pPr lvl="2"/>
            <a:r>
              <a:rPr lang="en-US" dirty="0"/>
              <a:t>Second level</a:t>
            </a:r>
          </a:p>
          <a:p>
            <a:pPr lvl="3"/>
            <a:r>
              <a:rPr lang="en-US" dirty="0"/>
              <a:t>Third level</a:t>
            </a:r>
          </a:p>
        </p:txBody>
      </p:sp>
      <p:sp>
        <p:nvSpPr>
          <p:cNvPr id="10" name="Text Placeholder 11"/>
          <p:cNvSpPr>
            <a:spLocks noGrp="1"/>
          </p:cNvSpPr>
          <p:nvPr>
            <p:ph type="body" sz="quarter" idx="15" hasCustomPrompt="1"/>
          </p:nvPr>
        </p:nvSpPr>
        <p:spPr>
          <a:xfrm>
            <a:off x="456358" y="1222772"/>
            <a:ext cx="3890556" cy="3315891"/>
          </a:xfrm>
        </p:spPr>
        <p:txBody>
          <a:bodyPr/>
          <a:lstStyle>
            <a:lvl1pPr marL="0" indent="0">
              <a:buClr>
                <a:schemeClr val="accent1"/>
              </a:buClr>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9" name="TextBox 8"/>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chemeClr val="bg1"/>
                </a:solidFill>
                <a:latin typeface="Arial" pitchFamily="34" charset="0"/>
                <a:cs typeface="Arial" pitchFamily="34" charset="0"/>
              </a:rPr>
              <a:t>Confidential Property of Schneider Electric</a:t>
            </a:r>
          </a:p>
        </p:txBody>
      </p:sp>
      <p:sp>
        <p:nvSpPr>
          <p:cNvPr id="13" name="Slide Number Placeholder 3"/>
          <p:cNvSpPr txBox="1">
            <a:spLocks/>
          </p:cNvSpPr>
          <p:nvPr userDrawn="1"/>
        </p:nvSpPr>
        <p:spPr>
          <a:xfrm>
            <a:off x="8388947" y="4713299"/>
            <a:ext cx="297734" cy="138499"/>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900">
                <a:solidFill>
                  <a:srgbClr val="626469"/>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900" dirty="0">
              <a:solidFill>
                <a:srgbClr val="626469"/>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77980283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plit Page with Caption Spruce Green">
    <p:spTree>
      <p:nvGrpSpPr>
        <p:cNvPr id="1" name=""/>
        <p:cNvGrpSpPr/>
        <p:nvPr/>
      </p:nvGrpSpPr>
      <p:grpSpPr>
        <a:xfrm>
          <a:off x="0" y="0"/>
          <a:ext cx="0" cy="0"/>
          <a:chOff x="0" y="0"/>
          <a:chExt cx="0" cy="0"/>
        </a:xfrm>
      </p:grpSpPr>
      <p:sp>
        <p:nvSpPr>
          <p:cNvPr id="10" name="Rectangle 9"/>
          <p:cNvSpPr/>
          <p:nvPr userDrawn="1"/>
        </p:nvSpPr>
        <p:spPr>
          <a:xfrm>
            <a:off x="4543418" y="4075781"/>
            <a:ext cx="4600582" cy="108704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5" hasCustomPrompt="1"/>
          </p:nvPr>
        </p:nvSpPr>
        <p:spPr>
          <a:xfrm>
            <a:off x="456128" y="1222774"/>
            <a:ext cx="3890785" cy="3315890"/>
          </a:xfrm>
        </p:spPr>
        <p:txBody>
          <a:bodyPr/>
          <a:lstStyle>
            <a:lvl1pPr marL="0" indent="0">
              <a:buClr>
                <a:schemeClr val="accent1"/>
              </a:buClr>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13" name="Picture Placeholder 12"/>
          <p:cNvSpPr>
            <a:spLocks noGrp="1"/>
          </p:cNvSpPr>
          <p:nvPr>
            <p:ph type="pic" sz="quarter" idx="16" hasCustomPrompt="1"/>
          </p:nvPr>
        </p:nvSpPr>
        <p:spPr>
          <a:xfrm>
            <a:off x="4543418" y="3"/>
            <a:ext cx="4600582" cy="4075510"/>
          </a:xfrm>
        </p:spPr>
        <p:txBody>
          <a:bodyPr/>
          <a:lstStyle>
            <a:lvl1pPr marL="169069" marR="0" indent="-169069" algn="l" defTabSz="685800" rtl="0" eaLnBrk="1" fontAlgn="auto" latinLnBrk="0" hangingPunct="1">
              <a:lnSpc>
                <a:spcPct val="100000"/>
              </a:lnSpc>
              <a:spcBef>
                <a:spcPct val="20000"/>
              </a:spcBef>
              <a:spcAft>
                <a:spcPts val="0"/>
              </a:spcAft>
              <a:buClr>
                <a:srgbClr val="009530"/>
              </a:buClr>
              <a:buSzTx/>
              <a:buFont typeface="Arial" panose="020B0604020202020204" pitchFamily="34" charset="0"/>
              <a:buNone/>
              <a:tabLst/>
              <a:defRPr sz="1350">
                <a:solidFill>
                  <a:schemeClr val="bg1"/>
                </a:solidFill>
              </a:defRPr>
            </a:lvl1pPr>
          </a:lstStyle>
          <a:p>
            <a:r>
              <a:rPr lang="en-US" dirty="0"/>
              <a:t>Drag picture to placeholder or click icon to add</a:t>
            </a:r>
          </a:p>
          <a:p>
            <a:endParaRPr lang="en-US" dirty="0"/>
          </a:p>
        </p:txBody>
      </p:sp>
      <p:sp>
        <p:nvSpPr>
          <p:cNvPr id="16" name="Text Placeholder 15"/>
          <p:cNvSpPr>
            <a:spLocks noGrp="1"/>
          </p:cNvSpPr>
          <p:nvPr>
            <p:ph type="body" sz="quarter" idx="17"/>
          </p:nvPr>
        </p:nvSpPr>
        <p:spPr>
          <a:xfrm>
            <a:off x="4543419" y="4075781"/>
            <a:ext cx="3988441" cy="1107281"/>
          </a:xfrm>
        </p:spPr>
        <p:txBody>
          <a:bodyPr/>
          <a:lstStyle>
            <a:lvl1pPr>
              <a:buClr>
                <a:srgbClr val="000000"/>
              </a:buClr>
              <a:defRPr sz="1200" i="1">
                <a:solidFill>
                  <a:schemeClr val="bg1"/>
                </a:solidFill>
              </a:defRPr>
            </a:lvl1pPr>
            <a:lvl2pPr marL="346472" indent="-172641">
              <a:buClr>
                <a:srgbClr val="FFFFFF"/>
              </a:buClr>
              <a:buFont typeface="Arial" pitchFamily="34" charset="0"/>
              <a:buChar char="&gt;"/>
              <a:defRPr sz="1050" i="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p:txBody>
      </p:sp>
      <p:sp>
        <p:nvSpPr>
          <p:cNvPr id="11" name="Title 10"/>
          <p:cNvSpPr>
            <a:spLocks noGrp="1"/>
          </p:cNvSpPr>
          <p:nvPr>
            <p:ph type="title" hasCustomPrompt="1"/>
          </p:nvPr>
        </p:nvSpPr>
        <p:spPr>
          <a:xfrm>
            <a:off x="456128" y="196455"/>
            <a:ext cx="3890785" cy="953690"/>
          </a:xfrm>
        </p:spPr>
        <p:txBody>
          <a:bodyPr anchor="t" anchorCtr="0"/>
          <a:lstStyle>
            <a:lvl1pPr algn="l">
              <a:defRPr>
                <a:solidFill>
                  <a:schemeClr val="bg1"/>
                </a:solidFill>
              </a:defRPr>
            </a:lvl1pPr>
          </a:lstStyle>
          <a:p>
            <a:r>
              <a:rPr lang="en-US" dirty="0"/>
              <a:t>Click to edit title</a:t>
            </a:r>
          </a:p>
        </p:txBody>
      </p:sp>
      <p:sp>
        <p:nvSpPr>
          <p:cNvPr id="9" name="TextBox 8"/>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chemeClr val="bg1"/>
                </a:solidFill>
                <a:latin typeface="Arial" pitchFamily="34" charset="0"/>
                <a:cs typeface="Arial" pitchFamily="34" charset="0"/>
              </a:rPr>
              <a:t>Confidential Property of Schneider Electric</a:t>
            </a:r>
          </a:p>
        </p:txBody>
      </p:sp>
      <p:sp>
        <p:nvSpPr>
          <p:cNvPr id="15" name="Slide Number Placeholder 3"/>
          <p:cNvSpPr txBox="1">
            <a:spLocks/>
          </p:cNvSpPr>
          <p:nvPr userDrawn="1"/>
        </p:nvSpPr>
        <p:spPr>
          <a:xfrm>
            <a:off x="8388947" y="4713299"/>
            <a:ext cx="297734" cy="138499"/>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9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9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71988877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mparison Spruce Green">
    <p:spTree>
      <p:nvGrpSpPr>
        <p:cNvPr id="1" name=""/>
        <p:cNvGrpSpPr/>
        <p:nvPr/>
      </p:nvGrpSpPr>
      <p:grpSpPr>
        <a:xfrm>
          <a:off x="0" y="0"/>
          <a:ext cx="0" cy="0"/>
          <a:chOff x="0" y="0"/>
          <a:chExt cx="0" cy="0"/>
        </a:xfrm>
      </p:grpSpPr>
      <p:sp>
        <p:nvSpPr>
          <p:cNvPr id="2" name="Title 1"/>
          <p:cNvSpPr>
            <a:spLocks noGrp="1"/>
          </p:cNvSpPr>
          <p:nvPr>
            <p:ph type="title"/>
          </p:nvPr>
        </p:nvSpPr>
        <p:spPr>
          <a:xfrm>
            <a:off x="457200" y="203598"/>
            <a:ext cx="8229600" cy="821531"/>
          </a:xfrm>
        </p:spPr>
        <p:txBody>
          <a:bodyPr/>
          <a:lstStyle>
            <a:lvl1pPr>
              <a:defRPr>
                <a:solidFill>
                  <a:srgbClr val="FFFFFF"/>
                </a:solidFill>
              </a:defRPr>
            </a:lvl1pPr>
          </a:lstStyle>
          <a:p>
            <a:r>
              <a:rPr lang="en-US" dirty="0" err="1"/>
              <a:t>Cliquez</a:t>
            </a:r>
            <a:r>
              <a:rPr lang="en-US" dirty="0"/>
              <a:t> pour modifier le style du </a:t>
            </a:r>
            <a:r>
              <a:rPr lang="en-US" dirty="0" err="1"/>
              <a:t>titre</a:t>
            </a:r>
            <a:endParaRPr lang="en-US" dirty="0"/>
          </a:p>
        </p:txBody>
      </p:sp>
      <p:sp>
        <p:nvSpPr>
          <p:cNvPr id="3" name="Text Placeholder 2"/>
          <p:cNvSpPr>
            <a:spLocks noGrp="1"/>
          </p:cNvSpPr>
          <p:nvPr>
            <p:ph type="body" idx="1"/>
          </p:nvPr>
        </p:nvSpPr>
        <p:spPr>
          <a:xfrm>
            <a:off x="457200" y="1132285"/>
            <a:ext cx="3889714" cy="388144"/>
          </a:xfrm>
        </p:spPr>
        <p:txBody>
          <a:bodyPr rIns="0" anchor="t" anchorCtr="0"/>
          <a:lstStyle>
            <a:lvl1pPr marL="0" indent="0" algn="l">
              <a:buNone/>
              <a:defRPr sz="1650" b="1">
                <a:solidFill>
                  <a:srgbClr val="FFFFFF"/>
                </a:solidFill>
                <a:latin typeface="Arial" pitchFamily="34" charset="0"/>
                <a:cs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err="1"/>
              <a:t>Cliquez</a:t>
            </a:r>
            <a:r>
              <a:rPr lang="en-US" dirty="0"/>
              <a:t> pour modifier les styles du </a:t>
            </a:r>
            <a:r>
              <a:rPr lang="en-US" dirty="0" err="1"/>
              <a:t>texte</a:t>
            </a:r>
            <a:r>
              <a:rPr lang="en-US" dirty="0"/>
              <a:t> du masque</a:t>
            </a:r>
          </a:p>
        </p:txBody>
      </p:sp>
      <p:sp>
        <p:nvSpPr>
          <p:cNvPr id="5" name="Text Placeholder 4"/>
          <p:cNvSpPr>
            <a:spLocks noGrp="1"/>
          </p:cNvSpPr>
          <p:nvPr>
            <p:ph type="body" sz="quarter" idx="3"/>
          </p:nvPr>
        </p:nvSpPr>
        <p:spPr>
          <a:xfrm>
            <a:off x="4645025" y="1132285"/>
            <a:ext cx="4041775" cy="388144"/>
          </a:xfrm>
        </p:spPr>
        <p:txBody>
          <a:bodyPr rIns="0" anchor="t" anchorCtr="0"/>
          <a:lstStyle>
            <a:lvl1pPr marL="0" indent="0" algn="l">
              <a:buNone/>
              <a:defRPr sz="1650" b="1">
                <a:solidFill>
                  <a:srgbClr val="FFFFFF"/>
                </a:solidFill>
                <a:latin typeface="Arial" pitchFamily="34" charset="0"/>
                <a:cs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err="1"/>
              <a:t>Cliquez</a:t>
            </a:r>
            <a:r>
              <a:rPr lang="en-US" dirty="0"/>
              <a:t> pour modifier les styles du </a:t>
            </a:r>
            <a:r>
              <a:rPr lang="en-US" dirty="0" err="1"/>
              <a:t>texte</a:t>
            </a:r>
            <a:r>
              <a:rPr lang="en-US" dirty="0"/>
              <a:t> du masque</a:t>
            </a:r>
          </a:p>
        </p:txBody>
      </p:sp>
      <p:sp>
        <p:nvSpPr>
          <p:cNvPr id="9" name="Text Placeholder 8"/>
          <p:cNvSpPr>
            <a:spLocks noGrp="1"/>
          </p:cNvSpPr>
          <p:nvPr>
            <p:ph type="body" sz="quarter" idx="10"/>
          </p:nvPr>
        </p:nvSpPr>
        <p:spPr>
          <a:xfrm>
            <a:off x="457320" y="1608537"/>
            <a:ext cx="3889594" cy="3020615"/>
          </a:xfrm>
        </p:spPr>
        <p:txBody>
          <a:bodyPr/>
          <a:lstStyle>
            <a:lvl1pPr>
              <a:buClr>
                <a:schemeClr val="bg1"/>
              </a:buClr>
              <a:defRPr sz="1500">
                <a:solidFill>
                  <a:schemeClr val="bg1"/>
                </a:solidFill>
              </a:defRPr>
            </a:lvl1pPr>
            <a:lvl2pPr>
              <a:buClr>
                <a:schemeClr val="bg1"/>
              </a:buClr>
              <a:defRPr sz="1350">
                <a:solidFill>
                  <a:schemeClr val="bg1"/>
                </a:solidFill>
              </a:defRPr>
            </a:lvl2pPr>
            <a:lvl3pPr>
              <a:buClr>
                <a:schemeClr val="bg1"/>
              </a:buClr>
              <a:defRPr sz="1200">
                <a:solidFill>
                  <a:schemeClr val="bg1"/>
                </a:solidFill>
              </a:defRPr>
            </a:lvl3pPr>
            <a:lvl4pPr>
              <a:buClr>
                <a:schemeClr val="bg1"/>
              </a:buClr>
              <a:defRPr sz="1050">
                <a:solidFill>
                  <a:schemeClr val="bg1"/>
                </a:solidFill>
              </a:defRPr>
            </a:lvl4pPr>
            <a:lvl5pPr>
              <a:buClr>
                <a:schemeClr val="bg1"/>
              </a:buClr>
              <a:defRPr sz="900">
                <a:solidFill>
                  <a:schemeClr val="bg1"/>
                </a:solidFill>
              </a:defRPr>
            </a:lvl5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US" dirty="0"/>
          </a:p>
        </p:txBody>
      </p:sp>
      <p:sp>
        <p:nvSpPr>
          <p:cNvPr id="11" name="Text Placeholder 10"/>
          <p:cNvSpPr>
            <a:spLocks noGrp="1"/>
          </p:cNvSpPr>
          <p:nvPr>
            <p:ph type="body" sz="quarter" idx="11"/>
          </p:nvPr>
        </p:nvSpPr>
        <p:spPr>
          <a:xfrm>
            <a:off x="4644648" y="1607409"/>
            <a:ext cx="4050371" cy="3071753"/>
          </a:xfrm>
        </p:spPr>
        <p:txBody>
          <a:bodyPr/>
          <a:lstStyle>
            <a:lvl1pPr>
              <a:buClr>
                <a:schemeClr val="bg1"/>
              </a:buClr>
              <a:defRPr sz="1500">
                <a:solidFill>
                  <a:schemeClr val="bg1"/>
                </a:solidFill>
              </a:defRPr>
            </a:lvl1pPr>
            <a:lvl2pPr>
              <a:buClr>
                <a:schemeClr val="bg1"/>
              </a:buClr>
              <a:defRPr sz="1350">
                <a:solidFill>
                  <a:schemeClr val="bg1"/>
                </a:solidFill>
              </a:defRPr>
            </a:lvl2pPr>
            <a:lvl3pPr>
              <a:buClr>
                <a:schemeClr val="bg1"/>
              </a:buClr>
              <a:defRPr sz="1200">
                <a:solidFill>
                  <a:schemeClr val="bg1"/>
                </a:solidFill>
              </a:defRPr>
            </a:lvl3pPr>
            <a:lvl4pPr>
              <a:buClr>
                <a:schemeClr val="bg1"/>
              </a:buClr>
              <a:defRPr sz="1050">
                <a:solidFill>
                  <a:schemeClr val="bg1"/>
                </a:solidFill>
              </a:defRPr>
            </a:lvl4pPr>
            <a:lvl5pPr>
              <a:buClr>
                <a:schemeClr val="bg1"/>
              </a:buClr>
              <a:defRPr sz="900">
                <a:solidFill>
                  <a:schemeClr val="bg1"/>
                </a:solidFill>
              </a:defRPr>
            </a:lvl5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US" dirty="0"/>
          </a:p>
        </p:txBody>
      </p:sp>
      <p:sp>
        <p:nvSpPr>
          <p:cNvPr id="10" name="TextBox 9"/>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chemeClr val="bg1"/>
                </a:solidFill>
                <a:latin typeface="Arial" pitchFamily="34" charset="0"/>
                <a:cs typeface="Arial" pitchFamily="34" charset="0"/>
              </a:rPr>
              <a:t>Confidential Property of Schneider Electric</a:t>
            </a:r>
          </a:p>
        </p:txBody>
      </p:sp>
      <p:sp>
        <p:nvSpPr>
          <p:cNvPr id="13" name="Slide Number Placeholder 3"/>
          <p:cNvSpPr txBox="1">
            <a:spLocks/>
          </p:cNvSpPr>
          <p:nvPr userDrawn="1"/>
        </p:nvSpPr>
        <p:spPr>
          <a:xfrm>
            <a:off x="8388947" y="4713299"/>
            <a:ext cx="297734" cy="138499"/>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9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9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01966263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6 Column Spruce Green">
    <p:spTree>
      <p:nvGrpSpPr>
        <p:cNvPr id="1" name=""/>
        <p:cNvGrpSpPr/>
        <p:nvPr/>
      </p:nvGrpSpPr>
      <p:grpSpPr>
        <a:xfrm>
          <a:off x="0" y="0"/>
          <a:ext cx="0" cy="0"/>
          <a:chOff x="0" y="0"/>
          <a:chExt cx="0" cy="0"/>
        </a:xfrm>
      </p:grpSpPr>
      <p:sp>
        <p:nvSpPr>
          <p:cNvPr id="2" name="Title 1"/>
          <p:cNvSpPr>
            <a:spLocks noGrp="1"/>
          </p:cNvSpPr>
          <p:nvPr>
            <p:ph type="title"/>
          </p:nvPr>
        </p:nvSpPr>
        <p:spPr>
          <a:xfrm>
            <a:off x="457200" y="203598"/>
            <a:ext cx="8229600" cy="821531"/>
          </a:xfrm>
        </p:spPr>
        <p:txBody>
          <a:bodyPr/>
          <a:lstStyle>
            <a:lvl1pPr>
              <a:defRPr>
                <a:solidFill>
                  <a:srgbClr val="FFFFFF"/>
                </a:solidFill>
              </a:defRPr>
            </a:lvl1pPr>
          </a:lstStyle>
          <a:p>
            <a:r>
              <a:rPr lang="en-US" dirty="0" err="1"/>
              <a:t>Cliquez</a:t>
            </a:r>
            <a:r>
              <a:rPr lang="en-US" dirty="0"/>
              <a:t> pour modifier le style du </a:t>
            </a:r>
            <a:r>
              <a:rPr lang="en-US" dirty="0" err="1"/>
              <a:t>titre</a:t>
            </a:r>
            <a:endParaRPr lang="en-US" dirty="0"/>
          </a:p>
        </p:txBody>
      </p:sp>
      <p:sp>
        <p:nvSpPr>
          <p:cNvPr id="10" name="Picture Placeholder 9"/>
          <p:cNvSpPr>
            <a:spLocks noGrp="1"/>
          </p:cNvSpPr>
          <p:nvPr>
            <p:ph type="pic" sz="quarter" idx="10"/>
          </p:nvPr>
        </p:nvSpPr>
        <p:spPr>
          <a:xfrm>
            <a:off x="457201" y="1651564"/>
            <a:ext cx="1280375" cy="1303020"/>
          </a:xfrm>
        </p:spPr>
        <p:txBody>
          <a:bodyPr>
            <a:noAutofit/>
          </a:bodyPr>
          <a:lstStyle>
            <a:lvl1pPr marL="0" indent="0" algn="ctr">
              <a:buNone/>
              <a:defRPr sz="1500">
                <a:solidFill>
                  <a:srgbClr val="FFFFFF"/>
                </a:solidFill>
              </a:defRPr>
            </a:lvl1pPr>
          </a:lstStyle>
          <a:p>
            <a:r>
              <a:rPr lang="en-US" dirty="0" err="1"/>
              <a:t>Cliquez</a:t>
            </a:r>
            <a:r>
              <a:rPr lang="en-US" dirty="0"/>
              <a:t> </a:t>
            </a:r>
            <a:r>
              <a:rPr lang="en-US" dirty="0" err="1"/>
              <a:t>sur</a:t>
            </a:r>
            <a:r>
              <a:rPr lang="en-US" dirty="0"/>
              <a:t> </a:t>
            </a:r>
            <a:r>
              <a:rPr lang="en-US" dirty="0" err="1"/>
              <a:t>l'icône</a:t>
            </a:r>
            <a:r>
              <a:rPr lang="en-US" dirty="0"/>
              <a:t> pour </a:t>
            </a:r>
            <a:r>
              <a:rPr lang="en-US" dirty="0" err="1"/>
              <a:t>ajouter</a:t>
            </a:r>
            <a:r>
              <a:rPr lang="en-US" dirty="0"/>
              <a:t> </a:t>
            </a:r>
            <a:r>
              <a:rPr lang="en-US" dirty="0" err="1"/>
              <a:t>une</a:t>
            </a:r>
            <a:r>
              <a:rPr lang="en-US" dirty="0"/>
              <a:t> image</a:t>
            </a:r>
          </a:p>
        </p:txBody>
      </p:sp>
      <p:sp>
        <p:nvSpPr>
          <p:cNvPr id="11" name="Picture Placeholder 9"/>
          <p:cNvSpPr>
            <a:spLocks noGrp="1"/>
          </p:cNvSpPr>
          <p:nvPr>
            <p:ph type="pic" sz="quarter" idx="11"/>
          </p:nvPr>
        </p:nvSpPr>
        <p:spPr>
          <a:xfrm>
            <a:off x="1844761" y="1651564"/>
            <a:ext cx="1285018" cy="1303020"/>
          </a:xfrm>
        </p:spPr>
        <p:txBody>
          <a:bodyPr>
            <a:noAutofit/>
          </a:bodyPr>
          <a:lstStyle>
            <a:lvl1pPr marL="0" indent="0" algn="ctr">
              <a:buNone/>
              <a:defRPr sz="1500">
                <a:solidFill>
                  <a:srgbClr val="FFFFFF"/>
                </a:solidFill>
              </a:defRPr>
            </a:lvl1pPr>
          </a:lstStyle>
          <a:p>
            <a:r>
              <a:rPr lang="en-US" dirty="0" err="1"/>
              <a:t>Cliquez</a:t>
            </a:r>
            <a:r>
              <a:rPr lang="en-US" dirty="0"/>
              <a:t> </a:t>
            </a:r>
            <a:r>
              <a:rPr lang="en-US" dirty="0" err="1"/>
              <a:t>sur</a:t>
            </a:r>
            <a:r>
              <a:rPr lang="en-US" dirty="0"/>
              <a:t> </a:t>
            </a:r>
            <a:r>
              <a:rPr lang="en-US" dirty="0" err="1"/>
              <a:t>l'icône</a:t>
            </a:r>
            <a:r>
              <a:rPr lang="en-US" dirty="0"/>
              <a:t> pour </a:t>
            </a:r>
            <a:r>
              <a:rPr lang="en-US" dirty="0" err="1"/>
              <a:t>ajouter</a:t>
            </a:r>
            <a:r>
              <a:rPr lang="en-US" dirty="0"/>
              <a:t> </a:t>
            </a:r>
            <a:r>
              <a:rPr lang="en-US" dirty="0" err="1"/>
              <a:t>une</a:t>
            </a:r>
            <a:r>
              <a:rPr lang="en-US" dirty="0"/>
              <a:t> image</a:t>
            </a:r>
          </a:p>
        </p:txBody>
      </p:sp>
      <p:sp>
        <p:nvSpPr>
          <p:cNvPr id="12" name="Picture Placeholder 9"/>
          <p:cNvSpPr>
            <a:spLocks noGrp="1"/>
          </p:cNvSpPr>
          <p:nvPr>
            <p:ph type="pic" sz="quarter" idx="12"/>
          </p:nvPr>
        </p:nvSpPr>
        <p:spPr>
          <a:xfrm>
            <a:off x="3235772" y="1651564"/>
            <a:ext cx="1283828" cy="1303020"/>
          </a:xfrm>
        </p:spPr>
        <p:txBody>
          <a:bodyPr>
            <a:noAutofit/>
          </a:bodyPr>
          <a:lstStyle>
            <a:lvl1pPr marL="0" indent="0" algn="ctr">
              <a:buNone/>
              <a:defRPr sz="1500">
                <a:solidFill>
                  <a:srgbClr val="FFFFFF"/>
                </a:solidFill>
              </a:defRPr>
            </a:lvl1pPr>
          </a:lstStyle>
          <a:p>
            <a:r>
              <a:rPr lang="en-US" dirty="0" err="1"/>
              <a:t>Cliquez</a:t>
            </a:r>
            <a:r>
              <a:rPr lang="en-US" dirty="0"/>
              <a:t> </a:t>
            </a:r>
            <a:r>
              <a:rPr lang="en-US" dirty="0" err="1"/>
              <a:t>sur</a:t>
            </a:r>
            <a:r>
              <a:rPr lang="en-US" dirty="0"/>
              <a:t> </a:t>
            </a:r>
            <a:r>
              <a:rPr lang="en-US" dirty="0" err="1"/>
              <a:t>l'icône</a:t>
            </a:r>
            <a:r>
              <a:rPr lang="en-US" dirty="0"/>
              <a:t> pour </a:t>
            </a:r>
            <a:r>
              <a:rPr lang="en-US" dirty="0" err="1"/>
              <a:t>ajouter</a:t>
            </a:r>
            <a:r>
              <a:rPr lang="en-US" dirty="0"/>
              <a:t> </a:t>
            </a:r>
            <a:r>
              <a:rPr lang="en-US" dirty="0" err="1"/>
              <a:t>une</a:t>
            </a:r>
            <a:r>
              <a:rPr lang="en-US" dirty="0"/>
              <a:t> image</a:t>
            </a:r>
          </a:p>
        </p:txBody>
      </p:sp>
      <p:sp>
        <p:nvSpPr>
          <p:cNvPr id="13" name="Picture Placeholder 9"/>
          <p:cNvSpPr>
            <a:spLocks noGrp="1"/>
          </p:cNvSpPr>
          <p:nvPr>
            <p:ph type="pic" sz="quarter" idx="13"/>
          </p:nvPr>
        </p:nvSpPr>
        <p:spPr>
          <a:xfrm>
            <a:off x="4625592" y="1651564"/>
            <a:ext cx="1282780" cy="1303020"/>
          </a:xfrm>
        </p:spPr>
        <p:txBody>
          <a:bodyPr>
            <a:noAutofit/>
          </a:bodyPr>
          <a:lstStyle>
            <a:lvl1pPr marL="0" indent="0" algn="ctr">
              <a:buNone/>
              <a:defRPr sz="1500">
                <a:solidFill>
                  <a:srgbClr val="FFFFFF"/>
                </a:solidFill>
              </a:defRPr>
            </a:lvl1pPr>
          </a:lstStyle>
          <a:p>
            <a:r>
              <a:rPr lang="en-US" dirty="0" err="1"/>
              <a:t>Cliquez</a:t>
            </a:r>
            <a:r>
              <a:rPr lang="en-US" dirty="0"/>
              <a:t> </a:t>
            </a:r>
            <a:r>
              <a:rPr lang="en-US" dirty="0" err="1"/>
              <a:t>sur</a:t>
            </a:r>
            <a:r>
              <a:rPr lang="en-US" dirty="0"/>
              <a:t> </a:t>
            </a:r>
            <a:r>
              <a:rPr lang="en-US" dirty="0" err="1"/>
              <a:t>l'icône</a:t>
            </a:r>
            <a:r>
              <a:rPr lang="en-US" dirty="0"/>
              <a:t> pour </a:t>
            </a:r>
            <a:r>
              <a:rPr lang="en-US" dirty="0" err="1"/>
              <a:t>ajouter</a:t>
            </a:r>
            <a:r>
              <a:rPr lang="en-US" dirty="0"/>
              <a:t> </a:t>
            </a:r>
            <a:r>
              <a:rPr lang="en-US" dirty="0" err="1"/>
              <a:t>une</a:t>
            </a:r>
            <a:r>
              <a:rPr lang="en-US" dirty="0"/>
              <a:t> image</a:t>
            </a:r>
          </a:p>
        </p:txBody>
      </p:sp>
      <p:sp>
        <p:nvSpPr>
          <p:cNvPr id="14" name="Picture Placeholder 9"/>
          <p:cNvSpPr>
            <a:spLocks noGrp="1"/>
          </p:cNvSpPr>
          <p:nvPr>
            <p:ph type="pic" sz="quarter" idx="14"/>
          </p:nvPr>
        </p:nvSpPr>
        <p:spPr>
          <a:xfrm>
            <a:off x="6015416" y="1651564"/>
            <a:ext cx="1285018" cy="1303020"/>
          </a:xfrm>
        </p:spPr>
        <p:txBody>
          <a:bodyPr>
            <a:noAutofit/>
          </a:bodyPr>
          <a:lstStyle>
            <a:lvl1pPr marL="0" indent="0" algn="ctr">
              <a:buNone/>
              <a:defRPr sz="1500">
                <a:solidFill>
                  <a:srgbClr val="FFFFFF"/>
                </a:solidFill>
              </a:defRPr>
            </a:lvl1pPr>
          </a:lstStyle>
          <a:p>
            <a:r>
              <a:rPr lang="en-US" dirty="0" err="1"/>
              <a:t>Cliquez</a:t>
            </a:r>
            <a:r>
              <a:rPr lang="en-US" dirty="0"/>
              <a:t> </a:t>
            </a:r>
            <a:r>
              <a:rPr lang="en-US" dirty="0" err="1"/>
              <a:t>sur</a:t>
            </a:r>
            <a:r>
              <a:rPr lang="en-US" dirty="0"/>
              <a:t> </a:t>
            </a:r>
            <a:r>
              <a:rPr lang="en-US" dirty="0" err="1"/>
              <a:t>l'icône</a:t>
            </a:r>
            <a:r>
              <a:rPr lang="en-US" dirty="0"/>
              <a:t> pour </a:t>
            </a:r>
            <a:r>
              <a:rPr lang="en-US" dirty="0" err="1"/>
              <a:t>ajouter</a:t>
            </a:r>
            <a:r>
              <a:rPr lang="en-US" dirty="0"/>
              <a:t> </a:t>
            </a:r>
            <a:r>
              <a:rPr lang="en-US" dirty="0" err="1"/>
              <a:t>une</a:t>
            </a:r>
            <a:r>
              <a:rPr lang="en-US" dirty="0"/>
              <a:t> image</a:t>
            </a:r>
          </a:p>
        </p:txBody>
      </p:sp>
      <p:sp>
        <p:nvSpPr>
          <p:cNvPr id="15" name="Picture Placeholder 9"/>
          <p:cNvSpPr>
            <a:spLocks noGrp="1"/>
          </p:cNvSpPr>
          <p:nvPr>
            <p:ph type="pic" sz="quarter" idx="15"/>
          </p:nvPr>
        </p:nvSpPr>
        <p:spPr>
          <a:xfrm>
            <a:off x="7405236" y="1651564"/>
            <a:ext cx="1281446" cy="1303020"/>
          </a:xfrm>
        </p:spPr>
        <p:txBody>
          <a:bodyPr>
            <a:noAutofit/>
          </a:bodyPr>
          <a:lstStyle>
            <a:lvl1pPr marL="0" indent="0" algn="ctr">
              <a:buNone/>
              <a:defRPr sz="1500">
                <a:solidFill>
                  <a:srgbClr val="FFFFFF"/>
                </a:solidFill>
              </a:defRPr>
            </a:lvl1pPr>
          </a:lstStyle>
          <a:p>
            <a:r>
              <a:rPr lang="en-US" dirty="0" err="1"/>
              <a:t>Cliquez</a:t>
            </a:r>
            <a:r>
              <a:rPr lang="en-US" dirty="0"/>
              <a:t> </a:t>
            </a:r>
            <a:r>
              <a:rPr lang="en-US" dirty="0" err="1"/>
              <a:t>sur</a:t>
            </a:r>
            <a:r>
              <a:rPr lang="en-US" dirty="0"/>
              <a:t> </a:t>
            </a:r>
            <a:r>
              <a:rPr lang="en-US" dirty="0" err="1"/>
              <a:t>l'icône</a:t>
            </a:r>
            <a:r>
              <a:rPr lang="en-US" dirty="0"/>
              <a:t> pour </a:t>
            </a:r>
            <a:r>
              <a:rPr lang="en-US" dirty="0" err="1"/>
              <a:t>ajouter</a:t>
            </a:r>
            <a:r>
              <a:rPr lang="en-US" dirty="0"/>
              <a:t> </a:t>
            </a:r>
            <a:r>
              <a:rPr lang="en-US" dirty="0" err="1"/>
              <a:t>une</a:t>
            </a:r>
            <a:r>
              <a:rPr lang="en-US" dirty="0"/>
              <a:t> image</a:t>
            </a:r>
          </a:p>
        </p:txBody>
      </p:sp>
      <p:sp>
        <p:nvSpPr>
          <p:cNvPr id="17" name="Text Placeholder 16"/>
          <p:cNvSpPr>
            <a:spLocks noGrp="1"/>
          </p:cNvSpPr>
          <p:nvPr>
            <p:ph type="body" sz="quarter" idx="16"/>
          </p:nvPr>
        </p:nvSpPr>
        <p:spPr>
          <a:xfrm>
            <a:off x="457201" y="3067050"/>
            <a:ext cx="1280375" cy="814388"/>
          </a:xfrm>
        </p:spPr>
        <p:txBody>
          <a:bodyPr lIns="45720" rIns="45720">
            <a:noAutofit/>
          </a:bodyPr>
          <a:lstStyle>
            <a:lvl1pPr marL="0" indent="0" algn="ctr">
              <a:buNone/>
              <a:defRPr sz="1350" b="0">
                <a:solidFill>
                  <a:srgbClr val="FFFFFF"/>
                </a:solidFill>
              </a:defRPr>
            </a:lvl1pPr>
            <a:lvl2pPr marL="89297" indent="0">
              <a:buNone/>
              <a:defRPr sz="1350" b="0">
                <a:solidFill>
                  <a:schemeClr val="bg1"/>
                </a:solidFill>
              </a:defRPr>
            </a:lvl2pPr>
            <a:lvl3pPr marL="298847" indent="0">
              <a:buNone/>
              <a:defRPr sz="1350" b="0">
                <a:solidFill>
                  <a:schemeClr val="bg1"/>
                </a:solidFill>
              </a:defRPr>
            </a:lvl3pPr>
            <a:lvl4pPr marL="516731" indent="0">
              <a:buNone/>
              <a:defRPr sz="1350" b="0">
                <a:solidFill>
                  <a:schemeClr val="bg1"/>
                </a:solidFill>
              </a:defRPr>
            </a:lvl4pPr>
            <a:lvl5pPr marL="688181" indent="0">
              <a:buNone/>
              <a:defRPr sz="1350" b="0">
                <a:solidFill>
                  <a:schemeClr val="bg1"/>
                </a:solidFill>
              </a:defRPr>
            </a:lvl5pPr>
          </a:lstStyle>
          <a:p>
            <a:pPr lvl="0"/>
            <a:r>
              <a:rPr lang="en-US" dirty="0" err="1"/>
              <a:t>Cliquez</a:t>
            </a:r>
            <a:r>
              <a:rPr lang="en-US" dirty="0"/>
              <a:t> pour modifier les styles du </a:t>
            </a:r>
            <a:r>
              <a:rPr lang="en-US" dirty="0" err="1"/>
              <a:t>texte</a:t>
            </a:r>
            <a:r>
              <a:rPr lang="en-US" dirty="0"/>
              <a:t> du masque</a:t>
            </a:r>
          </a:p>
        </p:txBody>
      </p:sp>
      <p:sp>
        <p:nvSpPr>
          <p:cNvPr id="18" name="Text Placeholder 16"/>
          <p:cNvSpPr>
            <a:spLocks noGrp="1"/>
          </p:cNvSpPr>
          <p:nvPr>
            <p:ph type="body" sz="quarter" idx="17"/>
          </p:nvPr>
        </p:nvSpPr>
        <p:spPr>
          <a:xfrm>
            <a:off x="1844759" y="3067050"/>
            <a:ext cx="1285019" cy="814388"/>
          </a:xfrm>
        </p:spPr>
        <p:txBody>
          <a:bodyPr lIns="45720" rIns="45720">
            <a:noAutofit/>
          </a:bodyPr>
          <a:lstStyle>
            <a:lvl1pPr marL="0" indent="0" algn="ctr">
              <a:buNone/>
              <a:defRPr sz="1350" b="0">
                <a:solidFill>
                  <a:srgbClr val="FFFFFF"/>
                </a:solidFill>
              </a:defRPr>
            </a:lvl1pPr>
            <a:lvl2pPr marL="89297" indent="0">
              <a:buNone/>
              <a:defRPr sz="1350" b="0">
                <a:solidFill>
                  <a:schemeClr val="bg1"/>
                </a:solidFill>
              </a:defRPr>
            </a:lvl2pPr>
            <a:lvl3pPr marL="298847" indent="0">
              <a:buNone/>
              <a:defRPr sz="1350" b="0">
                <a:solidFill>
                  <a:schemeClr val="bg1"/>
                </a:solidFill>
              </a:defRPr>
            </a:lvl3pPr>
            <a:lvl4pPr marL="516731" indent="0">
              <a:buNone/>
              <a:defRPr sz="1350" b="0">
                <a:solidFill>
                  <a:schemeClr val="bg1"/>
                </a:solidFill>
              </a:defRPr>
            </a:lvl4pPr>
            <a:lvl5pPr marL="688181" indent="0">
              <a:buNone/>
              <a:defRPr sz="1350" b="0">
                <a:solidFill>
                  <a:schemeClr val="bg1"/>
                </a:solidFill>
              </a:defRPr>
            </a:lvl5pPr>
          </a:lstStyle>
          <a:p>
            <a:pPr lvl="0"/>
            <a:r>
              <a:rPr lang="en-US" dirty="0" err="1"/>
              <a:t>Cliquez</a:t>
            </a:r>
            <a:r>
              <a:rPr lang="en-US" dirty="0"/>
              <a:t> pour modifier les styles du </a:t>
            </a:r>
            <a:r>
              <a:rPr lang="en-US" dirty="0" err="1"/>
              <a:t>texte</a:t>
            </a:r>
            <a:r>
              <a:rPr lang="en-US" dirty="0"/>
              <a:t> du masque</a:t>
            </a:r>
          </a:p>
        </p:txBody>
      </p:sp>
      <p:sp>
        <p:nvSpPr>
          <p:cNvPr id="19" name="Text Placeholder 16"/>
          <p:cNvSpPr>
            <a:spLocks noGrp="1"/>
          </p:cNvSpPr>
          <p:nvPr>
            <p:ph type="body" sz="quarter" idx="18"/>
          </p:nvPr>
        </p:nvSpPr>
        <p:spPr>
          <a:xfrm>
            <a:off x="3235774" y="3067050"/>
            <a:ext cx="1283827" cy="814388"/>
          </a:xfrm>
        </p:spPr>
        <p:txBody>
          <a:bodyPr lIns="45720" rIns="45720">
            <a:noAutofit/>
          </a:bodyPr>
          <a:lstStyle>
            <a:lvl1pPr marL="0" indent="0" algn="ctr">
              <a:buNone/>
              <a:defRPr sz="1350" b="0">
                <a:solidFill>
                  <a:srgbClr val="FFFFFF"/>
                </a:solidFill>
              </a:defRPr>
            </a:lvl1pPr>
            <a:lvl2pPr marL="89297" indent="0">
              <a:buNone/>
              <a:defRPr sz="1350" b="0">
                <a:solidFill>
                  <a:schemeClr val="bg1"/>
                </a:solidFill>
              </a:defRPr>
            </a:lvl2pPr>
            <a:lvl3pPr marL="298847" indent="0">
              <a:buNone/>
              <a:defRPr sz="1350" b="0">
                <a:solidFill>
                  <a:schemeClr val="bg1"/>
                </a:solidFill>
              </a:defRPr>
            </a:lvl3pPr>
            <a:lvl4pPr marL="516731" indent="0">
              <a:buNone/>
              <a:defRPr sz="1350" b="0">
                <a:solidFill>
                  <a:schemeClr val="bg1"/>
                </a:solidFill>
              </a:defRPr>
            </a:lvl4pPr>
            <a:lvl5pPr marL="688181" indent="0">
              <a:buNone/>
              <a:defRPr sz="1350" b="0">
                <a:solidFill>
                  <a:schemeClr val="bg1"/>
                </a:solidFill>
              </a:defRPr>
            </a:lvl5pPr>
          </a:lstStyle>
          <a:p>
            <a:pPr lvl="0"/>
            <a:r>
              <a:rPr lang="en-US" dirty="0" err="1"/>
              <a:t>Cliquez</a:t>
            </a:r>
            <a:r>
              <a:rPr lang="en-US" dirty="0"/>
              <a:t> pour modifier les styles du </a:t>
            </a:r>
            <a:r>
              <a:rPr lang="en-US" dirty="0" err="1"/>
              <a:t>texte</a:t>
            </a:r>
            <a:r>
              <a:rPr lang="en-US" dirty="0"/>
              <a:t> du masque</a:t>
            </a:r>
          </a:p>
        </p:txBody>
      </p:sp>
      <p:sp>
        <p:nvSpPr>
          <p:cNvPr id="20" name="Text Placeholder 16"/>
          <p:cNvSpPr>
            <a:spLocks noGrp="1"/>
          </p:cNvSpPr>
          <p:nvPr>
            <p:ph type="body" sz="quarter" idx="19"/>
          </p:nvPr>
        </p:nvSpPr>
        <p:spPr>
          <a:xfrm>
            <a:off x="4625592" y="3067050"/>
            <a:ext cx="1282780" cy="814388"/>
          </a:xfrm>
        </p:spPr>
        <p:txBody>
          <a:bodyPr lIns="45720" rIns="45720">
            <a:noAutofit/>
          </a:bodyPr>
          <a:lstStyle>
            <a:lvl1pPr marL="0" indent="0" algn="ctr">
              <a:buNone/>
              <a:defRPr sz="1350" b="0">
                <a:solidFill>
                  <a:srgbClr val="FFFFFF"/>
                </a:solidFill>
              </a:defRPr>
            </a:lvl1pPr>
            <a:lvl2pPr marL="89297" indent="0">
              <a:buNone/>
              <a:defRPr sz="1350" b="0">
                <a:solidFill>
                  <a:schemeClr val="bg1"/>
                </a:solidFill>
              </a:defRPr>
            </a:lvl2pPr>
            <a:lvl3pPr marL="298847" indent="0">
              <a:buNone/>
              <a:defRPr sz="1350" b="0">
                <a:solidFill>
                  <a:schemeClr val="bg1"/>
                </a:solidFill>
              </a:defRPr>
            </a:lvl3pPr>
            <a:lvl4pPr marL="516731" indent="0">
              <a:buNone/>
              <a:defRPr sz="1350" b="0">
                <a:solidFill>
                  <a:schemeClr val="bg1"/>
                </a:solidFill>
              </a:defRPr>
            </a:lvl4pPr>
            <a:lvl5pPr marL="688181" indent="0">
              <a:buNone/>
              <a:defRPr sz="1350" b="0">
                <a:solidFill>
                  <a:schemeClr val="bg1"/>
                </a:solidFill>
              </a:defRPr>
            </a:lvl5pPr>
          </a:lstStyle>
          <a:p>
            <a:pPr lvl="0"/>
            <a:r>
              <a:rPr lang="en-US" dirty="0" err="1"/>
              <a:t>Cliquez</a:t>
            </a:r>
            <a:r>
              <a:rPr lang="en-US" dirty="0"/>
              <a:t> pour modifier les styles du </a:t>
            </a:r>
            <a:r>
              <a:rPr lang="en-US" dirty="0" err="1"/>
              <a:t>texte</a:t>
            </a:r>
            <a:r>
              <a:rPr lang="en-US" dirty="0"/>
              <a:t> du masque</a:t>
            </a:r>
          </a:p>
        </p:txBody>
      </p:sp>
      <p:sp>
        <p:nvSpPr>
          <p:cNvPr id="21" name="Text Placeholder 16"/>
          <p:cNvSpPr>
            <a:spLocks noGrp="1"/>
          </p:cNvSpPr>
          <p:nvPr>
            <p:ph type="body" sz="quarter" idx="20"/>
          </p:nvPr>
        </p:nvSpPr>
        <p:spPr>
          <a:xfrm>
            <a:off x="6015416" y="3067050"/>
            <a:ext cx="1285018" cy="814388"/>
          </a:xfrm>
        </p:spPr>
        <p:txBody>
          <a:bodyPr lIns="45720" rIns="45720">
            <a:noAutofit/>
          </a:bodyPr>
          <a:lstStyle>
            <a:lvl1pPr marL="0" indent="0" algn="ctr">
              <a:buNone/>
              <a:defRPr sz="1350" b="0">
                <a:solidFill>
                  <a:srgbClr val="FFFFFF"/>
                </a:solidFill>
              </a:defRPr>
            </a:lvl1pPr>
            <a:lvl2pPr marL="89297" indent="0">
              <a:buNone/>
              <a:defRPr sz="1350" b="0">
                <a:solidFill>
                  <a:schemeClr val="bg1"/>
                </a:solidFill>
              </a:defRPr>
            </a:lvl2pPr>
            <a:lvl3pPr marL="298847" indent="0">
              <a:buNone/>
              <a:defRPr sz="1350" b="0">
                <a:solidFill>
                  <a:schemeClr val="bg1"/>
                </a:solidFill>
              </a:defRPr>
            </a:lvl3pPr>
            <a:lvl4pPr marL="516731" indent="0">
              <a:buNone/>
              <a:defRPr sz="1350" b="0">
                <a:solidFill>
                  <a:schemeClr val="bg1"/>
                </a:solidFill>
              </a:defRPr>
            </a:lvl4pPr>
            <a:lvl5pPr marL="688181" indent="0">
              <a:buNone/>
              <a:defRPr sz="1350" b="0">
                <a:solidFill>
                  <a:schemeClr val="bg1"/>
                </a:solidFill>
              </a:defRPr>
            </a:lvl5pPr>
          </a:lstStyle>
          <a:p>
            <a:pPr lvl="0"/>
            <a:r>
              <a:rPr lang="en-US" dirty="0" err="1"/>
              <a:t>Cliquez</a:t>
            </a:r>
            <a:r>
              <a:rPr lang="en-US" dirty="0"/>
              <a:t> pour modifier les styles du </a:t>
            </a:r>
            <a:r>
              <a:rPr lang="en-US" dirty="0" err="1"/>
              <a:t>texte</a:t>
            </a:r>
            <a:r>
              <a:rPr lang="en-US" dirty="0"/>
              <a:t> du masque</a:t>
            </a:r>
          </a:p>
        </p:txBody>
      </p:sp>
      <p:sp>
        <p:nvSpPr>
          <p:cNvPr id="22" name="Text Placeholder 16"/>
          <p:cNvSpPr>
            <a:spLocks noGrp="1"/>
          </p:cNvSpPr>
          <p:nvPr>
            <p:ph type="body" sz="quarter" idx="21"/>
          </p:nvPr>
        </p:nvSpPr>
        <p:spPr>
          <a:xfrm>
            <a:off x="7405235" y="3067050"/>
            <a:ext cx="1281565" cy="814388"/>
          </a:xfrm>
        </p:spPr>
        <p:txBody>
          <a:bodyPr lIns="45720" rIns="45720">
            <a:noAutofit/>
          </a:bodyPr>
          <a:lstStyle>
            <a:lvl1pPr marL="0" indent="0" algn="ctr">
              <a:buNone/>
              <a:defRPr sz="1350" b="0">
                <a:solidFill>
                  <a:srgbClr val="FFFFFF"/>
                </a:solidFill>
              </a:defRPr>
            </a:lvl1pPr>
            <a:lvl2pPr marL="89297" indent="0">
              <a:buNone/>
              <a:defRPr sz="1350" b="0">
                <a:solidFill>
                  <a:schemeClr val="bg1"/>
                </a:solidFill>
              </a:defRPr>
            </a:lvl2pPr>
            <a:lvl3pPr marL="298847" indent="0">
              <a:buNone/>
              <a:defRPr sz="1350" b="0">
                <a:solidFill>
                  <a:schemeClr val="bg1"/>
                </a:solidFill>
              </a:defRPr>
            </a:lvl3pPr>
            <a:lvl4pPr marL="516731" indent="0">
              <a:buNone/>
              <a:defRPr sz="1350" b="0">
                <a:solidFill>
                  <a:schemeClr val="bg1"/>
                </a:solidFill>
              </a:defRPr>
            </a:lvl4pPr>
            <a:lvl5pPr marL="688181" indent="0">
              <a:buNone/>
              <a:defRPr sz="1350" b="0">
                <a:solidFill>
                  <a:schemeClr val="bg1"/>
                </a:solidFill>
              </a:defRPr>
            </a:lvl5pPr>
          </a:lstStyle>
          <a:p>
            <a:pPr lvl="0"/>
            <a:r>
              <a:rPr lang="en-US" dirty="0" err="1"/>
              <a:t>Cliquez</a:t>
            </a:r>
            <a:r>
              <a:rPr lang="en-US" dirty="0"/>
              <a:t> pour modifier les styles du </a:t>
            </a:r>
            <a:r>
              <a:rPr lang="en-US" dirty="0" err="1"/>
              <a:t>texte</a:t>
            </a:r>
            <a:r>
              <a:rPr lang="en-US" dirty="0"/>
              <a:t> du masque</a:t>
            </a:r>
          </a:p>
        </p:txBody>
      </p:sp>
      <p:sp>
        <p:nvSpPr>
          <p:cNvPr id="23" name="TextBox 22"/>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chemeClr val="bg1"/>
                </a:solidFill>
                <a:latin typeface="Arial" pitchFamily="34" charset="0"/>
                <a:cs typeface="Arial" pitchFamily="34" charset="0"/>
              </a:rPr>
              <a:t>Confidential Property of Schneider Electric</a:t>
            </a:r>
          </a:p>
        </p:txBody>
      </p:sp>
      <p:sp>
        <p:nvSpPr>
          <p:cNvPr id="25" name="Slide Number Placeholder 3"/>
          <p:cNvSpPr txBox="1">
            <a:spLocks/>
          </p:cNvSpPr>
          <p:nvPr userDrawn="1"/>
        </p:nvSpPr>
        <p:spPr>
          <a:xfrm>
            <a:off x="8388947" y="4713299"/>
            <a:ext cx="297734" cy="138499"/>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9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9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04395810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ransition Dark Gr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27616"/>
            <a:ext cx="8229600" cy="941783"/>
          </a:xfrm>
        </p:spPr>
        <p:txBody>
          <a:bodyPr anchor="b" anchorCtr="0">
            <a:noAutofit/>
          </a:bodyPr>
          <a:lstStyle>
            <a:lvl1pPr>
              <a:defRPr>
                <a:solidFill>
                  <a:srgbClr val="FFFFFF"/>
                </a:solidFill>
              </a:defRPr>
            </a:lvl1pPr>
          </a:lstStyle>
          <a:p>
            <a:r>
              <a:rPr lang="en-US" dirty="0"/>
              <a:t>Transition Slide Headline</a:t>
            </a:r>
          </a:p>
        </p:txBody>
      </p:sp>
      <p:sp>
        <p:nvSpPr>
          <p:cNvPr id="7" name="Text Placeholder 6"/>
          <p:cNvSpPr>
            <a:spLocks noGrp="1"/>
          </p:cNvSpPr>
          <p:nvPr>
            <p:ph type="body" sz="quarter" idx="10" hasCustomPrompt="1"/>
          </p:nvPr>
        </p:nvSpPr>
        <p:spPr>
          <a:xfrm>
            <a:off x="452555" y="2822976"/>
            <a:ext cx="8231744" cy="806053"/>
          </a:xfrm>
        </p:spPr>
        <p:txBody>
          <a:bodyPr rIns="0">
            <a:noAutofit/>
          </a:bodyPr>
          <a:lstStyle>
            <a:lvl1pPr marL="0" indent="0" algn="l">
              <a:buNone/>
              <a:defRPr sz="165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Sub-headline if necessary</a:t>
            </a:r>
          </a:p>
        </p:txBody>
      </p:sp>
      <p:pic>
        <p:nvPicPr>
          <p:cNvPr id="8" name="Picture 23" descr="C:\Users\Kurt\Desktop\Untitled-1cc.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557093" y="4599061"/>
            <a:ext cx="848530" cy="252737"/>
          </a:xfrm>
          <a:prstGeom prst="rect">
            <a:avLst/>
          </a:prstGeom>
          <a:noFill/>
        </p:spPr>
      </p:pic>
      <p:sp>
        <p:nvSpPr>
          <p:cNvPr id="9" name="Freeform 8"/>
          <p:cNvSpPr/>
          <p:nvPr userDrawn="1"/>
        </p:nvSpPr>
        <p:spPr>
          <a:xfrm>
            <a:off x="8468979" y="4689679"/>
            <a:ext cx="34298" cy="162119"/>
          </a:xfrm>
          <a:custGeom>
            <a:avLst/>
            <a:gdLst>
              <a:gd name="connsiteX0" fmla="*/ 0 w 0"/>
              <a:gd name="connsiteY0" fmla="*/ 0 h 167951"/>
              <a:gd name="connsiteX1" fmla="*/ 0 w 0"/>
              <a:gd name="connsiteY1" fmla="*/ 167951 h 167951"/>
            </a:gdLst>
            <a:ahLst/>
            <a:cxnLst>
              <a:cxn ang="0">
                <a:pos x="connsiteX0" y="connsiteY0"/>
              </a:cxn>
              <a:cxn ang="0">
                <a:pos x="connsiteX1" y="connsiteY1"/>
              </a:cxn>
            </a:cxnLst>
            <a:rect l="l" t="t" r="r" b="b"/>
            <a:pathLst>
              <a:path h="167951">
                <a:moveTo>
                  <a:pt x="0" y="0"/>
                </a:moveTo>
                <a:lnTo>
                  <a:pt x="0" y="167951"/>
                </a:lnTo>
              </a:path>
            </a:pathLst>
          </a:custGeom>
          <a:noFill/>
          <a:ln w="19050" cap="flat" cmpd="sng" algn="ctr">
            <a:solidFill>
              <a:schemeClr val="bg1"/>
            </a:solidFill>
            <a:prstDash val="solid"/>
          </a:ln>
          <a:effectLst/>
        </p:spPr>
        <p:txBody>
          <a:bodyPr rtlCol="0" anchor="ctr"/>
          <a:lstStyle/>
          <a:p>
            <a:pPr marL="0" marR="0" lvl="0" indent="0" algn="ctr" defTabSz="91424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0" name="Slide Number Placeholder 3"/>
          <p:cNvSpPr txBox="1">
            <a:spLocks/>
          </p:cNvSpPr>
          <p:nvPr userDrawn="1"/>
        </p:nvSpPr>
        <p:spPr>
          <a:xfrm>
            <a:off x="8388947" y="4713299"/>
            <a:ext cx="297734" cy="138499"/>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9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9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482992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Large Object Dark Gray">
    <p:spTree>
      <p:nvGrpSpPr>
        <p:cNvPr id="1" name=""/>
        <p:cNvGrpSpPr/>
        <p:nvPr/>
      </p:nvGrpSpPr>
      <p:grpSpPr>
        <a:xfrm>
          <a:off x="0" y="0"/>
          <a:ext cx="0" cy="0"/>
          <a:chOff x="0" y="0"/>
          <a:chExt cx="0" cy="0"/>
        </a:xfrm>
      </p:grpSpPr>
      <p:sp>
        <p:nvSpPr>
          <p:cNvPr id="2" name="Title 1"/>
          <p:cNvSpPr>
            <a:spLocks noGrp="1"/>
          </p:cNvSpPr>
          <p:nvPr>
            <p:ph type="title"/>
          </p:nvPr>
        </p:nvSpPr>
        <p:spPr>
          <a:xfrm>
            <a:off x="457201" y="203598"/>
            <a:ext cx="8229481" cy="821531"/>
          </a:xfrm>
        </p:spPr>
        <p:txBody>
          <a:bodyPr>
            <a:noAutofit/>
          </a:bodyPr>
          <a:lstStyle>
            <a:lvl1pPr>
              <a:defRPr>
                <a:solidFill>
                  <a:srgbClr val="FFFFFF"/>
                </a:solidFill>
              </a:defRPr>
            </a:lvl1pPr>
          </a:lstStyle>
          <a:p>
            <a:r>
              <a:rPr lang="en-US" dirty="0" err="1"/>
              <a:t>Cliquez</a:t>
            </a:r>
            <a:r>
              <a:rPr lang="en-US" dirty="0"/>
              <a:t> pour modifier le style du </a:t>
            </a:r>
            <a:r>
              <a:rPr lang="en-US" dirty="0" err="1"/>
              <a:t>titre</a:t>
            </a:r>
            <a:endParaRPr lang="en-US" dirty="0"/>
          </a:p>
        </p:txBody>
      </p:sp>
      <p:sp>
        <p:nvSpPr>
          <p:cNvPr id="3" name="Content Placeholder 2"/>
          <p:cNvSpPr>
            <a:spLocks noGrp="1"/>
          </p:cNvSpPr>
          <p:nvPr>
            <p:ph sz="half" idx="1"/>
          </p:nvPr>
        </p:nvSpPr>
        <p:spPr>
          <a:xfrm>
            <a:off x="457201" y="1132285"/>
            <a:ext cx="8229481" cy="3525980"/>
          </a:xfrm>
        </p:spPr>
        <p:txBody>
          <a:bodyPr rIns="0">
            <a:noAutofit/>
          </a:bodyPr>
          <a:lstStyle>
            <a:lvl1pPr marL="0" indent="0" algn="l">
              <a:buNone/>
              <a:defRPr sz="1650">
                <a:solidFill>
                  <a:srgbClr val="FFFFFF"/>
                </a:solidFill>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err="1"/>
              <a:t>Cliquez</a:t>
            </a:r>
            <a:r>
              <a:rPr lang="en-US" dirty="0"/>
              <a:t> pour modifier les styles du </a:t>
            </a:r>
            <a:r>
              <a:rPr lang="en-US" dirty="0" err="1"/>
              <a:t>texte</a:t>
            </a:r>
            <a:r>
              <a:rPr lang="en-US" dirty="0"/>
              <a:t> du masque</a:t>
            </a:r>
          </a:p>
        </p:txBody>
      </p:sp>
      <p:sp>
        <p:nvSpPr>
          <p:cNvPr id="6" name="TextBox 5"/>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chemeClr val="bg1"/>
                </a:solidFill>
                <a:latin typeface="Arial" pitchFamily="34" charset="0"/>
                <a:cs typeface="Arial" pitchFamily="34" charset="0"/>
              </a:rPr>
              <a:t>Confidential Property of Schneider Electric</a:t>
            </a:r>
          </a:p>
        </p:txBody>
      </p:sp>
      <p:sp>
        <p:nvSpPr>
          <p:cNvPr id="8" name="Slide Number Placeholder 3"/>
          <p:cNvSpPr txBox="1">
            <a:spLocks/>
          </p:cNvSpPr>
          <p:nvPr userDrawn="1"/>
        </p:nvSpPr>
        <p:spPr>
          <a:xfrm>
            <a:off x="8388947" y="4713299"/>
            <a:ext cx="297734" cy="138499"/>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9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9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16895906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Horizontal Split Page Dark Gray Top">
    <p:spTree>
      <p:nvGrpSpPr>
        <p:cNvPr id="1" name=""/>
        <p:cNvGrpSpPr/>
        <p:nvPr/>
      </p:nvGrpSpPr>
      <p:grpSpPr>
        <a:xfrm>
          <a:off x="0" y="0"/>
          <a:ext cx="0" cy="0"/>
          <a:chOff x="0" y="0"/>
          <a:chExt cx="0" cy="0"/>
        </a:xfrm>
      </p:grpSpPr>
      <p:sp>
        <p:nvSpPr>
          <p:cNvPr id="5" name="Rectangle 4"/>
          <p:cNvSpPr/>
          <p:nvPr userDrawn="1"/>
        </p:nvSpPr>
        <p:spPr>
          <a:xfrm>
            <a:off x="0" y="0"/>
            <a:ext cx="9144000" cy="1701404"/>
          </a:xfrm>
          <a:prstGeom prst="rect">
            <a:avLst/>
          </a:prstGeom>
          <a:solidFill>
            <a:srgbClr val="626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457200" y="203597"/>
            <a:ext cx="8229600" cy="822722"/>
          </a:xfrm>
        </p:spPr>
        <p:txBody>
          <a:bodyPr/>
          <a:lstStyle>
            <a:lvl1pPr algn="l">
              <a:defRPr>
                <a:solidFill>
                  <a:schemeClr val="bg1"/>
                </a:solidFill>
              </a:defRPr>
            </a:lvl1pPr>
          </a:lstStyle>
          <a:p>
            <a:r>
              <a:rPr lang="en-US" dirty="0" err="1"/>
              <a:t>Cliquez</a:t>
            </a:r>
            <a:r>
              <a:rPr lang="en-US" dirty="0"/>
              <a:t> pour modifier le style du </a:t>
            </a:r>
            <a:r>
              <a:rPr lang="en-US" dirty="0" err="1"/>
              <a:t>titre</a:t>
            </a:r>
            <a:endParaRPr lang="en-US" noProof="0" dirty="0"/>
          </a:p>
        </p:txBody>
      </p:sp>
      <p:sp>
        <p:nvSpPr>
          <p:cNvPr id="3" name="Content Placeholder 2"/>
          <p:cNvSpPr>
            <a:spLocks noGrp="1"/>
          </p:cNvSpPr>
          <p:nvPr>
            <p:ph idx="1"/>
          </p:nvPr>
        </p:nvSpPr>
        <p:spPr>
          <a:xfrm>
            <a:off x="457200" y="1857375"/>
            <a:ext cx="8229600" cy="2762075"/>
          </a:xfrm>
          <a:prstGeom prst="rect">
            <a:avLst/>
          </a:prstGeom>
        </p:spPr>
        <p:txBody>
          <a:bodyPr/>
          <a:lstStyle>
            <a:lvl1pPr>
              <a:buFont typeface="Arial" pitchFamily="34" charset="0"/>
              <a:buChar char="&gt;"/>
              <a:defRPr/>
            </a:lvl1pPr>
            <a:lvl5pPr>
              <a:defRPr/>
            </a:lvl5pPr>
          </a:lstStyle>
          <a:p>
            <a:pPr lvl="0"/>
            <a:r>
              <a:rPr lang="en-US" noProof="0" dirty="0" err="1"/>
              <a:t>Cliquez</a:t>
            </a:r>
            <a:r>
              <a:rPr lang="en-US" noProof="0" dirty="0"/>
              <a:t> pour 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6" name="TextBox 5"/>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rgbClr val="626469"/>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140247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Horizontal Split Page Dark Gray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9530"/>
                </a:solidFill>
              </a:defRPr>
            </a:lvl1pPr>
          </a:lstStyle>
          <a:p>
            <a:r>
              <a:rPr lang="en-US" dirty="0" err="1"/>
              <a:t>Cliquez</a:t>
            </a:r>
            <a:r>
              <a:rPr lang="en-US" dirty="0"/>
              <a:t> pour modifier le style du </a:t>
            </a:r>
            <a:r>
              <a:rPr lang="en-US" dirty="0" err="1"/>
              <a:t>titre</a:t>
            </a:r>
            <a:endParaRPr lang="en-US" noProof="0" dirty="0"/>
          </a:p>
        </p:txBody>
      </p:sp>
      <p:sp>
        <p:nvSpPr>
          <p:cNvPr id="3" name="Content Placeholder 2"/>
          <p:cNvSpPr>
            <a:spLocks noGrp="1"/>
          </p:cNvSpPr>
          <p:nvPr>
            <p:ph idx="1"/>
          </p:nvPr>
        </p:nvSpPr>
        <p:spPr>
          <a:xfrm>
            <a:off x="457200" y="1132288"/>
            <a:ext cx="8229600" cy="2293144"/>
          </a:xfrm>
          <a:prstGeom prst="rect">
            <a:avLst/>
          </a:prstGeom>
        </p:spPr>
        <p:txBody>
          <a:bodyPr/>
          <a:lstStyle>
            <a:lvl1pPr>
              <a:buFont typeface="Arial" pitchFamily="34" charset="0"/>
              <a:buChar char="&gt;"/>
              <a:defRPr/>
            </a:lvl1pPr>
            <a:lvl5pPr>
              <a:defRPr/>
            </a:lvl5pPr>
          </a:lstStyle>
          <a:p>
            <a:pPr lvl="0"/>
            <a:r>
              <a:rPr lang="en-US" noProof="0" dirty="0" err="1"/>
              <a:t>Cliquez</a:t>
            </a:r>
            <a:r>
              <a:rPr lang="en-US" noProof="0" dirty="0"/>
              <a:t> pour 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4" name="TextBox 3"/>
          <p:cNvSpPr txBox="1"/>
          <p:nvPr userDrawn="1"/>
        </p:nvSpPr>
        <p:spPr>
          <a:xfrm>
            <a:off x="354900" y="4755046"/>
            <a:ext cx="2130481" cy="184666"/>
          </a:xfrm>
          <a:prstGeom prst="rect">
            <a:avLst/>
          </a:prstGeom>
          <a:noFill/>
        </p:spPr>
        <p:txBody>
          <a:bodyPr wrap="square" rtlCol="0">
            <a:spAutoFit/>
          </a:bodyPr>
          <a:lstStyle/>
          <a:p>
            <a:r>
              <a:rPr lang="en-US" sz="600" dirty="0">
                <a:solidFill>
                  <a:srgbClr val="626469"/>
                </a:solidFill>
                <a:latin typeface="Arial" pitchFamily="34" charset="0"/>
                <a:cs typeface="Arial" pitchFamily="34" charset="0"/>
              </a:rPr>
              <a:t>Confidential Property of Schneider Electric</a:t>
            </a:r>
          </a:p>
        </p:txBody>
      </p:sp>
      <p:sp>
        <p:nvSpPr>
          <p:cNvPr id="6" name="Rectangle 5"/>
          <p:cNvSpPr/>
          <p:nvPr userDrawn="1"/>
        </p:nvSpPr>
        <p:spPr>
          <a:xfrm>
            <a:off x="0" y="3425428"/>
            <a:ext cx="9144000" cy="1727597"/>
          </a:xfrm>
          <a:prstGeom prst="rect">
            <a:avLst/>
          </a:prstGeom>
          <a:solidFill>
            <a:srgbClr val="626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2"/>
          <p:cNvSpPr>
            <a:spLocks noGrp="1"/>
          </p:cNvSpPr>
          <p:nvPr>
            <p:ph sz="half" idx="10"/>
          </p:nvPr>
        </p:nvSpPr>
        <p:spPr>
          <a:xfrm>
            <a:off x="457200" y="3425435"/>
            <a:ext cx="8229600" cy="1232836"/>
          </a:xfrm>
        </p:spPr>
        <p:txBody>
          <a:bodyPr rIns="0">
            <a:noAutofit/>
          </a:bodyPr>
          <a:lstStyle>
            <a:lvl1pPr marL="0" indent="0" algn="l">
              <a:buNone/>
              <a:defRPr sz="1650">
                <a:solidFill>
                  <a:srgbClr val="FFFFFF"/>
                </a:solidFill>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err="1"/>
              <a:t>Cliquez</a:t>
            </a:r>
            <a:r>
              <a:rPr lang="en-US" dirty="0"/>
              <a:t> pour modifier les styles du </a:t>
            </a:r>
            <a:r>
              <a:rPr lang="en-US" dirty="0" err="1"/>
              <a:t>texte</a:t>
            </a:r>
            <a:r>
              <a:rPr lang="en-US" dirty="0"/>
              <a:t> du masque</a:t>
            </a:r>
          </a:p>
        </p:txBody>
      </p:sp>
      <p:sp>
        <p:nvSpPr>
          <p:cNvPr id="11" name="TextBox 10"/>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chemeClr val="bg1"/>
                </a:solidFill>
                <a:latin typeface="Arial" pitchFamily="34" charset="0"/>
                <a:cs typeface="Arial" pitchFamily="34" charset="0"/>
              </a:rPr>
              <a:t>Confidential Property of Schneider Electric</a:t>
            </a:r>
          </a:p>
        </p:txBody>
      </p:sp>
      <p:sp>
        <p:nvSpPr>
          <p:cNvPr id="13" name="Slide Number Placeholder 3"/>
          <p:cNvSpPr txBox="1">
            <a:spLocks/>
          </p:cNvSpPr>
          <p:nvPr userDrawn="1"/>
        </p:nvSpPr>
        <p:spPr>
          <a:xfrm>
            <a:off x="8388947" y="4713299"/>
            <a:ext cx="297734" cy="138499"/>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9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9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4758311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plit Page Dark Gray">
    <p:spTree>
      <p:nvGrpSpPr>
        <p:cNvPr id="1" name=""/>
        <p:cNvGrpSpPr/>
        <p:nvPr/>
      </p:nvGrpSpPr>
      <p:grpSpPr>
        <a:xfrm>
          <a:off x="0" y="0"/>
          <a:ext cx="0" cy="0"/>
          <a:chOff x="0" y="0"/>
          <a:chExt cx="0" cy="0"/>
        </a:xfrm>
      </p:grpSpPr>
      <p:sp>
        <p:nvSpPr>
          <p:cNvPr id="6" name="Rectangle 5"/>
          <p:cNvSpPr/>
          <p:nvPr userDrawn="1"/>
        </p:nvSpPr>
        <p:spPr>
          <a:xfrm>
            <a:off x="4572000" y="0"/>
            <a:ext cx="4572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en-US" sz="1350" kern="1200" dirty="0">
              <a:solidFill>
                <a:schemeClr val="lt1"/>
              </a:solidFill>
              <a:latin typeface="+mn-lt"/>
              <a:ea typeface="+mn-ea"/>
              <a:cs typeface="+mn-cs"/>
            </a:endParaRPr>
          </a:p>
        </p:txBody>
      </p:sp>
      <p:sp>
        <p:nvSpPr>
          <p:cNvPr id="15" name="Content Placeholder 14"/>
          <p:cNvSpPr>
            <a:spLocks noGrp="1"/>
          </p:cNvSpPr>
          <p:nvPr>
            <p:ph sz="quarter" idx="12" hasCustomPrompt="1"/>
          </p:nvPr>
        </p:nvSpPr>
        <p:spPr>
          <a:xfrm>
            <a:off x="4572000" y="0"/>
            <a:ext cx="4572000" cy="5143500"/>
          </a:xfrm>
        </p:spPr>
        <p:txBody>
          <a:bodyPr lIns="274320" tIns="1691640" anchor="t" anchorCtr="0">
            <a:noAutofit/>
          </a:bodyPr>
          <a:lstStyle>
            <a:lvl1pPr>
              <a:buClr>
                <a:srgbClr val="009530"/>
              </a:buClr>
              <a:buFont typeface="Arial" pitchFamily="34" charset="0"/>
              <a:buChar char="&gt;"/>
              <a:defRPr sz="1500">
                <a:solidFill>
                  <a:srgbClr val="009530"/>
                </a:solidFill>
              </a:defRPr>
            </a:lvl1pPr>
            <a:lvl2pPr marL="346472" indent="-166688">
              <a:buClr>
                <a:srgbClr val="626469"/>
              </a:buClr>
              <a:buFont typeface="SE Rounded Medium" pitchFamily="50" charset="0"/>
              <a:buChar char="&gt;"/>
              <a:defRPr sz="1350">
                <a:solidFill>
                  <a:srgbClr val="626469"/>
                </a:solidFill>
              </a:defRPr>
            </a:lvl2pPr>
            <a:lvl3pPr marL="514350" marR="0" indent="-163116" algn="l" defTabSz="685800" rtl="0" eaLnBrk="1" fontAlgn="auto" latinLnBrk="0" hangingPunct="1">
              <a:lnSpc>
                <a:spcPct val="100000"/>
              </a:lnSpc>
              <a:spcBef>
                <a:spcPct val="20000"/>
              </a:spcBef>
              <a:spcAft>
                <a:spcPts val="0"/>
              </a:spcAft>
              <a:buClr>
                <a:srgbClr val="626469"/>
              </a:buClr>
              <a:buSzTx/>
              <a:buFont typeface="Arial" panose="020B0604020202020204" pitchFamily="34" charset="0"/>
              <a:buChar char="-"/>
              <a:tabLst/>
              <a:defRPr sz="1200">
                <a:solidFill>
                  <a:srgbClr val="626469"/>
                </a:solidFill>
              </a:defRPr>
            </a:lvl3pPr>
            <a:lvl4pPr marL="685800" indent="-171450">
              <a:buClr>
                <a:srgbClr val="626469"/>
              </a:buClr>
              <a:buFont typeface="Arial" pitchFamily="34" charset="0"/>
              <a:buChar char="-"/>
              <a:tabLst>
                <a:tab pos="685800" algn="l"/>
              </a:tabLst>
              <a:defRPr sz="1050">
                <a:solidFill>
                  <a:srgbClr val="626469"/>
                </a:solidFill>
              </a:defRPr>
            </a:lvl4pPr>
            <a:lvl5pPr>
              <a:defRPr sz="1500">
                <a:solidFill>
                  <a:schemeClr val="bg1"/>
                </a:solidFill>
              </a:defRPr>
            </a:lvl5pPr>
          </a:lstStyle>
          <a:p>
            <a:pPr lvl="0"/>
            <a:r>
              <a:rPr lang="en-US" dirty="0"/>
              <a:t>Paragraph, bullets or photography can be used here.</a:t>
            </a:r>
          </a:p>
          <a:p>
            <a:pPr lvl="1"/>
            <a:r>
              <a:rPr lang="en-US" dirty="0"/>
              <a:t>Bullet</a:t>
            </a:r>
          </a:p>
          <a:p>
            <a:pPr lvl="2"/>
            <a:r>
              <a:rPr lang="en-US" dirty="0"/>
              <a:t>Second level</a:t>
            </a:r>
          </a:p>
          <a:p>
            <a:pPr lvl="3"/>
            <a:r>
              <a:rPr lang="en-US" dirty="0"/>
              <a:t>Third level</a:t>
            </a:r>
          </a:p>
        </p:txBody>
      </p:sp>
      <p:sp>
        <p:nvSpPr>
          <p:cNvPr id="9" name="Text Placeholder 8"/>
          <p:cNvSpPr>
            <a:spLocks noGrp="1"/>
          </p:cNvSpPr>
          <p:nvPr>
            <p:ph type="body" sz="quarter" idx="14" hasCustomPrompt="1"/>
          </p:nvPr>
        </p:nvSpPr>
        <p:spPr>
          <a:xfrm>
            <a:off x="456128" y="1222774"/>
            <a:ext cx="3890785" cy="331589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11" name="Title 10"/>
          <p:cNvSpPr>
            <a:spLocks noGrp="1"/>
          </p:cNvSpPr>
          <p:nvPr>
            <p:ph type="title" hasCustomPrompt="1"/>
          </p:nvPr>
        </p:nvSpPr>
        <p:spPr>
          <a:xfrm>
            <a:off x="456128" y="196455"/>
            <a:ext cx="3890785" cy="953690"/>
          </a:xfrm>
        </p:spPr>
        <p:txBody>
          <a:bodyPr anchor="t" anchorCtr="0"/>
          <a:lstStyle>
            <a:lvl1pPr algn="l">
              <a:defRPr>
                <a:solidFill>
                  <a:schemeClr val="bg1"/>
                </a:solidFill>
              </a:defRPr>
            </a:lvl1pPr>
          </a:lstStyle>
          <a:p>
            <a:r>
              <a:rPr lang="en-US" dirty="0"/>
              <a:t>Click to edit title</a:t>
            </a:r>
          </a:p>
        </p:txBody>
      </p:sp>
      <p:sp>
        <p:nvSpPr>
          <p:cNvPr id="12" name="TextBox 11"/>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chemeClr val="bg1"/>
                </a:solidFill>
                <a:latin typeface="Arial" pitchFamily="34" charset="0"/>
                <a:cs typeface="Arial" pitchFamily="34" charset="0"/>
              </a:rPr>
              <a:t>Confidential Property of Schneider Electric</a:t>
            </a:r>
          </a:p>
        </p:txBody>
      </p:sp>
      <p:sp>
        <p:nvSpPr>
          <p:cNvPr id="13" name="Slide Number Placeholder 3"/>
          <p:cNvSpPr txBox="1">
            <a:spLocks/>
          </p:cNvSpPr>
          <p:nvPr userDrawn="1"/>
        </p:nvSpPr>
        <p:spPr>
          <a:xfrm>
            <a:off x="8388947" y="4713299"/>
            <a:ext cx="297734" cy="138499"/>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900">
                <a:solidFill>
                  <a:srgbClr val="626469"/>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900" dirty="0">
              <a:solidFill>
                <a:srgbClr val="626469"/>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3427116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plit Page with Caption Dark Gray">
    <p:spTree>
      <p:nvGrpSpPr>
        <p:cNvPr id="1" name=""/>
        <p:cNvGrpSpPr/>
        <p:nvPr/>
      </p:nvGrpSpPr>
      <p:grpSpPr>
        <a:xfrm>
          <a:off x="0" y="0"/>
          <a:ext cx="0" cy="0"/>
          <a:chOff x="0" y="0"/>
          <a:chExt cx="0" cy="0"/>
        </a:xfrm>
      </p:grpSpPr>
      <p:sp>
        <p:nvSpPr>
          <p:cNvPr id="10" name="Rectangle 9"/>
          <p:cNvSpPr/>
          <p:nvPr userDrawn="1"/>
        </p:nvSpPr>
        <p:spPr>
          <a:xfrm>
            <a:off x="4543418" y="4075781"/>
            <a:ext cx="4600582" cy="108704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5" hasCustomPrompt="1"/>
          </p:nvPr>
        </p:nvSpPr>
        <p:spPr>
          <a:xfrm>
            <a:off x="456128" y="1222774"/>
            <a:ext cx="3890785" cy="3315890"/>
          </a:xfrm>
        </p:spPr>
        <p:txBody>
          <a:bodyPr/>
          <a:lstStyle>
            <a:lvl1pPr marL="0" indent="0">
              <a:buClr>
                <a:schemeClr val="accent1"/>
              </a:buClr>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13" name="Picture Placeholder 12"/>
          <p:cNvSpPr>
            <a:spLocks noGrp="1"/>
          </p:cNvSpPr>
          <p:nvPr>
            <p:ph type="pic" sz="quarter" idx="16" hasCustomPrompt="1"/>
          </p:nvPr>
        </p:nvSpPr>
        <p:spPr>
          <a:xfrm>
            <a:off x="4543418" y="3"/>
            <a:ext cx="4600582" cy="4075510"/>
          </a:xfrm>
        </p:spPr>
        <p:txBody>
          <a:bodyPr/>
          <a:lstStyle>
            <a:lvl1pPr marL="169069" marR="0" indent="-169069" algn="l" defTabSz="685800" rtl="0" eaLnBrk="1" fontAlgn="auto" latinLnBrk="0" hangingPunct="1">
              <a:lnSpc>
                <a:spcPct val="100000"/>
              </a:lnSpc>
              <a:spcBef>
                <a:spcPct val="20000"/>
              </a:spcBef>
              <a:spcAft>
                <a:spcPts val="0"/>
              </a:spcAft>
              <a:buClr>
                <a:srgbClr val="009530"/>
              </a:buClr>
              <a:buSzTx/>
              <a:buFont typeface="Arial" panose="020B0604020202020204" pitchFamily="34" charset="0"/>
              <a:buNone/>
              <a:tabLst/>
              <a:defRPr sz="1350">
                <a:solidFill>
                  <a:schemeClr val="bg1"/>
                </a:solidFill>
              </a:defRPr>
            </a:lvl1pPr>
          </a:lstStyle>
          <a:p>
            <a:r>
              <a:rPr lang="en-US" dirty="0"/>
              <a:t>Drag picture to placeholder or click icon to add</a:t>
            </a:r>
          </a:p>
          <a:p>
            <a:endParaRPr lang="en-US" dirty="0"/>
          </a:p>
        </p:txBody>
      </p:sp>
      <p:sp>
        <p:nvSpPr>
          <p:cNvPr id="14" name="Text Placeholder 13"/>
          <p:cNvSpPr>
            <a:spLocks noGrp="1"/>
          </p:cNvSpPr>
          <p:nvPr>
            <p:ph type="body" sz="quarter" idx="17"/>
          </p:nvPr>
        </p:nvSpPr>
        <p:spPr>
          <a:xfrm>
            <a:off x="4543418" y="4075516"/>
            <a:ext cx="4151600" cy="1087040"/>
          </a:xfrm>
        </p:spPr>
        <p:txBody>
          <a:bodyPr/>
          <a:lstStyle>
            <a:lvl1pPr>
              <a:buClr>
                <a:srgbClr val="000000"/>
              </a:buClr>
              <a:defRPr sz="1200" i="1">
                <a:solidFill>
                  <a:schemeClr val="bg1"/>
                </a:solidFill>
              </a:defRPr>
            </a:lvl1pPr>
            <a:lvl2pPr marL="346472" indent="-172641">
              <a:buClr>
                <a:schemeClr val="bg1"/>
              </a:buClr>
              <a:buFont typeface="Arial" pitchFamily="34" charset="0"/>
              <a:buChar char="&gt;"/>
              <a:defRPr sz="1050" i="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p:txBody>
      </p:sp>
      <p:sp>
        <p:nvSpPr>
          <p:cNvPr id="11" name="Title 10"/>
          <p:cNvSpPr>
            <a:spLocks noGrp="1"/>
          </p:cNvSpPr>
          <p:nvPr>
            <p:ph type="title" hasCustomPrompt="1"/>
          </p:nvPr>
        </p:nvSpPr>
        <p:spPr>
          <a:xfrm>
            <a:off x="456128" y="196455"/>
            <a:ext cx="3890785" cy="953690"/>
          </a:xfrm>
        </p:spPr>
        <p:txBody>
          <a:bodyPr anchor="t" anchorCtr="0"/>
          <a:lstStyle>
            <a:lvl1pPr algn="l">
              <a:defRPr>
                <a:solidFill>
                  <a:schemeClr val="bg1"/>
                </a:solidFill>
              </a:defRPr>
            </a:lvl1pPr>
          </a:lstStyle>
          <a:p>
            <a:r>
              <a:rPr lang="en-US" dirty="0"/>
              <a:t>Click to edit title</a:t>
            </a:r>
          </a:p>
        </p:txBody>
      </p:sp>
      <p:sp>
        <p:nvSpPr>
          <p:cNvPr id="9" name="TextBox 8"/>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chemeClr val="bg1"/>
                </a:solidFill>
                <a:latin typeface="Arial" pitchFamily="34" charset="0"/>
                <a:cs typeface="Arial" pitchFamily="34" charset="0"/>
              </a:rPr>
              <a:t>Confidential Property of Schneider Electric</a:t>
            </a:r>
          </a:p>
        </p:txBody>
      </p:sp>
      <p:sp>
        <p:nvSpPr>
          <p:cNvPr id="16" name="Slide Number Placeholder 3"/>
          <p:cNvSpPr txBox="1">
            <a:spLocks/>
          </p:cNvSpPr>
          <p:nvPr userDrawn="1"/>
        </p:nvSpPr>
        <p:spPr>
          <a:xfrm>
            <a:off x="8388947" y="4713299"/>
            <a:ext cx="297734" cy="138499"/>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9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9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98437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One-column">
    <p:spTree>
      <p:nvGrpSpPr>
        <p:cNvPr id="1" name=""/>
        <p:cNvGrpSpPr/>
        <p:nvPr/>
      </p:nvGrpSpPr>
      <p:grpSpPr>
        <a:xfrm>
          <a:off x="0" y="0"/>
          <a:ext cx="0" cy="0"/>
          <a:chOff x="0" y="0"/>
          <a:chExt cx="0" cy="0"/>
        </a:xfrm>
      </p:grpSpPr>
      <p:sp>
        <p:nvSpPr>
          <p:cNvPr id="20" name="Text Placeholder 11"/>
          <p:cNvSpPr>
            <a:spLocks noGrp="1"/>
          </p:cNvSpPr>
          <p:nvPr>
            <p:ph type="body" sz="quarter" idx="13"/>
          </p:nvPr>
        </p:nvSpPr>
        <p:spPr>
          <a:xfrm>
            <a:off x="252414" y="4066302"/>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a:t>Edit Master text styles</a:t>
            </a:r>
          </a:p>
        </p:txBody>
      </p:sp>
      <p:sp>
        <p:nvSpPr>
          <p:cNvPr id="4" name="Content Placeholder 3"/>
          <p:cNvSpPr>
            <a:spLocks noGrp="1"/>
          </p:cNvSpPr>
          <p:nvPr>
            <p:ph sz="quarter" idx="17"/>
          </p:nvPr>
        </p:nvSpPr>
        <p:spPr>
          <a:xfrm>
            <a:off x="252413" y="1203326"/>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09B59D72-CBD1-46A3-A286-721080A66EF1}"/>
              </a:ext>
            </a:extLst>
          </p:cNvPr>
          <p:cNvSpPr>
            <a:spLocks noGrp="1"/>
          </p:cNvSpPr>
          <p:nvPr>
            <p:ph type="sldNum" sz="quarter" idx="34"/>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2C91342B-B3BE-469D-8548-881A6BFCBABC}" type="slidenum">
              <a:rPr lang="en-US" smtClean="0"/>
              <a:pPr>
                <a:defRPr/>
              </a:pPr>
              <a:t>‹#›</a:t>
            </a:fld>
            <a:endParaRPr lang="en-US"/>
          </a:p>
        </p:txBody>
      </p:sp>
      <p:sp>
        <p:nvSpPr>
          <p:cNvPr id="7" name="Footer Placeholder 4">
            <a:extLst>
              <a:ext uri="{FF2B5EF4-FFF2-40B4-BE49-F238E27FC236}">
                <a16:creationId xmlns:a16="http://schemas.microsoft.com/office/drawing/2014/main" id="{3C1FE461-A920-43D2-A6A5-BCA64107BA63}"/>
              </a:ext>
            </a:extLst>
          </p:cNvPr>
          <p:cNvSpPr>
            <a:spLocks noGrp="1"/>
          </p:cNvSpPr>
          <p:nvPr>
            <p:ph type="ftr" sz="quarter" idx="35"/>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8255675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mparison Dark Gray">
    <p:spTree>
      <p:nvGrpSpPr>
        <p:cNvPr id="1" name=""/>
        <p:cNvGrpSpPr/>
        <p:nvPr/>
      </p:nvGrpSpPr>
      <p:grpSpPr>
        <a:xfrm>
          <a:off x="0" y="0"/>
          <a:ext cx="0" cy="0"/>
          <a:chOff x="0" y="0"/>
          <a:chExt cx="0" cy="0"/>
        </a:xfrm>
      </p:grpSpPr>
      <p:sp>
        <p:nvSpPr>
          <p:cNvPr id="2" name="Title 1"/>
          <p:cNvSpPr>
            <a:spLocks noGrp="1"/>
          </p:cNvSpPr>
          <p:nvPr>
            <p:ph type="title"/>
          </p:nvPr>
        </p:nvSpPr>
        <p:spPr>
          <a:xfrm>
            <a:off x="457200" y="203598"/>
            <a:ext cx="8229600" cy="821531"/>
          </a:xfrm>
        </p:spPr>
        <p:txBody>
          <a:bodyPr>
            <a:noAutofit/>
          </a:bodyPr>
          <a:lstStyle>
            <a:lvl1pPr>
              <a:defRPr>
                <a:solidFill>
                  <a:srgbClr val="FFFFFF"/>
                </a:solidFill>
                <a:latin typeface="Arial" pitchFamily="34" charset="0"/>
                <a:cs typeface="Arial" pitchFamily="34" charset="0"/>
              </a:defRPr>
            </a:lvl1pPr>
          </a:lstStyle>
          <a:p>
            <a:r>
              <a:rPr lang="en-US" dirty="0" err="1"/>
              <a:t>Cliquez</a:t>
            </a:r>
            <a:r>
              <a:rPr lang="en-US" dirty="0"/>
              <a:t> pour modifier le style du </a:t>
            </a:r>
            <a:r>
              <a:rPr lang="en-US" dirty="0" err="1"/>
              <a:t>titre</a:t>
            </a:r>
            <a:endParaRPr lang="en-US" dirty="0"/>
          </a:p>
        </p:txBody>
      </p:sp>
      <p:sp>
        <p:nvSpPr>
          <p:cNvPr id="3" name="Text Placeholder 2"/>
          <p:cNvSpPr>
            <a:spLocks noGrp="1"/>
          </p:cNvSpPr>
          <p:nvPr>
            <p:ph type="body" idx="1"/>
          </p:nvPr>
        </p:nvSpPr>
        <p:spPr>
          <a:xfrm>
            <a:off x="457200" y="1132285"/>
            <a:ext cx="3889714" cy="390525"/>
          </a:xfrm>
        </p:spPr>
        <p:txBody>
          <a:bodyPr rIns="0" anchor="t" anchorCtr="0">
            <a:noAutofit/>
          </a:bodyPr>
          <a:lstStyle>
            <a:lvl1pPr marL="0" indent="0" algn="l">
              <a:buNone/>
              <a:defRPr sz="1650" b="1">
                <a:solidFill>
                  <a:srgbClr val="FFFFFF"/>
                </a:solidFill>
                <a:latin typeface="Arial" pitchFamily="34" charset="0"/>
                <a:cs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err="1"/>
              <a:t>Cliquez</a:t>
            </a:r>
            <a:r>
              <a:rPr lang="en-US" dirty="0"/>
              <a:t> pour modifier les styles du </a:t>
            </a:r>
            <a:r>
              <a:rPr lang="en-US" dirty="0" err="1"/>
              <a:t>texte</a:t>
            </a:r>
            <a:r>
              <a:rPr lang="en-US" dirty="0"/>
              <a:t> du masque</a:t>
            </a:r>
          </a:p>
        </p:txBody>
      </p:sp>
      <p:sp>
        <p:nvSpPr>
          <p:cNvPr id="5" name="Text Placeholder 4"/>
          <p:cNvSpPr>
            <a:spLocks noGrp="1"/>
          </p:cNvSpPr>
          <p:nvPr>
            <p:ph type="body" sz="quarter" idx="3"/>
          </p:nvPr>
        </p:nvSpPr>
        <p:spPr>
          <a:xfrm>
            <a:off x="4645025" y="1132285"/>
            <a:ext cx="4041775" cy="390525"/>
          </a:xfrm>
        </p:spPr>
        <p:txBody>
          <a:bodyPr rIns="0" anchor="t" anchorCtr="0">
            <a:noAutofit/>
          </a:bodyPr>
          <a:lstStyle>
            <a:lvl1pPr marL="0" indent="0" algn="l">
              <a:buNone/>
              <a:defRPr sz="1650" b="1">
                <a:solidFill>
                  <a:srgbClr val="FFFFFF"/>
                </a:solidFill>
                <a:latin typeface="Arial" pitchFamily="34" charset="0"/>
                <a:cs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err="1"/>
              <a:t>Cliquez</a:t>
            </a:r>
            <a:r>
              <a:rPr lang="en-US" dirty="0"/>
              <a:t> pour modifier les styles du </a:t>
            </a:r>
            <a:r>
              <a:rPr lang="en-US" dirty="0" err="1"/>
              <a:t>texte</a:t>
            </a:r>
            <a:r>
              <a:rPr lang="en-US" dirty="0"/>
              <a:t> du masque</a:t>
            </a:r>
          </a:p>
        </p:txBody>
      </p:sp>
      <p:sp>
        <p:nvSpPr>
          <p:cNvPr id="9" name="Text Placeholder 8"/>
          <p:cNvSpPr>
            <a:spLocks noGrp="1"/>
          </p:cNvSpPr>
          <p:nvPr>
            <p:ph type="body" sz="quarter" idx="10"/>
          </p:nvPr>
        </p:nvSpPr>
        <p:spPr>
          <a:xfrm>
            <a:off x="457320" y="1608535"/>
            <a:ext cx="3889594" cy="3095625"/>
          </a:xfrm>
        </p:spPr>
        <p:txBody>
          <a:bodyPr/>
          <a:lstStyle>
            <a:lvl1pPr>
              <a:buClr>
                <a:schemeClr val="bg1"/>
              </a:buClr>
              <a:defRPr sz="1500">
                <a:solidFill>
                  <a:schemeClr val="bg1"/>
                </a:solidFill>
              </a:defRPr>
            </a:lvl1pPr>
            <a:lvl2pPr>
              <a:buClr>
                <a:schemeClr val="bg1"/>
              </a:buClr>
              <a:defRPr sz="1350">
                <a:solidFill>
                  <a:schemeClr val="bg1"/>
                </a:solidFill>
              </a:defRPr>
            </a:lvl2pPr>
            <a:lvl3pPr>
              <a:buClr>
                <a:schemeClr val="bg1"/>
              </a:buClr>
              <a:defRPr sz="1200">
                <a:solidFill>
                  <a:schemeClr val="bg1"/>
                </a:solidFill>
              </a:defRPr>
            </a:lvl3pPr>
            <a:lvl4pPr>
              <a:buClr>
                <a:schemeClr val="bg1"/>
              </a:buClr>
              <a:defRPr sz="1050">
                <a:solidFill>
                  <a:schemeClr val="bg1"/>
                </a:solidFill>
              </a:defRPr>
            </a:lvl4pPr>
            <a:lvl5pPr>
              <a:buClr>
                <a:schemeClr val="bg1"/>
              </a:buClr>
              <a:defRPr sz="900">
                <a:solidFill>
                  <a:schemeClr val="bg1"/>
                </a:solidFill>
              </a:defRPr>
            </a:lvl5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US" dirty="0"/>
          </a:p>
        </p:txBody>
      </p:sp>
      <p:sp>
        <p:nvSpPr>
          <p:cNvPr id="12" name="Text Placeholder 11"/>
          <p:cNvSpPr>
            <a:spLocks noGrp="1"/>
          </p:cNvSpPr>
          <p:nvPr>
            <p:ph type="body" sz="quarter" idx="11"/>
          </p:nvPr>
        </p:nvSpPr>
        <p:spPr>
          <a:xfrm>
            <a:off x="4644647" y="1608535"/>
            <a:ext cx="4042034" cy="3095625"/>
          </a:xfrm>
        </p:spPr>
        <p:txBody>
          <a:bodyPr/>
          <a:lstStyle>
            <a:lvl1pPr>
              <a:buClr>
                <a:schemeClr val="bg1"/>
              </a:buClr>
              <a:defRPr sz="1500">
                <a:solidFill>
                  <a:schemeClr val="bg1"/>
                </a:solidFill>
              </a:defRPr>
            </a:lvl1pPr>
            <a:lvl2pPr>
              <a:buClr>
                <a:schemeClr val="bg1"/>
              </a:buClr>
              <a:defRPr sz="1350">
                <a:solidFill>
                  <a:schemeClr val="bg1"/>
                </a:solidFill>
              </a:defRPr>
            </a:lvl2pPr>
            <a:lvl3pPr>
              <a:buClr>
                <a:schemeClr val="bg1"/>
              </a:buClr>
              <a:defRPr sz="1200">
                <a:solidFill>
                  <a:schemeClr val="bg1"/>
                </a:solidFill>
              </a:defRPr>
            </a:lvl3pPr>
            <a:lvl4pPr>
              <a:buClr>
                <a:schemeClr val="bg1"/>
              </a:buClr>
              <a:defRPr sz="1050">
                <a:solidFill>
                  <a:schemeClr val="bg1"/>
                </a:solidFill>
              </a:defRPr>
            </a:lvl4pPr>
            <a:lvl5pPr>
              <a:buClr>
                <a:schemeClr val="bg1"/>
              </a:buClr>
              <a:defRPr sz="900">
                <a:solidFill>
                  <a:schemeClr val="bg1"/>
                </a:solidFill>
              </a:defRPr>
            </a:lvl5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US" dirty="0"/>
          </a:p>
        </p:txBody>
      </p:sp>
      <p:sp>
        <p:nvSpPr>
          <p:cNvPr id="10" name="TextBox 9"/>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chemeClr val="bg1"/>
                </a:solidFill>
                <a:latin typeface="Arial" pitchFamily="34" charset="0"/>
                <a:cs typeface="Arial" pitchFamily="34" charset="0"/>
              </a:rPr>
              <a:t>Confidential Property of Schneider Electric</a:t>
            </a:r>
          </a:p>
        </p:txBody>
      </p:sp>
      <p:sp>
        <p:nvSpPr>
          <p:cNvPr id="14" name="Slide Number Placeholder 3"/>
          <p:cNvSpPr txBox="1">
            <a:spLocks/>
          </p:cNvSpPr>
          <p:nvPr userDrawn="1"/>
        </p:nvSpPr>
        <p:spPr>
          <a:xfrm>
            <a:off x="8388947" y="4713299"/>
            <a:ext cx="297734" cy="138499"/>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9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9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52248843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6 Column Dark Gray">
    <p:spTree>
      <p:nvGrpSpPr>
        <p:cNvPr id="1" name=""/>
        <p:cNvGrpSpPr/>
        <p:nvPr/>
      </p:nvGrpSpPr>
      <p:grpSpPr>
        <a:xfrm>
          <a:off x="0" y="0"/>
          <a:ext cx="0" cy="0"/>
          <a:chOff x="0" y="0"/>
          <a:chExt cx="0" cy="0"/>
        </a:xfrm>
      </p:grpSpPr>
      <p:sp>
        <p:nvSpPr>
          <p:cNvPr id="2" name="Title 1"/>
          <p:cNvSpPr>
            <a:spLocks noGrp="1"/>
          </p:cNvSpPr>
          <p:nvPr>
            <p:ph type="title"/>
          </p:nvPr>
        </p:nvSpPr>
        <p:spPr>
          <a:xfrm>
            <a:off x="457200" y="203598"/>
            <a:ext cx="8229600" cy="821531"/>
          </a:xfrm>
        </p:spPr>
        <p:txBody>
          <a:bodyPr>
            <a:noAutofit/>
          </a:bodyPr>
          <a:lstStyle>
            <a:lvl1pPr>
              <a:defRPr>
                <a:solidFill>
                  <a:srgbClr val="FFFFFF"/>
                </a:solidFill>
              </a:defRPr>
            </a:lvl1pPr>
          </a:lstStyle>
          <a:p>
            <a:r>
              <a:rPr lang="en-US" dirty="0" err="1"/>
              <a:t>Cliquez</a:t>
            </a:r>
            <a:r>
              <a:rPr lang="en-US" dirty="0"/>
              <a:t> pour modifier le style du </a:t>
            </a:r>
            <a:r>
              <a:rPr lang="en-US" dirty="0" err="1"/>
              <a:t>titre</a:t>
            </a:r>
            <a:endParaRPr lang="en-US" dirty="0"/>
          </a:p>
        </p:txBody>
      </p:sp>
      <p:sp>
        <p:nvSpPr>
          <p:cNvPr id="10" name="Picture Placeholder 9"/>
          <p:cNvSpPr>
            <a:spLocks noGrp="1"/>
          </p:cNvSpPr>
          <p:nvPr>
            <p:ph type="pic" sz="quarter" idx="10"/>
          </p:nvPr>
        </p:nvSpPr>
        <p:spPr>
          <a:xfrm>
            <a:off x="454675" y="1651564"/>
            <a:ext cx="1282780" cy="1303020"/>
          </a:xfrm>
        </p:spPr>
        <p:txBody>
          <a:bodyPr>
            <a:noAutofit/>
          </a:bodyPr>
          <a:lstStyle>
            <a:lvl1pPr marL="0" indent="0" algn="ctr">
              <a:buNone/>
              <a:defRPr sz="1350">
                <a:solidFill>
                  <a:srgbClr val="FFFFFF"/>
                </a:solidFill>
              </a:defRPr>
            </a:lvl1pPr>
          </a:lstStyle>
          <a:p>
            <a:r>
              <a:rPr lang="en-US" dirty="0" err="1"/>
              <a:t>Cliquez</a:t>
            </a:r>
            <a:r>
              <a:rPr lang="en-US" dirty="0"/>
              <a:t> </a:t>
            </a:r>
            <a:r>
              <a:rPr lang="en-US" dirty="0" err="1"/>
              <a:t>sur</a:t>
            </a:r>
            <a:r>
              <a:rPr lang="en-US" dirty="0"/>
              <a:t> </a:t>
            </a:r>
            <a:r>
              <a:rPr lang="en-US" dirty="0" err="1"/>
              <a:t>l'icône</a:t>
            </a:r>
            <a:r>
              <a:rPr lang="en-US" dirty="0"/>
              <a:t> pour </a:t>
            </a:r>
            <a:r>
              <a:rPr lang="en-US" dirty="0" err="1"/>
              <a:t>ajouter</a:t>
            </a:r>
            <a:r>
              <a:rPr lang="en-US" dirty="0"/>
              <a:t> </a:t>
            </a:r>
            <a:r>
              <a:rPr lang="en-US" dirty="0" err="1"/>
              <a:t>une</a:t>
            </a:r>
            <a:r>
              <a:rPr lang="en-US" dirty="0"/>
              <a:t> image</a:t>
            </a:r>
          </a:p>
        </p:txBody>
      </p:sp>
      <p:sp>
        <p:nvSpPr>
          <p:cNvPr id="11" name="Picture Placeholder 9"/>
          <p:cNvSpPr>
            <a:spLocks noGrp="1"/>
          </p:cNvSpPr>
          <p:nvPr>
            <p:ph type="pic" sz="quarter" idx="11"/>
          </p:nvPr>
        </p:nvSpPr>
        <p:spPr>
          <a:xfrm>
            <a:off x="1844757" y="1651564"/>
            <a:ext cx="1282780" cy="1303020"/>
          </a:xfrm>
        </p:spPr>
        <p:txBody>
          <a:bodyPr>
            <a:noAutofit/>
          </a:bodyPr>
          <a:lstStyle>
            <a:lvl1pPr marL="0" indent="0" algn="ctr">
              <a:buNone/>
              <a:defRPr sz="1350">
                <a:solidFill>
                  <a:srgbClr val="FFFFFF"/>
                </a:solidFill>
              </a:defRPr>
            </a:lvl1pPr>
          </a:lstStyle>
          <a:p>
            <a:r>
              <a:rPr lang="en-US" dirty="0" err="1"/>
              <a:t>Cliquez</a:t>
            </a:r>
            <a:r>
              <a:rPr lang="en-US" dirty="0"/>
              <a:t> </a:t>
            </a:r>
            <a:r>
              <a:rPr lang="en-US" dirty="0" err="1"/>
              <a:t>sur</a:t>
            </a:r>
            <a:r>
              <a:rPr lang="en-US" dirty="0"/>
              <a:t> </a:t>
            </a:r>
            <a:r>
              <a:rPr lang="en-US" dirty="0" err="1"/>
              <a:t>l'icône</a:t>
            </a:r>
            <a:r>
              <a:rPr lang="en-US" dirty="0"/>
              <a:t> pour </a:t>
            </a:r>
            <a:r>
              <a:rPr lang="en-US" dirty="0" err="1"/>
              <a:t>ajouter</a:t>
            </a:r>
            <a:r>
              <a:rPr lang="en-US" dirty="0"/>
              <a:t> </a:t>
            </a:r>
            <a:r>
              <a:rPr lang="en-US" dirty="0" err="1"/>
              <a:t>une</a:t>
            </a:r>
            <a:r>
              <a:rPr lang="en-US" dirty="0"/>
              <a:t> image</a:t>
            </a:r>
          </a:p>
        </p:txBody>
      </p:sp>
      <p:sp>
        <p:nvSpPr>
          <p:cNvPr id="12" name="Picture Placeholder 9"/>
          <p:cNvSpPr>
            <a:spLocks noGrp="1"/>
          </p:cNvSpPr>
          <p:nvPr>
            <p:ph type="pic" sz="quarter" idx="12"/>
          </p:nvPr>
        </p:nvSpPr>
        <p:spPr>
          <a:xfrm>
            <a:off x="3235889" y="1651564"/>
            <a:ext cx="1282780" cy="1303020"/>
          </a:xfrm>
        </p:spPr>
        <p:txBody>
          <a:bodyPr>
            <a:noAutofit/>
          </a:bodyPr>
          <a:lstStyle>
            <a:lvl1pPr marL="0" indent="0" algn="ctr">
              <a:buNone/>
              <a:defRPr sz="1350">
                <a:solidFill>
                  <a:srgbClr val="FFFFFF"/>
                </a:solidFill>
              </a:defRPr>
            </a:lvl1pPr>
          </a:lstStyle>
          <a:p>
            <a:r>
              <a:rPr lang="en-US" dirty="0" err="1"/>
              <a:t>Cliquez</a:t>
            </a:r>
            <a:r>
              <a:rPr lang="en-US" dirty="0"/>
              <a:t> </a:t>
            </a:r>
            <a:r>
              <a:rPr lang="en-US" dirty="0" err="1"/>
              <a:t>sur</a:t>
            </a:r>
            <a:r>
              <a:rPr lang="en-US" dirty="0"/>
              <a:t> </a:t>
            </a:r>
            <a:r>
              <a:rPr lang="en-US" dirty="0" err="1"/>
              <a:t>l'icône</a:t>
            </a:r>
            <a:r>
              <a:rPr lang="en-US" dirty="0"/>
              <a:t> pour </a:t>
            </a:r>
            <a:r>
              <a:rPr lang="en-US" dirty="0" err="1"/>
              <a:t>ajouter</a:t>
            </a:r>
            <a:r>
              <a:rPr lang="en-US" dirty="0"/>
              <a:t> </a:t>
            </a:r>
            <a:r>
              <a:rPr lang="en-US" dirty="0" err="1"/>
              <a:t>une</a:t>
            </a:r>
            <a:r>
              <a:rPr lang="en-US" dirty="0"/>
              <a:t> image</a:t>
            </a:r>
          </a:p>
        </p:txBody>
      </p:sp>
      <p:sp>
        <p:nvSpPr>
          <p:cNvPr id="13" name="Picture Placeholder 9"/>
          <p:cNvSpPr>
            <a:spLocks noGrp="1"/>
          </p:cNvSpPr>
          <p:nvPr>
            <p:ph type="pic" sz="quarter" idx="13"/>
          </p:nvPr>
        </p:nvSpPr>
        <p:spPr>
          <a:xfrm>
            <a:off x="4625831" y="1651564"/>
            <a:ext cx="1282780" cy="1303020"/>
          </a:xfrm>
        </p:spPr>
        <p:txBody>
          <a:bodyPr>
            <a:noAutofit/>
          </a:bodyPr>
          <a:lstStyle>
            <a:lvl1pPr marL="0" indent="0" algn="ctr">
              <a:buNone/>
              <a:defRPr sz="1350">
                <a:solidFill>
                  <a:srgbClr val="FFFFFF"/>
                </a:solidFill>
              </a:defRPr>
            </a:lvl1pPr>
          </a:lstStyle>
          <a:p>
            <a:r>
              <a:rPr lang="en-US" dirty="0" err="1"/>
              <a:t>Cliquez</a:t>
            </a:r>
            <a:r>
              <a:rPr lang="en-US" dirty="0"/>
              <a:t> </a:t>
            </a:r>
            <a:r>
              <a:rPr lang="en-US" dirty="0" err="1"/>
              <a:t>sur</a:t>
            </a:r>
            <a:r>
              <a:rPr lang="en-US" dirty="0"/>
              <a:t> </a:t>
            </a:r>
            <a:r>
              <a:rPr lang="en-US" dirty="0" err="1"/>
              <a:t>l'icône</a:t>
            </a:r>
            <a:r>
              <a:rPr lang="en-US" dirty="0"/>
              <a:t> pour </a:t>
            </a:r>
            <a:r>
              <a:rPr lang="en-US" dirty="0" err="1"/>
              <a:t>ajouter</a:t>
            </a:r>
            <a:r>
              <a:rPr lang="en-US" dirty="0"/>
              <a:t> </a:t>
            </a:r>
            <a:r>
              <a:rPr lang="en-US" dirty="0" err="1"/>
              <a:t>une</a:t>
            </a:r>
            <a:r>
              <a:rPr lang="en-US" dirty="0"/>
              <a:t> image</a:t>
            </a:r>
          </a:p>
        </p:txBody>
      </p:sp>
      <p:sp>
        <p:nvSpPr>
          <p:cNvPr id="14" name="Picture Placeholder 9"/>
          <p:cNvSpPr>
            <a:spLocks noGrp="1"/>
          </p:cNvSpPr>
          <p:nvPr>
            <p:ph type="pic" sz="quarter" idx="14"/>
          </p:nvPr>
        </p:nvSpPr>
        <p:spPr>
          <a:xfrm>
            <a:off x="6011888" y="1651564"/>
            <a:ext cx="1282780" cy="1303020"/>
          </a:xfrm>
        </p:spPr>
        <p:txBody>
          <a:bodyPr>
            <a:noAutofit/>
          </a:bodyPr>
          <a:lstStyle>
            <a:lvl1pPr marL="0" indent="0" algn="ctr">
              <a:buNone/>
              <a:defRPr sz="1350">
                <a:solidFill>
                  <a:srgbClr val="FFFFFF"/>
                </a:solidFill>
              </a:defRPr>
            </a:lvl1pPr>
          </a:lstStyle>
          <a:p>
            <a:r>
              <a:rPr lang="en-US" dirty="0" err="1"/>
              <a:t>Cliquez</a:t>
            </a:r>
            <a:r>
              <a:rPr lang="en-US" dirty="0"/>
              <a:t> </a:t>
            </a:r>
            <a:r>
              <a:rPr lang="en-US" dirty="0" err="1"/>
              <a:t>sur</a:t>
            </a:r>
            <a:r>
              <a:rPr lang="en-US" dirty="0"/>
              <a:t> </a:t>
            </a:r>
            <a:r>
              <a:rPr lang="en-US" dirty="0" err="1"/>
              <a:t>l'icône</a:t>
            </a:r>
            <a:r>
              <a:rPr lang="en-US" dirty="0"/>
              <a:t> pour </a:t>
            </a:r>
            <a:r>
              <a:rPr lang="en-US" dirty="0" err="1"/>
              <a:t>ajouter</a:t>
            </a:r>
            <a:r>
              <a:rPr lang="en-US" dirty="0"/>
              <a:t> </a:t>
            </a:r>
            <a:r>
              <a:rPr lang="en-US" dirty="0" err="1"/>
              <a:t>une</a:t>
            </a:r>
            <a:r>
              <a:rPr lang="en-US" dirty="0"/>
              <a:t> image</a:t>
            </a:r>
          </a:p>
        </p:txBody>
      </p:sp>
      <p:sp>
        <p:nvSpPr>
          <p:cNvPr id="15" name="Picture Placeholder 9"/>
          <p:cNvSpPr>
            <a:spLocks noGrp="1"/>
          </p:cNvSpPr>
          <p:nvPr>
            <p:ph type="pic" sz="quarter" idx="15"/>
          </p:nvPr>
        </p:nvSpPr>
        <p:spPr>
          <a:xfrm>
            <a:off x="7403899" y="1651564"/>
            <a:ext cx="1282780" cy="1303020"/>
          </a:xfrm>
        </p:spPr>
        <p:txBody>
          <a:bodyPr>
            <a:noAutofit/>
          </a:bodyPr>
          <a:lstStyle>
            <a:lvl1pPr marL="0" indent="0" algn="ctr">
              <a:buNone/>
              <a:defRPr sz="1350">
                <a:solidFill>
                  <a:srgbClr val="FFFFFF"/>
                </a:solidFill>
              </a:defRPr>
            </a:lvl1pPr>
          </a:lstStyle>
          <a:p>
            <a:r>
              <a:rPr lang="en-US" dirty="0" err="1"/>
              <a:t>Cliquez</a:t>
            </a:r>
            <a:r>
              <a:rPr lang="en-US" dirty="0"/>
              <a:t> </a:t>
            </a:r>
            <a:r>
              <a:rPr lang="en-US" dirty="0" err="1"/>
              <a:t>sur</a:t>
            </a:r>
            <a:r>
              <a:rPr lang="en-US" dirty="0"/>
              <a:t> </a:t>
            </a:r>
            <a:r>
              <a:rPr lang="en-US" dirty="0" err="1"/>
              <a:t>l'icône</a:t>
            </a:r>
            <a:r>
              <a:rPr lang="en-US" dirty="0"/>
              <a:t> pour </a:t>
            </a:r>
            <a:r>
              <a:rPr lang="en-US" dirty="0" err="1"/>
              <a:t>ajouter</a:t>
            </a:r>
            <a:r>
              <a:rPr lang="en-US" dirty="0"/>
              <a:t> </a:t>
            </a:r>
            <a:r>
              <a:rPr lang="en-US" dirty="0" err="1"/>
              <a:t>une</a:t>
            </a:r>
            <a:r>
              <a:rPr lang="en-US" dirty="0"/>
              <a:t> image</a:t>
            </a:r>
          </a:p>
        </p:txBody>
      </p:sp>
      <p:sp>
        <p:nvSpPr>
          <p:cNvPr id="17" name="Text Placeholder 16"/>
          <p:cNvSpPr>
            <a:spLocks noGrp="1"/>
          </p:cNvSpPr>
          <p:nvPr>
            <p:ph type="body" sz="quarter" idx="16"/>
          </p:nvPr>
        </p:nvSpPr>
        <p:spPr>
          <a:xfrm>
            <a:off x="454795" y="3067050"/>
            <a:ext cx="1282780" cy="814388"/>
          </a:xfrm>
        </p:spPr>
        <p:txBody>
          <a:bodyPr lIns="45720" rIns="45720">
            <a:noAutofit/>
          </a:bodyPr>
          <a:lstStyle>
            <a:lvl1pPr marL="0" indent="0" algn="ctr">
              <a:buNone/>
              <a:defRPr sz="1350" b="0">
                <a:solidFill>
                  <a:srgbClr val="FFFFFF"/>
                </a:solidFill>
              </a:defRPr>
            </a:lvl1pPr>
            <a:lvl2pPr marL="89297" indent="0">
              <a:buNone/>
              <a:defRPr sz="1350" b="0">
                <a:solidFill>
                  <a:schemeClr val="bg1"/>
                </a:solidFill>
              </a:defRPr>
            </a:lvl2pPr>
            <a:lvl3pPr marL="298847" indent="0">
              <a:buNone/>
              <a:defRPr sz="1350" b="0">
                <a:solidFill>
                  <a:schemeClr val="bg1"/>
                </a:solidFill>
              </a:defRPr>
            </a:lvl3pPr>
            <a:lvl4pPr marL="516731" indent="0">
              <a:buNone/>
              <a:defRPr sz="1350" b="0">
                <a:solidFill>
                  <a:schemeClr val="bg1"/>
                </a:solidFill>
              </a:defRPr>
            </a:lvl4pPr>
            <a:lvl5pPr marL="688181" indent="0">
              <a:buNone/>
              <a:defRPr sz="1350" b="0">
                <a:solidFill>
                  <a:schemeClr val="bg1"/>
                </a:solidFill>
              </a:defRPr>
            </a:lvl5pPr>
          </a:lstStyle>
          <a:p>
            <a:pPr lvl="0"/>
            <a:r>
              <a:rPr lang="en-US" dirty="0" err="1"/>
              <a:t>Cliquez</a:t>
            </a:r>
            <a:r>
              <a:rPr lang="en-US" dirty="0"/>
              <a:t> pour modifier les styles du </a:t>
            </a:r>
            <a:r>
              <a:rPr lang="en-US" dirty="0" err="1"/>
              <a:t>texte</a:t>
            </a:r>
            <a:r>
              <a:rPr lang="en-US" dirty="0"/>
              <a:t> du masque</a:t>
            </a:r>
          </a:p>
        </p:txBody>
      </p:sp>
      <p:sp>
        <p:nvSpPr>
          <p:cNvPr id="18" name="Text Placeholder 16"/>
          <p:cNvSpPr>
            <a:spLocks noGrp="1"/>
          </p:cNvSpPr>
          <p:nvPr>
            <p:ph type="body" sz="quarter" idx="17"/>
          </p:nvPr>
        </p:nvSpPr>
        <p:spPr>
          <a:xfrm>
            <a:off x="1844759" y="3067050"/>
            <a:ext cx="1282780" cy="814388"/>
          </a:xfrm>
        </p:spPr>
        <p:txBody>
          <a:bodyPr lIns="45720" rIns="45720">
            <a:noAutofit/>
          </a:bodyPr>
          <a:lstStyle>
            <a:lvl1pPr marL="0" indent="0" algn="ctr">
              <a:buNone/>
              <a:defRPr sz="1350" b="0">
                <a:solidFill>
                  <a:srgbClr val="FFFFFF"/>
                </a:solidFill>
              </a:defRPr>
            </a:lvl1pPr>
            <a:lvl2pPr marL="89297" indent="0">
              <a:buNone/>
              <a:defRPr sz="1350" b="0">
                <a:solidFill>
                  <a:schemeClr val="bg1"/>
                </a:solidFill>
              </a:defRPr>
            </a:lvl2pPr>
            <a:lvl3pPr marL="298847" indent="0">
              <a:buNone/>
              <a:defRPr sz="1350" b="0">
                <a:solidFill>
                  <a:schemeClr val="bg1"/>
                </a:solidFill>
              </a:defRPr>
            </a:lvl3pPr>
            <a:lvl4pPr marL="516731" indent="0">
              <a:buNone/>
              <a:defRPr sz="1350" b="0">
                <a:solidFill>
                  <a:schemeClr val="bg1"/>
                </a:solidFill>
              </a:defRPr>
            </a:lvl4pPr>
            <a:lvl5pPr marL="688181" indent="0">
              <a:buNone/>
              <a:defRPr sz="1350" b="0">
                <a:solidFill>
                  <a:schemeClr val="bg1"/>
                </a:solidFill>
              </a:defRPr>
            </a:lvl5pPr>
          </a:lstStyle>
          <a:p>
            <a:pPr lvl="0"/>
            <a:r>
              <a:rPr lang="en-US" dirty="0" err="1"/>
              <a:t>Cliquez</a:t>
            </a:r>
            <a:r>
              <a:rPr lang="en-US" dirty="0"/>
              <a:t> pour modifier les styles du </a:t>
            </a:r>
            <a:r>
              <a:rPr lang="en-US" dirty="0" err="1"/>
              <a:t>texte</a:t>
            </a:r>
            <a:r>
              <a:rPr lang="en-US" dirty="0"/>
              <a:t> du masque</a:t>
            </a:r>
          </a:p>
        </p:txBody>
      </p:sp>
      <p:sp>
        <p:nvSpPr>
          <p:cNvPr id="19" name="Text Placeholder 16"/>
          <p:cNvSpPr>
            <a:spLocks noGrp="1"/>
          </p:cNvSpPr>
          <p:nvPr>
            <p:ph type="body" sz="quarter" idx="18"/>
          </p:nvPr>
        </p:nvSpPr>
        <p:spPr>
          <a:xfrm>
            <a:off x="3235771" y="3067050"/>
            <a:ext cx="1282780" cy="814388"/>
          </a:xfrm>
        </p:spPr>
        <p:txBody>
          <a:bodyPr lIns="45720" rIns="45720">
            <a:noAutofit/>
          </a:bodyPr>
          <a:lstStyle>
            <a:lvl1pPr marL="0" indent="0" algn="ctr">
              <a:buNone/>
              <a:defRPr sz="1350" b="0">
                <a:solidFill>
                  <a:srgbClr val="FFFFFF"/>
                </a:solidFill>
              </a:defRPr>
            </a:lvl1pPr>
            <a:lvl2pPr marL="89297" indent="0">
              <a:buNone/>
              <a:defRPr sz="1350" b="0">
                <a:solidFill>
                  <a:schemeClr val="bg1"/>
                </a:solidFill>
              </a:defRPr>
            </a:lvl2pPr>
            <a:lvl3pPr marL="298847" indent="0">
              <a:buNone/>
              <a:defRPr sz="1350" b="0">
                <a:solidFill>
                  <a:schemeClr val="bg1"/>
                </a:solidFill>
              </a:defRPr>
            </a:lvl3pPr>
            <a:lvl4pPr marL="516731" indent="0">
              <a:buNone/>
              <a:defRPr sz="1350" b="0">
                <a:solidFill>
                  <a:schemeClr val="bg1"/>
                </a:solidFill>
              </a:defRPr>
            </a:lvl4pPr>
            <a:lvl5pPr marL="688181" indent="0">
              <a:buNone/>
              <a:defRPr sz="1350" b="0">
                <a:solidFill>
                  <a:schemeClr val="bg1"/>
                </a:solidFill>
              </a:defRPr>
            </a:lvl5pPr>
          </a:lstStyle>
          <a:p>
            <a:pPr lvl="0"/>
            <a:r>
              <a:rPr lang="en-US" dirty="0" err="1"/>
              <a:t>Cliquez</a:t>
            </a:r>
            <a:r>
              <a:rPr lang="en-US" dirty="0"/>
              <a:t> pour modifier les styles du </a:t>
            </a:r>
            <a:r>
              <a:rPr lang="en-US" dirty="0" err="1"/>
              <a:t>texte</a:t>
            </a:r>
            <a:r>
              <a:rPr lang="en-US" dirty="0"/>
              <a:t> du masque</a:t>
            </a:r>
          </a:p>
        </p:txBody>
      </p:sp>
      <p:sp>
        <p:nvSpPr>
          <p:cNvPr id="20" name="Text Placeholder 16"/>
          <p:cNvSpPr>
            <a:spLocks noGrp="1"/>
          </p:cNvSpPr>
          <p:nvPr>
            <p:ph type="body" sz="quarter" idx="19"/>
          </p:nvPr>
        </p:nvSpPr>
        <p:spPr>
          <a:xfrm>
            <a:off x="4625592" y="3067050"/>
            <a:ext cx="1282780" cy="814388"/>
          </a:xfrm>
        </p:spPr>
        <p:txBody>
          <a:bodyPr lIns="45720" rIns="45720">
            <a:noAutofit/>
          </a:bodyPr>
          <a:lstStyle>
            <a:lvl1pPr marL="0" indent="0" algn="ctr">
              <a:buNone/>
              <a:defRPr sz="1350" b="0">
                <a:solidFill>
                  <a:srgbClr val="FFFFFF"/>
                </a:solidFill>
              </a:defRPr>
            </a:lvl1pPr>
            <a:lvl2pPr marL="89297" indent="0">
              <a:buNone/>
              <a:defRPr sz="1350" b="0">
                <a:solidFill>
                  <a:schemeClr val="bg1"/>
                </a:solidFill>
              </a:defRPr>
            </a:lvl2pPr>
            <a:lvl3pPr marL="298847" indent="0">
              <a:buNone/>
              <a:defRPr sz="1350" b="0">
                <a:solidFill>
                  <a:schemeClr val="bg1"/>
                </a:solidFill>
              </a:defRPr>
            </a:lvl3pPr>
            <a:lvl4pPr marL="516731" indent="0">
              <a:buNone/>
              <a:defRPr sz="1350" b="0">
                <a:solidFill>
                  <a:schemeClr val="bg1"/>
                </a:solidFill>
              </a:defRPr>
            </a:lvl4pPr>
            <a:lvl5pPr marL="688181" indent="0">
              <a:buNone/>
              <a:defRPr sz="1350" b="0">
                <a:solidFill>
                  <a:schemeClr val="bg1"/>
                </a:solidFill>
              </a:defRPr>
            </a:lvl5pPr>
          </a:lstStyle>
          <a:p>
            <a:pPr lvl="0"/>
            <a:r>
              <a:rPr lang="en-US" dirty="0" err="1"/>
              <a:t>Cliquez</a:t>
            </a:r>
            <a:r>
              <a:rPr lang="en-US" dirty="0"/>
              <a:t> pour modifier les styles du </a:t>
            </a:r>
            <a:r>
              <a:rPr lang="en-US" dirty="0" err="1"/>
              <a:t>texte</a:t>
            </a:r>
            <a:r>
              <a:rPr lang="en-US" dirty="0"/>
              <a:t> du masque</a:t>
            </a:r>
          </a:p>
        </p:txBody>
      </p:sp>
      <p:sp>
        <p:nvSpPr>
          <p:cNvPr id="21" name="Text Placeholder 16"/>
          <p:cNvSpPr>
            <a:spLocks noGrp="1"/>
          </p:cNvSpPr>
          <p:nvPr>
            <p:ph type="body" sz="quarter" idx="20"/>
          </p:nvPr>
        </p:nvSpPr>
        <p:spPr>
          <a:xfrm>
            <a:off x="6011651" y="3067050"/>
            <a:ext cx="1282780" cy="814388"/>
          </a:xfrm>
        </p:spPr>
        <p:txBody>
          <a:bodyPr lIns="45720" rIns="45720">
            <a:noAutofit/>
          </a:bodyPr>
          <a:lstStyle>
            <a:lvl1pPr marL="0" indent="0" algn="ctr">
              <a:buNone/>
              <a:defRPr sz="1350" b="0">
                <a:solidFill>
                  <a:srgbClr val="FFFFFF"/>
                </a:solidFill>
              </a:defRPr>
            </a:lvl1pPr>
            <a:lvl2pPr marL="89297" indent="0">
              <a:buNone/>
              <a:defRPr sz="1350" b="0">
                <a:solidFill>
                  <a:schemeClr val="bg1"/>
                </a:solidFill>
              </a:defRPr>
            </a:lvl2pPr>
            <a:lvl3pPr marL="298847" indent="0">
              <a:buNone/>
              <a:defRPr sz="1350" b="0">
                <a:solidFill>
                  <a:schemeClr val="bg1"/>
                </a:solidFill>
              </a:defRPr>
            </a:lvl3pPr>
            <a:lvl4pPr marL="516731" indent="0">
              <a:buNone/>
              <a:defRPr sz="1350" b="0">
                <a:solidFill>
                  <a:schemeClr val="bg1"/>
                </a:solidFill>
              </a:defRPr>
            </a:lvl4pPr>
            <a:lvl5pPr marL="688181" indent="0">
              <a:buNone/>
              <a:defRPr sz="1350" b="0">
                <a:solidFill>
                  <a:schemeClr val="bg1"/>
                </a:solidFill>
              </a:defRPr>
            </a:lvl5pPr>
          </a:lstStyle>
          <a:p>
            <a:pPr lvl="0"/>
            <a:r>
              <a:rPr lang="en-US" dirty="0" err="1"/>
              <a:t>Cliquez</a:t>
            </a:r>
            <a:r>
              <a:rPr lang="en-US" dirty="0"/>
              <a:t> pour modifier les styles du </a:t>
            </a:r>
            <a:r>
              <a:rPr lang="en-US" dirty="0" err="1"/>
              <a:t>texte</a:t>
            </a:r>
            <a:r>
              <a:rPr lang="en-US" dirty="0"/>
              <a:t> du masque</a:t>
            </a:r>
          </a:p>
        </p:txBody>
      </p:sp>
      <p:sp>
        <p:nvSpPr>
          <p:cNvPr id="22" name="Text Placeholder 16"/>
          <p:cNvSpPr>
            <a:spLocks noGrp="1"/>
          </p:cNvSpPr>
          <p:nvPr>
            <p:ph type="body" sz="quarter" idx="21"/>
          </p:nvPr>
        </p:nvSpPr>
        <p:spPr>
          <a:xfrm>
            <a:off x="7403901" y="3067050"/>
            <a:ext cx="1282780" cy="814388"/>
          </a:xfrm>
        </p:spPr>
        <p:txBody>
          <a:bodyPr lIns="45720" rIns="45720">
            <a:noAutofit/>
          </a:bodyPr>
          <a:lstStyle>
            <a:lvl1pPr marL="0" indent="0" algn="ctr">
              <a:buNone/>
              <a:defRPr sz="1350" b="0">
                <a:solidFill>
                  <a:srgbClr val="FFFFFF"/>
                </a:solidFill>
              </a:defRPr>
            </a:lvl1pPr>
            <a:lvl2pPr marL="89297" indent="0">
              <a:buNone/>
              <a:defRPr sz="1350" b="0">
                <a:solidFill>
                  <a:schemeClr val="bg1"/>
                </a:solidFill>
              </a:defRPr>
            </a:lvl2pPr>
            <a:lvl3pPr marL="298847" indent="0">
              <a:buNone/>
              <a:defRPr sz="1350" b="0">
                <a:solidFill>
                  <a:schemeClr val="bg1"/>
                </a:solidFill>
              </a:defRPr>
            </a:lvl3pPr>
            <a:lvl4pPr marL="516731" indent="0">
              <a:buNone/>
              <a:defRPr sz="1350" b="0">
                <a:solidFill>
                  <a:schemeClr val="bg1"/>
                </a:solidFill>
              </a:defRPr>
            </a:lvl4pPr>
            <a:lvl5pPr marL="688181" indent="0">
              <a:buNone/>
              <a:defRPr sz="1350" b="0">
                <a:solidFill>
                  <a:schemeClr val="bg1"/>
                </a:solidFill>
              </a:defRPr>
            </a:lvl5pPr>
          </a:lstStyle>
          <a:p>
            <a:pPr lvl="0"/>
            <a:r>
              <a:rPr lang="en-US" dirty="0" err="1"/>
              <a:t>Cliquez</a:t>
            </a:r>
            <a:r>
              <a:rPr lang="en-US" dirty="0"/>
              <a:t> pour modifier les styles du </a:t>
            </a:r>
            <a:r>
              <a:rPr lang="en-US" dirty="0" err="1"/>
              <a:t>texte</a:t>
            </a:r>
            <a:r>
              <a:rPr lang="en-US" dirty="0"/>
              <a:t> du masque</a:t>
            </a:r>
          </a:p>
        </p:txBody>
      </p:sp>
      <p:sp>
        <p:nvSpPr>
          <p:cNvPr id="23" name="TextBox 22"/>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chemeClr val="bg1"/>
                </a:solidFill>
                <a:latin typeface="Arial" pitchFamily="34" charset="0"/>
                <a:cs typeface="Arial" pitchFamily="34" charset="0"/>
              </a:rPr>
              <a:t>Confidential Property of Schneider Electric</a:t>
            </a:r>
          </a:p>
        </p:txBody>
      </p:sp>
      <p:sp>
        <p:nvSpPr>
          <p:cNvPr id="26" name="Slide Number Placeholder 3"/>
          <p:cNvSpPr txBox="1">
            <a:spLocks/>
          </p:cNvSpPr>
          <p:nvPr userDrawn="1"/>
        </p:nvSpPr>
        <p:spPr>
          <a:xfrm>
            <a:off x="8388947" y="4713299"/>
            <a:ext cx="297734" cy="138499"/>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9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9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85718720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Market Pictos_Green">
    <p:spTree>
      <p:nvGrpSpPr>
        <p:cNvPr id="1" name=""/>
        <p:cNvGrpSpPr/>
        <p:nvPr/>
      </p:nvGrpSpPr>
      <p:grpSpPr>
        <a:xfrm>
          <a:off x="0" y="0"/>
          <a:ext cx="0" cy="0"/>
          <a:chOff x="0" y="0"/>
          <a:chExt cx="0" cy="0"/>
        </a:xfrm>
      </p:grpSpPr>
      <p:sp>
        <p:nvSpPr>
          <p:cNvPr id="91" name="Title 1"/>
          <p:cNvSpPr>
            <a:spLocks noGrp="1"/>
          </p:cNvSpPr>
          <p:nvPr>
            <p:ph type="title" hasCustomPrompt="1"/>
          </p:nvPr>
        </p:nvSpPr>
        <p:spPr>
          <a:xfrm>
            <a:off x="457200" y="203598"/>
            <a:ext cx="8229600" cy="821531"/>
          </a:xfrm>
        </p:spPr>
        <p:txBody>
          <a:bodyPr/>
          <a:lstStyle>
            <a:lvl1pPr algn="l">
              <a:defRPr>
                <a:solidFill>
                  <a:srgbClr val="009530"/>
                </a:solidFill>
              </a:defRPr>
            </a:lvl1pPr>
          </a:lstStyle>
          <a:p>
            <a:r>
              <a:rPr lang="en-US" dirty="0"/>
              <a:t>Market </a:t>
            </a:r>
            <a:r>
              <a:rPr lang="en-US" dirty="0" err="1"/>
              <a:t>Pictos</a:t>
            </a:r>
            <a:endParaRPr lang="en-US" noProof="0" dirty="0"/>
          </a:p>
        </p:txBody>
      </p:sp>
      <p:sp>
        <p:nvSpPr>
          <p:cNvPr id="264" name="Freeform 156"/>
          <p:cNvSpPr>
            <a:spLocks noChangeAspect="1"/>
          </p:cNvSpPr>
          <p:nvPr userDrawn="1"/>
        </p:nvSpPr>
        <p:spPr bwMode="auto">
          <a:xfrm>
            <a:off x="7765337" y="1646520"/>
            <a:ext cx="293951" cy="294894"/>
          </a:xfrm>
          <a:custGeom>
            <a:avLst/>
            <a:gdLst/>
            <a:ahLst/>
            <a:cxnLst>
              <a:cxn ang="0">
                <a:pos x="319" y="205"/>
              </a:cxn>
              <a:cxn ang="0">
                <a:pos x="264" y="194"/>
              </a:cxn>
              <a:cxn ang="0">
                <a:pos x="255" y="169"/>
              </a:cxn>
              <a:cxn ang="0">
                <a:pos x="369" y="136"/>
              </a:cxn>
              <a:cxn ang="0">
                <a:pos x="379" y="121"/>
              </a:cxn>
              <a:cxn ang="0">
                <a:pos x="362" y="62"/>
              </a:cxn>
              <a:cxn ang="0">
                <a:pos x="277" y="0"/>
              </a:cxn>
              <a:cxn ang="0">
                <a:pos x="184" y="135"/>
              </a:cxn>
              <a:cxn ang="0">
                <a:pos x="174" y="138"/>
              </a:cxn>
              <a:cxn ang="0">
                <a:pos x="136" y="16"/>
              </a:cxn>
              <a:cxn ang="0">
                <a:pos x="121" y="7"/>
              </a:cxn>
              <a:cxn ang="0">
                <a:pos x="62" y="24"/>
              </a:cxn>
              <a:cxn ang="0">
                <a:pos x="0" y="108"/>
              </a:cxn>
              <a:cxn ang="0">
                <a:pos x="75" y="190"/>
              </a:cxn>
              <a:cxn ang="0">
                <a:pos x="129" y="201"/>
              </a:cxn>
              <a:cxn ang="0">
                <a:pos x="135" y="228"/>
              </a:cxn>
              <a:cxn ang="0">
                <a:pos x="24" y="257"/>
              </a:cxn>
              <a:cxn ang="0">
                <a:pos x="14" y="271"/>
              </a:cxn>
              <a:cxn ang="0">
                <a:pos x="31" y="330"/>
              </a:cxn>
              <a:cxn ang="0">
                <a:pos x="115" y="393"/>
              </a:cxn>
              <a:cxn ang="0">
                <a:pos x="197" y="322"/>
              </a:cxn>
              <a:cxn ang="0">
                <a:pos x="210" y="257"/>
              </a:cxn>
              <a:cxn ang="0">
                <a:pos x="198" y="243"/>
              </a:cxn>
              <a:cxn ang="0">
                <a:pos x="184" y="256"/>
              </a:cxn>
              <a:cxn ang="0">
                <a:pos x="184" y="256"/>
              </a:cxn>
              <a:cxn ang="0">
                <a:pos x="115" y="366"/>
              </a:cxn>
              <a:cxn ang="0">
                <a:pos x="42" y="280"/>
              </a:cxn>
              <a:cxn ang="0">
                <a:pos x="158" y="250"/>
              </a:cxn>
              <a:cxn ang="0">
                <a:pos x="168" y="241"/>
              </a:cxn>
              <a:cxn ang="0">
                <a:pos x="165" y="228"/>
              </a:cxn>
              <a:cxn ang="0">
                <a:pos x="157" y="193"/>
              </a:cxn>
              <a:cxn ang="0">
                <a:pos x="155" y="181"/>
              </a:cxn>
              <a:cxn ang="0">
                <a:pos x="145" y="176"/>
              </a:cxn>
              <a:cxn ang="0">
                <a:pos x="26" y="108"/>
              </a:cxn>
              <a:cxn ang="0">
                <a:pos x="114" y="35"/>
              </a:cxn>
              <a:cxn ang="0">
                <a:pos x="153" y="162"/>
              </a:cxn>
              <a:cxn ang="0">
                <a:pos x="162" y="170"/>
              </a:cxn>
              <a:cxn ang="0">
                <a:pos x="174" y="168"/>
              </a:cxn>
              <a:cxn ang="0">
                <a:pos x="195" y="161"/>
              </a:cxn>
              <a:cxn ang="0">
                <a:pos x="205" y="158"/>
              </a:cxn>
              <a:cxn ang="0">
                <a:pos x="210" y="148"/>
              </a:cxn>
              <a:cxn ang="0">
                <a:pos x="277" y="26"/>
              </a:cxn>
              <a:cxn ang="0">
                <a:pos x="350" y="113"/>
              </a:cxn>
              <a:cxn ang="0">
                <a:pos x="229" y="148"/>
              </a:cxn>
              <a:cxn ang="0">
                <a:pos x="220" y="158"/>
              </a:cxn>
              <a:cxn ang="0">
                <a:pos x="224" y="171"/>
              </a:cxn>
              <a:cxn ang="0">
                <a:pos x="238" y="206"/>
              </a:cxn>
              <a:cxn ang="0">
                <a:pos x="241" y="216"/>
              </a:cxn>
              <a:cxn ang="0">
                <a:pos x="251" y="220"/>
              </a:cxn>
              <a:cxn ang="0">
                <a:pos x="366" y="284"/>
              </a:cxn>
              <a:cxn ang="0">
                <a:pos x="279" y="357"/>
              </a:cxn>
              <a:cxn ang="0">
                <a:pos x="247" y="238"/>
              </a:cxn>
              <a:cxn ang="0">
                <a:pos x="230" y="229"/>
              </a:cxn>
              <a:cxn ang="0">
                <a:pos x="221" y="245"/>
              </a:cxn>
              <a:cxn ang="0">
                <a:pos x="257" y="376"/>
              </a:cxn>
              <a:cxn ang="0">
                <a:pos x="271" y="386"/>
              </a:cxn>
              <a:cxn ang="0">
                <a:pos x="330" y="369"/>
              </a:cxn>
              <a:cxn ang="0">
                <a:pos x="393" y="284"/>
              </a:cxn>
              <a:cxn ang="0">
                <a:pos x="319" y="205"/>
              </a:cxn>
            </a:cxnLst>
            <a:rect l="0" t="0" r="r" b="b"/>
            <a:pathLst>
              <a:path w="393" h="393">
                <a:moveTo>
                  <a:pt x="319" y="205"/>
                </a:moveTo>
                <a:cubicBezTo>
                  <a:pt x="298" y="198"/>
                  <a:pt x="277" y="195"/>
                  <a:pt x="264" y="194"/>
                </a:cubicBezTo>
                <a:cubicBezTo>
                  <a:pt x="263" y="184"/>
                  <a:pt x="259" y="175"/>
                  <a:pt x="255" y="169"/>
                </a:cubicBezTo>
                <a:cubicBezTo>
                  <a:pt x="369" y="136"/>
                  <a:pt x="369" y="136"/>
                  <a:pt x="369" y="136"/>
                </a:cubicBezTo>
                <a:cubicBezTo>
                  <a:pt x="375" y="134"/>
                  <a:pt x="379" y="128"/>
                  <a:pt x="379" y="121"/>
                </a:cubicBezTo>
                <a:cubicBezTo>
                  <a:pt x="379" y="120"/>
                  <a:pt x="375" y="91"/>
                  <a:pt x="362" y="62"/>
                </a:cubicBezTo>
                <a:cubicBezTo>
                  <a:pt x="343" y="21"/>
                  <a:pt x="314" y="0"/>
                  <a:pt x="277" y="0"/>
                </a:cubicBezTo>
                <a:cubicBezTo>
                  <a:pt x="204" y="0"/>
                  <a:pt x="188" y="100"/>
                  <a:pt x="184" y="135"/>
                </a:cubicBezTo>
                <a:cubicBezTo>
                  <a:pt x="181" y="136"/>
                  <a:pt x="177" y="137"/>
                  <a:pt x="174" y="138"/>
                </a:cubicBezTo>
                <a:cubicBezTo>
                  <a:pt x="136" y="16"/>
                  <a:pt x="136" y="16"/>
                  <a:pt x="136" y="16"/>
                </a:cubicBezTo>
                <a:cubicBezTo>
                  <a:pt x="134" y="10"/>
                  <a:pt x="128" y="6"/>
                  <a:pt x="121" y="7"/>
                </a:cubicBezTo>
                <a:cubicBezTo>
                  <a:pt x="120" y="7"/>
                  <a:pt x="91" y="11"/>
                  <a:pt x="62" y="24"/>
                </a:cubicBezTo>
                <a:cubicBezTo>
                  <a:pt x="21" y="43"/>
                  <a:pt x="0" y="72"/>
                  <a:pt x="0" y="108"/>
                </a:cubicBezTo>
                <a:cubicBezTo>
                  <a:pt x="0" y="134"/>
                  <a:pt x="13" y="169"/>
                  <a:pt x="75" y="190"/>
                </a:cubicBezTo>
                <a:cubicBezTo>
                  <a:pt x="95" y="196"/>
                  <a:pt x="116" y="200"/>
                  <a:pt x="129" y="201"/>
                </a:cubicBezTo>
                <a:cubicBezTo>
                  <a:pt x="129" y="211"/>
                  <a:pt x="132" y="221"/>
                  <a:pt x="135" y="228"/>
                </a:cubicBezTo>
                <a:cubicBezTo>
                  <a:pt x="24" y="257"/>
                  <a:pt x="24" y="257"/>
                  <a:pt x="24" y="257"/>
                </a:cubicBezTo>
                <a:cubicBezTo>
                  <a:pt x="17" y="259"/>
                  <a:pt x="13" y="265"/>
                  <a:pt x="14" y="271"/>
                </a:cubicBezTo>
                <a:cubicBezTo>
                  <a:pt x="14" y="273"/>
                  <a:pt x="18" y="301"/>
                  <a:pt x="31" y="330"/>
                </a:cubicBezTo>
                <a:cubicBezTo>
                  <a:pt x="50" y="371"/>
                  <a:pt x="79" y="393"/>
                  <a:pt x="115" y="393"/>
                </a:cubicBezTo>
                <a:cubicBezTo>
                  <a:pt x="141" y="393"/>
                  <a:pt x="176" y="381"/>
                  <a:pt x="197" y="322"/>
                </a:cubicBezTo>
                <a:cubicBezTo>
                  <a:pt x="208" y="290"/>
                  <a:pt x="210" y="258"/>
                  <a:pt x="210" y="257"/>
                </a:cubicBezTo>
                <a:cubicBezTo>
                  <a:pt x="211" y="250"/>
                  <a:pt x="205" y="243"/>
                  <a:pt x="198" y="243"/>
                </a:cubicBezTo>
                <a:cubicBezTo>
                  <a:pt x="190" y="243"/>
                  <a:pt x="184" y="248"/>
                  <a:pt x="184" y="256"/>
                </a:cubicBezTo>
                <a:cubicBezTo>
                  <a:pt x="184" y="256"/>
                  <a:pt x="184" y="256"/>
                  <a:pt x="184" y="256"/>
                </a:cubicBezTo>
                <a:cubicBezTo>
                  <a:pt x="184" y="257"/>
                  <a:pt x="177" y="366"/>
                  <a:pt x="115" y="366"/>
                </a:cubicBezTo>
                <a:cubicBezTo>
                  <a:pt x="66" y="366"/>
                  <a:pt x="48" y="305"/>
                  <a:pt x="42" y="280"/>
                </a:cubicBezTo>
                <a:cubicBezTo>
                  <a:pt x="158" y="250"/>
                  <a:pt x="158" y="250"/>
                  <a:pt x="158" y="250"/>
                </a:cubicBezTo>
                <a:cubicBezTo>
                  <a:pt x="163" y="248"/>
                  <a:pt x="166" y="245"/>
                  <a:pt x="168" y="241"/>
                </a:cubicBezTo>
                <a:cubicBezTo>
                  <a:pt x="169" y="236"/>
                  <a:pt x="168" y="232"/>
                  <a:pt x="165" y="228"/>
                </a:cubicBezTo>
                <a:cubicBezTo>
                  <a:pt x="165" y="228"/>
                  <a:pt x="152" y="211"/>
                  <a:pt x="157" y="193"/>
                </a:cubicBezTo>
                <a:cubicBezTo>
                  <a:pt x="158" y="189"/>
                  <a:pt x="158" y="184"/>
                  <a:pt x="155" y="181"/>
                </a:cubicBezTo>
                <a:cubicBezTo>
                  <a:pt x="153" y="178"/>
                  <a:pt x="149" y="176"/>
                  <a:pt x="145" y="176"/>
                </a:cubicBezTo>
                <a:cubicBezTo>
                  <a:pt x="144" y="175"/>
                  <a:pt x="26" y="170"/>
                  <a:pt x="26" y="108"/>
                </a:cubicBezTo>
                <a:cubicBezTo>
                  <a:pt x="26" y="58"/>
                  <a:pt x="88" y="41"/>
                  <a:pt x="114" y="35"/>
                </a:cubicBezTo>
                <a:cubicBezTo>
                  <a:pt x="153" y="162"/>
                  <a:pt x="153" y="162"/>
                  <a:pt x="153" y="162"/>
                </a:cubicBezTo>
                <a:cubicBezTo>
                  <a:pt x="154" y="166"/>
                  <a:pt x="157" y="169"/>
                  <a:pt x="162" y="170"/>
                </a:cubicBezTo>
                <a:cubicBezTo>
                  <a:pt x="166" y="172"/>
                  <a:pt x="170" y="171"/>
                  <a:pt x="174" y="168"/>
                </a:cubicBezTo>
                <a:cubicBezTo>
                  <a:pt x="177" y="166"/>
                  <a:pt x="187" y="160"/>
                  <a:pt x="195" y="161"/>
                </a:cubicBezTo>
                <a:cubicBezTo>
                  <a:pt x="199" y="161"/>
                  <a:pt x="203" y="160"/>
                  <a:pt x="205" y="158"/>
                </a:cubicBezTo>
                <a:cubicBezTo>
                  <a:pt x="208" y="156"/>
                  <a:pt x="210" y="152"/>
                  <a:pt x="210" y="148"/>
                </a:cubicBezTo>
                <a:cubicBezTo>
                  <a:pt x="210" y="147"/>
                  <a:pt x="217" y="26"/>
                  <a:pt x="277" y="26"/>
                </a:cubicBezTo>
                <a:cubicBezTo>
                  <a:pt x="327" y="26"/>
                  <a:pt x="345" y="88"/>
                  <a:pt x="350" y="113"/>
                </a:cubicBezTo>
                <a:cubicBezTo>
                  <a:pt x="229" y="148"/>
                  <a:pt x="229" y="148"/>
                  <a:pt x="229" y="148"/>
                </a:cubicBezTo>
                <a:cubicBezTo>
                  <a:pt x="224" y="150"/>
                  <a:pt x="221" y="154"/>
                  <a:pt x="220" y="158"/>
                </a:cubicBezTo>
                <a:cubicBezTo>
                  <a:pt x="219" y="163"/>
                  <a:pt x="220" y="168"/>
                  <a:pt x="224" y="171"/>
                </a:cubicBezTo>
                <a:cubicBezTo>
                  <a:pt x="225" y="172"/>
                  <a:pt x="239" y="185"/>
                  <a:pt x="238" y="206"/>
                </a:cubicBezTo>
                <a:cubicBezTo>
                  <a:pt x="237" y="210"/>
                  <a:pt x="239" y="213"/>
                  <a:pt x="241" y="216"/>
                </a:cubicBezTo>
                <a:cubicBezTo>
                  <a:pt x="244" y="219"/>
                  <a:pt x="247" y="220"/>
                  <a:pt x="251" y="220"/>
                </a:cubicBezTo>
                <a:cubicBezTo>
                  <a:pt x="252" y="220"/>
                  <a:pt x="366" y="223"/>
                  <a:pt x="366" y="284"/>
                </a:cubicBezTo>
                <a:cubicBezTo>
                  <a:pt x="366" y="334"/>
                  <a:pt x="305" y="352"/>
                  <a:pt x="279" y="357"/>
                </a:cubicBezTo>
                <a:cubicBezTo>
                  <a:pt x="247" y="238"/>
                  <a:pt x="247" y="238"/>
                  <a:pt x="247" y="238"/>
                </a:cubicBezTo>
                <a:cubicBezTo>
                  <a:pt x="245" y="231"/>
                  <a:pt x="237" y="227"/>
                  <a:pt x="230" y="229"/>
                </a:cubicBezTo>
                <a:cubicBezTo>
                  <a:pt x="223" y="231"/>
                  <a:pt x="219" y="238"/>
                  <a:pt x="221" y="245"/>
                </a:cubicBezTo>
                <a:cubicBezTo>
                  <a:pt x="257" y="376"/>
                  <a:pt x="257" y="376"/>
                  <a:pt x="257" y="376"/>
                </a:cubicBezTo>
                <a:cubicBezTo>
                  <a:pt x="259" y="382"/>
                  <a:pt x="265" y="386"/>
                  <a:pt x="271" y="386"/>
                </a:cubicBezTo>
                <a:cubicBezTo>
                  <a:pt x="273" y="385"/>
                  <a:pt x="301" y="382"/>
                  <a:pt x="330" y="369"/>
                </a:cubicBezTo>
                <a:cubicBezTo>
                  <a:pt x="371" y="350"/>
                  <a:pt x="393" y="321"/>
                  <a:pt x="393" y="284"/>
                </a:cubicBezTo>
                <a:cubicBezTo>
                  <a:pt x="393" y="258"/>
                  <a:pt x="380" y="223"/>
                  <a:pt x="319" y="205"/>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65" name="Freeform 188"/>
          <p:cNvSpPr>
            <a:spLocks noChangeAspect="1" noEditPoints="1"/>
          </p:cNvSpPr>
          <p:nvPr userDrawn="1"/>
        </p:nvSpPr>
        <p:spPr bwMode="auto">
          <a:xfrm>
            <a:off x="7753466" y="2250071"/>
            <a:ext cx="316647" cy="294894"/>
          </a:xfrm>
          <a:custGeom>
            <a:avLst/>
            <a:gdLst/>
            <a:ahLst/>
            <a:cxnLst>
              <a:cxn ang="0">
                <a:pos x="395" y="249"/>
              </a:cxn>
              <a:cxn ang="0">
                <a:pos x="228" y="249"/>
              </a:cxn>
              <a:cxn ang="0">
                <a:pos x="203" y="78"/>
              </a:cxn>
              <a:cxn ang="0">
                <a:pos x="188" y="4"/>
              </a:cxn>
              <a:cxn ang="0">
                <a:pos x="164" y="0"/>
              </a:cxn>
              <a:cxn ang="0">
                <a:pos x="126" y="29"/>
              </a:cxn>
              <a:cxn ang="0">
                <a:pos x="100" y="145"/>
              </a:cxn>
              <a:cxn ang="0">
                <a:pos x="62" y="249"/>
              </a:cxn>
              <a:cxn ang="0">
                <a:pos x="0" y="310"/>
              </a:cxn>
              <a:cxn ang="0">
                <a:pos x="151" y="372"/>
              </a:cxn>
              <a:cxn ang="0">
                <a:pos x="158" y="423"/>
              </a:cxn>
              <a:cxn ang="0">
                <a:pos x="238" y="369"/>
              </a:cxn>
              <a:cxn ang="0">
                <a:pos x="238" y="348"/>
              </a:cxn>
              <a:cxn ang="0">
                <a:pos x="154" y="298"/>
              </a:cxn>
              <a:cxn ang="0">
                <a:pos x="209" y="359"/>
              </a:cxn>
              <a:cxn ang="0">
                <a:pos x="177" y="359"/>
              </a:cxn>
              <a:cxn ang="0">
                <a:pos x="62" y="346"/>
              </a:cxn>
              <a:cxn ang="0">
                <a:pos x="37" y="286"/>
              </a:cxn>
              <a:cxn ang="0">
                <a:pos x="114" y="275"/>
              </a:cxn>
              <a:cxn ang="0">
                <a:pos x="127" y="145"/>
              </a:cxn>
              <a:cxn ang="0">
                <a:pos x="152" y="81"/>
              </a:cxn>
              <a:cxn ang="0">
                <a:pos x="152" y="28"/>
              </a:cxn>
              <a:cxn ang="0">
                <a:pos x="165" y="27"/>
              </a:cxn>
              <a:cxn ang="0">
                <a:pos x="176" y="29"/>
              </a:cxn>
              <a:cxn ang="0">
                <a:pos x="177" y="87"/>
              </a:cxn>
              <a:cxn ang="0">
                <a:pos x="201" y="262"/>
              </a:cxn>
              <a:cxn ang="0">
                <a:pos x="344" y="275"/>
              </a:cxn>
              <a:cxn ang="0">
                <a:pos x="351" y="354"/>
              </a:cxn>
              <a:cxn ang="0">
                <a:pos x="456" y="310"/>
              </a:cxn>
              <a:cxn ang="0">
                <a:pos x="395" y="346"/>
              </a:cxn>
              <a:cxn ang="0">
                <a:pos x="360" y="310"/>
              </a:cxn>
              <a:cxn ang="0">
                <a:pos x="395" y="275"/>
              </a:cxn>
              <a:cxn ang="0">
                <a:pos x="395" y="346"/>
              </a:cxn>
            </a:cxnLst>
            <a:rect l="0" t="0" r="r" b="b"/>
            <a:pathLst>
              <a:path w="456" h="426">
                <a:moveTo>
                  <a:pt x="395" y="249"/>
                </a:moveTo>
                <a:cubicBezTo>
                  <a:pt x="395" y="249"/>
                  <a:pt x="395" y="249"/>
                  <a:pt x="395" y="249"/>
                </a:cubicBezTo>
                <a:cubicBezTo>
                  <a:pt x="395" y="249"/>
                  <a:pt x="395" y="249"/>
                  <a:pt x="395" y="249"/>
                </a:cubicBezTo>
                <a:cubicBezTo>
                  <a:pt x="228" y="249"/>
                  <a:pt x="228" y="249"/>
                  <a:pt x="228" y="249"/>
                </a:cubicBezTo>
                <a:cubicBezTo>
                  <a:pt x="228" y="145"/>
                  <a:pt x="228" y="145"/>
                  <a:pt x="228" y="145"/>
                </a:cubicBezTo>
                <a:cubicBezTo>
                  <a:pt x="228" y="130"/>
                  <a:pt x="211" y="95"/>
                  <a:pt x="203" y="78"/>
                </a:cubicBezTo>
                <a:cubicBezTo>
                  <a:pt x="203" y="29"/>
                  <a:pt x="203" y="29"/>
                  <a:pt x="203" y="29"/>
                </a:cubicBezTo>
                <a:cubicBezTo>
                  <a:pt x="203" y="18"/>
                  <a:pt x="197" y="9"/>
                  <a:pt x="188" y="4"/>
                </a:cubicBezTo>
                <a:cubicBezTo>
                  <a:pt x="181" y="0"/>
                  <a:pt x="172" y="0"/>
                  <a:pt x="165" y="0"/>
                </a:cubicBezTo>
                <a:cubicBezTo>
                  <a:pt x="164" y="0"/>
                  <a:pt x="164" y="0"/>
                  <a:pt x="164" y="0"/>
                </a:cubicBezTo>
                <a:cubicBezTo>
                  <a:pt x="157" y="0"/>
                  <a:pt x="148" y="0"/>
                  <a:pt x="140" y="4"/>
                </a:cubicBezTo>
                <a:cubicBezTo>
                  <a:pt x="131" y="9"/>
                  <a:pt x="126" y="18"/>
                  <a:pt x="126" y="29"/>
                </a:cubicBezTo>
                <a:cubicBezTo>
                  <a:pt x="126" y="78"/>
                  <a:pt x="126" y="78"/>
                  <a:pt x="126" y="78"/>
                </a:cubicBezTo>
                <a:cubicBezTo>
                  <a:pt x="117" y="95"/>
                  <a:pt x="100" y="130"/>
                  <a:pt x="100" y="145"/>
                </a:cubicBezTo>
                <a:cubicBezTo>
                  <a:pt x="100" y="249"/>
                  <a:pt x="100" y="249"/>
                  <a:pt x="100" y="249"/>
                </a:cubicBezTo>
                <a:cubicBezTo>
                  <a:pt x="62" y="249"/>
                  <a:pt x="62" y="249"/>
                  <a:pt x="62" y="249"/>
                </a:cubicBezTo>
                <a:cubicBezTo>
                  <a:pt x="46" y="249"/>
                  <a:pt x="30" y="255"/>
                  <a:pt x="18" y="267"/>
                </a:cubicBezTo>
                <a:cubicBezTo>
                  <a:pt x="7" y="278"/>
                  <a:pt x="0" y="294"/>
                  <a:pt x="0" y="310"/>
                </a:cubicBezTo>
                <a:cubicBezTo>
                  <a:pt x="0" y="344"/>
                  <a:pt x="28" y="372"/>
                  <a:pt x="62" y="372"/>
                </a:cubicBezTo>
                <a:cubicBezTo>
                  <a:pt x="151" y="372"/>
                  <a:pt x="151" y="372"/>
                  <a:pt x="151" y="372"/>
                </a:cubicBezTo>
                <a:cubicBezTo>
                  <a:pt x="151" y="411"/>
                  <a:pt x="151" y="411"/>
                  <a:pt x="151" y="411"/>
                </a:cubicBezTo>
                <a:cubicBezTo>
                  <a:pt x="151" y="417"/>
                  <a:pt x="154" y="421"/>
                  <a:pt x="158" y="423"/>
                </a:cubicBezTo>
                <a:cubicBezTo>
                  <a:pt x="163" y="426"/>
                  <a:pt x="168" y="425"/>
                  <a:pt x="172" y="422"/>
                </a:cubicBezTo>
                <a:cubicBezTo>
                  <a:pt x="238" y="369"/>
                  <a:pt x="238" y="369"/>
                  <a:pt x="238" y="369"/>
                </a:cubicBezTo>
                <a:cubicBezTo>
                  <a:pt x="242" y="367"/>
                  <a:pt x="243" y="363"/>
                  <a:pt x="243" y="359"/>
                </a:cubicBezTo>
                <a:cubicBezTo>
                  <a:pt x="243" y="355"/>
                  <a:pt x="242" y="351"/>
                  <a:pt x="238" y="348"/>
                </a:cubicBezTo>
                <a:cubicBezTo>
                  <a:pt x="172" y="296"/>
                  <a:pt x="172" y="296"/>
                  <a:pt x="172" y="296"/>
                </a:cubicBezTo>
                <a:cubicBezTo>
                  <a:pt x="167" y="291"/>
                  <a:pt x="158" y="292"/>
                  <a:pt x="154" y="298"/>
                </a:cubicBezTo>
                <a:cubicBezTo>
                  <a:pt x="149" y="303"/>
                  <a:pt x="150" y="312"/>
                  <a:pt x="156" y="316"/>
                </a:cubicBezTo>
                <a:cubicBezTo>
                  <a:pt x="209" y="359"/>
                  <a:pt x="209" y="359"/>
                  <a:pt x="209" y="359"/>
                </a:cubicBezTo>
                <a:cubicBezTo>
                  <a:pt x="177" y="384"/>
                  <a:pt x="177" y="384"/>
                  <a:pt x="177" y="384"/>
                </a:cubicBezTo>
                <a:cubicBezTo>
                  <a:pt x="177" y="359"/>
                  <a:pt x="177" y="359"/>
                  <a:pt x="177" y="359"/>
                </a:cubicBezTo>
                <a:cubicBezTo>
                  <a:pt x="177" y="351"/>
                  <a:pt x="172" y="346"/>
                  <a:pt x="164" y="346"/>
                </a:cubicBezTo>
                <a:cubicBezTo>
                  <a:pt x="62" y="346"/>
                  <a:pt x="62" y="346"/>
                  <a:pt x="62" y="346"/>
                </a:cubicBezTo>
                <a:cubicBezTo>
                  <a:pt x="43" y="346"/>
                  <a:pt x="27" y="330"/>
                  <a:pt x="27" y="310"/>
                </a:cubicBezTo>
                <a:cubicBezTo>
                  <a:pt x="27" y="301"/>
                  <a:pt x="31" y="292"/>
                  <a:pt x="37" y="286"/>
                </a:cubicBezTo>
                <a:cubicBezTo>
                  <a:pt x="44" y="279"/>
                  <a:pt x="53" y="275"/>
                  <a:pt x="62" y="275"/>
                </a:cubicBezTo>
                <a:cubicBezTo>
                  <a:pt x="62" y="275"/>
                  <a:pt x="114" y="275"/>
                  <a:pt x="114" y="275"/>
                </a:cubicBezTo>
                <a:cubicBezTo>
                  <a:pt x="121" y="275"/>
                  <a:pt x="127" y="269"/>
                  <a:pt x="127" y="262"/>
                </a:cubicBezTo>
                <a:cubicBezTo>
                  <a:pt x="127" y="145"/>
                  <a:pt x="127" y="145"/>
                  <a:pt x="127" y="145"/>
                </a:cubicBezTo>
                <a:cubicBezTo>
                  <a:pt x="127" y="138"/>
                  <a:pt x="140" y="109"/>
                  <a:pt x="151" y="87"/>
                </a:cubicBezTo>
                <a:cubicBezTo>
                  <a:pt x="152" y="85"/>
                  <a:pt x="152" y="83"/>
                  <a:pt x="152" y="81"/>
                </a:cubicBezTo>
                <a:cubicBezTo>
                  <a:pt x="152" y="29"/>
                  <a:pt x="152" y="29"/>
                  <a:pt x="152" y="29"/>
                </a:cubicBezTo>
                <a:cubicBezTo>
                  <a:pt x="152" y="29"/>
                  <a:pt x="152" y="28"/>
                  <a:pt x="152" y="28"/>
                </a:cubicBezTo>
                <a:cubicBezTo>
                  <a:pt x="153" y="28"/>
                  <a:pt x="156" y="27"/>
                  <a:pt x="164" y="27"/>
                </a:cubicBezTo>
                <a:cubicBezTo>
                  <a:pt x="165" y="27"/>
                  <a:pt x="165" y="27"/>
                  <a:pt x="165" y="27"/>
                </a:cubicBezTo>
                <a:cubicBezTo>
                  <a:pt x="172" y="27"/>
                  <a:pt x="175" y="28"/>
                  <a:pt x="176" y="28"/>
                </a:cubicBezTo>
                <a:cubicBezTo>
                  <a:pt x="176" y="28"/>
                  <a:pt x="176" y="29"/>
                  <a:pt x="176" y="29"/>
                </a:cubicBezTo>
                <a:cubicBezTo>
                  <a:pt x="176" y="81"/>
                  <a:pt x="176" y="81"/>
                  <a:pt x="176" y="81"/>
                </a:cubicBezTo>
                <a:cubicBezTo>
                  <a:pt x="176" y="83"/>
                  <a:pt x="176" y="85"/>
                  <a:pt x="177" y="87"/>
                </a:cubicBezTo>
                <a:cubicBezTo>
                  <a:pt x="189" y="109"/>
                  <a:pt x="201" y="138"/>
                  <a:pt x="201" y="145"/>
                </a:cubicBezTo>
                <a:cubicBezTo>
                  <a:pt x="201" y="262"/>
                  <a:pt x="201" y="262"/>
                  <a:pt x="201" y="262"/>
                </a:cubicBezTo>
                <a:cubicBezTo>
                  <a:pt x="201" y="269"/>
                  <a:pt x="207" y="275"/>
                  <a:pt x="214" y="275"/>
                </a:cubicBezTo>
                <a:cubicBezTo>
                  <a:pt x="344" y="275"/>
                  <a:pt x="344" y="275"/>
                  <a:pt x="344" y="275"/>
                </a:cubicBezTo>
                <a:cubicBezTo>
                  <a:pt x="337" y="286"/>
                  <a:pt x="333" y="298"/>
                  <a:pt x="333" y="310"/>
                </a:cubicBezTo>
                <a:cubicBezTo>
                  <a:pt x="333" y="327"/>
                  <a:pt x="339" y="342"/>
                  <a:pt x="351" y="354"/>
                </a:cubicBezTo>
                <a:cubicBezTo>
                  <a:pt x="363" y="366"/>
                  <a:pt x="378" y="372"/>
                  <a:pt x="395" y="372"/>
                </a:cubicBezTo>
                <a:cubicBezTo>
                  <a:pt x="429" y="372"/>
                  <a:pt x="456" y="344"/>
                  <a:pt x="456" y="310"/>
                </a:cubicBezTo>
                <a:cubicBezTo>
                  <a:pt x="456" y="276"/>
                  <a:pt x="429" y="249"/>
                  <a:pt x="395" y="249"/>
                </a:cubicBezTo>
                <a:close/>
                <a:moveTo>
                  <a:pt x="395" y="346"/>
                </a:moveTo>
                <a:cubicBezTo>
                  <a:pt x="385" y="346"/>
                  <a:pt x="376" y="342"/>
                  <a:pt x="370" y="335"/>
                </a:cubicBezTo>
                <a:cubicBezTo>
                  <a:pt x="363" y="329"/>
                  <a:pt x="360" y="320"/>
                  <a:pt x="360" y="310"/>
                </a:cubicBezTo>
                <a:cubicBezTo>
                  <a:pt x="360" y="301"/>
                  <a:pt x="363" y="292"/>
                  <a:pt x="370" y="286"/>
                </a:cubicBezTo>
                <a:cubicBezTo>
                  <a:pt x="376" y="279"/>
                  <a:pt x="385" y="275"/>
                  <a:pt x="395" y="275"/>
                </a:cubicBezTo>
                <a:cubicBezTo>
                  <a:pt x="414" y="275"/>
                  <a:pt x="430" y="291"/>
                  <a:pt x="430" y="310"/>
                </a:cubicBezTo>
                <a:cubicBezTo>
                  <a:pt x="430" y="330"/>
                  <a:pt x="414" y="346"/>
                  <a:pt x="395" y="346"/>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66" name="Freeform 192"/>
          <p:cNvSpPr>
            <a:spLocks noChangeAspect="1" noEditPoints="1"/>
          </p:cNvSpPr>
          <p:nvPr userDrawn="1"/>
        </p:nvSpPr>
        <p:spPr bwMode="auto">
          <a:xfrm>
            <a:off x="6355976" y="1646520"/>
            <a:ext cx="295849" cy="294894"/>
          </a:xfrm>
          <a:custGeom>
            <a:avLst/>
            <a:gdLst/>
            <a:ahLst/>
            <a:cxnLst>
              <a:cxn ang="0">
                <a:pos x="113" y="371"/>
              </a:cxn>
              <a:cxn ang="0">
                <a:pos x="33" y="399"/>
              </a:cxn>
              <a:cxn ang="0">
                <a:pos x="0" y="326"/>
              </a:cxn>
              <a:cxn ang="0">
                <a:pos x="54" y="183"/>
              </a:cxn>
              <a:cxn ang="0">
                <a:pos x="120" y="174"/>
              </a:cxn>
              <a:cxn ang="0">
                <a:pos x="128" y="247"/>
              </a:cxn>
              <a:cxn ang="0">
                <a:pos x="158" y="223"/>
              </a:cxn>
              <a:cxn ang="0">
                <a:pos x="129" y="210"/>
              </a:cxn>
              <a:cxn ang="0">
                <a:pos x="153" y="155"/>
              </a:cxn>
              <a:cxn ang="0">
                <a:pos x="316" y="221"/>
              </a:cxn>
              <a:cxn ang="0">
                <a:pos x="340" y="242"/>
              </a:cxn>
              <a:cxn ang="0">
                <a:pos x="398" y="288"/>
              </a:cxn>
              <a:cxn ang="0">
                <a:pos x="402" y="371"/>
              </a:cxn>
              <a:cxn ang="0">
                <a:pos x="308" y="406"/>
              </a:cxn>
              <a:cxn ang="0">
                <a:pos x="262" y="332"/>
              </a:cxn>
              <a:cxn ang="0">
                <a:pos x="324" y="376"/>
              </a:cxn>
              <a:cxn ang="0">
                <a:pos x="376" y="356"/>
              </a:cxn>
              <a:cxn ang="0">
                <a:pos x="373" y="296"/>
              </a:cxn>
              <a:cxn ang="0">
                <a:pos x="330" y="267"/>
              </a:cxn>
              <a:cxn ang="0">
                <a:pos x="279" y="224"/>
              </a:cxn>
              <a:cxn ang="0">
                <a:pos x="158" y="196"/>
              </a:cxn>
              <a:cxn ang="0">
                <a:pos x="290" y="266"/>
              </a:cxn>
              <a:cxn ang="0">
                <a:pos x="128" y="274"/>
              </a:cxn>
              <a:cxn ang="0">
                <a:pos x="93" y="191"/>
              </a:cxn>
              <a:cxn ang="0">
                <a:pos x="28" y="317"/>
              </a:cxn>
              <a:cxn ang="0">
                <a:pos x="27" y="318"/>
              </a:cxn>
              <a:cxn ang="0">
                <a:pos x="29" y="347"/>
              </a:cxn>
              <a:cxn ang="0">
                <a:pos x="62" y="379"/>
              </a:cxn>
              <a:cxn ang="0">
                <a:pos x="103" y="345"/>
              </a:cxn>
              <a:cxn ang="0">
                <a:pos x="230" y="354"/>
              </a:cxn>
              <a:cxn ang="0">
                <a:pos x="242" y="379"/>
              </a:cxn>
              <a:cxn ang="0">
                <a:pos x="379" y="423"/>
              </a:cxn>
              <a:cxn ang="0">
                <a:pos x="410" y="259"/>
              </a:cxn>
              <a:cxn ang="0">
                <a:pos x="355" y="168"/>
              </a:cxn>
              <a:cxn ang="0">
                <a:pos x="358" y="167"/>
              </a:cxn>
              <a:cxn ang="0">
                <a:pos x="391" y="148"/>
              </a:cxn>
              <a:cxn ang="0">
                <a:pos x="396" y="95"/>
              </a:cxn>
              <a:cxn ang="0">
                <a:pos x="391" y="95"/>
              </a:cxn>
              <a:cxn ang="0">
                <a:pos x="377" y="32"/>
              </a:cxn>
              <a:cxn ang="0">
                <a:pos x="369" y="28"/>
              </a:cxn>
              <a:cxn ang="0">
                <a:pos x="364" y="90"/>
              </a:cxn>
              <a:cxn ang="0">
                <a:pos x="312" y="90"/>
              </a:cxn>
              <a:cxn ang="0">
                <a:pos x="306" y="28"/>
              </a:cxn>
              <a:cxn ang="0">
                <a:pos x="299" y="32"/>
              </a:cxn>
              <a:cxn ang="0">
                <a:pos x="284" y="95"/>
              </a:cxn>
              <a:cxn ang="0">
                <a:pos x="280" y="106"/>
              </a:cxn>
              <a:cxn ang="0">
                <a:pos x="282" y="145"/>
              </a:cxn>
              <a:cxn ang="0">
                <a:pos x="318" y="167"/>
              </a:cxn>
              <a:cxn ang="0">
                <a:pos x="269" y="172"/>
              </a:cxn>
              <a:cxn ang="0">
                <a:pos x="255" y="145"/>
              </a:cxn>
              <a:cxn ang="0">
                <a:pos x="253" y="94"/>
              </a:cxn>
              <a:cxn ang="0">
                <a:pos x="272" y="70"/>
              </a:cxn>
              <a:cxn ang="0">
                <a:pos x="304" y="0"/>
              </a:cxn>
              <a:cxn ang="0">
                <a:pos x="334" y="68"/>
              </a:cxn>
              <a:cxn ang="0">
                <a:pos x="351" y="9"/>
              </a:cxn>
              <a:cxn ang="0">
                <a:pos x="403" y="32"/>
              </a:cxn>
              <a:cxn ang="0">
                <a:pos x="422" y="95"/>
              </a:cxn>
              <a:cxn ang="0">
                <a:pos x="415" y="160"/>
              </a:cxn>
              <a:cxn ang="0">
                <a:pos x="384" y="185"/>
              </a:cxn>
              <a:cxn ang="0">
                <a:pos x="444" y="395"/>
              </a:cxn>
              <a:cxn ang="0">
                <a:pos x="331" y="459"/>
              </a:cxn>
              <a:cxn ang="0">
                <a:pos x="294" y="122"/>
              </a:cxn>
            </a:cxnLst>
            <a:rect l="0" t="0" r="r" b="b"/>
            <a:pathLst>
              <a:path w="460" h="459">
                <a:moveTo>
                  <a:pt x="271" y="444"/>
                </a:moveTo>
                <a:cubicBezTo>
                  <a:pt x="254" y="434"/>
                  <a:pt x="242" y="422"/>
                  <a:pt x="232" y="410"/>
                </a:cubicBezTo>
                <a:cubicBezTo>
                  <a:pt x="232" y="410"/>
                  <a:pt x="232" y="410"/>
                  <a:pt x="232" y="410"/>
                </a:cubicBezTo>
                <a:cubicBezTo>
                  <a:pt x="220" y="395"/>
                  <a:pt x="212" y="380"/>
                  <a:pt x="208" y="371"/>
                </a:cubicBezTo>
                <a:cubicBezTo>
                  <a:pt x="208" y="371"/>
                  <a:pt x="208" y="371"/>
                  <a:pt x="208" y="371"/>
                </a:cubicBezTo>
                <a:cubicBezTo>
                  <a:pt x="113" y="371"/>
                  <a:pt x="113" y="371"/>
                  <a:pt x="113" y="371"/>
                </a:cubicBezTo>
                <a:cubicBezTo>
                  <a:pt x="109" y="381"/>
                  <a:pt x="103" y="389"/>
                  <a:pt x="95" y="395"/>
                </a:cubicBezTo>
                <a:cubicBezTo>
                  <a:pt x="95" y="395"/>
                  <a:pt x="95" y="395"/>
                  <a:pt x="95" y="395"/>
                </a:cubicBezTo>
                <a:cubicBezTo>
                  <a:pt x="85" y="403"/>
                  <a:pt x="73" y="406"/>
                  <a:pt x="62" y="406"/>
                </a:cubicBezTo>
                <a:cubicBezTo>
                  <a:pt x="62" y="406"/>
                  <a:pt x="62" y="406"/>
                  <a:pt x="62" y="406"/>
                </a:cubicBezTo>
                <a:cubicBezTo>
                  <a:pt x="52" y="406"/>
                  <a:pt x="42" y="404"/>
                  <a:pt x="33" y="399"/>
                </a:cubicBezTo>
                <a:cubicBezTo>
                  <a:pt x="33" y="399"/>
                  <a:pt x="33" y="399"/>
                  <a:pt x="33" y="399"/>
                </a:cubicBezTo>
                <a:cubicBezTo>
                  <a:pt x="25" y="395"/>
                  <a:pt x="19" y="389"/>
                  <a:pt x="15" y="382"/>
                </a:cubicBezTo>
                <a:cubicBezTo>
                  <a:pt x="15" y="382"/>
                  <a:pt x="15" y="382"/>
                  <a:pt x="15" y="382"/>
                </a:cubicBezTo>
                <a:cubicBezTo>
                  <a:pt x="11" y="376"/>
                  <a:pt x="8" y="369"/>
                  <a:pt x="5" y="362"/>
                </a:cubicBezTo>
                <a:cubicBezTo>
                  <a:pt x="5" y="362"/>
                  <a:pt x="5" y="362"/>
                  <a:pt x="5" y="362"/>
                </a:cubicBezTo>
                <a:cubicBezTo>
                  <a:pt x="1" y="349"/>
                  <a:pt x="1" y="335"/>
                  <a:pt x="0" y="326"/>
                </a:cubicBezTo>
                <a:cubicBezTo>
                  <a:pt x="0" y="326"/>
                  <a:pt x="0" y="326"/>
                  <a:pt x="0" y="326"/>
                </a:cubicBezTo>
                <a:cubicBezTo>
                  <a:pt x="0" y="321"/>
                  <a:pt x="1" y="317"/>
                  <a:pt x="1" y="315"/>
                </a:cubicBezTo>
                <a:cubicBezTo>
                  <a:pt x="1" y="315"/>
                  <a:pt x="1" y="315"/>
                  <a:pt x="1" y="315"/>
                </a:cubicBezTo>
                <a:cubicBezTo>
                  <a:pt x="3" y="280"/>
                  <a:pt x="9" y="252"/>
                  <a:pt x="19" y="230"/>
                </a:cubicBezTo>
                <a:cubicBezTo>
                  <a:pt x="19" y="230"/>
                  <a:pt x="19" y="230"/>
                  <a:pt x="19" y="230"/>
                </a:cubicBezTo>
                <a:cubicBezTo>
                  <a:pt x="29" y="209"/>
                  <a:pt x="41" y="193"/>
                  <a:pt x="54" y="183"/>
                </a:cubicBezTo>
                <a:cubicBezTo>
                  <a:pt x="54" y="183"/>
                  <a:pt x="54" y="183"/>
                  <a:pt x="54" y="183"/>
                </a:cubicBezTo>
                <a:cubicBezTo>
                  <a:pt x="79" y="162"/>
                  <a:pt x="104" y="161"/>
                  <a:pt x="106" y="160"/>
                </a:cubicBezTo>
                <a:cubicBezTo>
                  <a:pt x="106" y="160"/>
                  <a:pt x="106" y="160"/>
                  <a:pt x="106" y="160"/>
                </a:cubicBezTo>
                <a:cubicBezTo>
                  <a:pt x="109" y="160"/>
                  <a:pt x="113" y="162"/>
                  <a:pt x="115" y="164"/>
                </a:cubicBezTo>
                <a:cubicBezTo>
                  <a:pt x="115" y="164"/>
                  <a:pt x="115" y="164"/>
                  <a:pt x="115" y="164"/>
                </a:cubicBezTo>
                <a:cubicBezTo>
                  <a:pt x="118" y="167"/>
                  <a:pt x="120" y="170"/>
                  <a:pt x="120" y="174"/>
                </a:cubicBezTo>
                <a:cubicBezTo>
                  <a:pt x="120" y="174"/>
                  <a:pt x="120" y="174"/>
                  <a:pt x="120" y="174"/>
                </a:cubicBezTo>
                <a:cubicBezTo>
                  <a:pt x="120" y="182"/>
                  <a:pt x="119" y="233"/>
                  <a:pt x="119" y="239"/>
                </a:cubicBezTo>
                <a:cubicBezTo>
                  <a:pt x="119" y="239"/>
                  <a:pt x="119" y="239"/>
                  <a:pt x="119" y="239"/>
                </a:cubicBezTo>
                <a:cubicBezTo>
                  <a:pt x="119" y="240"/>
                  <a:pt x="120" y="243"/>
                  <a:pt x="122" y="245"/>
                </a:cubicBezTo>
                <a:cubicBezTo>
                  <a:pt x="122" y="245"/>
                  <a:pt x="122" y="245"/>
                  <a:pt x="122" y="245"/>
                </a:cubicBezTo>
                <a:cubicBezTo>
                  <a:pt x="124" y="246"/>
                  <a:pt x="126" y="247"/>
                  <a:pt x="128" y="247"/>
                </a:cubicBezTo>
                <a:cubicBezTo>
                  <a:pt x="128" y="247"/>
                  <a:pt x="128" y="247"/>
                  <a:pt x="128" y="247"/>
                </a:cubicBezTo>
                <a:cubicBezTo>
                  <a:pt x="136" y="247"/>
                  <a:pt x="199" y="248"/>
                  <a:pt x="240" y="248"/>
                </a:cubicBezTo>
                <a:cubicBezTo>
                  <a:pt x="240" y="248"/>
                  <a:pt x="240" y="248"/>
                  <a:pt x="240" y="248"/>
                </a:cubicBezTo>
                <a:cubicBezTo>
                  <a:pt x="228" y="240"/>
                  <a:pt x="217" y="235"/>
                  <a:pt x="206" y="231"/>
                </a:cubicBezTo>
                <a:cubicBezTo>
                  <a:pt x="206" y="231"/>
                  <a:pt x="206" y="231"/>
                  <a:pt x="206" y="231"/>
                </a:cubicBezTo>
                <a:cubicBezTo>
                  <a:pt x="186" y="224"/>
                  <a:pt x="169" y="223"/>
                  <a:pt x="158" y="223"/>
                </a:cubicBezTo>
                <a:cubicBezTo>
                  <a:pt x="158" y="223"/>
                  <a:pt x="158" y="223"/>
                  <a:pt x="158" y="223"/>
                </a:cubicBezTo>
                <a:cubicBezTo>
                  <a:pt x="150" y="223"/>
                  <a:pt x="146" y="223"/>
                  <a:pt x="145" y="224"/>
                </a:cubicBezTo>
                <a:cubicBezTo>
                  <a:pt x="145" y="224"/>
                  <a:pt x="145" y="224"/>
                  <a:pt x="145" y="224"/>
                </a:cubicBezTo>
                <a:cubicBezTo>
                  <a:pt x="145" y="224"/>
                  <a:pt x="145" y="224"/>
                  <a:pt x="145" y="224"/>
                </a:cubicBezTo>
                <a:cubicBezTo>
                  <a:pt x="141" y="224"/>
                  <a:pt x="137" y="223"/>
                  <a:pt x="134" y="221"/>
                </a:cubicBezTo>
                <a:cubicBezTo>
                  <a:pt x="134" y="221"/>
                  <a:pt x="134" y="221"/>
                  <a:pt x="134" y="221"/>
                </a:cubicBezTo>
                <a:cubicBezTo>
                  <a:pt x="131" y="218"/>
                  <a:pt x="129" y="214"/>
                  <a:pt x="129" y="210"/>
                </a:cubicBezTo>
                <a:cubicBezTo>
                  <a:pt x="129" y="210"/>
                  <a:pt x="129" y="210"/>
                  <a:pt x="129" y="210"/>
                </a:cubicBezTo>
                <a:cubicBezTo>
                  <a:pt x="129" y="169"/>
                  <a:pt x="129" y="169"/>
                  <a:pt x="129" y="169"/>
                </a:cubicBezTo>
                <a:cubicBezTo>
                  <a:pt x="129" y="162"/>
                  <a:pt x="135" y="156"/>
                  <a:pt x="142" y="155"/>
                </a:cubicBezTo>
                <a:cubicBezTo>
                  <a:pt x="142" y="155"/>
                  <a:pt x="142" y="155"/>
                  <a:pt x="142" y="155"/>
                </a:cubicBezTo>
                <a:cubicBezTo>
                  <a:pt x="146" y="155"/>
                  <a:pt x="150" y="155"/>
                  <a:pt x="153" y="155"/>
                </a:cubicBezTo>
                <a:cubicBezTo>
                  <a:pt x="153" y="155"/>
                  <a:pt x="153" y="155"/>
                  <a:pt x="153" y="155"/>
                </a:cubicBezTo>
                <a:cubicBezTo>
                  <a:pt x="183" y="155"/>
                  <a:pt x="212" y="162"/>
                  <a:pt x="236" y="171"/>
                </a:cubicBezTo>
                <a:cubicBezTo>
                  <a:pt x="236" y="171"/>
                  <a:pt x="236" y="171"/>
                  <a:pt x="236" y="171"/>
                </a:cubicBezTo>
                <a:cubicBezTo>
                  <a:pt x="261" y="180"/>
                  <a:pt x="282" y="192"/>
                  <a:pt x="296" y="203"/>
                </a:cubicBezTo>
                <a:cubicBezTo>
                  <a:pt x="296" y="203"/>
                  <a:pt x="296" y="203"/>
                  <a:pt x="296" y="203"/>
                </a:cubicBezTo>
                <a:cubicBezTo>
                  <a:pt x="302" y="208"/>
                  <a:pt x="309" y="214"/>
                  <a:pt x="316" y="221"/>
                </a:cubicBezTo>
                <a:cubicBezTo>
                  <a:pt x="316" y="221"/>
                  <a:pt x="316" y="221"/>
                  <a:pt x="316" y="221"/>
                </a:cubicBezTo>
                <a:cubicBezTo>
                  <a:pt x="322" y="227"/>
                  <a:pt x="329" y="233"/>
                  <a:pt x="334" y="237"/>
                </a:cubicBezTo>
                <a:cubicBezTo>
                  <a:pt x="334" y="237"/>
                  <a:pt x="334" y="237"/>
                  <a:pt x="334" y="237"/>
                </a:cubicBezTo>
                <a:cubicBezTo>
                  <a:pt x="337" y="240"/>
                  <a:pt x="340" y="242"/>
                  <a:pt x="340" y="242"/>
                </a:cubicBezTo>
                <a:cubicBezTo>
                  <a:pt x="340" y="242"/>
                  <a:pt x="340" y="242"/>
                  <a:pt x="340" y="242"/>
                </a:cubicBezTo>
                <a:cubicBezTo>
                  <a:pt x="340" y="242"/>
                  <a:pt x="340" y="242"/>
                  <a:pt x="340" y="242"/>
                </a:cubicBezTo>
                <a:cubicBezTo>
                  <a:pt x="340" y="242"/>
                  <a:pt x="340" y="242"/>
                  <a:pt x="340" y="242"/>
                </a:cubicBezTo>
                <a:cubicBezTo>
                  <a:pt x="343" y="243"/>
                  <a:pt x="351" y="246"/>
                  <a:pt x="359" y="249"/>
                </a:cubicBezTo>
                <a:cubicBezTo>
                  <a:pt x="359" y="249"/>
                  <a:pt x="359" y="249"/>
                  <a:pt x="359" y="249"/>
                </a:cubicBezTo>
                <a:cubicBezTo>
                  <a:pt x="367" y="253"/>
                  <a:pt x="377" y="259"/>
                  <a:pt x="385" y="267"/>
                </a:cubicBezTo>
                <a:cubicBezTo>
                  <a:pt x="385" y="267"/>
                  <a:pt x="385" y="267"/>
                  <a:pt x="385" y="267"/>
                </a:cubicBezTo>
                <a:cubicBezTo>
                  <a:pt x="390" y="272"/>
                  <a:pt x="395" y="279"/>
                  <a:pt x="398" y="288"/>
                </a:cubicBezTo>
                <a:cubicBezTo>
                  <a:pt x="398" y="288"/>
                  <a:pt x="398" y="288"/>
                  <a:pt x="398" y="288"/>
                </a:cubicBezTo>
                <a:cubicBezTo>
                  <a:pt x="400" y="295"/>
                  <a:pt x="402" y="303"/>
                  <a:pt x="402" y="311"/>
                </a:cubicBezTo>
                <a:cubicBezTo>
                  <a:pt x="402" y="311"/>
                  <a:pt x="402" y="311"/>
                  <a:pt x="402" y="311"/>
                </a:cubicBezTo>
                <a:cubicBezTo>
                  <a:pt x="403" y="319"/>
                  <a:pt x="404" y="327"/>
                  <a:pt x="404" y="335"/>
                </a:cubicBezTo>
                <a:cubicBezTo>
                  <a:pt x="404" y="335"/>
                  <a:pt x="404" y="335"/>
                  <a:pt x="404" y="335"/>
                </a:cubicBezTo>
                <a:cubicBezTo>
                  <a:pt x="404" y="354"/>
                  <a:pt x="402" y="371"/>
                  <a:pt x="402" y="371"/>
                </a:cubicBezTo>
                <a:cubicBezTo>
                  <a:pt x="402" y="371"/>
                  <a:pt x="402" y="371"/>
                  <a:pt x="402" y="371"/>
                </a:cubicBezTo>
                <a:cubicBezTo>
                  <a:pt x="401" y="378"/>
                  <a:pt x="395" y="383"/>
                  <a:pt x="389" y="383"/>
                </a:cubicBezTo>
                <a:cubicBezTo>
                  <a:pt x="389" y="383"/>
                  <a:pt x="389" y="383"/>
                  <a:pt x="389" y="383"/>
                </a:cubicBezTo>
                <a:cubicBezTo>
                  <a:pt x="355" y="383"/>
                  <a:pt x="355" y="383"/>
                  <a:pt x="355" y="383"/>
                </a:cubicBezTo>
                <a:cubicBezTo>
                  <a:pt x="349" y="391"/>
                  <a:pt x="342" y="396"/>
                  <a:pt x="335" y="400"/>
                </a:cubicBezTo>
                <a:cubicBezTo>
                  <a:pt x="335" y="400"/>
                  <a:pt x="335" y="400"/>
                  <a:pt x="335" y="400"/>
                </a:cubicBezTo>
                <a:cubicBezTo>
                  <a:pt x="326" y="404"/>
                  <a:pt x="316" y="406"/>
                  <a:pt x="308" y="406"/>
                </a:cubicBezTo>
                <a:cubicBezTo>
                  <a:pt x="308" y="406"/>
                  <a:pt x="308" y="406"/>
                  <a:pt x="308" y="406"/>
                </a:cubicBezTo>
                <a:cubicBezTo>
                  <a:pt x="292" y="406"/>
                  <a:pt x="278" y="398"/>
                  <a:pt x="268" y="388"/>
                </a:cubicBezTo>
                <a:cubicBezTo>
                  <a:pt x="268" y="388"/>
                  <a:pt x="268" y="388"/>
                  <a:pt x="268" y="388"/>
                </a:cubicBezTo>
                <a:cubicBezTo>
                  <a:pt x="258" y="378"/>
                  <a:pt x="252" y="364"/>
                  <a:pt x="252" y="349"/>
                </a:cubicBezTo>
                <a:cubicBezTo>
                  <a:pt x="252" y="349"/>
                  <a:pt x="252" y="349"/>
                  <a:pt x="252" y="349"/>
                </a:cubicBezTo>
                <a:cubicBezTo>
                  <a:pt x="251" y="338"/>
                  <a:pt x="256" y="332"/>
                  <a:pt x="262" y="332"/>
                </a:cubicBezTo>
                <a:cubicBezTo>
                  <a:pt x="274" y="331"/>
                  <a:pt x="277" y="339"/>
                  <a:pt x="280" y="356"/>
                </a:cubicBezTo>
                <a:cubicBezTo>
                  <a:pt x="281" y="362"/>
                  <a:pt x="283" y="366"/>
                  <a:pt x="287" y="370"/>
                </a:cubicBezTo>
                <a:cubicBezTo>
                  <a:pt x="287" y="370"/>
                  <a:pt x="287" y="370"/>
                  <a:pt x="287" y="370"/>
                </a:cubicBezTo>
                <a:cubicBezTo>
                  <a:pt x="293" y="376"/>
                  <a:pt x="300" y="379"/>
                  <a:pt x="308" y="379"/>
                </a:cubicBezTo>
                <a:cubicBezTo>
                  <a:pt x="308" y="379"/>
                  <a:pt x="308" y="379"/>
                  <a:pt x="308" y="379"/>
                </a:cubicBezTo>
                <a:cubicBezTo>
                  <a:pt x="313" y="379"/>
                  <a:pt x="319" y="378"/>
                  <a:pt x="324" y="376"/>
                </a:cubicBezTo>
                <a:cubicBezTo>
                  <a:pt x="324" y="376"/>
                  <a:pt x="324" y="376"/>
                  <a:pt x="324" y="376"/>
                </a:cubicBezTo>
                <a:cubicBezTo>
                  <a:pt x="328" y="373"/>
                  <a:pt x="332" y="370"/>
                  <a:pt x="336" y="364"/>
                </a:cubicBezTo>
                <a:cubicBezTo>
                  <a:pt x="336" y="364"/>
                  <a:pt x="336" y="364"/>
                  <a:pt x="336" y="364"/>
                </a:cubicBezTo>
                <a:cubicBezTo>
                  <a:pt x="338" y="359"/>
                  <a:pt x="342" y="357"/>
                  <a:pt x="347" y="357"/>
                </a:cubicBezTo>
                <a:cubicBezTo>
                  <a:pt x="347" y="357"/>
                  <a:pt x="347" y="357"/>
                  <a:pt x="347" y="357"/>
                </a:cubicBezTo>
                <a:cubicBezTo>
                  <a:pt x="376" y="356"/>
                  <a:pt x="376" y="356"/>
                  <a:pt x="376" y="356"/>
                </a:cubicBezTo>
                <a:cubicBezTo>
                  <a:pt x="377" y="351"/>
                  <a:pt x="377" y="343"/>
                  <a:pt x="377" y="335"/>
                </a:cubicBezTo>
                <a:cubicBezTo>
                  <a:pt x="377" y="335"/>
                  <a:pt x="377" y="335"/>
                  <a:pt x="377" y="335"/>
                </a:cubicBezTo>
                <a:cubicBezTo>
                  <a:pt x="377" y="328"/>
                  <a:pt x="377" y="320"/>
                  <a:pt x="376" y="313"/>
                </a:cubicBezTo>
                <a:cubicBezTo>
                  <a:pt x="376" y="313"/>
                  <a:pt x="376" y="313"/>
                  <a:pt x="376" y="313"/>
                </a:cubicBezTo>
                <a:cubicBezTo>
                  <a:pt x="375" y="307"/>
                  <a:pt x="374" y="300"/>
                  <a:pt x="373" y="296"/>
                </a:cubicBezTo>
                <a:cubicBezTo>
                  <a:pt x="373" y="296"/>
                  <a:pt x="373" y="296"/>
                  <a:pt x="373" y="296"/>
                </a:cubicBezTo>
                <a:cubicBezTo>
                  <a:pt x="371" y="290"/>
                  <a:pt x="366" y="285"/>
                  <a:pt x="360" y="281"/>
                </a:cubicBezTo>
                <a:cubicBezTo>
                  <a:pt x="360" y="281"/>
                  <a:pt x="360" y="281"/>
                  <a:pt x="360" y="281"/>
                </a:cubicBezTo>
                <a:cubicBezTo>
                  <a:pt x="354" y="277"/>
                  <a:pt x="347" y="273"/>
                  <a:pt x="341" y="271"/>
                </a:cubicBezTo>
                <a:cubicBezTo>
                  <a:pt x="341" y="271"/>
                  <a:pt x="341" y="271"/>
                  <a:pt x="341" y="271"/>
                </a:cubicBezTo>
                <a:cubicBezTo>
                  <a:pt x="337" y="269"/>
                  <a:pt x="333" y="268"/>
                  <a:pt x="330" y="267"/>
                </a:cubicBezTo>
                <a:cubicBezTo>
                  <a:pt x="330" y="267"/>
                  <a:pt x="330" y="267"/>
                  <a:pt x="330" y="267"/>
                </a:cubicBezTo>
                <a:cubicBezTo>
                  <a:pt x="325" y="265"/>
                  <a:pt x="322" y="262"/>
                  <a:pt x="317" y="258"/>
                </a:cubicBezTo>
                <a:cubicBezTo>
                  <a:pt x="317" y="258"/>
                  <a:pt x="317" y="258"/>
                  <a:pt x="317" y="258"/>
                </a:cubicBezTo>
                <a:cubicBezTo>
                  <a:pt x="313" y="255"/>
                  <a:pt x="309" y="251"/>
                  <a:pt x="305" y="247"/>
                </a:cubicBezTo>
                <a:cubicBezTo>
                  <a:pt x="305" y="247"/>
                  <a:pt x="305" y="247"/>
                  <a:pt x="305" y="247"/>
                </a:cubicBezTo>
                <a:cubicBezTo>
                  <a:pt x="296" y="238"/>
                  <a:pt x="287" y="229"/>
                  <a:pt x="279" y="224"/>
                </a:cubicBezTo>
                <a:cubicBezTo>
                  <a:pt x="279" y="224"/>
                  <a:pt x="279" y="224"/>
                  <a:pt x="279" y="224"/>
                </a:cubicBezTo>
                <a:cubicBezTo>
                  <a:pt x="268" y="215"/>
                  <a:pt x="249" y="204"/>
                  <a:pt x="227" y="196"/>
                </a:cubicBezTo>
                <a:cubicBezTo>
                  <a:pt x="227" y="196"/>
                  <a:pt x="227" y="196"/>
                  <a:pt x="227" y="196"/>
                </a:cubicBezTo>
                <a:cubicBezTo>
                  <a:pt x="205" y="188"/>
                  <a:pt x="180" y="182"/>
                  <a:pt x="156" y="182"/>
                </a:cubicBezTo>
                <a:cubicBezTo>
                  <a:pt x="156" y="182"/>
                  <a:pt x="156" y="182"/>
                  <a:pt x="156" y="182"/>
                </a:cubicBezTo>
                <a:cubicBezTo>
                  <a:pt x="156" y="196"/>
                  <a:pt x="156" y="196"/>
                  <a:pt x="156" y="196"/>
                </a:cubicBezTo>
                <a:cubicBezTo>
                  <a:pt x="157" y="196"/>
                  <a:pt x="157" y="196"/>
                  <a:pt x="158" y="196"/>
                </a:cubicBezTo>
                <a:cubicBezTo>
                  <a:pt x="158" y="196"/>
                  <a:pt x="158" y="196"/>
                  <a:pt x="158" y="196"/>
                </a:cubicBezTo>
                <a:cubicBezTo>
                  <a:pt x="171" y="196"/>
                  <a:pt x="191" y="198"/>
                  <a:pt x="214" y="206"/>
                </a:cubicBezTo>
                <a:cubicBezTo>
                  <a:pt x="214" y="206"/>
                  <a:pt x="214" y="206"/>
                  <a:pt x="214" y="206"/>
                </a:cubicBezTo>
                <a:cubicBezTo>
                  <a:pt x="237" y="213"/>
                  <a:pt x="263" y="227"/>
                  <a:pt x="287" y="252"/>
                </a:cubicBezTo>
                <a:cubicBezTo>
                  <a:pt x="287" y="252"/>
                  <a:pt x="287" y="252"/>
                  <a:pt x="287" y="252"/>
                </a:cubicBezTo>
                <a:cubicBezTo>
                  <a:pt x="291" y="255"/>
                  <a:pt x="292" y="261"/>
                  <a:pt x="290" y="266"/>
                </a:cubicBezTo>
                <a:cubicBezTo>
                  <a:pt x="290" y="266"/>
                  <a:pt x="290" y="266"/>
                  <a:pt x="290" y="266"/>
                </a:cubicBezTo>
                <a:cubicBezTo>
                  <a:pt x="288" y="271"/>
                  <a:pt x="283" y="274"/>
                  <a:pt x="278" y="274"/>
                </a:cubicBezTo>
                <a:cubicBezTo>
                  <a:pt x="278" y="274"/>
                  <a:pt x="278" y="274"/>
                  <a:pt x="278" y="274"/>
                </a:cubicBezTo>
                <a:cubicBezTo>
                  <a:pt x="278" y="274"/>
                  <a:pt x="243" y="274"/>
                  <a:pt x="207" y="274"/>
                </a:cubicBezTo>
                <a:cubicBezTo>
                  <a:pt x="207" y="274"/>
                  <a:pt x="207" y="274"/>
                  <a:pt x="207" y="274"/>
                </a:cubicBezTo>
                <a:cubicBezTo>
                  <a:pt x="172" y="274"/>
                  <a:pt x="134" y="274"/>
                  <a:pt x="128" y="274"/>
                </a:cubicBezTo>
                <a:cubicBezTo>
                  <a:pt x="128" y="274"/>
                  <a:pt x="128" y="274"/>
                  <a:pt x="128" y="274"/>
                </a:cubicBezTo>
                <a:cubicBezTo>
                  <a:pt x="118" y="274"/>
                  <a:pt x="109" y="269"/>
                  <a:pt x="103" y="263"/>
                </a:cubicBezTo>
                <a:cubicBezTo>
                  <a:pt x="103" y="263"/>
                  <a:pt x="103" y="263"/>
                  <a:pt x="103" y="263"/>
                </a:cubicBezTo>
                <a:cubicBezTo>
                  <a:pt x="97" y="257"/>
                  <a:pt x="93" y="249"/>
                  <a:pt x="93" y="239"/>
                </a:cubicBezTo>
                <a:cubicBezTo>
                  <a:pt x="93" y="239"/>
                  <a:pt x="93" y="239"/>
                  <a:pt x="93" y="239"/>
                </a:cubicBezTo>
                <a:cubicBezTo>
                  <a:pt x="93" y="235"/>
                  <a:pt x="93" y="209"/>
                  <a:pt x="93" y="191"/>
                </a:cubicBezTo>
                <a:cubicBezTo>
                  <a:pt x="93" y="191"/>
                  <a:pt x="93" y="191"/>
                  <a:pt x="93" y="191"/>
                </a:cubicBezTo>
                <a:cubicBezTo>
                  <a:pt x="90" y="192"/>
                  <a:pt x="88" y="193"/>
                  <a:pt x="85" y="194"/>
                </a:cubicBezTo>
                <a:cubicBezTo>
                  <a:pt x="85" y="194"/>
                  <a:pt x="85" y="194"/>
                  <a:pt x="85" y="194"/>
                </a:cubicBezTo>
                <a:cubicBezTo>
                  <a:pt x="72" y="201"/>
                  <a:pt x="56" y="214"/>
                  <a:pt x="43" y="241"/>
                </a:cubicBezTo>
                <a:cubicBezTo>
                  <a:pt x="43" y="241"/>
                  <a:pt x="43" y="241"/>
                  <a:pt x="43" y="241"/>
                </a:cubicBezTo>
                <a:cubicBezTo>
                  <a:pt x="35" y="259"/>
                  <a:pt x="29" y="284"/>
                  <a:pt x="28" y="317"/>
                </a:cubicBezTo>
                <a:cubicBezTo>
                  <a:pt x="28" y="317"/>
                  <a:pt x="28" y="317"/>
                  <a:pt x="28" y="317"/>
                </a:cubicBezTo>
                <a:cubicBezTo>
                  <a:pt x="27" y="318"/>
                  <a:pt x="27" y="318"/>
                  <a:pt x="27" y="318"/>
                </a:cubicBezTo>
                <a:cubicBezTo>
                  <a:pt x="27" y="318"/>
                  <a:pt x="27" y="318"/>
                  <a:pt x="27" y="318"/>
                </a:cubicBezTo>
                <a:cubicBezTo>
                  <a:pt x="27" y="318"/>
                  <a:pt x="27" y="318"/>
                  <a:pt x="27" y="318"/>
                </a:cubicBezTo>
                <a:cubicBezTo>
                  <a:pt x="27" y="318"/>
                  <a:pt x="27" y="318"/>
                  <a:pt x="27" y="318"/>
                </a:cubicBezTo>
                <a:cubicBezTo>
                  <a:pt x="27" y="318"/>
                  <a:pt x="27" y="318"/>
                  <a:pt x="27" y="318"/>
                </a:cubicBezTo>
                <a:cubicBezTo>
                  <a:pt x="27" y="319"/>
                  <a:pt x="27" y="319"/>
                  <a:pt x="27" y="320"/>
                </a:cubicBezTo>
                <a:cubicBezTo>
                  <a:pt x="27" y="320"/>
                  <a:pt x="27" y="320"/>
                  <a:pt x="27" y="320"/>
                </a:cubicBezTo>
                <a:cubicBezTo>
                  <a:pt x="27" y="321"/>
                  <a:pt x="27" y="324"/>
                  <a:pt x="27" y="326"/>
                </a:cubicBezTo>
                <a:cubicBezTo>
                  <a:pt x="27" y="326"/>
                  <a:pt x="27" y="326"/>
                  <a:pt x="27" y="326"/>
                </a:cubicBezTo>
                <a:cubicBezTo>
                  <a:pt x="27" y="332"/>
                  <a:pt x="28" y="339"/>
                  <a:pt x="29" y="347"/>
                </a:cubicBezTo>
                <a:cubicBezTo>
                  <a:pt x="29" y="347"/>
                  <a:pt x="29" y="347"/>
                  <a:pt x="29" y="347"/>
                </a:cubicBezTo>
                <a:cubicBezTo>
                  <a:pt x="31" y="354"/>
                  <a:pt x="33" y="362"/>
                  <a:pt x="37" y="367"/>
                </a:cubicBezTo>
                <a:cubicBezTo>
                  <a:pt x="37" y="367"/>
                  <a:pt x="37" y="367"/>
                  <a:pt x="37" y="367"/>
                </a:cubicBezTo>
                <a:cubicBezTo>
                  <a:pt x="39" y="371"/>
                  <a:pt x="42" y="374"/>
                  <a:pt x="46" y="376"/>
                </a:cubicBezTo>
                <a:cubicBezTo>
                  <a:pt x="46" y="376"/>
                  <a:pt x="46" y="376"/>
                  <a:pt x="46" y="376"/>
                </a:cubicBezTo>
                <a:cubicBezTo>
                  <a:pt x="50" y="378"/>
                  <a:pt x="56" y="379"/>
                  <a:pt x="62" y="379"/>
                </a:cubicBezTo>
                <a:cubicBezTo>
                  <a:pt x="62" y="379"/>
                  <a:pt x="62" y="379"/>
                  <a:pt x="62" y="379"/>
                </a:cubicBezTo>
                <a:cubicBezTo>
                  <a:pt x="68" y="379"/>
                  <a:pt x="74" y="378"/>
                  <a:pt x="79" y="374"/>
                </a:cubicBezTo>
                <a:cubicBezTo>
                  <a:pt x="79" y="374"/>
                  <a:pt x="79" y="374"/>
                  <a:pt x="79" y="374"/>
                </a:cubicBezTo>
                <a:cubicBezTo>
                  <a:pt x="84" y="370"/>
                  <a:pt x="88" y="364"/>
                  <a:pt x="90" y="355"/>
                </a:cubicBezTo>
                <a:cubicBezTo>
                  <a:pt x="90" y="355"/>
                  <a:pt x="90" y="355"/>
                  <a:pt x="90" y="355"/>
                </a:cubicBezTo>
                <a:cubicBezTo>
                  <a:pt x="92" y="349"/>
                  <a:pt x="97" y="345"/>
                  <a:pt x="103" y="345"/>
                </a:cubicBezTo>
                <a:cubicBezTo>
                  <a:pt x="103" y="345"/>
                  <a:pt x="103" y="345"/>
                  <a:pt x="103" y="345"/>
                </a:cubicBezTo>
                <a:cubicBezTo>
                  <a:pt x="217" y="345"/>
                  <a:pt x="217" y="345"/>
                  <a:pt x="217" y="345"/>
                </a:cubicBezTo>
                <a:cubicBezTo>
                  <a:pt x="223" y="345"/>
                  <a:pt x="228" y="348"/>
                  <a:pt x="230" y="354"/>
                </a:cubicBezTo>
                <a:cubicBezTo>
                  <a:pt x="230" y="354"/>
                  <a:pt x="230" y="354"/>
                  <a:pt x="230" y="354"/>
                </a:cubicBezTo>
                <a:cubicBezTo>
                  <a:pt x="230" y="354"/>
                  <a:pt x="230" y="354"/>
                  <a:pt x="230" y="354"/>
                </a:cubicBezTo>
                <a:cubicBezTo>
                  <a:pt x="230" y="354"/>
                  <a:pt x="230" y="354"/>
                  <a:pt x="230" y="354"/>
                </a:cubicBezTo>
                <a:cubicBezTo>
                  <a:pt x="230" y="354"/>
                  <a:pt x="230" y="354"/>
                  <a:pt x="230" y="354"/>
                </a:cubicBezTo>
                <a:cubicBezTo>
                  <a:pt x="230" y="354"/>
                  <a:pt x="230" y="355"/>
                  <a:pt x="230" y="355"/>
                </a:cubicBezTo>
                <a:cubicBezTo>
                  <a:pt x="230" y="355"/>
                  <a:pt x="230" y="355"/>
                  <a:pt x="230" y="355"/>
                </a:cubicBezTo>
                <a:cubicBezTo>
                  <a:pt x="231" y="357"/>
                  <a:pt x="232" y="358"/>
                  <a:pt x="233" y="361"/>
                </a:cubicBezTo>
                <a:cubicBezTo>
                  <a:pt x="233" y="361"/>
                  <a:pt x="233" y="361"/>
                  <a:pt x="233" y="361"/>
                </a:cubicBezTo>
                <a:cubicBezTo>
                  <a:pt x="235" y="365"/>
                  <a:pt x="238" y="372"/>
                  <a:pt x="242" y="379"/>
                </a:cubicBezTo>
                <a:cubicBezTo>
                  <a:pt x="242" y="379"/>
                  <a:pt x="242" y="379"/>
                  <a:pt x="242" y="379"/>
                </a:cubicBezTo>
                <a:cubicBezTo>
                  <a:pt x="251" y="393"/>
                  <a:pt x="265" y="410"/>
                  <a:pt x="284" y="420"/>
                </a:cubicBezTo>
                <a:cubicBezTo>
                  <a:pt x="284" y="420"/>
                  <a:pt x="284" y="420"/>
                  <a:pt x="284" y="420"/>
                </a:cubicBezTo>
                <a:cubicBezTo>
                  <a:pt x="297" y="428"/>
                  <a:pt x="312" y="432"/>
                  <a:pt x="331" y="432"/>
                </a:cubicBezTo>
                <a:cubicBezTo>
                  <a:pt x="331" y="432"/>
                  <a:pt x="331" y="432"/>
                  <a:pt x="331" y="432"/>
                </a:cubicBezTo>
                <a:cubicBezTo>
                  <a:pt x="350" y="432"/>
                  <a:pt x="366" y="429"/>
                  <a:pt x="379" y="423"/>
                </a:cubicBezTo>
                <a:cubicBezTo>
                  <a:pt x="379" y="423"/>
                  <a:pt x="379" y="423"/>
                  <a:pt x="379" y="423"/>
                </a:cubicBezTo>
                <a:cubicBezTo>
                  <a:pt x="392" y="416"/>
                  <a:pt x="402" y="408"/>
                  <a:pt x="410" y="398"/>
                </a:cubicBezTo>
                <a:cubicBezTo>
                  <a:pt x="410" y="398"/>
                  <a:pt x="410" y="398"/>
                  <a:pt x="410" y="398"/>
                </a:cubicBezTo>
                <a:cubicBezTo>
                  <a:pt x="426" y="378"/>
                  <a:pt x="434" y="352"/>
                  <a:pt x="434" y="330"/>
                </a:cubicBezTo>
                <a:cubicBezTo>
                  <a:pt x="434" y="330"/>
                  <a:pt x="434" y="330"/>
                  <a:pt x="434" y="330"/>
                </a:cubicBezTo>
                <a:cubicBezTo>
                  <a:pt x="434" y="309"/>
                  <a:pt x="425" y="284"/>
                  <a:pt x="410" y="259"/>
                </a:cubicBezTo>
                <a:cubicBezTo>
                  <a:pt x="410" y="259"/>
                  <a:pt x="410" y="259"/>
                  <a:pt x="410" y="259"/>
                </a:cubicBezTo>
                <a:cubicBezTo>
                  <a:pt x="395" y="235"/>
                  <a:pt x="374" y="211"/>
                  <a:pt x="351" y="191"/>
                </a:cubicBezTo>
                <a:cubicBezTo>
                  <a:pt x="351" y="191"/>
                  <a:pt x="351" y="191"/>
                  <a:pt x="351" y="191"/>
                </a:cubicBezTo>
                <a:cubicBezTo>
                  <a:pt x="347" y="188"/>
                  <a:pt x="345" y="183"/>
                  <a:pt x="346" y="179"/>
                </a:cubicBezTo>
                <a:cubicBezTo>
                  <a:pt x="346" y="179"/>
                  <a:pt x="346" y="179"/>
                  <a:pt x="346" y="179"/>
                </a:cubicBezTo>
                <a:cubicBezTo>
                  <a:pt x="347" y="174"/>
                  <a:pt x="350" y="170"/>
                  <a:pt x="355" y="168"/>
                </a:cubicBezTo>
                <a:cubicBezTo>
                  <a:pt x="355" y="168"/>
                  <a:pt x="355" y="168"/>
                  <a:pt x="355" y="168"/>
                </a:cubicBezTo>
                <a:cubicBezTo>
                  <a:pt x="355" y="168"/>
                  <a:pt x="355" y="168"/>
                  <a:pt x="355" y="168"/>
                </a:cubicBezTo>
                <a:cubicBezTo>
                  <a:pt x="355" y="168"/>
                  <a:pt x="355" y="168"/>
                  <a:pt x="355" y="168"/>
                </a:cubicBezTo>
                <a:cubicBezTo>
                  <a:pt x="355" y="168"/>
                  <a:pt x="355" y="168"/>
                  <a:pt x="356" y="168"/>
                </a:cubicBezTo>
                <a:cubicBezTo>
                  <a:pt x="356" y="168"/>
                  <a:pt x="356" y="168"/>
                  <a:pt x="356" y="168"/>
                </a:cubicBezTo>
                <a:cubicBezTo>
                  <a:pt x="356" y="168"/>
                  <a:pt x="357" y="168"/>
                  <a:pt x="358" y="167"/>
                </a:cubicBezTo>
                <a:cubicBezTo>
                  <a:pt x="358" y="167"/>
                  <a:pt x="358" y="167"/>
                  <a:pt x="358" y="167"/>
                </a:cubicBezTo>
                <a:cubicBezTo>
                  <a:pt x="360" y="167"/>
                  <a:pt x="363" y="165"/>
                  <a:pt x="366" y="164"/>
                </a:cubicBezTo>
                <a:cubicBezTo>
                  <a:pt x="366" y="164"/>
                  <a:pt x="366" y="164"/>
                  <a:pt x="366" y="164"/>
                </a:cubicBezTo>
                <a:cubicBezTo>
                  <a:pt x="372" y="161"/>
                  <a:pt x="380" y="157"/>
                  <a:pt x="385" y="153"/>
                </a:cubicBezTo>
                <a:cubicBezTo>
                  <a:pt x="385" y="153"/>
                  <a:pt x="385" y="153"/>
                  <a:pt x="385" y="153"/>
                </a:cubicBezTo>
                <a:cubicBezTo>
                  <a:pt x="389" y="151"/>
                  <a:pt x="391" y="148"/>
                  <a:pt x="391" y="148"/>
                </a:cubicBezTo>
                <a:cubicBezTo>
                  <a:pt x="391" y="148"/>
                  <a:pt x="391" y="148"/>
                  <a:pt x="391" y="148"/>
                </a:cubicBezTo>
                <a:cubicBezTo>
                  <a:pt x="392" y="145"/>
                  <a:pt x="394" y="139"/>
                  <a:pt x="395" y="132"/>
                </a:cubicBezTo>
                <a:cubicBezTo>
                  <a:pt x="395" y="132"/>
                  <a:pt x="395" y="132"/>
                  <a:pt x="395" y="132"/>
                </a:cubicBezTo>
                <a:cubicBezTo>
                  <a:pt x="396" y="125"/>
                  <a:pt x="396" y="118"/>
                  <a:pt x="396" y="111"/>
                </a:cubicBezTo>
                <a:cubicBezTo>
                  <a:pt x="396" y="111"/>
                  <a:pt x="396" y="111"/>
                  <a:pt x="396" y="111"/>
                </a:cubicBezTo>
                <a:cubicBezTo>
                  <a:pt x="396" y="104"/>
                  <a:pt x="396" y="99"/>
                  <a:pt x="396" y="95"/>
                </a:cubicBezTo>
                <a:cubicBezTo>
                  <a:pt x="396" y="95"/>
                  <a:pt x="396" y="95"/>
                  <a:pt x="396" y="95"/>
                </a:cubicBezTo>
                <a:cubicBezTo>
                  <a:pt x="395" y="95"/>
                  <a:pt x="393" y="95"/>
                  <a:pt x="392" y="95"/>
                </a:cubicBezTo>
                <a:cubicBezTo>
                  <a:pt x="392" y="95"/>
                  <a:pt x="392" y="95"/>
                  <a:pt x="392" y="95"/>
                </a:cubicBezTo>
                <a:cubicBezTo>
                  <a:pt x="391" y="95"/>
                  <a:pt x="391" y="95"/>
                  <a:pt x="391" y="95"/>
                </a:cubicBezTo>
                <a:cubicBezTo>
                  <a:pt x="391" y="95"/>
                  <a:pt x="391" y="95"/>
                  <a:pt x="391" y="95"/>
                </a:cubicBezTo>
                <a:cubicBezTo>
                  <a:pt x="391" y="95"/>
                  <a:pt x="391" y="95"/>
                  <a:pt x="391" y="95"/>
                </a:cubicBezTo>
                <a:cubicBezTo>
                  <a:pt x="391" y="95"/>
                  <a:pt x="391" y="95"/>
                  <a:pt x="391" y="95"/>
                </a:cubicBezTo>
                <a:cubicBezTo>
                  <a:pt x="391" y="95"/>
                  <a:pt x="391" y="95"/>
                  <a:pt x="391" y="95"/>
                </a:cubicBezTo>
                <a:cubicBezTo>
                  <a:pt x="387" y="95"/>
                  <a:pt x="384" y="94"/>
                  <a:pt x="381" y="91"/>
                </a:cubicBezTo>
                <a:cubicBezTo>
                  <a:pt x="381" y="91"/>
                  <a:pt x="381" y="91"/>
                  <a:pt x="381" y="91"/>
                </a:cubicBezTo>
                <a:cubicBezTo>
                  <a:pt x="378" y="89"/>
                  <a:pt x="377" y="85"/>
                  <a:pt x="377" y="81"/>
                </a:cubicBezTo>
                <a:cubicBezTo>
                  <a:pt x="377" y="81"/>
                  <a:pt x="377" y="81"/>
                  <a:pt x="377" y="81"/>
                </a:cubicBezTo>
                <a:cubicBezTo>
                  <a:pt x="377" y="81"/>
                  <a:pt x="377" y="40"/>
                  <a:pt x="377" y="32"/>
                </a:cubicBezTo>
                <a:cubicBezTo>
                  <a:pt x="377" y="32"/>
                  <a:pt x="377" y="32"/>
                  <a:pt x="377" y="32"/>
                </a:cubicBezTo>
                <a:cubicBezTo>
                  <a:pt x="377" y="30"/>
                  <a:pt x="376" y="28"/>
                  <a:pt x="375" y="28"/>
                </a:cubicBezTo>
                <a:cubicBezTo>
                  <a:pt x="375" y="28"/>
                  <a:pt x="375" y="28"/>
                  <a:pt x="375" y="28"/>
                </a:cubicBezTo>
                <a:cubicBezTo>
                  <a:pt x="375" y="27"/>
                  <a:pt x="374" y="27"/>
                  <a:pt x="373" y="27"/>
                </a:cubicBezTo>
                <a:cubicBezTo>
                  <a:pt x="373" y="27"/>
                  <a:pt x="373" y="27"/>
                  <a:pt x="373" y="27"/>
                </a:cubicBezTo>
                <a:cubicBezTo>
                  <a:pt x="371" y="27"/>
                  <a:pt x="370" y="27"/>
                  <a:pt x="369" y="28"/>
                </a:cubicBezTo>
                <a:cubicBezTo>
                  <a:pt x="369" y="28"/>
                  <a:pt x="369" y="28"/>
                  <a:pt x="369" y="28"/>
                </a:cubicBezTo>
                <a:cubicBezTo>
                  <a:pt x="369" y="28"/>
                  <a:pt x="368" y="29"/>
                  <a:pt x="368" y="32"/>
                </a:cubicBezTo>
                <a:cubicBezTo>
                  <a:pt x="368" y="32"/>
                  <a:pt x="368" y="32"/>
                  <a:pt x="368" y="32"/>
                </a:cubicBezTo>
                <a:cubicBezTo>
                  <a:pt x="368" y="41"/>
                  <a:pt x="368" y="76"/>
                  <a:pt x="368" y="81"/>
                </a:cubicBezTo>
                <a:cubicBezTo>
                  <a:pt x="368" y="81"/>
                  <a:pt x="368" y="81"/>
                  <a:pt x="368" y="81"/>
                </a:cubicBezTo>
                <a:cubicBezTo>
                  <a:pt x="368" y="85"/>
                  <a:pt x="367" y="88"/>
                  <a:pt x="364" y="90"/>
                </a:cubicBezTo>
                <a:cubicBezTo>
                  <a:pt x="364" y="90"/>
                  <a:pt x="364" y="90"/>
                  <a:pt x="364" y="90"/>
                </a:cubicBezTo>
                <a:cubicBezTo>
                  <a:pt x="362" y="93"/>
                  <a:pt x="358" y="94"/>
                  <a:pt x="355" y="94"/>
                </a:cubicBezTo>
                <a:cubicBezTo>
                  <a:pt x="355" y="94"/>
                  <a:pt x="355" y="94"/>
                  <a:pt x="355" y="94"/>
                </a:cubicBezTo>
                <a:cubicBezTo>
                  <a:pt x="321" y="94"/>
                  <a:pt x="321" y="94"/>
                  <a:pt x="321" y="94"/>
                </a:cubicBezTo>
                <a:cubicBezTo>
                  <a:pt x="317" y="94"/>
                  <a:pt x="314" y="93"/>
                  <a:pt x="312" y="90"/>
                </a:cubicBezTo>
                <a:cubicBezTo>
                  <a:pt x="312" y="90"/>
                  <a:pt x="312" y="90"/>
                  <a:pt x="312" y="90"/>
                </a:cubicBezTo>
                <a:cubicBezTo>
                  <a:pt x="309" y="88"/>
                  <a:pt x="308" y="85"/>
                  <a:pt x="308" y="81"/>
                </a:cubicBezTo>
                <a:cubicBezTo>
                  <a:pt x="308" y="81"/>
                  <a:pt x="308" y="81"/>
                  <a:pt x="308" y="81"/>
                </a:cubicBezTo>
                <a:cubicBezTo>
                  <a:pt x="308" y="81"/>
                  <a:pt x="308" y="42"/>
                  <a:pt x="308" y="32"/>
                </a:cubicBezTo>
                <a:cubicBezTo>
                  <a:pt x="308" y="32"/>
                  <a:pt x="308" y="32"/>
                  <a:pt x="308" y="32"/>
                </a:cubicBezTo>
                <a:cubicBezTo>
                  <a:pt x="308" y="29"/>
                  <a:pt x="307" y="28"/>
                  <a:pt x="306" y="28"/>
                </a:cubicBezTo>
                <a:cubicBezTo>
                  <a:pt x="306" y="28"/>
                  <a:pt x="306" y="28"/>
                  <a:pt x="306" y="28"/>
                </a:cubicBezTo>
                <a:cubicBezTo>
                  <a:pt x="306" y="27"/>
                  <a:pt x="305" y="27"/>
                  <a:pt x="304" y="27"/>
                </a:cubicBezTo>
                <a:cubicBezTo>
                  <a:pt x="304" y="27"/>
                  <a:pt x="304" y="27"/>
                  <a:pt x="304" y="27"/>
                </a:cubicBezTo>
                <a:cubicBezTo>
                  <a:pt x="302" y="27"/>
                  <a:pt x="301" y="27"/>
                  <a:pt x="300" y="28"/>
                </a:cubicBezTo>
                <a:cubicBezTo>
                  <a:pt x="300" y="28"/>
                  <a:pt x="300" y="28"/>
                  <a:pt x="300" y="28"/>
                </a:cubicBezTo>
                <a:cubicBezTo>
                  <a:pt x="300" y="28"/>
                  <a:pt x="299" y="29"/>
                  <a:pt x="299" y="32"/>
                </a:cubicBezTo>
                <a:cubicBezTo>
                  <a:pt x="299" y="32"/>
                  <a:pt x="299" y="32"/>
                  <a:pt x="299" y="32"/>
                </a:cubicBezTo>
                <a:cubicBezTo>
                  <a:pt x="299" y="41"/>
                  <a:pt x="299" y="74"/>
                  <a:pt x="299" y="82"/>
                </a:cubicBezTo>
                <a:cubicBezTo>
                  <a:pt x="299" y="82"/>
                  <a:pt x="299" y="82"/>
                  <a:pt x="299" y="82"/>
                </a:cubicBezTo>
                <a:cubicBezTo>
                  <a:pt x="299" y="86"/>
                  <a:pt x="297" y="89"/>
                  <a:pt x="294" y="92"/>
                </a:cubicBezTo>
                <a:cubicBezTo>
                  <a:pt x="294" y="92"/>
                  <a:pt x="294" y="92"/>
                  <a:pt x="294" y="92"/>
                </a:cubicBezTo>
                <a:cubicBezTo>
                  <a:pt x="291" y="94"/>
                  <a:pt x="288" y="95"/>
                  <a:pt x="284" y="95"/>
                </a:cubicBezTo>
                <a:cubicBezTo>
                  <a:pt x="284" y="95"/>
                  <a:pt x="284" y="95"/>
                  <a:pt x="284" y="95"/>
                </a:cubicBezTo>
                <a:cubicBezTo>
                  <a:pt x="284" y="95"/>
                  <a:pt x="284" y="95"/>
                  <a:pt x="284" y="95"/>
                </a:cubicBezTo>
                <a:cubicBezTo>
                  <a:pt x="284" y="95"/>
                  <a:pt x="283" y="95"/>
                  <a:pt x="283" y="95"/>
                </a:cubicBezTo>
                <a:cubicBezTo>
                  <a:pt x="283" y="95"/>
                  <a:pt x="283" y="95"/>
                  <a:pt x="283" y="95"/>
                </a:cubicBezTo>
                <a:cubicBezTo>
                  <a:pt x="282" y="95"/>
                  <a:pt x="281" y="95"/>
                  <a:pt x="280" y="95"/>
                </a:cubicBezTo>
                <a:cubicBezTo>
                  <a:pt x="280" y="95"/>
                  <a:pt x="280" y="95"/>
                  <a:pt x="280" y="95"/>
                </a:cubicBezTo>
                <a:cubicBezTo>
                  <a:pt x="280" y="98"/>
                  <a:pt x="280" y="102"/>
                  <a:pt x="280" y="106"/>
                </a:cubicBezTo>
                <a:cubicBezTo>
                  <a:pt x="280" y="106"/>
                  <a:pt x="280" y="106"/>
                  <a:pt x="280" y="106"/>
                </a:cubicBezTo>
                <a:cubicBezTo>
                  <a:pt x="280" y="116"/>
                  <a:pt x="280" y="130"/>
                  <a:pt x="281" y="139"/>
                </a:cubicBezTo>
                <a:cubicBezTo>
                  <a:pt x="281" y="139"/>
                  <a:pt x="281" y="139"/>
                  <a:pt x="281" y="139"/>
                </a:cubicBezTo>
                <a:cubicBezTo>
                  <a:pt x="281" y="142"/>
                  <a:pt x="282" y="144"/>
                  <a:pt x="282" y="145"/>
                </a:cubicBezTo>
                <a:cubicBezTo>
                  <a:pt x="282" y="145"/>
                  <a:pt x="282" y="145"/>
                  <a:pt x="282" y="145"/>
                </a:cubicBezTo>
                <a:cubicBezTo>
                  <a:pt x="282" y="145"/>
                  <a:pt x="282" y="145"/>
                  <a:pt x="282" y="145"/>
                </a:cubicBezTo>
                <a:cubicBezTo>
                  <a:pt x="282" y="145"/>
                  <a:pt x="282" y="145"/>
                  <a:pt x="282" y="145"/>
                </a:cubicBezTo>
                <a:cubicBezTo>
                  <a:pt x="283" y="148"/>
                  <a:pt x="285" y="150"/>
                  <a:pt x="287" y="152"/>
                </a:cubicBezTo>
                <a:cubicBezTo>
                  <a:pt x="287" y="152"/>
                  <a:pt x="287" y="152"/>
                  <a:pt x="287" y="152"/>
                </a:cubicBezTo>
                <a:cubicBezTo>
                  <a:pt x="289" y="154"/>
                  <a:pt x="293" y="156"/>
                  <a:pt x="296" y="158"/>
                </a:cubicBezTo>
                <a:cubicBezTo>
                  <a:pt x="296" y="158"/>
                  <a:pt x="296" y="158"/>
                  <a:pt x="296" y="158"/>
                </a:cubicBezTo>
                <a:cubicBezTo>
                  <a:pt x="303" y="162"/>
                  <a:pt x="312" y="165"/>
                  <a:pt x="318" y="167"/>
                </a:cubicBezTo>
                <a:cubicBezTo>
                  <a:pt x="318" y="167"/>
                  <a:pt x="318" y="167"/>
                  <a:pt x="318" y="167"/>
                </a:cubicBezTo>
                <a:cubicBezTo>
                  <a:pt x="325" y="169"/>
                  <a:pt x="330" y="176"/>
                  <a:pt x="328" y="183"/>
                </a:cubicBezTo>
                <a:cubicBezTo>
                  <a:pt x="328" y="183"/>
                  <a:pt x="328" y="183"/>
                  <a:pt x="328" y="183"/>
                </a:cubicBezTo>
                <a:cubicBezTo>
                  <a:pt x="326" y="190"/>
                  <a:pt x="318" y="194"/>
                  <a:pt x="311" y="192"/>
                </a:cubicBezTo>
                <a:cubicBezTo>
                  <a:pt x="311" y="192"/>
                  <a:pt x="311" y="192"/>
                  <a:pt x="311" y="192"/>
                </a:cubicBezTo>
                <a:cubicBezTo>
                  <a:pt x="300" y="189"/>
                  <a:pt x="283" y="184"/>
                  <a:pt x="269" y="172"/>
                </a:cubicBezTo>
                <a:cubicBezTo>
                  <a:pt x="269" y="172"/>
                  <a:pt x="269" y="172"/>
                  <a:pt x="269" y="172"/>
                </a:cubicBezTo>
                <a:cubicBezTo>
                  <a:pt x="264" y="167"/>
                  <a:pt x="260" y="162"/>
                  <a:pt x="257" y="156"/>
                </a:cubicBezTo>
                <a:cubicBezTo>
                  <a:pt x="257" y="156"/>
                  <a:pt x="257" y="156"/>
                  <a:pt x="257" y="156"/>
                </a:cubicBezTo>
                <a:cubicBezTo>
                  <a:pt x="256" y="154"/>
                  <a:pt x="256" y="152"/>
                  <a:pt x="256" y="150"/>
                </a:cubicBezTo>
                <a:cubicBezTo>
                  <a:pt x="256" y="150"/>
                  <a:pt x="256" y="150"/>
                  <a:pt x="256" y="150"/>
                </a:cubicBezTo>
                <a:cubicBezTo>
                  <a:pt x="255" y="148"/>
                  <a:pt x="255" y="147"/>
                  <a:pt x="255" y="145"/>
                </a:cubicBezTo>
                <a:cubicBezTo>
                  <a:pt x="255" y="145"/>
                  <a:pt x="255" y="145"/>
                  <a:pt x="255" y="145"/>
                </a:cubicBezTo>
                <a:cubicBezTo>
                  <a:pt x="254" y="141"/>
                  <a:pt x="254" y="137"/>
                  <a:pt x="254" y="132"/>
                </a:cubicBezTo>
                <a:cubicBezTo>
                  <a:pt x="254" y="132"/>
                  <a:pt x="254" y="132"/>
                  <a:pt x="254" y="132"/>
                </a:cubicBezTo>
                <a:cubicBezTo>
                  <a:pt x="253" y="124"/>
                  <a:pt x="253" y="114"/>
                  <a:pt x="253" y="106"/>
                </a:cubicBezTo>
                <a:cubicBezTo>
                  <a:pt x="253" y="106"/>
                  <a:pt x="253" y="106"/>
                  <a:pt x="253" y="106"/>
                </a:cubicBezTo>
                <a:cubicBezTo>
                  <a:pt x="253" y="101"/>
                  <a:pt x="253" y="97"/>
                  <a:pt x="253" y="94"/>
                </a:cubicBezTo>
                <a:cubicBezTo>
                  <a:pt x="253" y="94"/>
                  <a:pt x="253" y="94"/>
                  <a:pt x="253" y="94"/>
                </a:cubicBezTo>
                <a:cubicBezTo>
                  <a:pt x="253" y="89"/>
                  <a:pt x="255" y="84"/>
                  <a:pt x="257" y="81"/>
                </a:cubicBezTo>
                <a:cubicBezTo>
                  <a:pt x="257" y="81"/>
                  <a:pt x="257" y="81"/>
                  <a:pt x="257" y="81"/>
                </a:cubicBezTo>
                <a:cubicBezTo>
                  <a:pt x="260" y="77"/>
                  <a:pt x="263" y="74"/>
                  <a:pt x="266" y="72"/>
                </a:cubicBezTo>
                <a:cubicBezTo>
                  <a:pt x="266" y="72"/>
                  <a:pt x="266" y="72"/>
                  <a:pt x="266" y="72"/>
                </a:cubicBezTo>
                <a:cubicBezTo>
                  <a:pt x="268" y="71"/>
                  <a:pt x="270" y="70"/>
                  <a:pt x="272" y="70"/>
                </a:cubicBezTo>
                <a:cubicBezTo>
                  <a:pt x="272" y="70"/>
                  <a:pt x="272" y="70"/>
                  <a:pt x="272" y="70"/>
                </a:cubicBezTo>
                <a:cubicBezTo>
                  <a:pt x="272" y="57"/>
                  <a:pt x="272" y="38"/>
                  <a:pt x="272" y="32"/>
                </a:cubicBezTo>
                <a:cubicBezTo>
                  <a:pt x="272" y="32"/>
                  <a:pt x="272" y="32"/>
                  <a:pt x="272" y="32"/>
                </a:cubicBezTo>
                <a:cubicBezTo>
                  <a:pt x="272" y="23"/>
                  <a:pt x="276" y="14"/>
                  <a:pt x="282" y="8"/>
                </a:cubicBezTo>
                <a:cubicBezTo>
                  <a:pt x="282" y="8"/>
                  <a:pt x="282" y="8"/>
                  <a:pt x="282" y="8"/>
                </a:cubicBezTo>
                <a:cubicBezTo>
                  <a:pt x="289" y="2"/>
                  <a:pt x="296" y="0"/>
                  <a:pt x="304" y="0"/>
                </a:cubicBezTo>
                <a:cubicBezTo>
                  <a:pt x="304" y="0"/>
                  <a:pt x="304" y="0"/>
                  <a:pt x="304" y="0"/>
                </a:cubicBezTo>
                <a:cubicBezTo>
                  <a:pt x="312" y="0"/>
                  <a:pt x="320" y="3"/>
                  <a:pt x="325" y="9"/>
                </a:cubicBezTo>
                <a:cubicBezTo>
                  <a:pt x="325" y="9"/>
                  <a:pt x="325" y="9"/>
                  <a:pt x="325" y="9"/>
                </a:cubicBezTo>
                <a:cubicBezTo>
                  <a:pt x="331" y="15"/>
                  <a:pt x="334" y="23"/>
                  <a:pt x="334" y="32"/>
                </a:cubicBezTo>
                <a:cubicBezTo>
                  <a:pt x="334" y="32"/>
                  <a:pt x="334" y="32"/>
                  <a:pt x="334" y="32"/>
                </a:cubicBezTo>
                <a:cubicBezTo>
                  <a:pt x="334" y="38"/>
                  <a:pt x="334" y="55"/>
                  <a:pt x="334" y="68"/>
                </a:cubicBezTo>
                <a:cubicBezTo>
                  <a:pt x="334" y="68"/>
                  <a:pt x="334" y="68"/>
                  <a:pt x="334" y="68"/>
                </a:cubicBezTo>
                <a:cubicBezTo>
                  <a:pt x="342" y="68"/>
                  <a:pt x="342" y="68"/>
                  <a:pt x="342" y="68"/>
                </a:cubicBezTo>
                <a:cubicBezTo>
                  <a:pt x="342" y="55"/>
                  <a:pt x="342" y="38"/>
                  <a:pt x="342" y="32"/>
                </a:cubicBezTo>
                <a:cubicBezTo>
                  <a:pt x="342" y="32"/>
                  <a:pt x="342" y="32"/>
                  <a:pt x="342" y="32"/>
                </a:cubicBezTo>
                <a:cubicBezTo>
                  <a:pt x="342" y="23"/>
                  <a:pt x="345" y="15"/>
                  <a:pt x="351" y="9"/>
                </a:cubicBezTo>
                <a:cubicBezTo>
                  <a:pt x="351" y="9"/>
                  <a:pt x="351" y="9"/>
                  <a:pt x="351" y="9"/>
                </a:cubicBezTo>
                <a:cubicBezTo>
                  <a:pt x="356" y="3"/>
                  <a:pt x="365" y="0"/>
                  <a:pt x="373" y="0"/>
                </a:cubicBezTo>
                <a:cubicBezTo>
                  <a:pt x="373" y="0"/>
                  <a:pt x="373" y="0"/>
                  <a:pt x="373" y="0"/>
                </a:cubicBezTo>
                <a:cubicBezTo>
                  <a:pt x="381" y="0"/>
                  <a:pt x="389" y="4"/>
                  <a:pt x="395" y="10"/>
                </a:cubicBezTo>
                <a:cubicBezTo>
                  <a:pt x="395" y="10"/>
                  <a:pt x="395" y="10"/>
                  <a:pt x="395" y="10"/>
                </a:cubicBezTo>
                <a:cubicBezTo>
                  <a:pt x="400" y="16"/>
                  <a:pt x="403" y="24"/>
                  <a:pt x="403" y="32"/>
                </a:cubicBezTo>
                <a:cubicBezTo>
                  <a:pt x="403" y="32"/>
                  <a:pt x="403" y="32"/>
                  <a:pt x="403" y="32"/>
                </a:cubicBezTo>
                <a:cubicBezTo>
                  <a:pt x="403" y="37"/>
                  <a:pt x="403" y="57"/>
                  <a:pt x="403" y="70"/>
                </a:cubicBezTo>
                <a:cubicBezTo>
                  <a:pt x="403" y="70"/>
                  <a:pt x="403" y="70"/>
                  <a:pt x="403" y="70"/>
                </a:cubicBezTo>
                <a:cubicBezTo>
                  <a:pt x="408" y="71"/>
                  <a:pt x="414" y="74"/>
                  <a:pt x="418" y="80"/>
                </a:cubicBezTo>
                <a:cubicBezTo>
                  <a:pt x="418" y="80"/>
                  <a:pt x="418" y="80"/>
                  <a:pt x="418" y="80"/>
                </a:cubicBezTo>
                <a:cubicBezTo>
                  <a:pt x="421" y="84"/>
                  <a:pt x="422" y="89"/>
                  <a:pt x="422" y="95"/>
                </a:cubicBezTo>
                <a:cubicBezTo>
                  <a:pt x="422" y="95"/>
                  <a:pt x="422" y="95"/>
                  <a:pt x="422" y="95"/>
                </a:cubicBezTo>
                <a:cubicBezTo>
                  <a:pt x="422" y="98"/>
                  <a:pt x="422" y="104"/>
                  <a:pt x="422" y="111"/>
                </a:cubicBezTo>
                <a:cubicBezTo>
                  <a:pt x="422" y="111"/>
                  <a:pt x="422" y="111"/>
                  <a:pt x="422" y="111"/>
                </a:cubicBezTo>
                <a:cubicBezTo>
                  <a:pt x="422" y="118"/>
                  <a:pt x="422" y="127"/>
                  <a:pt x="421" y="135"/>
                </a:cubicBezTo>
                <a:cubicBezTo>
                  <a:pt x="421" y="135"/>
                  <a:pt x="421" y="135"/>
                  <a:pt x="421" y="135"/>
                </a:cubicBezTo>
                <a:cubicBezTo>
                  <a:pt x="420" y="144"/>
                  <a:pt x="419" y="152"/>
                  <a:pt x="415" y="160"/>
                </a:cubicBezTo>
                <a:cubicBezTo>
                  <a:pt x="415" y="160"/>
                  <a:pt x="415" y="160"/>
                  <a:pt x="415" y="160"/>
                </a:cubicBezTo>
                <a:cubicBezTo>
                  <a:pt x="411" y="167"/>
                  <a:pt x="406" y="171"/>
                  <a:pt x="401" y="175"/>
                </a:cubicBezTo>
                <a:cubicBezTo>
                  <a:pt x="401" y="175"/>
                  <a:pt x="401" y="175"/>
                  <a:pt x="401" y="175"/>
                </a:cubicBezTo>
                <a:cubicBezTo>
                  <a:pt x="395" y="179"/>
                  <a:pt x="390" y="182"/>
                  <a:pt x="384" y="185"/>
                </a:cubicBezTo>
                <a:cubicBezTo>
                  <a:pt x="384" y="185"/>
                  <a:pt x="384" y="185"/>
                  <a:pt x="384" y="185"/>
                </a:cubicBezTo>
                <a:cubicBezTo>
                  <a:pt x="384" y="185"/>
                  <a:pt x="384" y="185"/>
                  <a:pt x="384" y="185"/>
                </a:cubicBezTo>
                <a:cubicBezTo>
                  <a:pt x="384" y="185"/>
                  <a:pt x="384" y="185"/>
                  <a:pt x="384" y="185"/>
                </a:cubicBezTo>
                <a:cubicBezTo>
                  <a:pt x="403" y="203"/>
                  <a:pt x="420" y="224"/>
                  <a:pt x="433" y="245"/>
                </a:cubicBezTo>
                <a:cubicBezTo>
                  <a:pt x="433" y="245"/>
                  <a:pt x="433" y="245"/>
                  <a:pt x="433" y="245"/>
                </a:cubicBezTo>
                <a:cubicBezTo>
                  <a:pt x="449" y="273"/>
                  <a:pt x="460" y="302"/>
                  <a:pt x="460" y="330"/>
                </a:cubicBezTo>
                <a:cubicBezTo>
                  <a:pt x="460" y="330"/>
                  <a:pt x="460" y="330"/>
                  <a:pt x="460" y="330"/>
                </a:cubicBezTo>
                <a:cubicBezTo>
                  <a:pt x="460" y="351"/>
                  <a:pt x="455" y="373"/>
                  <a:pt x="444" y="395"/>
                </a:cubicBezTo>
                <a:cubicBezTo>
                  <a:pt x="444" y="395"/>
                  <a:pt x="444" y="395"/>
                  <a:pt x="444" y="395"/>
                </a:cubicBezTo>
                <a:cubicBezTo>
                  <a:pt x="433" y="416"/>
                  <a:pt x="416" y="435"/>
                  <a:pt x="390" y="447"/>
                </a:cubicBezTo>
                <a:cubicBezTo>
                  <a:pt x="390" y="447"/>
                  <a:pt x="390" y="447"/>
                  <a:pt x="390" y="447"/>
                </a:cubicBezTo>
                <a:cubicBezTo>
                  <a:pt x="374" y="455"/>
                  <a:pt x="354" y="459"/>
                  <a:pt x="331" y="459"/>
                </a:cubicBezTo>
                <a:cubicBezTo>
                  <a:pt x="331" y="459"/>
                  <a:pt x="331" y="459"/>
                  <a:pt x="331" y="459"/>
                </a:cubicBezTo>
                <a:cubicBezTo>
                  <a:pt x="331" y="459"/>
                  <a:pt x="331" y="459"/>
                  <a:pt x="331" y="459"/>
                </a:cubicBezTo>
                <a:cubicBezTo>
                  <a:pt x="331" y="459"/>
                  <a:pt x="331" y="459"/>
                  <a:pt x="331" y="459"/>
                </a:cubicBezTo>
                <a:cubicBezTo>
                  <a:pt x="307" y="459"/>
                  <a:pt x="287" y="453"/>
                  <a:pt x="271" y="444"/>
                </a:cubicBezTo>
                <a:close/>
                <a:moveTo>
                  <a:pt x="294" y="122"/>
                </a:moveTo>
                <a:cubicBezTo>
                  <a:pt x="294" y="122"/>
                  <a:pt x="294" y="122"/>
                  <a:pt x="294" y="122"/>
                </a:cubicBezTo>
                <a:cubicBezTo>
                  <a:pt x="294" y="122"/>
                  <a:pt x="294" y="122"/>
                  <a:pt x="294" y="122"/>
                </a:cubicBezTo>
                <a:cubicBezTo>
                  <a:pt x="294" y="122"/>
                  <a:pt x="294" y="122"/>
                  <a:pt x="294" y="122"/>
                </a:cubicBezTo>
                <a:cubicBezTo>
                  <a:pt x="294" y="122"/>
                  <a:pt x="294" y="122"/>
                  <a:pt x="294" y="122"/>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67" name="Freeform 200"/>
          <p:cNvSpPr>
            <a:spLocks noChangeAspect="1"/>
          </p:cNvSpPr>
          <p:nvPr userDrawn="1"/>
        </p:nvSpPr>
        <p:spPr bwMode="auto">
          <a:xfrm>
            <a:off x="7136532" y="1646520"/>
            <a:ext cx="204821" cy="294894"/>
          </a:xfrm>
          <a:custGeom>
            <a:avLst/>
            <a:gdLst/>
            <a:ahLst/>
            <a:cxnLst>
              <a:cxn ang="0">
                <a:pos x="0" y="62"/>
              </a:cxn>
              <a:cxn ang="0">
                <a:pos x="0" y="101"/>
              </a:cxn>
              <a:cxn ang="0">
                <a:pos x="8" y="140"/>
              </a:cxn>
              <a:cxn ang="0">
                <a:pos x="9" y="143"/>
              </a:cxn>
              <a:cxn ang="0">
                <a:pos x="10" y="143"/>
              </a:cxn>
              <a:cxn ang="0">
                <a:pos x="31" y="193"/>
              </a:cxn>
              <a:cxn ang="0">
                <a:pos x="48" y="231"/>
              </a:cxn>
              <a:cxn ang="0">
                <a:pos x="90" y="263"/>
              </a:cxn>
              <a:cxn ang="0">
                <a:pos x="119" y="263"/>
              </a:cxn>
              <a:cxn ang="0">
                <a:pos x="68" y="367"/>
              </a:cxn>
              <a:cxn ang="0">
                <a:pos x="230" y="425"/>
              </a:cxn>
              <a:cxn ang="0">
                <a:pos x="168" y="373"/>
              </a:cxn>
              <a:cxn ang="0">
                <a:pos x="149" y="367"/>
              </a:cxn>
              <a:cxn ang="0">
                <a:pos x="200" y="315"/>
              </a:cxn>
              <a:cxn ang="0">
                <a:pos x="187" y="237"/>
              </a:cxn>
              <a:cxn ang="0">
                <a:pos x="174" y="315"/>
              </a:cxn>
              <a:cxn ang="0">
                <a:pos x="122" y="367"/>
              </a:cxn>
              <a:cxn ang="0">
                <a:pos x="188" y="390"/>
              </a:cxn>
              <a:cxn ang="0">
                <a:pos x="210" y="408"/>
              </a:cxn>
              <a:cxn ang="0">
                <a:pos x="114" y="413"/>
              </a:cxn>
              <a:cxn ang="0">
                <a:pos x="137" y="306"/>
              </a:cxn>
              <a:cxn ang="0">
                <a:pos x="146" y="250"/>
              </a:cxn>
              <a:cxn ang="0">
                <a:pos x="89" y="237"/>
              </a:cxn>
              <a:cxn ang="0">
                <a:pos x="72" y="220"/>
              </a:cxn>
              <a:cxn ang="0">
                <a:pos x="56" y="183"/>
              </a:cxn>
              <a:cxn ang="0">
                <a:pos x="36" y="137"/>
              </a:cxn>
              <a:cxn ang="0">
                <a:pos x="33" y="131"/>
              </a:cxn>
              <a:cxn ang="0">
                <a:pos x="26" y="63"/>
              </a:cxn>
              <a:cxn ang="0">
                <a:pos x="61" y="27"/>
              </a:cxn>
              <a:cxn ang="0">
                <a:pos x="259" y="27"/>
              </a:cxn>
              <a:cxn ang="0">
                <a:pos x="290" y="61"/>
              </a:cxn>
              <a:cxn ang="0">
                <a:pos x="283" y="132"/>
              </a:cxn>
              <a:cxn ang="0">
                <a:pos x="227" y="260"/>
              </a:cxn>
              <a:cxn ang="0">
                <a:pos x="307" y="143"/>
              </a:cxn>
              <a:cxn ang="0">
                <a:pos x="317" y="61"/>
              </a:cxn>
              <a:cxn ang="0">
                <a:pos x="258" y="0"/>
              </a:cxn>
              <a:cxn ang="0">
                <a:pos x="61" y="0"/>
              </a:cxn>
            </a:cxnLst>
            <a:rect l="0" t="0" r="r" b="b"/>
            <a:pathLst>
              <a:path w="317" h="458">
                <a:moveTo>
                  <a:pt x="61" y="0"/>
                </a:moveTo>
                <a:cubicBezTo>
                  <a:pt x="14" y="0"/>
                  <a:pt x="0" y="41"/>
                  <a:pt x="0" y="62"/>
                </a:cubicBezTo>
                <a:cubicBezTo>
                  <a:pt x="0" y="62"/>
                  <a:pt x="0" y="63"/>
                  <a:pt x="0" y="63"/>
                </a:cubicBezTo>
                <a:cubicBezTo>
                  <a:pt x="0" y="101"/>
                  <a:pt x="0" y="101"/>
                  <a:pt x="0" y="101"/>
                </a:cubicBezTo>
                <a:cubicBezTo>
                  <a:pt x="0" y="115"/>
                  <a:pt x="6" y="133"/>
                  <a:pt x="8" y="140"/>
                </a:cubicBezTo>
                <a:cubicBezTo>
                  <a:pt x="8" y="140"/>
                  <a:pt x="8" y="140"/>
                  <a:pt x="8" y="140"/>
                </a:cubicBezTo>
                <a:cubicBezTo>
                  <a:pt x="9" y="143"/>
                  <a:pt x="9" y="143"/>
                  <a:pt x="9" y="143"/>
                </a:cubicBezTo>
                <a:cubicBezTo>
                  <a:pt x="9" y="143"/>
                  <a:pt x="9" y="143"/>
                  <a:pt x="9" y="143"/>
                </a:cubicBezTo>
                <a:cubicBezTo>
                  <a:pt x="9" y="143"/>
                  <a:pt x="9" y="143"/>
                  <a:pt x="9" y="143"/>
                </a:cubicBezTo>
                <a:cubicBezTo>
                  <a:pt x="10" y="143"/>
                  <a:pt x="10" y="143"/>
                  <a:pt x="10" y="143"/>
                </a:cubicBezTo>
                <a:cubicBezTo>
                  <a:pt x="11" y="145"/>
                  <a:pt x="11" y="147"/>
                  <a:pt x="11" y="147"/>
                </a:cubicBezTo>
                <a:cubicBezTo>
                  <a:pt x="16" y="158"/>
                  <a:pt x="24" y="177"/>
                  <a:pt x="31" y="193"/>
                </a:cubicBezTo>
                <a:cubicBezTo>
                  <a:pt x="32" y="195"/>
                  <a:pt x="33" y="198"/>
                  <a:pt x="36" y="203"/>
                </a:cubicBezTo>
                <a:cubicBezTo>
                  <a:pt x="39" y="211"/>
                  <a:pt x="44" y="220"/>
                  <a:pt x="48" y="231"/>
                </a:cubicBezTo>
                <a:cubicBezTo>
                  <a:pt x="48" y="231"/>
                  <a:pt x="48" y="231"/>
                  <a:pt x="48" y="231"/>
                </a:cubicBezTo>
                <a:cubicBezTo>
                  <a:pt x="64" y="264"/>
                  <a:pt x="87" y="263"/>
                  <a:pt x="90" y="263"/>
                </a:cubicBezTo>
                <a:cubicBezTo>
                  <a:pt x="90" y="263"/>
                  <a:pt x="89" y="263"/>
                  <a:pt x="89" y="263"/>
                </a:cubicBezTo>
                <a:cubicBezTo>
                  <a:pt x="89" y="263"/>
                  <a:pt x="106" y="263"/>
                  <a:pt x="119" y="263"/>
                </a:cubicBezTo>
                <a:cubicBezTo>
                  <a:pt x="119" y="272"/>
                  <a:pt x="119" y="278"/>
                  <a:pt x="119" y="284"/>
                </a:cubicBezTo>
                <a:cubicBezTo>
                  <a:pt x="88" y="300"/>
                  <a:pt x="68" y="332"/>
                  <a:pt x="68" y="367"/>
                </a:cubicBezTo>
                <a:cubicBezTo>
                  <a:pt x="68" y="417"/>
                  <a:pt x="109" y="458"/>
                  <a:pt x="160" y="458"/>
                </a:cubicBezTo>
                <a:cubicBezTo>
                  <a:pt x="187" y="458"/>
                  <a:pt x="213" y="446"/>
                  <a:pt x="230" y="425"/>
                </a:cubicBezTo>
                <a:cubicBezTo>
                  <a:pt x="245" y="408"/>
                  <a:pt x="242" y="382"/>
                  <a:pt x="225" y="368"/>
                </a:cubicBezTo>
                <a:cubicBezTo>
                  <a:pt x="208" y="354"/>
                  <a:pt x="182" y="356"/>
                  <a:pt x="168" y="373"/>
                </a:cubicBezTo>
                <a:cubicBezTo>
                  <a:pt x="166" y="376"/>
                  <a:pt x="163" y="377"/>
                  <a:pt x="160" y="377"/>
                </a:cubicBezTo>
                <a:cubicBezTo>
                  <a:pt x="154" y="377"/>
                  <a:pt x="149" y="372"/>
                  <a:pt x="149" y="367"/>
                </a:cubicBezTo>
                <a:cubicBezTo>
                  <a:pt x="149" y="361"/>
                  <a:pt x="154" y="356"/>
                  <a:pt x="160" y="356"/>
                </a:cubicBezTo>
                <a:cubicBezTo>
                  <a:pt x="182" y="356"/>
                  <a:pt x="200" y="338"/>
                  <a:pt x="200" y="315"/>
                </a:cubicBezTo>
                <a:cubicBezTo>
                  <a:pt x="200" y="250"/>
                  <a:pt x="200" y="250"/>
                  <a:pt x="200" y="250"/>
                </a:cubicBezTo>
                <a:cubicBezTo>
                  <a:pt x="200" y="242"/>
                  <a:pt x="194" y="237"/>
                  <a:pt x="187" y="237"/>
                </a:cubicBezTo>
                <a:cubicBezTo>
                  <a:pt x="179" y="237"/>
                  <a:pt x="173" y="243"/>
                  <a:pt x="173" y="250"/>
                </a:cubicBezTo>
                <a:cubicBezTo>
                  <a:pt x="174" y="315"/>
                  <a:pt x="174" y="315"/>
                  <a:pt x="174" y="315"/>
                </a:cubicBezTo>
                <a:cubicBezTo>
                  <a:pt x="174" y="323"/>
                  <a:pt x="167" y="329"/>
                  <a:pt x="160" y="329"/>
                </a:cubicBezTo>
                <a:cubicBezTo>
                  <a:pt x="139" y="329"/>
                  <a:pt x="122" y="346"/>
                  <a:pt x="122" y="367"/>
                </a:cubicBezTo>
                <a:cubicBezTo>
                  <a:pt x="122" y="387"/>
                  <a:pt x="139" y="404"/>
                  <a:pt x="160" y="404"/>
                </a:cubicBezTo>
                <a:cubicBezTo>
                  <a:pt x="171" y="404"/>
                  <a:pt x="181" y="399"/>
                  <a:pt x="188" y="390"/>
                </a:cubicBezTo>
                <a:cubicBezTo>
                  <a:pt x="193" y="384"/>
                  <a:pt x="202" y="384"/>
                  <a:pt x="208" y="388"/>
                </a:cubicBezTo>
                <a:cubicBezTo>
                  <a:pt x="214" y="393"/>
                  <a:pt x="215" y="402"/>
                  <a:pt x="210" y="408"/>
                </a:cubicBezTo>
                <a:cubicBezTo>
                  <a:pt x="197" y="423"/>
                  <a:pt x="179" y="432"/>
                  <a:pt x="160" y="432"/>
                </a:cubicBezTo>
                <a:cubicBezTo>
                  <a:pt x="142" y="432"/>
                  <a:pt x="126" y="425"/>
                  <a:pt x="114" y="413"/>
                </a:cubicBezTo>
                <a:cubicBezTo>
                  <a:pt x="101" y="400"/>
                  <a:pt x="94" y="384"/>
                  <a:pt x="94" y="367"/>
                </a:cubicBezTo>
                <a:cubicBezTo>
                  <a:pt x="94" y="340"/>
                  <a:pt x="112" y="315"/>
                  <a:pt x="137" y="306"/>
                </a:cubicBezTo>
                <a:cubicBezTo>
                  <a:pt x="142" y="304"/>
                  <a:pt x="146" y="299"/>
                  <a:pt x="146" y="293"/>
                </a:cubicBezTo>
                <a:cubicBezTo>
                  <a:pt x="146" y="250"/>
                  <a:pt x="146" y="250"/>
                  <a:pt x="146" y="250"/>
                </a:cubicBezTo>
                <a:cubicBezTo>
                  <a:pt x="146" y="243"/>
                  <a:pt x="140" y="237"/>
                  <a:pt x="132" y="237"/>
                </a:cubicBezTo>
                <a:cubicBezTo>
                  <a:pt x="132" y="237"/>
                  <a:pt x="89" y="237"/>
                  <a:pt x="89" y="237"/>
                </a:cubicBezTo>
                <a:cubicBezTo>
                  <a:pt x="89" y="237"/>
                  <a:pt x="89" y="237"/>
                  <a:pt x="89" y="237"/>
                </a:cubicBezTo>
                <a:cubicBezTo>
                  <a:pt x="88" y="236"/>
                  <a:pt x="80" y="236"/>
                  <a:pt x="72" y="220"/>
                </a:cubicBezTo>
                <a:cubicBezTo>
                  <a:pt x="68" y="209"/>
                  <a:pt x="63" y="199"/>
                  <a:pt x="60" y="192"/>
                </a:cubicBezTo>
                <a:cubicBezTo>
                  <a:pt x="58" y="188"/>
                  <a:pt x="56" y="184"/>
                  <a:pt x="56" y="183"/>
                </a:cubicBezTo>
                <a:cubicBezTo>
                  <a:pt x="56" y="182"/>
                  <a:pt x="55" y="182"/>
                  <a:pt x="55" y="182"/>
                </a:cubicBezTo>
                <a:cubicBezTo>
                  <a:pt x="49" y="167"/>
                  <a:pt x="40" y="147"/>
                  <a:pt x="36" y="137"/>
                </a:cubicBezTo>
                <a:cubicBezTo>
                  <a:pt x="34" y="131"/>
                  <a:pt x="34" y="131"/>
                  <a:pt x="34" y="131"/>
                </a:cubicBezTo>
                <a:cubicBezTo>
                  <a:pt x="34" y="131"/>
                  <a:pt x="34" y="131"/>
                  <a:pt x="33" y="131"/>
                </a:cubicBezTo>
                <a:cubicBezTo>
                  <a:pt x="31" y="124"/>
                  <a:pt x="26" y="110"/>
                  <a:pt x="26" y="101"/>
                </a:cubicBezTo>
                <a:cubicBezTo>
                  <a:pt x="26" y="101"/>
                  <a:pt x="26" y="64"/>
                  <a:pt x="26" y="63"/>
                </a:cubicBezTo>
                <a:cubicBezTo>
                  <a:pt x="26" y="62"/>
                  <a:pt x="27" y="53"/>
                  <a:pt x="32" y="44"/>
                </a:cubicBezTo>
                <a:cubicBezTo>
                  <a:pt x="38" y="32"/>
                  <a:pt x="47" y="27"/>
                  <a:pt x="61" y="27"/>
                </a:cubicBezTo>
                <a:cubicBezTo>
                  <a:pt x="258" y="27"/>
                  <a:pt x="258" y="27"/>
                  <a:pt x="258" y="27"/>
                </a:cubicBezTo>
                <a:cubicBezTo>
                  <a:pt x="258" y="27"/>
                  <a:pt x="259" y="27"/>
                  <a:pt x="259" y="27"/>
                </a:cubicBezTo>
                <a:cubicBezTo>
                  <a:pt x="259" y="27"/>
                  <a:pt x="273" y="27"/>
                  <a:pt x="282" y="36"/>
                </a:cubicBezTo>
                <a:cubicBezTo>
                  <a:pt x="288" y="41"/>
                  <a:pt x="290" y="50"/>
                  <a:pt x="290" y="61"/>
                </a:cubicBezTo>
                <a:cubicBezTo>
                  <a:pt x="290" y="101"/>
                  <a:pt x="290" y="101"/>
                  <a:pt x="290" y="101"/>
                </a:cubicBezTo>
                <a:cubicBezTo>
                  <a:pt x="290" y="113"/>
                  <a:pt x="289" y="119"/>
                  <a:pt x="283" y="132"/>
                </a:cubicBezTo>
                <a:cubicBezTo>
                  <a:pt x="281" y="137"/>
                  <a:pt x="245" y="200"/>
                  <a:pt x="222" y="242"/>
                </a:cubicBezTo>
                <a:cubicBezTo>
                  <a:pt x="219" y="248"/>
                  <a:pt x="221" y="256"/>
                  <a:pt x="227" y="260"/>
                </a:cubicBezTo>
                <a:cubicBezTo>
                  <a:pt x="234" y="264"/>
                  <a:pt x="242" y="261"/>
                  <a:pt x="246" y="255"/>
                </a:cubicBezTo>
                <a:cubicBezTo>
                  <a:pt x="255" y="237"/>
                  <a:pt x="304" y="150"/>
                  <a:pt x="307" y="143"/>
                </a:cubicBezTo>
                <a:cubicBezTo>
                  <a:pt x="315" y="127"/>
                  <a:pt x="317" y="117"/>
                  <a:pt x="317" y="101"/>
                </a:cubicBezTo>
                <a:cubicBezTo>
                  <a:pt x="317" y="61"/>
                  <a:pt x="317" y="61"/>
                  <a:pt x="317" y="61"/>
                </a:cubicBezTo>
                <a:cubicBezTo>
                  <a:pt x="317" y="42"/>
                  <a:pt x="311" y="27"/>
                  <a:pt x="300" y="16"/>
                </a:cubicBezTo>
                <a:cubicBezTo>
                  <a:pt x="283" y="0"/>
                  <a:pt x="260" y="0"/>
                  <a:pt x="258" y="0"/>
                </a:cubicBezTo>
                <a:cubicBezTo>
                  <a:pt x="258" y="0"/>
                  <a:pt x="258" y="0"/>
                  <a:pt x="258" y="0"/>
                </a:cubicBezTo>
                <a:cubicBezTo>
                  <a:pt x="61" y="0"/>
                  <a:pt x="61" y="0"/>
                  <a:pt x="61" y="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68" name="Freeform 204"/>
          <p:cNvSpPr>
            <a:spLocks noChangeAspect="1"/>
          </p:cNvSpPr>
          <p:nvPr userDrawn="1"/>
        </p:nvSpPr>
        <p:spPr bwMode="auto">
          <a:xfrm>
            <a:off x="5705963" y="2250071"/>
            <a:ext cx="173789" cy="294894"/>
          </a:xfrm>
          <a:custGeom>
            <a:avLst/>
            <a:gdLst/>
            <a:ahLst/>
            <a:cxnLst>
              <a:cxn ang="0">
                <a:pos x="128" y="136"/>
              </a:cxn>
              <a:cxn ang="0">
                <a:pos x="128" y="188"/>
              </a:cxn>
              <a:cxn ang="0">
                <a:pos x="141" y="201"/>
              </a:cxn>
              <a:cxn ang="0">
                <a:pos x="237" y="201"/>
              </a:cxn>
              <a:cxn ang="0">
                <a:pos x="251" y="188"/>
              </a:cxn>
              <a:cxn ang="0">
                <a:pos x="251" y="13"/>
              </a:cxn>
              <a:cxn ang="0">
                <a:pos x="237" y="0"/>
              </a:cxn>
              <a:cxn ang="0">
                <a:pos x="13" y="0"/>
              </a:cxn>
              <a:cxn ang="0">
                <a:pos x="0" y="13"/>
              </a:cxn>
              <a:cxn ang="0">
                <a:pos x="0" y="413"/>
              </a:cxn>
              <a:cxn ang="0">
                <a:pos x="13" y="427"/>
              </a:cxn>
              <a:cxn ang="0">
                <a:pos x="237" y="427"/>
              </a:cxn>
              <a:cxn ang="0">
                <a:pos x="251" y="413"/>
              </a:cxn>
              <a:cxn ang="0">
                <a:pos x="251" y="239"/>
              </a:cxn>
              <a:cxn ang="0">
                <a:pos x="237" y="226"/>
              </a:cxn>
              <a:cxn ang="0">
                <a:pos x="141" y="226"/>
              </a:cxn>
              <a:cxn ang="0">
                <a:pos x="128" y="239"/>
              </a:cxn>
              <a:cxn ang="0">
                <a:pos x="128" y="291"/>
              </a:cxn>
              <a:cxn ang="0">
                <a:pos x="141" y="304"/>
              </a:cxn>
              <a:cxn ang="0">
                <a:pos x="168" y="304"/>
              </a:cxn>
              <a:cxn ang="0">
                <a:pos x="128" y="354"/>
              </a:cxn>
              <a:cxn ang="0">
                <a:pos x="88" y="304"/>
              </a:cxn>
              <a:cxn ang="0">
                <a:pos x="104" y="304"/>
              </a:cxn>
              <a:cxn ang="0">
                <a:pos x="117" y="291"/>
              </a:cxn>
              <a:cxn ang="0">
                <a:pos x="104" y="278"/>
              </a:cxn>
              <a:cxn ang="0">
                <a:pos x="60" y="278"/>
              </a:cxn>
              <a:cxn ang="0">
                <a:pos x="48" y="285"/>
              </a:cxn>
              <a:cxn ang="0">
                <a:pos x="49" y="299"/>
              </a:cxn>
              <a:cxn ang="0">
                <a:pos x="117" y="384"/>
              </a:cxn>
              <a:cxn ang="0">
                <a:pos x="128" y="389"/>
              </a:cxn>
              <a:cxn ang="0">
                <a:pos x="138" y="384"/>
              </a:cxn>
              <a:cxn ang="0">
                <a:pos x="206" y="299"/>
              </a:cxn>
              <a:cxn ang="0">
                <a:pos x="208" y="285"/>
              </a:cxn>
              <a:cxn ang="0">
                <a:pos x="196" y="278"/>
              </a:cxn>
              <a:cxn ang="0">
                <a:pos x="155" y="278"/>
              </a:cxn>
              <a:cxn ang="0">
                <a:pos x="155" y="252"/>
              </a:cxn>
              <a:cxn ang="0">
                <a:pos x="224" y="252"/>
              </a:cxn>
              <a:cxn ang="0">
                <a:pos x="224" y="400"/>
              </a:cxn>
              <a:cxn ang="0">
                <a:pos x="27" y="400"/>
              </a:cxn>
              <a:cxn ang="0">
                <a:pos x="27" y="27"/>
              </a:cxn>
              <a:cxn ang="0">
                <a:pos x="224" y="27"/>
              </a:cxn>
              <a:cxn ang="0">
                <a:pos x="224" y="174"/>
              </a:cxn>
              <a:cxn ang="0">
                <a:pos x="155" y="174"/>
              </a:cxn>
              <a:cxn ang="0">
                <a:pos x="155" y="149"/>
              </a:cxn>
              <a:cxn ang="0">
                <a:pos x="196" y="149"/>
              </a:cxn>
              <a:cxn ang="0">
                <a:pos x="208" y="142"/>
              </a:cxn>
              <a:cxn ang="0">
                <a:pos x="206" y="127"/>
              </a:cxn>
              <a:cxn ang="0">
                <a:pos x="138" y="43"/>
              </a:cxn>
              <a:cxn ang="0">
                <a:pos x="128" y="38"/>
              </a:cxn>
              <a:cxn ang="0">
                <a:pos x="117" y="43"/>
              </a:cxn>
              <a:cxn ang="0">
                <a:pos x="49" y="127"/>
              </a:cxn>
              <a:cxn ang="0">
                <a:pos x="48" y="142"/>
              </a:cxn>
              <a:cxn ang="0">
                <a:pos x="60" y="149"/>
              </a:cxn>
              <a:cxn ang="0">
                <a:pos x="104" y="149"/>
              </a:cxn>
              <a:cxn ang="0">
                <a:pos x="117" y="136"/>
              </a:cxn>
              <a:cxn ang="0">
                <a:pos x="104" y="122"/>
              </a:cxn>
              <a:cxn ang="0">
                <a:pos x="88" y="122"/>
              </a:cxn>
              <a:cxn ang="0">
                <a:pos x="128" y="72"/>
              </a:cxn>
              <a:cxn ang="0">
                <a:pos x="168" y="122"/>
              </a:cxn>
              <a:cxn ang="0">
                <a:pos x="141" y="122"/>
              </a:cxn>
              <a:cxn ang="0">
                <a:pos x="128" y="136"/>
              </a:cxn>
            </a:cxnLst>
            <a:rect l="0" t="0" r="r" b="b"/>
            <a:pathLst>
              <a:path w="251" h="427">
                <a:moveTo>
                  <a:pt x="128" y="136"/>
                </a:moveTo>
                <a:cubicBezTo>
                  <a:pt x="128" y="188"/>
                  <a:pt x="128" y="188"/>
                  <a:pt x="128" y="188"/>
                </a:cubicBezTo>
                <a:cubicBezTo>
                  <a:pt x="128" y="195"/>
                  <a:pt x="134" y="201"/>
                  <a:pt x="141" y="201"/>
                </a:cubicBezTo>
                <a:cubicBezTo>
                  <a:pt x="237" y="201"/>
                  <a:pt x="237" y="201"/>
                  <a:pt x="237" y="201"/>
                </a:cubicBezTo>
                <a:cubicBezTo>
                  <a:pt x="245" y="201"/>
                  <a:pt x="251" y="195"/>
                  <a:pt x="251" y="188"/>
                </a:cubicBezTo>
                <a:cubicBezTo>
                  <a:pt x="251" y="13"/>
                  <a:pt x="251" y="13"/>
                  <a:pt x="251" y="13"/>
                </a:cubicBezTo>
                <a:cubicBezTo>
                  <a:pt x="251" y="6"/>
                  <a:pt x="245" y="0"/>
                  <a:pt x="237" y="0"/>
                </a:cubicBezTo>
                <a:cubicBezTo>
                  <a:pt x="13" y="0"/>
                  <a:pt x="13" y="0"/>
                  <a:pt x="13" y="0"/>
                </a:cubicBezTo>
                <a:cubicBezTo>
                  <a:pt x="6" y="0"/>
                  <a:pt x="0" y="6"/>
                  <a:pt x="0" y="13"/>
                </a:cubicBezTo>
                <a:cubicBezTo>
                  <a:pt x="0" y="413"/>
                  <a:pt x="0" y="413"/>
                  <a:pt x="0" y="413"/>
                </a:cubicBezTo>
                <a:cubicBezTo>
                  <a:pt x="0" y="421"/>
                  <a:pt x="6" y="427"/>
                  <a:pt x="13" y="427"/>
                </a:cubicBezTo>
                <a:cubicBezTo>
                  <a:pt x="237" y="427"/>
                  <a:pt x="237" y="427"/>
                  <a:pt x="237" y="427"/>
                </a:cubicBezTo>
                <a:cubicBezTo>
                  <a:pt x="245" y="427"/>
                  <a:pt x="251" y="421"/>
                  <a:pt x="251" y="413"/>
                </a:cubicBezTo>
                <a:cubicBezTo>
                  <a:pt x="251" y="239"/>
                  <a:pt x="251" y="239"/>
                  <a:pt x="251" y="239"/>
                </a:cubicBezTo>
                <a:cubicBezTo>
                  <a:pt x="251" y="232"/>
                  <a:pt x="245" y="226"/>
                  <a:pt x="237" y="226"/>
                </a:cubicBezTo>
                <a:cubicBezTo>
                  <a:pt x="141" y="226"/>
                  <a:pt x="141" y="226"/>
                  <a:pt x="141" y="226"/>
                </a:cubicBezTo>
                <a:cubicBezTo>
                  <a:pt x="134" y="226"/>
                  <a:pt x="128" y="232"/>
                  <a:pt x="128" y="239"/>
                </a:cubicBezTo>
                <a:cubicBezTo>
                  <a:pt x="128" y="291"/>
                  <a:pt x="128" y="291"/>
                  <a:pt x="128" y="291"/>
                </a:cubicBezTo>
                <a:cubicBezTo>
                  <a:pt x="128" y="298"/>
                  <a:pt x="134" y="304"/>
                  <a:pt x="141" y="304"/>
                </a:cubicBezTo>
                <a:cubicBezTo>
                  <a:pt x="168" y="304"/>
                  <a:pt x="168" y="304"/>
                  <a:pt x="168" y="304"/>
                </a:cubicBezTo>
                <a:cubicBezTo>
                  <a:pt x="128" y="354"/>
                  <a:pt x="128" y="354"/>
                  <a:pt x="128" y="354"/>
                </a:cubicBezTo>
                <a:cubicBezTo>
                  <a:pt x="88" y="304"/>
                  <a:pt x="88" y="304"/>
                  <a:pt x="88" y="304"/>
                </a:cubicBezTo>
                <a:cubicBezTo>
                  <a:pt x="104" y="304"/>
                  <a:pt x="104" y="304"/>
                  <a:pt x="104" y="304"/>
                </a:cubicBezTo>
                <a:cubicBezTo>
                  <a:pt x="111" y="304"/>
                  <a:pt x="117" y="298"/>
                  <a:pt x="117" y="291"/>
                </a:cubicBezTo>
                <a:cubicBezTo>
                  <a:pt x="117" y="283"/>
                  <a:pt x="111" y="278"/>
                  <a:pt x="104" y="278"/>
                </a:cubicBezTo>
                <a:cubicBezTo>
                  <a:pt x="60" y="278"/>
                  <a:pt x="60" y="278"/>
                  <a:pt x="60" y="278"/>
                </a:cubicBezTo>
                <a:cubicBezTo>
                  <a:pt x="55" y="278"/>
                  <a:pt x="50" y="280"/>
                  <a:pt x="48" y="285"/>
                </a:cubicBezTo>
                <a:cubicBezTo>
                  <a:pt x="46" y="290"/>
                  <a:pt x="46" y="295"/>
                  <a:pt x="49" y="299"/>
                </a:cubicBezTo>
                <a:cubicBezTo>
                  <a:pt x="117" y="384"/>
                  <a:pt x="117" y="384"/>
                  <a:pt x="117" y="384"/>
                </a:cubicBezTo>
                <a:cubicBezTo>
                  <a:pt x="120" y="387"/>
                  <a:pt x="124" y="389"/>
                  <a:pt x="128" y="389"/>
                </a:cubicBezTo>
                <a:cubicBezTo>
                  <a:pt x="132" y="389"/>
                  <a:pt x="136" y="387"/>
                  <a:pt x="138" y="384"/>
                </a:cubicBezTo>
                <a:cubicBezTo>
                  <a:pt x="206" y="299"/>
                  <a:pt x="206" y="299"/>
                  <a:pt x="206" y="299"/>
                </a:cubicBezTo>
                <a:cubicBezTo>
                  <a:pt x="209" y="295"/>
                  <a:pt x="210" y="290"/>
                  <a:pt x="208" y="285"/>
                </a:cubicBezTo>
                <a:cubicBezTo>
                  <a:pt x="206" y="280"/>
                  <a:pt x="201" y="278"/>
                  <a:pt x="196" y="278"/>
                </a:cubicBezTo>
                <a:cubicBezTo>
                  <a:pt x="155" y="278"/>
                  <a:pt x="155" y="278"/>
                  <a:pt x="155" y="278"/>
                </a:cubicBezTo>
                <a:cubicBezTo>
                  <a:pt x="155" y="252"/>
                  <a:pt x="155" y="252"/>
                  <a:pt x="155" y="252"/>
                </a:cubicBezTo>
                <a:cubicBezTo>
                  <a:pt x="224" y="252"/>
                  <a:pt x="224" y="252"/>
                  <a:pt x="224" y="252"/>
                </a:cubicBezTo>
                <a:cubicBezTo>
                  <a:pt x="224" y="400"/>
                  <a:pt x="224" y="400"/>
                  <a:pt x="224" y="400"/>
                </a:cubicBezTo>
                <a:cubicBezTo>
                  <a:pt x="27" y="400"/>
                  <a:pt x="27" y="400"/>
                  <a:pt x="27" y="400"/>
                </a:cubicBezTo>
                <a:cubicBezTo>
                  <a:pt x="27" y="27"/>
                  <a:pt x="27" y="27"/>
                  <a:pt x="27" y="27"/>
                </a:cubicBezTo>
                <a:cubicBezTo>
                  <a:pt x="224" y="27"/>
                  <a:pt x="224" y="27"/>
                  <a:pt x="224" y="27"/>
                </a:cubicBezTo>
                <a:cubicBezTo>
                  <a:pt x="224" y="174"/>
                  <a:pt x="224" y="174"/>
                  <a:pt x="224" y="174"/>
                </a:cubicBezTo>
                <a:cubicBezTo>
                  <a:pt x="155" y="174"/>
                  <a:pt x="155" y="174"/>
                  <a:pt x="155" y="174"/>
                </a:cubicBezTo>
                <a:cubicBezTo>
                  <a:pt x="155" y="149"/>
                  <a:pt x="155" y="149"/>
                  <a:pt x="155" y="149"/>
                </a:cubicBezTo>
                <a:cubicBezTo>
                  <a:pt x="196" y="149"/>
                  <a:pt x="196" y="149"/>
                  <a:pt x="196" y="149"/>
                </a:cubicBezTo>
                <a:cubicBezTo>
                  <a:pt x="201" y="149"/>
                  <a:pt x="206" y="146"/>
                  <a:pt x="208" y="142"/>
                </a:cubicBezTo>
                <a:cubicBezTo>
                  <a:pt x="210" y="137"/>
                  <a:pt x="209" y="131"/>
                  <a:pt x="206" y="127"/>
                </a:cubicBezTo>
                <a:cubicBezTo>
                  <a:pt x="138" y="43"/>
                  <a:pt x="138" y="43"/>
                  <a:pt x="138" y="43"/>
                </a:cubicBezTo>
                <a:cubicBezTo>
                  <a:pt x="136" y="39"/>
                  <a:pt x="132" y="38"/>
                  <a:pt x="128" y="38"/>
                </a:cubicBezTo>
                <a:cubicBezTo>
                  <a:pt x="124" y="38"/>
                  <a:pt x="120" y="39"/>
                  <a:pt x="117" y="43"/>
                </a:cubicBezTo>
                <a:cubicBezTo>
                  <a:pt x="49" y="127"/>
                  <a:pt x="49" y="127"/>
                  <a:pt x="49" y="127"/>
                </a:cubicBezTo>
                <a:cubicBezTo>
                  <a:pt x="46" y="131"/>
                  <a:pt x="46" y="137"/>
                  <a:pt x="48" y="142"/>
                </a:cubicBezTo>
                <a:cubicBezTo>
                  <a:pt x="50" y="146"/>
                  <a:pt x="55" y="149"/>
                  <a:pt x="60" y="149"/>
                </a:cubicBezTo>
                <a:cubicBezTo>
                  <a:pt x="104" y="149"/>
                  <a:pt x="104" y="149"/>
                  <a:pt x="104" y="149"/>
                </a:cubicBezTo>
                <a:cubicBezTo>
                  <a:pt x="111" y="149"/>
                  <a:pt x="117" y="143"/>
                  <a:pt x="117" y="136"/>
                </a:cubicBezTo>
                <a:cubicBezTo>
                  <a:pt x="117" y="128"/>
                  <a:pt x="111" y="122"/>
                  <a:pt x="104" y="122"/>
                </a:cubicBezTo>
                <a:cubicBezTo>
                  <a:pt x="88" y="122"/>
                  <a:pt x="88" y="122"/>
                  <a:pt x="88" y="122"/>
                </a:cubicBezTo>
                <a:cubicBezTo>
                  <a:pt x="128" y="72"/>
                  <a:pt x="128" y="72"/>
                  <a:pt x="128" y="72"/>
                </a:cubicBezTo>
                <a:cubicBezTo>
                  <a:pt x="168" y="122"/>
                  <a:pt x="168" y="122"/>
                  <a:pt x="168" y="122"/>
                </a:cubicBezTo>
                <a:cubicBezTo>
                  <a:pt x="141" y="122"/>
                  <a:pt x="141" y="122"/>
                  <a:pt x="141" y="122"/>
                </a:cubicBezTo>
                <a:cubicBezTo>
                  <a:pt x="134" y="122"/>
                  <a:pt x="128" y="128"/>
                  <a:pt x="128" y="136"/>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69" name="Freeform 212"/>
          <p:cNvSpPr>
            <a:spLocks noChangeAspect="1"/>
          </p:cNvSpPr>
          <p:nvPr userDrawn="1"/>
        </p:nvSpPr>
        <p:spPr bwMode="auto">
          <a:xfrm>
            <a:off x="6433821" y="2878691"/>
            <a:ext cx="151150" cy="303271"/>
          </a:xfrm>
          <a:custGeom>
            <a:avLst/>
            <a:gdLst/>
            <a:ahLst/>
            <a:cxnLst>
              <a:cxn ang="0">
                <a:pos x="192" y="3"/>
              </a:cxn>
              <a:cxn ang="0">
                <a:pos x="184" y="0"/>
              </a:cxn>
              <a:cxn ang="0">
                <a:pos x="11" y="0"/>
              </a:cxn>
              <a:cxn ang="0">
                <a:pos x="3" y="3"/>
              </a:cxn>
              <a:cxn ang="0">
                <a:pos x="0" y="11"/>
              </a:cxn>
              <a:cxn ang="0">
                <a:pos x="0" y="230"/>
              </a:cxn>
              <a:cxn ang="0">
                <a:pos x="0" y="381"/>
              </a:cxn>
              <a:cxn ang="0">
                <a:pos x="11" y="392"/>
              </a:cxn>
              <a:cxn ang="0">
                <a:pos x="23" y="381"/>
              </a:cxn>
              <a:cxn ang="0">
                <a:pos x="23" y="381"/>
              </a:cxn>
              <a:cxn ang="0">
                <a:pos x="23" y="366"/>
              </a:cxn>
              <a:cxn ang="0">
                <a:pos x="53" y="366"/>
              </a:cxn>
              <a:cxn ang="0">
                <a:pos x="64" y="355"/>
              </a:cxn>
              <a:cxn ang="0">
                <a:pos x="53" y="343"/>
              </a:cxn>
              <a:cxn ang="0">
                <a:pos x="23" y="343"/>
              </a:cxn>
              <a:cxn ang="0">
                <a:pos x="23" y="314"/>
              </a:cxn>
              <a:cxn ang="0">
                <a:pos x="52" y="314"/>
              </a:cxn>
              <a:cxn ang="0">
                <a:pos x="63" y="302"/>
              </a:cxn>
              <a:cxn ang="0">
                <a:pos x="52" y="291"/>
              </a:cxn>
              <a:cxn ang="0">
                <a:pos x="23" y="291"/>
              </a:cxn>
              <a:cxn ang="0">
                <a:pos x="23" y="256"/>
              </a:cxn>
              <a:cxn ang="0">
                <a:pos x="96" y="256"/>
              </a:cxn>
              <a:cxn ang="0">
                <a:pos x="107" y="245"/>
              </a:cxn>
              <a:cxn ang="0">
                <a:pos x="96" y="234"/>
              </a:cxn>
              <a:cxn ang="0">
                <a:pos x="23" y="234"/>
              </a:cxn>
              <a:cxn ang="0">
                <a:pos x="23" y="230"/>
              </a:cxn>
              <a:cxn ang="0">
                <a:pos x="23" y="203"/>
              </a:cxn>
              <a:cxn ang="0">
                <a:pos x="51" y="203"/>
              </a:cxn>
              <a:cxn ang="0">
                <a:pos x="63" y="191"/>
              </a:cxn>
              <a:cxn ang="0">
                <a:pos x="51" y="180"/>
              </a:cxn>
              <a:cxn ang="0">
                <a:pos x="23" y="180"/>
              </a:cxn>
              <a:cxn ang="0">
                <a:pos x="23" y="156"/>
              </a:cxn>
              <a:cxn ang="0">
                <a:pos x="52" y="156"/>
              </a:cxn>
              <a:cxn ang="0">
                <a:pos x="63" y="145"/>
              </a:cxn>
              <a:cxn ang="0">
                <a:pos x="52" y="133"/>
              </a:cxn>
              <a:cxn ang="0">
                <a:pos x="23" y="133"/>
              </a:cxn>
              <a:cxn ang="0">
                <a:pos x="23" y="104"/>
              </a:cxn>
              <a:cxn ang="0">
                <a:pos x="95" y="104"/>
              </a:cxn>
              <a:cxn ang="0">
                <a:pos x="106" y="92"/>
              </a:cxn>
              <a:cxn ang="0">
                <a:pos x="95" y="81"/>
              </a:cxn>
              <a:cxn ang="0">
                <a:pos x="23" y="81"/>
              </a:cxn>
              <a:cxn ang="0">
                <a:pos x="23" y="22"/>
              </a:cxn>
              <a:cxn ang="0">
                <a:pos x="173" y="22"/>
              </a:cxn>
              <a:cxn ang="0">
                <a:pos x="173" y="291"/>
              </a:cxn>
              <a:cxn ang="0">
                <a:pos x="184" y="303"/>
              </a:cxn>
              <a:cxn ang="0">
                <a:pos x="195" y="291"/>
              </a:cxn>
              <a:cxn ang="0">
                <a:pos x="195" y="11"/>
              </a:cxn>
              <a:cxn ang="0">
                <a:pos x="192" y="3"/>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70" name="Freeform 228"/>
          <p:cNvSpPr>
            <a:spLocks noChangeAspect="1"/>
          </p:cNvSpPr>
          <p:nvPr userDrawn="1"/>
        </p:nvSpPr>
        <p:spPr bwMode="auto">
          <a:xfrm>
            <a:off x="7097841" y="2250071"/>
            <a:ext cx="278812" cy="294894"/>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rgbClr val="009530"/>
            </a:solidFill>
            <a:prstDash val="solid"/>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71" name="Freeform 208"/>
          <p:cNvSpPr>
            <a:spLocks noChangeAspect="1"/>
          </p:cNvSpPr>
          <p:nvPr userDrawn="1"/>
        </p:nvSpPr>
        <p:spPr bwMode="auto">
          <a:xfrm>
            <a:off x="6432458" y="2206123"/>
            <a:ext cx="190781" cy="338848"/>
          </a:xfrm>
          <a:custGeom>
            <a:avLst/>
            <a:gdLst/>
            <a:ahLst/>
            <a:cxnLst>
              <a:cxn ang="0">
                <a:pos x="0" y="128"/>
              </a:cxn>
              <a:cxn ang="0">
                <a:pos x="23" y="202"/>
              </a:cxn>
              <a:cxn ang="0">
                <a:pos x="24" y="202"/>
              </a:cxn>
              <a:cxn ang="0">
                <a:pos x="32" y="212"/>
              </a:cxn>
              <a:cxn ang="0">
                <a:pos x="32" y="213"/>
              </a:cxn>
              <a:cxn ang="0">
                <a:pos x="62" y="284"/>
              </a:cxn>
              <a:cxn ang="0">
                <a:pos x="77" y="296"/>
              </a:cxn>
              <a:cxn ang="0">
                <a:pos x="89" y="283"/>
              </a:cxn>
              <a:cxn ang="0">
                <a:pos x="89" y="281"/>
              </a:cxn>
              <a:cxn ang="0">
                <a:pos x="51" y="194"/>
              </a:cxn>
              <a:cxn ang="0">
                <a:pos x="45" y="186"/>
              </a:cxn>
              <a:cxn ang="0">
                <a:pos x="27" y="128"/>
              </a:cxn>
              <a:cxn ang="0">
                <a:pos x="128" y="27"/>
              </a:cxn>
              <a:cxn ang="0">
                <a:pos x="230" y="128"/>
              </a:cxn>
              <a:cxn ang="0">
                <a:pos x="207" y="192"/>
              </a:cxn>
              <a:cxn ang="0">
                <a:pos x="201" y="199"/>
              </a:cxn>
              <a:cxn ang="0">
                <a:pos x="169" y="275"/>
              </a:cxn>
              <a:cxn ang="0">
                <a:pos x="170" y="285"/>
              </a:cxn>
              <a:cxn ang="0">
                <a:pos x="170" y="297"/>
              </a:cxn>
              <a:cxn ang="0">
                <a:pos x="170" y="301"/>
              </a:cxn>
              <a:cxn ang="0">
                <a:pos x="166" y="301"/>
              </a:cxn>
              <a:cxn ang="0">
                <a:pos x="165" y="301"/>
              </a:cxn>
              <a:cxn ang="0">
                <a:pos x="155" y="301"/>
              </a:cxn>
              <a:cxn ang="0">
                <a:pos x="98" y="301"/>
              </a:cxn>
              <a:cxn ang="0">
                <a:pos x="69" y="310"/>
              </a:cxn>
              <a:cxn ang="0">
                <a:pos x="59" y="333"/>
              </a:cxn>
              <a:cxn ang="0">
                <a:pos x="94" y="367"/>
              </a:cxn>
              <a:cxn ang="0">
                <a:pos x="159" y="367"/>
              </a:cxn>
              <a:cxn ang="0">
                <a:pos x="170" y="370"/>
              </a:cxn>
              <a:cxn ang="0">
                <a:pos x="171" y="373"/>
              </a:cxn>
              <a:cxn ang="0">
                <a:pos x="162" y="380"/>
              </a:cxn>
              <a:cxn ang="0">
                <a:pos x="121" y="379"/>
              </a:cxn>
              <a:cxn ang="0">
                <a:pos x="66" y="400"/>
              </a:cxn>
              <a:cxn ang="0">
                <a:pos x="80" y="438"/>
              </a:cxn>
              <a:cxn ang="0">
                <a:pos x="133" y="449"/>
              </a:cxn>
              <a:cxn ang="0">
                <a:pos x="144" y="434"/>
              </a:cxn>
              <a:cxn ang="0">
                <a:pos x="128" y="423"/>
              </a:cxn>
              <a:cxn ang="0">
                <a:pos x="99" y="418"/>
              </a:cxn>
              <a:cxn ang="0">
                <a:pos x="93" y="408"/>
              </a:cxn>
              <a:cxn ang="0">
                <a:pos x="161" y="406"/>
              </a:cxn>
              <a:cxn ang="0">
                <a:pos x="162" y="406"/>
              </a:cxn>
              <a:cxn ang="0">
                <a:pos x="162" y="406"/>
              </a:cxn>
              <a:cxn ang="0">
                <a:pos x="198" y="373"/>
              </a:cxn>
              <a:cxn ang="0">
                <a:pos x="187" y="349"/>
              </a:cxn>
              <a:cxn ang="0">
                <a:pos x="159" y="340"/>
              </a:cxn>
              <a:cxn ang="0">
                <a:pos x="94" y="340"/>
              </a:cxn>
              <a:cxn ang="0">
                <a:pos x="85" y="333"/>
              </a:cxn>
              <a:cxn ang="0">
                <a:pos x="87" y="330"/>
              </a:cxn>
              <a:cxn ang="0">
                <a:pos x="98" y="328"/>
              </a:cxn>
              <a:cxn ang="0">
                <a:pos x="155" y="327"/>
              </a:cxn>
              <a:cxn ang="0">
                <a:pos x="162" y="327"/>
              </a:cxn>
              <a:cxn ang="0">
                <a:pos x="164" y="328"/>
              </a:cxn>
              <a:cxn ang="0">
                <a:pos x="189" y="322"/>
              </a:cxn>
              <a:cxn ang="0">
                <a:pos x="196" y="283"/>
              </a:cxn>
              <a:cxn ang="0">
                <a:pos x="222" y="216"/>
              </a:cxn>
              <a:cxn ang="0">
                <a:pos x="228" y="209"/>
              </a:cxn>
              <a:cxn ang="0">
                <a:pos x="256" y="128"/>
              </a:cxn>
              <a:cxn ang="0">
                <a:pos x="128" y="0"/>
              </a:cxn>
              <a:cxn ang="0">
                <a:pos x="0" y="128"/>
              </a:cxn>
            </a:cxnLst>
            <a:rect l="0" t="0" r="r" b="b"/>
            <a:pathLst>
              <a:path w="256" h="454">
                <a:moveTo>
                  <a:pt x="0" y="128"/>
                </a:moveTo>
                <a:cubicBezTo>
                  <a:pt x="0" y="154"/>
                  <a:pt x="8" y="180"/>
                  <a:pt x="23" y="202"/>
                </a:cubicBezTo>
                <a:cubicBezTo>
                  <a:pt x="24" y="202"/>
                  <a:pt x="24" y="202"/>
                  <a:pt x="24" y="202"/>
                </a:cubicBezTo>
                <a:cubicBezTo>
                  <a:pt x="32" y="212"/>
                  <a:pt x="32" y="212"/>
                  <a:pt x="32" y="212"/>
                </a:cubicBezTo>
                <a:cubicBezTo>
                  <a:pt x="32" y="213"/>
                  <a:pt x="32" y="213"/>
                  <a:pt x="32" y="213"/>
                </a:cubicBezTo>
                <a:cubicBezTo>
                  <a:pt x="54" y="232"/>
                  <a:pt x="60" y="266"/>
                  <a:pt x="62" y="284"/>
                </a:cubicBezTo>
                <a:cubicBezTo>
                  <a:pt x="63" y="291"/>
                  <a:pt x="69" y="297"/>
                  <a:pt x="77" y="296"/>
                </a:cubicBezTo>
                <a:cubicBezTo>
                  <a:pt x="84" y="295"/>
                  <a:pt x="89" y="290"/>
                  <a:pt x="89" y="283"/>
                </a:cubicBezTo>
                <a:cubicBezTo>
                  <a:pt x="89" y="282"/>
                  <a:pt x="89" y="282"/>
                  <a:pt x="89" y="281"/>
                </a:cubicBezTo>
                <a:cubicBezTo>
                  <a:pt x="86" y="255"/>
                  <a:pt x="77" y="218"/>
                  <a:pt x="51" y="194"/>
                </a:cubicBezTo>
                <a:cubicBezTo>
                  <a:pt x="51" y="193"/>
                  <a:pt x="46" y="187"/>
                  <a:pt x="45" y="186"/>
                </a:cubicBezTo>
                <a:cubicBezTo>
                  <a:pt x="33" y="169"/>
                  <a:pt x="27" y="149"/>
                  <a:pt x="27" y="128"/>
                </a:cubicBezTo>
                <a:cubicBezTo>
                  <a:pt x="27" y="72"/>
                  <a:pt x="72" y="27"/>
                  <a:pt x="128" y="27"/>
                </a:cubicBezTo>
                <a:cubicBezTo>
                  <a:pt x="184" y="27"/>
                  <a:pt x="230" y="72"/>
                  <a:pt x="230" y="128"/>
                </a:cubicBezTo>
                <a:cubicBezTo>
                  <a:pt x="230" y="151"/>
                  <a:pt x="216" y="180"/>
                  <a:pt x="207" y="192"/>
                </a:cubicBezTo>
                <a:cubicBezTo>
                  <a:pt x="201" y="199"/>
                  <a:pt x="201" y="199"/>
                  <a:pt x="201" y="199"/>
                </a:cubicBezTo>
                <a:cubicBezTo>
                  <a:pt x="186" y="217"/>
                  <a:pt x="169" y="237"/>
                  <a:pt x="169" y="275"/>
                </a:cubicBezTo>
                <a:cubicBezTo>
                  <a:pt x="169" y="278"/>
                  <a:pt x="170" y="281"/>
                  <a:pt x="170" y="285"/>
                </a:cubicBezTo>
                <a:cubicBezTo>
                  <a:pt x="170" y="290"/>
                  <a:pt x="170" y="294"/>
                  <a:pt x="170" y="297"/>
                </a:cubicBezTo>
                <a:cubicBezTo>
                  <a:pt x="170" y="299"/>
                  <a:pt x="170" y="300"/>
                  <a:pt x="170" y="301"/>
                </a:cubicBezTo>
                <a:cubicBezTo>
                  <a:pt x="169" y="301"/>
                  <a:pt x="168" y="301"/>
                  <a:pt x="166" y="301"/>
                </a:cubicBezTo>
                <a:cubicBezTo>
                  <a:pt x="165" y="301"/>
                  <a:pt x="165" y="301"/>
                  <a:pt x="165" y="301"/>
                </a:cubicBezTo>
                <a:cubicBezTo>
                  <a:pt x="162" y="301"/>
                  <a:pt x="162" y="301"/>
                  <a:pt x="155" y="301"/>
                </a:cubicBezTo>
                <a:cubicBezTo>
                  <a:pt x="98" y="301"/>
                  <a:pt x="98" y="301"/>
                  <a:pt x="98" y="301"/>
                </a:cubicBezTo>
                <a:cubicBezTo>
                  <a:pt x="83" y="301"/>
                  <a:pt x="74" y="306"/>
                  <a:pt x="69" y="310"/>
                </a:cubicBezTo>
                <a:cubicBezTo>
                  <a:pt x="62" y="316"/>
                  <a:pt x="59" y="324"/>
                  <a:pt x="59" y="333"/>
                </a:cubicBezTo>
                <a:cubicBezTo>
                  <a:pt x="59" y="350"/>
                  <a:pt x="72" y="367"/>
                  <a:pt x="94" y="367"/>
                </a:cubicBezTo>
                <a:cubicBezTo>
                  <a:pt x="159" y="367"/>
                  <a:pt x="159" y="367"/>
                  <a:pt x="159" y="367"/>
                </a:cubicBezTo>
                <a:cubicBezTo>
                  <a:pt x="164" y="367"/>
                  <a:pt x="168" y="368"/>
                  <a:pt x="170" y="370"/>
                </a:cubicBezTo>
                <a:cubicBezTo>
                  <a:pt x="171" y="371"/>
                  <a:pt x="171" y="372"/>
                  <a:pt x="171" y="373"/>
                </a:cubicBezTo>
                <a:cubicBezTo>
                  <a:pt x="171" y="376"/>
                  <a:pt x="169" y="379"/>
                  <a:pt x="162" y="380"/>
                </a:cubicBezTo>
                <a:cubicBezTo>
                  <a:pt x="159" y="379"/>
                  <a:pt x="140" y="378"/>
                  <a:pt x="121" y="379"/>
                </a:cubicBezTo>
                <a:cubicBezTo>
                  <a:pt x="90" y="379"/>
                  <a:pt x="68" y="383"/>
                  <a:pt x="66" y="400"/>
                </a:cubicBezTo>
                <a:cubicBezTo>
                  <a:pt x="65" y="411"/>
                  <a:pt x="68" y="426"/>
                  <a:pt x="80" y="438"/>
                </a:cubicBezTo>
                <a:cubicBezTo>
                  <a:pt x="89" y="446"/>
                  <a:pt x="105" y="454"/>
                  <a:pt x="133" y="449"/>
                </a:cubicBezTo>
                <a:cubicBezTo>
                  <a:pt x="140" y="448"/>
                  <a:pt x="145" y="441"/>
                  <a:pt x="144" y="434"/>
                </a:cubicBezTo>
                <a:cubicBezTo>
                  <a:pt x="143" y="427"/>
                  <a:pt x="136" y="422"/>
                  <a:pt x="128" y="423"/>
                </a:cubicBezTo>
                <a:cubicBezTo>
                  <a:pt x="115" y="425"/>
                  <a:pt x="105" y="424"/>
                  <a:pt x="99" y="418"/>
                </a:cubicBezTo>
                <a:cubicBezTo>
                  <a:pt x="95" y="415"/>
                  <a:pt x="94" y="411"/>
                  <a:pt x="93" y="408"/>
                </a:cubicBezTo>
                <a:cubicBezTo>
                  <a:pt x="104" y="405"/>
                  <a:pt x="133" y="404"/>
                  <a:pt x="161" y="406"/>
                </a:cubicBezTo>
                <a:cubicBezTo>
                  <a:pt x="162" y="406"/>
                  <a:pt x="162" y="406"/>
                  <a:pt x="162" y="406"/>
                </a:cubicBezTo>
                <a:cubicBezTo>
                  <a:pt x="162" y="406"/>
                  <a:pt x="162" y="406"/>
                  <a:pt x="162" y="406"/>
                </a:cubicBezTo>
                <a:cubicBezTo>
                  <a:pt x="184" y="406"/>
                  <a:pt x="198" y="389"/>
                  <a:pt x="198" y="373"/>
                </a:cubicBezTo>
                <a:cubicBezTo>
                  <a:pt x="198" y="364"/>
                  <a:pt x="194" y="355"/>
                  <a:pt x="187" y="349"/>
                </a:cubicBezTo>
                <a:cubicBezTo>
                  <a:pt x="182" y="345"/>
                  <a:pt x="173" y="340"/>
                  <a:pt x="159" y="340"/>
                </a:cubicBezTo>
                <a:cubicBezTo>
                  <a:pt x="94" y="340"/>
                  <a:pt x="94" y="340"/>
                  <a:pt x="94" y="340"/>
                </a:cubicBezTo>
                <a:cubicBezTo>
                  <a:pt x="88" y="340"/>
                  <a:pt x="85" y="336"/>
                  <a:pt x="85" y="333"/>
                </a:cubicBezTo>
                <a:cubicBezTo>
                  <a:pt x="85" y="332"/>
                  <a:pt x="86" y="331"/>
                  <a:pt x="87" y="330"/>
                </a:cubicBezTo>
                <a:cubicBezTo>
                  <a:pt x="89" y="329"/>
                  <a:pt x="93" y="328"/>
                  <a:pt x="98" y="328"/>
                </a:cubicBezTo>
                <a:cubicBezTo>
                  <a:pt x="155" y="327"/>
                  <a:pt x="155" y="327"/>
                  <a:pt x="155" y="327"/>
                </a:cubicBezTo>
                <a:cubicBezTo>
                  <a:pt x="161" y="327"/>
                  <a:pt x="161" y="327"/>
                  <a:pt x="162" y="327"/>
                </a:cubicBezTo>
                <a:cubicBezTo>
                  <a:pt x="164" y="328"/>
                  <a:pt x="164" y="328"/>
                  <a:pt x="164" y="328"/>
                </a:cubicBezTo>
                <a:cubicBezTo>
                  <a:pt x="173" y="329"/>
                  <a:pt x="182" y="329"/>
                  <a:pt x="189" y="322"/>
                </a:cubicBezTo>
                <a:cubicBezTo>
                  <a:pt x="197" y="315"/>
                  <a:pt x="198" y="303"/>
                  <a:pt x="196" y="283"/>
                </a:cubicBezTo>
                <a:cubicBezTo>
                  <a:pt x="194" y="249"/>
                  <a:pt x="206" y="235"/>
                  <a:pt x="222" y="216"/>
                </a:cubicBezTo>
                <a:cubicBezTo>
                  <a:pt x="228" y="209"/>
                  <a:pt x="228" y="209"/>
                  <a:pt x="228" y="209"/>
                </a:cubicBezTo>
                <a:cubicBezTo>
                  <a:pt x="239" y="195"/>
                  <a:pt x="256" y="159"/>
                  <a:pt x="256" y="128"/>
                </a:cubicBezTo>
                <a:cubicBezTo>
                  <a:pt x="256" y="57"/>
                  <a:pt x="199" y="0"/>
                  <a:pt x="128" y="0"/>
                </a:cubicBezTo>
                <a:cubicBezTo>
                  <a:pt x="58" y="0"/>
                  <a:pt x="0" y="57"/>
                  <a:pt x="0" y="128"/>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72" name="Freeform 152"/>
          <p:cNvSpPr>
            <a:spLocks noChangeAspect="1"/>
          </p:cNvSpPr>
          <p:nvPr userDrawn="1"/>
        </p:nvSpPr>
        <p:spPr bwMode="auto">
          <a:xfrm>
            <a:off x="5605363" y="3542302"/>
            <a:ext cx="440127" cy="263478"/>
          </a:xfrm>
          <a:custGeom>
            <a:avLst/>
            <a:gdLst/>
            <a:ahLst/>
            <a:cxnLst>
              <a:cxn ang="0">
                <a:pos x="230" y="1"/>
              </a:cxn>
              <a:cxn ang="0">
                <a:pos x="218" y="11"/>
              </a:cxn>
              <a:cxn ang="0">
                <a:pos x="169" y="208"/>
              </a:cxn>
              <a:cxn ang="0">
                <a:pos x="118" y="25"/>
              </a:cxn>
              <a:cxn ang="0">
                <a:pos x="105" y="15"/>
              </a:cxn>
              <a:cxn ang="0">
                <a:pos x="92" y="26"/>
              </a:cxn>
              <a:cxn ang="0">
                <a:pos x="65" y="188"/>
              </a:cxn>
              <a:cxn ang="0">
                <a:pos x="60" y="178"/>
              </a:cxn>
              <a:cxn ang="0">
                <a:pos x="11" y="116"/>
              </a:cxn>
              <a:cxn ang="0">
                <a:pos x="0" y="129"/>
              </a:cxn>
              <a:cxn ang="0">
                <a:pos x="1" y="132"/>
              </a:cxn>
              <a:cxn ang="0">
                <a:pos x="11" y="142"/>
              </a:cxn>
              <a:cxn ang="0">
                <a:pos x="57" y="244"/>
              </a:cxn>
              <a:cxn ang="0">
                <a:pos x="70" y="253"/>
              </a:cxn>
              <a:cxn ang="0">
                <a:pos x="83" y="242"/>
              </a:cxn>
              <a:cxn ang="0">
                <a:pos x="108" y="90"/>
              </a:cxn>
              <a:cxn ang="0">
                <a:pos x="124" y="147"/>
              </a:cxn>
              <a:cxn ang="0">
                <a:pos x="146" y="226"/>
              </a:cxn>
              <a:cxn ang="0">
                <a:pos x="154" y="252"/>
              </a:cxn>
              <a:cxn ang="0">
                <a:pos x="156" y="260"/>
              </a:cxn>
              <a:cxn ang="0">
                <a:pos x="170" y="272"/>
              </a:cxn>
              <a:cxn ang="0">
                <a:pos x="183" y="262"/>
              </a:cxn>
              <a:cxn ang="0">
                <a:pos x="234" y="58"/>
              </a:cxn>
              <a:cxn ang="0">
                <a:pos x="265" y="139"/>
              </a:cxn>
              <a:cxn ang="0">
                <a:pos x="277" y="147"/>
              </a:cxn>
              <a:cxn ang="0">
                <a:pos x="441" y="147"/>
              </a:cxn>
              <a:cxn ang="0">
                <a:pos x="454" y="134"/>
              </a:cxn>
              <a:cxn ang="0">
                <a:pos x="441" y="121"/>
              </a:cxn>
              <a:cxn ang="0">
                <a:pos x="286" y="121"/>
              </a:cxn>
              <a:cxn ang="0">
                <a:pos x="244" y="9"/>
              </a:cxn>
              <a:cxn ang="0">
                <a:pos x="230" y="1"/>
              </a:cxn>
            </a:cxnLst>
            <a:rect l="0" t="0" r="r" b="b"/>
            <a:pathLst>
              <a:path w="454" h="272">
                <a:moveTo>
                  <a:pt x="230" y="1"/>
                </a:moveTo>
                <a:cubicBezTo>
                  <a:pt x="224" y="1"/>
                  <a:pt x="220" y="5"/>
                  <a:pt x="218" y="11"/>
                </a:cubicBezTo>
                <a:cubicBezTo>
                  <a:pt x="218" y="11"/>
                  <a:pt x="184" y="146"/>
                  <a:pt x="169" y="208"/>
                </a:cubicBezTo>
                <a:cubicBezTo>
                  <a:pt x="155" y="159"/>
                  <a:pt x="134" y="82"/>
                  <a:pt x="118" y="25"/>
                </a:cubicBezTo>
                <a:cubicBezTo>
                  <a:pt x="116" y="18"/>
                  <a:pt x="111" y="14"/>
                  <a:pt x="105" y="15"/>
                </a:cubicBezTo>
                <a:cubicBezTo>
                  <a:pt x="98" y="15"/>
                  <a:pt x="93" y="20"/>
                  <a:pt x="92" y="26"/>
                </a:cubicBezTo>
                <a:cubicBezTo>
                  <a:pt x="92" y="26"/>
                  <a:pt x="74" y="131"/>
                  <a:pt x="65" y="188"/>
                </a:cubicBezTo>
                <a:cubicBezTo>
                  <a:pt x="63" y="185"/>
                  <a:pt x="62" y="181"/>
                  <a:pt x="60" y="178"/>
                </a:cubicBezTo>
                <a:cubicBezTo>
                  <a:pt x="40" y="129"/>
                  <a:pt x="27" y="113"/>
                  <a:pt x="11" y="116"/>
                </a:cubicBezTo>
                <a:cubicBezTo>
                  <a:pt x="5" y="117"/>
                  <a:pt x="0" y="123"/>
                  <a:pt x="0" y="129"/>
                </a:cubicBezTo>
                <a:cubicBezTo>
                  <a:pt x="0" y="130"/>
                  <a:pt x="0" y="131"/>
                  <a:pt x="1" y="132"/>
                </a:cubicBezTo>
                <a:cubicBezTo>
                  <a:pt x="2" y="137"/>
                  <a:pt x="6" y="141"/>
                  <a:pt x="11" y="142"/>
                </a:cubicBezTo>
                <a:cubicBezTo>
                  <a:pt x="20" y="151"/>
                  <a:pt x="40" y="196"/>
                  <a:pt x="57" y="244"/>
                </a:cubicBezTo>
                <a:cubicBezTo>
                  <a:pt x="59" y="250"/>
                  <a:pt x="64" y="253"/>
                  <a:pt x="70" y="253"/>
                </a:cubicBezTo>
                <a:cubicBezTo>
                  <a:pt x="77" y="252"/>
                  <a:pt x="82" y="248"/>
                  <a:pt x="83" y="242"/>
                </a:cubicBezTo>
                <a:cubicBezTo>
                  <a:pt x="83" y="242"/>
                  <a:pt x="98" y="151"/>
                  <a:pt x="108" y="90"/>
                </a:cubicBezTo>
                <a:cubicBezTo>
                  <a:pt x="116" y="118"/>
                  <a:pt x="124" y="147"/>
                  <a:pt x="124" y="147"/>
                </a:cubicBezTo>
                <a:cubicBezTo>
                  <a:pt x="146" y="226"/>
                  <a:pt x="146" y="226"/>
                  <a:pt x="146" y="226"/>
                </a:cubicBezTo>
                <a:cubicBezTo>
                  <a:pt x="154" y="252"/>
                  <a:pt x="154" y="252"/>
                  <a:pt x="154" y="252"/>
                </a:cubicBezTo>
                <a:cubicBezTo>
                  <a:pt x="156" y="260"/>
                  <a:pt x="156" y="260"/>
                  <a:pt x="156" y="260"/>
                </a:cubicBezTo>
                <a:cubicBezTo>
                  <a:pt x="157" y="263"/>
                  <a:pt x="160" y="272"/>
                  <a:pt x="170" y="272"/>
                </a:cubicBezTo>
                <a:cubicBezTo>
                  <a:pt x="176" y="272"/>
                  <a:pt x="181" y="268"/>
                  <a:pt x="183" y="262"/>
                </a:cubicBezTo>
                <a:cubicBezTo>
                  <a:pt x="183" y="262"/>
                  <a:pt x="219" y="115"/>
                  <a:pt x="234" y="58"/>
                </a:cubicBezTo>
                <a:cubicBezTo>
                  <a:pt x="247" y="94"/>
                  <a:pt x="265" y="139"/>
                  <a:pt x="265" y="139"/>
                </a:cubicBezTo>
                <a:cubicBezTo>
                  <a:pt x="267" y="144"/>
                  <a:pt x="272" y="147"/>
                  <a:pt x="277" y="147"/>
                </a:cubicBezTo>
                <a:cubicBezTo>
                  <a:pt x="441" y="147"/>
                  <a:pt x="441" y="147"/>
                  <a:pt x="441" y="147"/>
                </a:cubicBezTo>
                <a:cubicBezTo>
                  <a:pt x="448" y="147"/>
                  <a:pt x="454" y="141"/>
                  <a:pt x="454" y="134"/>
                </a:cubicBezTo>
                <a:cubicBezTo>
                  <a:pt x="454" y="127"/>
                  <a:pt x="448" y="121"/>
                  <a:pt x="441" y="121"/>
                </a:cubicBezTo>
                <a:cubicBezTo>
                  <a:pt x="441" y="121"/>
                  <a:pt x="303" y="121"/>
                  <a:pt x="286" y="121"/>
                </a:cubicBezTo>
                <a:cubicBezTo>
                  <a:pt x="281" y="106"/>
                  <a:pt x="244" y="9"/>
                  <a:pt x="244" y="9"/>
                </a:cubicBezTo>
                <a:cubicBezTo>
                  <a:pt x="241" y="4"/>
                  <a:pt x="236" y="0"/>
                  <a:pt x="230" y="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73" name="Freeform 176"/>
          <p:cNvSpPr>
            <a:spLocks noChangeAspect="1"/>
          </p:cNvSpPr>
          <p:nvPr userDrawn="1"/>
        </p:nvSpPr>
        <p:spPr bwMode="auto">
          <a:xfrm>
            <a:off x="8512025" y="1646520"/>
            <a:ext cx="288034" cy="294894"/>
          </a:xfrm>
          <a:custGeom>
            <a:avLst/>
            <a:gdLst/>
            <a:ahLst/>
            <a:cxnLst>
              <a:cxn ang="0">
                <a:pos x="167" y="10"/>
              </a:cxn>
              <a:cxn ang="0">
                <a:pos x="159" y="23"/>
              </a:cxn>
              <a:cxn ang="0">
                <a:pos x="110" y="92"/>
              </a:cxn>
              <a:cxn ang="0">
                <a:pos x="58" y="71"/>
              </a:cxn>
              <a:cxn ang="0">
                <a:pos x="10" y="186"/>
              </a:cxn>
              <a:cxn ang="0">
                <a:pos x="77" y="196"/>
              </a:cxn>
              <a:cxn ang="0">
                <a:pos x="69" y="179"/>
              </a:cxn>
              <a:cxn ang="0">
                <a:pos x="69" y="98"/>
              </a:cxn>
              <a:cxn ang="0">
                <a:pos x="120" y="119"/>
              </a:cxn>
              <a:cxn ang="0">
                <a:pos x="192" y="72"/>
              </a:cxn>
              <a:cxn ang="0">
                <a:pos x="187" y="31"/>
              </a:cxn>
              <a:cxn ang="0">
                <a:pos x="262" y="71"/>
              </a:cxn>
              <a:cxn ang="0">
                <a:pos x="273" y="85"/>
              </a:cxn>
              <a:cxn ang="0">
                <a:pos x="341" y="125"/>
              </a:cxn>
              <a:cxn ang="0">
                <a:pos x="354" y="120"/>
              </a:cxn>
              <a:cxn ang="0">
                <a:pos x="421" y="165"/>
              </a:cxn>
              <a:cxn ang="0">
                <a:pos x="386" y="180"/>
              </a:cxn>
              <a:cxn ang="0">
                <a:pos x="378" y="193"/>
              </a:cxn>
              <a:cxn ang="0">
                <a:pos x="383" y="226"/>
              </a:cxn>
              <a:cxn ang="0">
                <a:pos x="377" y="274"/>
              </a:cxn>
              <a:cxn ang="0">
                <a:pos x="386" y="286"/>
              </a:cxn>
              <a:cxn ang="0">
                <a:pos x="407" y="335"/>
              </a:cxn>
              <a:cxn ang="0">
                <a:pos x="372" y="358"/>
              </a:cxn>
              <a:cxn ang="0">
                <a:pos x="351" y="345"/>
              </a:cxn>
              <a:cxn ang="0">
                <a:pos x="330" y="348"/>
              </a:cxn>
              <a:cxn ang="0">
                <a:pos x="274" y="378"/>
              </a:cxn>
              <a:cxn ang="0">
                <a:pos x="263" y="383"/>
              </a:cxn>
              <a:cxn ang="0">
                <a:pos x="260" y="395"/>
              </a:cxn>
              <a:cxn ang="0">
                <a:pos x="227" y="435"/>
              </a:cxn>
              <a:cxn ang="0">
                <a:pos x="188" y="393"/>
              </a:cxn>
              <a:cxn ang="0">
                <a:pos x="175" y="379"/>
              </a:cxn>
              <a:cxn ang="0">
                <a:pos x="120" y="346"/>
              </a:cxn>
              <a:cxn ang="0">
                <a:pos x="111" y="341"/>
              </a:cxn>
              <a:cxn ang="0">
                <a:pos x="71" y="368"/>
              </a:cxn>
              <a:cxn ang="0">
                <a:pos x="147" y="244"/>
              </a:cxn>
              <a:cxn ang="0">
                <a:pos x="227" y="160"/>
              </a:cxn>
              <a:cxn ang="0">
                <a:pos x="227" y="304"/>
              </a:cxn>
              <a:cxn ang="0">
                <a:pos x="154" y="279"/>
              </a:cxn>
              <a:cxn ang="0">
                <a:pos x="227" y="330"/>
              </a:cxn>
              <a:cxn ang="0">
                <a:pos x="325" y="232"/>
              </a:cxn>
              <a:cxn ang="0">
                <a:pos x="128" y="223"/>
              </a:cxn>
              <a:cxn ang="0">
                <a:pos x="4" y="292"/>
              </a:cxn>
              <a:cxn ang="0">
                <a:pos x="63" y="397"/>
              </a:cxn>
              <a:cxn ang="0">
                <a:pos x="109" y="371"/>
              </a:cxn>
              <a:cxn ang="0">
                <a:pos x="161" y="402"/>
              </a:cxn>
              <a:cxn ang="0">
                <a:pos x="159" y="440"/>
              </a:cxn>
              <a:cxn ang="0">
                <a:pos x="194" y="459"/>
              </a:cxn>
              <a:cxn ang="0">
                <a:pos x="292" y="447"/>
              </a:cxn>
              <a:cxn ang="0">
                <a:pos x="295" y="440"/>
              </a:cxn>
              <a:cxn ang="0">
                <a:pos x="288" y="403"/>
              </a:cxn>
              <a:cxn ang="0">
                <a:pos x="344" y="372"/>
              </a:cxn>
              <a:cxn ang="0">
                <a:pos x="379" y="394"/>
              </a:cxn>
              <a:cxn ang="0">
                <a:pos x="429" y="350"/>
              </a:cxn>
              <a:cxn ang="0">
                <a:pos x="450" y="289"/>
              </a:cxn>
              <a:cxn ang="0">
                <a:pos x="406" y="265"/>
              </a:cxn>
              <a:cxn ang="0">
                <a:pos x="407" y="200"/>
              </a:cxn>
              <a:cxn ang="0">
                <a:pos x="443" y="184"/>
              </a:cxn>
              <a:cxn ang="0">
                <a:pos x="451" y="169"/>
              </a:cxn>
              <a:cxn ang="0">
                <a:pos x="377" y="70"/>
              </a:cxn>
              <a:cxn ang="0">
                <a:pos x="289" y="62"/>
              </a:cxn>
              <a:cxn ang="0">
                <a:pos x="291" y="19"/>
              </a:cxn>
              <a:cxn ang="0">
                <a:pos x="228" y="1"/>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74" name="Freeform 140"/>
          <p:cNvSpPr>
            <a:spLocks noChangeAspect="1"/>
          </p:cNvSpPr>
          <p:nvPr userDrawn="1"/>
        </p:nvSpPr>
        <p:spPr bwMode="auto">
          <a:xfrm>
            <a:off x="7764798" y="2887066"/>
            <a:ext cx="294972" cy="294894"/>
          </a:xfrm>
          <a:custGeom>
            <a:avLst/>
            <a:gdLst/>
            <a:ahLst/>
            <a:cxnLst>
              <a:cxn ang="0">
                <a:pos x="199" y="26"/>
              </a:cxn>
              <a:cxn ang="0">
                <a:pos x="185" y="99"/>
              </a:cxn>
              <a:cxn ang="0">
                <a:pos x="100" y="80"/>
              </a:cxn>
              <a:cxn ang="0">
                <a:pos x="44" y="43"/>
              </a:cxn>
              <a:cxn ang="0">
                <a:pos x="18" y="52"/>
              </a:cxn>
              <a:cxn ang="0">
                <a:pos x="33" y="80"/>
              </a:cxn>
              <a:cxn ang="0">
                <a:pos x="105" y="171"/>
              </a:cxn>
              <a:cxn ang="0">
                <a:pos x="56" y="215"/>
              </a:cxn>
              <a:cxn ang="0">
                <a:pos x="0" y="244"/>
              </a:cxn>
              <a:cxn ang="0">
                <a:pos x="26" y="262"/>
              </a:cxn>
              <a:cxn ang="0">
                <a:pos x="98" y="275"/>
              </a:cxn>
              <a:cxn ang="0">
                <a:pos x="80" y="361"/>
              </a:cxn>
              <a:cxn ang="0">
                <a:pos x="43" y="417"/>
              </a:cxn>
              <a:cxn ang="0">
                <a:pos x="43" y="439"/>
              </a:cxn>
              <a:cxn ang="0">
                <a:pos x="80" y="427"/>
              </a:cxn>
              <a:cxn ang="0">
                <a:pos x="171" y="356"/>
              </a:cxn>
              <a:cxn ang="0">
                <a:pos x="215" y="404"/>
              </a:cxn>
              <a:cxn ang="0">
                <a:pos x="245" y="461"/>
              </a:cxn>
              <a:cxn ang="0">
                <a:pos x="269" y="401"/>
              </a:cxn>
              <a:cxn ang="0">
                <a:pos x="309" y="346"/>
              </a:cxn>
              <a:cxn ang="0">
                <a:pos x="402" y="408"/>
              </a:cxn>
              <a:cxn ang="0">
                <a:pos x="439" y="418"/>
              </a:cxn>
              <a:cxn ang="0">
                <a:pos x="427" y="381"/>
              </a:cxn>
              <a:cxn ang="0">
                <a:pos x="351" y="283"/>
              </a:cxn>
              <a:cxn ang="0">
                <a:pos x="327" y="292"/>
              </a:cxn>
              <a:cxn ang="0">
                <a:pos x="378" y="361"/>
              </a:cxn>
              <a:cxn ang="0">
                <a:pos x="301" y="319"/>
              </a:cxn>
              <a:cxn ang="0">
                <a:pos x="251" y="349"/>
              </a:cxn>
              <a:cxn ang="0">
                <a:pos x="228" y="351"/>
              </a:cxn>
              <a:cxn ang="0">
                <a:pos x="175" y="329"/>
              </a:cxn>
              <a:cxn ang="0">
                <a:pos x="100" y="378"/>
              </a:cxn>
              <a:cxn ang="0">
                <a:pos x="144" y="309"/>
              </a:cxn>
              <a:cxn ang="0">
                <a:pos x="122" y="261"/>
              </a:cxn>
              <a:cxn ang="0">
                <a:pos x="60" y="242"/>
              </a:cxn>
              <a:cxn ang="0">
                <a:pos x="120" y="216"/>
              </a:cxn>
              <a:cxn ang="0">
                <a:pos x="134" y="169"/>
              </a:cxn>
              <a:cxn ang="0">
                <a:pos x="82" y="100"/>
              </a:cxn>
              <a:cxn ang="0">
                <a:pos x="160" y="141"/>
              </a:cxn>
              <a:cxn ang="0">
                <a:pos x="210" y="112"/>
              </a:cxn>
              <a:cxn ang="0">
                <a:pos x="233" y="110"/>
              </a:cxn>
              <a:cxn ang="0">
                <a:pos x="285" y="132"/>
              </a:cxn>
              <a:cxn ang="0">
                <a:pos x="361" y="82"/>
              </a:cxn>
              <a:cxn ang="0">
                <a:pos x="316" y="152"/>
              </a:cxn>
              <a:cxn ang="0">
                <a:pos x="338" y="200"/>
              </a:cxn>
              <a:cxn ang="0">
                <a:pos x="401" y="219"/>
              </a:cxn>
              <a:cxn ang="0">
                <a:pos x="341" y="246"/>
              </a:cxn>
              <a:cxn ang="0">
                <a:pos x="357" y="259"/>
              </a:cxn>
              <a:cxn ang="0">
                <a:pos x="437" y="236"/>
              </a:cxn>
              <a:cxn ang="0">
                <a:pos x="461" y="216"/>
              </a:cxn>
              <a:cxn ang="0">
                <a:pos x="401" y="192"/>
              </a:cxn>
              <a:cxn ang="0">
                <a:pos x="346" y="151"/>
              </a:cxn>
              <a:cxn ang="0">
                <a:pos x="408" y="59"/>
              </a:cxn>
              <a:cxn ang="0">
                <a:pos x="422" y="31"/>
              </a:cxn>
              <a:cxn ang="0">
                <a:pos x="395" y="23"/>
              </a:cxn>
              <a:cxn ang="0">
                <a:pos x="341" y="64"/>
              </a:cxn>
              <a:cxn ang="0">
                <a:pos x="256" y="95"/>
              </a:cxn>
              <a:cxn ang="0">
                <a:pos x="236" y="24"/>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75" name="Freeform 172"/>
          <p:cNvSpPr>
            <a:spLocks noChangeAspect="1"/>
          </p:cNvSpPr>
          <p:nvPr userDrawn="1"/>
        </p:nvSpPr>
        <p:spPr bwMode="auto">
          <a:xfrm>
            <a:off x="8507470" y="2877541"/>
            <a:ext cx="296751" cy="294894"/>
          </a:xfrm>
          <a:custGeom>
            <a:avLst/>
            <a:gdLst/>
            <a:ahLst/>
            <a:cxnLst>
              <a:cxn ang="0">
                <a:pos x="428" y="13"/>
              </a:cxn>
              <a:cxn ang="0">
                <a:pos x="428" y="250"/>
              </a:cxn>
              <a:cxn ang="0">
                <a:pos x="346" y="251"/>
              </a:cxn>
              <a:cxn ang="0">
                <a:pos x="298" y="167"/>
              </a:cxn>
              <a:cxn ang="0">
                <a:pos x="337" y="159"/>
              </a:cxn>
              <a:cxn ang="0">
                <a:pos x="347" y="146"/>
              </a:cxn>
              <a:cxn ang="0">
                <a:pos x="347" y="144"/>
              </a:cxn>
              <a:cxn ang="0">
                <a:pos x="328" y="31"/>
              </a:cxn>
              <a:cxn ang="0">
                <a:pos x="323" y="22"/>
              </a:cxn>
              <a:cxn ang="0">
                <a:pos x="313" y="20"/>
              </a:cxn>
              <a:cxn ang="0">
                <a:pos x="11" y="73"/>
              </a:cxn>
              <a:cxn ang="0">
                <a:pos x="1" y="81"/>
              </a:cxn>
              <a:cxn ang="0">
                <a:pos x="3" y="93"/>
              </a:cxn>
              <a:cxn ang="0">
                <a:pos x="33" y="140"/>
              </a:cxn>
              <a:cxn ang="0">
                <a:pos x="47" y="145"/>
              </a:cxn>
              <a:cxn ang="0">
                <a:pos x="68" y="142"/>
              </a:cxn>
              <a:cxn ang="0">
                <a:pos x="75" y="182"/>
              </a:cxn>
              <a:cxn ang="0">
                <a:pos x="91" y="192"/>
              </a:cxn>
              <a:cxn ang="0">
                <a:pos x="203" y="173"/>
              </a:cxn>
              <a:cxn ang="0">
                <a:pos x="295" y="318"/>
              </a:cxn>
              <a:cxn ang="0">
                <a:pos x="306" y="324"/>
              </a:cxn>
              <a:cxn ang="0">
                <a:pos x="428" y="324"/>
              </a:cxn>
              <a:cxn ang="0">
                <a:pos x="428" y="438"/>
              </a:cxn>
              <a:cxn ang="0">
                <a:pos x="441" y="451"/>
              </a:cxn>
              <a:cxn ang="0">
                <a:pos x="454" y="438"/>
              </a:cxn>
              <a:cxn ang="0">
                <a:pos x="454" y="311"/>
              </a:cxn>
              <a:cxn ang="0">
                <a:pos x="441" y="297"/>
              </a:cxn>
              <a:cxn ang="0">
                <a:pos x="314" y="297"/>
              </a:cxn>
              <a:cxn ang="0">
                <a:pos x="221" y="151"/>
              </a:cxn>
              <a:cxn ang="0">
                <a:pos x="207" y="145"/>
              </a:cxn>
              <a:cxn ang="0">
                <a:pos x="99" y="164"/>
              </a:cxn>
              <a:cxn ang="0">
                <a:pos x="92" y="124"/>
              </a:cxn>
              <a:cxn ang="0">
                <a:pos x="77" y="113"/>
              </a:cxn>
              <a:cxn ang="0">
                <a:pos x="51" y="118"/>
              </a:cxn>
              <a:cxn ang="0">
                <a:pos x="36" y="96"/>
              </a:cxn>
              <a:cxn ang="0">
                <a:pos x="304" y="48"/>
              </a:cxn>
              <a:cxn ang="0">
                <a:pos x="319" y="136"/>
              </a:cxn>
              <a:cxn ang="0">
                <a:pos x="274" y="145"/>
              </a:cxn>
              <a:cxn ang="0">
                <a:pos x="265" y="152"/>
              </a:cxn>
              <a:cxn ang="0">
                <a:pos x="264" y="158"/>
              </a:cxn>
              <a:cxn ang="0">
                <a:pos x="265" y="165"/>
              </a:cxn>
              <a:cxn ang="0">
                <a:pos x="327" y="271"/>
              </a:cxn>
              <a:cxn ang="0">
                <a:pos x="338" y="278"/>
              </a:cxn>
              <a:cxn ang="0">
                <a:pos x="441" y="277"/>
              </a:cxn>
              <a:cxn ang="0">
                <a:pos x="454" y="264"/>
              </a:cxn>
              <a:cxn ang="0">
                <a:pos x="454" y="13"/>
              </a:cxn>
              <a:cxn ang="0">
                <a:pos x="441" y="0"/>
              </a:cxn>
              <a:cxn ang="0">
                <a:pos x="428" y="13"/>
              </a:cxn>
            </a:cxnLst>
            <a:rect l="0" t="0" r="r" b="b"/>
            <a:pathLst>
              <a:path w="454" h="451">
                <a:moveTo>
                  <a:pt x="428" y="13"/>
                </a:moveTo>
                <a:cubicBezTo>
                  <a:pt x="428" y="13"/>
                  <a:pt x="428" y="227"/>
                  <a:pt x="428" y="250"/>
                </a:cubicBezTo>
                <a:cubicBezTo>
                  <a:pt x="409" y="251"/>
                  <a:pt x="357" y="251"/>
                  <a:pt x="346" y="251"/>
                </a:cubicBezTo>
                <a:cubicBezTo>
                  <a:pt x="340" y="241"/>
                  <a:pt x="310" y="189"/>
                  <a:pt x="298" y="167"/>
                </a:cubicBezTo>
                <a:cubicBezTo>
                  <a:pt x="314" y="164"/>
                  <a:pt x="337" y="159"/>
                  <a:pt x="337" y="159"/>
                </a:cubicBezTo>
                <a:cubicBezTo>
                  <a:pt x="343" y="158"/>
                  <a:pt x="347" y="152"/>
                  <a:pt x="347" y="146"/>
                </a:cubicBezTo>
                <a:cubicBezTo>
                  <a:pt x="347" y="145"/>
                  <a:pt x="347" y="145"/>
                  <a:pt x="347" y="144"/>
                </a:cubicBezTo>
                <a:cubicBezTo>
                  <a:pt x="328" y="31"/>
                  <a:pt x="328" y="31"/>
                  <a:pt x="328" y="31"/>
                </a:cubicBezTo>
                <a:cubicBezTo>
                  <a:pt x="328" y="27"/>
                  <a:pt x="326" y="24"/>
                  <a:pt x="323" y="22"/>
                </a:cubicBezTo>
                <a:cubicBezTo>
                  <a:pt x="320" y="20"/>
                  <a:pt x="316" y="19"/>
                  <a:pt x="313" y="20"/>
                </a:cubicBezTo>
                <a:cubicBezTo>
                  <a:pt x="11" y="73"/>
                  <a:pt x="11" y="73"/>
                  <a:pt x="11" y="73"/>
                </a:cubicBezTo>
                <a:cubicBezTo>
                  <a:pt x="7" y="74"/>
                  <a:pt x="3" y="77"/>
                  <a:pt x="1" y="81"/>
                </a:cubicBezTo>
                <a:cubicBezTo>
                  <a:pt x="0" y="85"/>
                  <a:pt x="0" y="90"/>
                  <a:pt x="3" y="93"/>
                </a:cubicBezTo>
                <a:cubicBezTo>
                  <a:pt x="33" y="140"/>
                  <a:pt x="33" y="140"/>
                  <a:pt x="33" y="140"/>
                </a:cubicBezTo>
                <a:cubicBezTo>
                  <a:pt x="36" y="144"/>
                  <a:pt x="41" y="146"/>
                  <a:pt x="47" y="145"/>
                </a:cubicBezTo>
                <a:cubicBezTo>
                  <a:pt x="47" y="145"/>
                  <a:pt x="58" y="143"/>
                  <a:pt x="68" y="142"/>
                </a:cubicBezTo>
                <a:cubicBezTo>
                  <a:pt x="71" y="156"/>
                  <a:pt x="75" y="182"/>
                  <a:pt x="75" y="182"/>
                </a:cubicBezTo>
                <a:cubicBezTo>
                  <a:pt x="76" y="189"/>
                  <a:pt x="83" y="194"/>
                  <a:pt x="91" y="192"/>
                </a:cubicBezTo>
                <a:cubicBezTo>
                  <a:pt x="91" y="192"/>
                  <a:pt x="188" y="175"/>
                  <a:pt x="203" y="173"/>
                </a:cubicBezTo>
                <a:cubicBezTo>
                  <a:pt x="212" y="186"/>
                  <a:pt x="295" y="318"/>
                  <a:pt x="295" y="318"/>
                </a:cubicBezTo>
                <a:cubicBezTo>
                  <a:pt x="297" y="322"/>
                  <a:pt x="302" y="324"/>
                  <a:pt x="306" y="324"/>
                </a:cubicBezTo>
                <a:cubicBezTo>
                  <a:pt x="306" y="324"/>
                  <a:pt x="406" y="324"/>
                  <a:pt x="428" y="324"/>
                </a:cubicBezTo>
                <a:cubicBezTo>
                  <a:pt x="428" y="345"/>
                  <a:pt x="428" y="438"/>
                  <a:pt x="428" y="438"/>
                </a:cubicBezTo>
                <a:cubicBezTo>
                  <a:pt x="428" y="445"/>
                  <a:pt x="434" y="451"/>
                  <a:pt x="441" y="451"/>
                </a:cubicBezTo>
                <a:cubicBezTo>
                  <a:pt x="448" y="451"/>
                  <a:pt x="454" y="445"/>
                  <a:pt x="454" y="438"/>
                </a:cubicBezTo>
                <a:cubicBezTo>
                  <a:pt x="454" y="311"/>
                  <a:pt x="454" y="311"/>
                  <a:pt x="454" y="311"/>
                </a:cubicBezTo>
                <a:cubicBezTo>
                  <a:pt x="454" y="303"/>
                  <a:pt x="448" y="297"/>
                  <a:pt x="441" y="297"/>
                </a:cubicBezTo>
                <a:cubicBezTo>
                  <a:pt x="441" y="297"/>
                  <a:pt x="327" y="297"/>
                  <a:pt x="314" y="297"/>
                </a:cubicBezTo>
                <a:cubicBezTo>
                  <a:pt x="306" y="286"/>
                  <a:pt x="221" y="151"/>
                  <a:pt x="221" y="151"/>
                </a:cubicBezTo>
                <a:cubicBezTo>
                  <a:pt x="218" y="146"/>
                  <a:pt x="213" y="144"/>
                  <a:pt x="207" y="145"/>
                </a:cubicBezTo>
                <a:cubicBezTo>
                  <a:pt x="207" y="145"/>
                  <a:pt x="120" y="160"/>
                  <a:pt x="99" y="164"/>
                </a:cubicBezTo>
                <a:cubicBezTo>
                  <a:pt x="96" y="149"/>
                  <a:pt x="92" y="124"/>
                  <a:pt x="92" y="124"/>
                </a:cubicBezTo>
                <a:cubicBezTo>
                  <a:pt x="91" y="117"/>
                  <a:pt x="84" y="112"/>
                  <a:pt x="77" y="113"/>
                </a:cubicBezTo>
                <a:cubicBezTo>
                  <a:pt x="77" y="113"/>
                  <a:pt x="60" y="116"/>
                  <a:pt x="51" y="118"/>
                </a:cubicBezTo>
                <a:cubicBezTo>
                  <a:pt x="47" y="112"/>
                  <a:pt x="43" y="106"/>
                  <a:pt x="36" y="96"/>
                </a:cubicBezTo>
                <a:cubicBezTo>
                  <a:pt x="69" y="90"/>
                  <a:pt x="282" y="52"/>
                  <a:pt x="304" y="48"/>
                </a:cubicBezTo>
                <a:cubicBezTo>
                  <a:pt x="307" y="66"/>
                  <a:pt x="316" y="118"/>
                  <a:pt x="319" y="136"/>
                </a:cubicBezTo>
                <a:cubicBezTo>
                  <a:pt x="303" y="139"/>
                  <a:pt x="274" y="145"/>
                  <a:pt x="274" y="145"/>
                </a:cubicBezTo>
                <a:cubicBezTo>
                  <a:pt x="270" y="146"/>
                  <a:pt x="266" y="149"/>
                  <a:pt x="265" y="152"/>
                </a:cubicBezTo>
                <a:cubicBezTo>
                  <a:pt x="264" y="154"/>
                  <a:pt x="264" y="156"/>
                  <a:pt x="264" y="158"/>
                </a:cubicBezTo>
                <a:cubicBezTo>
                  <a:pt x="264" y="160"/>
                  <a:pt x="264" y="162"/>
                  <a:pt x="265" y="165"/>
                </a:cubicBezTo>
                <a:cubicBezTo>
                  <a:pt x="327" y="271"/>
                  <a:pt x="327" y="271"/>
                  <a:pt x="327" y="271"/>
                </a:cubicBezTo>
                <a:cubicBezTo>
                  <a:pt x="329" y="275"/>
                  <a:pt x="333" y="278"/>
                  <a:pt x="338" y="278"/>
                </a:cubicBezTo>
                <a:cubicBezTo>
                  <a:pt x="441" y="277"/>
                  <a:pt x="441" y="277"/>
                  <a:pt x="441" y="277"/>
                </a:cubicBezTo>
                <a:cubicBezTo>
                  <a:pt x="448" y="277"/>
                  <a:pt x="454" y="271"/>
                  <a:pt x="454" y="264"/>
                </a:cubicBezTo>
                <a:cubicBezTo>
                  <a:pt x="454" y="13"/>
                  <a:pt x="454" y="13"/>
                  <a:pt x="454" y="13"/>
                </a:cubicBezTo>
                <a:cubicBezTo>
                  <a:pt x="454" y="6"/>
                  <a:pt x="448" y="0"/>
                  <a:pt x="441" y="0"/>
                </a:cubicBezTo>
                <a:cubicBezTo>
                  <a:pt x="434" y="0"/>
                  <a:pt x="428" y="6"/>
                  <a:pt x="428" y="13"/>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76" name="Freeform 48"/>
          <p:cNvSpPr>
            <a:spLocks noChangeAspect="1"/>
          </p:cNvSpPr>
          <p:nvPr userDrawn="1"/>
        </p:nvSpPr>
        <p:spPr bwMode="auto">
          <a:xfrm>
            <a:off x="2568932" y="889164"/>
            <a:ext cx="207777" cy="294894"/>
          </a:xfrm>
          <a:custGeom>
            <a:avLst/>
            <a:gdLst/>
            <a:ahLst/>
            <a:cxnLst>
              <a:cxn ang="0">
                <a:pos x="245" y="8"/>
              </a:cxn>
              <a:cxn ang="0">
                <a:pos x="208" y="64"/>
              </a:cxn>
              <a:cxn ang="0">
                <a:pos x="107" y="64"/>
              </a:cxn>
              <a:cxn ang="0">
                <a:pos x="70" y="8"/>
              </a:cxn>
              <a:cxn ang="0">
                <a:pos x="54" y="2"/>
              </a:cxn>
              <a:cxn ang="0">
                <a:pos x="45" y="15"/>
              </a:cxn>
              <a:cxn ang="0">
                <a:pos x="45" y="17"/>
              </a:cxn>
              <a:cxn ang="0">
                <a:pos x="52" y="71"/>
              </a:cxn>
              <a:cxn ang="0">
                <a:pos x="8" y="90"/>
              </a:cxn>
              <a:cxn ang="0">
                <a:pos x="0" y="102"/>
              </a:cxn>
              <a:cxn ang="0">
                <a:pos x="0" y="105"/>
              </a:cxn>
              <a:cxn ang="0">
                <a:pos x="13" y="116"/>
              </a:cxn>
              <a:cxn ang="0">
                <a:pos x="65" y="116"/>
              </a:cxn>
              <a:cxn ang="0">
                <a:pos x="99" y="215"/>
              </a:cxn>
              <a:cxn ang="0">
                <a:pos x="44" y="430"/>
              </a:cxn>
              <a:cxn ang="0">
                <a:pos x="44" y="434"/>
              </a:cxn>
              <a:cxn ang="0">
                <a:pos x="51" y="445"/>
              </a:cxn>
              <a:cxn ang="0">
                <a:pos x="67" y="443"/>
              </a:cxn>
              <a:cxn ang="0">
                <a:pos x="169" y="340"/>
              </a:cxn>
              <a:cxn ang="0">
                <a:pos x="169" y="321"/>
              </a:cxn>
              <a:cxn ang="0">
                <a:pos x="150" y="321"/>
              </a:cxn>
              <a:cxn ang="0">
                <a:pos x="82" y="390"/>
              </a:cxn>
              <a:cxn ang="0">
                <a:pos x="126" y="217"/>
              </a:cxn>
              <a:cxn ang="0">
                <a:pos x="126" y="214"/>
              </a:cxn>
              <a:cxn ang="0">
                <a:pos x="126" y="210"/>
              </a:cxn>
              <a:cxn ang="0">
                <a:pos x="87" y="99"/>
              </a:cxn>
              <a:cxn ang="0">
                <a:pos x="74" y="90"/>
              </a:cxn>
              <a:cxn ang="0">
                <a:pos x="80" y="79"/>
              </a:cxn>
              <a:cxn ang="0">
                <a:pos x="80" y="78"/>
              </a:cxn>
              <a:cxn ang="0">
                <a:pos x="78" y="69"/>
              </a:cxn>
              <a:cxn ang="0">
                <a:pos x="89" y="85"/>
              </a:cxn>
              <a:cxn ang="0">
                <a:pos x="100" y="91"/>
              </a:cxn>
              <a:cxn ang="0">
                <a:pos x="215" y="91"/>
              </a:cxn>
              <a:cxn ang="0">
                <a:pos x="226" y="85"/>
              </a:cxn>
              <a:cxn ang="0">
                <a:pos x="236" y="69"/>
              </a:cxn>
              <a:cxn ang="0">
                <a:pos x="235" y="78"/>
              </a:cxn>
              <a:cxn ang="0">
                <a:pos x="235" y="79"/>
              </a:cxn>
              <a:cxn ang="0">
                <a:pos x="240" y="90"/>
              </a:cxn>
              <a:cxn ang="0">
                <a:pos x="228" y="99"/>
              </a:cxn>
              <a:cxn ang="0">
                <a:pos x="189" y="210"/>
              </a:cxn>
              <a:cxn ang="0">
                <a:pos x="188" y="214"/>
              </a:cxn>
              <a:cxn ang="0">
                <a:pos x="189" y="217"/>
              </a:cxn>
              <a:cxn ang="0">
                <a:pos x="245" y="437"/>
              </a:cxn>
              <a:cxn ang="0">
                <a:pos x="261" y="447"/>
              </a:cxn>
              <a:cxn ang="0">
                <a:pos x="271" y="434"/>
              </a:cxn>
              <a:cxn ang="0">
                <a:pos x="270" y="430"/>
              </a:cxn>
              <a:cxn ang="0">
                <a:pos x="216" y="215"/>
              </a:cxn>
              <a:cxn ang="0">
                <a:pos x="250" y="116"/>
              </a:cxn>
              <a:cxn ang="0">
                <a:pos x="302" y="116"/>
              </a:cxn>
              <a:cxn ang="0">
                <a:pos x="315" y="105"/>
              </a:cxn>
              <a:cxn ang="0">
                <a:pos x="315" y="102"/>
              </a:cxn>
              <a:cxn ang="0">
                <a:pos x="307" y="90"/>
              </a:cxn>
              <a:cxn ang="0">
                <a:pos x="263" y="71"/>
              </a:cxn>
              <a:cxn ang="0">
                <a:pos x="269" y="17"/>
              </a:cxn>
              <a:cxn ang="0">
                <a:pos x="270" y="15"/>
              </a:cxn>
              <a:cxn ang="0">
                <a:pos x="261" y="2"/>
              </a:cxn>
              <a:cxn ang="0">
                <a:pos x="245" y="8"/>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77" name="TextBox 276"/>
          <p:cNvSpPr txBox="1"/>
          <p:nvPr userDrawn="1"/>
        </p:nvSpPr>
        <p:spPr>
          <a:xfrm>
            <a:off x="2358092" y="1251886"/>
            <a:ext cx="607700" cy="184666"/>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Energy &amp;</a:t>
            </a:r>
            <a:br>
              <a:rPr lang="en-US" sz="600" b="1" dirty="0">
                <a:solidFill>
                  <a:srgbClr val="626469"/>
                </a:solidFill>
                <a:latin typeface="Arial" pitchFamily="34" charset="0"/>
                <a:cs typeface="Arial" pitchFamily="34" charset="0"/>
              </a:rPr>
            </a:br>
            <a:r>
              <a:rPr lang="en-US" sz="600" b="1" dirty="0">
                <a:solidFill>
                  <a:srgbClr val="626469"/>
                </a:solidFill>
                <a:latin typeface="Arial" pitchFamily="34" charset="0"/>
                <a:cs typeface="Arial" pitchFamily="34" charset="0"/>
              </a:rPr>
              <a:t>infrastructure</a:t>
            </a:r>
          </a:p>
        </p:txBody>
      </p:sp>
      <p:sp>
        <p:nvSpPr>
          <p:cNvPr id="278" name="Freeform 52"/>
          <p:cNvSpPr>
            <a:spLocks noChangeAspect="1"/>
          </p:cNvSpPr>
          <p:nvPr userDrawn="1"/>
        </p:nvSpPr>
        <p:spPr bwMode="auto">
          <a:xfrm>
            <a:off x="3228732" y="889164"/>
            <a:ext cx="285516" cy="294894"/>
          </a:xfrm>
          <a:custGeom>
            <a:avLst/>
            <a:gdLst/>
            <a:ahLst/>
            <a:cxnLst>
              <a:cxn ang="0">
                <a:pos x="348" y="0"/>
              </a:cxn>
              <a:cxn ang="0">
                <a:pos x="335" y="12"/>
              </a:cxn>
              <a:cxn ang="0">
                <a:pos x="317" y="204"/>
              </a:cxn>
              <a:cxn ang="0">
                <a:pos x="233" y="119"/>
              </a:cxn>
              <a:cxn ang="0">
                <a:pos x="218" y="116"/>
              </a:cxn>
              <a:cxn ang="0">
                <a:pos x="210" y="128"/>
              </a:cxn>
              <a:cxn ang="0">
                <a:pos x="210" y="202"/>
              </a:cxn>
              <a:cxn ang="0">
                <a:pos x="128" y="119"/>
              </a:cxn>
              <a:cxn ang="0">
                <a:pos x="113" y="116"/>
              </a:cxn>
              <a:cxn ang="0">
                <a:pos x="105" y="128"/>
              </a:cxn>
              <a:cxn ang="0">
                <a:pos x="105" y="201"/>
              </a:cxn>
              <a:cxn ang="0">
                <a:pos x="23" y="119"/>
              </a:cxn>
              <a:cxn ang="0">
                <a:pos x="9" y="116"/>
              </a:cxn>
              <a:cxn ang="0">
                <a:pos x="0" y="128"/>
              </a:cxn>
              <a:cxn ang="0">
                <a:pos x="0" y="426"/>
              </a:cxn>
              <a:cxn ang="0">
                <a:pos x="14" y="439"/>
              </a:cxn>
              <a:cxn ang="0">
                <a:pos x="275" y="439"/>
              </a:cxn>
              <a:cxn ang="0">
                <a:pos x="288" y="426"/>
              </a:cxn>
              <a:cxn ang="0">
                <a:pos x="275" y="412"/>
              </a:cxn>
              <a:cxn ang="0">
                <a:pos x="27" y="412"/>
              </a:cxn>
              <a:cxn ang="0">
                <a:pos x="27" y="161"/>
              </a:cxn>
              <a:cxn ang="0">
                <a:pos x="109" y="243"/>
              </a:cxn>
              <a:cxn ang="0">
                <a:pos x="123" y="246"/>
              </a:cxn>
              <a:cxn ang="0">
                <a:pos x="132" y="234"/>
              </a:cxn>
              <a:cxn ang="0">
                <a:pos x="132" y="161"/>
              </a:cxn>
              <a:cxn ang="0">
                <a:pos x="214" y="243"/>
              </a:cxn>
              <a:cxn ang="0">
                <a:pos x="229" y="246"/>
              </a:cxn>
              <a:cxn ang="0">
                <a:pos x="237" y="234"/>
              </a:cxn>
              <a:cxn ang="0">
                <a:pos x="237" y="161"/>
              </a:cxn>
              <a:cxn ang="0">
                <a:pos x="318" y="243"/>
              </a:cxn>
              <a:cxn ang="0">
                <a:pos x="332" y="246"/>
              </a:cxn>
              <a:cxn ang="0">
                <a:pos x="341" y="235"/>
              </a:cxn>
              <a:cxn ang="0">
                <a:pos x="360" y="26"/>
              </a:cxn>
              <a:cxn ang="0">
                <a:pos x="375" y="26"/>
              </a:cxn>
              <a:cxn ang="0">
                <a:pos x="398" y="426"/>
              </a:cxn>
              <a:cxn ang="0">
                <a:pos x="412" y="439"/>
              </a:cxn>
              <a:cxn ang="0">
                <a:pos x="424" y="425"/>
              </a:cxn>
              <a:cxn ang="0">
                <a:pos x="401" y="12"/>
              </a:cxn>
              <a:cxn ang="0">
                <a:pos x="388" y="0"/>
              </a:cxn>
              <a:cxn ang="0">
                <a:pos x="348" y="0"/>
              </a:cxn>
            </a:cxnLst>
            <a:rect l="0" t="0" r="r" b="b"/>
            <a:pathLst>
              <a:path w="425" h="439">
                <a:moveTo>
                  <a:pt x="348" y="0"/>
                </a:moveTo>
                <a:cubicBezTo>
                  <a:pt x="341" y="0"/>
                  <a:pt x="336" y="5"/>
                  <a:pt x="335" y="12"/>
                </a:cubicBezTo>
                <a:cubicBezTo>
                  <a:pt x="335" y="12"/>
                  <a:pt x="321" y="161"/>
                  <a:pt x="317" y="204"/>
                </a:cubicBezTo>
                <a:cubicBezTo>
                  <a:pt x="291" y="178"/>
                  <a:pt x="233" y="119"/>
                  <a:pt x="233" y="119"/>
                </a:cubicBezTo>
                <a:cubicBezTo>
                  <a:pt x="229" y="115"/>
                  <a:pt x="223" y="114"/>
                  <a:pt x="218" y="116"/>
                </a:cubicBezTo>
                <a:cubicBezTo>
                  <a:pt x="213" y="118"/>
                  <a:pt x="210" y="123"/>
                  <a:pt x="210" y="128"/>
                </a:cubicBezTo>
                <a:cubicBezTo>
                  <a:pt x="210" y="128"/>
                  <a:pt x="210" y="171"/>
                  <a:pt x="210" y="202"/>
                </a:cubicBezTo>
                <a:cubicBezTo>
                  <a:pt x="182" y="174"/>
                  <a:pt x="128" y="119"/>
                  <a:pt x="128" y="119"/>
                </a:cubicBezTo>
                <a:cubicBezTo>
                  <a:pt x="124" y="115"/>
                  <a:pt x="118" y="114"/>
                  <a:pt x="113" y="116"/>
                </a:cubicBezTo>
                <a:cubicBezTo>
                  <a:pt x="108" y="118"/>
                  <a:pt x="105" y="123"/>
                  <a:pt x="105" y="128"/>
                </a:cubicBezTo>
                <a:cubicBezTo>
                  <a:pt x="105" y="128"/>
                  <a:pt x="105" y="170"/>
                  <a:pt x="105" y="201"/>
                </a:cubicBezTo>
                <a:cubicBezTo>
                  <a:pt x="77" y="173"/>
                  <a:pt x="23" y="119"/>
                  <a:pt x="23" y="119"/>
                </a:cubicBezTo>
                <a:cubicBezTo>
                  <a:pt x="19" y="115"/>
                  <a:pt x="14" y="114"/>
                  <a:pt x="9" y="116"/>
                </a:cubicBezTo>
                <a:cubicBezTo>
                  <a:pt x="4" y="118"/>
                  <a:pt x="0" y="123"/>
                  <a:pt x="0" y="128"/>
                </a:cubicBezTo>
                <a:cubicBezTo>
                  <a:pt x="0" y="426"/>
                  <a:pt x="0" y="426"/>
                  <a:pt x="0" y="426"/>
                </a:cubicBezTo>
                <a:cubicBezTo>
                  <a:pt x="0" y="433"/>
                  <a:pt x="6" y="439"/>
                  <a:pt x="14" y="439"/>
                </a:cubicBezTo>
                <a:cubicBezTo>
                  <a:pt x="275" y="439"/>
                  <a:pt x="275" y="439"/>
                  <a:pt x="275" y="439"/>
                </a:cubicBezTo>
                <a:cubicBezTo>
                  <a:pt x="282" y="439"/>
                  <a:pt x="288" y="433"/>
                  <a:pt x="288" y="426"/>
                </a:cubicBezTo>
                <a:cubicBezTo>
                  <a:pt x="288" y="418"/>
                  <a:pt x="282" y="412"/>
                  <a:pt x="275" y="412"/>
                </a:cubicBezTo>
                <a:cubicBezTo>
                  <a:pt x="275" y="412"/>
                  <a:pt x="51" y="412"/>
                  <a:pt x="27" y="412"/>
                </a:cubicBezTo>
                <a:cubicBezTo>
                  <a:pt x="27" y="391"/>
                  <a:pt x="27" y="210"/>
                  <a:pt x="27" y="161"/>
                </a:cubicBezTo>
                <a:cubicBezTo>
                  <a:pt x="55" y="189"/>
                  <a:pt x="109" y="243"/>
                  <a:pt x="109" y="243"/>
                </a:cubicBezTo>
                <a:cubicBezTo>
                  <a:pt x="113" y="247"/>
                  <a:pt x="118" y="248"/>
                  <a:pt x="123" y="246"/>
                </a:cubicBezTo>
                <a:cubicBezTo>
                  <a:pt x="128" y="244"/>
                  <a:pt x="132" y="239"/>
                  <a:pt x="132" y="234"/>
                </a:cubicBezTo>
                <a:cubicBezTo>
                  <a:pt x="132" y="234"/>
                  <a:pt x="132" y="192"/>
                  <a:pt x="132" y="161"/>
                </a:cubicBezTo>
                <a:cubicBezTo>
                  <a:pt x="159" y="189"/>
                  <a:pt x="214" y="243"/>
                  <a:pt x="214" y="243"/>
                </a:cubicBezTo>
                <a:cubicBezTo>
                  <a:pt x="218" y="247"/>
                  <a:pt x="224" y="248"/>
                  <a:pt x="229" y="246"/>
                </a:cubicBezTo>
                <a:cubicBezTo>
                  <a:pt x="234" y="244"/>
                  <a:pt x="237" y="239"/>
                  <a:pt x="237" y="234"/>
                </a:cubicBezTo>
                <a:cubicBezTo>
                  <a:pt x="237" y="234"/>
                  <a:pt x="237" y="192"/>
                  <a:pt x="237" y="161"/>
                </a:cubicBezTo>
                <a:cubicBezTo>
                  <a:pt x="265" y="189"/>
                  <a:pt x="318" y="243"/>
                  <a:pt x="318" y="243"/>
                </a:cubicBezTo>
                <a:cubicBezTo>
                  <a:pt x="322" y="247"/>
                  <a:pt x="327" y="248"/>
                  <a:pt x="332" y="246"/>
                </a:cubicBezTo>
                <a:cubicBezTo>
                  <a:pt x="337" y="245"/>
                  <a:pt x="340" y="240"/>
                  <a:pt x="341" y="235"/>
                </a:cubicBezTo>
                <a:cubicBezTo>
                  <a:pt x="341" y="235"/>
                  <a:pt x="358" y="48"/>
                  <a:pt x="360" y="26"/>
                </a:cubicBezTo>
                <a:cubicBezTo>
                  <a:pt x="367" y="26"/>
                  <a:pt x="369" y="26"/>
                  <a:pt x="375" y="26"/>
                </a:cubicBezTo>
                <a:cubicBezTo>
                  <a:pt x="376" y="50"/>
                  <a:pt x="398" y="426"/>
                  <a:pt x="398" y="426"/>
                </a:cubicBezTo>
                <a:cubicBezTo>
                  <a:pt x="398" y="434"/>
                  <a:pt x="404" y="439"/>
                  <a:pt x="412" y="439"/>
                </a:cubicBezTo>
                <a:cubicBezTo>
                  <a:pt x="419" y="439"/>
                  <a:pt x="425" y="432"/>
                  <a:pt x="424" y="425"/>
                </a:cubicBezTo>
                <a:cubicBezTo>
                  <a:pt x="401" y="12"/>
                  <a:pt x="401" y="12"/>
                  <a:pt x="401" y="12"/>
                </a:cubicBezTo>
                <a:cubicBezTo>
                  <a:pt x="400" y="5"/>
                  <a:pt x="395" y="0"/>
                  <a:pt x="388" y="0"/>
                </a:cubicBezTo>
                <a:lnTo>
                  <a:pt x="348" y="0"/>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279" name="TextBox 278"/>
          <p:cNvSpPr txBox="1"/>
          <p:nvPr userDrawn="1"/>
        </p:nvSpPr>
        <p:spPr>
          <a:xfrm>
            <a:off x="3148520" y="1251886"/>
            <a:ext cx="442785" cy="92333"/>
          </a:xfrm>
          <a:prstGeom prst="rect">
            <a:avLst/>
          </a:prstGeom>
          <a:noFill/>
        </p:spPr>
        <p:txBody>
          <a:bodyPr wrap="square" lIns="0" tIns="0" rIns="0" bIns="0" rtlCol="0" anchor="t" anchorCtr="0">
            <a:spAutoFit/>
          </a:bodyPr>
          <a:lstStyle/>
          <a:p>
            <a:pPr algn="ctr"/>
            <a:r>
              <a:rPr lang="en-US" sz="600" b="1" dirty="0">
                <a:solidFill>
                  <a:srgbClr val="626469"/>
                </a:solidFill>
                <a:latin typeface="Arial" pitchFamily="34" charset="0"/>
                <a:cs typeface="Arial" pitchFamily="34" charset="0"/>
              </a:rPr>
              <a:t>Industry</a:t>
            </a:r>
          </a:p>
        </p:txBody>
      </p:sp>
      <p:sp>
        <p:nvSpPr>
          <p:cNvPr id="280" name="Freeform 68"/>
          <p:cNvSpPr>
            <a:spLocks noChangeAspect="1"/>
          </p:cNvSpPr>
          <p:nvPr userDrawn="1"/>
        </p:nvSpPr>
        <p:spPr bwMode="auto">
          <a:xfrm>
            <a:off x="1079030" y="889164"/>
            <a:ext cx="336552" cy="294894"/>
          </a:xfrm>
          <a:custGeom>
            <a:avLst/>
            <a:gdLst/>
            <a:ahLst/>
            <a:cxnLst>
              <a:cxn ang="0">
                <a:pos x="99" y="0"/>
              </a:cxn>
              <a:cxn ang="0">
                <a:pos x="86" y="14"/>
              </a:cxn>
              <a:cxn ang="0">
                <a:pos x="86" y="117"/>
              </a:cxn>
              <a:cxn ang="0">
                <a:pos x="68" y="117"/>
              </a:cxn>
              <a:cxn ang="0">
                <a:pos x="55" y="130"/>
              </a:cxn>
              <a:cxn ang="0">
                <a:pos x="55" y="293"/>
              </a:cxn>
              <a:cxn ang="0">
                <a:pos x="13" y="293"/>
              </a:cxn>
              <a:cxn ang="0">
                <a:pos x="0" y="306"/>
              </a:cxn>
              <a:cxn ang="0">
                <a:pos x="13" y="320"/>
              </a:cxn>
              <a:cxn ang="0">
                <a:pos x="68" y="320"/>
              </a:cxn>
              <a:cxn ang="0">
                <a:pos x="81" y="306"/>
              </a:cxn>
              <a:cxn ang="0">
                <a:pos x="81" y="143"/>
              </a:cxn>
              <a:cxn ang="0">
                <a:pos x="99" y="143"/>
              </a:cxn>
              <a:cxn ang="0">
                <a:pos x="112" y="130"/>
              </a:cxn>
              <a:cxn ang="0">
                <a:pos x="112" y="27"/>
              </a:cxn>
              <a:cxn ang="0">
                <a:pos x="184" y="27"/>
              </a:cxn>
              <a:cxn ang="0">
                <a:pos x="184" y="207"/>
              </a:cxn>
              <a:cxn ang="0">
                <a:pos x="198" y="220"/>
              </a:cxn>
              <a:cxn ang="0">
                <a:pos x="231" y="220"/>
              </a:cxn>
              <a:cxn ang="0">
                <a:pos x="231" y="270"/>
              </a:cxn>
              <a:cxn ang="0">
                <a:pos x="244" y="284"/>
              </a:cxn>
              <a:cxn ang="0">
                <a:pos x="298" y="284"/>
              </a:cxn>
              <a:cxn ang="0">
                <a:pos x="311" y="270"/>
              </a:cxn>
              <a:cxn ang="0">
                <a:pos x="311" y="83"/>
              </a:cxn>
              <a:cxn ang="0">
                <a:pos x="340" y="83"/>
              </a:cxn>
              <a:cxn ang="0">
                <a:pos x="340" y="307"/>
              </a:cxn>
              <a:cxn ang="0">
                <a:pos x="353" y="320"/>
              </a:cxn>
              <a:cxn ang="0">
                <a:pos x="366" y="307"/>
              </a:cxn>
              <a:cxn ang="0">
                <a:pos x="366" y="70"/>
              </a:cxn>
              <a:cxn ang="0">
                <a:pos x="353" y="57"/>
              </a:cxn>
              <a:cxn ang="0">
                <a:pos x="298" y="57"/>
              </a:cxn>
              <a:cxn ang="0">
                <a:pos x="285" y="70"/>
              </a:cxn>
              <a:cxn ang="0">
                <a:pos x="285" y="257"/>
              </a:cxn>
              <a:cxn ang="0">
                <a:pos x="257" y="257"/>
              </a:cxn>
              <a:cxn ang="0">
                <a:pos x="257" y="207"/>
              </a:cxn>
              <a:cxn ang="0">
                <a:pos x="244" y="193"/>
              </a:cxn>
              <a:cxn ang="0">
                <a:pos x="211" y="193"/>
              </a:cxn>
              <a:cxn ang="0">
                <a:pos x="211" y="14"/>
              </a:cxn>
              <a:cxn ang="0">
                <a:pos x="198" y="0"/>
              </a:cxn>
              <a:cxn ang="0">
                <a:pos x="99" y="0"/>
              </a:cxn>
            </a:cxnLst>
            <a:rect l="0" t="0" r="r" b="b"/>
            <a:pathLst>
              <a:path w="366" h="320">
                <a:moveTo>
                  <a:pt x="99" y="0"/>
                </a:moveTo>
                <a:cubicBezTo>
                  <a:pt x="92" y="0"/>
                  <a:pt x="86" y="6"/>
                  <a:pt x="86" y="14"/>
                </a:cubicBezTo>
                <a:cubicBezTo>
                  <a:pt x="86" y="14"/>
                  <a:pt x="86" y="96"/>
                  <a:pt x="86" y="117"/>
                </a:cubicBezTo>
                <a:cubicBezTo>
                  <a:pt x="77" y="117"/>
                  <a:pt x="68" y="117"/>
                  <a:pt x="68" y="117"/>
                </a:cubicBezTo>
                <a:cubicBezTo>
                  <a:pt x="61" y="117"/>
                  <a:pt x="55" y="123"/>
                  <a:pt x="55" y="130"/>
                </a:cubicBezTo>
                <a:cubicBezTo>
                  <a:pt x="55" y="130"/>
                  <a:pt x="55" y="271"/>
                  <a:pt x="55" y="293"/>
                </a:cubicBezTo>
                <a:cubicBezTo>
                  <a:pt x="40" y="293"/>
                  <a:pt x="13" y="293"/>
                  <a:pt x="13" y="293"/>
                </a:cubicBezTo>
                <a:cubicBezTo>
                  <a:pt x="6" y="293"/>
                  <a:pt x="0" y="299"/>
                  <a:pt x="0" y="306"/>
                </a:cubicBezTo>
                <a:cubicBezTo>
                  <a:pt x="0" y="314"/>
                  <a:pt x="6" y="320"/>
                  <a:pt x="13" y="320"/>
                </a:cubicBezTo>
                <a:cubicBezTo>
                  <a:pt x="68" y="320"/>
                  <a:pt x="68" y="320"/>
                  <a:pt x="68" y="320"/>
                </a:cubicBezTo>
                <a:cubicBezTo>
                  <a:pt x="75" y="320"/>
                  <a:pt x="81" y="314"/>
                  <a:pt x="81" y="306"/>
                </a:cubicBezTo>
                <a:cubicBezTo>
                  <a:pt x="81" y="306"/>
                  <a:pt x="81" y="165"/>
                  <a:pt x="81" y="143"/>
                </a:cubicBezTo>
                <a:cubicBezTo>
                  <a:pt x="90" y="143"/>
                  <a:pt x="99" y="143"/>
                  <a:pt x="99" y="143"/>
                </a:cubicBezTo>
                <a:cubicBezTo>
                  <a:pt x="106" y="143"/>
                  <a:pt x="112" y="137"/>
                  <a:pt x="112" y="130"/>
                </a:cubicBezTo>
                <a:cubicBezTo>
                  <a:pt x="112" y="130"/>
                  <a:pt x="112" y="47"/>
                  <a:pt x="112" y="27"/>
                </a:cubicBezTo>
                <a:cubicBezTo>
                  <a:pt x="129" y="27"/>
                  <a:pt x="168" y="27"/>
                  <a:pt x="184" y="27"/>
                </a:cubicBezTo>
                <a:cubicBezTo>
                  <a:pt x="184" y="49"/>
                  <a:pt x="184" y="207"/>
                  <a:pt x="184" y="207"/>
                </a:cubicBezTo>
                <a:cubicBezTo>
                  <a:pt x="184" y="214"/>
                  <a:pt x="190" y="220"/>
                  <a:pt x="198" y="220"/>
                </a:cubicBezTo>
                <a:cubicBezTo>
                  <a:pt x="198" y="220"/>
                  <a:pt x="217" y="220"/>
                  <a:pt x="231" y="220"/>
                </a:cubicBezTo>
                <a:cubicBezTo>
                  <a:pt x="231" y="236"/>
                  <a:pt x="231" y="270"/>
                  <a:pt x="231" y="270"/>
                </a:cubicBezTo>
                <a:cubicBezTo>
                  <a:pt x="231" y="278"/>
                  <a:pt x="237" y="284"/>
                  <a:pt x="244" y="284"/>
                </a:cubicBezTo>
                <a:cubicBezTo>
                  <a:pt x="298" y="284"/>
                  <a:pt x="298" y="284"/>
                  <a:pt x="298" y="284"/>
                </a:cubicBezTo>
                <a:cubicBezTo>
                  <a:pt x="305" y="284"/>
                  <a:pt x="311" y="278"/>
                  <a:pt x="311" y="270"/>
                </a:cubicBezTo>
                <a:cubicBezTo>
                  <a:pt x="311" y="270"/>
                  <a:pt x="311" y="106"/>
                  <a:pt x="311" y="83"/>
                </a:cubicBezTo>
                <a:cubicBezTo>
                  <a:pt x="322" y="83"/>
                  <a:pt x="330" y="83"/>
                  <a:pt x="340" y="83"/>
                </a:cubicBezTo>
                <a:cubicBezTo>
                  <a:pt x="340" y="107"/>
                  <a:pt x="340" y="307"/>
                  <a:pt x="340" y="307"/>
                </a:cubicBezTo>
                <a:cubicBezTo>
                  <a:pt x="340" y="314"/>
                  <a:pt x="346" y="320"/>
                  <a:pt x="353" y="320"/>
                </a:cubicBezTo>
                <a:cubicBezTo>
                  <a:pt x="361" y="320"/>
                  <a:pt x="366" y="314"/>
                  <a:pt x="366" y="307"/>
                </a:cubicBezTo>
                <a:cubicBezTo>
                  <a:pt x="366" y="70"/>
                  <a:pt x="366" y="70"/>
                  <a:pt x="366" y="70"/>
                </a:cubicBezTo>
                <a:cubicBezTo>
                  <a:pt x="366" y="63"/>
                  <a:pt x="361" y="57"/>
                  <a:pt x="353" y="57"/>
                </a:cubicBezTo>
                <a:cubicBezTo>
                  <a:pt x="298" y="57"/>
                  <a:pt x="298" y="57"/>
                  <a:pt x="298" y="57"/>
                </a:cubicBezTo>
                <a:cubicBezTo>
                  <a:pt x="291" y="57"/>
                  <a:pt x="285" y="63"/>
                  <a:pt x="285" y="70"/>
                </a:cubicBezTo>
                <a:cubicBezTo>
                  <a:pt x="285" y="70"/>
                  <a:pt x="285" y="234"/>
                  <a:pt x="285" y="257"/>
                </a:cubicBezTo>
                <a:cubicBezTo>
                  <a:pt x="275" y="257"/>
                  <a:pt x="267" y="257"/>
                  <a:pt x="257" y="257"/>
                </a:cubicBezTo>
                <a:cubicBezTo>
                  <a:pt x="257" y="241"/>
                  <a:pt x="257" y="207"/>
                  <a:pt x="257" y="207"/>
                </a:cubicBezTo>
                <a:cubicBezTo>
                  <a:pt x="257" y="199"/>
                  <a:pt x="251" y="193"/>
                  <a:pt x="244" y="193"/>
                </a:cubicBezTo>
                <a:cubicBezTo>
                  <a:pt x="244" y="193"/>
                  <a:pt x="224" y="193"/>
                  <a:pt x="211" y="193"/>
                </a:cubicBezTo>
                <a:cubicBezTo>
                  <a:pt x="211" y="171"/>
                  <a:pt x="211" y="14"/>
                  <a:pt x="211" y="14"/>
                </a:cubicBezTo>
                <a:cubicBezTo>
                  <a:pt x="211" y="6"/>
                  <a:pt x="205" y="0"/>
                  <a:pt x="198" y="0"/>
                </a:cubicBezTo>
                <a:lnTo>
                  <a:pt x="99" y="0"/>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281" name="TextBox 280"/>
          <p:cNvSpPr txBox="1"/>
          <p:nvPr userDrawn="1"/>
        </p:nvSpPr>
        <p:spPr>
          <a:xfrm>
            <a:off x="1006993" y="1251886"/>
            <a:ext cx="489685" cy="92333"/>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Buildings</a:t>
            </a:r>
          </a:p>
        </p:txBody>
      </p:sp>
      <p:sp>
        <p:nvSpPr>
          <p:cNvPr id="282" name="Freeform 60"/>
          <p:cNvSpPr>
            <a:spLocks noChangeAspect="1"/>
          </p:cNvSpPr>
          <p:nvPr userDrawn="1"/>
        </p:nvSpPr>
        <p:spPr bwMode="auto">
          <a:xfrm>
            <a:off x="1738465" y="916555"/>
            <a:ext cx="370578" cy="265115"/>
          </a:xfrm>
          <a:custGeom>
            <a:avLst/>
            <a:gdLst/>
            <a:ahLst/>
            <a:cxnLst>
              <a:cxn ang="0">
                <a:pos x="318" y="316"/>
              </a:cxn>
              <a:cxn ang="0">
                <a:pos x="117" y="97"/>
              </a:cxn>
              <a:cxn ang="0">
                <a:pos x="148" y="254"/>
              </a:cxn>
              <a:cxn ang="0">
                <a:pos x="153" y="130"/>
              </a:cxn>
              <a:cxn ang="0">
                <a:pos x="214" y="140"/>
              </a:cxn>
              <a:cxn ang="0">
                <a:pos x="224" y="278"/>
              </a:cxn>
              <a:cxn ang="0">
                <a:pos x="255" y="164"/>
              </a:cxn>
              <a:cxn ang="0">
                <a:pos x="281" y="164"/>
              </a:cxn>
              <a:cxn ang="0">
                <a:pos x="276" y="315"/>
              </a:cxn>
              <a:cxn ang="0">
                <a:pos x="208" y="300"/>
              </a:cxn>
              <a:cxn ang="0">
                <a:pos x="198" y="163"/>
              </a:cxn>
              <a:cxn ang="0">
                <a:pos x="174" y="271"/>
              </a:cxn>
              <a:cxn ang="0">
                <a:pos x="157" y="283"/>
              </a:cxn>
              <a:cxn ang="0">
                <a:pos x="91" y="257"/>
              </a:cxn>
              <a:cxn ang="0">
                <a:pos x="96" y="71"/>
              </a:cxn>
              <a:cxn ang="0">
                <a:pos x="333" y="120"/>
              </a:cxn>
              <a:cxn ang="0">
                <a:pos x="343" y="290"/>
              </a:cxn>
              <a:cxn ang="0">
                <a:pos x="435" y="51"/>
              </a:cxn>
              <a:cxn ang="0">
                <a:pos x="222" y="33"/>
              </a:cxn>
              <a:cxn ang="0">
                <a:pos x="217" y="56"/>
              </a:cxn>
              <a:cxn ang="0">
                <a:pos x="160" y="52"/>
              </a:cxn>
              <a:cxn ang="0">
                <a:pos x="75" y="244"/>
              </a:cxn>
              <a:cxn ang="0">
                <a:pos x="62" y="257"/>
              </a:cxn>
              <a:cxn ang="0">
                <a:pos x="0" y="244"/>
              </a:cxn>
              <a:cxn ang="0">
                <a:pos x="49" y="232"/>
              </a:cxn>
              <a:cxn ang="0">
                <a:pos x="60" y="39"/>
              </a:cxn>
              <a:cxn ang="0">
                <a:pos x="163" y="26"/>
              </a:cxn>
              <a:cxn ang="0">
                <a:pos x="196" y="22"/>
              </a:cxn>
              <a:cxn ang="0">
                <a:pos x="299" y="0"/>
              </a:cxn>
              <a:cxn ang="0">
                <a:pos x="450" y="27"/>
              </a:cxn>
              <a:cxn ang="0">
                <a:pos x="461" y="228"/>
              </a:cxn>
              <a:cxn ang="0">
                <a:pos x="338" y="326"/>
              </a:cxn>
              <a:cxn ang="0">
                <a:pos x="325" y="328"/>
              </a:cxn>
            </a:cxnLst>
            <a:rect l="0" t="0" r="r" b="b"/>
            <a:pathLst>
              <a:path w="461" h="329">
                <a:moveTo>
                  <a:pt x="325" y="328"/>
                </a:moveTo>
                <a:cubicBezTo>
                  <a:pt x="320" y="325"/>
                  <a:pt x="318" y="321"/>
                  <a:pt x="318" y="316"/>
                </a:cubicBezTo>
                <a:cubicBezTo>
                  <a:pt x="318" y="143"/>
                  <a:pt x="318" y="143"/>
                  <a:pt x="318" y="143"/>
                </a:cubicBezTo>
                <a:cubicBezTo>
                  <a:pt x="117" y="97"/>
                  <a:pt x="117" y="97"/>
                  <a:pt x="117" y="97"/>
                </a:cubicBezTo>
                <a:cubicBezTo>
                  <a:pt x="117" y="246"/>
                  <a:pt x="117" y="246"/>
                  <a:pt x="117" y="246"/>
                </a:cubicBezTo>
                <a:cubicBezTo>
                  <a:pt x="148" y="254"/>
                  <a:pt x="148" y="254"/>
                  <a:pt x="148" y="254"/>
                </a:cubicBezTo>
                <a:cubicBezTo>
                  <a:pt x="148" y="141"/>
                  <a:pt x="148" y="141"/>
                  <a:pt x="148" y="141"/>
                </a:cubicBezTo>
                <a:cubicBezTo>
                  <a:pt x="148" y="137"/>
                  <a:pt x="149" y="133"/>
                  <a:pt x="153" y="130"/>
                </a:cubicBezTo>
                <a:cubicBezTo>
                  <a:pt x="156" y="128"/>
                  <a:pt x="160" y="127"/>
                  <a:pt x="164" y="128"/>
                </a:cubicBezTo>
                <a:cubicBezTo>
                  <a:pt x="214" y="140"/>
                  <a:pt x="214" y="140"/>
                  <a:pt x="214" y="140"/>
                </a:cubicBezTo>
                <a:cubicBezTo>
                  <a:pt x="220" y="141"/>
                  <a:pt x="224" y="147"/>
                  <a:pt x="224" y="153"/>
                </a:cubicBezTo>
                <a:cubicBezTo>
                  <a:pt x="224" y="278"/>
                  <a:pt x="224" y="278"/>
                  <a:pt x="224" y="278"/>
                </a:cubicBezTo>
                <a:cubicBezTo>
                  <a:pt x="255" y="287"/>
                  <a:pt x="255" y="287"/>
                  <a:pt x="255" y="287"/>
                </a:cubicBezTo>
                <a:cubicBezTo>
                  <a:pt x="255" y="164"/>
                  <a:pt x="255" y="164"/>
                  <a:pt x="255" y="164"/>
                </a:cubicBezTo>
                <a:cubicBezTo>
                  <a:pt x="255" y="157"/>
                  <a:pt x="261" y="151"/>
                  <a:pt x="268" y="151"/>
                </a:cubicBezTo>
                <a:cubicBezTo>
                  <a:pt x="275" y="151"/>
                  <a:pt x="281" y="157"/>
                  <a:pt x="281" y="164"/>
                </a:cubicBezTo>
                <a:cubicBezTo>
                  <a:pt x="281" y="304"/>
                  <a:pt x="281" y="304"/>
                  <a:pt x="281" y="304"/>
                </a:cubicBezTo>
                <a:cubicBezTo>
                  <a:pt x="281" y="308"/>
                  <a:pt x="280" y="312"/>
                  <a:pt x="276" y="315"/>
                </a:cubicBezTo>
                <a:cubicBezTo>
                  <a:pt x="273" y="317"/>
                  <a:pt x="269" y="318"/>
                  <a:pt x="265" y="317"/>
                </a:cubicBezTo>
                <a:cubicBezTo>
                  <a:pt x="208" y="300"/>
                  <a:pt x="208" y="300"/>
                  <a:pt x="208" y="300"/>
                </a:cubicBezTo>
                <a:cubicBezTo>
                  <a:pt x="202" y="298"/>
                  <a:pt x="198" y="293"/>
                  <a:pt x="198" y="287"/>
                </a:cubicBezTo>
                <a:cubicBezTo>
                  <a:pt x="198" y="163"/>
                  <a:pt x="198" y="163"/>
                  <a:pt x="198" y="163"/>
                </a:cubicBezTo>
                <a:cubicBezTo>
                  <a:pt x="174" y="157"/>
                  <a:pt x="174" y="157"/>
                  <a:pt x="174" y="157"/>
                </a:cubicBezTo>
                <a:cubicBezTo>
                  <a:pt x="174" y="271"/>
                  <a:pt x="174" y="271"/>
                  <a:pt x="174" y="271"/>
                </a:cubicBezTo>
                <a:cubicBezTo>
                  <a:pt x="174" y="275"/>
                  <a:pt x="172" y="278"/>
                  <a:pt x="169" y="281"/>
                </a:cubicBezTo>
                <a:cubicBezTo>
                  <a:pt x="165" y="283"/>
                  <a:pt x="161" y="284"/>
                  <a:pt x="157" y="283"/>
                </a:cubicBezTo>
                <a:cubicBezTo>
                  <a:pt x="101" y="269"/>
                  <a:pt x="101" y="269"/>
                  <a:pt x="101" y="269"/>
                </a:cubicBezTo>
                <a:cubicBezTo>
                  <a:pt x="95" y="268"/>
                  <a:pt x="91" y="262"/>
                  <a:pt x="91" y="257"/>
                </a:cubicBezTo>
                <a:cubicBezTo>
                  <a:pt x="91" y="81"/>
                  <a:pt x="91" y="81"/>
                  <a:pt x="91" y="81"/>
                </a:cubicBezTo>
                <a:cubicBezTo>
                  <a:pt x="91" y="77"/>
                  <a:pt x="93" y="73"/>
                  <a:pt x="96" y="71"/>
                </a:cubicBezTo>
                <a:cubicBezTo>
                  <a:pt x="99" y="68"/>
                  <a:pt x="103" y="68"/>
                  <a:pt x="107" y="68"/>
                </a:cubicBezTo>
                <a:cubicBezTo>
                  <a:pt x="333" y="120"/>
                  <a:pt x="333" y="120"/>
                  <a:pt x="333" y="120"/>
                </a:cubicBezTo>
                <a:cubicBezTo>
                  <a:pt x="339" y="121"/>
                  <a:pt x="343" y="126"/>
                  <a:pt x="343" y="132"/>
                </a:cubicBezTo>
                <a:cubicBezTo>
                  <a:pt x="343" y="290"/>
                  <a:pt x="343" y="290"/>
                  <a:pt x="343" y="290"/>
                </a:cubicBezTo>
                <a:cubicBezTo>
                  <a:pt x="435" y="221"/>
                  <a:pt x="435" y="221"/>
                  <a:pt x="435" y="221"/>
                </a:cubicBezTo>
                <a:cubicBezTo>
                  <a:pt x="435" y="51"/>
                  <a:pt x="435" y="51"/>
                  <a:pt x="435" y="51"/>
                </a:cubicBezTo>
                <a:cubicBezTo>
                  <a:pt x="300" y="26"/>
                  <a:pt x="300" y="26"/>
                  <a:pt x="300" y="26"/>
                </a:cubicBezTo>
                <a:cubicBezTo>
                  <a:pt x="222" y="33"/>
                  <a:pt x="222" y="33"/>
                  <a:pt x="222" y="33"/>
                </a:cubicBezTo>
                <a:cubicBezTo>
                  <a:pt x="222" y="47"/>
                  <a:pt x="222" y="47"/>
                  <a:pt x="222" y="47"/>
                </a:cubicBezTo>
                <a:cubicBezTo>
                  <a:pt x="222" y="50"/>
                  <a:pt x="220" y="54"/>
                  <a:pt x="217" y="56"/>
                </a:cubicBezTo>
                <a:cubicBezTo>
                  <a:pt x="214" y="59"/>
                  <a:pt x="211" y="60"/>
                  <a:pt x="207" y="59"/>
                </a:cubicBezTo>
                <a:cubicBezTo>
                  <a:pt x="160" y="52"/>
                  <a:pt x="160" y="52"/>
                  <a:pt x="160" y="52"/>
                </a:cubicBezTo>
                <a:cubicBezTo>
                  <a:pt x="75" y="64"/>
                  <a:pt x="75" y="64"/>
                  <a:pt x="75" y="64"/>
                </a:cubicBezTo>
                <a:cubicBezTo>
                  <a:pt x="75" y="244"/>
                  <a:pt x="75" y="244"/>
                  <a:pt x="75" y="244"/>
                </a:cubicBezTo>
                <a:cubicBezTo>
                  <a:pt x="75" y="248"/>
                  <a:pt x="73" y="251"/>
                  <a:pt x="71" y="254"/>
                </a:cubicBezTo>
                <a:cubicBezTo>
                  <a:pt x="68" y="256"/>
                  <a:pt x="65" y="257"/>
                  <a:pt x="62" y="257"/>
                </a:cubicBezTo>
                <a:cubicBezTo>
                  <a:pt x="13" y="257"/>
                  <a:pt x="13" y="257"/>
                  <a:pt x="13" y="257"/>
                </a:cubicBezTo>
                <a:cubicBezTo>
                  <a:pt x="5" y="257"/>
                  <a:pt x="0" y="252"/>
                  <a:pt x="0" y="244"/>
                </a:cubicBezTo>
                <a:cubicBezTo>
                  <a:pt x="0" y="237"/>
                  <a:pt x="5" y="232"/>
                  <a:pt x="13" y="232"/>
                </a:cubicBezTo>
                <a:cubicBezTo>
                  <a:pt x="49" y="232"/>
                  <a:pt x="49" y="232"/>
                  <a:pt x="49" y="232"/>
                </a:cubicBezTo>
                <a:cubicBezTo>
                  <a:pt x="49" y="52"/>
                  <a:pt x="49" y="52"/>
                  <a:pt x="49" y="52"/>
                </a:cubicBezTo>
                <a:cubicBezTo>
                  <a:pt x="49" y="46"/>
                  <a:pt x="53" y="40"/>
                  <a:pt x="60" y="39"/>
                </a:cubicBezTo>
                <a:cubicBezTo>
                  <a:pt x="159" y="26"/>
                  <a:pt x="159" y="26"/>
                  <a:pt x="159" y="26"/>
                </a:cubicBezTo>
                <a:cubicBezTo>
                  <a:pt x="160" y="26"/>
                  <a:pt x="161" y="26"/>
                  <a:pt x="163" y="26"/>
                </a:cubicBezTo>
                <a:cubicBezTo>
                  <a:pt x="196" y="32"/>
                  <a:pt x="196" y="32"/>
                  <a:pt x="196" y="32"/>
                </a:cubicBezTo>
                <a:cubicBezTo>
                  <a:pt x="196" y="22"/>
                  <a:pt x="196" y="22"/>
                  <a:pt x="196" y="22"/>
                </a:cubicBezTo>
                <a:cubicBezTo>
                  <a:pt x="196" y="15"/>
                  <a:pt x="201" y="9"/>
                  <a:pt x="208" y="9"/>
                </a:cubicBezTo>
                <a:cubicBezTo>
                  <a:pt x="299" y="0"/>
                  <a:pt x="299" y="0"/>
                  <a:pt x="299" y="0"/>
                </a:cubicBezTo>
                <a:cubicBezTo>
                  <a:pt x="300" y="0"/>
                  <a:pt x="302" y="0"/>
                  <a:pt x="303" y="0"/>
                </a:cubicBezTo>
                <a:cubicBezTo>
                  <a:pt x="450" y="27"/>
                  <a:pt x="450" y="27"/>
                  <a:pt x="450" y="27"/>
                </a:cubicBezTo>
                <a:cubicBezTo>
                  <a:pt x="457" y="28"/>
                  <a:pt x="461" y="34"/>
                  <a:pt x="461" y="40"/>
                </a:cubicBezTo>
                <a:cubicBezTo>
                  <a:pt x="461" y="228"/>
                  <a:pt x="461" y="228"/>
                  <a:pt x="461" y="228"/>
                </a:cubicBezTo>
                <a:cubicBezTo>
                  <a:pt x="461" y="232"/>
                  <a:pt x="459" y="236"/>
                  <a:pt x="456" y="238"/>
                </a:cubicBezTo>
                <a:cubicBezTo>
                  <a:pt x="338" y="326"/>
                  <a:pt x="338" y="326"/>
                  <a:pt x="338" y="326"/>
                </a:cubicBezTo>
                <a:cubicBezTo>
                  <a:pt x="336" y="328"/>
                  <a:pt x="333" y="329"/>
                  <a:pt x="330" y="329"/>
                </a:cubicBezTo>
                <a:cubicBezTo>
                  <a:pt x="328" y="329"/>
                  <a:pt x="327" y="329"/>
                  <a:pt x="325" y="328"/>
                </a:cubicBezTo>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283" name="TextBox 282"/>
          <p:cNvSpPr txBox="1"/>
          <p:nvPr userDrawn="1"/>
        </p:nvSpPr>
        <p:spPr>
          <a:xfrm>
            <a:off x="1715223" y="1251890"/>
            <a:ext cx="485836" cy="184666"/>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Data </a:t>
            </a:r>
            <a:r>
              <a:rPr lang="en-US" sz="600" b="1" dirty="0" err="1">
                <a:solidFill>
                  <a:srgbClr val="626469"/>
                </a:solidFill>
                <a:latin typeface="Arial" pitchFamily="34" charset="0"/>
                <a:cs typeface="Arial" pitchFamily="34" charset="0"/>
              </a:rPr>
              <a:t>centres</a:t>
            </a:r>
            <a:r>
              <a:rPr lang="en-US" sz="600" b="1" dirty="0">
                <a:solidFill>
                  <a:srgbClr val="626469"/>
                </a:solidFill>
                <a:latin typeface="Arial" pitchFamily="34" charset="0"/>
                <a:cs typeface="Arial" pitchFamily="34" charset="0"/>
              </a:rPr>
              <a:t> </a:t>
            </a:r>
            <a:br>
              <a:rPr lang="en-US" sz="600" b="1" dirty="0">
                <a:solidFill>
                  <a:srgbClr val="626469"/>
                </a:solidFill>
                <a:latin typeface="Arial" pitchFamily="34" charset="0"/>
                <a:cs typeface="Arial" pitchFamily="34" charset="0"/>
              </a:rPr>
            </a:br>
            <a:r>
              <a:rPr lang="en-US" sz="600" b="1" dirty="0">
                <a:solidFill>
                  <a:srgbClr val="626469"/>
                </a:solidFill>
                <a:latin typeface="Arial" pitchFamily="34" charset="0"/>
                <a:cs typeface="Arial" pitchFamily="34" charset="0"/>
              </a:rPr>
              <a:t>&amp; networks</a:t>
            </a:r>
          </a:p>
        </p:txBody>
      </p:sp>
      <p:sp>
        <p:nvSpPr>
          <p:cNvPr id="284" name="Freeform 64"/>
          <p:cNvSpPr>
            <a:spLocks noChangeAspect="1"/>
          </p:cNvSpPr>
          <p:nvPr userDrawn="1"/>
        </p:nvSpPr>
        <p:spPr bwMode="auto">
          <a:xfrm>
            <a:off x="3944738" y="889164"/>
            <a:ext cx="269267" cy="294894"/>
          </a:xfrm>
          <a:custGeom>
            <a:avLst/>
            <a:gdLst/>
            <a:ahLst/>
            <a:cxnLst>
              <a:cxn ang="0">
                <a:pos x="146" y="5"/>
              </a:cxn>
              <a:cxn ang="0">
                <a:pos x="6" y="132"/>
              </a:cxn>
              <a:cxn ang="0">
                <a:pos x="5" y="151"/>
              </a:cxn>
              <a:cxn ang="0">
                <a:pos x="23" y="152"/>
              </a:cxn>
              <a:cxn ang="0">
                <a:pos x="155" y="33"/>
              </a:cxn>
              <a:cxn ang="0">
                <a:pos x="283" y="149"/>
              </a:cxn>
              <a:cxn ang="0">
                <a:pos x="283" y="313"/>
              </a:cxn>
              <a:cxn ang="0">
                <a:pos x="45" y="313"/>
              </a:cxn>
              <a:cxn ang="0">
                <a:pos x="45" y="228"/>
              </a:cxn>
              <a:cxn ang="0">
                <a:pos x="56" y="202"/>
              </a:cxn>
              <a:cxn ang="0">
                <a:pos x="100" y="187"/>
              </a:cxn>
              <a:cxn ang="0">
                <a:pos x="152" y="229"/>
              </a:cxn>
              <a:cxn ang="0">
                <a:pos x="152" y="272"/>
              </a:cxn>
              <a:cxn ang="0">
                <a:pos x="165" y="285"/>
              </a:cxn>
              <a:cxn ang="0">
                <a:pos x="178" y="272"/>
              </a:cxn>
              <a:cxn ang="0">
                <a:pos x="178" y="229"/>
              </a:cxn>
              <a:cxn ang="0">
                <a:pos x="159" y="182"/>
              </a:cxn>
              <a:cxn ang="0">
                <a:pos x="100" y="161"/>
              </a:cxn>
              <a:cxn ang="0">
                <a:pos x="36" y="184"/>
              </a:cxn>
              <a:cxn ang="0">
                <a:pos x="18" y="229"/>
              </a:cxn>
              <a:cxn ang="0">
                <a:pos x="18" y="229"/>
              </a:cxn>
              <a:cxn ang="0">
                <a:pos x="18" y="326"/>
              </a:cxn>
              <a:cxn ang="0">
                <a:pos x="22" y="335"/>
              </a:cxn>
              <a:cxn ang="0">
                <a:pos x="32" y="339"/>
              </a:cxn>
              <a:cxn ang="0">
                <a:pos x="296" y="339"/>
              </a:cxn>
              <a:cxn ang="0">
                <a:pos x="309" y="326"/>
              </a:cxn>
              <a:cxn ang="0">
                <a:pos x="309" y="143"/>
              </a:cxn>
              <a:cxn ang="0">
                <a:pos x="305" y="133"/>
              </a:cxn>
              <a:cxn ang="0">
                <a:pos x="164" y="5"/>
              </a:cxn>
              <a:cxn ang="0">
                <a:pos x="146" y="5"/>
              </a:cxn>
            </a:cxnLst>
            <a:rect l="0" t="0" r="r" b="b"/>
            <a:pathLst>
              <a:path w="309" h="339">
                <a:moveTo>
                  <a:pt x="146" y="5"/>
                </a:moveTo>
                <a:cubicBezTo>
                  <a:pt x="6" y="132"/>
                  <a:pt x="6" y="132"/>
                  <a:pt x="6" y="132"/>
                </a:cubicBezTo>
                <a:cubicBezTo>
                  <a:pt x="0" y="137"/>
                  <a:pt x="0" y="146"/>
                  <a:pt x="5" y="151"/>
                </a:cubicBezTo>
                <a:cubicBezTo>
                  <a:pt x="10" y="156"/>
                  <a:pt x="18" y="157"/>
                  <a:pt x="23" y="152"/>
                </a:cubicBezTo>
                <a:cubicBezTo>
                  <a:pt x="23" y="152"/>
                  <a:pt x="139" y="47"/>
                  <a:pt x="155" y="33"/>
                </a:cubicBezTo>
                <a:cubicBezTo>
                  <a:pt x="170" y="46"/>
                  <a:pt x="275" y="142"/>
                  <a:pt x="283" y="149"/>
                </a:cubicBezTo>
                <a:cubicBezTo>
                  <a:pt x="283" y="159"/>
                  <a:pt x="283" y="291"/>
                  <a:pt x="283" y="313"/>
                </a:cubicBezTo>
                <a:cubicBezTo>
                  <a:pt x="260" y="313"/>
                  <a:pt x="68" y="313"/>
                  <a:pt x="45" y="313"/>
                </a:cubicBezTo>
                <a:cubicBezTo>
                  <a:pt x="45" y="293"/>
                  <a:pt x="45" y="229"/>
                  <a:pt x="45" y="228"/>
                </a:cubicBezTo>
                <a:cubicBezTo>
                  <a:pt x="45" y="226"/>
                  <a:pt x="45" y="212"/>
                  <a:pt x="56" y="202"/>
                </a:cubicBezTo>
                <a:cubicBezTo>
                  <a:pt x="65" y="192"/>
                  <a:pt x="80" y="187"/>
                  <a:pt x="100" y="187"/>
                </a:cubicBezTo>
                <a:cubicBezTo>
                  <a:pt x="150" y="187"/>
                  <a:pt x="152" y="224"/>
                  <a:pt x="152" y="229"/>
                </a:cubicBezTo>
                <a:cubicBezTo>
                  <a:pt x="152" y="272"/>
                  <a:pt x="152" y="272"/>
                  <a:pt x="152" y="272"/>
                </a:cubicBezTo>
                <a:cubicBezTo>
                  <a:pt x="152" y="279"/>
                  <a:pt x="158" y="285"/>
                  <a:pt x="165" y="285"/>
                </a:cubicBezTo>
                <a:cubicBezTo>
                  <a:pt x="172" y="285"/>
                  <a:pt x="178" y="279"/>
                  <a:pt x="178" y="272"/>
                </a:cubicBezTo>
                <a:cubicBezTo>
                  <a:pt x="178" y="229"/>
                  <a:pt x="178" y="229"/>
                  <a:pt x="178" y="229"/>
                </a:cubicBezTo>
                <a:cubicBezTo>
                  <a:pt x="178" y="228"/>
                  <a:pt x="178" y="202"/>
                  <a:pt x="159" y="182"/>
                </a:cubicBezTo>
                <a:cubicBezTo>
                  <a:pt x="145" y="168"/>
                  <a:pt x="125" y="161"/>
                  <a:pt x="100" y="161"/>
                </a:cubicBezTo>
                <a:cubicBezTo>
                  <a:pt x="72" y="161"/>
                  <a:pt x="51" y="169"/>
                  <a:pt x="36" y="184"/>
                </a:cubicBezTo>
                <a:cubicBezTo>
                  <a:pt x="18" y="203"/>
                  <a:pt x="18" y="228"/>
                  <a:pt x="18" y="229"/>
                </a:cubicBezTo>
                <a:cubicBezTo>
                  <a:pt x="18" y="229"/>
                  <a:pt x="18" y="229"/>
                  <a:pt x="18" y="229"/>
                </a:cubicBezTo>
                <a:cubicBezTo>
                  <a:pt x="18" y="326"/>
                  <a:pt x="18" y="326"/>
                  <a:pt x="18" y="326"/>
                </a:cubicBezTo>
                <a:cubicBezTo>
                  <a:pt x="18" y="329"/>
                  <a:pt x="20" y="333"/>
                  <a:pt x="22" y="335"/>
                </a:cubicBezTo>
                <a:cubicBezTo>
                  <a:pt x="25" y="338"/>
                  <a:pt x="28" y="339"/>
                  <a:pt x="32" y="339"/>
                </a:cubicBezTo>
                <a:cubicBezTo>
                  <a:pt x="296" y="339"/>
                  <a:pt x="296" y="339"/>
                  <a:pt x="296" y="339"/>
                </a:cubicBezTo>
                <a:cubicBezTo>
                  <a:pt x="304" y="339"/>
                  <a:pt x="309" y="333"/>
                  <a:pt x="309" y="326"/>
                </a:cubicBezTo>
                <a:cubicBezTo>
                  <a:pt x="309" y="143"/>
                  <a:pt x="309" y="143"/>
                  <a:pt x="309" y="143"/>
                </a:cubicBezTo>
                <a:cubicBezTo>
                  <a:pt x="309" y="139"/>
                  <a:pt x="308" y="135"/>
                  <a:pt x="305" y="133"/>
                </a:cubicBezTo>
                <a:cubicBezTo>
                  <a:pt x="164" y="5"/>
                  <a:pt x="164" y="5"/>
                  <a:pt x="164" y="5"/>
                </a:cubicBezTo>
                <a:cubicBezTo>
                  <a:pt x="159" y="0"/>
                  <a:pt x="151" y="0"/>
                  <a:pt x="146" y="5"/>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285" name="TextBox 284"/>
          <p:cNvSpPr txBox="1"/>
          <p:nvPr userDrawn="1"/>
        </p:nvSpPr>
        <p:spPr>
          <a:xfrm>
            <a:off x="3869609" y="1251890"/>
            <a:ext cx="412481" cy="92333"/>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Residential</a:t>
            </a:r>
          </a:p>
        </p:txBody>
      </p:sp>
      <p:sp>
        <p:nvSpPr>
          <p:cNvPr id="286" name="Freeform 148"/>
          <p:cNvSpPr>
            <a:spLocks noChangeAspect="1"/>
          </p:cNvSpPr>
          <p:nvPr userDrawn="1"/>
        </p:nvSpPr>
        <p:spPr bwMode="auto">
          <a:xfrm>
            <a:off x="7076026" y="945634"/>
            <a:ext cx="335219" cy="255080"/>
          </a:xfrm>
          <a:custGeom>
            <a:avLst/>
            <a:gdLst/>
            <a:ahLst/>
            <a:cxnLst>
              <a:cxn ang="0">
                <a:pos x="84" y="0"/>
              </a:cxn>
              <a:cxn ang="0">
                <a:pos x="0" y="91"/>
              </a:cxn>
              <a:cxn ang="0">
                <a:pos x="12" y="103"/>
              </a:cxn>
              <a:cxn ang="0">
                <a:pos x="36" y="127"/>
              </a:cxn>
              <a:cxn ang="0">
                <a:pos x="12" y="151"/>
              </a:cxn>
              <a:cxn ang="0">
                <a:pos x="0" y="163"/>
              </a:cxn>
              <a:cxn ang="0">
                <a:pos x="84" y="255"/>
              </a:cxn>
              <a:cxn ang="0">
                <a:pos x="180" y="255"/>
              </a:cxn>
              <a:cxn ang="0">
                <a:pos x="192" y="243"/>
              </a:cxn>
              <a:cxn ang="0">
                <a:pos x="192" y="209"/>
              </a:cxn>
              <a:cxn ang="0">
                <a:pos x="300" y="209"/>
              </a:cxn>
              <a:cxn ang="0">
                <a:pos x="301" y="209"/>
              </a:cxn>
              <a:cxn ang="0">
                <a:pos x="335" y="175"/>
              </a:cxn>
              <a:cxn ang="0">
                <a:pos x="302" y="142"/>
              </a:cxn>
              <a:cxn ang="0">
                <a:pos x="300" y="142"/>
              </a:cxn>
              <a:cxn ang="0">
                <a:pos x="184" y="142"/>
              </a:cxn>
              <a:cxn ang="0">
                <a:pos x="172" y="154"/>
              </a:cxn>
              <a:cxn ang="0">
                <a:pos x="184" y="166"/>
              </a:cxn>
              <a:cxn ang="0">
                <a:pos x="300" y="166"/>
              </a:cxn>
              <a:cxn ang="0">
                <a:pos x="301" y="166"/>
              </a:cxn>
              <a:cxn ang="0">
                <a:pos x="311" y="175"/>
              </a:cxn>
              <a:cxn ang="0">
                <a:pos x="302" y="184"/>
              </a:cxn>
              <a:cxn ang="0">
                <a:pos x="300" y="184"/>
              </a:cxn>
              <a:cxn ang="0">
                <a:pos x="180" y="184"/>
              </a:cxn>
              <a:cxn ang="0">
                <a:pos x="167" y="196"/>
              </a:cxn>
              <a:cxn ang="0">
                <a:pos x="167" y="230"/>
              </a:cxn>
              <a:cxn ang="0">
                <a:pos x="84" y="230"/>
              </a:cxn>
              <a:cxn ang="0">
                <a:pos x="25" y="174"/>
              </a:cxn>
              <a:cxn ang="0">
                <a:pos x="60" y="127"/>
              </a:cxn>
              <a:cxn ang="0">
                <a:pos x="25" y="81"/>
              </a:cxn>
              <a:cxn ang="0">
                <a:pos x="84" y="24"/>
              </a:cxn>
              <a:cxn ang="0">
                <a:pos x="167" y="24"/>
              </a:cxn>
              <a:cxn ang="0">
                <a:pos x="167" y="58"/>
              </a:cxn>
              <a:cxn ang="0">
                <a:pos x="180" y="71"/>
              </a:cxn>
              <a:cxn ang="0">
                <a:pos x="300" y="71"/>
              </a:cxn>
              <a:cxn ang="0">
                <a:pos x="302" y="71"/>
              </a:cxn>
              <a:cxn ang="0">
                <a:pos x="311" y="79"/>
              </a:cxn>
              <a:cxn ang="0">
                <a:pos x="302" y="88"/>
              </a:cxn>
              <a:cxn ang="0">
                <a:pos x="300" y="88"/>
              </a:cxn>
              <a:cxn ang="0">
                <a:pos x="184" y="88"/>
              </a:cxn>
              <a:cxn ang="0">
                <a:pos x="172" y="101"/>
              </a:cxn>
              <a:cxn ang="0">
                <a:pos x="184" y="113"/>
              </a:cxn>
              <a:cxn ang="0">
                <a:pos x="300" y="113"/>
              </a:cxn>
              <a:cxn ang="0">
                <a:pos x="302" y="113"/>
              </a:cxn>
              <a:cxn ang="0">
                <a:pos x="335" y="79"/>
              </a:cxn>
              <a:cxn ang="0">
                <a:pos x="302" y="46"/>
              </a:cxn>
              <a:cxn ang="0">
                <a:pos x="300" y="46"/>
              </a:cxn>
              <a:cxn ang="0">
                <a:pos x="192" y="46"/>
              </a:cxn>
              <a:cxn ang="0">
                <a:pos x="192" y="12"/>
              </a:cxn>
              <a:cxn ang="0">
                <a:pos x="180" y="0"/>
              </a:cxn>
              <a:cxn ang="0">
                <a:pos x="84" y="0"/>
              </a:cxn>
            </a:cxnLst>
            <a:rect l="0" t="0" r="r" b="b"/>
            <a:pathLst>
              <a:path w="335" h="255">
                <a:moveTo>
                  <a:pt x="84" y="0"/>
                </a:moveTo>
                <a:cubicBezTo>
                  <a:pt x="31" y="0"/>
                  <a:pt x="0" y="34"/>
                  <a:pt x="0" y="91"/>
                </a:cubicBezTo>
                <a:cubicBezTo>
                  <a:pt x="0" y="98"/>
                  <a:pt x="5" y="103"/>
                  <a:pt x="12" y="103"/>
                </a:cubicBezTo>
                <a:cubicBezTo>
                  <a:pt x="25" y="103"/>
                  <a:pt x="36" y="114"/>
                  <a:pt x="36" y="127"/>
                </a:cubicBezTo>
                <a:cubicBezTo>
                  <a:pt x="36" y="140"/>
                  <a:pt x="25" y="151"/>
                  <a:pt x="12" y="151"/>
                </a:cubicBezTo>
                <a:cubicBezTo>
                  <a:pt x="5" y="151"/>
                  <a:pt x="0" y="157"/>
                  <a:pt x="0" y="163"/>
                </a:cubicBezTo>
                <a:cubicBezTo>
                  <a:pt x="0" y="221"/>
                  <a:pt x="31" y="255"/>
                  <a:pt x="84" y="255"/>
                </a:cubicBezTo>
                <a:cubicBezTo>
                  <a:pt x="180" y="255"/>
                  <a:pt x="180" y="255"/>
                  <a:pt x="180" y="255"/>
                </a:cubicBezTo>
                <a:cubicBezTo>
                  <a:pt x="186" y="255"/>
                  <a:pt x="192" y="249"/>
                  <a:pt x="192" y="243"/>
                </a:cubicBezTo>
                <a:cubicBezTo>
                  <a:pt x="192" y="243"/>
                  <a:pt x="192" y="222"/>
                  <a:pt x="192" y="209"/>
                </a:cubicBezTo>
                <a:cubicBezTo>
                  <a:pt x="212" y="209"/>
                  <a:pt x="300" y="209"/>
                  <a:pt x="300" y="209"/>
                </a:cubicBezTo>
                <a:cubicBezTo>
                  <a:pt x="300" y="209"/>
                  <a:pt x="301" y="209"/>
                  <a:pt x="301" y="209"/>
                </a:cubicBezTo>
                <a:cubicBezTo>
                  <a:pt x="320" y="209"/>
                  <a:pt x="335" y="194"/>
                  <a:pt x="335" y="175"/>
                </a:cubicBezTo>
                <a:cubicBezTo>
                  <a:pt x="335" y="157"/>
                  <a:pt x="320" y="142"/>
                  <a:pt x="302" y="142"/>
                </a:cubicBezTo>
                <a:cubicBezTo>
                  <a:pt x="302" y="142"/>
                  <a:pt x="300" y="142"/>
                  <a:pt x="300" y="142"/>
                </a:cubicBezTo>
                <a:cubicBezTo>
                  <a:pt x="184" y="142"/>
                  <a:pt x="184" y="142"/>
                  <a:pt x="184" y="142"/>
                </a:cubicBezTo>
                <a:cubicBezTo>
                  <a:pt x="177" y="142"/>
                  <a:pt x="172" y="147"/>
                  <a:pt x="172" y="154"/>
                </a:cubicBezTo>
                <a:cubicBezTo>
                  <a:pt x="172" y="161"/>
                  <a:pt x="177" y="166"/>
                  <a:pt x="184" y="166"/>
                </a:cubicBezTo>
                <a:cubicBezTo>
                  <a:pt x="184" y="166"/>
                  <a:pt x="300" y="166"/>
                  <a:pt x="300" y="166"/>
                </a:cubicBezTo>
                <a:cubicBezTo>
                  <a:pt x="301" y="166"/>
                  <a:pt x="301" y="166"/>
                  <a:pt x="301" y="166"/>
                </a:cubicBezTo>
                <a:cubicBezTo>
                  <a:pt x="307" y="166"/>
                  <a:pt x="311" y="170"/>
                  <a:pt x="311" y="175"/>
                </a:cubicBezTo>
                <a:cubicBezTo>
                  <a:pt x="311" y="180"/>
                  <a:pt x="307" y="184"/>
                  <a:pt x="302" y="184"/>
                </a:cubicBezTo>
                <a:cubicBezTo>
                  <a:pt x="302" y="184"/>
                  <a:pt x="300" y="184"/>
                  <a:pt x="300" y="184"/>
                </a:cubicBezTo>
                <a:cubicBezTo>
                  <a:pt x="180" y="184"/>
                  <a:pt x="180" y="184"/>
                  <a:pt x="180" y="184"/>
                </a:cubicBezTo>
                <a:cubicBezTo>
                  <a:pt x="173" y="184"/>
                  <a:pt x="167" y="190"/>
                  <a:pt x="167" y="196"/>
                </a:cubicBezTo>
                <a:cubicBezTo>
                  <a:pt x="167" y="196"/>
                  <a:pt x="167" y="217"/>
                  <a:pt x="167" y="230"/>
                </a:cubicBezTo>
                <a:cubicBezTo>
                  <a:pt x="149" y="230"/>
                  <a:pt x="84" y="230"/>
                  <a:pt x="84" y="230"/>
                </a:cubicBezTo>
                <a:cubicBezTo>
                  <a:pt x="40" y="230"/>
                  <a:pt x="27" y="202"/>
                  <a:pt x="25" y="174"/>
                </a:cubicBezTo>
                <a:cubicBezTo>
                  <a:pt x="45" y="168"/>
                  <a:pt x="60" y="150"/>
                  <a:pt x="60" y="127"/>
                </a:cubicBezTo>
                <a:cubicBezTo>
                  <a:pt x="60" y="105"/>
                  <a:pt x="45" y="86"/>
                  <a:pt x="25" y="81"/>
                </a:cubicBezTo>
                <a:cubicBezTo>
                  <a:pt x="27" y="53"/>
                  <a:pt x="40" y="24"/>
                  <a:pt x="84" y="24"/>
                </a:cubicBezTo>
                <a:cubicBezTo>
                  <a:pt x="84" y="24"/>
                  <a:pt x="149" y="24"/>
                  <a:pt x="167" y="24"/>
                </a:cubicBezTo>
                <a:cubicBezTo>
                  <a:pt x="167" y="38"/>
                  <a:pt x="167" y="58"/>
                  <a:pt x="167" y="58"/>
                </a:cubicBezTo>
                <a:cubicBezTo>
                  <a:pt x="167" y="65"/>
                  <a:pt x="173" y="71"/>
                  <a:pt x="180" y="71"/>
                </a:cubicBezTo>
                <a:cubicBezTo>
                  <a:pt x="300" y="71"/>
                  <a:pt x="300" y="71"/>
                  <a:pt x="300" y="71"/>
                </a:cubicBezTo>
                <a:cubicBezTo>
                  <a:pt x="300" y="71"/>
                  <a:pt x="302" y="71"/>
                  <a:pt x="302" y="71"/>
                </a:cubicBezTo>
                <a:cubicBezTo>
                  <a:pt x="307" y="71"/>
                  <a:pt x="311" y="75"/>
                  <a:pt x="311" y="79"/>
                </a:cubicBezTo>
                <a:cubicBezTo>
                  <a:pt x="311" y="84"/>
                  <a:pt x="307" y="88"/>
                  <a:pt x="302" y="88"/>
                </a:cubicBezTo>
                <a:cubicBezTo>
                  <a:pt x="301" y="88"/>
                  <a:pt x="300" y="88"/>
                  <a:pt x="300" y="88"/>
                </a:cubicBezTo>
                <a:cubicBezTo>
                  <a:pt x="184" y="88"/>
                  <a:pt x="184" y="88"/>
                  <a:pt x="184" y="88"/>
                </a:cubicBezTo>
                <a:cubicBezTo>
                  <a:pt x="177" y="88"/>
                  <a:pt x="172" y="94"/>
                  <a:pt x="172" y="101"/>
                </a:cubicBezTo>
                <a:cubicBezTo>
                  <a:pt x="172" y="107"/>
                  <a:pt x="177" y="113"/>
                  <a:pt x="184" y="113"/>
                </a:cubicBezTo>
                <a:cubicBezTo>
                  <a:pt x="300" y="113"/>
                  <a:pt x="300" y="113"/>
                  <a:pt x="300" y="113"/>
                </a:cubicBezTo>
                <a:cubicBezTo>
                  <a:pt x="300" y="113"/>
                  <a:pt x="302" y="113"/>
                  <a:pt x="302" y="113"/>
                </a:cubicBezTo>
                <a:cubicBezTo>
                  <a:pt x="320" y="113"/>
                  <a:pt x="335" y="98"/>
                  <a:pt x="335" y="79"/>
                </a:cubicBezTo>
                <a:cubicBezTo>
                  <a:pt x="335" y="61"/>
                  <a:pt x="320" y="46"/>
                  <a:pt x="302" y="46"/>
                </a:cubicBezTo>
                <a:cubicBezTo>
                  <a:pt x="301" y="46"/>
                  <a:pt x="300" y="46"/>
                  <a:pt x="300" y="46"/>
                </a:cubicBezTo>
                <a:cubicBezTo>
                  <a:pt x="300" y="46"/>
                  <a:pt x="212" y="46"/>
                  <a:pt x="192" y="46"/>
                </a:cubicBezTo>
                <a:cubicBezTo>
                  <a:pt x="192" y="33"/>
                  <a:pt x="192" y="12"/>
                  <a:pt x="192" y="12"/>
                </a:cubicBezTo>
                <a:cubicBezTo>
                  <a:pt x="192" y="5"/>
                  <a:pt x="186" y="0"/>
                  <a:pt x="180" y="0"/>
                </a:cubicBezTo>
                <a:lnTo>
                  <a:pt x="84" y="0"/>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287" name="TextBox 286"/>
          <p:cNvSpPr txBox="1"/>
          <p:nvPr userDrawn="1"/>
        </p:nvSpPr>
        <p:spPr>
          <a:xfrm>
            <a:off x="6924262" y="1251886"/>
            <a:ext cx="638744" cy="184666"/>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Power management</a:t>
            </a:r>
          </a:p>
        </p:txBody>
      </p:sp>
      <p:sp>
        <p:nvSpPr>
          <p:cNvPr id="288" name="Freeform 184"/>
          <p:cNvSpPr>
            <a:spLocks noChangeAspect="1"/>
          </p:cNvSpPr>
          <p:nvPr userDrawn="1"/>
        </p:nvSpPr>
        <p:spPr bwMode="auto">
          <a:xfrm>
            <a:off x="6308507" y="905819"/>
            <a:ext cx="367542" cy="294894"/>
          </a:xfrm>
          <a:custGeom>
            <a:avLst/>
            <a:gdLst/>
            <a:ahLst/>
            <a:cxnLst>
              <a:cxn ang="0">
                <a:pos x="69" y="73"/>
              </a:cxn>
              <a:cxn ang="0">
                <a:pos x="95" y="73"/>
              </a:cxn>
              <a:cxn ang="0">
                <a:pos x="95" y="343"/>
              </a:cxn>
              <a:cxn ang="0">
                <a:pos x="0" y="343"/>
              </a:cxn>
              <a:cxn ang="0">
                <a:pos x="0" y="72"/>
              </a:cxn>
              <a:cxn ang="0">
                <a:pos x="31" y="72"/>
              </a:cxn>
              <a:cxn ang="0">
                <a:pos x="31" y="34"/>
              </a:cxn>
              <a:cxn ang="0">
                <a:pos x="82" y="0"/>
              </a:cxn>
              <a:cxn ang="0">
                <a:pos x="127" y="11"/>
              </a:cxn>
              <a:cxn ang="0">
                <a:pos x="139" y="48"/>
              </a:cxn>
              <a:cxn ang="0">
                <a:pos x="139" y="284"/>
              </a:cxn>
              <a:cxn ang="0">
                <a:pos x="207" y="284"/>
              </a:cxn>
              <a:cxn ang="0">
                <a:pos x="207" y="228"/>
              </a:cxn>
              <a:cxn ang="0">
                <a:pos x="181" y="207"/>
              </a:cxn>
              <a:cxn ang="0">
                <a:pos x="181" y="66"/>
              </a:cxn>
              <a:cxn ang="0">
                <a:pos x="278" y="67"/>
              </a:cxn>
              <a:cxn ang="0">
                <a:pos x="278" y="207"/>
              </a:cxn>
              <a:cxn ang="0">
                <a:pos x="254" y="229"/>
              </a:cxn>
              <a:cxn ang="0">
                <a:pos x="254" y="275"/>
              </a:cxn>
              <a:cxn ang="0">
                <a:pos x="254" y="283"/>
              </a:cxn>
              <a:cxn ang="0">
                <a:pos x="352" y="283"/>
              </a:cxn>
              <a:cxn ang="0">
                <a:pos x="316" y="340"/>
              </a:cxn>
              <a:cxn ang="0">
                <a:pos x="428" y="340"/>
              </a:cxn>
              <a:cxn ang="0">
                <a:pos x="385" y="281"/>
              </a:cxn>
              <a:cxn ang="0">
                <a:pos x="428" y="222"/>
              </a:cxn>
              <a:cxn ang="0">
                <a:pos x="316" y="222"/>
              </a:cxn>
              <a:cxn ang="0">
                <a:pos x="336" y="250"/>
              </a:cxn>
            </a:cxnLst>
            <a:rect l="0" t="0" r="r" b="b"/>
            <a:pathLst>
              <a:path w="428" h="343">
                <a:moveTo>
                  <a:pt x="69" y="73"/>
                </a:moveTo>
                <a:cubicBezTo>
                  <a:pt x="95" y="73"/>
                  <a:pt x="95" y="73"/>
                  <a:pt x="95" y="73"/>
                </a:cubicBezTo>
                <a:cubicBezTo>
                  <a:pt x="95" y="343"/>
                  <a:pt x="95" y="343"/>
                  <a:pt x="95" y="343"/>
                </a:cubicBezTo>
                <a:cubicBezTo>
                  <a:pt x="0" y="343"/>
                  <a:pt x="0" y="343"/>
                  <a:pt x="0" y="343"/>
                </a:cubicBezTo>
                <a:cubicBezTo>
                  <a:pt x="0" y="72"/>
                  <a:pt x="0" y="72"/>
                  <a:pt x="0" y="72"/>
                </a:cubicBezTo>
                <a:cubicBezTo>
                  <a:pt x="31" y="72"/>
                  <a:pt x="31" y="72"/>
                  <a:pt x="31" y="72"/>
                </a:cubicBezTo>
                <a:cubicBezTo>
                  <a:pt x="31" y="34"/>
                  <a:pt x="31" y="34"/>
                  <a:pt x="31" y="34"/>
                </a:cubicBezTo>
                <a:cubicBezTo>
                  <a:pt x="31" y="34"/>
                  <a:pt x="33" y="0"/>
                  <a:pt x="82" y="0"/>
                </a:cubicBezTo>
                <a:cubicBezTo>
                  <a:pt x="106" y="0"/>
                  <a:pt x="118" y="4"/>
                  <a:pt x="127" y="11"/>
                </a:cubicBezTo>
                <a:cubicBezTo>
                  <a:pt x="135" y="18"/>
                  <a:pt x="139" y="28"/>
                  <a:pt x="139" y="48"/>
                </a:cubicBezTo>
                <a:cubicBezTo>
                  <a:pt x="139" y="284"/>
                  <a:pt x="139" y="284"/>
                  <a:pt x="139" y="284"/>
                </a:cubicBezTo>
                <a:cubicBezTo>
                  <a:pt x="207" y="284"/>
                  <a:pt x="207" y="284"/>
                  <a:pt x="207" y="284"/>
                </a:cubicBezTo>
                <a:cubicBezTo>
                  <a:pt x="207" y="228"/>
                  <a:pt x="207" y="228"/>
                  <a:pt x="207" y="228"/>
                </a:cubicBezTo>
                <a:cubicBezTo>
                  <a:pt x="181" y="207"/>
                  <a:pt x="181" y="207"/>
                  <a:pt x="181" y="207"/>
                </a:cubicBezTo>
                <a:cubicBezTo>
                  <a:pt x="181" y="66"/>
                  <a:pt x="181" y="66"/>
                  <a:pt x="181" y="66"/>
                </a:cubicBezTo>
                <a:cubicBezTo>
                  <a:pt x="181" y="66"/>
                  <a:pt x="226" y="28"/>
                  <a:pt x="278" y="67"/>
                </a:cubicBezTo>
                <a:cubicBezTo>
                  <a:pt x="278" y="207"/>
                  <a:pt x="278" y="207"/>
                  <a:pt x="278" y="207"/>
                </a:cubicBezTo>
                <a:cubicBezTo>
                  <a:pt x="254" y="229"/>
                  <a:pt x="254" y="229"/>
                  <a:pt x="254" y="229"/>
                </a:cubicBezTo>
                <a:cubicBezTo>
                  <a:pt x="254" y="275"/>
                  <a:pt x="254" y="275"/>
                  <a:pt x="254" y="275"/>
                </a:cubicBezTo>
                <a:cubicBezTo>
                  <a:pt x="254" y="283"/>
                  <a:pt x="254" y="283"/>
                  <a:pt x="254" y="283"/>
                </a:cubicBezTo>
                <a:cubicBezTo>
                  <a:pt x="352" y="283"/>
                  <a:pt x="352" y="283"/>
                  <a:pt x="352" y="283"/>
                </a:cubicBezTo>
                <a:cubicBezTo>
                  <a:pt x="316" y="340"/>
                  <a:pt x="316" y="340"/>
                  <a:pt x="316" y="340"/>
                </a:cubicBezTo>
                <a:cubicBezTo>
                  <a:pt x="428" y="340"/>
                  <a:pt x="428" y="340"/>
                  <a:pt x="428" y="340"/>
                </a:cubicBezTo>
                <a:cubicBezTo>
                  <a:pt x="385" y="281"/>
                  <a:pt x="385" y="281"/>
                  <a:pt x="385" y="281"/>
                </a:cubicBezTo>
                <a:cubicBezTo>
                  <a:pt x="428" y="222"/>
                  <a:pt x="428" y="222"/>
                  <a:pt x="428" y="222"/>
                </a:cubicBezTo>
                <a:cubicBezTo>
                  <a:pt x="316" y="222"/>
                  <a:pt x="316" y="222"/>
                  <a:pt x="316" y="222"/>
                </a:cubicBezTo>
                <a:cubicBezTo>
                  <a:pt x="336" y="250"/>
                  <a:pt x="336" y="250"/>
                  <a:pt x="336" y="250"/>
                </a:cubicBezTo>
              </a:path>
            </a:pathLst>
          </a:custGeom>
          <a:noFill/>
          <a:ln w="30163" cap="rnd">
            <a:solidFill>
              <a:srgbClr val="009530"/>
            </a:solidFill>
            <a:prstDash val="solid"/>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89" name="TextBox 288"/>
          <p:cNvSpPr txBox="1"/>
          <p:nvPr userDrawn="1"/>
        </p:nvSpPr>
        <p:spPr>
          <a:xfrm>
            <a:off x="5993206" y="1251886"/>
            <a:ext cx="1034934" cy="184666"/>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Process/machine management</a:t>
            </a:r>
          </a:p>
        </p:txBody>
      </p:sp>
      <p:sp>
        <p:nvSpPr>
          <p:cNvPr id="290" name="Freeform 132"/>
          <p:cNvSpPr>
            <a:spLocks noChangeAspect="1"/>
          </p:cNvSpPr>
          <p:nvPr userDrawn="1"/>
        </p:nvSpPr>
        <p:spPr bwMode="auto">
          <a:xfrm>
            <a:off x="5646697" y="905819"/>
            <a:ext cx="290258" cy="294894"/>
          </a:xfrm>
          <a:custGeom>
            <a:avLst/>
            <a:gdLst/>
            <a:ahLst/>
            <a:cxnLst>
              <a:cxn ang="0">
                <a:pos x="283" y="18"/>
              </a:cxn>
              <a:cxn ang="0">
                <a:pos x="255" y="0"/>
              </a:cxn>
              <a:cxn ang="0">
                <a:pos x="0" y="0"/>
              </a:cxn>
              <a:cxn ang="0">
                <a:pos x="0" y="277"/>
              </a:cxn>
              <a:cxn ang="0">
                <a:pos x="56" y="313"/>
              </a:cxn>
              <a:cxn ang="0">
                <a:pos x="56" y="45"/>
              </a:cxn>
              <a:cxn ang="0">
                <a:pos x="308" y="45"/>
              </a:cxn>
              <a:cxn ang="0">
                <a:pos x="308" y="313"/>
              </a:cxn>
              <a:cxn ang="0">
                <a:pos x="229" y="313"/>
              </a:cxn>
              <a:cxn ang="0">
                <a:pos x="229" y="267"/>
              </a:cxn>
              <a:cxn ang="0">
                <a:pos x="278" y="267"/>
              </a:cxn>
              <a:cxn ang="0">
                <a:pos x="278" y="172"/>
              </a:cxn>
              <a:cxn ang="0">
                <a:pos x="142" y="172"/>
              </a:cxn>
              <a:cxn ang="0">
                <a:pos x="142" y="267"/>
              </a:cxn>
              <a:cxn ang="0">
                <a:pos x="197" y="267"/>
              </a:cxn>
              <a:cxn ang="0">
                <a:pos x="172" y="313"/>
              </a:cxn>
              <a:cxn ang="0">
                <a:pos x="97" y="313"/>
              </a:cxn>
            </a:cxnLst>
            <a:rect l="0" t="0" r="r" b="b"/>
            <a:pathLst>
              <a:path w="308" h="313">
                <a:moveTo>
                  <a:pt x="283" y="18"/>
                </a:moveTo>
                <a:lnTo>
                  <a:pt x="255" y="0"/>
                </a:lnTo>
                <a:lnTo>
                  <a:pt x="0" y="0"/>
                </a:lnTo>
                <a:lnTo>
                  <a:pt x="0" y="277"/>
                </a:lnTo>
                <a:lnTo>
                  <a:pt x="56" y="313"/>
                </a:lnTo>
                <a:lnTo>
                  <a:pt x="56" y="45"/>
                </a:lnTo>
                <a:lnTo>
                  <a:pt x="308" y="45"/>
                </a:lnTo>
                <a:lnTo>
                  <a:pt x="308" y="313"/>
                </a:lnTo>
                <a:lnTo>
                  <a:pt x="229" y="313"/>
                </a:lnTo>
                <a:lnTo>
                  <a:pt x="229" y="267"/>
                </a:lnTo>
                <a:lnTo>
                  <a:pt x="278" y="267"/>
                </a:lnTo>
                <a:lnTo>
                  <a:pt x="278" y="172"/>
                </a:lnTo>
                <a:lnTo>
                  <a:pt x="142" y="172"/>
                </a:lnTo>
                <a:lnTo>
                  <a:pt x="142" y="267"/>
                </a:lnTo>
                <a:lnTo>
                  <a:pt x="197" y="267"/>
                </a:lnTo>
                <a:lnTo>
                  <a:pt x="172" y="313"/>
                </a:lnTo>
                <a:lnTo>
                  <a:pt x="97" y="313"/>
                </a:lnTo>
              </a:path>
            </a:pathLst>
          </a:custGeom>
          <a:noFill/>
          <a:ln w="31750" cap="rnd">
            <a:solidFill>
              <a:srgbClr val="009530"/>
            </a:solidFill>
            <a:prstDash val="solid"/>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91" name="TextBox 290"/>
          <p:cNvSpPr txBox="1"/>
          <p:nvPr userDrawn="1"/>
        </p:nvSpPr>
        <p:spPr>
          <a:xfrm>
            <a:off x="5395359" y="1251886"/>
            <a:ext cx="802960" cy="184666"/>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IT room</a:t>
            </a:r>
            <a:br>
              <a:rPr lang="en-US" sz="600" b="1" dirty="0">
                <a:solidFill>
                  <a:srgbClr val="626469"/>
                </a:solidFill>
                <a:latin typeface="Arial" pitchFamily="34" charset="0"/>
                <a:cs typeface="Arial" pitchFamily="34" charset="0"/>
              </a:rPr>
            </a:br>
            <a:r>
              <a:rPr lang="en-US" sz="600" b="1" dirty="0">
                <a:solidFill>
                  <a:srgbClr val="626469"/>
                </a:solidFill>
                <a:latin typeface="Arial" pitchFamily="34" charset="0"/>
                <a:cs typeface="Arial" pitchFamily="34" charset="0"/>
              </a:rPr>
              <a:t>management</a:t>
            </a:r>
          </a:p>
        </p:txBody>
      </p:sp>
      <p:sp>
        <p:nvSpPr>
          <p:cNvPr id="292" name="Freeform 180"/>
          <p:cNvSpPr>
            <a:spLocks noChangeAspect="1"/>
          </p:cNvSpPr>
          <p:nvPr userDrawn="1"/>
        </p:nvSpPr>
        <p:spPr bwMode="auto">
          <a:xfrm>
            <a:off x="7756213" y="905819"/>
            <a:ext cx="262792" cy="294894"/>
          </a:xfrm>
          <a:custGeom>
            <a:avLst/>
            <a:gdLst/>
            <a:ahLst/>
            <a:cxnLst>
              <a:cxn ang="0">
                <a:pos x="192" y="296"/>
              </a:cxn>
              <a:cxn ang="0">
                <a:pos x="152" y="369"/>
              </a:cxn>
              <a:cxn ang="0">
                <a:pos x="0" y="336"/>
              </a:cxn>
              <a:cxn ang="0">
                <a:pos x="112" y="300"/>
              </a:cxn>
              <a:cxn ang="0">
                <a:pos x="132" y="219"/>
              </a:cxn>
              <a:cxn ang="0">
                <a:pos x="138" y="150"/>
              </a:cxn>
              <a:cxn ang="0">
                <a:pos x="113" y="189"/>
              </a:cxn>
              <a:cxn ang="0">
                <a:pos x="66" y="198"/>
              </a:cxn>
              <a:cxn ang="0">
                <a:pos x="57" y="152"/>
              </a:cxn>
              <a:cxn ang="0">
                <a:pos x="103" y="84"/>
              </a:cxn>
              <a:cxn ang="0">
                <a:pos x="114" y="82"/>
              </a:cxn>
              <a:cxn ang="0">
                <a:pos x="227" y="99"/>
              </a:cxn>
              <a:cxn ang="0">
                <a:pos x="116" y="108"/>
              </a:cxn>
              <a:cxn ang="0">
                <a:pos x="79" y="166"/>
              </a:cxn>
              <a:cxn ang="0">
                <a:pos x="81" y="176"/>
              </a:cxn>
              <a:cxn ang="0">
                <a:pos x="91" y="174"/>
              </a:cxn>
              <a:cxn ang="0">
                <a:pos x="116" y="134"/>
              </a:cxn>
              <a:cxn ang="0">
                <a:pos x="130" y="124"/>
              </a:cxn>
              <a:cxn ang="0">
                <a:pos x="138" y="123"/>
              </a:cxn>
              <a:cxn ang="0">
                <a:pos x="185" y="126"/>
              </a:cxn>
              <a:cxn ang="0">
                <a:pos x="196" y="145"/>
              </a:cxn>
              <a:cxn ang="0">
                <a:pos x="135" y="316"/>
              </a:cxn>
              <a:cxn ang="0">
                <a:pos x="34" y="329"/>
              </a:cxn>
              <a:cxn ang="0">
                <a:pos x="27" y="336"/>
              </a:cxn>
              <a:cxn ang="0">
                <a:pos x="143" y="343"/>
              </a:cxn>
              <a:cxn ang="0">
                <a:pos x="190" y="251"/>
              </a:cxn>
              <a:cxn ang="0">
                <a:pos x="280" y="414"/>
              </a:cxn>
              <a:cxn ang="0">
                <a:pos x="287" y="420"/>
              </a:cxn>
              <a:cxn ang="0">
                <a:pos x="294" y="413"/>
              </a:cxn>
              <a:cxn ang="0">
                <a:pos x="215" y="234"/>
              </a:cxn>
              <a:cxn ang="0">
                <a:pos x="244" y="165"/>
              </a:cxn>
              <a:cxn ang="0">
                <a:pos x="266" y="163"/>
              </a:cxn>
              <a:cxn ang="0">
                <a:pos x="299" y="199"/>
              </a:cxn>
              <a:cxn ang="0">
                <a:pos x="310" y="205"/>
              </a:cxn>
              <a:cxn ang="0">
                <a:pos x="369" y="202"/>
              </a:cxn>
              <a:cxn ang="0">
                <a:pos x="365" y="191"/>
              </a:cxn>
              <a:cxn ang="0">
                <a:pos x="323" y="191"/>
              </a:cxn>
              <a:cxn ang="0">
                <a:pos x="262" y="127"/>
              </a:cxn>
              <a:cxn ang="0">
                <a:pos x="250" y="100"/>
              </a:cxn>
              <a:cxn ang="0">
                <a:pos x="271" y="77"/>
              </a:cxn>
              <a:cxn ang="0">
                <a:pos x="297" y="51"/>
              </a:cxn>
              <a:cxn ang="0">
                <a:pos x="249" y="51"/>
              </a:cxn>
              <a:cxn ang="0">
                <a:pos x="253" y="65"/>
              </a:cxn>
              <a:cxn ang="0">
                <a:pos x="231" y="79"/>
              </a:cxn>
              <a:cxn ang="0">
                <a:pos x="273" y="0"/>
              </a:cxn>
              <a:cxn ang="0">
                <a:pos x="309" y="87"/>
              </a:cxn>
              <a:cxn ang="0">
                <a:pos x="278" y="105"/>
              </a:cxn>
              <a:cxn ang="0">
                <a:pos x="282" y="110"/>
              </a:cxn>
              <a:cxn ang="0">
                <a:pos x="365" y="164"/>
              </a:cxn>
              <a:cxn ang="0">
                <a:pos x="365" y="231"/>
              </a:cxn>
              <a:cxn ang="0">
                <a:pos x="292" y="227"/>
              </a:cxn>
              <a:cxn ang="0">
                <a:pos x="273" y="210"/>
              </a:cxn>
              <a:cxn ang="0">
                <a:pos x="259" y="195"/>
              </a:cxn>
              <a:cxn ang="0">
                <a:pos x="318" y="400"/>
              </a:cxn>
              <a:cxn ang="0">
                <a:pos x="321" y="413"/>
              </a:cxn>
              <a:cxn ang="0">
                <a:pos x="287" y="447"/>
              </a:cxn>
              <a:cxn ang="0">
                <a:pos x="256" y="426"/>
              </a:cxn>
            </a:cxnLst>
            <a:rect l="0" t="0" r="r" b="b"/>
            <a:pathLst>
              <a:path w="398" h="447">
                <a:moveTo>
                  <a:pt x="256" y="426"/>
                </a:moveTo>
                <a:cubicBezTo>
                  <a:pt x="192" y="296"/>
                  <a:pt x="192" y="296"/>
                  <a:pt x="192" y="296"/>
                </a:cubicBezTo>
                <a:cubicBezTo>
                  <a:pt x="164" y="361"/>
                  <a:pt x="164" y="361"/>
                  <a:pt x="164" y="361"/>
                </a:cubicBezTo>
                <a:cubicBezTo>
                  <a:pt x="162" y="366"/>
                  <a:pt x="157" y="369"/>
                  <a:pt x="152" y="369"/>
                </a:cubicBezTo>
                <a:cubicBezTo>
                  <a:pt x="34" y="370"/>
                  <a:pt x="34" y="370"/>
                  <a:pt x="34" y="370"/>
                </a:cubicBezTo>
                <a:cubicBezTo>
                  <a:pt x="15" y="370"/>
                  <a:pt x="0" y="355"/>
                  <a:pt x="0" y="336"/>
                </a:cubicBezTo>
                <a:cubicBezTo>
                  <a:pt x="0" y="318"/>
                  <a:pt x="15" y="303"/>
                  <a:pt x="34" y="303"/>
                </a:cubicBezTo>
                <a:cubicBezTo>
                  <a:pt x="112" y="300"/>
                  <a:pt x="112" y="300"/>
                  <a:pt x="112" y="300"/>
                </a:cubicBezTo>
                <a:cubicBezTo>
                  <a:pt x="131" y="221"/>
                  <a:pt x="131" y="221"/>
                  <a:pt x="131" y="221"/>
                </a:cubicBezTo>
                <a:cubicBezTo>
                  <a:pt x="131" y="220"/>
                  <a:pt x="132" y="220"/>
                  <a:pt x="132" y="219"/>
                </a:cubicBezTo>
                <a:cubicBezTo>
                  <a:pt x="164" y="151"/>
                  <a:pt x="164" y="151"/>
                  <a:pt x="164" y="151"/>
                </a:cubicBezTo>
                <a:cubicBezTo>
                  <a:pt x="138" y="150"/>
                  <a:pt x="138" y="150"/>
                  <a:pt x="138" y="150"/>
                </a:cubicBezTo>
                <a:cubicBezTo>
                  <a:pt x="113" y="189"/>
                  <a:pt x="113" y="189"/>
                  <a:pt x="113" y="189"/>
                </a:cubicBezTo>
                <a:cubicBezTo>
                  <a:pt x="113" y="189"/>
                  <a:pt x="113" y="189"/>
                  <a:pt x="113" y="189"/>
                </a:cubicBezTo>
                <a:cubicBezTo>
                  <a:pt x="106" y="199"/>
                  <a:pt x="96" y="204"/>
                  <a:pt x="85" y="204"/>
                </a:cubicBezTo>
                <a:cubicBezTo>
                  <a:pt x="79" y="204"/>
                  <a:pt x="72" y="202"/>
                  <a:pt x="66" y="198"/>
                </a:cubicBezTo>
                <a:cubicBezTo>
                  <a:pt x="57" y="192"/>
                  <a:pt x="51" y="181"/>
                  <a:pt x="51" y="170"/>
                </a:cubicBezTo>
                <a:cubicBezTo>
                  <a:pt x="51" y="164"/>
                  <a:pt x="53" y="157"/>
                  <a:pt x="57" y="152"/>
                </a:cubicBezTo>
                <a:cubicBezTo>
                  <a:pt x="95" y="92"/>
                  <a:pt x="95" y="92"/>
                  <a:pt x="95" y="92"/>
                </a:cubicBezTo>
                <a:cubicBezTo>
                  <a:pt x="97" y="89"/>
                  <a:pt x="100" y="86"/>
                  <a:pt x="103" y="84"/>
                </a:cubicBezTo>
                <a:cubicBezTo>
                  <a:pt x="106" y="83"/>
                  <a:pt x="110" y="82"/>
                  <a:pt x="113" y="82"/>
                </a:cubicBezTo>
                <a:cubicBezTo>
                  <a:pt x="114" y="82"/>
                  <a:pt x="114" y="82"/>
                  <a:pt x="114" y="82"/>
                </a:cubicBezTo>
                <a:cubicBezTo>
                  <a:pt x="215" y="85"/>
                  <a:pt x="215" y="85"/>
                  <a:pt x="215" y="85"/>
                </a:cubicBezTo>
                <a:cubicBezTo>
                  <a:pt x="222" y="85"/>
                  <a:pt x="228" y="91"/>
                  <a:pt x="227" y="99"/>
                </a:cubicBezTo>
                <a:cubicBezTo>
                  <a:pt x="227" y="106"/>
                  <a:pt x="221" y="112"/>
                  <a:pt x="214" y="112"/>
                </a:cubicBezTo>
                <a:cubicBezTo>
                  <a:pt x="116" y="108"/>
                  <a:pt x="116" y="108"/>
                  <a:pt x="116" y="108"/>
                </a:cubicBezTo>
                <a:cubicBezTo>
                  <a:pt x="79" y="166"/>
                  <a:pt x="79" y="166"/>
                  <a:pt x="79" y="166"/>
                </a:cubicBezTo>
                <a:cubicBezTo>
                  <a:pt x="79" y="166"/>
                  <a:pt x="79" y="166"/>
                  <a:pt x="79" y="166"/>
                </a:cubicBezTo>
                <a:cubicBezTo>
                  <a:pt x="78" y="168"/>
                  <a:pt x="78" y="169"/>
                  <a:pt x="78" y="170"/>
                </a:cubicBezTo>
                <a:cubicBezTo>
                  <a:pt x="78" y="173"/>
                  <a:pt x="79" y="175"/>
                  <a:pt x="81" y="176"/>
                </a:cubicBezTo>
                <a:cubicBezTo>
                  <a:pt x="82" y="177"/>
                  <a:pt x="84" y="177"/>
                  <a:pt x="85" y="177"/>
                </a:cubicBezTo>
                <a:cubicBezTo>
                  <a:pt x="87" y="177"/>
                  <a:pt x="89" y="176"/>
                  <a:pt x="91" y="174"/>
                </a:cubicBezTo>
                <a:cubicBezTo>
                  <a:pt x="116" y="134"/>
                  <a:pt x="116" y="134"/>
                  <a:pt x="116" y="134"/>
                </a:cubicBezTo>
                <a:cubicBezTo>
                  <a:pt x="116" y="134"/>
                  <a:pt x="116" y="134"/>
                  <a:pt x="116" y="134"/>
                </a:cubicBezTo>
                <a:cubicBezTo>
                  <a:pt x="117" y="132"/>
                  <a:pt x="118" y="131"/>
                  <a:pt x="120" y="128"/>
                </a:cubicBezTo>
                <a:cubicBezTo>
                  <a:pt x="123" y="126"/>
                  <a:pt x="126" y="124"/>
                  <a:pt x="130" y="124"/>
                </a:cubicBezTo>
                <a:cubicBezTo>
                  <a:pt x="132" y="123"/>
                  <a:pt x="134" y="123"/>
                  <a:pt x="136" y="123"/>
                </a:cubicBezTo>
                <a:cubicBezTo>
                  <a:pt x="137" y="123"/>
                  <a:pt x="137" y="123"/>
                  <a:pt x="138" y="123"/>
                </a:cubicBezTo>
                <a:cubicBezTo>
                  <a:pt x="138" y="123"/>
                  <a:pt x="138" y="123"/>
                  <a:pt x="138" y="123"/>
                </a:cubicBezTo>
                <a:cubicBezTo>
                  <a:pt x="185" y="126"/>
                  <a:pt x="185" y="126"/>
                  <a:pt x="185" y="126"/>
                </a:cubicBezTo>
                <a:cubicBezTo>
                  <a:pt x="190" y="126"/>
                  <a:pt x="194" y="129"/>
                  <a:pt x="196" y="133"/>
                </a:cubicBezTo>
                <a:cubicBezTo>
                  <a:pt x="198" y="137"/>
                  <a:pt x="198" y="141"/>
                  <a:pt x="196" y="145"/>
                </a:cubicBezTo>
                <a:cubicBezTo>
                  <a:pt x="157" y="229"/>
                  <a:pt x="157" y="229"/>
                  <a:pt x="157" y="229"/>
                </a:cubicBezTo>
                <a:cubicBezTo>
                  <a:pt x="135" y="316"/>
                  <a:pt x="135" y="316"/>
                  <a:pt x="135" y="316"/>
                </a:cubicBezTo>
                <a:cubicBezTo>
                  <a:pt x="134" y="322"/>
                  <a:pt x="129" y="326"/>
                  <a:pt x="123" y="326"/>
                </a:cubicBezTo>
                <a:cubicBezTo>
                  <a:pt x="34" y="329"/>
                  <a:pt x="34" y="329"/>
                  <a:pt x="34" y="329"/>
                </a:cubicBezTo>
                <a:cubicBezTo>
                  <a:pt x="34" y="329"/>
                  <a:pt x="34" y="329"/>
                  <a:pt x="34" y="329"/>
                </a:cubicBezTo>
                <a:cubicBezTo>
                  <a:pt x="30" y="329"/>
                  <a:pt x="27" y="332"/>
                  <a:pt x="27" y="336"/>
                </a:cubicBezTo>
                <a:cubicBezTo>
                  <a:pt x="27" y="340"/>
                  <a:pt x="30" y="343"/>
                  <a:pt x="34" y="343"/>
                </a:cubicBezTo>
                <a:cubicBezTo>
                  <a:pt x="143" y="343"/>
                  <a:pt x="143" y="343"/>
                  <a:pt x="143" y="343"/>
                </a:cubicBezTo>
                <a:cubicBezTo>
                  <a:pt x="178" y="259"/>
                  <a:pt x="178" y="259"/>
                  <a:pt x="178" y="259"/>
                </a:cubicBezTo>
                <a:cubicBezTo>
                  <a:pt x="180" y="255"/>
                  <a:pt x="185" y="251"/>
                  <a:pt x="190" y="251"/>
                </a:cubicBezTo>
                <a:cubicBezTo>
                  <a:pt x="195" y="251"/>
                  <a:pt x="200" y="254"/>
                  <a:pt x="203" y="259"/>
                </a:cubicBezTo>
                <a:cubicBezTo>
                  <a:pt x="280" y="414"/>
                  <a:pt x="280" y="414"/>
                  <a:pt x="280" y="414"/>
                </a:cubicBezTo>
                <a:cubicBezTo>
                  <a:pt x="281" y="416"/>
                  <a:pt x="281" y="416"/>
                  <a:pt x="281" y="416"/>
                </a:cubicBezTo>
                <a:cubicBezTo>
                  <a:pt x="282" y="418"/>
                  <a:pt x="284" y="420"/>
                  <a:pt x="287" y="420"/>
                </a:cubicBezTo>
                <a:cubicBezTo>
                  <a:pt x="288" y="420"/>
                  <a:pt x="289" y="420"/>
                  <a:pt x="290" y="419"/>
                </a:cubicBezTo>
                <a:cubicBezTo>
                  <a:pt x="292" y="418"/>
                  <a:pt x="294" y="416"/>
                  <a:pt x="294" y="413"/>
                </a:cubicBezTo>
                <a:cubicBezTo>
                  <a:pt x="294" y="412"/>
                  <a:pt x="294" y="411"/>
                  <a:pt x="293" y="411"/>
                </a:cubicBezTo>
                <a:cubicBezTo>
                  <a:pt x="215" y="234"/>
                  <a:pt x="215" y="234"/>
                  <a:pt x="215" y="234"/>
                </a:cubicBezTo>
                <a:cubicBezTo>
                  <a:pt x="213" y="230"/>
                  <a:pt x="213" y="226"/>
                  <a:pt x="215" y="222"/>
                </a:cubicBezTo>
                <a:cubicBezTo>
                  <a:pt x="244" y="165"/>
                  <a:pt x="244" y="165"/>
                  <a:pt x="244" y="165"/>
                </a:cubicBezTo>
                <a:cubicBezTo>
                  <a:pt x="246" y="162"/>
                  <a:pt x="250" y="159"/>
                  <a:pt x="254" y="158"/>
                </a:cubicBezTo>
                <a:cubicBezTo>
                  <a:pt x="259" y="158"/>
                  <a:pt x="263" y="159"/>
                  <a:pt x="266" y="163"/>
                </a:cubicBezTo>
                <a:cubicBezTo>
                  <a:pt x="266" y="163"/>
                  <a:pt x="283" y="181"/>
                  <a:pt x="292" y="192"/>
                </a:cubicBezTo>
                <a:cubicBezTo>
                  <a:pt x="296" y="195"/>
                  <a:pt x="298" y="198"/>
                  <a:pt x="299" y="199"/>
                </a:cubicBezTo>
                <a:cubicBezTo>
                  <a:pt x="300" y="200"/>
                  <a:pt x="302" y="202"/>
                  <a:pt x="304" y="203"/>
                </a:cubicBezTo>
                <a:cubicBezTo>
                  <a:pt x="306" y="204"/>
                  <a:pt x="308" y="205"/>
                  <a:pt x="310" y="205"/>
                </a:cubicBezTo>
                <a:cubicBezTo>
                  <a:pt x="365" y="205"/>
                  <a:pt x="365" y="205"/>
                  <a:pt x="365" y="205"/>
                </a:cubicBezTo>
                <a:cubicBezTo>
                  <a:pt x="366" y="205"/>
                  <a:pt x="368" y="204"/>
                  <a:pt x="369" y="202"/>
                </a:cubicBezTo>
                <a:cubicBezTo>
                  <a:pt x="371" y="201"/>
                  <a:pt x="372" y="199"/>
                  <a:pt x="372" y="198"/>
                </a:cubicBezTo>
                <a:cubicBezTo>
                  <a:pt x="372" y="194"/>
                  <a:pt x="368" y="191"/>
                  <a:pt x="365" y="191"/>
                </a:cubicBezTo>
                <a:cubicBezTo>
                  <a:pt x="358" y="191"/>
                  <a:pt x="348" y="191"/>
                  <a:pt x="339" y="191"/>
                </a:cubicBezTo>
                <a:cubicBezTo>
                  <a:pt x="331" y="191"/>
                  <a:pt x="324" y="191"/>
                  <a:pt x="323" y="191"/>
                </a:cubicBezTo>
                <a:cubicBezTo>
                  <a:pt x="320" y="191"/>
                  <a:pt x="316" y="189"/>
                  <a:pt x="313" y="186"/>
                </a:cubicBezTo>
                <a:cubicBezTo>
                  <a:pt x="262" y="127"/>
                  <a:pt x="262" y="127"/>
                  <a:pt x="262" y="127"/>
                </a:cubicBezTo>
                <a:cubicBezTo>
                  <a:pt x="252" y="116"/>
                  <a:pt x="252" y="116"/>
                  <a:pt x="252" y="116"/>
                </a:cubicBezTo>
                <a:cubicBezTo>
                  <a:pt x="248" y="111"/>
                  <a:pt x="247" y="105"/>
                  <a:pt x="250" y="100"/>
                </a:cubicBezTo>
                <a:cubicBezTo>
                  <a:pt x="261" y="83"/>
                  <a:pt x="261" y="83"/>
                  <a:pt x="261" y="83"/>
                </a:cubicBezTo>
                <a:cubicBezTo>
                  <a:pt x="263" y="79"/>
                  <a:pt x="267" y="77"/>
                  <a:pt x="271" y="77"/>
                </a:cubicBezTo>
                <a:cubicBezTo>
                  <a:pt x="278" y="76"/>
                  <a:pt x="285" y="73"/>
                  <a:pt x="290" y="68"/>
                </a:cubicBezTo>
                <a:cubicBezTo>
                  <a:pt x="295" y="63"/>
                  <a:pt x="297" y="58"/>
                  <a:pt x="297" y="51"/>
                </a:cubicBezTo>
                <a:cubicBezTo>
                  <a:pt x="297" y="38"/>
                  <a:pt x="286" y="27"/>
                  <a:pt x="273" y="27"/>
                </a:cubicBezTo>
                <a:cubicBezTo>
                  <a:pt x="260" y="27"/>
                  <a:pt x="249" y="38"/>
                  <a:pt x="249" y="51"/>
                </a:cubicBezTo>
                <a:cubicBezTo>
                  <a:pt x="249" y="56"/>
                  <a:pt x="250" y="61"/>
                  <a:pt x="253" y="65"/>
                </a:cubicBezTo>
                <a:cubicBezTo>
                  <a:pt x="253" y="65"/>
                  <a:pt x="253" y="65"/>
                  <a:pt x="253" y="65"/>
                </a:cubicBezTo>
                <a:cubicBezTo>
                  <a:pt x="257" y="71"/>
                  <a:pt x="255" y="79"/>
                  <a:pt x="249" y="83"/>
                </a:cubicBezTo>
                <a:cubicBezTo>
                  <a:pt x="243" y="87"/>
                  <a:pt x="235" y="86"/>
                  <a:pt x="231" y="79"/>
                </a:cubicBezTo>
                <a:cubicBezTo>
                  <a:pt x="225" y="71"/>
                  <a:pt x="222" y="61"/>
                  <a:pt x="222" y="51"/>
                </a:cubicBezTo>
                <a:cubicBezTo>
                  <a:pt x="222" y="23"/>
                  <a:pt x="245" y="0"/>
                  <a:pt x="273" y="0"/>
                </a:cubicBezTo>
                <a:cubicBezTo>
                  <a:pt x="301" y="0"/>
                  <a:pt x="324" y="23"/>
                  <a:pt x="324" y="51"/>
                </a:cubicBezTo>
                <a:cubicBezTo>
                  <a:pt x="324" y="65"/>
                  <a:pt x="318" y="78"/>
                  <a:pt x="309" y="87"/>
                </a:cubicBezTo>
                <a:cubicBezTo>
                  <a:pt x="301" y="94"/>
                  <a:pt x="291" y="100"/>
                  <a:pt x="280" y="102"/>
                </a:cubicBezTo>
                <a:cubicBezTo>
                  <a:pt x="278" y="105"/>
                  <a:pt x="278" y="105"/>
                  <a:pt x="278" y="105"/>
                </a:cubicBezTo>
                <a:cubicBezTo>
                  <a:pt x="282" y="109"/>
                  <a:pt x="282" y="109"/>
                  <a:pt x="282" y="109"/>
                </a:cubicBezTo>
                <a:cubicBezTo>
                  <a:pt x="282" y="110"/>
                  <a:pt x="282" y="110"/>
                  <a:pt x="282" y="110"/>
                </a:cubicBezTo>
                <a:cubicBezTo>
                  <a:pt x="330" y="164"/>
                  <a:pt x="330" y="164"/>
                  <a:pt x="330" y="164"/>
                </a:cubicBezTo>
                <a:cubicBezTo>
                  <a:pt x="339" y="164"/>
                  <a:pt x="356" y="164"/>
                  <a:pt x="365" y="164"/>
                </a:cubicBezTo>
                <a:cubicBezTo>
                  <a:pt x="383" y="164"/>
                  <a:pt x="398" y="179"/>
                  <a:pt x="398" y="198"/>
                </a:cubicBezTo>
                <a:cubicBezTo>
                  <a:pt x="398" y="216"/>
                  <a:pt x="383" y="231"/>
                  <a:pt x="365" y="231"/>
                </a:cubicBezTo>
                <a:cubicBezTo>
                  <a:pt x="310" y="231"/>
                  <a:pt x="310" y="231"/>
                  <a:pt x="310" y="231"/>
                </a:cubicBezTo>
                <a:cubicBezTo>
                  <a:pt x="303" y="231"/>
                  <a:pt x="297" y="229"/>
                  <a:pt x="292" y="227"/>
                </a:cubicBezTo>
                <a:cubicBezTo>
                  <a:pt x="287" y="224"/>
                  <a:pt x="283" y="221"/>
                  <a:pt x="279" y="217"/>
                </a:cubicBezTo>
                <a:cubicBezTo>
                  <a:pt x="278" y="216"/>
                  <a:pt x="276" y="213"/>
                  <a:pt x="273" y="210"/>
                </a:cubicBezTo>
                <a:cubicBezTo>
                  <a:pt x="269" y="206"/>
                  <a:pt x="265" y="202"/>
                  <a:pt x="261" y="197"/>
                </a:cubicBezTo>
                <a:cubicBezTo>
                  <a:pt x="261" y="197"/>
                  <a:pt x="260" y="196"/>
                  <a:pt x="259" y="195"/>
                </a:cubicBezTo>
                <a:cubicBezTo>
                  <a:pt x="242" y="229"/>
                  <a:pt x="242" y="229"/>
                  <a:pt x="242" y="229"/>
                </a:cubicBezTo>
                <a:cubicBezTo>
                  <a:pt x="318" y="400"/>
                  <a:pt x="318" y="400"/>
                  <a:pt x="318" y="400"/>
                </a:cubicBezTo>
                <a:cubicBezTo>
                  <a:pt x="318" y="401"/>
                  <a:pt x="318" y="401"/>
                  <a:pt x="318" y="401"/>
                </a:cubicBezTo>
                <a:cubicBezTo>
                  <a:pt x="320" y="405"/>
                  <a:pt x="321" y="409"/>
                  <a:pt x="321" y="413"/>
                </a:cubicBezTo>
                <a:cubicBezTo>
                  <a:pt x="321" y="426"/>
                  <a:pt x="313" y="439"/>
                  <a:pt x="299" y="444"/>
                </a:cubicBezTo>
                <a:cubicBezTo>
                  <a:pt x="295" y="446"/>
                  <a:pt x="291" y="447"/>
                  <a:pt x="287" y="447"/>
                </a:cubicBezTo>
                <a:cubicBezTo>
                  <a:pt x="287" y="447"/>
                  <a:pt x="287" y="447"/>
                  <a:pt x="287" y="447"/>
                </a:cubicBezTo>
                <a:cubicBezTo>
                  <a:pt x="274" y="447"/>
                  <a:pt x="261" y="439"/>
                  <a:pt x="256" y="426"/>
                </a:cubicBezTo>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93" name="TextBox 292"/>
          <p:cNvSpPr txBox="1"/>
          <p:nvPr userDrawn="1"/>
        </p:nvSpPr>
        <p:spPr>
          <a:xfrm>
            <a:off x="7572473" y="1251886"/>
            <a:ext cx="693136" cy="184666"/>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Security</a:t>
            </a:r>
            <a:br>
              <a:rPr lang="en-US" sz="600" b="1" dirty="0">
                <a:solidFill>
                  <a:srgbClr val="626469"/>
                </a:solidFill>
                <a:latin typeface="Arial" pitchFamily="34" charset="0"/>
                <a:cs typeface="Arial" pitchFamily="34" charset="0"/>
              </a:rPr>
            </a:br>
            <a:r>
              <a:rPr lang="en-US" sz="600" b="1" dirty="0">
                <a:solidFill>
                  <a:srgbClr val="626469"/>
                </a:solidFill>
                <a:latin typeface="Arial" pitchFamily="34" charset="0"/>
                <a:cs typeface="Arial" pitchFamily="34" charset="0"/>
              </a:rPr>
              <a:t>management</a:t>
            </a:r>
          </a:p>
        </p:txBody>
      </p:sp>
      <p:sp>
        <p:nvSpPr>
          <p:cNvPr id="294" name="Freeform 124"/>
          <p:cNvSpPr>
            <a:spLocks noChangeAspect="1"/>
          </p:cNvSpPr>
          <p:nvPr userDrawn="1"/>
        </p:nvSpPr>
        <p:spPr bwMode="auto">
          <a:xfrm>
            <a:off x="1814153" y="1646520"/>
            <a:ext cx="275369" cy="294894"/>
          </a:xfrm>
          <a:custGeom>
            <a:avLst/>
            <a:gdLst/>
            <a:ahLst/>
            <a:cxnLst>
              <a:cxn ang="0">
                <a:pos x="388" y="4"/>
              </a:cxn>
              <a:cxn ang="0">
                <a:pos x="312" y="62"/>
              </a:cxn>
              <a:cxn ang="0">
                <a:pos x="307" y="77"/>
              </a:cxn>
              <a:cxn ang="0">
                <a:pos x="320" y="86"/>
              </a:cxn>
              <a:cxn ang="0">
                <a:pos x="382" y="86"/>
              </a:cxn>
              <a:cxn ang="0">
                <a:pos x="239" y="194"/>
              </a:cxn>
              <a:cxn ang="0">
                <a:pos x="233" y="205"/>
              </a:cxn>
              <a:cxn ang="0">
                <a:pos x="234" y="209"/>
              </a:cxn>
              <a:cxn ang="0">
                <a:pos x="247" y="218"/>
              </a:cxn>
              <a:cxn ang="0">
                <a:pos x="321" y="218"/>
              </a:cxn>
              <a:cxn ang="0">
                <a:pos x="111" y="366"/>
              </a:cxn>
              <a:cxn ang="0">
                <a:pos x="210" y="260"/>
              </a:cxn>
              <a:cxn ang="0">
                <a:pos x="214" y="251"/>
              </a:cxn>
              <a:cxn ang="0">
                <a:pos x="213" y="246"/>
              </a:cxn>
              <a:cxn ang="0">
                <a:pos x="200" y="238"/>
              </a:cxn>
              <a:cxn ang="0">
                <a:pos x="124" y="238"/>
              </a:cxn>
              <a:cxn ang="0">
                <a:pos x="255" y="131"/>
              </a:cxn>
              <a:cxn ang="0">
                <a:pos x="260" y="120"/>
              </a:cxn>
              <a:cxn ang="0">
                <a:pos x="259" y="116"/>
              </a:cxn>
              <a:cxn ang="0">
                <a:pos x="247" y="107"/>
              </a:cxn>
              <a:cxn ang="0">
                <a:pos x="177" y="107"/>
              </a:cxn>
              <a:cxn ang="0">
                <a:pos x="279" y="29"/>
              </a:cxn>
              <a:cxn ang="0">
                <a:pos x="285" y="18"/>
              </a:cxn>
              <a:cxn ang="0">
                <a:pos x="282" y="10"/>
              </a:cxn>
              <a:cxn ang="0">
                <a:pos x="263" y="7"/>
              </a:cxn>
              <a:cxn ang="0">
                <a:pos x="130" y="110"/>
              </a:cxn>
              <a:cxn ang="0">
                <a:pos x="125" y="125"/>
              </a:cxn>
              <a:cxn ang="0">
                <a:pos x="138" y="134"/>
              </a:cxn>
              <a:cxn ang="0">
                <a:pos x="210" y="134"/>
              </a:cxn>
              <a:cxn ang="0">
                <a:pos x="79" y="241"/>
              </a:cxn>
              <a:cxn ang="0">
                <a:pos x="74" y="251"/>
              </a:cxn>
              <a:cxn ang="0">
                <a:pos x="74" y="256"/>
              </a:cxn>
              <a:cxn ang="0">
                <a:pos x="87" y="264"/>
              </a:cxn>
              <a:cxn ang="0">
                <a:pos x="170" y="264"/>
              </a:cxn>
              <a:cxn ang="0">
                <a:pos x="3" y="442"/>
              </a:cxn>
              <a:cxn ang="0">
                <a:pos x="0" y="452"/>
              </a:cxn>
              <a:cxn ang="0">
                <a:pos x="3" y="460"/>
              </a:cxn>
              <a:cxn ang="0">
                <a:pos x="21" y="462"/>
              </a:cxn>
              <a:cxn ang="0">
                <a:pos x="371" y="216"/>
              </a:cxn>
              <a:cxn ang="0">
                <a:pos x="376" y="201"/>
              </a:cxn>
              <a:cxn ang="0">
                <a:pos x="364" y="191"/>
              </a:cxn>
              <a:cxn ang="0">
                <a:pos x="287" y="191"/>
              </a:cxn>
              <a:cxn ang="0">
                <a:pos x="430" y="84"/>
              </a:cxn>
              <a:cxn ang="0">
                <a:pos x="435" y="73"/>
              </a:cxn>
              <a:cxn ang="0">
                <a:pos x="434" y="69"/>
              </a:cxn>
              <a:cxn ang="0">
                <a:pos x="422" y="60"/>
              </a:cxn>
              <a:cxn ang="0">
                <a:pos x="359" y="60"/>
              </a:cxn>
              <a:cxn ang="0">
                <a:pos x="404" y="26"/>
              </a:cxn>
              <a:cxn ang="0">
                <a:pos x="410" y="15"/>
              </a:cxn>
              <a:cxn ang="0">
                <a:pos x="407" y="7"/>
              </a:cxn>
              <a:cxn ang="0">
                <a:pos x="388" y="4"/>
              </a:cxn>
            </a:cxnLst>
            <a:rect l="0" t="0" r="r" b="b"/>
            <a:pathLst>
              <a:path w="435" h="466">
                <a:moveTo>
                  <a:pt x="388" y="4"/>
                </a:moveTo>
                <a:cubicBezTo>
                  <a:pt x="312" y="62"/>
                  <a:pt x="312" y="62"/>
                  <a:pt x="312" y="62"/>
                </a:cubicBezTo>
                <a:cubicBezTo>
                  <a:pt x="307" y="66"/>
                  <a:pt x="305" y="72"/>
                  <a:pt x="307" y="77"/>
                </a:cubicBezTo>
                <a:cubicBezTo>
                  <a:pt x="309" y="83"/>
                  <a:pt x="314" y="86"/>
                  <a:pt x="320" y="86"/>
                </a:cubicBezTo>
                <a:cubicBezTo>
                  <a:pt x="320" y="86"/>
                  <a:pt x="352" y="86"/>
                  <a:pt x="382" y="86"/>
                </a:cubicBezTo>
                <a:cubicBezTo>
                  <a:pt x="339" y="118"/>
                  <a:pt x="239" y="194"/>
                  <a:pt x="239" y="194"/>
                </a:cubicBezTo>
                <a:cubicBezTo>
                  <a:pt x="235" y="197"/>
                  <a:pt x="233" y="201"/>
                  <a:pt x="233" y="205"/>
                </a:cubicBezTo>
                <a:cubicBezTo>
                  <a:pt x="233" y="206"/>
                  <a:pt x="234" y="207"/>
                  <a:pt x="234" y="209"/>
                </a:cubicBezTo>
                <a:cubicBezTo>
                  <a:pt x="236" y="214"/>
                  <a:pt x="241" y="218"/>
                  <a:pt x="247" y="218"/>
                </a:cubicBezTo>
                <a:cubicBezTo>
                  <a:pt x="247" y="218"/>
                  <a:pt x="287" y="218"/>
                  <a:pt x="321" y="218"/>
                </a:cubicBezTo>
                <a:cubicBezTo>
                  <a:pt x="284" y="244"/>
                  <a:pt x="200" y="304"/>
                  <a:pt x="111" y="366"/>
                </a:cubicBezTo>
                <a:cubicBezTo>
                  <a:pt x="160" y="313"/>
                  <a:pt x="210" y="260"/>
                  <a:pt x="210" y="260"/>
                </a:cubicBezTo>
                <a:cubicBezTo>
                  <a:pt x="212" y="258"/>
                  <a:pt x="214" y="254"/>
                  <a:pt x="214" y="251"/>
                </a:cubicBezTo>
                <a:cubicBezTo>
                  <a:pt x="214" y="249"/>
                  <a:pt x="213" y="248"/>
                  <a:pt x="213" y="246"/>
                </a:cubicBezTo>
                <a:cubicBezTo>
                  <a:pt x="210" y="241"/>
                  <a:pt x="206" y="238"/>
                  <a:pt x="200" y="238"/>
                </a:cubicBezTo>
                <a:cubicBezTo>
                  <a:pt x="200" y="238"/>
                  <a:pt x="158" y="238"/>
                  <a:pt x="124" y="238"/>
                </a:cubicBezTo>
                <a:cubicBezTo>
                  <a:pt x="163" y="206"/>
                  <a:pt x="255" y="131"/>
                  <a:pt x="255" y="131"/>
                </a:cubicBezTo>
                <a:cubicBezTo>
                  <a:pt x="258" y="128"/>
                  <a:pt x="260" y="124"/>
                  <a:pt x="260" y="120"/>
                </a:cubicBezTo>
                <a:cubicBezTo>
                  <a:pt x="260" y="119"/>
                  <a:pt x="260" y="117"/>
                  <a:pt x="259" y="116"/>
                </a:cubicBezTo>
                <a:cubicBezTo>
                  <a:pt x="258" y="111"/>
                  <a:pt x="253" y="107"/>
                  <a:pt x="247" y="107"/>
                </a:cubicBezTo>
                <a:cubicBezTo>
                  <a:pt x="247" y="107"/>
                  <a:pt x="209" y="107"/>
                  <a:pt x="177" y="107"/>
                </a:cubicBezTo>
                <a:cubicBezTo>
                  <a:pt x="214" y="79"/>
                  <a:pt x="279" y="29"/>
                  <a:pt x="279" y="29"/>
                </a:cubicBezTo>
                <a:cubicBezTo>
                  <a:pt x="283" y="26"/>
                  <a:pt x="285" y="22"/>
                  <a:pt x="285" y="18"/>
                </a:cubicBezTo>
                <a:cubicBezTo>
                  <a:pt x="285" y="15"/>
                  <a:pt x="284" y="12"/>
                  <a:pt x="282" y="10"/>
                </a:cubicBezTo>
                <a:cubicBezTo>
                  <a:pt x="277" y="4"/>
                  <a:pt x="269" y="3"/>
                  <a:pt x="263" y="7"/>
                </a:cubicBezTo>
                <a:cubicBezTo>
                  <a:pt x="130" y="110"/>
                  <a:pt x="130" y="110"/>
                  <a:pt x="130" y="110"/>
                </a:cubicBezTo>
                <a:cubicBezTo>
                  <a:pt x="125" y="113"/>
                  <a:pt x="123" y="119"/>
                  <a:pt x="125" y="125"/>
                </a:cubicBezTo>
                <a:cubicBezTo>
                  <a:pt x="127" y="130"/>
                  <a:pt x="132" y="134"/>
                  <a:pt x="138" y="134"/>
                </a:cubicBezTo>
                <a:cubicBezTo>
                  <a:pt x="138" y="134"/>
                  <a:pt x="177" y="134"/>
                  <a:pt x="210" y="134"/>
                </a:cubicBezTo>
                <a:cubicBezTo>
                  <a:pt x="171" y="166"/>
                  <a:pt x="79" y="241"/>
                  <a:pt x="79" y="241"/>
                </a:cubicBezTo>
                <a:cubicBezTo>
                  <a:pt x="75" y="243"/>
                  <a:pt x="74" y="247"/>
                  <a:pt x="74" y="251"/>
                </a:cubicBezTo>
                <a:cubicBezTo>
                  <a:pt x="74" y="253"/>
                  <a:pt x="74" y="254"/>
                  <a:pt x="74" y="256"/>
                </a:cubicBezTo>
                <a:cubicBezTo>
                  <a:pt x="76" y="261"/>
                  <a:pt x="81" y="264"/>
                  <a:pt x="87" y="264"/>
                </a:cubicBezTo>
                <a:cubicBezTo>
                  <a:pt x="87" y="264"/>
                  <a:pt x="137" y="264"/>
                  <a:pt x="170" y="264"/>
                </a:cubicBezTo>
                <a:cubicBezTo>
                  <a:pt x="136" y="300"/>
                  <a:pt x="3" y="442"/>
                  <a:pt x="3" y="442"/>
                </a:cubicBezTo>
                <a:cubicBezTo>
                  <a:pt x="1" y="445"/>
                  <a:pt x="0" y="448"/>
                  <a:pt x="0" y="452"/>
                </a:cubicBezTo>
                <a:cubicBezTo>
                  <a:pt x="0" y="455"/>
                  <a:pt x="1" y="458"/>
                  <a:pt x="3" y="460"/>
                </a:cubicBezTo>
                <a:cubicBezTo>
                  <a:pt x="7" y="465"/>
                  <a:pt x="15" y="466"/>
                  <a:pt x="21" y="462"/>
                </a:cubicBezTo>
                <a:cubicBezTo>
                  <a:pt x="371" y="216"/>
                  <a:pt x="371" y="216"/>
                  <a:pt x="371" y="216"/>
                </a:cubicBezTo>
                <a:cubicBezTo>
                  <a:pt x="376" y="212"/>
                  <a:pt x="378" y="206"/>
                  <a:pt x="376" y="201"/>
                </a:cubicBezTo>
                <a:cubicBezTo>
                  <a:pt x="375" y="195"/>
                  <a:pt x="369" y="191"/>
                  <a:pt x="364" y="191"/>
                </a:cubicBezTo>
                <a:cubicBezTo>
                  <a:pt x="364" y="191"/>
                  <a:pt x="321" y="191"/>
                  <a:pt x="287" y="191"/>
                </a:cubicBezTo>
                <a:cubicBezTo>
                  <a:pt x="329" y="159"/>
                  <a:pt x="430" y="84"/>
                  <a:pt x="430" y="84"/>
                </a:cubicBezTo>
                <a:cubicBezTo>
                  <a:pt x="433" y="81"/>
                  <a:pt x="435" y="77"/>
                  <a:pt x="435" y="73"/>
                </a:cubicBezTo>
                <a:cubicBezTo>
                  <a:pt x="435" y="72"/>
                  <a:pt x="435" y="70"/>
                  <a:pt x="434" y="69"/>
                </a:cubicBezTo>
                <a:cubicBezTo>
                  <a:pt x="433" y="63"/>
                  <a:pt x="427" y="60"/>
                  <a:pt x="422" y="60"/>
                </a:cubicBezTo>
                <a:cubicBezTo>
                  <a:pt x="422" y="60"/>
                  <a:pt x="389" y="60"/>
                  <a:pt x="359" y="60"/>
                </a:cubicBezTo>
                <a:cubicBezTo>
                  <a:pt x="381" y="43"/>
                  <a:pt x="404" y="26"/>
                  <a:pt x="404" y="26"/>
                </a:cubicBezTo>
                <a:cubicBezTo>
                  <a:pt x="408" y="23"/>
                  <a:pt x="410" y="19"/>
                  <a:pt x="410" y="15"/>
                </a:cubicBezTo>
                <a:cubicBezTo>
                  <a:pt x="410" y="12"/>
                  <a:pt x="409" y="10"/>
                  <a:pt x="407" y="7"/>
                </a:cubicBezTo>
                <a:cubicBezTo>
                  <a:pt x="403" y="1"/>
                  <a:pt x="394" y="0"/>
                  <a:pt x="388" y="4"/>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295" name="TextBox 294"/>
          <p:cNvSpPr txBox="1"/>
          <p:nvPr userDrawn="1"/>
        </p:nvSpPr>
        <p:spPr>
          <a:xfrm>
            <a:off x="1719125" y="1979330"/>
            <a:ext cx="478030" cy="184666"/>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Electric</a:t>
            </a:r>
            <a:br>
              <a:rPr lang="en-US" sz="600" b="1" dirty="0">
                <a:solidFill>
                  <a:srgbClr val="626469"/>
                </a:solidFill>
                <a:latin typeface="Arial" pitchFamily="34" charset="0"/>
                <a:cs typeface="Arial" pitchFamily="34" charset="0"/>
              </a:rPr>
            </a:br>
            <a:r>
              <a:rPr lang="en-US" sz="600" b="1" dirty="0">
                <a:solidFill>
                  <a:srgbClr val="626469"/>
                </a:solidFill>
                <a:latin typeface="Arial" pitchFamily="34" charset="0"/>
                <a:cs typeface="Arial" pitchFamily="34" charset="0"/>
              </a:rPr>
              <a:t>utilities</a:t>
            </a:r>
          </a:p>
        </p:txBody>
      </p:sp>
      <p:sp>
        <p:nvSpPr>
          <p:cNvPr id="296" name="Freeform 116"/>
          <p:cNvSpPr>
            <a:spLocks noChangeAspect="1"/>
          </p:cNvSpPr>
          <p:nvPr userDrawn="1"/>
        </p:nvSpPr>
        <p:spPr bwMode="auto">
          <a:xfrm>
            <a:off x="1121452" y="2873330"/>
            <a:ext cx="289510" cy="294894"/>
          </a:xfrm>
          <a:custGeom>
            <a:avLst/>
            <a:gdLst/>
            <a:ahLst/>
            <a:cxnLst>
              <a:cxn ang="0">
                <a:pos x="211" y="0"/>
              </a:cxn>
              <a:cxn ang="0">
                <a:pos x="200" y="5"/>
              </a:cxn>
              <a:cxn ang="0">
                <a:pos x="135" y="172"/>
              </a:cxn>
              <a:cxn ang="0">
                <a:pos x="158" y="290"/>
              </a:cxn>
              <a:cxn ang="0">
                <a:pos x="139" y="290"/>
              </a:cxn>
              <a:cxn ang="0">
                <a:pos x="126" y="303"/>
              </a:cxn>
              <a:cxn ang="0">
                <a:pos x="126" y="349"/>
              </a:cxn>
              <a:cxn ang="0">
                <a:pos x="14" y="349"/>
              </a:cxn>
              <a:cxn ang="0">
                <a:pos x="0" y="362"/>
              </a:cxn>
              <a:cxn ang="0">
                <a:pos x="0" y="442"/>
              </a:cxn>
              <a:cxn ang="0">
                <a:pos x="14" y="455"/>
              </a:cxn>
              <a:cxn ang="0">
                <a:pos x="376" y="455"/>
              </a:cxn>
              <a:cxn ang="0">
                <a:pos x="390" y="442"/>
              </a:cxn>
              <a:cxn ang="0">
                <a:pos x="376" y="428"/>
              </a:cxn>
              <a:cxn ang="0">
                <a:pos x="27" y="428"/>
              </a:cxn>
              <a:cxn ang="0">
                <a:pos x="27" y="376"/>
              </a:cxn>
              <a:cxn ang="0">
                <a:pos x="139" y="376"/>
              </a:cxn>
              <a:cxn ang="0">
                <a:pos x="153" y="362"/>
              </a:cxn>
              <a:cxn ang="0">
                <a:pos x="153" y="317"/>
              </a:cxn>
              <a:cxn ang="0">
                <a:pos x="185" y="317"/>
              </a:cxn>
              <a:cxn ang="0">
                <a:pos x="198" y="308"/>
              </a:cxn>
              <a:cxn ang="0">
                <a:pos x="199" y="303"/>
              </a:cxn>
              <a:cxn ang="0">
                <a:pos x="193" y="293"/>
              </a:cxn>
              <a:cxn ang="0">
                <a:pos x="162" y="172"/>
              </a:cxn>
              <a:cxn ang="0">
                <a:pos x="211" y="37"/>
              </a:cxn>
              <a:cxn ang="0">
                <a:pos x="260" y="172"/>
              </a:cxn>
              <a:cxn ang="0">
                <a:pos x="228" y="293"/>
              </a:cxn>
              <a:cxn ang="0">
                <a:pos x="223" y="303"/>
              </a:cxn>
              <a:cxn ang="0">
                <a:pos x="224" y="308"/>
              </a:cxn>
              <a:cxn ang="0">
                <a:pos x="236" y="317"/>
              </a:cxn>
              <a:cxn ang="0">
                <a:pos x="272" y="317"/>
              </a:cxn>
              <a:cxn ang="0">
                <a:pos x="272" y="362"/>
              </a:cxn>
              <a:cxn ang="0">
                <a:pos x="286" y="376"/>
              </a:cxn>
              <a:cxn ang="0">
                <a:pos x="421" y="376"/>
              </a:cxn>
              <a:cxn ang="0">
                <a:pos x="421" y="442"/>
              </a:cxn>
              <a:cxn ang="0">
                <a:pos x="434" y="455"/>
              </a:cxn>
              <a:cxn ang="0">
                <a:pos x="448" y="442"/>
              </a:cxn>
              <a:cxn ang="0">
                <a:pos x="448" y="362"/>
              </a:cxn>
              <a:cxn ang="0">
                <a:pos x="434" y="349"/>
              </a:cxn>
              <a:cxn ang="0">
                <a:pos x="299" y="349"/>
              </a:cxn>
              <a:cxn ang="0">
                <a:pos x="299" y="303"/>
              </a:cxn>
              <a:cxn ang="0">
                <a:pos x="286" y="290"/>
              </a:cxn>
              <a:cxn ang="0">
                <a:pos x="264" y="290"/>
              </a:cxn>
              <a:cxn ang="0">
                <a:pos x="286" y="172"/>
              </a:cxn>
              <a:cxn ang="0">
                <a:pos x="221" y="5"/>
              </a:cxn>
              <a:cxn ang="0">
                <a:pos x="211" y="0"/>
              </a:cxn>
            </a:cxnLst>
            <a:rect l="0" t="0" r="r" b="b"/>
            <a:pathLst>
              <a:path w="448" h="455">
                <a:moveTo>
                  <a:pt x="211" y="0"/>
                </a:moveTo>
                <a:cubicBezTo>
                  <a:pt x="207" y="0"/>
                  <a:pt x="203" y="2"/>
                  <a:pt x="200" y="5"/>
                </a:cubicBezTo>
                <a:cubicBezTo>
                  <a:pt x="197" y="8"/>
                  <a:pt x="135" y="91"/>
                  <a:pt x="135" y="172"/>
                </a:cubicBezTo>
                <a:cubicBezTo>
                  <a:pt x="135" y="222"/>
                  <a:pt x="143" y="263"/>
                  <a:pt x="158" y="290"/>
                </a:cubicBezTo>
                <a:cubicBezTo>
                  <a:pt x="149" y="290"/>
                  <a:pt x="139" y="290"/>
                  <a:pt x="139" y="290"/>
                </a:cubicBezTo>
                <a:cubicBezTo>
                  <a:pt x="132" y="290"/>
                  <a:pt x="126" y="296"/>
                  <a:pt x="126" y="303"/>
                </a:cubicBezTo>
                <a:cubicBezTo>
                  <a:pt x="126" y="303"/>
                  <a:pt x="126" y="333"/>
                  <a:pt x="126" y="349"/>
                </a:cubicBezTo>
                <a:cubicBezTo>
                  <a:pt x="105" y="349"/>
                  <a:pt x="14" y="349"/>
                  <a:pt x="14" y="349"/>
                </a:cubicBezTo>
                <a:cubicBezTo>
                  <a:pt x="6" y="349"/>
                  <a:pt x="0" y="355"/>
                  <a:pt x="0" y="362"/>
                </a:cubicBezTo>
                <a:cubicBezTo>
                  <a:pt x="0" y="442"/>
                  <a:pt x="0" y="442"/>
                  <a:pt x="0" y="442"/>
                </a:cubicBezTo>
                <a:cubicBezTo>
                  <a:pt x="0" y="449"/>
                  <a:pt x="6" y="455"/>
                  <a:pt x="14" y="455"/>
                </a:cubicBezTo>
                <a:cubicBezTo>
                  <a:pt x="376" y="455"/>
                  <a:pt x="376" y="455"/>
                  <a:pt x="376" y="455"/>
                </a:cubicBezTo>
                <a:cubicBezTo>
                  <a:pt x="384" y="455"/>
                  <a:pt x="390" y="449"/>
                  <a:pt x="390" y="442"/>
                </a:cubicBezTo>
                <a:cubicBezTo>
                  <a:pt x="390" y="434"/>
                  <a:pt x="384" y="428"/>
                  <a:pt x="376" y="428"/>
                </a:cubicBezTo>
                <a:cubicBezTo>
                  <a:pt x="376" y="428"/>
                  <a:pt x="52" y="428"/>
                  <a:pt x="27" y="428"/>
                </a:cubicBezTo>
                <a:cubicBezTo>
                  <a:pt x="27" y="414"/>
                  <a:pt x="27" y="390"/>
                  <a:pt x="27" y="376"/>
                </a:cubicBezTo>
                <a:cubicBezTo>
                  <a:pt x="48" y="376"/>
                  <a:pt x="139" y="376"/>
                  <a:pt x="139" y="376"/>
                </a:cubicBezTo>
                <a:cubicBezTo>
                  <a:pt x="147" y="376"/>
                  <a:pt x="153" y="370"/>
                  <a:pt x="153" y="362"/>
                </a:cubicBezTo>
                <a:cubicBezTo>
                  <a:pt x="153" y="362"/>
                  <a:pt x="153" y="333"/>
                  <a:pt x="153" y="317"/>
                </a:cubicBezTo>
                <a:cubicBezTo>
                  <a:pt x="166" y="317"/>
                  <a:pt x="185" y="317"/>
                  <a:pt x="185" y="317"/>
                </a:cubicBezTo>
                <a:cubicBezTo>
                  <a:pt x="191" y="317"/>
                  <a:pt x="196" y="313"/>
                  <a:pt x="198" y="308"/>
                </a:cubicBezTo>
                <a:cubicBezTo>
                  <a:pt x="198" y="306"/>
                  <a:pt x="199" y="305"/>
                  <a:pt x="199" y="303"/>
                </a:cubicBezTo>
                <a:cubicBezTo>
                  <a:pt x="199" y="299"/>
                  <a:pt x="197" y="295"/>
                  <a:pt x="193" y="293"/>
                </a:cubicBezTo>
                <a:cubicBezTo>
                  <a:pt x="174" y="278"/>
                  <a:pt x="162" y="231"/>
                  <a:pt x="162" y="172"/>
                </a:cubicBezTo>
                <a:cubicBezTo>
                  <a:pt x="162" y="119"/>
                  <a:pt x="194" y="63"/>
                  <a:pt x="211" y="37"/>
                </a:cubicBezTo>
                <a:cubicBezTo>
                  <a:pt x="228" y="63"/>
                  <a:pt x="260" y="119"/>
                  <a:pt x="260" y="172"/>
                </a:cubicBezTo>
                <a:cubicBezTo>
                  <a:pt x="260" y="231"/>
                  <a:pt x="248" y="278"/>
                  <a:pt x="228" y="293"/>
                </a:cubicBezTo>
                <a:cubicBezTo>
                  <a:pt x="225" y="295"/>
                  <a:pt x="223" y="299"/>
                  <a:pt x="223" y="303"/>
                </a:cubicBezTo>
                <a:cubicBezTo>
                  <a:pt x="223" y="305"/>
                  <a:pt x="223" y="306"/>
                  <a:pt x="224" y="308"/>
                </a:cubicBezTo>
                <a:cubicBezTo>
                  <a:pt x="225" y="313"/>
                  <a:pt x="230" y="317"/>
                  <a:pt x="236" y="317"/>
                </a:cubicBezTo>
                <a:cubicBezTo>
                  <a:pt x="236" y="317"/>
                  <a:pt x="258" y="317"/>
                  <a:pt x="272" y="317"/>
                </a:cubicBezTo>
                <a:cubicBezTo>
                  <a:pt x="272" y="333"/>
                  <a:pt x="272" y="362"/>
                  <a:pt x="272" y="362"/>
                </a:cubicBezTo>
                <a:cubicBezTo>
                  <a:pt x="272" y="370"/>
                  <a:pt x="278" y="376"/>
                  <a:pt x="286" y="376"/>
                </a:cubicBezTo>
                <a:cubicBezTo>
                  <a:pt x="286" y="376"/>
                  <a:pt x="399" y="376"/>
                  <a:pt x="421" y="376"/>
                </a:cubicBezTo>
                <a:cubicBezTo>
                  <a:pt x="421" y="394"/>
                  <a:pt x="421" y="442"/>
                  <a:pt x="421" y="442"/>
                </a:cubicBezTo>
                <a:cubicBezTo>
                  <a:pt x="421" y="449"/>
                  <a:pt x="427" y="455"/>
                  <a:pt x="434" y="455"/>
                </a:cubicBezTo>
                <a:cubicBezTo>
                  <a:pt x="442" y="455"/>
                  <a:pt x="448" y="449"/>
                  <a:pt x="448" y="442"/>
                </a:cubicBezTo>
                <a:cubicBezTo>
                  <a:pt x="448" y="362"/>
                  <a:pt x="448" y="362"/>
                  <a:pt x="448" y="362"/>
                </a:cubicBezTo>
                <a:cubicBezTo>
                  <a:pt x="448" y="355"/>
                  <a:pt x="442" y="349"/>
                  <a:pt x="434" y="349"/>
                </a:cubicBezTo>
                <a:cubicBezTo>
                  <a:pt x="434" y="349"/>
                  <a:pt x="321" y="349"/>
                  <a:pt x="299" y="349"/>
                </a:cubicBezTo>
                <a:cubicBezTo>
                  <a:pt x="299" y="333"/>
                  <a:pt x="299" y="303"/>
                  <a:pt x="299" y="303"/>
                </a:cubicBezTo>
                <a:cubicBezTo>
                  <a:pt x="299" y="296"/>
                  <a:pt x="293" y="290"/>
                  <a:pt x="286" y="290"/>
                </a:cubicBezTo>
                <a:cubicBezTo>
                  <a:pt x="286" y="290"/>
                  <a:pt x="274" y="290"/>
                  <a:pt x="264" y="290"/>
                </a:cubicBezTo>
                <a:cubicBezTo>
                  <a:pt x="278" y="263"/>
                  <a:pt x="286" y="222"/>
                  <a:pt x="286" y="172"/>
                </a:cubicBezTo>
                <a:cubicBezTo>
                  <a:pt x="286" y="91"/>
                  <a:pt x="224" y="8"/>
                  <a:pt x="221" y="5"/>
                </a:cubicBezTo>
                <a:cubicBezTo>
                  <a:pt x="219" y="2"/>
                  <a:pt x="215" y="0"/>
                  <a:pt x="211" y="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297" name="TextBox 296"/>
          <p:cNvSpPr txBox="1"/>
          <p:nvPr userDrawn="1"/>
        </p:nvSpPr>
        <p:spPr>
          <a:xfrm>
            <a:off x="1034325" y="3213506"/>
            <a:ext cx="477026" cy="92333"/>
          </a:xfrm>
          <a:prstGeom prst="rect">
            <a:avLst/>
          </a:prstGeom>
          <a:noFill/>
        </p:spPr>
        <p:txBody>
          <a:bodyPr wrap="square" lIns="0" tIns="0" rIns="0" bIns="0" rtlCol="0" anchor="t" anchorCtr="0">
            <a:spAutoFit/>
          </a:bodyPr>
          <a:lstStyle/>
          <a:p>
            <a:pPr algn="ctr"/>
            <a:r>
              <a:rPr lang="en-US" sz="600" b="1" dirty="0">
                <a:solidFill>
                  <a:srgbClr val="626469"/>
                </a:solidFill>
                <a:latin typeface="Arial" pitchFamily="34" charset="0"/>
                <a:cs typeface="Arial" pitchFamily="34" charset="0"/>
              </a:rPr>
              <a:t>Oil &amp; gas</a:t>
            </a:r>
          </a:p>
        </p:txBody>
      </p:sp>
      <p:sp>
        <p:nvSpPr>
          <p:cNvPr id="298" name="Freeform 88"/>
          <p:cNvSpPr>
            <a:spLocks noChangeAspect="1"/>
          </p:cNvSpPr>
          <p:nvPr userDrawn="1"/>
        </p:nvSpPr>
        <p:spPr bwMode="auto">
          <a:xfrm>
            <a:off x="3173713" y="2295423"/>
            <a:ext cx="387665" cy="253175"/>
          </a:xfrm>
          <a:custGeom>
            <a:avLst/>
            <a:gdLst/>
            <a:ahLst/>
            <a:cxnLst>
              <a:cxn ang="0">
                <a:pos x="224" y="5"/>
              </a:cxn>
              <a:cxn ang="0">
                <a:pos x="221" y="13"/>
              </a:cxn>
              <a:cxn ang="0">
                <a:pos x="221" y="16"/>
              </a:cxn>
              <a:cxn ang="0">
                <a:pos x="227" y="43"/>
              </a:cxn>
              <a:cxn ang="0">
                <a:pos x="225" y="43"/>
              </a:cxn>
              <a:cxn ang="0">
                <a:pos x="216" y="47"/>
              </a:cxn>
              <a:cxn ang="0">
                <a:pos x="212" y="56"/>
              </a:cxn>
              <a:cxn ang="0">
                <a:pos x="212" y="151"/>
              </a:cxn>
              <a:cxn ang="0">
                <a:pos x="173" y="151"/>
              </a:cxn>
              <a:cxn ang="0">
                <a:pos x="107" y="186"/>
              </a:cxn>
              <a:cxn ang="0">
                <a:pos x="106" y="193"/>
              </a:cxn>
              <a:cxn ang="0">
                <a:pos x="112" y="205"/>
              </a:cxn>
              <a:cxn ang="0">
                <a:pos x="130" y="200"/>
              </a:cxn>
              <a:cxn ang="0">
                <a:pos x="173" y="177"/>
              </a:cxn>
              <a:cxn ang="0">
                <a:pos x="226" y="177"/>
              </a:cxn>
              <a:cxn ang="0">
                <a:pos x="235" y="173"/>
              </a:cxn>
              <a:cxn ang="0">
                <a:pos x="239" y="164"/>
              </a:cxn>
              <a:cxn ang="0">
                <a:pos x="239" y="69"/>
              </a:cxn>
              <a:cxn ang="0">
                <a:pos x="244" y="69"/>
              </a:cxn>
              <a:cxn ang="0">
                <a:pos x="254" y="64"/>
              </a:cxn>
              <a:cxn ang="0">
                <a:pos x="257" y="56"/>
              </a:cxn>
              <a:cxn ang="0">
                <a:pos x="257" y="53"/>
              </a:cxn>
              <a:cxn ang="0">
                <a:pos x="251" y="27"/>
              </a:cxn>
              <a:cxn ang="0">
                <a:pos x="264" y="27"/>
              </a:cxn>
              <a:cxn ang="0">
                <a:pos x="275" y="57"/>
              </a:cxn>
              <a:cxn ang="0">
                <a:pos x="287" y="65"/>
              </a:cxn>
              <a:cxn ang="0">
                <a:pos x="298" y="66"/>
              </a:cxn>
              <a:cxn ang="0">
                <a:pos x="353" y="197"/>
              </a:cxn>
              <a:cxn ang="0">
                <a:pos x="365" y="205"/>
              </a:cxn>
              <a:cxn ang="0">
                <a:pos x="421" y="205"/>
              </a:cxn>
              <a:cxn ang="0">
                <a:pos x="390" y="270"/>
              </a:cxn>
              <a:cxn ang="0">
                <a:pos x="49" y="270"/>
              </a:cxn>
              <a:cxn ang="0">
                <a:pos x="29" y="252"/>
              </a:cxn>
              <a:cxn ang="0">
                <a:pos x="28" y="246"/>
              </a:cxn>
              <a:cxn ang="0">
                <a:pos x="28" y="245"/>
              </a:cxn>
              <a:cxn ang="0">
                <a:pos x="252" y="245"/>
              </a:cxn>
              <a:cxn ang="0">
                <a:pos x="323" y="190"/>
              </a:cxn>
              <a:cxn ang="0">
                <a:pos x="310" y="177"/>
              </a:cxn>
              <a:cxn ang="0">
                <a:pos x="297" y="190"/>
              </a:cxn>
              <a:cxn ang="0">
                <a:pos x="252" y="219"/>
              </a:cxn>
              <a:cxn ang="0">
                <a:pos x="18" y="219"/>
              </a:cxn>
              <a:cxn ang="0">
                <a:pos x="5" y="227"/>
              </a:cxn>
              <a:cxn ang="0">
                <a:pos x="4" y="262"/>
              </a:cxn>
              <a:cxn ang="0">
                <a:pos x="41" y="296"/>
              </a:cxn>
              <a:cxn ang="0">
                <a:pos x="46" y="297"/>
              </a:cxn>
              <a:cxn ang="0">
                <a:pos x="398" y="297"/>
              </a:cxn>
              <a:cxn ang="0">
                <a:pos x="410" y="289"/>
              </a:cxn>
              <a:cxn ang="0">
                <a:pos x="454" y="197"/>
              </a:cxn>
              <a:cxn ang="0">
                <a:pos x="453" y="185"/>
              </a:cxn>
              <a:cxn ang="0">
                <a:pos x="442" y="178"/>
              </a:cxn>
              <a:cxn ang="0">
                <a:pos x="374" y="178"/>
              </a:cxn>
              <a:cxn ang="0">
                <a:pos x="319" y="48"/>
              </a:cxn>
              <a:cxn ang="0">
                <a:pos x="308" y="40"/>
              </a:cxn>
              <a:cxn ang="0">
                <a:pos x="297" y="39"/>
              </a:cxn>
              <a:cxn ang="0">
                <a:pos x="286" y="9"/>
              </a:cxn>
              <a:cxn ang="0">
                <a:pos x="274" y="1"/>
              </a:cxn>
              <a:cxn ang="0">
                <a:pos x="234" y="0"/>
              </a:cxn>
              <a:cxn ang="0">
                <a:pos x="224" y="5"/>
              </a:cxn>
            </a:cxnLst>
            <a:rect l="0" t="0" r="r" b="b"/>
            <a:pathLst>
              <a:path w="456" h="297">
                <a:moveTo>
                  <a:pt x="224" y="5"/>
                </a:moveTo>
                <a:cubicBezTo>
                  <a:pt x="222" y="7"/>
                  <a:pt x="221" y="10"/>
                  <a:pt x="221" y="13"/>
                </a:cubicBezTo>
                <a:cubicBezTo>
                  <a:pt x="221" y="14"/>
                  <a:pt x="221" y="15"/>
                  <a:pt x="221" y="16"/>
                </a:cubicBezTo>
                <a:cubicBezTo>
                  <a:pt x="221" y="16"/>
                  <a:pt x="224" y="30"/>
                  <a:pt x="227" y="43"/>
                </a:cubicBezTo>
                <a:cubicBezTo>
                  <a:pt x="227" y="43"/>
                  <a:pt x="225" y="43"/>
                  <a:pt x="225" y="43"/>
                </a:cubicBezTo>
                <a:cubicBezTo>
                  <a:pt x="222" y="43"/>
                  <a:pt x="218" y="44"/>
                  <a:pt x="216" y="47"/>
                </a:cubicBezTo>
                <a:cubicBezTo>
                  <a:pt x="213" y="49"/>
                  <a:pt x="212" y="53"/>
                  <a:pt x="212" y="56"/>
                </a:cubicBezTo>
                <a:cubicBezTo>
                  <a:pt x="212" y="56"/>
                  <a:pt x="212" y="130"/>
                  <a:pt x="212" y="151"/>
                </a:cubicBezTo>
                <a:cubicBezTo>
                  <a:pt x="198" y="151"/>
                  <a:pt x="173" y="151"/>
                  <a:pt x="173" y="151"/>
                </a:cubicBezTo>
                <a:cubicBezTo>
                  <a:pt x="155" y="151"/>
                  <a:pt x="122" y="162"/>
                  <a:pt x="107" y="186"/>
                </a:cubicBezTo>
                <a:cubicBezTo>
                  <a:pt x="106" y="189"/>
                  <a:pt x="106" y="191"/>
                  <a:pt x="106" y="193"/>
                </a:cubicBezTo>
                <a:cubicBezTo>
                  <a:pt x="106" y="198"/>
                  <a:pt x="108" y="202"/>
                  <a:pt x="112" y="205"/>
                </a:cubicBezTo>
                <a:cubicBezTo>
                  <a:pt x="119" y="208"/>
                  <a:pt x="127" y="206"/>
                  <a:pt x="130" y="200"/>
                </a:cubicBezTo>
                <a:cubicBezTo>
                  <a:pt x="138" y="186"/>
                  <a:pt x="161" y="177"/>
                  <a:pt x="173" y="177"/>
                </a:cubicBezTo>
                <a:cubicBezTo>
                  <a:pt x="226" y="177"/>
                  <a:pt x="226" y="177"/>
                  <a:pt x="226" y="177"/>
                </a:cubicBezTo>
                <a:cubicBezTo>
                  <a:pt x="229" y="177"/>
                  <a:pt x="233" y="176"/>
                  <a:pt x="235" y="173"/>
                </a:cubicBezTo>
                <a:cubicBezTo>
                  <a:pt x="238" y="171"/>
                  <a:pt x="239" y="168"/>
                  <a:pt x="239" y="164"/>
                </a:cubicBezTo>
                <a:cubicBezTo>
                  <a:pt x="239" y="164"/>
                  <a:pt x="239" y="90"/>
                  <a:pt x="239" y="69"/>
                </a:cubicBezTo>
                <a:cubicBezTo>
                  <a:pt x="241" y="69"/>
                  <a:pt x="244" y="69"/>
                  <a:pt x="244" y="69"/>
                </a:cubicBezTo>
                <a:cubicBezTo>
                  <a:pt x="248" y="69"/>
                  <a:pt x="252" y="67"/>
                  <a:pt x="254" y="64"/>
                </a:cubicBezTo>
                <a:cubicBezTo>
                  <a:pt x="256" y="62"/>
                  <a:pt x="257" y="59"/>
                  <a:pt x="257" y="56"/>
                </a:cubicBezTo>
                <a:cubicBezTo>
                  <a:pt x="257" y="55"/>
                  <a:pt x="257" y="54"/>
                  <a:pt x="257" y="53"/>
                </a:cubicBezTo>
                <a:cubicBezTo>
                  <a:pt x="257" y="53"/>
                  <a:pt x="253" y="39"/>
                  <a:pt x="251" y="27"/>
                </a:cubicBezTo>
                <a:cubicBezTo>
                  <a:pt x="257" y="27"/>
                  <a:pt x="260" y="27"/>
                  <a:pt x="264" y="27"/>
                </a:cubicBezTo>
                <a:cubicBezTo>
                  <a:pt x="268" y="37"/>
                  <a:pt x="275" y="57"/>
                  <a:pt x="275" y="57"/>
                </a:cubicBezTo>
                <a:cubicBezTo>
                  <a:pt x="277" y="62"/>
                  <a:pt x="281" y="65"/>
                  <a:pt x="287" y="65"/>
                </a:cubicBezTo>
                <a:cubicBezTo>
                  <a:pt x="287" y="65"/>
                  <a:pt x="293" y="66"/>
                  <a:pt x="298" y="66"/>
                </a:cubicBezTo>
                <a:cubicBezTo>
                  <a:pt x="304" y="80"/>
                  <a:pt x="353" y="197"/>
                  <a:pt x="353" y="197"/>
                </a:cubicBezTo>
                <a:cubicBezTo>
                  <a:pt x="355" y="202"/>
                  <a:pt x="360" y="205"/>
                  <a:pt x="365" y="205"/>
                </a:cubicBezTo>
                <a:cubicBezTo>
                  <a:pt x="365" y="205"/>
                  <a:pt x="399" y="205"/>
                  <a:pt x="421" y="205"/>
                </a:cubicBezTo>
                <a:cubicBezTo>
                  <a:pt x="411" y="226"/>
                  <a:pt x="395" y="260"/>
                  <a:pt x="390" y="270"/>
                </a:cubicBezTo>
                <a:cubicBezTo>
                  <a:pt x="374" y="270"/>
                  <a:pt x="55" y="270"/>
                  <a:pt x="49" y="270"/>
                </a:cubicBezTo>
                <a:cubicBezTo>
                  <a:pt x="43" y="267"/>
                  <a:pt x="33" y="261"/>
                  <a:pt x="29" y="252"/>
                </a:cubicBezTo>
                <a:cubicBezTo>
                  <a:pt x="28" y="250"/>
                  <a:pt x="28" y="248"/>
                  <a:pt x="28" y="246"/>
                </a:cubicBezTo>
                <a:cubicBezTo>
                  <a:pt x="28" y="245"/>
                  <a:pt x="28" y="245"/>
                  <a:pt x="28" y="245"/>
                </a:cubicBezTo>
                <a:cubicBezTo>
                  <a:pt x="47" y="245"/>
                  <a:pt x="252" y="245"/>
                  <a:pt x="252" y="245"/>
                </a:cubicBezTo>
                <a:cubicBezTo>
                  <a:pt x="286" y="245"/>
                  <a:pt x="323" y="226"/>
                  <a:pt x="323" y="190"/>
                </a:cubicBezTo>
                <a:cubicBezTo>
                  <a:pt x="323" y="183"/>
                  <a:pt x="317" y="177"/>
                  <a:pt x="310" y="177"/>
                </a:cubicBezTo>
                <a:cubicBezTo>
                  <a:pt x="303" y="177"/>
                  <a:pt x="297" y="183"/>
                  <a:pt x="297" y="190"/>
                </a:cubicBezTo>
                <a:cubicBezTo>
                  <a:pt x="297" y="210"/>
                  <a:pt x="270" y="219"/>
                  <a:pt x="252" y="219"/>
                </a:cubicBezTo>
                <a:cubicBezTo>
                  <a:pt x="18" y="219"/>
                  <a:pt x="18" y="219"/>
                  <a:pt x="18" y="219"/>
                </a:cubicBezTo>
                <a:cubicBezTo>
                  <a:pt x="12" y="219"/>
                  <a:pt x="8" y="222"/>
                  <a:pt x="5" y="227"/>
                </a:cubicBezTo>
                <a:cubicBezTo>
                  <a:pt x="0" y="238"/>
                  <a:pt x="0" y="251"/>
                  <a:pt x="4" y="262"/>
                </a:cubicBezTo>
                <a:cubicBezTo>
                  <a:pt x="13" y="284"/>
                  <a:pt x="38" y="294"/>
                  <a:pt x="41" y="296"/>
                </a:cubicBezTo>
                <a:cubicBezTo>
                  <a:pt x="43" y="296"/>
                  <a:pt x="44" y="297"/>
                  <a:pt x="46" y="297"/>
                </a:cubicBezTo>
                <a:cubicBezTo>
                  <a:pt x="398" y="297"/>
                  <a:pt x="398" y="297"/>
                  <a:pt x="398" y="297"/>
                </a:cubicBezTo>
                <a:cubicBezTo>
                  <a:pt x="403" y="297"/>
                  <a:pt x="408" y="294"/>
                  <a:pt x="410" y="289"/>
                </a:cubicBezTo>
                <a:cubicBezTo>
                  <a:pt x="454" y="197"/>
                  <a:pt x="454" y="197"/>
                  <a:pt x="454" y="197"/>
                </a:cubicBezTo>
                <a:cubicBezTo>
                  <a:pt x="456" y="193"/>
                  <a:pt x="456" y="188"/>
                  <a:pt x="453" y="185"/>
                </a:cubicBezTo>
                <a:cubicBezTo>
                  <a:pt x="451" y="181"/>
                  <a:pt x="447" y="178"/>
                  <a:pt x="442" y="178"/>
                </a:cubicBezTo>
                <a:cubicBezTo>
                  <a:pt x="442" y="178"/>
                  <a:pt x="388" y="178"/>
                  <a:pt x="374" y="178"/>
                </a:cubicBezTo>
                <a:cubicBezTo>
                  <a:pt x="368" y="164"/>
                  <a:pt x="319" y="48"/>
                  <a:pt x="319" y="48"/>
                </a:cubicBezTo>
                <a:cubicBezTo>
                  <a:pt x="317" y="44"/>
                  <a:pt x="313" y="41"/>
                  <a:pt x="308" y="40"/>
                </a:cubicBezTo>
                <a:cubicBezTo>
                  <a:pt x="308" y="40"/>
                  <a:pt x="303" y="40"/>
                  <a:pt x="297" y="39"/>
                </a:cubicBezTo>
                <a:cubicBezTo>
                  <a:pt x="293" y="29"/>
                  <a:pt x="286" y="9"/>
                  <a:pt x="286" y="9"/>
                </a:cubicBezTo>
                <a:cubicBezTo>
                  <a:pt x="284" y="4"/>
                  <a:pt x="279" y="1"/>
                  <a:pt x="274" y="1"/>
                </a:cubicBezTo>
                <a:cubicBezTo>
                  <a:pt x="234" y="0"/>
                  <a:pt x="234" y="0"/>
                  <a:pt x="234" y="0"/>
                </a:cubicBezTo>
                <a:cubicBezTo>
                  <a:pt x="230" y="0"/>
                  <a:pt x="226" y="2"/>
                  <a:pt x="224" y="5"/>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299" name="TextBox 298"/>
          <p:cNvSpPr txBox="1"/>
          <p:nvPr userDrawn="1"/>
        </p:nvSpPr>
        <p:spPr>
          <a:xfrm>
            <a:off x="3131398" y="2597685"/>
            <a:ext cx="477026" cy="92333"/>
          </a:xfrm>
          <a:prstGeom prst="rect">
            <a:avLst/>
          </a:prstGeom>
          <a:noFill/>
        </p:spPr>
        <p:txBody>
          <a:bodyPr wrap="square" lIns="0" tIns="0" rIns="0" bIns="0" rtlCol="0" anchor="t" anchorCtr="0">
            <a:spAutoFit/>
          </a:bodyPr>
          <a:lstStyle/>
          <a:p>
            <a:pPr algn="ctr"/>
            <a:r>
              <a:rPr lang="en-US" sz="600" b="1" dirty="0">
                <a:solidFill>
                  <a:srgbClr val="626469"/>
                </a:solidFill>
                <a:latin typeface="Arial" pitchFamily="34" charset="0"/>
                <a:cs typeface="Arial" pitchFamily="34" charset="0"/>
              </a:rPr>
              <a:t>Marine</a:t>
            </a:r>
          </a:p>
        </p:txBody>
      </p:sp>
      <p:sp>
        <p:nvSpPr>
          <p:cNvPr id="300" name="Freeform 220"/>
          <p:cNvSpPr>
            <a:spLocks noChangeAspect="1"/>
          </p:cNvSpPr>
          <p:nvPr userDrawn="1"/>
        </p:nvSpPr>
        <p:spPr bwMode="auto">
          <a:xfrm>
            <a:off x="2453738" y="2925165"/>
            <a:ext cx="439940" cy="243058"/>
          </a:xfrm>
          <a:custGeom>
            <a:avLst/>
            <a:gdLst/>
            <a:ahLst/>
            <a:cxnLst>
              <a:cxn ang="0">
                <a:pos x="46" y="10"/>
              </a:cxn>
              <a:cxn ang="0">
                <a:pos x="0" y="96"/>
              </a:cxn>
              <a:cxn ang="0">
                <a:pos x="29" y="171"/>
              </a:cxn>
              <a:cxn ang="0">
                <a:pos x="39" y="176"/>
              </a:cxn>
              <a:cxn ang="0">
                <a:pos x="49" y="176"/>
              </a:cxn>
              <a:cxn ang="0">
                <a:pos x="87" y="204"/>
              </a:cxn>
              <a:cxn ang="0">
                <a:pos x="127" y="164"/>
              </a:cxn>
              <a:cxn ang="0">
                <a:pos x="127" y="148"/>
              </a:cxn>
              <a:cxn ang="0">
                <a:pos x="115" y="136"/>
              </a:cxn>
              <a:cxn ang="0">
                <a:pos x="103" y="148"/>
              </a:cxn>
              <a:cxn ang="0">
                <a:pos x="103" y="165"/>
              </a:cxn>
              <a:cxn ang="0">
                <a:pos x="87" y="181"/>
              </a:cxn>
              <a:cxn ang="0">
                <a:pos x="71" y="164"/>
              </a:cxn>
              <a:cxn ang="0">
                <a:pos x="67" y="156"/>
              </a:cxn>
              <a:cxn ang="0">
                <a:pos x="59" y="153"/>
              </a:cxn>
              <a:cxn ang="0">
                <a:pos x="46" y="153"/>
              </a:cxn>
              <a:cxn ang="0">
                <a:pos x="24" y="96"/>
              </a:cxn>
              <a:cxn ang="0">
                <a:pos x="57" y="32"/>
              </a:cxn>
              <a:cxn ang="0">
                <a:pos x="224" y="32"/>
              </a:cxn>
              <a:cxn ang="0">
                <a:pos x="281" y="88"/>
              </a:cxn>
              <a:cxn ang="0">
                <a:pos x="284" y="90"/>
              </a:cxn>
              <a:cxn ang="0">
                <a:pos x="307" y="98"/>
              </a:cxn>
              <a:cxn ang="0">
                <a:pos x="341" y="110"/>
              </a:cxn>
              <a:cxn ang="0">
                <a:pos x="351" y="128"/>
              </a:cxn>
              <a:cxn ang="0">
                <a:pos x="350" y="131"/>
              </a:cxn>
              <a:cxn ang="0">
                <a:pos x="335" y="134"/>
              </a:cxn>
              <a:cxn ang="0">
                <a:pos x="332" y="134"/>
              </a:cxn>
              <a:cxn ang="0">
                <a:pos x="307" y="134"/>
              </a:cxn>
              <a:cxn ang="0">
                <a:pos x="296" y="142"/>
              </a:cxn>
              <a:cxn ang="0">
                <a:pos x="299" y="155"/>
              </a:cxn>
              <a:cxn ang="0">
                <a:pos x="304" y="166"/>
              </a:cxn>
              <a:cxn ang="0">
                <a:pos x="288" y="182"/>
              </a:cxn>
              <a:cxn ang="0">
                <a:pos x="272" y="166"/>
              </a:cxn>
              <a:cxn ang="0">
                <a:pos x="275" y="156"/>
              </a:cxn>
              <a:cxn ang="0">
                <a:pos x="277" y="143"/>
              </a:cxn>
              <a:cxn ang="0">
                <a:pos x="266" y="136"/>
              </a:cxn>
              <a:cxn ang="0">
                <a:pos x="156" y="136"/>
              </a:cxn>
              <a:cxn ang="0">
                <a:pos x="144" y="148"/>
              </a:cxn>
              <a:cxn ang="0">
                <a:pos x="156" y="160"/>
              </a:cxn>
              <a:cxn ang="0">
                <a:pos x="248" y="160"/>
              </a:cxn>
              <a:cxn ang="0">
                <a:pos x="248" y="166"/>
              </a:cxn>
              <a:cxn ang="0">
                <a:pos x="288" y="206"/>
              </a:cxn>
              <a:cxn ang="0">
                <a:pos x="328" y="166"/>
              </a:cxn>
              <a:cxn ang="0">
                <a:pos x="327" y="158"/>
              </a:cxn>
              <a:cxn ang="0">
                <a:pos x="332" y="158"/>
              </a:cxn>
              <a:cxn ang="0">
                <a:pos x="334" y="158"/>
              </a:cxn>
              <a:cxn ang="0">
                <a:pos x="373" y="139"/>
              </a:cxn>
              <a:cxn ang="0">
                <a:pos x="375" y="128"/>
              </a:cxn>
              <a:cxn ang="0">
                <a:pos x="352" y="89"/>
              </a:cxn>
              <a:cxn ang="0">
                <a:pos x="314" y="75"/>
              </a:cxn>
              <a:cxn ang="0">
                <a:pos x="296" y="70"/>
              </a:cxn>
              <a:cxn ang="0">
                <a:pos x="235" y="11"/>
              </a:cxn>
              <a:cxn ang="0">
                <a:pos x="46" y="10"/>
              </a:cxn>
            </a:cxnLst>
            <a:rect l="0" t="0" r="r" b="b"/>
            <a:pathLst>
              <a:path w="375" h="206">
                <a:moveTo>
                  <a:pt x="46" y="10"/>
                </a:moveTo>
                <a:cubicBezTo>
                  <a:pt x="28" y="19"/>
                  <a:pt x="0" y="59"/>
                  <a:pt x="0" y="96"/>
                </a:cubicBezTo>
                <a:cubicBezTo>
                  <a:pt x="0" y="126"/>
                  <a:pt x="26" y="166"/>
                  <a:pt x="29" y="171"/>
                </a:cubicBezTo>
                <a:cubicBezTo>
                  <a:pt x="31" y="174"/>
                  <a:pt x="35" y="176"/>
                  <a:pt x="39" y="176"/>
                </a:cubicBezTo>
                <a:cubicBezTo>
                  <a:pt x="39" y="176"/>
                  <a:pt x="44" y="176"/>
                  <a:pt x="49" y="176"/>
                </a:cubicBezTo>
                <a:cubicBezTo>
                  <a:pt x="54" y="193"/>
                  <a:pt x="69" y="204"/>
                  <a:pt x="87" y="204"/>
                </a:cubicBezTo>
                <a:cubicBezTo>
                  <a:pt x="109" y="204"/>
                  <a:pt x="127" y="186"/>
                  <a:pt x="127" y="164"/>
                </a:cubicBezTo>
                <a:cubicBezTo>
                  <a:pt x="127" y="164"/>
                  <a:pt x="127" y="148"/>
                  <a:pt x="127" y="148"/>
                </a:cubicBezTo>
                <a:cubicBezTo>
                  <a:pt x="126" y="141"/>
                  <a:pt x="121" y="136"/>
                  <a:pt x="115" y="136"/>
                </a:cubicBezTo>
                <a:cubicBezTo>
                  <a:pt x="108" y="136"/>
                  <a:pt x="103" y="141"/>
                  <a:pt x="103" y="148"/>
                </a:cubicBezTo>
                <a:cubicBezTo>
                  <a:pt x="103" y="165"/>
                  <a:pt x="103" y="165"/>
                  <a:pt x="103" y="165"/>
                </a:cubicBezTo>
                <a:cubicBezTo>
                  <a:pt x="103" y="173"/>
                  <a:pt x="96" y="181"/>
                  <a:pt x="87" y="181"/>
                </a:cubicBezTo>
                <a:cubicBezTo>
                  <a:pt x="78" y="181"/>
                  <a:pt x="71" y="173"/>
                  <a:pt x="71" y="164"/>
                </a:cubicBezTo>
                <a:cubicBezTo>
                  <a:pt x="71" y="161"/>
                  <a:pt x="69" y="158"/>
                  <a:pt x="67" y="156"/>
                </a:cubicBezTo>
                <a:cubicBezTo>
                  <a:pt x="65" y="154"/>
                  <a:pt x="62" y="153"/>
                  <a:pt x="59" y="153"/>
                </a:cubicBezTo>
                <a:cubicBezTo>
                  <a:pt x="59" y="153"/>
                  <a:pt x="51" y="153"/>
                  <a:pt x="46" y="153"/>
                </a:cubicBezTo>
                <a:cubicBezTo>
                  <a:pt x="37" y="139"/>
                  <a:pt x="24" y="113"/>
                  <a:pt x="24" y="96"/>
                </a:cubicBezTo>
                <a:cubicBezTo>
                  <a:pt x="24" y="67"/>
                  <a:pt x="47" y="36"/>
                  <a:pt x="57" y="32"/>
                </a:cubicBezTo>
                <a:cubicBezTo>
                  <a:pt x="71" y="25"/>
                  <a:pt x="207" y="25"/>
                  <a:pt x="224" y="32"/>
                </a:cubicBezTo>
                <a:cubicBezTo>
                  <a:pt x="230" y="36"/>
                  <a:pt x="258" y="64"/>
                  <a:pt x="281" y="88"/>
                </a:cubicBezTo>
                <a:cubicBezTo>
                  <a:pt x="282" y="89"/>
                  <a:pt x="283" y="89"/>
                  <a:pt x="284" y="90"/>
                </a:cubicBezTo>
                <a:cubicBezTo>
                  <a:pt x="288" y="92"/>
                  <a:pt x="296" y="95"/>
                  <a:pt x="307" y="98"/>
                </a:cubicBezTo>
                <a:cubicBezTo>
                  <a:pt x="319" y="101"/>
                  <a:pt x="334" y="106"/>
                  <a:pt x="341" y="110"/>
                </a:cubicBezTo>
                <a:cubicBezTo>
                  <a:pt x="345" y="112"/>
                  <a:pt x="351" y="121"/>
                  <a:pt x="351" y="128"/>
                </a:cubicBezTo>
                <a:cubicBezTo>
                  <a:pt x="351" y="129"/>
                  <a:pt x="351" y="130"/>
                  <a:pt x="350" y="131"/>
                </a:cubicBezTo>
                <a:cubicBezTo>
                  <a:pt x="349" y="134"/>
                  <a:pt x="342" y="134"/>
                  <a:pt x="335" y="134"/>
                </a:cubicBezTo>
                <a:cubicBezTo>
                  <a:pt x="332" y="134"/>
                  <a:pt x="332" y="134"/>
                  <a:pt x="332" y="134"/>
                </a:cubicBezTo>
                <a:cubicBezTo>
                  <a:pt x="307" y="134"/>
                  <a:pt x="307" y="134"/>
                  <a:pt x="307" y="134"/>
                </a:cubicBezTo>
                <a:cubicBezTo>
                  <a:pt x="303" y="134"/>
                  <a:pt x="298" y="137"/>
                  <a:pt x="296" y="142"/>
                </a:cubicBezTo>
                <a:cubicBezTo>
                  <a:pt x="295" y="146"/>
                  <a:pt x="296" y="151"/>
                  <a:pt x="299" y="155"/>
                </a:cubicBezTo>
                <a:cubicBezTo>
                  <a:pt x="302" y="158"/>
                  <a:pt x="304" y="162"/>
                  <a:pt x="304" y="166"/>
                </a:cubicBezTo>
                <a:cubicBezTo>
                  <a:pt x="304" y="175"/>
                  <a:pt x="297" y="182"/>
                  <a:pt x="288" y="182"/>
                </a:cubicBezTo>
                <a:cubicBezTo>
                  <a:pt x="279" y="182"/>
                  <a:pt x="272" y="175"/>
                  <a:pt x="272" y="166"/>
                </a:cubicBezTo>
                <a:cubicBezTo>
                  <a:pt x="272" y="161"/>
                  <a:pt x="274" y="158"/>
                  <a:pt x="275" y="156"/>
                </a:cubicBezTo>
                <a:cubicBezTo>
                  <a:pt x="278" y="152"/>
                  <a:pt x="279" y="147"/>
                  <a:pt x="277" y="143"/>
                </a:cubicBezTo>
                <a:cubicBezTo>
                  <a:pt x="275" y="139"/>
                  <a:pt x="271" y="136"/>
                  <a:pt x="266" y="136"/>
                </a:cubicBezTo>
                <a:cubicBezTo>
                  <a:pt x="156" y="136"/>
                  <a:pt x="156" y="136"/>
                  <a:pt x="156" y="136"/>
                </a:cubicBezTo>
                <a:cubicBezTo>
                  <a:pt x="149" y="136"/>
                  <a:pt x="144" y="142"/>
                  <a:pt x="144" y="148"/>
                </a:cubicBezTo>
                <a:cubicBezTo>
                  <a:pt x="144" y="155"/>
                  <a:pt x="149" y="160"/>
                  <a:pt x="156" y="160"/>
                </a:cubicBezTo>
                <a:cubicBezTo>
                  <a:pt x="156" y="160"/>
                  <a:pt x="223" y="160"/>
                  <a:pt x="248" y="160"/>
                </a:cubicBezTo>
                <a:cubicBezTo>
                  <a:pt x="248" y="162"/>
                  <a:pt x="248" y="164"/>
                  <a:pt x="248" y="166"/>
                </a:cubicBezTo>
                <a:cubicBezTo>
                  <a:pt x="248" y="188"/>
                  <a:pt x="266" y="206"/>
                  <a:pt x="288" y="206"/>
                </a:cubicBezTo>
                <a:cubicBezTo>
                  <a:pt x="310" y="206"/>
                  <a:pt x="328" y="188"/>
                  <a:pt x="328" y="166"/>
                </a:cubicBezTo>
                <a:cubicBezTo>
                  <a:pt x="328" y="163"/>
                  <a:pt x="328" y="161"/>
                  <a:pt x="327" y="158"/>
                </a:cubicBezTo>
                <a:cubicBezTo>
                  <a:pt x="329" y="158"/>
                  <a:pt x="332" y="158"/>
                  <a:pt x="332" y="158"/>
                </a:cubicBezTo>
                <a:cubicBezTo>
                  <a:pt x="334" y="158"/>
                  <a:pt x="334" y="158"/>
                  <a:pt x="334" y="158"/>
                </a:cubicBezTo>
                <a:cubicBezTo>
                  <a:pt x="344" y="158"/>
                  <a:pt x="365" y="158"/>
                  <a:pt x="373" y="139"/>
                </a:cubicBezTo>
                <a:cubicBezTo>
                  <a:pt x="374" y="135"/>
                  <a:pt x="375" y="131"/>
                  <a:pt x="375" y="128"/>
                </a:cubicBezTo>
                <a:cubicBezTo>
                  <a:pt x="375" y="111"/>
                  <a:pt x="363" y="95"/>
                  <a:pt x="352" y="89"/>
                </a:cubicBezTo>
                <a:cubicBezTo>
                  <a:pt x="343" y="84"/>
                  <a:pt x="328" y="79"/>
                  <a:pt x="314" y="75"/>
                </a:cubicBezTo>
                <a:cubicBezTo>
                  <a:pt x="308" y="73"/>
                  <a:pt x="300" y="71"/>
                  <a:pt x="296" y="70"/>
                </a:cubicBezTo>
                <a:cubicBezTo>
                  <a:pt x="277" y="49"/>
                  <a:pt x="244" y="15"/>
                  <a:pt x="235" y="11"/>
                </a:cubicBezTo>
                <a:cubicBezTo>
                  <a:pt x="214" y="0"/>
                  <a:pt x="68" y="0"/>
                  <a:pt x="46" y="1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01" name="TextBox 300"/>
          <p:cNvSpPr txBox="1"/>
          <p:nvPr userDrawn="1"/>
        </p:nvSpPr>
        <p:spPr>
          <a:xfrm>
            <a:off x="2239467" y="3213506"/>
            <a:ext cx="844959" cy="92333"/>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Transportation</a:t>
            </a:r>
          </a:p>
        </p:txBody>
      </p:sp>
      <p:sp>
        <p:nvSpPr>
          <p:cNvPr id="302" name="Freeform 76"/>
          <p:cNvSpPr>
            <a:spLocks noChangeAspect="1"/>
          </p:cNvSpPr>
          <p:nvPr userDrawn="1"/>
        </p:nvSpPr>
        <p:spPr bwMode="auto">
          <a:xfrm>
            <a:off x="3202127" y="2873330"/>
            <a:ext cx="320870" cy="294894"/>
          </a:xfrm>
          <a:custGeom>
            <a:avLst/>
            <a:gdLst/>
            <a:ahLst/>
            <a:cxnLst>
              <a:cxn ang="0">
                <a:pos x="34" y="40"/>
              </a:cxn>
              <a:cxn ang="0">
                <a:pos x="74" y="80"/>
              </a:cxn>
              <a:cxn ang="0">
                <a:pos x="101" y="80"/>
              </a:cxn>
              <a:cxn ang="0">
                <a:pos x="101" y="129"/>
              </a:cxn>
              <a:cxn ang="0">
                <a:pos x="12" y="129"/>
              </a:cxn>
              <a:cxn ang="0">
                <a:pos x="0" y="141"/>
              </a:cxn>
              <a:cxn ang="0">
                <a:pos x="12" y="154"/>
              </a:cxn>
              <a:cxn ang="0">
                <a:pos x="113" y="154"/>
              </a:cxn>
              <a:cxn ang="0">
                <a:pos x="125" y="141"/>
              </a:cxn>
              <a:cxn ang="0">
                <a:pos x="125" y="68"/>
              </a:cxn>
              <a:cxn ang="0">
                <a:pos x="121" y="59"/>
              </a:cxn>
              <a:cxn ang="0">
                <a:pos x="113" y="55"/>
              </a:cxn>
              <a:cxn ang="0">
                <a:pos x="74" y="56"/>
              </a:cxn>
              <a:cxn ang="0">
                <a:pos x="59" y="40"/>
              </a:cxn>
              <a:cxn ang="0">
                <a:pos x="74" y="25"/>
              </a:cxn>
              <a:cxn ang="0">
                <a:pos x="192" y="25"/>
              </a:cxn>
              <a:cxn ang="0">
                <a:pos x="207" y="40"/>
              </a:cxn>
              <a:cxn ang="0">
                <a:pos x="192" y="56"/>
              </a:cxn>
              <a:cxn ang="0">
                <a:pos x="153" y="56"/>
              </a:cxn>
              <a:cxn ang="0">
                <a:pos x="144" y="59"/>
              </a:cxn>
              <a:cxn ang="0">
                <a:pos x="141" y="68"/>
              </a:cxn>
              <a:cxn ang="0">
                <a:pos x="141" y="140"/>
              </a:cxn>
              <a:cxn ang="0">
                <a:pos x="153" y="153"/>
              </a:cxn>
              <a:cxn ang="0">
                <a:pos x="198" y="153"/>
              </a:cxn>
              <a:cxn ang="0">
                <a:pos x="288" y="243"/>
              </a:cxn>
              <a:cxn ang="0">
                <a:pos x="288" y="264"/>
              </a:cxn>
              <a:cxn ang="0">
                <a:pos x="234" y="264"/>
              </a:cxn>
              <a:cxn ang="0">
                <a:pos x="234" y="243"/>
              </a:cxn>
              <a:cxn ang="0">
                <a:pos x="198" y="207"/>
              </a:cxn>
              <a:cxn ang="0">
                <a:pos x="12" y="207"/>
              </a:cxn>
              <a:cxn ang="0">
                <a:pos x="0" y="220"/>
              </a:cxn>
              <a:cxn ang="0">
                <a:pos x="12" y="232"/>
              </a:cxn>
              <a:cxn ang="0">
                <a:pos x="198" y="232"/>
              </a:cxn>
              <a:cxn ang="0">
                <a:pos x="209" y="243"/>
              </a:cxn>
              <a:cxn ang="0">
                <a:pos x="209" y="276"/>
              </a:cxn>
              <a:cxn ang="0">
                <a:pos x="221" y="288"/>
              </a:cxn>
              <a:cxn ang="0">
                <a:pos x="301" y="288"/>
              </a:cxn>
              <a:cxn ang="0">
                <a:pos x="313" y="276"/>
              </a:cxn>
              <a:cxn ang="0">
                <a:pos x="313" y="243"/>
              </a:cxn>
              <a:cxn ang="0">
                <a:pos x="198" y="128"/>
              </a:cxn>
              <a:cxn ang="0">
                <a:pos x="165" y="128"/>
              </a:cxn>
              <a:cxn ang="0">
                <a:pos x="165" y="80"/>
              </a:cxn>
              <a:cxn ang="0">
                <a:pos x="192" y="80"/>
              </a:cxn>
              <a:cxn ang="0">
                <a:pos x="232" y="40"/>
              </a:cxn>
              <a:cxn ang="0">
                <a:pos x="192" y="0"/>
              </a:cxn>
              <a:cxn ang="0">
                <a:pos x="74" y="0"/>
              </a:cxn>
              <a:cxn ang="0">
                <a:pos x="34" y="40"/>
              </a:cxn>
            </a:cxnLst>
            <a:rect l="0" t="0" r="r" b="b"/>
            <a:pathLst>
              <a:path w="313" h="288">
                <a:moveTo>
                  <a:pt x="34" y="40"/>
                </a:moveTo>
                <a:cubicBezTo>
                  <a:pt x="34" y="62"/>
                  <a:pt x="52" y="80"/>
                  <a:pt x="74" y="80"/>
                </a:cubicBezTo>
                <a:cubicBezTo>
                  <a:pt x="74" y="80"/>
                  <a:pt x="89" y="80"/>
                  <a:pt x="101" y="80"/>
                </a:cubicBezTo>
                <a:cubicBezTo>
                  <a:pt x="101" y="94"/>
                  <a:pt x="101" y="115"/>
                  <a:pt x="101" y="129"/>
                </a:cubicBezTo>
                <a:cubicBezTo>
                  <a:pt x="82" y="129"/>
                  <a:pt x="12" y="129"/>
                  <a:pt x="12" y="129"/>
                </a:cubicBezTo>
                <a:cubicBezTo>
                  <a:pt x="5" y="129"/>
                  <a:pt x="0" y="135"/>
                  <a:pt x="0" y="141"/>
                </a:cubicBezTo>
                <a:cubicBezTo>
                  <a:pt x="0" y="148"/>
                  <a:pt x="5" y="154"/>
                  <a:pt x="12" y="154"/>
                </a:cubicBezTo>
                <a:cubicBezTo>
                  <a:pt x="113" y="154"/>
                  <a:pt x="113" y="154"/>
                  <a:pt x="113" y="154"/>
                </a:cubicBezTo>
                <a:cubicBezTo>
                  <a:pt x="120" y="154"/>
                  <a:pt x="125" y="148"/>
                  <a:pt x="125" y="141"/>
                </a:cubicBezTo>
                <a:cubicBezTo>
                  <a:pt x="125" y="68"/>
                  <a:pt x="125" y="68"/>
                  <a:pt x="125" y="68"/>
                </a:cubicBezTo>
                <a:cubicBezTo>
                  <a:pt x="125" y="64"/>
                  <a:pt x="124" y="61"/>
                  <a:pt x="121" y="59"/>
                </a:cubicBezTo>
                <a:cubicBezTo>
                  <a:pt x="119" y="57"/>
                  <a:pt x="116" y="55"/>
                  <a:pt x="113" y="55"/>
                </a:cubicBezTo>
                <a:cubicBezTo>
                  <a:pt x="74" y="56"/>
                  <a:pt x="74" y="56"/>
                  <a:pt x="74" y="56"/>
                </a:cubicBezTo>
                <a:cubicBezTo>
                  <a:pt x="66" y="56"/>
                  <a:pt x="59" y="49"/>
                  <a:pt x="59" y="40"/>
                </a:cubicBezTo>
                <a:cubicBezTo>
                  <a:pt x="59" y="32"/>
                  <a:pt x="66" y="25"/>
                  <a:pt x="74" y="25"/>
                </a:cubicBezTo>
                <a:cubicBezTo>
                  <a:pt x="192" y="25"/>
                  <a:pt x="192" y="25"/>
                  <a:pt x="192" y="25"/>
                </a:cubicBezTo>
                <a:cubicBezTo>
                  <a:pt x="200" y="25"/>
                  <a:pt x="207" y="32"/>
                  <a:pt x="207" y="40"/>
                </a:cubicBezTo>
                <a:cubicBezTo>
                  <a:pt x="207" y="49"/>
                  <a:pt x="200" y="56"/>
                  <a:pt x="192" y="56"/>
                </a:cubicBezTo>
                <a:cubicBezTo>
                  <a:pt x="192" y="56"/>
                  <a:pt x="153" y="56"/>
                  <a:pt x="153" y="56"/>
                </a:cubicBezTo>
                <a:cubicBezTo>
                  <a:pt x="150" y="56"/>
                  <a:pt x="147" y="57"/>
                  <a:pt x="144" y="59"/>
                </a:cubicBezTo>
                <a:cubicBezTo>
                  <a:pt x="142" y="62"/>
                  <a:pt x="141" y="65"/>
                  <a:pt x="141" y="68"/>
                </a:cubicBezTo>
                <a:cubicBezTo>
                  <a:pt x="141" y="140"/>
                  <a:pt x="141" y="140"/>
                  <a:pt x="141" y="140"/>
                </a:cubicBezTo>
                <a:cubicBezTo>
                  <a:pt x="141" y="147"/>
                  <a:pt x="146" y="153"/>
                  <a:pt x="153" y="153"/>
                </a:cubicBezTo>
                <a:cubicBezTo>
                  <a:pt x="198" y="153"/>
                  <a:pt x="198" y="153"/>
                  <a:pt x="198" y="153"/>
                </a:cubicBezTo>
                <a:cubicBezTo>
                  <a:pt x="248" y="153"/>
                  <a:pt x="288" y="193"/>
                  <a:pt x="288" y="243"/>
                </a:cubicBezTo>
                <a:cubicBezTo>
                  <a:pt x="288" y="243"/>
                  <a:pt x="288" y="254"/>
                  <a:pt x="288" y="264"/>
                </a:cubicBezTo>
                <a:cubicBezTo>
                  <a:pt x="274" y="264"/>
                  <a:pt x="248" y="264"/>
                  <a:pt x="234" y="264"/>
                </a:cubicBezTo>
                <a:cubicBezTo>
                  <a:pt x="234" y="254"/>
                  <a:pt x="234" y="243"/>
                  <a:pt x="234" y="243"/>
                </a:cubicBezTo>
                <a:cubicBezTo>
                  <a:pt x="234" y="223"/>
                  <a:pt x="218" y="207"/>
                  <a:pt x="198" y="207"/>
                </a:cubicBezTo>
                <a:cubicBezTo>
                  <a:pt x="12" y="207"/>
                  <a:pt x="12" y="207"/>
                  <a:pt x="12" y="207"/>
                </a:cubicBezTo>
                <a:cubicBezTo>
                  <a:pt x="5" y="207"/>
                  <a:pt x="0" y="213"/>
                  <a:pt x="0" y="220"/>
                </a:cubicBezTo>
                <a:cubicBezTo>
                  <a:pt x="0" y="227"/>
                  <a:pt x="5" y="232"/>
                  <a:pt x="12" y="232"/>
                </a:cubicBezTo>
                <a:cubicBezTo>
                  <a:pt x="198" y="232"/>
                  <a:pt x="198" y="232"/>
                  <a:pt x="198" y="232"/>
                </a:cubicBezTo>
                <a:cubicBezTo>
                  <a:pt x="204" y="232"/>
                  <a:pt x="209" y="237"/>
                  <a:pt x="209" y="243"/>
                </a:cubicBezTo>
                <a:cubicBezTo>
                  <a:pt x="209" y="243"/>
                  <a:pt x="209" y="276"/>
                  <a:pt x="209" y="276"/>
                </a:cubicBezTo>
                <a:cubicBezTo>
                  <a:pt x="209" y="283"/>
                  <a:pt x="215" y="288"/>
                  <a:pt x="221" y="288"/>
                </a:cubicBezTo>
                <a:cubicBezTo>
                  <a:pt x="301" y="288"/>
                  <a:pt x="301" y="288"/>
                  <a:pt x="301" y="288"/>
                </a:cubicBezTo>
                <a:cubicBezTo>
                  <a:pt x="307" y="288"/>
                  <a:pt x="313" y="283"/>
                  <a:pt x="313" y="276"/>
                </a:cubicBezTo>
                <a:cubicBezTo>
                  <a:pt x="313" y="243"/>
                  <a:pt x="313" y="243"/>
                  <a:pt x="313" y="243"/>
                </a:cubicBezTo>
                <a:cubicBezTo>
                  <a:pt x="313" y="180"/>
                  <a:pt x="261" y="128"/>
                  <a:pt x="198" y="128"/>
                </a:cubicBezTo>
                <a:cubicBezTo>
                  <a:pt x="198" y="128"/>
                  <a:pt x="179" y="128"/>
                  <a:pt x="165" y="128"/>
                </a:cubicBezTo>
                <a:cubicBezTo>
                  <a:pt x="165" y="115"/>
                  <a:pt x="165" y="94"/>
                  <a:pt x="165" y="80"/>
                </a:cubicBezTo>
                <a:cubicBezTo>
                  <a:pt x="177" y="80"/>
                  <a:pt x="192" y="80"/>
                  <a:pt x="192" y="80"/>
                </a:cubicBezTo>
                <a:cubicBezTo>
                  <a:pt x="214" y="80"/>
                  <a:pt x="232" y="63"/>
                  <a:pt x="232" y="40"/>
                </a:cubicBezTo>
                <a:cubicBezTo>
                  <a:pt x="232" y="18"/>
                  <a:pt x="214" y="0"/>
                  <a:pt x="192" y="0"/>
                </a:cubicBezTo>
                <a:cubicBezTo>
                  <a:pt x="192" y="0"/>
                  <a:pt x="74" y="0"/>
                  <a:pt x="74" y="0"/>
                </a:cubicBezTo>
                <a:cubicBezTo>
                  <a:pt x="52" y="0"/>
                  <a:pt x="34" y="18"/>
                  <a:pt x="34" y="4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03" name="TextBox 302"/>
          <p:cNvSpPr txBox="1"/>
          <p:nvPr userDrawn="1"/>
        </p:nvSpPr>
        <p:spPr>
          <a:xfrm>
            <a:off x="2961611" y="3213506"/>
            <a:ext cx="816603" cy="184666"/>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Water &amp; </a:t>
            </a:r>
            <a:br>
              <a:rPr lang="en-US" sz="600" b="1" dirty="0">
                <a:solidFill>
                  <a:srgbClr val="626469"/>
                </a:solidFill>
                <a:latin typeface="Arial" pitchFamily="34" charset="0"/>
                <a:cs typeface="Arial" pitchFamily="34" charset="0"/>
              </a:rPr>
            </a:br>
            <a:r>
              <a:rPr lang="en-US" sz="600" b="1" dirty="0">
                <a:solidFill>
                  <a:srgbClr val="626469"/>
                </a:solidFill>
                <a:latin typeface="Arial" pitchFamily="34" charset="0"/>
                <a:cs typeface="Arial" pitchFamily="34" charset="0"/>
              </a:rPr>
              <a:t>waste water</a:t>
            </a:r>
          </a:p>
        </p:txBody>
      </p:sp>
      <p:sp>
        <p:nvSpPr>
          <p:cNvPr id="304" name="Freeform 120"/>
          <p:cNvSpPr>
            <a:spLocks noChangeAspect="1"/>
          </p:cNvSpPr>
          <p:nvPr userDrawn="1"/>
        </p:nvSpPr>
        <p:spPr bwMode="auto">
          <a:xfrm>
            <a:off x="3897124" y="2253704"/>
            <a:ext cx="355355" cy="272211"/>
          </a:xfrm>
          <a:custGeom>
            <a:avLst/>
            <a:gdLst/>
            <a:ahLst/>
            <a:cxnLst>
              <a:cxn ang="0">
                <a:pos x="344" y="10"/>
              </a:cxn>
              <a:cxn ang="0">
                <a:pos x="334" y="27"/>
              </a:cxn>
              <a:cxn ang="0">
                <a:pos x="160" y="118"/>
              </a:cxn>
              <a:cxn ang="0">
                <a:pos x="55" y="128"/>
              </a:cxn>
              <a:cxn ang="0">
                <a:pos x="35" y="237"/>
              </a:cxn>
              <a:cxn ang="0">
                <a:pos x="97" y="259"/>
              </a:cxn>
              <a:cxn ang="0">
                <a:pos x="34" y="263"/>
              </a:cxn>
              <a:cxn ang="0">
                <a:pos x="34" y="333"/>
              </a:cxn>
              <a:cxn ang="0">
                <a:pos x="292" y="298"/>
              </a:cxn>
              <a:cxn ang="0">
                <a:pos x="201" y="263"/>
              </a:cxn>
              <a:cxn ang="0">
                <a:pos x="204" y="259"/>
              </a:cxn>
              <a:cxn ang="0">
                <a:pos x="217" y="167"/>
              </a:cxn>
              <a:cxn ang="0">
                <a:pos x="269" y="106"/>
              </a:cxn>
              <a:cxn ang="0">
                <a:pos x="350" y="73"/>
              </a:cxn>
              <a:cxn ang="0">
                <a:pos x="333" y="60"/>
              </a:cxn>
              <a:cxn ang="0">
                <a:pos x="259" y="81"/>
              </a:cxn>
              <a:cxn ang="0">
                <a:pos x="198" y="142"/>
              </a:cxn>
              <a:cxn ang="0">
                <a:pos x="189" y="166"/>
              </a:cxn>
              <a:cxn ang="0">
                <a:pos x="198" y="232"/>
              </a:cxn>
              <a:cxn ang="0">
                <a:pos x="175" y="246"/>
              </a:cxn>
              <a:cxn ang="0">
                <a:pos x="188" y="290"/>
              </a:cxn>
              <a:cxn ang="0">
                <a:pos x="265" y="298"/>
              </a:cxn>
              <a:cxn ang="0">
                <a:pos x="34" y="306"/>
              </a:cxn>
              <a:cxn ang="0">
                <a:pos x="34" y="290"/>
              </a:cxn>
              <a:cxn ang="0">
                <a:pos x="123" y="277"/>
              </a:cxn>
              <a:cxn ang="0">
                <a:pos x="110" y="232"/>
              </a:cxn>
              <a:cxn ang="0">
                <a:pos x="61" y="155"/>
              </a:cxn>
              <a:cxn ang="0">
                <a:pos x="181" y="145"/>
              </a:cxn>
              <a:cxn ang="0">
                <a:pos x="233" y="77"/>
              </a:cxn>
              <a:cxn ang="0">
                <a:pos x="348" y="50"/>
              </a:cxn>
              <a:cxn ang="0">
                <a:pos x="354" y="45"/>
              </a:cxn>
              <a:cxn ang="0">
                <a:pos x="371" y="41"/>
              </a:cxn>
              <a:cxn ang="0">
                <a:pos x="388" y="175"/>
              </a:cxn>
              <a:cxn ang="0">
                <a:pos x="405" y="190"/>
              </a:cxn>
              <a:cxn ang="0">
                <a:pos x="404" y="201"/>
              </a:cxn>
              <a:cxn ang="0">
                <a:pos x="394" y="209"/>
              </a:cxn>
              <a:cxn ang="0">
                <a:pos x="330" y="245"/>
              </a:cxn>
              <a:cxn ang="0">
                <a:pos x="348" y="257"/>
              </a:cxn>
              <a:cxn ang="0">
                <a:pos x="403" y="234"/>
              </a:cxn>
              <a:cxn ang="0">
                <a:pos x="433" y="194"/>
              </a:cxn>
              <a:cxn ang="0">
                <a:pos x="411" y="156"/>
              </a:cxn>
              <a:cxn ang="0">
                <a:pos x="406" y="154"/>
              </a:cxn>
              <a:cxn ang="0">
                <a:pos x="393" y="25"/>
              </a:cxn>
              <a:cxn ang="0">
                <a:pos x="374" y="6"/>
              </a:cxn>
            </a:cxnLst>
            <a:rect l="0" t="0" r="r" b="b"/>
            <a:pathLst>
              <a:path w="433" h="333">
                <a:moveTo>
                  <a:pt x="358" y="0"/>
                </a:moveTo>
                <a:cubicBezTo>
                  <a:pt x="351" y="1"/>
                  <a:pt x="346" y="6"/>
                  <a:pt x="344" y="10"/>
                </a:cubicBezTo>
                <a:cubicBezTo>
                  <a:pt x="344" y="10"/>
                  <a:pt x="345" y="9"/>
                  <a:pt x="345" y="9"/>
                </a:cubicBezTo>
                <a:cubicBezTo>
                  <a:pt x="345" y="9"/>
                  <a:pt x="337" y="21"/>
                  <a:pt x="334" y="27"/>
                </a:cubicBezTo>
                <a:cubicBezTo>
                  <a:pt x="325" y="29"/>
                  <a:pt x="227" y="51"/>
                  <a:pt x="227" y="51"/>
                </a:cubicBezTo>
                <a:cubicBezTo>
                  <a:pt x="192" y="60"/>
                  <a:pt x="169" y="82"/>
                  <a:pt x="160" y="118"/>
                </a:cubicBezTo>
                <a:cubicBezTo>
                  <a:pt x="160" y="118"/>
                  <a:pt x="159" y="123"/>
                  <a:pt x="157" y="128"/>
                </a:cubicBezTo>
                <a:cubicBezTo>
                  <a:pt x="140" y="128"/>
                  <a:pt x="55" y="128"/>
                  <a:pt x="55" y="128"/>
                </a:cubicBezTo>
                <a:cubicBezTo>
                  <a:pt x="44" y="128"/>
                  <a:pt x="35" y="137"/>
                  <a:pt x="35" y="148"/>
                </a:cubicBezTo>
                <a:cubicBezTo>
                  <a:pt x="35" y="148"/>
                  <a:pt x="35" y="237"/>
                  <a:pt x="35" y="237"/>
                </a:cubicBezTo>
                <a:cubicBezTo>
                  <a:pt x="35" y="249"/>
                  <a:pt x="44" y="259"/>
                  <a:pt x="56" y="259"/>
                </a:cubicBezTo>
                <a:cubicBezTo>
                  <a:pt x="56" y="259"/>
                  <a:pt x="82" y="259"/>
                  <a:pt x="97" y="259"/>
                </a:cubicBezTo>
                <a:cubicBezTo>
                  <a:pt x="97" y="261"/>
                  <a:pt x="97" y="261"/>
                  <a:pt x="97" y="263"/>
                </a:cubicBezTo>
                <a:cubicBezTo>
                  <a:pt x="78" y="263"/>
                  <a:pt x="34" y="263"/>
                  <a:pt x="34" y="263"/>
                </a:cubicBezTo>
                <a:cubicBezTo>
                  <a:pt x="15" y="263"/>
                  <a:pt x="0" y="279"/>
                  <a:pt x="0" y="298"/>
                </a:cubicBezTo>
                <a:cubicBezTo>
                  <a:pt x="0" y="317"/>
                  <a:pt x="15" y="333"/>
                  <a:pt x="34" y="333"/>
                </a:cubicBezTo>
                <a:cubicBezTo>
                  <a:pt x="257" y="333"/>
                  <a:pt x="257" y="333"/>
                  <a:pt x="257" y="333"/>
                </a:cubicBezTo>
                <a:cubicBezTo>
                  <a:pt x="277" y="333"/>
                  <a:pt x="292" y="317"/>
                  <a:pt x="292" y="298"/>
                </a:cubicBezTo>
                <a:cubicBezTo>
                  <a:pt x="292" y="279"/>
                  <a:pt x="277" y="263"/>
                  <a:pt x="257" y="263"/>
                </a:cubicBezTo>
                <a:cubicBezTo>
                  <a:pt x="257" y="263"/>
                  <a:pt x="219" y="263"/>
                  <a:pt x="201" y="263"/>
                </a:cubicBezTo>
                <a:cubicBezTo>
                  <a:pt x="201" y="261"/>
                  <a:pt x="201" y="261"/>
                  <a:pt x="201" y="259"/>
                </a:cubicBezTo>
                <a:cubicBezTo>
                  <a:pt x="202" y="259"/>
                  <a:pt x="204" y="259"/>
                  <a:pt x="204" y="259"/>
                </a:cubicBezTo>
                <a:cubicBezTo>
                  <a:pt x="216" y="259"/>
                  <a:pt x="225" y="250"/>
                  <a:pt x="225" y="239"/>
                </a:cubicBezTo>
                <a:cubicBezTo>
                  <a:pt x="225" y="209"/>
                  <a:pt x="222" y="185"/>
                  <a:pt x="217" y="167"/>
                </a:cubicBezTo>
                <a:cubicBezTo>
                  <a:pt x="219" y="162"/>
                  <a:pt x="223" y="151"/>
                  <a:pt x="223" y="151"/>
                </a:cubicBezTo>
                <a:cubicBezTo>
                  <a:pt x="230" y="130"/>
                  <a:pt x="246" y="115"/>
                  <a:pt x="269" y="106"/>
                </a:cubicBezTo>
                <a:cubicBezTo>
                  <a:pt x="270" y="105"/>
                  <a:pt x="341" y="85"/>
                  <a:pt x="341" y="85"/>
                </a:cubicBezTo>
                <a:cubicBezTo>
                  <a:pt x="347" y="84"/>
                  <a:pt x="350" y="78"/>
                  <a:pt x="350" y="73"/>
                </a:cubicBezTo>
                <a:cubicBezTo>
                  <a:pt x="350" y="71"/>
                  <a:pt x="350" y="70"/>
                  <a:pt x="350" y="69"/>
                </a:cubicBezTo>
                <a:cubicBezTo>
                  <a:pt x="348" y="62"/>
                  <a:pt x="341" y="58"/>
                  <a:pt x="333" y="60"/>
                </a:cubicBezTo>
                <a:cubicBezTo>
                  <a:pt x="260" y="80"/>
                  <a:pt x="260" y="80"/>
                  <a:pt x="260" y="80"/>
                </a:cubicBezTo>
                <a:cubicBezTo>
                  <a:pt x="260" y="80"/>
                  <a:pt x="260" y="81"/>
                  <a:pt x="259" y="81"/>
                </a:cubicBezTo>
                <a:cubicBezTo>
                  <a:pt x="229" y="93"/>
                  <a:pt x="208" y="114"/>
                  <a:pt x="198" y="142"/>
                </a:cubicBezTo>
                <a:cubicBezTo>
                  <a:pt x="198" y="142"/>
                  <a:pt x="198" y="142"/>
                  <a:pt x="198" y="142"/>
                </a:cubicBezTo>
                <a:cubicBezTo>
                  <a:pt x="190" y="162"/>
                  <a:pt x="190" y="162"/>
                  <a:pt x="190" y="162"/>
                </a:cubicBezTo>
                <a:cubicBezTo>
                  <a:pt x="190" y="163"/>
                  <a:pt x="189" y="165"/>
                  <a:pt x="189" y="166"/>
                </a:cubicBezTo>
                <a:cubicBezTo>
                  <a:pt x="189" y="168"/>
                  <a:pt x="190" y="169"/>
                  <a:pt x="190" y="171"/>
                </a:cubicBezTo>
                <a:cubicBezTo>
                  <a:pt x="195" y="185"/>
                  <a:pt x="197" y="206"/>
                  <a:pt x="198" y="232"/>
                </a:cubicBezTo>
                <a:cubicBezTo>
                  <a:pt x="193" y="232"/>
                  <a:pt x="188" y="232"/>
                  <a:pt x="188" y="232"/>
                </a:cubicBezTo>
                <a:cubicBezTo>
                  <a:pt x="181" y="232"/>
                  <a:pt x="175" y="238"/>
                  <a:pt x="175" y="246"/>
                </a:cubicBezTo>
                <a:cubicBezTo>
                  <a:pt x="175" y="277"/>
                  <a:pt x="175" y="277"/>
                  <a:pt x="175" y="277"/>
                </a:cubicBezTo>
                <a:cubicBezTo>
                  <a:pt x="175" y="284"/>
                  <a:pt x="181" y="290"/>
                  <a:pt x="188" y="290"/>
                </a:cubicBezTo>
                <a:cubicBezTo>
                  <a:pt x="257" y="290"/>
                  <a:pt x="257" y="290"/>
                  <a:pt x="257" y="290"/>
                </a:cubicBezTo>
                <a:cubicBezTo>
                  <a:pt x="262" y="290"/>
                  <a:pt x="265" y="294"/>
                  <a:pt x="265" y="298"/>
                </a:cubicBezTo>
                <a:cubicBezTo>
                  <a:pt x="265" y="303"/>
                  <a:pt x="262" y="306"/>
                  <a:pt x="257" y="306"/>
                </a:cubicBezTo>
                <a:cubicBezTo>
                  <a:pt x="34" y="306"/>
                  <a:pt x="34" y="306"/>
                  <a:pt x="34" y="306"/>
                </a:cubicBezTo>
                <a:cubicBezTo>
                  <a:pt x="30" y="306"/>
                  <a:pt x="26" y="303"/>
                  <a:pt x="26" y="298"/>
                </a:cubicBezTo>
                <a:cubicBezTo>
                  <a:pt x="26" y="294"/>
                  <a:pt x="30" y="290"/>
                  <a:pt x="34" y="290"/>
                </a:cubicBezTo>
                <a:cubicBezTo>
                  <a:pt x="110" y="290"/>
                  <a:pt x="110" y="290"/>
                  <a:pt x="110" y="290"/>
                </a:cubicBezTo>
                <a:cubicBezTo>
                  <a:pt x="117" y="290"/>
                  <a:pt x="123" y="284"/>
                  <a:pt x="123" y="277"/>
                </a:cubicBezTo>
                <a:cubicBezTo>
                  <a:pt x="123" y="246"/>
                  <a:pt x="123" y="246"/>
                  <a:pt x="123" y="246"/>
                </a:cubicBezTo>
                <a:cubicBezTo>
                  <a:pt x="123" y="238"/>
                  <a:pt x="117" y="232"/>
                  <a:pt x="110" y="232"/>
                </a:cubicBezTo>
                <a:cubicBezTo>
                  <a:pt x="110" y="232"/>
                  <a:pt x="69" y="232"/>
                  <a:pt x="61" y="232"/>
                </a:cubicBezTo>
                <a:cubicBezTo>
                  <a:pt x="61" y="218"/>
                  <a:pt x="61" y="172"/>
                  <a:pt x="61" y="155"/>
                </a:cubicBezTo>
                <a:cubicBezTo>
                  <a:pt x="73" y="155"/>
                  <a:pt x="168" y="155"/>
                  <a:pt x="168" y="155"/>
                </a:cubicBezTo>
                <a:cubicBezTo>
                  <a:pt x="174" y="155"/>
                  <a:pt x="179" y="151"/>
                  <a:pt x="181" y="145"/>
                </a:cubicBezTo>
                <a:cubicBezTo>
                  <a:pt x="186" y="125"/>
                  <a:pt x="186" y="125"/>
                  <a:pt x="186" y="125"/>
                </a:cubicBezTo>
                <a:cubicBezTo>
                  <a:pt x="193" y="98"/>
                  <a:pt x="208" y="83"/>
                  <a:pt x="233" y="77"/>
                </a:cubicBezTo>
                <a:cubicBezTo>
                  <a:pt x="233" y="77"/>
                  <a:pt x="345" y="51"/>
                  <a:pt x="345" y="51"/>
                </a:cubicBezTo>
                <a:cubicBezTo>
                  <a:pt x="346" y="51"/>
                  <a:pt x="347" y="51"/>
                  <a:pt x="348" y="50"/>
                </a:cubicBezTo>
                <a:cubicBezTo>
                  <a:pt x="349" y="49"/>
                  <a:pt x="349" y="49"/>
                  <a:pt x="349" y="49"/>
                </a:cubicBezTo>
                <a:cubicBezTo>
                  <a:pt x="351" y="48"/>
                  <a:pt x="352" y="47"/>
                  <a:pt x="354" y="45"/>
                </a:cubicBezTo>
                <a:cubicBezTo>
                  <a:pt x="354" y="45"/>
                  <a:pt x="358" y="38"/>
                  <a:pt x="362" y="32"/>
                </a:cubicBezTo>
                <a:cubicBezTo>
                  <a:pt x="366" y="36"/>
                  <a:pt x="368" y="38"/>
                  <a:pt x="371" y="41"/>
                </a:cubicBezTo>
                <a:cubicBezTo>
                  <a:pt x="372" y="50"/>
                  <a:pt x="380" y="164"/>
                  <a:pt x="380" y="164"/>
                </a:cubicBezTo>
                <a:cubicBezTo>
                  <a:pt x="381" y="169"/>
                  <a:pt x="384" y="173"/>
                  <a:pt x="388" y="175"/>
                </a:cubicBezTo>
                <a:cubicBezTo>
                  <a:pt x="388" y="175"/>
                  <a:pt x="399" y="180"/>
                  <a:pt x="400" y="180"/>
                </a:cubicBezTo>
                <a:cubicBezTo>
                  <a:pt x="402" y="181"/>
                  <a:pt x="403" y="184"/>
                  <a:pt x="405" y="190"/>
                </a:cubicBezTo>
                <a:cubicBezTo>
                  <a:pt x="406" y="191"/>
                  <a:pt x="406" y="193"/>
                  <a:pt x="406" y="194"/>
                </a:cubicBezTo>
                <a:cubicBezTo>
                  <a:pt x="406" y="196"/>
                  <a:pt x="405" y="199"/>
                  <a:pt x="404" y="201"/>
                </a:cubicBezTo>
                <a:cubicBezTo>
                  <a:pt x="402" y="205"/>
                  <a:pt x="399" y="208"/>
                  <a:pt x="395" y="209"/>
                </a:cubicBezTo>
                <a:cubicBezTo>
                  <a:pt x="395" y="209"/>
                  <a:pt x="394" y="209"/>
                  <a:pt x="394" y="209"/>
                </a:cubicBezTo>
                <a:cubicBezTo>
                  <a:pt x="338" y="232"/>
                  <a:pt x="338" y="232"/>
                  <a:pt x="338" y="232"/>
                </a:cubicBezTo>
                <a:cubicBezTo>
                  <a:pt x="333" y="234"/>
                  <a:pt x="330" y="239"/>
                  <a:pt x="330" y="245"/>
                </a:cubicBezTo>
                <a:cubicBezTo>
                  <a:pt x="330" y="246"/>
                  <a:pt x="330" y="248"/>
                  <a:pt x="331" y="250"/>
                </a:cubicBezTo>
                <a:cubicBezTo>
                  <a:pt x="334" y="256"/>
                  <a:pt x="341" y="260"/>
                  <a:pt x="348" y="257"/>
                </a:cubicBezTo>
                <a:cubicBezTo>
                  <a:pt x="404" y="234"/>
                  <a:pt x="404" y="234"/>
                  <a:pt x="404" y="234"/>
                </a:cubicBezTo>
                <a:cubicBezTo>
                  <a:pt x="404" y="234"/>
                  <a:pt x="404" y="234"/>
                  <a:pt x="403" y="234"/>
                </a:cubicBezTo>
                <a:cubicBezTo>
                  <a:pt x="414" y="231"/>
                  <a:pt x="423" y="223"/>
                  <a:pt x="428" y="213"/>
                </a:cubicBezTo>
                <a:cubicBezTo>
                  <a:pt x="431" y="207"/>
                  <a:pt x="433" y="200"/>
                  <a:pt x="433" y="194"/>
                </a:cubicBezTo>
                <a:cubicBezTo>
                  <a:pt x="433" y="190"/>
                  <a:pt x="432" y="186"/>
                  <a:pt x="431" y="182"/>
                </a:cubicBezTo>
                <a:cubicBezTo>
                  <a:pt x="428" y="173"/>
                  <a:pt x="423" y="162"/>
                  <a:pt x="411" y="156"/>
                </a:cubicBezTo>
                <a:cubicBezTo>
                  <a:pt x="411" y="156"/>
                  <a:pt x="411" y="156"/>
                  <a:pt x="411" y="156"/>
                </a:cubicBezTo>
                <a:cubicBezTo>
                  <a:pt x="411" y="156"/>
                  <a:pt x="408" y="155"/>
                  <a:pt x="406" y="154"/>
                </a:cubicBezTo>
                <a:cubicBezTo>
                  <a:pt x="405" y="140"/>
                  <a:pt x="398" y="33"/>
                  <a:pt x="398" y="33"/>
                </a:cubicBezTo>
                <a:cubicBezTo>
                  <a:pt x="397" y="30"/>
                  <a:pt x="396" y="27"/>
                  <a:pt x="393" y="25"/>
                </a:cubicBezTo>
                <a:cubicBezTo>
                  <a:pt x="374" y="6"/>
                  <a:pt x="374" y="6"/>
                  <a:pt x="374" y="6"/>
                </a:cubicBezTo>
                <a:cubicBezTo>
                  <a:pt x="374" y="6"/>
                  <a:pt x="374" y="6"/>
                  <a:pt x="374" y="6"/>
                </a:cubicBezTo>
                <a:cubicBezTo>
                  <a:pt x="368" y="0"/>
                  <a:pt x="361" y="0"/>
                  <a:pt x="358" y="0"/>
                </a:cubicBezTo>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05" name="TextBox 304"/>
          <p:cNvSpPr txBox="1"/>
          <p:nvPr userDrawn="1"/>
        </p:nvSpPr>
        <p:spPr>
          <a:xfrm>
            <a:off x="3677875" y="2597684"/>
            <a:ext cx="795940" cy="184666"/>
          </a:xfrm>
          <a:prstGeom prst="rect">
            <a:avLst/>
          </a:prstGeom>
          <a:noFill/>
        </p:spPr>
        <p:txBody>
          <a:bodyPr wrap="square" lIns="0" tIns="0" rIns="0" bIns="0" rtlCol="0" anchor="t" anchorCtr="0">
            <a:spAutoFit/>
          </a:bodyPr>
          <a:lstStyle/>
          <a:p>
            <a:pPr algn="ctr"/>
            <a:r>
              <a:rPr lang="en-US" sz="600" b="1" dirty="0">
                <a:solidFill>
                  <a:srgbClr val="626469"/>
                </a:solidFill>
                <a:latin typeface="Arial" pitchFamily="34" charset="0"/>
                <a:cs typeface="Arial" pitchFamily="34" charset="0"/>
              </a:rPr>
              <a:t>Mining, minerals</a:t>
            </a:r>
            <a:br>
              <a:rPr lang="en-US" sz="600" b="1" dirty="0">
                <a:solidFill>
                  <a:srgbClr val="626469"/>
                </a:solidFill>
                <a:latin typeface="Arial" pitchFamily="34" charset="0"/>
                <a:cs typeface="Arial" pitchFamily="34" charset="0"/>
              </a:rPr>
            </a:br>
            <a:r>
              <a:rPr lang="en-US" sz="600" b="1" dirty="0">
                <a:solidFill>
                  <a:srgbClr val="626469"/>
                </a:solidFill>
                <a:latin typeface="Arial" pitchFamily="34" charset="0"/>
                <a:cs typeface="Arial" pitchFamily="34" charset="0"/>
              </a:rPr>
              <a:t>&amp; metals</a:t>
            </a:r>
          </a:p>
        </p:txBody>
      </p:sp>
      <p:sp>
        <p:nvSpPr>
          <p:cNvPr id="306" name="Freeform 112"/>
          <p:cNvSpPr>
            <a:spLocks noChangeAspect="1"/>
          </p:cNvSpPr>
          <p:nvPr userDrawn="1"/>
        </p:nvSpPr>
        <p:spPr bwMode="auto">
          <a:xfrm>
            <a:off x="3173713" y="1646520"/>
            <a:ext cx="375206" cy="294894"/>
          </a:xfrm>
          <a:custGeom>
            <a:avLst/>
            <a:gdLst/>
            <a:ahLst/>
            <a:cxnLst>
              <a:cxn ang="0">
                <a:pos x="49" y="5"/>
              </a:cxn>
              <a:cxn ang="0">
                <a:pos x="32" y="98"/>
              </a:cxn>
              <a:cxn ang="0">
                <a:pos x="0" y="335"/>
              </a:cxn>
              <a:cxn ang="0">
                <a:pos x="26" y="335"/>
              </a:cxn>
              <a:cxn ang="0">
                <a:pos x="58" y="107"/>
              </a:cxn>
              <a:cxn ang="0">
                <a:pos x="59" y="34"/>
              </a:cxn>
              <a:cxn ang="0">
                <a:pos x="78" y="27"/>
              </a:cxn>
              <a:cxn ang="0">
                <a:pos x="95" y="29"/>
              </a:cxn>
              <a:cxn ang="0">
                <a:pos x="97" y="101"/>
              </a:cxn>
              <a:cxn ang="0">
                <a:pos x="130" y="183"/>
              </a:cxn>
              <a:cxn ang="0">
                <a:pos x="143" y="349"/>
              </a:cxn>
              <a:cxn ang="0">
                <a:pos x="283" y="338"/>
              </a:cxn>
              <a:cxn ang="0">
                <a:pos x="275" y="323"/>
              </a:cxn>
              <a:cxn ang="0">
                <a:pos x="235" y="256"/>
              </a:cxn>
              <a:cxn ang="0">
                <a:pos x="302" y="173"/>
              </a:cxn>
              <a:cxn ang="0">
                <a:pos x="302" y="163"/>
              </a:cxn>
              <a:cxn ang="0">
                <a:pos x="299" y="116"/>
              </a:cxn>
              <a:cxn ang="0">
                <a:pos x="322" y="154"/>
              </a:cxn>
              <a:cxn ang="0">
                <a:pos x="366" y="129"/>
              </a:cxn>
              <a:cxn ang="0">
                <a:pos x="378" y="151"/>
              </a:cxn>
              <a:cxn ang="0">
                <a:pos x="349" y="172"/>
              </a:cxn>
              <a:cxn ang="0">
                <a:pos x="357" y="184"/>
              </a:cxn>
              <a:cxn ang="0">
                <a:pos x="390" y="303"/>
              </a:cxn>
              <a:cxn ang="0">
                <a:pos x="358" y="335"/>
              </a:cxn>
              <a:cxn ang="0">
                <a:pos x="378" y="347"/>
              </a:cxn>
              <a:cxn ang="0">
                <a:pos x="433" y="256"/>
              </a:cxn>
              <a:cxn ang="0">
                <a:pos x="446" y="113"/>
              </a:cxn>
              <a:cxn ang="0">
                <a:pos x="445" y="102"/>
              </a:cxn>
              <a:cxn ang="0">
                <a:pos x="354" y="106"/>
              </a:cxn>
              <a:cxn ang="0">
                <a:pos x="314" y="92"/>
              </a:cxn>
              <a:cxn ang="0">
                <a:pos x="251" y="102"/>
              </a:cxn>
              <a:cxn ang="0">
                <a:pos x="242" y="115"/>
              </a:cxn>
              <a:cxn ang="0">
                <a:pos x="272" y="160"/>
              </a:cxn>
              <a:cxn ang="0">
                <a:pos x="208" y="256"/>
              </a:cxn>
              <a:cxn ang="0">
                <a:pos x="232" y="322"/>
              </a:cxn>
              <a:cxn ang="0">
                <a:pos x="157" y="183"/>
              </a:cxn>
              <a:cxn ang="0">
                <a:pos x="124" y="34"/>
              </a:cxn>
              <a:cxn ang="0">
                <a:pos x="79" y="0"/>
              </a:cxn>
            </a:cxnLst>
            <a:rect l="0" t="0" r="r" b="b"/>
            <a:pathLst>
              <a:path w="447" h="351">
                <a:moveTo>
                  <a:pt x="78" y="0"/>
                </a:moveTo>
                <a:cubicBezTo>
                  <a:pt x="69" y="0"/>
                  <a:pt x="58" y="1"/>
                  <a:pt x="49" y="5"/>
                </a:cubicBezTo>
                <a:cubicBezTo>
                  <a:pt x="38" y="11"/>
                  <a:pt x="32" y="21"/>
                  <a:pt x="32" y="34"/>
                </a:cubicBezTo>
                <a:cubicBezTo>
                  <a:pt x="32" y="34"/>
                  <a:pt x="32" y="92"/>
                  <a:pt x="32" y="98"/>
                </a:cubicBezTo>
                <a:cubicBezTo>
                  <a:pt x="23" y="116"/>
                  <a:pt x="0" y="165"/>
                  <a:pt x="0" y="183"/>
                </a:cubicBezTo>
                <a:cubicBezTo>
                  <a:pt x="0" y="335"/>
                  <a:pt x="0" y="335"/>
                  <a:pt x="0" y="335"/>
                </a:cubicBezTo>
                <a:cubicBezTo>
                  <a:pt x="0" y="343"/>
                  <a:pt x="6" y="349"/>
                  <a:pt x="13" y="349"/>
                </a:cubicBezTo>
                <a:cubicBezTo>
                  <a:pt x="20" y="349"/>
                  <a:pt x="26" y="343"/>
                  <a:pt x="26" y="335"/>
                </a:cubicBezTo>
                <a:cubicBezTo>
                  <a:pt x="26" y="183"/>
                  <a:pt x="26" y="183"/>
                  <a:pt x="26" y="183"/>
                </a:cubicBezTo>
                <a:cubicBezTo>
                  <a:pt x="26" y="175"/>
                  <a:pt x="42" y="137"/>
                  <a:pt x="58" y="107"/>
                </a:cubicBezTo>
                <a:cubicBezTo>
                  <a:pt x="58" y="105"/>
                  <a:pt x="59" y="103"/>
                  <a:pt x="59" y="101"/>
                </a:cubicBezTo>
                <a:cubicBezTo>
                  <a:pt x="59" y="34"/>
                  <a:pt x="59" y="34"/>
                  <a:pt x="59" y="34"/>
                </a:cubicBezTo>
                <a:cubicBezTo>
                  <a:pt x="59" y="30"/>
                  <a:pt x="60" y="29"/>
                  <a:pt x="61" y="29"/>
                </a:cubicBezTo>
                <a:cubicBezTo>
                  <a:pt x="64" y="27"/>
                  <a:pt x="70" y="27"/>
                  <a:pt x="78" y="27"/>
                </a:cubicBezTo>
                <a:cubicBezTo>
                  <a:pt x="79" y="27"/>
                  <a:pt x="79" y="27"/>
                  <a:pt x="79" y="27"/>
                </a:cubicBezTo>
                <a:cubicBezTo>
                  <a:pt x="87" y="27"/>
                  <a:pt x="92" y="27"/>
                  <a:pt x="95" y="29"/>
                </a:cubicBezTo>
                <a:cubicBezTo>
                  <a:pt x="96" y="29"/>
                  <a:pt x="97" y="30"/>
                  <a:pt x="97" y="34"/>
                </a:cubicBezTo>
                <a:cubicBezTo>
                  <a:pt x="97" y="101"/>
                  <a:pt x="97" y="101"/>
                  <a:pt x="97" y="101"/>
                </a:cubicBezTo>
                <a:cubicBezTo>
                  <a:pt x="97" y="103"/>
                  <a:pt x="98" y="105"/>
                  <a:pt x="99" y="107"/>
                </a:cubicBezTo>
                <a:cubicBezTo>
                  <a:pt x="114" y="137"/>
                  <a:pt x="130" y="175"/>
                  <a:pt x="130" y="183"/>
                </a:cubicBezTo>
                <a:cubicBezTo>
                  <a:pt x="130" y="335"/>
                  <a:pt x="130" y="335"/>
                  <a:pt x="130" y="335"/>
                </a:cubicBezTo>
                <a:cubicBezTo>
                  <a:pt x="130" y="343"/>
                  <a:pt x="136" y="349"/>
                  <a:pt x="143" y="349"/>
                </a:cubicBezTo>
                <a:cubicBezTo>
                  <a:pt x="270" y="349"/>
                  <a:pt x="270" y="349"/>
                  <a:pt x="270" y="349"/>
                </a:cubicBezTo>
                <a:cubicBezTo>
                  <a:pt x="276" y="349"/>
                  <a:pt x="282" y="344"/>
                  <a:pt x="283" y="338"/>
                </a:cubicBezTo>
                <a:cubicBezTo>
                  <a:pt x="283" y="337"/>
                  <a:pt x="283" y="336"/>
                  <a:pt x="283" y="335"/>
                </a:cubicBezTo>
                <a:cubicBezTo>
                  <a:pt x="283" y="330"/>
                  <a:pt x="280" y="325"/>
                  <a:pt x="275" y="323"/>
                </a:cubicBezTo>
                <a:cubicBezTo>
                  <a:pt x="274" y="323"/>
                  <a:pt x="253" y="314"/>
                  <a:pt x="241" y="286"/>
                </a:cubicBezTo>
                <a:cubicBezTo>
                  <a:pt x="237" y="276"/>
                  <a:pt x="235" y="266"/>
                  <a:pt x="235" y="256"/>
                </a:cubicBezTo>
                <a:cubicBezTo>
                  <a:pt x="235" y="221"/>
                  <a:pt x="259" y="191"/>
                  <a:pt x="294" y="180"/>
                </a:cubicBezTo>
                <a:cubicBezTo>
                  <a:pt x="297" y="179"/>
                  <a:pt x="300" y="177"/>
                  <a:pt x="302" y="173"/>
                </a:cubicBezTo>
                <a:cubicBezTo>
                  <a:pt x="303" y="172"/>
                  <a:pt x="303" y="170"/>
                  <a:pt x="303" y="168"/>
                </a:cubicBezTo>
                <a:cubicBezTo>
                  <a:pt x="303" y="166"/>
                  <a:pt x="303" y="164"/>
                  <a:pt x="302" y="163"/>
                </a:cubicBezTo>
                <a:cubicBezTo>
                  <a:pt x="295" y="144"/>
                  <a:pt x="288" y="133"/>
                  <a:pt x="279" y="122"/>
                </a:cubicBezTo>
                <a:cubicBezTo>
                  <a:pt x="289" y="119"/>
                  <a:pt x="293" y="118"/>
                  <a:pt x="299" y="116"/>
                </a:cubicBezTo>
                <a:cubicBezTo>
                  <a:pt x="303" y="123"/>
                  <a:pt x="309" y="133"/>
                  <a:pt x="313" y="145"/>
                </a:cubicBezTo>
                <a:cubicBezTo>
                  <a:pt x="314" y="150"/>
                  <a:pt x="317" y="153"/>
                  <a:pt x="322" y="154"/>
                </a:cubicBezTo>
                <a:cubicBezTo>
                  <a:pt x="326" y="156"/>
                  <a:pt x="331" y="155"/>
                  <a:pt x="335" y="151"/>
                </a:cubicBezTo>
                <a:cubicBezTo>
                  <a:pt x="343" y="144"/>
                  <a:pt x="354" y="136"/>
                  <a:pt x="366" y="129"/>
                </a:cubicBezTo>
                <a:cubicBezTo>
                  <a:pt x="382" y="121"/>
                  <a:pt x="399" y="119"/>
                  <a:pt x="412" y="119"/>
                </a:cubicBezTo>
                <a:cubicBezTo>
                  <a:pt x="404" y="130"/>
                  <a:pt x="393" y="143"/>
                  <a:pt x="378" y="151"/>
                </a:cubicBezTo>
                <a:cubicBezTo>
                  <a:pt x="371" y="154"/>
                  <a:pt x="365" y="157"/>
                  <a:pt x="358" y="159"/>
                </a:cubicBezTo>
                <a:cubicBezTo>
                  <a:pt x="353" y="161"/>
                  <a:pt x="350" y="166"/>
                  <a:pt x="349" y="172"/>
                </a:cubicBezTo>
                <a:cubicBezTo>
                  <a:pt x="349" y="172"/>
                  <a:pt x="349" y="172"/>
                  <a:pt x="349" y="172"/>
                </a:cubicBezTo>
                <a:cubicBezTo>
                  <a:pt x="349" y="177"/>
                  <a:pt x="353" y="182"/>
                  <a:pt x="357" y="184"/>
                </a:cubicBezTo>
                <a:cubicBezTo>
                  <a:pt x="387" y="197"/>
                  <a:pt x="406" y="225"/>
                  <a:pt x="406" y="256"/>
                </a:cubicBezTo>
                <a:cubicBezTo>
                  <a:pt x="406" y="273"/>
                  <a:pt x="401" y="289"/>
                  <a:pt x="390" y="303"/>
                </a:cubicBezTo>
                <a:cubicBezTo>
                  <a:pt x="383" y="311"/>
                  <a:pt x="375" y="318"/>
                  <a:pt x="365" y="324"/>
                </a:cubicBezTo>
                <a:cubicBezTo>
                  <a:pt x="361" y="326"/>
                  <a:pt x="358" y="331"/>
                  <a:pt x="358" y="335"/>
                </a:cubicBezTo>
                <a:cubicBezTo>
                  <a:pt x="358" y="338"/>
                  <a:pt x="359" y="340"/>
                  <a:pt x="360" y="342"/>
                </a:cubicBezTo>
                <a:cubicBezTo>
                  <a:pt x="364" y="348"/>
                  <a:pt x="372" y="351"/>
                  <a:pt x="378" y="347"/>
                </a:cubicBezTo>
                <a:cubicBezTo>
                  <a:pt x="391" y="340"/>
                  <a:pt x="402" y="330"/>
                  <a:pt x="411" y="319"/>
                </a:cubicBezTo>
                <a:cubicBezTo>
                  <a:pt x="425" y="301"/>
                  <a:pt x="433" y="279"/>
                  <a:pt x="433" y="256"/>
                </a:cubicBezTo>
                <a:cubicBezTo>
                  <a:pt x="433" y="224"/>
                  <a:pt x="417" y="194"/>
                  <a:pt x="391" y="174"/>
                </a:cubicBezTo>
                <a:cubicBezTo>
                  <a:pt x="428" y="154"/>
                  <a:pt x="445" y="115"/>
                  <a:pt x="446" y="113"/>
                </a:cubicBezTo>
                <a:cubicBezTo>
                  <a:pt x="447" y="112"/>
                  <a:pt x="447" y="110"/>
                  <a:pt x="447" y="108"/>
                </a:cubicBezTo>
                <a:cubicBezTo>
                  <a:pt x="447" y="106"/>
                  <a:pt x="446" y="104"/>
                  <a:pt x="445" y="102"/>
                </a:cubicBezTo>
                <a:cubicBezTo>
                  <a:pt x="444" y="98"/>
                  <a:pt x="440" y="96"/>
                  <a:pt x="436" y="95"/>
                </a:cubicBezTo>
                <a:cubicBezTo>
                  <a:pt x="435" y="95"/>
                  <a:pt x="392" y="86"/>
                  <a:pt x="354" y="106"/>
                </a:cubicBezTo>
                <a:cubicBezTo>
                  <a:pt x="346" y="110"/>
                  <a:pt x="338" y="115"/>
                  <a:pt x="331" y="120"/>
                </a:cubicBezTo>
                <a:cubicBezTo>
                  <a:pt x="324" y="104"/>
                  <a:pt x="315" y="93"/>
                  <a:pt x="314" y="92"/>
                </a:cubicBezTo>
                <a:cubicBezTo>
                  <a:pt x="311" y="88"/>
                  <a:pt x="305" y="86"/>
                  <a:pt x="300" y="88"/>
                </a:cubicBezTo>
                <a:cubicBezTo>
                  <a:pt x="251" y="102"/>
                  <a:pt x="251" y="102"/>
                  <a:pt x="251" y="102"/>
                </a:cubicBezTo>
                <a:cubicBezTo>
                  <a:pt x="247" y="104"/>
                  <a:pt x="243" y="107"/>
                  <a:pt x="242" y="112"/>
                </a:cubicBezTo>
                <a:cubicBezTo>
                  <a:pt x="242" y="113"/>
                  <a:pt x="242" y="114"/>
                  <a:pt x="242" y="115"/>
                </a:cubicBezTo>
                <a:cubicBezTo>
                  <a:pt x="242" y="119"/>
                  <a:pt x="243" y="122"/>
                  <a:pt x="245" y="124"/>
                </a:cubicBezTo>
                <a:cubicBezTo>
                  <a:pt x="258" y="138"/>
                  <a:pt x="265" y="145"/>
                  <a:pt x="272" y="160"/>
                </a:cubicBezTo>
                <a:cubicBezTo>
                  <a:pt x="233" y="178"/>
                  <a:pt x="208" y="214"/>
                  <a:pt x="208" y="256"/>
                </a:cubicBezTo>
                <a:cubicBezTo>
                  <a:pt x="208" y="256"/>
                  <a:pt x="208" y="256"/>
                  <a:pt x="208" y="256"/>
                </a:cubicBezTo>
                <a:cubicBezTo>
                  <a:pt x="208" y="269"/>
                  <a:pt x="211" y="283"/>
                  <a:pt x="216" y="296"/>
                </a:cubicBezTo>
                <a:cubicBezTo>
                  <a:pt x="221" y="307"/>
                  <a:pt x="226" y="315"/>
                  <a:pt x="232" y="322"/>
                </a:cubicBezTo>
                <a:cubicBezTo>
                  <a:pt x="206" y="322"/>
                  <a:pt x="172" y="322"/>
                  <a:pt x="157" y="322"/>
                </a:cubicBezTo>
                <a:cubicBezTo>
                  <a:pt x="157" y="300"/>
                  <a:pt x="157" y="183"/>
                  <a:pt x="157" y="183"/>
                </a:cubicBezTo>
                <a:cubicBezTo>
                  <a:pt x="157" y="165"/>
                  <a:pt x="133" y="116"/>
                  <a:pt x="124" y="98"/>
                </a:cubicBezTo>
                <a:cubicBezTo>
                  <a:pt x="124" y="92"/>
                  <a:pt x="124" y="34"/>
                  <a:pt x="124" y="34"/>
                </a:cubicBezTo>
                <a:cubicBezTo>
                  <a:pt x="124" y="21"/>
                  <a:pt x="118" y="11"/>
                  <a:pt x="107" y="5"/>
                </a:cubicBezTo>
                <a:cubicBezTo>
                  <a:pt x="98" y="1"/>
                  <a:pt x="87" y="0"/>
                  <a:pt x="79" y="0"/>
                </a:cubicBezTo>
                <a:lnTo>
                  <a:pt x="78" y="0"/>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07" name="TextBox 306"/>
          <p:cNvSpPr txBox="1"/>
          <p:nvPr userDrawn="1"/>
        </p:nvSpPr>
        <p:spPr>
          <a:xfrm>
            <a:off x="3173713" y="1979327"/>
            <a:ext cx="392396" cy="184666"/>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Food &amp;</a:t>
            </a:r>
            <a:br>
              <a:rPr lang="en-US" sz="600" b="1" dirty="0">
                <a:solidFill>
                  <a:srgbClr val="626469"/>
                </a:solidFill>
                <a:latin typeface="Arial" pitchFamily="34" charset="0"/>
                <a:cs typeface="Arial" pitchFamily="34" charset="0"/>
              </a:rPr>
            </a:br>
            <a:r>
              <a:rPr lang="en-US" sz="600" b="1" dirty="0">
                <a:solidFill>
                  <a:srgbClr val="626469"/>
                </a:solidFill>
                <a:latin typeface="Arial" pitchFamily="34" charset="0"/>
                <a:cs typeface="Arial" pitchFamily="34" charset="0"/>
              </a:rPr>
              <a:t>beverage</a:t>
            </a:r>
          </a:p>
        </p:txBody>
      </p:sp>
      <p:sp>
        <p:nvSpPr>
          <p:cNvPr id="308" name="Freeform 108"/>
          <p:cNvSpPr>
            <a:spLocks noChangeAspect="1"/>
          </p:cNvSpPr>
          <p:nvPr userDrawn="1"/>
        </p:nvSpPr>
        <p:spPr bwMode="auto">
          <a:xfrm>
            <a:off x="1778348" y="2295461"/>
            <a:ext cx="359584" cy="253175"/>
          </a:xfrm>
          <a:custGeom>
            <a:avLst/>
            <a:gdLst/>
            <a:ahLst/>
            <a:cxnLst>
              <a:cxn ang="0">
                <a:pos x="13" y="0"/>
              </a:cxn>
              <a:cxn ang="0">
                <a:pos x="0" y="13"/>
              </a:cxn>
              <a:cxn ang="0">
                <a:pos x="0" y="311"/>
              </a:cxn>
              <a:cxn ang="0">
                <a:pos x="13" y="325"/>
              </a:cxn>
              <a:cxn ang="0">
                <a:pos x="70" y="325"/>
              </a:cxn>
              <a:cxn ang="0">
                <a:pos x="84" y="311"/>
              </a:cxn>
              <a:cxn ang="0">
                <a:pos x="84" y="259"/>
              </a:cxn>
              <a:cxn ang="0">
                <a:pos x="377" y="259"/>
              </a:cxn>
              <a:cxn ang="0">
                <a:pos x="377" y="311"/>
              </a:cxn>
              <a:cxn ang="0">
                <a:pos x="390" y="325"/>
              </a:cxn>
              <a:cxn ang="0">
                <a:pos x="448" y="325"/>
              </a:cxn>
              <a:cxn ang="0">
                <a:pos x="461" y="311"/>
              </a:cxn>
              <a:cxn ang="0">
                <a:pos x="461" y="183"/>
              </a:cxn>
              <a:cxn ang="0">
                <a:pos x="461" y="182"/>
              </a:cxn>
              <a:cxn ang="0">
                <a:pos x="381" y="126"/>
              </a:cxn>
              <a:cxn ang="0">
                <a:pos x="199" y="126"/>
              </a:cxn>
              <a:cxn ang="0">
                <a:pos x="186" y="140"/>
              </a:cxn>
              <a:cxn ang="0">
                <a:pos x="186" y="193"/>
              </a:cxn>
              <a:cxn ang="0">
                <a:pos x="199" y="207"/>
              </a:cxn>
              <a:cxn ang="0">
                <a:pos x="213" y="193"/>
              </a:cxn>
              <a:cxn ang="0">
                <a:pos x="213" y="153"/>
              </a:cxn>
              <a:cxn ang="0">
                <a:pos x="381" y="153"/>
              </a:cxn>
              <a:cxn ang="0">
                <a:pos x="434" y="184"/>
              </a:cxn>
              <a:cxn ang="0">
                <a:pos x="434" y="298"/>
              </a:cxn>
              <a:cxn ang="0">
                <a:pos x="404" y="298"/>
              </a:cxn>
              <a:cxn ang="0">
                <a:pos x="404" y="246"/>
              </a:cxn>
              <a:cxn ang="0">
                <a:pos x="390" y="232"/>
              </a:cxn>
              <a:cxn ang="0">
                <a:pos x="70" y="232"/>
              </a:cxn>
              <a:cxn ang="0">
                <a:pos x="57" y="246"/>
              </a:cxn>
              <a:cxn ang="0">
                <a:pos x="57" y="298"/>
              </a:cxn>
              <a:cxn ang="0">
                <a:pos x="26" y="298"/>
              </a:cxn>
              <a:cxn ang="0">
                <a:pos x="26" y="27"/>
              </a:cxn>
              <a:cxn ang="0">
                <a:pos x="57" y="27"/>
              </a:cxn>
              <a:cxn ang="0">
                <a:pos x="57" y="140"/>
              </a:cxn>
              <a:cxn ang="0">
                <a:pos x="70" y="153"/>
              </a:cxn>
              <a:cxn ang="0">
                <a:pos x="160" y="153"/>
              </a:cxn>
              <a:cxn ang="0">
                <a:pos x="173" y="141"/>
              </a:cxn>
              <a:cxn ang="0">
                <a:pos x="155" y="81"/>
              </a:cxn>
              <a:cxn ang="0">
                <a:pos x="113" y="64"/>
              </a:cxn>
              <a:cxn ang="0">
                <a:pos x="100" y="77"/>
              </a:cxn>
              <a:cxn ang="0">
                <a:pos x="113" y="90"/>
              </a:cxn>
              <a:cxn ang="0">
                <a:pos x="135" y="99"/>
              </a:cxn>
              <a:cxn ang="0">
                <a:pos x="146" y="126"/>
              </a:cxn>
              <a:cxn ang="0">
                <a:pos x="84" y="126"/>
              </a:cxn>
              <a:cxn ang="0">
                <a:pos x="84" y="13"/>
              </a:cxn>
              <a:cxn ang="0">
                <a:pos x="70" y="0"/>
              </a:cxn>
              <a:cxn ang="0">
                <a:pos x="13" y="0"/>
              </a:cxn>
            </a:cxnLst>
            <a:rect l="0" t="0" r="r" b="b"/>
            <a:pathLst>
              <a:path w="461" h="325">
                <a:moveTo>
                  <a:pt x="13" y="0"/>
                </a:moveTo>
                <a:cubicBezTo>
                  <a:pt x="6" y="0"/>
                  <a:pt x="0" y="6"/>
                  <a:pt x="0" y="13"/>
                </a:cubicBezTo>
                <a:cubicBezTo>
                  <a:pt x="0" y="311"/>
                  <a:pt x="0" y="311"/>
                  <a:pt x="0" y="311"/>
                </a:cubicBezTo>
                <a:cubicBezTo>
                  <a:pt x="0" y="319"/>
                  <a:pt x="6" y="325"/>
                  <a:pt x="13" y="325"/>
                </a:cubicBezTo>
                <a:cubicBezTo>
                  <a:pt x="70" y="325"/>
                  <a:pt x="70" y="325"/>
                  <a:pt x="70" y="325"/>
                </a:cubicBezTo>
                <a:cubicBezTo>
                  <a:pt x="78" y="325"/>
                  <a:pt x="84" y="319"/>
                  <a:pt x="84" y="311"/>
                </a:cubicBezTo>
                <a:cubicBezTo>
                  <a:pt x="84" y="311"/>
                  <a:pt x="84" y="276"/>
                  <a:pt x="84" y="259"/>
                </a:cubicBezTo>
                <a:cubicBezTo>
                  <a:pt x="107" y="259"/>
                  <a:pt x="354" y="259"/>
                  <a:pt x="377" y="259"/>
                </a:cubicBezTo>
                <a:cubicBezTo>
                  <a:pt x="377" y="276"/>
                  <a:pt x="377" y="311"/>
                  <a:pt x="377" y="311"/>
                </a:cubicBezTo>
                <a:cubicBezTo>
                  <a:pt x="377" y="319"/>
                  <a:pt x="383" y="325"/>
                  <a:pt x="390" y="325"/>
                </a:cubicBezTo>
                <a:cubicBezTo>
                  <a:pt x="448" y="325"/>
                  <a:pt x="448" y="325"/>
                  <a:pt x="448" y="325"/>
                </a:cubicBezTo>
                <a:cubicBezTo>
                  <a:pt x="455" y="325"/>
                  <a:pt x="461" y="319"/>
                  <a:pt x="461" y="311"/>
                </a:cubicBezTo>
                <a:cubicBezTo>
                  <a:pt x="461" y="183"/>
                  <a:pt x="461" y="183"/>
                  <a:pt x="461" y="183"/>
                </a:cubicBezTo>
                <a:cubicBezTo>
                  <a:pt x="461" y="182"/>
                  <a:pt x="461" y="182"/>
                  <a:pt x="461" y="182"/>
                </a:cubicBezTo>
                <a:cubicBezTo>
                  <a:pt x="460" y="163"/>
                  <a:pt x="441" y="126"/>
                  <a:pt x="381" y="126"/>
                </a:cubicBezTo>
                <a:cubicBezTo>
                  <a:pt x="199" y="126"/>
                  <a:pt x="199" y="126"/>
                  <a:pt x="199" y="126"/>
                </a:cubicBezTo>
                <a:cubicBezTo>
                  <a:pt x="192" y="126"/>
                  <a:pt x="186" y="132"/>
                  <a:pt x="186" y="140"/>
                </a:cubicBezTo>
                <a:cubicBezTo>
                  <a:pt x="186" y="193"/>
                  <a:pt x="186" y="193"/>
                  <a:pt x="186" y="193"/>
                </a:cubicBezTo>
                <a:cubicBezTo>
                  <a:pt x="186" y="201"/>
                  <a:pt x="192" y="207"/>
                  <a:pt x="199" y="207"/>
                </a:cubicBezTo>
                <a:cubicBezTo>
                  <a:pt x="207" y="207"/>
                  <a:pt x="213" y="201"/>
                  <a:pt x="213" y="193"/>
                </a:cubicBezTo>
                <a:cubicBezTo>
                  <a:pt x="213" y="193"/>
                  <a:pt x="213" y="168"/>
                  <a:pt x="213" y="153"/>
                </a:cubicBezTo>
                <a:cubicBezTo>
                  <a:pt x="231" y="153"/>
                  <a:pt x="381" y="153"/>
                  <a:pt x="381" y="153"/>
                </a:cubicBezTo>
                <a:cubicBezTo>
                  <a:pt x="428" y="153"/>
                  <a:pt x="434" y="179"/>
                  <a:pt x="434" y="184"/>
                </a:cubicBezTo>
                <a:cubicBezTo>
                  <a:pt x="434" y="185"/>
                  <a:pt x="434" y="277"/>
                  <a:pt x="434" y="298"/>
                </a:cubicBezTo>
                <a:cubicBezTo>
                  <a:pt x="423" y="298"/>
                  <a:pt x="415" y="298"/>
                  <a:pt x="404" y="298"/>
                </a:cubicBezTo>
                <a:cubicBezTo>
                  <a:pt x="404" y="281"/>
                  <a:pt x="404" y="246"/>
                  <a:pt x="404" y="246"/>
                </a:cubicBezTo>
                <a:cubicBezTo>
                  <a:pt x="404" y="238"/>
                  <a:pt x="398" y="232"/>
                  <a:pt x="390" y="232"/>
                </a:cubicBezTo>
                <a:cubicBezTo>
                  <a:pt x="70" y="232"/>
                  <a:pt x="70" y="232"/>
                  <a:pt x="70" y="232"/>
                </a:cubicBezTo>
                <a:cubicBezTo>
                  <a:pt x="63" y="232"/>
                  <a:pt x="57" y="238"/>
                  <a:pt x="57" y="246"/>
                </a:cubicBezTo>
                <a:cubicBezTo>
                  <a:pt x="57" y="246"/>
                  <a:pt x="57" y="281"/>
                  <a:pt x="57" y="298"/>
                </a:cubicBezTo>
                <a:cubicBezTo>
                  <a:pt x="46" y="298"/>
                  <a:pt x="37" y="298"/>
                  <a:pt x="26" y="298"/>
                </a:cubicBezTo>
                <a:cubicBezTo>
                  <a:pt x="26" y="275"/>
                  <a:pt x="26" y="50"/>
                  <a:pt x="26" y="27"/>
                </a:cubicBezTo>
                <a:cubicBezTo>
                  <a:pt x="37" y="27"/>
                  <a:pt x="46" y="27"/>
                  <a:pt x="57" y="27"/>
                </a:cubicBezTo>
                <a:cubicBezTo>
                  <a:pt x="57" y="48"/>
                  <a:pt x="57" y="140"/>
                  <a:pt x="57" y="140"/>
                </a:cubicBezTo>
                <a:cubicBezTo>
                  <a:pt x="57" y="147"/>
                  <a:pt x="63" y="153"/>
                  <a:pt x="70" y="153"/>
                </a:cubicBezTo>
                <a:cubicBezTo>
                  <a:pt x="160" y="153"/>
                  <a:pt x="160" y="153"/>
                  <a:pt x="160" y="153"/>
                </a:cubicBezTo>
                <a:cubicBezTo>
                  <a:pt x="167" y="153"/>
                  <a:pt x="172" y="148"/>
                  <a:pt x="173" y="141"/>
                </a:cubicBezTo>
                <a:cubicBezTo>
                  <a:pt x="173" y="139"/>
                  <a:pt x="175" y="103"/>
                  <a:pt x="155" y="81"/>
                </a:cubicBezTo>
                <a:cubicBezTo>
                  <a:pt x="144" y="70"/>
                  <a:pt x="130" y="64"/>
                  <a:pt x="113" y="64"/>
                </a:cubicBezTo>
                <a:cubicBezTo>
                  <a:pt x="106" y="64"/>
                  <a:pt x="100" y="70"/>
                  <a:pt x="100" y="77"/>
                </a:cubicBezTo>
                <a:cubicBezTo>
                  <a:pt x="100" y="84"/>
                  <a:pt x="106" y="90"/>
                  <a:pt x="113" y="90"/>
                </a:cubicBezTo>
                <a:cubicBezTo>
                  <a:pt x="123" y="90"/>
                  <a:pt x="130" y="93"/>
                  <a:pt x="135" y="99"/>
                </a:cubicBezTo>
                <a:cubicBezTo>
                  <a:pt x="142" y="106"/>
                  <a:pt x="145" y="117"/>
                  <a:pt x="146" y="126"/>
                </a:cubicBezTo>
                <a:cubicBezTo>
                  <a:pt x="129" y="126"/>
                  <a:pt x="99" y="126"/>
                  <a:pt x="84" y="126"/>
                </a:cubicBezTo>
                <a:cubicBezTo>
                  <a:pt x="84" y="105"/>
                  <a:pt x="84" y="13"/>
                  <a:pt x="84" y="13"/>
                </a:cubicBezTo>
                <a:cubicBezTo>
                  <a:pt x="84" y="6"/>
                  <a:pt x="78" y="0"/>
                  <a:pt x="70" y="0"/>
                </a:cubicBezTo>
                <a:lnTo>
                  <a:pt x="13" y="0"/>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09" name="TextBox 308"/>
          <p:cNvSpPr txBox="1"/>
          <p:nvPr userDrawn="1"/>
        </p:nvSpPr>
        <p:spPr>
          <a:xfrm>
            <a:off x="1719628" y="2597685"/>
            <a:ext cx="477026" cy="92333"/>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Hotels</a:t>
            </a:r>
          </a:p>
        </p:txBody>
      </p:sp>
      <p:sp>
        <p:nvSpPr>
          <p:cNvPr id="310" name="Freeform 80"/>
          <p:cNvSpPr>
            <a:spLocks noChangeAspect="1"/>
          </p:cNvSpPr>
          <p:nvPr userDrawn="1"/>
        </p:nvSpPr>
        <p:spPr bwMode="auto">
          <a:xfrm>
            <a:off x="1121457" y="2253742"/>
            <a:ext cx="249337" cy="294894"/>
          </a:xfrm>
          <a:custGeom>
            <a:avLst/>
            <a:gdLst/>
            <a:ahLst/>
            <a:cxnLst>
              <a:cxn ang="0">
                <a:pos x="237" y="0"/>
              </a:cxn>
              <a:cxn ang="0">
                <a:pos x="200" y="37"/>
              </a:cxn>
              <a:cxn ang="0">
                <a:pos x="200" y="129"/>
              </a:cxn>
              <a:cxn ang="0">
                <a:pos x="199" y="132"/>
              </a:cxn>
              <a:cxn ang="0">
                <a:pos x="115" y="132"/>
              </a:cxn>
              <a:cxn ang="0">
                <a:pos x="115" y="130"/>
              </a:cxn>
              <a:cxn ang="0">
                <a:pos x="115" y="37"/>
              </a:cxn>
              <a:cxn ang="0">
                <a:pos x="78" y="1"/>
              </a:cxn>
              <a:cxn ang="0">
                <a:pos x="37" y="1"/>
              </a:cxn>
              <a:cxn ang="0">
                <a:pos x="0" y="37"/>
              </a:cxn>
              <a:cxn ang="0">
                <a:pos x="0" y="336"/>
              </a:cxn>
              <a:cxn ang="0">
                <a:pos x="11" y="362"/>
              </a:cxn>
              <a:cxn ang="0">
                <a:pos x="37" y="373"/>
              </a:cxn>
              <a:cxn ang="0">
                <a:pos x="78" y="373"/>
              </a:cxn>
              <a:cxn ang="0">
                <a:pos x="104" y="362"/>
              </a:cxn>
              <a:cxn ang="0">
                <a:pos x="115" y="337"/>
              </a:cxn>
              <a:cxn ang="0">
                <a:pos x="115" y="337"/>
              </a:cxn>
              <a:cxn ang="0">
                <a:pos x="115" y="336"/>
              </a:cxn>
              <a:cxn ang="0">
                <a:pos x="115" y="336"/>
              </a:cxn>
              <a:cxn ang="0">
                <a:pos x="115" y="336"/>
              </a:cxn>
              <a:cxn ang="0">
                <a:pos x="115" y="336"/>
              </a:cxn>
              <a:cxn ang="0">
                <a:pos x="115" y="336"/>
              </a:cxn>
              <a:cxn ang="0">
                <a:pos x="115" y="233"/>
              </a:cxn>
              <a:cxn ang="0">
                <a:pos x="116" y="229"/>
              </a:cxn>
              <a:cxn ang="0">
                <a:pos x="199" y="229"/>
              </a:cxn>
              <a:cxn ang="0">
                <a:pos x="200" y="232"/>
              </a:cxn>
              <a:cxn ang="0">
                <a:pos x="200" y="336"/>
              </a:cxn>
              <a:cxn ang="0">
                <a:pos x="200" y="336"/>
              </a:cxn>
              <a:cxn ang="0">
                <a:pos x="237" y="372"/>
              </a:cxn>
              <a:cxn ang="0">
                <a:pos x="278" y="372"/>
              </a:cxn>
              <a:cxn ang="0">
                <a:pos x="315" y="335"/>
              </a:cxn>
              <a:cxn ang="0">
                <a:pos x="315" y="100"/>
              </a:cxn>
              <a:cxn ang="0">
                <a:pos x="301" y="86"/>
              </a:cxn>
              <a:cxn ang="0">
                <a:pos x="288" y="100"/>
              </a:cxn>
              <a:cxn ang="0">
                <a:pos x="288" y="335"/>
              </a:cxn>
              <a:cxn ang="0">
                <a:pos x="278" y="345"/>
              </a:cxn>
              <a:cxn ang="0">
                <a:pos x="237" y="345"/>
              </a:cxn>
              <a:cxn ang="0">
                <a:pos x="227" y="335"/>
              </a:cxn>
              <a:cxn ang="0">
                <a:pos x="227" y="335"/>
              </a:cxn>
              <a:cxn ang="0">
                <a:pos x="227" y="232"/>
              </a:cxn>
              <a:cxn ang="0">
                <a:pos x="201" y="202"/>
              </a:cxn>
              <a:cxn ang="0">
                <a:pos x="114" y="202"/>
              </a:cxn>
              <a:cxn ang="0">
                <a:pos x="88" y="233"/>
              </a:cxn>
              <a:cxn ang="0">
                <a:pos x="88" y="336"/>
              </a:cxn>
              <a:cxn ang="0">
                <a:pos x="78" y="346"/>
              </a:cxn>
              <a:cxn ang="0">
                <a:pos x="37" y="346"/>
              </a:cxn>
              <a:cxn ang="0">
                <a:pos x="27" y="336"/>
              </a:cxn>
              <a:cxn ang="0">
                <a:pos x="27" y="37"/>
              </a:cxn>
              <a:cxn ang="0">
                <a:pos x="37" y="27"/>
              </a:cxn>
              <a:cxn ang="0">
                <a:pos x="78" y="27"/>
              </a:cxn>
              <a:cxn ang="0">
                <a:pos x="88" y="37"/>
              </a:cxn>
              <a:cxn ang="0">
                <a:pos x="88" y="130"/>
              </a:cxn>
              <a:cxn ang="0">
                <a:pos x="114" y="158"/>
              </a:cxn>
              <a:cxn ang="0">
                <a:pos x="201" y="158"/>
              </a:cxn>
              <a:cxn ang="0">
                <a:pos x="227" y="129"/>
              </a:cxn>
              <a:cxn ang="0">
                <a:pos x="227" y="37"/>
              </a:cxn>
              <a:cxn ang="0">
                <a:pos x="237" y="27"/>
              </a:cxn>
              <a:cxn ang="0">
                <a:pos x="289" y="27"/>
              </a:cxn>
              <a:cxn ang="0">
                <a:pos x="302" y="13"/>
              </a:cxn>
              <a:cxn ang="0">
                <a:pos x="289" y="0"/>
              </a:cxn>
              <a:cxn ang="0">
                <a:pos x="237" y="0"/>
              </a:cxn>
            </a:cxnLst>
            <a:rect l="0" t="0" r="r" b="b"/>
            <a:pathLst>
              <a:path w="315" h="373">
                <a:moveTo>
                  <a:pt x="237" y="0"/>
                </a:moveTo>
                <a:cubicBezTo>
                  <a:pt x="217" y="0"/>
                  <a:pt x="200" y="16"/>
                  <a:pt x="200" y="37"/>
                </a:cubicBezTo>
                <a:cubicBezTo>
                  <a:pt x="200" y="37"/>
                  <a:pt x="200" y="129"/>
                  <a:pt x="200" y="129"/>
                </a:cubicBezTo>
                <a:cubicBezTo>
                  <a:pt x="200" y="130"/>
                  <a:pt x="200" y="131"/>
                  <a:pt x="199" y="132"/>
                </a:cubicBezTo>
                <a:cubicBezTo>
                  <a:pt x="197" y="132"/>
                  <a:pt x="117" y="132"/>
                  <a:pt x="115" y="132"/>
                </a:cubicBezTo>
                <a:cubicBezTo>
                  <a:pt x="115" y="131"/>
                  <a:pt x="115" y="130"/>
                  <a:pt x="115" y="130"/>
                </a:cubicBezTo>
                <a:cubicBezTo>
                  <a:pt x="115" y="129"/>
                  <a:pt x="115" y="37"/>
                  <a:pt x="115" y="37"/>
                </a:cubicBezTo>
                <a:cubicBezTo>
                  <a:pt x="115" y="17"/>
                  <a:pt x="98" y="1"/>
                  <a:pt x="78" y="1"/>
                </a:cubicBezTo>
                <a:cubicBezTo>
                  <a:pt x="37" y="1"/>
                  <a:pt x="37" y="1"/>
                  <a:pt x="37" y="1"/>
                </a:cubicBezTo>
                <a:cubicBezTo>
                  <a:pt x="17" y="1"/>
                  <a:pt x="0" y="17"/>
                  <a:pt x="0" y="37"/>
                </a:cubicBezTo>
                <a:cubicBezTo>
                  <a:pt x="0" y="336"/>
                  <a:pt x="0" y="336"/>
                  <a:pt x="0" y="336"/>
                </a:cubicBezTo>
                <a:cubicBezTo>
                  <a:pt x="0" y="346"/>
                  <a:pt x="4" y="355"/>
                  <a:pt x="11" y="362"/>
                </a:cubicBezTo>
                <a:cubicBezTo>
                  <a:pt x="18" y="369"/>
                  <a:pt x="27" y="373"/>
                  <a:pt x="37" y="373"/>
                </a:cubicBezTo>
                <a:cubicBezTo>
                  <a:pt x="78" y="373"/>
                  <a:pt x="78" y="373"/>
                  <a:pt x="78" y="373"/>
                </a:cubicBezTo>
                <a:cubicBezTo>
                  <a:pt x="87" y="373"/>
                  <a:pt x="97" y="369"/>
                  <a:pt x="104" y="362"/>
                </a:cubicBezTo>
                <a:cubicBezTo>
                  <a:pt x="111" y="355"/>
                  <a:pt x="114" y="346"/>
                  <a:pt x="115" y="337"/>
                </a:cubicBezTo>
                <a:cubicBezTo>
                  <a:pt x="115" y="337"/>
                  <a:pt x="115" y="337"/>
                  <a:pt x="115" y="337"/>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5"/>
                  <a:pt x="115" y="233"/>
                  <a:pt x="115" y="233"/>
                </a:cubicBezTo>
                <a:cubicBezTo>
                  <a:pt x="115" y="232"/>
                  <a:pt x="115" y="230"/>
                  <a:pt x="116" y="229"/>
                </a:cubicBezTo>
                <a:cubicBezTo>
                  <a:pt x="118" y="229"/>
                  <a:pt x="197" y="229"/>
                  <a:pt x="199" y="229"/>
                </a:cubicBezTo>
                <a:cubicBezTo>
                  <a:pt x="200" y="230"/>
                  <a:pt x="200" y="231"/>
                  <a:pt x="200" y="232"/>
                </a:cubicBezTo>
                <a:cubicBezTo>
                  <a:pt x="200" y="232"/>
                  <a:pt x="200" y="336"/>
                  <a:pt x="200" y="336"/>
                </a:cubicBezTo>
                <a:cubicBezTo>
                  <a:pt x="200" y="336"/>
                  <a:pt x="200" y="336"/>
                  <a:pt x="200" y="336"/>
                </a:cubicBezTo>
                <a:cubicBezTo>
                  <a:pt x="200" y="356"/>
                  <a:pt x="217" y="372"/>
                  <a:pt x="237" y="372"/>
                </a:cubicBezTo>
                <a:cubicBezTo>
                  <a:pt x="278" y="372"/>
                  <a:pt x="278" y="372"/>
                  <a:pt x="278" y="372"/>
                </a:cubicBezTo>
                <a:cubicBezTo>
                  <a:pt x="298" y="372"/>
                  <a:pt x="315" y="356"/>
                  <a:pt x="315" y="335"/>
                </a:cubicBezTo>
                <a:cubicBezTo>
                  <a:pt x="315" y="100"/>
                  <a:pt x="315" y="100"/>
                  <a:pt x="315" y="100"/>
                </a:cubicBezTo>
                <a:cubicBezTo>
                  <a:pt x="315" y="92"/>
                  <a:pt x="309" y="86"/>
                  <a:pt x="301" y="86"/>
                </a:cubicBezTo>
                <a:cubicBezTo>
                  <a:pt x="294" y="86"/>
                  <a:pt x="288" y="92"/>
                  <a:pt x="288" y="100"/>
                </a:cubicBezTo>
                <a:cubicBezTo>
                  <a:pt x="288" y="335"/>
                  <a:pt x="288" y="335"/>
                  <a:pt x="288" y="335"/>
                </a:cubicBezTo>
                <a:cubicBezTo>
                  <a:pt x="288" y="341"/>
                  <a:pt x="283" y="345"/>
                  <a:pt x="278" y="345"/>
                </a:cubicBezTo>
                <a:cubicBezTo>
                  <a:pt x="237" y="345"/>
                  <a:pt x="237" y="345"/>
                  <a:pt x="237" y="345"/>
                </a:cubicBezTo>
                <a:cubicBezTo>
                  <a:pt x="231" y="345"/>
                  <a:pt x="227" y="341"/>
                  <a:pt x="227" y="335"/>
                </a:cubicBezTo>
                <a:cubicBezTo>
                  <a:pt x="227" y="335"/>
                  <a:pt x="227" y="335"/>
                  <a:pt x="227" y="335"/>
                </a:cubicBezTo>
                <a:cubicBezTo>
                  <a:pt x="227" y="334"/>
                  <a:pt x="227" y="232"/>
                  <a:pt x="227" y="232"/>
                </a:cubicBezTo>
                <a:cubicBezTo>
                  <a:pt x="227" y="217"/>
                  <a:pt x="218" y="202"/>
                  <a:pt x="201" y="202"/>
                </a:cubicBezTo>
                <a:cubicBezTo>
                  <a:pt x="114" y="202"/>
                  <a:pt x="114" y="202"/>
                  <a:pt x="114" y="202"/>
                </a:cubicBezTo>
                <a:cubicBezTo>
                  <a:pt x="97" y="202"/>
                  <a:pt x="88" y="217"/>
                  <a:pt x="88" y="233"/>
                </a:cubicBezTo>
                <a:cubicBezTo>
                  <a:pt x="88" y="233"/>
                  <a:pt x="88" y="335"/>
                  <a:pt x="88" y="336"/>
                </a:cubicBezTo>
                <a:cubicBezTo>
                  <a:pt x="88" y="342"/>
                  <a:pt x="83" y="346"/>
                  <a:pt x="78" y="346"/>
                </a:cubicBezTo>
                <a:cubicBezTo>
                  <a:pt x="37" y="346"/>
                  <a:pt x="37" y="346"/>
                  <a:pt x="37" y="346"/>
                </a:cubicBezTo>
                <a:cubicBezTo>
                  <a:pt x="31" y="346"/>
                  <a:pt x="27" y="342"/>
                  <a:pt x="27" y="336"/>
                </a:cubicBezTo>
                <a:cubicBezTo>
                  <a:pt x="27" y="37"/>
                  <a:pt x="27" y="37"/>
                  <a:pt x="27" y="37"/>
                </a:cubicBezTo>
                <a:cubicBezTo>
                  <a:pt x="27" y="32"/>
                  <a:pt x="31" y="27"/>
                  <a:pt x="37" y="27"/>
                </a:cubicBezTo>
                <a:cubicBezTo>
                  <a:pt x="78" y="27"/>
                  <a:pt x="78" y="27"/>
                  <a:pt x="78" y="27"/>
                </a:cubicBezTo>
                <a:cubicBezTo>
                  <a:pt x="83" y="27"/>
                  <a:pt x="88" y="32"/>
                  <a:pt x="88" y="37"/>
                </a:cubicBezTo>
                <a:cubicBezTo>
                  <a:pt x="88" y="130"/>
                  <a:pt x="88" y="130"/>
                  <a:pt x="88" y="130"/>
                </a:cubicBezTo>
                <a:cubicBezTo>
                  <a:pt x="88" y="144"/>
                  <a:pt x="97" y="158"/>
                  <a:pt x="114" y="158"/>
                </a:cubicBezTo>
                <a:cubicBezTo>
                  <a:pt x="201" y="158"/>
                  <a:pt x="201" y="158"/>
                  <a:pt x="201" y="158"/>
                </a:cubicBezTo>
                <a:cubicBezTo>
                  <a:pt x="218" y="158"/>
                  <a:pt x="227" y="144"/>
                  <a:pt x="227" y="129"/>
                </a:cubicBezTo>
                <a:cubicBezTo>
                  <a:pt x="227" y="37"/>
                  <a:pt x="227" y="37"/>
                  <a:pt x="227" y="37"/>
                </a:cubicBezTo>
                <a:cubicBezTo>
                  <a:pt x="227" y="31"/>
                  <a:pt x="231" y="27"/>
                  <a:pt x="237" y="27"/>
                </a:cubicBezTo>
                <a:cubicBezTo>
                  <a:pt x="289" y="27"/>
                  <a:pt x="289" y="27"/>
                  <a:pt x="289" y="27"/>
                </a:cubicBezTo>
                <a:cubicBezTo>
                  <a:pt x="296" y="27"/>
                  <a:pt x="302" y="21"/>
                  <a:pt x="302" y="13"/>
                </a:cubicBezTo>
                <a:cubicBezTo>
                  <a:pt x="302" y="6"/>
                  <a:pt x="296" y="0"/>
                  <a:pt x="289" y="0"/>
                </a:cubicBezTo>
                <a:lnTo>
                  <a:pt x="237" y="0"/>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11" name="TextBox 310"/>
          <p:cNvSpPr txBox="1"/>
          <p:nvPr userDrawn="1"/>
        </p:nvSpPr>
        <p:spPr>
          <a:xfrm>
            <a:off x="963033" y="2597685"/>
            <a:ext cx="577596" cy="92333"/>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Healthcare</a:t>
            </a:r>
          </a:p>
        </p:txBody>
      </p:sp>
      <p:sp>
        <p:nvSpPr>
          <p:cNvPr id="312" name="Freeform 100"/>
          <p:cNvSpPr>
            <a:spLocks noChangeAspect="1"/>
          </p:cNvSpPr>
          <p:nvPr userDrawn="1"/>
        </p:nvSpPr>
        <p:spPr bwMode="auto">
          <a:xfrm>
            <a:off x="2564477" y="2155832"/>
            <a:ext cx="248285" cy="392810"/>
          </a:xfrm>
          <a:custGeom>
            <a:avLst/>
            <a:gdLst/>
            <a:ahLst/>
            <a:cxnLst>
              <a:cxn ang="0">
                <a:pos x="116" y="75"/>
              </a:cxn>
              <a:cxn ang="0">
                <a:pos x="46" y="287"/>
              </a:cxn>
              <a:cxn ang="0">
                <a:pos x="131" y="323"/>
              </a:cxn>
              <a:cxn ang="0">
                <a:pos x="148" y="314"/>
              </a:cxn>
              <a:cxn ang="0">
                <a:pos x="157" y="229"/>
              </a:cxn>
              <a:cxn ang="0">
                <a:pos x="144" y="189"/>
              </a:cxn>
              <a:cxn ang="0">
                <a:pos x="181" y="184"/>
              </a:cxn>
              <a:cxn ang="0">
                <a:pos x="185" y="220"/>
              </a:cxn>
              <a:cxn ang="0">
                <a:pos x="204" y="302"/>
              </a:cxn>
              <a:cxn ang="0">
                <a:pos x="125" y="348"/>
              </a:cxn>
              <a:cxn ang="0">
                <a:pos x="32" y="337"/>
              </a:cxn>
              <a:cxn ang="0">
                <a:pos x="4" y="453"/>
              </a:cxn>
              <a:cxn ang="0">
                <a:pos x="276" y="459"/>
              </a:cxn>
              <a:cxn ang="0">
                <a:pos x="276" y="432"/>
              </a:cxn>
              <a:cxn ang="0">
                <a:pos x="54" y="357"/>
              </a:cxn>
              <a:cxn ang="0">
                <a:pos x="187" y="365"/>
              </a:cxn>
              <a:cxn ang="0">
                <a:pos x="233" y="285"/>
              </a:cxn>
              <a:cxn ang="0">
                <a:pos x="217" y="205"/>
              </a:cxn>
              <a:cxn ang="0">
                <a:pos x="197" y="163"/>
              </a:cxn>
              <a:cxn ang="0">
                <a:pos x="123" y="173"/>
              </a:cxn>
              <a:cxn ang="0">
                <a:pos x="113" y="211"/>
              </a:cxn>
              <a:cxn ang="0">
                <a:pos x="125" y="294"/>
              </a:cxn>
              <a:cxn ang="0">
                <a:pos x="122" y="104"/>
              </a:cxn>
              <a:cxn ang="0">
                <a:pos x="155" y="32"/>
              </a:cxn>
              <a:cxn ang="0">
                <a:pos x="163" y="101"/>
              </a:cxn>
              <a:cxn ang="0">
                <a:pos x="172" y="117"/>
              </a:cxn>
              <a:cxn ang="0">
                <a:pos x="169" y="132"/>
              </a:cxn>
              <a:cxn ang="0">
                <a:pos x="195" y="136"/>
              </a:cxn>
              <a:cxn ang="0">
                <a:pos x="202" y="108"/>
              </a:cxn>
              <a:cxn ang="0">
                <a:pos x="193" y="95"/>
              </a:cxn>
              <a:cxn ang="0">
                <a:pos x="210" y="29"/>
              </a:cxn>
              <a:cxn ang="0">
                <a:pos x="200" y="16"/>
              </a:cxn>
              <a:cxn ang="0">
                <a:pos x="133" y="12"/>
              </a:cxn>
            </a:cxnLst>
            <a:rect l="0" t="0" r="r" b="b"/>
            <a:pathLst>
              <a:path w="290" h="459">
                <a:moveTo>
                  <a:pt x="133" y="12"/>
                </a:moveTo>
                <a:cubicBezTo>
                  <a:pt x="133" y="12"/>
                  <a:pt x="121" y="57"/>
                  <a:pt x="116" y="75"/>
                </a:cubicBezTo>
                <a:cubicBezTo>
                  <a:pt x="109" y="73"/>
                  <a:pt x="102" y="77"/>
                  <a:pt x="100" y="84"/>
                </a:cubicBezTo>
                <a:cubicBezTo>
                  <a:pt x="46" y="287"/>
                  <a:pt x="46" y="287"/>
                  <a:pt x="46" y="287"/>
                </a:cubicBezTo>
                <a:cubicBezTo>
                  <a:pt x="44" y="294"/>
                  <a:pt x="48" y="301"/>
                  <a:pt x="55" y="303"/>
                </a:cubicBezTo>
                <a:cubicBezTo>
                  <a:pt x="131" y="323"/>
                  <a:pt x="131" y="323"/>
                  <a:pt x="131" y="323"/>
                </a:cubicBezTo>
                <a:cubicBezTo>
                  <a:pt x="135" y="324"/>
                  <a:pt x="138" y="324"/>
                  <a:pt x="141" y="322"/>
                </a:cubicBezTo>
                <a:cubicBezTo>
                  <a:pt x="144" y="320"/>
                  <a:pt x="147" y="317"/>
                  <a:pt x="148" y="314"/>
                </a:cubicBezTo>
                <a:cubicBezTo>
                  <a:pt x="166" y="245"/>
                  <a:pt x="166" y="245"/>
                  <a:pt x="166" y="245"/>
                </a:cubicBezTo>
                <a:cubicBezTo>
                  <a:pt x="168" y="238"/>
                  <a:pt x="164" y="231"/>
                  <a:pt x="157" y="229"/>
                </a:cubicBezTo>
                <a:cubicBezTo>
                  <a:pt x="147" y="226"/>
                  <a:pt x="140" y="218"/>
                  <a:pt x="139" y="208"/>
                </a:cubicBezTo>
                <a:cubicBezTo>
                  <a:pt x="138" y="201"/>
                  <a:pt x="140" y="194"/>
                  <a:pt x="144" y="189"/>
                </a:cubicBezTo>
                <a:cubicBezTo>
                  <a:pt x="150" y="182"/>
                  <a:pt x="159" y="178"/>
                  <a:pt x="168" y="179"/>
                </a:cubicBezTo>
                <a:cubicBezTo>
                  <a:pt x="173" y="179"/>
                  <a:pt x="177" y="181"/>
                  <a:pt x="181" y="184"/>
                </a:cubicBezTo>
                <a:cubicBezTo>
                  <a:pt x="186" y="188"/>
                  <a:pt x="190" y="194"/>
                  <a:pt x="191" y="201"/>
                </a:cubicBezTo>
                <a:cubicBezTo>
                  <a:pt x="191" y="208"/>
                  <a:pt x="190" y="215"/>
                  <a:pt x="185" y="220"/>
                </a:cubicBezTo>
                <a:cubicBezTo>
                  <a:pt x="181" y="226"/>
                  <a:pt x="182" y="233"/>
                  <a:pt x="187" y="238"/>
                </a:cubicBezTo>
                <a:cubicBezTo>
                  <a:pt x="204" y="255"/>
                  <a:pt x="211" y="279"/>
                  <a:pt x="204" y="302"/>
                </a:cubicBezTo>
                <a:cubicBezTo>
                  <a:pt x="200" y="319"/>
                  <a:pt x="189" y="333"/>
                  <a:pt x="174" y="342"/>
                </a:cubicBezTo>
                <a:cubicBezTo>
                  <a:pt x="159" y="350"/>
                  <a:pt x="141" y="353"/>
                  <a:pt x="125" y="348"/>
                </a:cubicBezTo>
                <a:cubicBezTo>
                  <a:pt x="49" y="328"/>
                  <a:pt x="49" y="328"/>
                  <a:pt x="49" y="328"/>
                </a:cubicBezTo>
                <a:cubicBezTo>
                  <a:pt x="42" y="326"/>
                  <a:pt x="35" y="330"/>
                  <a:pt x="32" y="337"/>
                </a:cubicBezTo>
                <a:cubicBezTo>
                  <a:pt x="2" y="442"/>
                  <a:pt x="2" y="442"/>
                  <a:pt x="2" y="442"/>
                </a:cubicBezTo>
                <a:cubicBezTo>
                  <a:pt x="0" y="446"/>
                  <a:pt x="1" y="450"/>
                  <a:pt x="4" y="453"/>
                </a:cubicBezTo>
                <a:cubicBezTo>
                  <a:pt x="6" y="457"/>
                  <a:pt x="10" y="459"/>
                  <a:pt x="14" y="459"/>
                </a:cubicBezTo>
                <a:cubicBezTo>
                  <a:pt x="276" y="459"/>
                  <a:pt x="276" y="459"/>
                  <a:pt x="276" y="459"/>
                </a:cubicBezTo>
                <a:cubicBezTo>
                  <a:pt x="284" y="459"/>
                  <a:pt x="290" y="453"/>
                  <a:pt x="290" y="445"/>
                </a:cubicBezTo>
                <a:cubicBezTo>
                  <a:pt x="290" y="438"/>
                  <a:pt x="284" y="432"/>
                  <a:pt x="276" y="432"/>
                </a:cubicBezTo>
                <a:cubicBezTo>
                  <a:pt x="276" y="432"/>
                  <a:pt x="63" y="432"/>
                  <a:pt x="32" y="432"/>
                </a:cubicBezTo>
                <a:cubicBezTo>
                  <a:pt x="38" y="412"/>
                  <a:pt x="50" y="373"/>
                  <a:pt x="54" y="357"/>
                </a:cubicBezTo>
                <a:cubicBezTo>
                  <a:pt x="72" y="362"/>
                  <a:pt x="118" y="374"/>
                  <a:pt x="118" y="374"/>
                </a:cubicBezTo>
                <a:cubicBezTo>
                  <a:pt x="141" y="380"/>
                  <a:pt x="166" y="377"/>
                  <a:pt x="187" y="365"/>
                </a:cubicBezTo>
                <a:cubicBezTo>
                  <a:pt x="209" y="352"/>
                  <a:pt x="224" y="333"/>
                  <a:pt x="230" y="309"/>
                </a:cubicBezTo>
                <a:cubicBezTo>
                  <a:pt x="232" y="301"/>
                  <a:pt x="233" y="293"/>
                  <a:pt x="233" y="285"/>
                </a:cubicBezTo>
                <a:cubicBezTo>
                  <a:pt x="233" y="264"/>
                  <a:pt x="226" y="243"/>
                  <a:pt x="213" y="227"/>
                </a:cubicBezTo>
                <a:cubicBezTo>
                  <a:pt x="216" y="220"/>
                  <a:pt x="217" y="212"/>
                  <a:pt x="217" y="205"/>
                </a:cubicBezTo>
                <a:cubicBezTo>
                  <a:pt x="217" y="202"/>
                  <a:pt x="217" y="200"/>
                  <a:pt x="217" y="198"/>
                </a:cubicBezTo>
                <a:cubicBezTo>
                  <a:pt x="215" y="184"/>
                  <a:pt x="208" y="171"/>
                  <a:pt x="197" y="163"/>
                </a:cubicBezTo>
                <a:cubicBezTo>
                  <a:pt x="189" y="157"/>
                  <a:pt x="181" y="154"/>
                  <a:pt x="171" y="152"/>
                </a:cubicBezTo>
                <a:cubicBezTo>
                  <a:pt x="153" y="150"/>
                  <a:pt x="134" y="158"/>
                  <a:pt x="123" y="173"/>
                </a:cubicBezTo>
                <a:cubicBezTo>
                  <a:pt x="116" y="182"/>
                  <a:pt x="112" y="193"/>
                  <a:pt x="112" y="205"/>
                </a:cubicBezTo>
                <a:cubicBezTo>
                  <a:pt x="112" y="207"/>
                  <a:pt x="112" y="209"/>
                  <a:pt x="113" y="211"/>
                </a:cubicBezTo>
                <a:cubicBezTo>
                  <a:pt x="115" y="227"/>
                  <a:pt x="124" y="241"/>
                  <a:pt x="137" y="249"/>
                </a:cubicBezTo>
                <a:cubicBezTo>
                  <a:pt x="134" y="261"/>
                  <a:pt x="129" y="280"/>
                  <a:pt x="125" y="294"/>
                </a:cubicBezTo>
                <a:cubicBezTo>
                  <a:pt x="111" y="290"/>
                  <a:pt x="89" y="284"/>
                  <a:pt x="75" y="281"/>
                </a:cubicBezTo>
                <a:cubicBezTo>
                  <a:pt x="81" y="260"/>
                  <a:pt x="117" y="125"/>
                  <a:pt x="122" y="104"/>
                </a:cubicBezTo>
                <a:cubicBezTo>
                  <a:pt x="130" y="106"/>
                  <a:pt x="137" y="102"/>
                  <a:pt x="139" y="95"/>
                </a:cubicBezTo>
                <a:cubicBezTo>
                  <a:pt x="139" y="95"/>
                  <a:pt x="151" y="49"/>
                  <a:pt x="155" y="32"/>
                </a:cubicBezTo>
                <a:cubicBezTo>
                  <a:pt x="165" y="34"/>
                  <a:pt x="171" y="36"/>
                  <a:pt x="180" y="38"/>
                </a:cubicBezTo>
                <a:cubicBezTo>
                  <a:pt x="176" y="56"/>
                  <a:pt x="163" y="101"/>
                  <a:pt x="163" y="101"/>
                </a:cubicBezTo>
                <a:cubicBezTo>
                  <a:pt x="163" y="102"/>
                  <a:pt x="163" y="104"/>
                  <a:pt x="163" y="105"/>
                </a:cubicBezTo>
                <a:cubicBezTo>
                  <a:pt x="163" y="110"/>
                  <a:pt x="167" y="116"/>
                  <a:pt x="172" y="117"/>
                </a:cubicBezTo>
                <a:cubicBezTo>
                  <a:pt x="171" y="123"/>
                  <a:pt x="169" y="128"/>
                  <a:pt x="169" y="128"/>
                </a:cubicBezTo>
                <a:cubicBezTo>
                  <a:pt x="169" y="130"/>
                  <a:pt x="169" y="131"/>
                  <a:pt x="169" y="132"/>
                </a:cubicBezTo>
                <a:cubicBezTo>
                  <a:pt x="169" y="138"/>
                  <a:pt x="172" y="143"/>
                  <a:pt x="178" y="145"/>
                </a:cubicBezTo>
                <a:cubicBezTo>
                  <a:pt x="185" y="147"/>
                  <a:pt x="193" y="143"/>
                  <a:pt x="195" y="136"/>
                </a:cubicBezTo>
                <a:cubicBezTo>
                  <a:pt x="202" y="112"/>
                  <a:pt x="202" y="112"/>
                  <a:pt x="202" y="112"/>
                </a:cubicBezTo>
                <a:cubicBezTo>
                  <a:pt x="202" y="111"/>
                  <a:pt x="202" y="109"/>
                  <a:pt x="202" y="108"/>
                </a:cubicBezTo>
                <a:cubicBezTo>
                  <a:pt x="202" y="106"/>
                  <a:pt x="202" y="104"/>
                  <a:pt x="201" y="102"/>
                </a:cubicBezTo>
                <a:cubicBezTo>
                  <a:pt x="199" y="98"/>
                  <a:pt x="196" y="96"/>
                  <a:pt x="193" y="95"/>
                </a:cubicBezTo>
                <a:cubicBezTo>
                  <a:pt x="197" y="78"/>
                  <a:pt x="209" y="32"/>
                  <a:pt x="209" y="32"/>
                </a:cubicBezTo>
                <a:cubicBezTo>
                  <a:pt x="210" y="31"/>
                  <a:pt x="210" y="30"/>
                  <a:pt x="210" y="29"/>
                </a:cubicBezTo>
                <a:cubicBezTo>
                  <a:pt x="210" y="26"/>
                  <a:pt x="209" y="24"/>
                  <a:pt x="208" y="22"/>
                </a:cubicBezTo>
                <a:cubicBezTo>
                  <a:pt x="206" y="19"/>
                  <a:pt x="203" y="17"/>
                  <a:pt x="200" y="16"/>
                </a:cubicBezTo>
                <a:cubicBezTo>
                  <a:pt x="149" y="2"/>
                  <a:pt x="149" y="2"/>
                  <a:pt x="149" y="2"/>
                </a:cubicBezTo>
                <a:cubicBezTo>
                  <a:pt x="142" y="0"/>
                  <a:pt x="135" y="5"/>
                  <a:pt x="133" y="12"/>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13" name="TextBox 312"/>
          <p:cNvSpPr txBox="1"/>
          <p:nvPr userDrawn="1"/>
        </p:nvSpPr>
        <p:spPr>
          <a:xfrm>
            <a:off x="2465744" y="2597684"/>
            <a:ext cx="392396" cy="184666"/>
          </a:xfrm>
          <a:prstGeom prst="rect">
            <a:avLst/>
          </a:prstGeom>
          <a:noFill/>
        </p:spPr>
        <p:txBody>
          <a:bodyPr wrap="square" lIns="0" tIns="0" rIns="0" bIns="0" rtlCol="0" anchor="t" anchorCtr="0">
            <a:spAutoFit/>
          </a:bodyPr>
          <a:lstStyle/>
          <a:p>
            <a:pPr algn="ctr"/>
            <a:r>
              <a:rPr lang="en-US" sz="600" b="1" dirty="0">
                <a:solidFill>
                  <a:srgbClr val="626469"/>
                </a:solidFill>
                <a:latin typeface="Arial" pitchFamily="34" charset="0"/>
                <a:cs typeface="Arial" pitchFamily="34" charset="0"/>
              </a:rPr>
              <a:t>Life</a:t>
            </a:r>
            <a:br>
              <a:rPr lang="en-US" sz="600" b="1" dirty="0">
                <a:solidFill>
                  <a:srgbClr val="626469"/>
                </a:solidFill>
                <a:latin typeface="Arial" pitchFamily="34" charset="0"/>
                <a:cs typeface="Arial" pitchFamily="34" charset="0"/>
              </a:rPr>
            </a:br>
            <a:r>
              <a:rPr lang="en-US" sz="600" b="1" dirty="0">
                <a:solidFill>
                  <a:srgbClr val="626469"/>
                </a:solidFill>
                <a:latin typeface="Arial" pitchFamily="34" charset="0"/>
                <a:cs typeface="Arial" pitchFamily="34" charset="0"/>
              </a:rPr>
              <a:t>sciences</a:t>
            </a:r>
          </a:p>
        </p:txBody>
      </p:sp>
      <p:sp>
        <p:nvSpPr>
          <p:cNvPr id="314" name="Freeform 104"/>
          <p:cNvSpPr>
            <a:spLocks noChangeAspect="1"/>
          </p:cNvSpPr>
          <p:nvPr userDrawn="1"/>
        </p:nvSpPr>
        <p:spPr bwMode="auto">
          <a:xfrm>
            <a:off x="1769762" y="2800272"/>
            <a:ext cx="359518" cy="359422"/>
          </a:xfrm>
          <a:custGeom>
            <a:avLst/>
            <a:gdLst/>
            <a:ahLst/>
            <a:cxnLst>
              <a:cxn ang="0">
                <a:pos x="0" y="38"/>
              </a:cxn>
              <a:cxn ang="0">
                <a:pos x="3" y="55"/>
              </a:cxn>
              <a:cxn ang="0">
                <a:pos x="69" y="253"/>
              </a:cxn>
              <a:cxn ang="0">
                <a:pos x="95" y="253"/>
              </a:cxn>
              <a:cxn ang="0">
                <a:pos x="94" y="173"/>
              </a:cxn>
              <a:cxn ang="0">
                <a:pos x="26" y="38"/>
              </a:cxn>
              <a:cxn ang="0">
                <a:pos x="38" y="26"/>
              </a:cxn>
              <a:cxn ang="0">
                <a:pos x="50" y="34"/>
              </a:cxn>
              <a:cxn ang="0">
                <a:pos x="105" y="142"/>
              </a:cxn>
              <a:cxn ang="0">
                <a:pos x="338" y="305"/>
              </a:cxn>
              <a:cxn ang="0">
                <a:pos x="68" y="318"/>
              </a:cxn>
              <a:cxn ang="0">
                <a:pos x="82" y="386"/>
              </a:cxn>
              <a:cxn ang="0">
                <a:pos x="93" y="394"/>
              </a:cxn>
              <a:cxn ang="0">
                <a:pos x="131" y="433"/>
              </a:cxn>
              <a:cxn ang="0">
                <a:pos x="169" y="386"/>
              </a:cxn>
              <a:cxn ang="0">
                <a:pos x="281" y="394"/>
              </a:cxn>
              <a:cxn ang="0">
                <a:pos x="358" y="394"/>
              </a:cxn>
              <a:cxn ang="0">
                <a:pos x="323" y="364"/>
              </a:cxn>
              <a:cxn ang="0">
                <a:pos x="331" y="394"/>
              </a:cxn>
              <a:cxn ang="0">
                <a:pos x="319" y="406"/>
              </a:cxn>
              <a:cxn ang="0">
                <a:pos x="308" y="394"/>
              </a:cxn>
              <a:cxn ang="0">
                <a:pos x="311" y="365"/>
              </a:cxn>
              <a:cxn ang="0">
                <a:pos x="151" y="359"/>
              </a:cxn>
              <a:cxn ang="0">
                <a:pos x="139" y="377"/>
              </a:cxn>
              <a:cxn ang="0">
                <a:pos x="140" y="403"/>
              </a:cxn>
              <a:cxn ang="0">
                <a:pos x="123" y="403"/>
              </a:cxn>
              <a:cxn ang="0">
                <a:pos x="122" y="382"/>
              </a:cxn>
              <a:cxn ang="0">
                <a:pos x="114" y="359"/>
              </a:cxn>
              <a:cxn ang="0">
                <a:pos x="95" y="331"/>
              </a:cxn>
              <a:cxn ang="0">
                <a:pos x="359" y="323"/>
              </a:cxn>
              <a:cxn ang="0">
                <a:pos x="432" y="129"/>
              </a:cxn>
              <a:cxn ang="0">
                <a:pos x="418" y="115"/>
              </a:cxn>
              <a:cxn ang="0">
                <a:pos x="74" y="24"/>
              </a:cxn>
              <a:cxn ang="0">
                <a:pos x="38" y="0"/>
              </a:cxn>
            </a:cxnLst>
            <a:rect l="0" t="0" r="r" b="b"/>
            <a:pathLst>
              <a:path w="432" h="433">
                <a:moveTo>
                  <a:pt x="11" y="11"/>
                </a:moveTo>
                <a:cubicBezTo>
                  <a:pt x="4" y="18"/>
                  <a:pt x="0" y="28"/>
                  <a:pt x="0" y="38"/>
                </a:cubicBezTo>
                <a:cubicBezTo>
                  <a:pt x="0" y="44"/>
                  <a:pt x="1" y="49"/>
                  <a:pt x="3" y="54"/>
                </a:cubicBezTo>
                <a:cubicBezTo>
                  <a:pt x="3" y="54"/>
                  <a:pt x="3" y="55"/>
                  <a:pt x="3" y="55"/>
                </a:cubicBezTo>
                <a:cubicBezTo>
                  <a:pt x="3" y="55"/>
                  <a:pt x="66" y="177"/>
                  <a:pt x="69" y="182"/>
                </a:cubicBezTo>
                <a:cubicBezTo>
                  <a:pt x="69" y="188"/>
                  <a:pt x="69" y="253"/>
                  <a:pt x="69" y="253"/>
                </a:cubicBezTo>
                <a:cubicBezTo>
                  <a:pt x="69" y="261"/>
                  <a:pt x="74" y="267"/>
                  <a:pt x="82" y="267"/>
                </a:cubicBezTo>
                <a:cubicBezTo>
                  <a:pt x="89" y="267"/>
                  <a:pt x="95" y="261"/>
                  <a:pt x="95" y="253"/>
                </a:cubicBezTo>
                <a:cubicBezTo>
                  <a:pt x="95" y="179"/>
                  <a:pt x="95" y="179"/>
                  <a:pt x="95" y="179"/>
                </a:cubicBezTo>
                <a:cubicBezTo>
                  <a:pt x="95" y="177"/>
                  <a:pt x="95" y="175"/>
                  <a:pt x="94" y="173"/>
                </a:cubicBezTo>
                <a:cubicBezTo>
                  <a:pt x="94" y="173"/>
                  <a:pt x="28" y="44"/>
                  <a:pt x="27" y="43"/>
                </a:cubicBezTo>
                <a:cubicBezTo>
                  <a:pt x="27" y="42"/>
                  <a:pt x="26" y="40"/>
                  <a:pt x="26" y="38"/>
                </a:cubicBezTo>
                <a:cubicBezTo>
                  <a:pt x="26" y="35"/>
                  <a:pt x="28" y="32"/>
                  <a:pt x="30" y="30"/>
                </a:cubicBezTo>
                <a:cubicBezTo>
                  <a:pt x="32" y="28"/>
                  <a:pt x="35" y="26"/>
                  <a:pt x="38" y="26"/>
                </a:cubicBezTo>
                <a:cubicBezTo>
                  <a:pt x="43" y="26"/>
                  <a:pt x="48" y="29"/>
                  <a:pt x="49" y="34"/>
                </a:cubicBezTo>
                <a:cubicBezTo>
                  <a:pt x="49" y="34"/>
                  <a:pt x="50" y="34"/>
                  <a:pt x="50" y="34"/>
                </a:cubicBezTo>
                <a:cubicBezTo>
                  <a:pt x="93" y="134"/>
                  <a:pt x="93" y="134"/>
                  <a:pt x="93" y="134"/>
                </a:cubicBezTo>
                <a:cubicBezTo>
                  <a:pt x="95" y="139"/>
                  <a:pt x="100" y="142"/>
                  <a:pt x="105" y="142"/>
                </a:cubicBezTo>
                <a:cubicBezTo>
                  <a:pt x="105" y="142"/>
                  <a:pt x="365" y="142"/>
                  <a:pt x="399" y="142"/>
                </a:cubicBezTo>
                <a:cubicBezTo>
                  <a:pt x="388" y="170"/>
                  <a:pt x="343" y="291"/>
                  <a:pt x="338" y="305"/>
                </a:cubicBezTo>
                <a:cubicBezTo>
                  <a:pt x="320" y="305"/>
                  <a:pt x="82" y="305"/>
                  <a:pt x="82" y="305"/>
                </a:cubicBezTo>
                <a:cubicBezTo>
                  <a:pt x="74" y="305"/>
                  <a:pt x="68" y="311"/>
                  <a:pt x="68" y="318"/>
                </a:cubicBezTo>
                <a:cubicBezTo>
                  <a:pt x="68" y="372"/>
                  <a:pt x="68" y="372"/>
                  <a:pt x="68" y="372"/>
                </a:cubicBezTo>
                <a:cubicBezTo>
                  <a:pt x="68" y="380"/>
                  <a:pt x="74" y="386"/>
                  <a:pt x="82" y="386"/>
                </a:cubicBezTo>
                <a:cubicBezTo>
                  <a:pt x="82" y="386"/>
                  <a:pt x="88" y="386"/>
                  <a:pt x="93" y="386"/>
                </a:cubicBezTo>
                <a:cubicBezTo>
                  <a:pt x="93" y="389"/>
                  <a:pt x="93" y="393"/>
                  <a:pt x="93" y="394"/>
                </a:cubicBezTo>
                <a:cubicBezTo>
                  <a:pt x="93" y="405"/>
                  <a:pt x="97" y="414"/>
                  <a:pt x="104" y="422"/>
                </a:cubicBezTo>
                <a:cubicBezTo>
                  <a:pt x="111" y="429"/>
                  <a:pt x="121" y="433"/>
                  <a:pt x="131" y="433"/>
                </a:cubicBezTo>
                <a:cubicBezTo>
                  <a:pt x="152" y="433"/>
                  <a:pt x="170" y="416"/>
                  <a:pt x="170" y="394"/>
                </a:cubicBezTo>
                <a:cubicBezTo>
                  <a:pt x="170" y="392"/>
                  <a:pt x="169" y="389"/>
                  <a:pt x="169" y="386"/>
                </a:cubicBezTo>
                <a:cubicBezTo>
                  <a:pt x="193" y="386"/>
                  <a:pt x="258" y="386"/>
                  <a:pt x="282" y="386"/>
                </a:cubicBezTo>
                <a:cubicBezTo>
                  <a:pt x="281" y="389"/>
                  <a:pt x="281" y="392"/>
                  <a:pt x="281" y="394"/>
                </a:cubicBezTo>
                <a:cubicBezTo>
                  <a:pt x="281" y="416"/>
                  <a:pt x="298" y="433"/>
                  <a:pt x="319" y="433"/>
                </a:cubicBezTo>
                <a:cubicBezTo>
                  <a:pt x="341" y="433"/>
                  <a:pt x="358" y="416"/>
                  <a:pt x="358" y="394"/>
                </a:cubicBezTo>
                <a:cubicBezTo>
                  <a:pt x="358" y="381"/>
                  <a:pt x="352" y="368"/>
                  <a:pt x="342" y="361"/>
                </a:cubicBezTo>
                <a:cubicBezTo>
                  <a:pt x="336" y="357"/>
                  <a:pt x="328" y="358"/>
                  <a:pt x="323" y="364"/>
                </a:cubicBezTo>
                <a:cubicBezTo>
                  <a:pt x="319" y="370"/>
                  <a:pt x="320" y="379"/>
                  <a:pt x="326" y="383"/>
                </a:cubicBezTo>
                <a:cubicBezTo>
                  <a:pt x="329" y="385"/>
                  <a:pt x="331" y="390"/>
                  <a:pt x="331" y="394"/>
                </a:cubicBezTo>
                <a:cubicBezTo>
                  <a:pt x="331" y="398"/>
                  <a:pt x="330" y="401"/>
                  <a:pt x="328" y="403"/>
                </a:cubicBezTo>
                <a:cubicBezTo>
                  <a:pt x="326" y="405"/>
                  <a:pt x="323" y="406"/>
                  <a:pt x="319" y="406"/>
                </a:cubicBezTo>
                <a:cubicBezTo>
                  <a:pt x="316" y="406"/>
                  <a:pt x="313" y="405"/>
                  <a:pt x="311" y="403"/>
                </a:cubicBezTo>
                <a:cubicBezTo>
                  <a:pt x="309" y="401"/>
                  <a:pt x="308" y="398"/>
                  <a:pt x="308" y="394"/>
                </a:cubicBezTo>
                <a:cubicBezTo>
                  <a:pt x="308" y="391"/>
                  <a:pt x="310" y="383"/>
                  <a:pt x="312" y="377"/>
                </a:cubicBezTo>
                <a:cubicBezTo>
                  <a:pt x="314" y="373"/>
                  <a:pt x="313" y="368"/>
                  <a:pt x="311" y="365"/>
                </a:cubicBezTo>
                <a:cubicBezTo>
                  <a:pt x="308" y="361"/>
                  <a:pt x="304" y="359"/>
                  <a:pt x="300" y="359"/>
                </a:cubicBezTo>
                <a:cubicBezTo>
                  <a:pt x="151" y="359"/>
                  <a:pt x="151" y="359"/>
                  <a:pt x="151" y="359"/>
                </a:cubicBezTo>
                <a:cubicBezTo>
                  <a:pt x="147" y="359"/>
                  <a:pt x="143" y="361"/>
                  <a:pt x="140" y="365"/>
                </a:cubicBezTo>
                <a:cubicBezTo>
                  <a:pt x="138" y="368"/>
                  <a:pt x="137" y="373"/>
                  <a:pt x="139" y="377"/>
                </a:cubicBezTo>
                <a:cubicBezTo>
                  <a:pt x="141" y="382"/>
                  <a:pt x="143" y="390"/>
                  <a:pt x="143" y="394"/>
                </a:cubicBezTo>
                <a:cubicBezTo>
                  <a:pt x="143" y="398"/>
                  <a:pt x="142" y="401"/>
                  <a:pt x="140" y="403"/>
                </a:cubicBezTo>
                <a:cubicBezTo>
                  <a:pt x="137" y="405"/>
                  <a:pt x="134" y="406"/>
                  <a:pt x="131" y="406"/>
                </a:cubicBezTo>
                <a:cubicBezTo>
                  <a:pt x="128" y="406"/>
                  <a:pt x="125" y="405"/>
                  <a:pt x="123" y="403"/>
                </a:cubicBezTo>
                <a:cubicBezTo>
                  <a:pt x="121" y="401"/>
                  <a:pt x="119" y="398"/>
                  <a:pt x="119" y="394"/>
                </a:cubicBezTo>
                <a:cubicBezTo>
                  <a:pt x="119" y="388"/>
                  <a:pt x="121" y="383"/>
                  <a:pt x="122" y="382"/>
                </a:cubicBezTo>
                <a:cubicBezTo>
                  <a:pt x="126" y="379"/>
                  <a:pt x="128" y="373"/>
                  <a:pt x="126" y="368"/>
                </a:cubicBezTo>
                <a:cubicBezTo>
                  <a:pt x="124" y="362"/>
                  <a:pt x="119" y="359"/>
                  <a:pt x="114" y="359"/>
                </a:cubicBezTo>
                <a:cubicBezTo>
                  <a:pt x="114" y="359"/>
                  <a:pt x="104" y="359"/>
                  <a:pt x="95" y="359"/>
                </a:cubicBezTo>
                <a:cubicBezTo>
                  <a:pt x="95" y="349"/>
                  <a:pt x="95" y="342"/>
                  <a:pt x="95" y="331"/>
                </a:cubicBezTo>
                <a:cubicBezTo>
                  <a:pt x="119" y="331"/>
                  <a:pt x="347" y="331"/>
                  <a:pt x="347" y="331"/>
                </a:cubicBezTo>
                <a:cubicBezTo>
                  <a:pt x="352" y="331"/>
                  <a:pt x="357" y="328"/>
                  <a:pt x="359" y="323"/>
                </a:cubicBezTo>
                <a:cubicBezTo>
                  <a:pt x="431" y="133"/>
                  <a:pt x="431" y="133"/>
                  <a:pt x="431" y="133"/>
                </a:cubicBezTo>
                <a:cubicBezTo>
                  <a:pt x="431" y="132"/>
                  <a:pt x="432" y="130"/>
                  <a:pt x="432" y="129"/>
                </a:cubicBezTo>
                <a:cubicBezTo>
                  <a:pt x="432" y="126"/>
                  <a:pt x="431" y="123"/>
                  <a:pt x="429" y="121"/>
                </a:cubicBezTo>
                <a:cubicBezTo>
                  <a:pt x="427" y="118"/>
                  <a:pt x="423" y="115"/>
                  <a:pt x="418" y="115"/>
                </a:cubicBezTo>
                <a:cubicBezTo>
                  <a:pt x="418" y="115"/>
                  <a:pt x="131" y="115"/>
                  <a:pt x="114" y="115"/>
                </a:cubicBezTo>
                <a:cubicBezTo>
                  <a:pt x="108" y="102"/>
                  <a:pt x="74" y="24"/>
                  <a:pt x="74" y="24"/>
                </a:cubicBezTo>
                <a:cubicBezTo>
                  <a:pt x="74" y="24"/>
                  <a:pt x="74" y="24"/>
                  <a:pt x="74" y="24"/>
                </a:cubicBezTo>
                <a:cubicBezTo>
                  <a:pt x="68" y="9"/>
                  <a:pt x="54" y="0"/>
                  <a:pt x="38" y="0"/>
                </a:cubicBezTo>
                <a:cubicBezTo>
                  <a:pt x="28" y="0"/>
                  <a:pt x="18" y="4"/>
                  <a:pt x="11" y="1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15" name="TextBox 314"/>
          <p:cNvSpPr txBox="1"/>
          <p:nvPr userDrawn="1"/>
        </p:nvSpPr>
        <p:spPr>
          <a:xfrm>
            <a:off x="1669342" y="3213506"/>
            <a:ext cx="577596" cy="92333"/>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Retail</a:t>
            </a:r>
          </a:p>
        </p:txBody>
      </p:sp>
      <p:sp>
        <p:nvSpPr>
          <p:cNvPr id="316" name="Freeform 56"/>
          <p:cNvSpPr>
            <a:spLocks noChangeAspect="1"/>
          </p:cNvSpPr>
          <p:nvPr userDrawn="1"/>
        </p:nvSpPr>
        <p:spPr bwMode="auto">
          <a:xfrm>
            <a:off x="3926790" y="1646520"/>
            <a:ext cx="285052" cy="294894"/>
          </a:xfrm>
          <a:custGeom>
            <a:avLst/>
            <a:gdLst/>
            <a:ahLst/>
            <a:cxnLst>
              <a:cxn ang="0">
                <a:pos x="427" y="4"/>
              </a:cxn>
              <a:cxn ang="0">
                <a:pos x="238" y="2"/>
              </a:cxn>
              <a:cxn ang="0">
                <a:pos x="119" y="27"/>
              </a:cxn>
              <a:cxn ang="0">
                <a:pos x="23" y="257"/>
              </a:cxn>
              <a:cxn ang="0">
                <a:pos x="97" y="324"/>
              </a:cxn>
              <a:cxn ang="0">
                <a:pos x="111" y="311"/>
              </a:cxn>
              <a:cxn ang="0">
                <a:pos x="123" y="199"/>
              </a:cxn>
              <a:cxn ang="0">
                <a:pos x="136" y="112"/>
              </a:cxn>
              <a:cxn ang="0">
                <a:pos x="181" y="241"/>
              </a:cxn>
              <a:cxn ang="0">
                <a:pos x="218" y="255"/>
              </a:cxn>
              <a:cxn ang="0">
                <a:pos x="231" y="305"/>
              </a:cxn>
              <a:cxn ang="0">
                <a:pos x="283" y="291"/>
              </a:cxn>
              <a:cxn ang="0">
                <a:pos x="298" y="154"/>
              </a:cxn>
              <a:cxn ang="0">
                <a:pos x="312" y="246"/>
              </a:cxn>
              <a:cxn ang="0">
                <a:pos x="325" y="141"/>
              </a:cxn>
              <a:cxn ang="0">
                <a:pos x="270" y="127"/>
              </a:cxn>
              <a:cxn ang="0">
                <a:pos x="257" y="278"/>
              </a:cxn>
              <a:cxn ang="0">
                <a:pos x="245" y="241"/>
              </a:cxn>
              <a:cxn ang="0">
                <a:pos x="208" y="228"/>
              </a:cxn>
              <a:cxn ang="0">
                <a:pos x="195" y="86"/>
              </a:cxn>
              <a:cxn ang="0">
                <a:pos x="110" y="99"/>
              </a:cxn>
              <a:cxn ang="0">
                <a:pos x="98" y="172"/>
              </a:cxn>
              <a:cxn ang="0">
                <a:pos x="84" y="289"/>
              </a:cxn>
              <a:cxn ang="0">
                <a:pos x="39" y="150"/>
              </a:cxn>
              <a:cxn ang="0">
                <a:pos x="240" y="28"/>
              </a:cxn>
              <a:cxn ang="0">
                <a:pos x="396" y="32"/>
              </a:cxn>
              <a:cxn ang="0">
                <a:pos x="342" y="262"/>
              </a:cxn>
              <a:cxn ang="0">
                <a:pos x="135" y="348"/>
              </a:cxn>
              <a:cxn ang="0">
                <a:pos x="134" y="348"/>
              </a:cxn>
              <a:cxn ang="0">
                <a:pos x="132" y="347"/>
              </a:cxn>
              <a:cxn ang="0">
                <a:pos x="131" y="347"/>
              </a:cxn>
              <a:cxn ang="0">
                <a:pos x="130" y="348"/>
              </a:cxn>
              <a:cxn ang="0">
                <a:pos x="128" y="348"/>
              </a:cxn>
              <a:cxn ang="0">
                <a:pos x="127" y="348"/>
              </a:cxn>
              <a:cxn ang="0">
                <a:pos x="126" y="349"/>
              </a:cxn>
              <a:cxn ang="0">
                <a:pos x="125" y="349"/>
              </a:cxn>
              <a:cxn ang="0">
                <a:pos x="124" y="350"/>
              </a:cxn>
              <a:cxn ang="0">
                <a:pos x="123" y="351"/>
              </a:cxn>
              <a:cxn ang="0">
                <a:pos x="122" y="352"/>
              </a:cxn>
              <a:cxn ang="0">
                <a:pos x="121" y="353"/>
              </a:cxn>
              <a:cxn ang="0">
                <a:pos x="112" y="412"/>
              </a:cxn>
              <a:cxn ang="0">
                <a:pos x="158" y="460"/>
              </a:cxn>
              <a:cxn ang="0">
                <a:pos x="162" y="434"/>
              </a:cxn>
              <a:cxn ang="0">
                <a:pos x="138" y="376"/>
              </a:cxn>
              <a:cxn ang="0">
                <a:pos x="366" y="273"/>
              </a:cxn>
              <a:cxn ang="0">
                <a:pos x="436" y="29"/>
              </a:cxn>
            </a:cxnLst>
            <a:rect l="0" t="0" r="r" b="b"/>
            <a:pathLst>
              <a:path w="443" h="460">
                <a:moveTo>
                  <a:pt x="441" y="13"/>
                </a:moveTo>
                <a:cubicBezTo>
                  <a:pt x="439" y="7"/>
                  <a:pt x="433" y="4"/>
                  <a:pt x="427" y="4"/>
                </a:cubicBezTo>
                <a:cubicBezTo>
                  <a:pt x="411" y="6"/>
                  <a:pt x="374" y="5"/>
                  <a:pt x="338" y="3"/>
                </a:cubicBezTo>
                <a:cubicBezTo>
                  <a:pt x="300" y="1"/>
                  <a:pt x="260" y="0"/>
                  <a:pt x="238" y="2"/>
                </a:cubicBezTo>
                <a:cubicBezTo>
                  <a:pt x="236" y="2"/>
                  <a:pt x="235" y="2"/>
                  <a:pt x="233" y="2"/>
                </a:cubicBezTo>
                <a:cubicBezTo>
                  <a:pt x="209" y="5"/>
                  <a:pt x="163" y="9"/>
                  <a:pt x="119" y="27"/>
                </a:cubicBezTo>
                <a:cubicBezTo>
                  <a:pt x="63" y="51"/>
                  <a:pt x="28" y="90"/>
                  <a:pt x="14" y="143"/>
                </a:cubicBezTo>
                <a:cubicBezTo>
                  <a:pt x="0" y="193"/>
                  <a:pt x="12" y="233"/>
                  <a:pt x="23" y="257"/>
                </a:cubicBezTo>
                <a:cubicBezTo>
                  <a:pt x="38" y="287"/>
                  <a:pt x="63" y="311"/>
                  <a:pt x="90" y="323"/>
                </a:cubicBezTo>
                <a:cubicBezTo>
                  <a:pt x="92" y="324"/>
                  <a:pt x="95" y="324"/>
                  <a:pt x="97" y="324"/>
                </a:cubicBezTo>
                <a:cubicBezTo>
                  <a:pt x="97" y="324"/>
                  <a:pt x="97" y="324"/>
                  <a:pt x="98" y="324"/>
                </a:cubicBezTo>
                <a:cubicBezTo>
                  <a:pt x="105" y="324"/>
                  <a:pt x="111" y="318"/>
                  <a:pt x="111" y="311"/>
                </a:cubicBezTo>
                <a:cubicBezTo>
                  <a:pt x="111" y="199"/>
                  <a:pt x="111" y="199"/>
                  <a:pt x="111" y="199"/>
                </a:cubicBezTo>
                <a:cubicBezTo>
                  <a:pt x="123" y="199"/>
                  <a:pt x="123" y="199"/>
                  <a:pt x="123" y="199"/>
                </a:cubicBezTo>
                <a:cubicBezTo>
                  <a:pt x="130" y="199"/>
                  <a:pt x="136" y="193"/>
                  <a:pt x="136" y="185"/>
                </a:cubicBezTo>
                <a:cubicBezTo>
                  <a:pt x="136" y="112"/>
                  <a:pt x="136" y="112"/>
                  <a:pt x="136" y="112"/>
                </a:cubicBezTo>
                <a:cubicBezTo>
                  <a:pt x="181" y="112"/>
                  <a:pt x="181" y="112"/>
                  <a:pt x="181" y="112"/>
                </a:cubicBezTo>
                <a:cubicBezTo>
                  <a:pt x="181" y="241"/>
                  <a:pt x="181" y="241"/>
                  <a:pt x="181" y="241"/>
                </a:cubicBezTo>
                <a:cubicBezTo>
                  <a:pt x="181" y="249"/>
                  <a:pt x="187" y="255"/>
                  <a:pt x="195" y="255"/>
                </a:cubicBezTo>
                <a:cubicBezTo>
                  <a:pt x="218" y="255"/>
                  <a:pt x="218" y="255"/>
                  <a:pt x="218" y="255"/>
                </a:cubicBezTo>
                <a:cubicBezTo>
                  <a:pt x="218" y="291"/>
                  <a:pt x="218" y="291"/>
                  <a:pt x="218" y="291"/>
                </a:cubicBezTo>
                <a:cubicBezTo>
                  <a:pt x="218" y="299"/>
                  <a:pt x="224" y="305"/>
                  <a:pt x="231" y="305"/>
                </a:cubicBezTo>
                <a:cubicBezTo>
                  <a:pt x="270" y="305"/>
                  <a:pt x="270" y="305"/>
                  <a:pt x="270" y="305"/>
                </a:cubicBezTo>
                <a:cubicBezTo>
                  <a:pt x="277" y="305"/>
                  <a:pt x="283" y="299"/>
                  <a:pt x="283" y="291"/>
                </a:cubicBezTo>
                <a:cubicBezTo>
                  <a:pt x="283" y="154"/>
                  <a:pt x="283" y="154"/>
                  <a:pt x="283" y="154"/>
                </a:cubicBezTo>
                <a:cubicBezTo>
                  <a:pt x="298" y="154"/>
                  <a:pt x="298" y="154"/>
                  <a:pt x="298" y="154"/>
                </a:cubicBezTo>
                <a:cubicBezTo>
                  <a:pt x="298" y="232"/>
                  <a:pt x="298" y="232"/>
                  <a:pt x="298" y="232"/>
                </a:cubicBezTo>
                <a:cubicBezTo>
                  <a:pt x="298" y="240"/>
                  <a:pt x="304" y="246"/>
                  <a:pt x="312" y="246"/>
                </a:cubicBezTo>
                <a:cubicBezTo>
                  <a:pt x="319" y="246"/>
                  <a:pt x="325" y="240"/>
                  <a:pt x="325" y="232"/>
                </a:cubicBezTo>
                <a:cubicBezTo>
                  <a:pt x="325" y="141"/>
                  <a:pt x="325" y="141"/>
                  <a:pt x="325" y="141"/>
                </a:cubicBezTo>
                <a:cubicBezTo>
                  <a:pt x="325" y="133"/>
                  <a:pt x="319" y="127"/>
                  <a:pt x="312" y="127"/>
                </a:cubicBezTo>
                <a:cubicBezTo>
                  <a:pt x="270" y="127"/>
                  <a:pt x="270" y="127"/>
                  <a:pt x="270" y="127"/>
                </a:cubicBezTo>
                <a:cubicBezTo>
                  <a:pt x="263" y="127"/>
                  <a:pt x="257" y="133"/>
                  <a:pt x="257" y="141"/>
                </a:cubicBezTo>
                <a:cubicBezTo>
                  <a:pt x="257" y="278"/>
                  <a:pt x="257" y="278"/>
                  <a:pt x="257" y="278"/>
                </a:cubicBezTo>
                <a:cubicBezTo>
                  <a:pt x="245" y="278"/>
                  <a:pt x="245" y="278"/>
                  <a:pt x="245" y="278"/>
                </a:cubicBezTo>
                <a:cubicBezTo>
                  <a:pt x="245" y="241"/>
                  <a:pt x="245" y="241"/>
                  <a:pt x="245" y="241"/>
                </a:cubicBezTo>
                <a:cubicBezTo>
                  <a:pt x="245" y="234"/>
                  <a:pt x="239" y="228"/>
                  <a:pt x="231" y="228"/>
                </a:cubicBezTo>
                <a:cubicBezTo>
                  <a:pt x="208" y="228"/>
                  <a:pt x="208" y="228"/>
                  <a:pt x="208" y="228"/>
                </a:cubicBezTo>
                <a:cubicBezTo>
                  <a:pt x="208" y="99"/>
                  <a:pt x="208" y="99"/>
                  <a:pt x="208" y="99"/>
                </a:cubicBezTo>
                <a:cubicBezTo>
                  <a:pt x="208" y="92"/>
                  <a:pt x="202" y="86"/>
                  <a:pt x="195" y="86"/>
                </a:cubicBezTo>
                <a:cubicBezTo>
                  <a:pt x="123" y="86"/>
                  <a:pt x="123" y="86"/>
                  <a:pt x="123" y="86"/>
                </a:cubicBezTo>
                <a:cubicBezTo>
                  <a:pt x="116" y="86"/>
                  <a:pt x="110" y="92"/>
                  <a:pt x="110" y="99"/>
                </a:cubicBezTo>
                <a:cubicBezTo>
                  <a:pt x="110" y="172"/>
                  <a:pt x="110" y="172"/>
                  <a:pt x="110" y="172"/>
                </a:cubicBezTo>
                <a:cubicBezTo>
                  <a:pt x="98" y="172"/>
                  <a:pt x="98" y="172"/>
                  <a:pt x="98" y="172"/>
                </a:cubicBezTo>
                <a:cubicBezTo>
                  <a:pt x="90" y="172"/>
                  <a:pt x="84" y="178"/>
                  <a:pt x="84" y="185"/>
                </a:cubicBezTo>
                <a:cubicBezTo>
                  <a:pt x="84" y="289"/>
                  <a:pt x="84" y="289"/>
                  <a:pt x="84" y="289"/>
                </a:cubicBezTo>
                <a:cubicBezTo>
                  <a:pt x="69" y="279"/>
                  <a:pt x="56" y="264"/>
                  <a:pt x="47" y="245"/>
                </a:cubicBezTo>
                <a:cubicBezTo>
                  <a:pt x="38" y="225"/>
                  <a:pt x="28" y="192"/>
                  <a:pt x="39" y="150"/>
                </a:cubicBezTo>
                <a:cubicBezTo>
                  <a:pt x="68" y="45"/>
                  <a:pt x="190" y="33"/>
                  <a:pt x="236" y="29"/>
                </a:cubicBezTo>
                <a:cubicBezTo>
                  <a:pt x="237" y="29"/>
                  <a:pt x="239" y="29"/>
                  <a:pt x="240" y="28"/>
                </a:cubicBezTo>
                <a:cubicBezTo>
                  <a:pt x="261" y="26"/>
                  <a:pt x="300" y="28"/>
                  <a:pt x="337" y="30"/>
                </a:cubicBezTo>
                <a:cubicBezTo>
                  <a:pt x="358" y="31"/>
                  <a:pt x="379" y="32"/>
                  <a:pt x="396" y="32"/>
                </a:cubicBezTo>
                <a:cubicBezTo>
                  <a:pt x="374" y="64"/>
                  <a:pt x="370" y="108"/>
                  <a:pt x="365" y="152"/>
                </a:cubicBezTo>
                <a:cubicBezTo>
                  <a:pt x="361" y="190"/>
                  <a:pt x="357" y="230"/>
                  <a:pt x="342" y="262"/>
                </a:cubicBezTo>
                <a:cubicBezTo>
                  <a:pt x="305" y="338"/>
                  <a:pt x="222" y="373"/>
                  <a:pt x="135" y="348"/>
                </a:cubicBezTo>
                <a:cubicBezTo>
                  <a:pt x="135" y="348"/>
                  <a:pt x="135" y="348"/>
                  <a:pt x="135" y="348"/>
                </a:cubicBezTo>
                <a:cubicBezTo>
                  <a:pt x="135" y="348"/>
                  <a:pt x="134" y="348"/>
                  <a:pt x="134" y="348"/>
                </a:cubicBezTo>
                <a:cubicBezTo>
                  <a:pt x="134" y="348"/>
                  <a:pt x="134" y="348"/>
                  <a:pt x="134" y="348"/>
                </a:cubicBezTo>
                <a:cubicBezTo>
                  <a:pt x="133" y="348"/>
                  <a:pt x="133" y="348"/>
                  <a:pt x="133" y="348"/>
                </a:cubicBezTo>
                <a:cubicBezTo>
                  <a:pt x="133" y="348"/>
                  <a:pt x="132" y="347"/>
                  <a:pt x="132" y="347"/>
                </a:cubicBezTo>
                <a:cubicBezTo>
                  <a:pt x="132" y="347"/>
                  <a:pt x="132" y="347"/>
                  <a:pt x="132" y="347"/>
                </a:cubicBezTo>
                <a:cubicBezTo>
                  <a:pt x="131" y="347"/>
                  <a:pt x="131" y="347"/>
                  <a:pt x="131" y="347"/>
                </a:cubicBezTo>
                <a:cubicBezTo>
                  <a:pt x="131" y="347"/>
                  <a:pt x="131" y="347"/>
                  <a:pt x="131" y="347"/>
                </a:cubicBezTo>
                <a:cubicBezTo>
                  <a:pt x="130" y="348"/>
                  <a:pt x="130" y="348"/>
                  <a:pt x="130" y="348"/>
                </a:cubicBezTo>
                <a:cubicBezTo>
                  <a:pt x="130" y="348"/>
                  <a:pt x="129" y="348"/>
                  <a:pt x="129" y="348"/>
                </a:cubicBezTo>
                <a:cubicBezTo>
                  <a:pt x="129" y="348"/>
                  <a:pt x="129" y="348"/>
                  <a:pt x="128" y="348"/>
                </a:cubicBezTo>
                <a:cubicBezTo>
                  <a:pt x="128" y="348"/>
                  <a:pt x="128" y="348"/>
                  <a:pt x="128" y="348"/>
                </a:cubicBezTo>
                <a:cubicBezTo>
                  <a:pt x="128" y="348"/>
                  <a:pt x="127" y="348"/>
                  <a:pt x="127" y="348"/>
                </a:cubicBezTo>
                <a:cubicBezTo>
                  <a:pt x="127" y="348"/>
                  <a:pt x="127" y="348"/>
                  <a:pt x="127" y="348"/>
                </a:cubicBezTo>
                <a:cubicBezTo>
                  <a:pt x="126" y="348"/>
                  <a:pt x="126" y="349"/>
                  <a:pt x="126" y="349"/>
                </a:cubicBezTo>
                <a:cubicBezTo>
                  <a:pt x="126" y="349"/>
                  <a:pt x="126" y="349"/>
                  <a:pt x="125" y="349"/>
                </a:cubicBezTo>
                <a:cubicBezTo>
                  <a:pt x="125" y="349"/>
                  <a:pt x="125" y="349"/>
                  <a:pt x="125" y="349"/>
                </a:cubicBezTo>
                <a:cubicBezTo>
                  <a:pt x="125" y="349"/>
                  <a:pt x="124" y="349"/>
                  <a:pt x="124" y="350"/>
                </a:cubicBezTo>
                <a:cubicBezTo>
                  <a:pt x="124" y="350"/>
                  <a:pt x="124" y="350"/>
                  <a:pt x="124" y="350"/>
                </a:cubicBezTo>
                <a:cubicBezTo>
                  <a:pt x="124" y="350"/>
                  <a:pt x="123" y="350"/>
                  <a:pt x="123" y="350"/>
                </a:cubicBezTo>
                <a:cubicBezTo>
                  <a:pt x="123" y="350"/>
                  <a:pt x="123" y="351"/>
                  <a:pt x="123" y="351"/>
                </a:cubicBezTo>
                <a:cubicBezTo>
                  <a:pt x="123" y="351"/>
                  <a:pt x="122" y="351"/>
                  <a:pt x="122" y="351"/>
                </a:cubicBezTo>
                <a:cubicBezTo>
                  <a:pt x="122" y="351"/>
                  <a:pt x="122" y="351"/>
                  <a:pt x="122" y="352"/>
                </a:cubicBezTo>
                <a:cubicBezTo>
                  <a:pt x="122" y="352"/>
                  <a:pt x="122" y="352"/>
                  <a:pt x="121" y="352"/>
                </a:cubicBezTo>
                <a:cubicBezTo>
                  <a:pt x="121" y="352"/>
                  <a:pt x="121" y="352"/>
                  <a:pt x="121" y="353"/>
                </a:cubicBezTo>
                <a:cubicBezTo>
                  <a:pt x="121" y="353"/>
                  <a:pt x="121" y="353"/>
                  <a:pt x="121" y="353"/>
                </a:cubicBezTo>
                <a:cubicBezTo>
                  <a:pt x="108" y="370"/>
                  <a:pt x="105" y="391"/>
                  <a:pt x="112" y="412"/>
                </a:cubicBezTo>
                <a:cubicBezTo>
                  <a:pt x="119" y="434"/>
                  <a:pt x="138" y="455"/>
                  <a:pt x="155" y="459"/>
                </a:cubicBezTo>
                <a:cubicBezTo>
                  <a:pt x="156" y="460"/>
                  <a:pt x="157" y="460"/>
                  <a:pt x="158" y="460"/>
                </a:cubicBezTo>
                <a:cubicBezTo>
                  <a:pt x="164" y="460"/>
                  <a:pt x="170" y="456"/>
                  <a:pt x="171" y="450"/>
                </a:cubicBezTo>
                <a:cubicBezTo>
                  <a:pt x="173" y="443"/>
                  <a:pt x="169" y="436"/>
                  <a:pt x="162" y="434"/>
                </a:cubicBezTo>
                <a:cubicBezTo>
                  <a:pt x="156" y="432"/>
                  <a:pt x="143" y="420"/>
                  <a:pt x="137" y="403"/>
                </a:cubicBezTo>
                <a:cubicBezTo>
                  <a:pt x="134" y="394"/>
                  <a:pt x="134" y="384"/>
                  <a:pt x="138" y="376"/>
                </a:cubicBezTo>
                <a:cubicBezTo>
                  <a:pt x="156" y="381"/>
                  <a:pt x="173" y="383"/>
                  <a:pt x="191" y="383"/>
                </a:cubicBezTo>
                <a:cubicBezTo>
                  <a:pt x="266" y="383"/>
                  <a:pt x="332" y="343"/>
                  <a:pt x="366" y="273"/>
                </a:cubicBezTo>
                <a:cubicBezTo>
                  <a:pt x="383" y="238"/>
                  <a:pt x="387" y="196"/>
                  <a:pt x="392" y="155"/>
                </a:cubicBezTo>
                <a:cubicBezTo>
                  <a:pt x="397" y="102"/>
                  <a:pt x="402" y="51"/>
                  <a:pt x="436" y="29"/>
                </a:cubicBezTo>
                <a:cubicBezTo>
                  <a:pt x="441" y="25"/>
                  <a:pt x="443" y="19"/>
                  <a:pt x="441" y="13"/>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17" name="TextBox 316"/>
          <p:cNvSpPr txBox="1"/>
          <p:nvPr userDrawn="1"/>
        </p:nvSpPr>
        <p:spPr>
          <a:xfrm>
            <a:off x="3787046" y="2071663"/>
            <a:ext cx="577596" cy="92333"/>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Green buildings</a:t>
            </a:r>
          </a:p>
        </p:txBody>
      </p:sp>
      <p:sp>
        <p:nvSpPr>
          <p:cNvPr id="318" name="Freeform 216"/>
          <p:cNvSpPr>
            <a:spLocks noChangeAspect="1"/>
          </p:cNvSpPr>
          <p:nvPr userDrawn="1"/>
        </p:nvSpPr>
        <p:spPr bwMode="auto">
          <a:xfrm>
            <a:off x="2496643" y="1646520"/>
            <a:ext cx="316119" cy="294894"/>
          </a:xfrm>
          <a:custGeom>
            <a:avLst/>
            <a:gdLst/>
            <a:ahLst/>
            <a:cxnLst>
              <a:cxn ang="0">
                <a:pos x="15" y="392"/>
              </a:cxn>
              <a:cxn ang="0">
                <a:pos x="2" y="163"/>
              </a:cxn>
              <a:cxn ang="0">
                <a:pos x="70" y="150"/>
              </a:cxn>
              <a:cxn ang="0">
                <a:pos x="83" y="321"/>
              </a:cxn>
              <a:cxn ang="0">
                <a:pos x="101" y="163"/>
              </a:cxn>
              <a:cxn ang="0">
                <a:pos x="114" y="150"/>
              </a:cxn>
              <a:cxn ang="0">
                <a:pos x="181" y="154"/>
              </a:cxn>
              <a:cxn ang="0">
                <a:pos x="184" y="321"/>
              </a:cxn>
              <a:cxn ang="0">
                <a:pos x="254" y="163"/>
              </a:cxn>
              <a:cxn ang="0">
                <a:pos x="323" y="150"/>
              </a:cxn>
              <a:cxn ang="0">
                <a:pos x="336" y="321"/>
              </a:cxn>
              <a:cxn ang="0">
                <a:pos x="355" y="161"/>
              </a:cxn>
              <a:cxn ang="0">
                <a:pos x="380" y="161"/>
              </a:cxn>
              <a:cxn ang="0">
                <a:pos x="368" y="346"/>
              </a:cxn>
              <a:cxn ang="0">
                <a:pos x="311" y="334"/>
              </a:cxn>
              <a:cxn ang="0">
                <a:pos x="279" y="176"/>
              </a:cxn>
              <a:cxn ang="0">
                <a:pos x="261" y="347"/>
              </a:cxn>
              <a:cxn ang="0">
                <a:pos x="162" y="343"/>
              </a:cxn>
              <a:cxn ang="0">
                <a:pos x="159" y="176"/>
              </a:cxn>
              <a:cxn ang="0">
                <a:pos x="127" y="334"/>
              </a:cxn>
              <a:cxn ang="0">
                <a:pos x="115" y="347"/>
              </a:cxn>
              <a:cxn ang="0">
                <a:pos x="70" y="347"/>
              </a:cxn>
              <a:cxn ang="0">
                <a:pos x="57" y="334"/>
              </a:cxn>
              <a:cxn ang="0">
                <a:pos x="27" y="176"/>
              </a:cxn>
              <a:cxn ang="0">
                <a:pos x="395" y="366"/>
              </a:cxn>
              <a:cxn ang="0">
                <a:pos x="209" y="28"/>
              </a:cxn>
              <a:cxn ang="0">
                <a:pos x="340" y="113"/>
              </a:cxn>
              <a:cxn ang="0">
                <a:pos x="340" y="139"/>
              </a:cxn>
              <a:cxn ang="0">
                <a:pos x="1" y="129"/>
              </a:cxn>
              <a:cxn ang="0">
                <a:pos x="203" y="3"/>
              </a:cxn>
              <a:cxn ang="0">
                <a:pos x="414" y="111"/>
              </a:cxn>
              <a:cxn ang="0">
                <a:pos x="421" y="379"/>
              </a:cxn>
            </a:cxnLst>
            <a:rect l="0" t="0" r="r" b="b"/>
            <a:pathLst>
              <a:path w="421" h="392">
                <a:moveTo>
                  <a:pt x="408" y="392"/>
                </a:moveTo>
                <a:cubicBezTo>
                  <a:pt x="15" y="392"/>
                  <a:pt x="15" y="392"/>
                  <a:pt x="15" y="392"/>
                </a:cubicBezTo>
                <a:cubicBezTo>
                  <a:pt x="8" y="392"/>
                  <a:pt x="2" y="386"/>
                  <a:pt x="2" y="379"/>
                </a:cubicBezTo>
                <a:cubicBezTo>
                  <a:pt x="2" y="163"/>
                  <a:pt x="2" y="163"/>
                  <a:pt x="2" y="163"/>
                </a:cubicBezTo>
                <a:cubicBezTo>
                  <a:pt x="2" y="156"/>
                  <a:pt x="8" y="150"/>
                  <a:pt x="15" y="150"/>
                </a:cubicBezTo>
                <a:cubicBezTo>
                  <a:pt x="70" y="150"/>
                  <a:pt x="70" y="150"/>
                  <a:pt x="70" y="150"/>
                </a:cubicBezTo>
                <a:cubicBezTo>
                  <a:pt x="77" y="150"/>
                  <a:pt x="83" y="156"/>
                  <a:pt x="83" y="163"/>
                </a:cubicBezTo>
                <a:cubicBezTo>
                  <a:pt x="83" y="321"/>
                  <a:pt x="83" y="321"/>
                  <a:pt x="83" y="321"/>
                </a:cubicBezTo>
                <a:cubicBezTo>
                  <a:pt x="102" y="321"/>
                  <a:pt x="102" y="321"/>
                  <a:pt x="102" y="321"/>
                </a:cubicBezTo>
                <a:cubicBezTo>
                  <a:pt x="101" y="163"/>
                  <a:pt x="101" y="163"/>
                  <a:pt x="101" y="163"/>
                </a:cubicBezTo>
                <a:cubicBezTo>
                  <a:pt x="101" y="160"/>
                  <a:pt x="103" y="156"/>
                  <a:pt x="105" y="154"/>
                </a:cubicBezTo>
                <a:cubicBezTo>
                  <a:pt x="107" y="151"/>
                  <a:pt x="111" y="150"/>
                  <a:pt x="114" y="150"/>
                </a:cubicBezTo>
                <a:cubicBezTo>
                  <a:pt x="172" y="150"/>
                  <a:pt x="172" y="150"/>
                  <a:pt x="172" y="150"/>
                </a:cubicBezTo>
                <a:cubicBezTo>
                  <a:pt x="175" y="150"/>
                  <a:pt x="178" y="151"/>
                  <a:pt x="181" y="154"/>
                </a:cubicBezTo>
                <a:cubicBezTo>
                  <a:pt x="183" y="156"/>
                  <a:pt x="184" y="160"/>
                  <a:pt x="184" y="163"/>
                </a:cubicBezTo>
                <a:cubicBezTo>
                  <a:pt x="184" y="321"/>
                  <a:pt x="184" y="321"/>
                  <a:pt x="184" y="321"/>
                </a:cubicBezTo>
                <a:cubicBezTo>
                  <a:pt x="253" y="321"/>
                  <a:pt x="253" y="321"/>
                  <a:pt x="253" y="321"/>
                </a:cubicBezTo>
                <a:cubicBezTo>
                  <a:pt x="254" y="163"/>
                  <a:pt x="254" y="163"/>
                  <a:pt x="254" y="163"/>
                </a:cubicBezTo>
                <a:cubicBezTo>
                  <a:pt x="254" y="156"/>
                  <a:pt x="260" y="150"/>
                  <a:pt x="267" y="150"/>
                </a:cubicBezTo>
                <a:cubicBezTo>
                  <a:pt x="323" y="150"/>
                  <a:pt x="323" y="150"/>
                  <a:pt x="323" y="150"/>
                </a:cubicBezTo>
                <a:cubicBezTo>
                  <a:pt x="330" y="150"/>
                  <a:pt x="336" y="156"/>
                  <a:pt x="336" y="163"/>
                </a:cubicBezTo>
                <a:cubicBezTo>
                  <a:pt x="336" y="321"/>
                  <a:pt x="336" y="321"/>
                  <a:pt x="336" y="321"/>
                </a:cubicBezTo>
                <a:cubicBezTo>
                  <a:pt x="355" y="321"/>
                  <a:pt x="355" y="321"/>
                  <a:pt x="355" y="321"/>
                </a:cubicBezTo>
                <a:cubicBezTo>
                  <a:pt x="355" y="161"/>
                  <a:pt x="355" y="161"/>
                  <a:pt x="355" y="161"/>
                </a:cubicBezTo>
                <a:cubicBezTo>
                  <a:pt x="355" y="154"/>
                  <a:pt x="361" y="148"/>
                  <a:pt x="368" y="148"/>
                </a:cubicBezTo>
                <a:cubicBezTo>
                  <a:pt x="375" y="148"/>
                  <a:pt x="380" y="154"/>
                  <a:pt x="380" y="161"/>
                </a:cubicBezTo>
                <a:cubicBezTo>
                  <a:pt x="380" y="334"/>
                  <a:pt x="380" y="334"/>
                  <a:pt x="380" y="334"/>
                </a:cubicBezTo>
                <a:cubicBezTo>
                  <a:pt x="380" y="341"/>
                  <a:pt x="375" y="346"/>
                  <a:pt x="368" y="346"/>
                </a:cubicBezTo>
                <a:cubicBezTo>
                  <a:pt x="323" y="346"/>
                  <a:pt x="323" y="346"/>
                  <a:pt x="323" y="346"/>
                </a:cubicBezTo>
                <a:cubicBezTo>
                  <a:pt x="316" y="346"/>
                  <a:pt x="311" y="341"/>
                  <a:pt x="311" y="334"/>
                </a:cubicBezTo>
                <a:cubicBezTo>
                  <a:pt x="311" y="176"/>
                  <a:pt x="311" y="176"/>
                  <a:pt x="311" y="176"/>
                </a:cubicBezTo>
                <a:cubicBezTo>
                  <a:pt x="279" y="176"/>
                  <a:pt x="279" y="176"/>
                  <a:pt x="279" y="176"/>
                </a:cubicBezTo>
                <a:cubicBezTo>
                  <a:pt x="279" y="334"/>
                  <a:pt x="279" y="334"/>
                  <a:pt x="279" y="334"/>
                </a:cubicBezTo>
                <a:cubicBezTo>
                  <a:pt x="279" y="341"/>
                  <a:pt x="268" y="347"/>
                  <a:pt x="261" y="347"/>
                </a:cubicBezTo>
                <a:cubicBezTo>
                  <a:pt x="171" y="347"/>
                  <a:pt x="171" y="347"/>
                  <a:pt x="171" y="347"/>
                </a:cubicBezTo>
                <a:cubicBezTo>
                  <a:pt x="168" y="347"/>
                  <a:pt x="165" y="345"/>
                  <a:pt x="162" y="343"/>
                </a:cubicBezTo>
                <a:cubicBezTo>
                  <a:pt x="160" y="341"/>
                  <a:pt x="159" y="337"/>
                  <a:pt x="159" y="334"/>
                </a:cubicBezTo>
                <a:cubicBezTo>
                  <a:pt x="159" y="176"/>
                  <a:pt x="159" y="176"/>
                  <a:pt x="159" y="176"/>
                </a:cubicBezTo>
                <a:cubicBezTo>
                  <a:pt x="127" y="176"/>
                  <a:pt x="127" y="176"/>
                  <a:pt x="127" y="176"/>
                </a:cubicBezTo>
                <a:cubicBezTo>
                  <a:pt x="127" y="334"/>
                  <a:pt x="127" y="334"/>
                  <a:pt x="127" y="334"/>
                </a:cubicBezTo>
                <a:cubicBezTo>
                  <a:pt x="127" y="337"/>
                  <a:pt x="126" y="340"/>
                  <a:pt x="124" y="343"/>
                </a:cubicBezTo>
                <a:cubicBezTo>
                  <a:pt x="121" y="345"/>
                  <a:pt x="118" y="347"/>
                  <a:pt x="115" y="347"/>
                </a:cubicBezTo>
                <a:cubicBezTo>
                  <a:pt x="70" y="347"/>
                  <a:pt x="70" y="347"/>
                  <a:pt x="70" y="347"/>
                </a:cubicBezTo>
                <a:cubicBezTo>
                  <a:pt x="70" y="347"/>
                  <a:pt x="70" y="347"/>
                  <a:pt x="70" y="347"/>
                </a:cubicBezTo>
                <a:cubicBezTo>
                  <a:pt x="67" y="347"/>
                  <a:pt x="64" y="345"/>
                  <a:pt x="61" y="343"/>
                </a:cubicBezTo>
                <a:cubicBezTo>
                  <a:pt x="59" y="341"/>
                  <a:pt x="57" y="337"/>
                  <a:pt x="57" y="334"/>
                </a:cubicBezTo>
                <a:cubicBezTo>
                  <a:pt x="57" y="176"/>
                  <a:pt x="57" y="176"/>
                  <a:pt x="57" y="176"/>
                </a:cubicBezTo>
                <a:cubicBezTo>
                  <a:pt x="27" y="176"/>
                  <a:pt x="27" y="176"/>
                  <a:pt x="27" y="176"/>
                </a:cubicBezTo>
                <a:cubicBezTo>
                  <a:pt x="27" y="366"/>
                  <a:pt x="27" y="366"/>
                  <a:pt x="27" y="366"/>
                </a:cubicBezTo>
                <a:cubicBezTo>
                  <a:pt x="395" y="366"/>
                  <a:pt x="395" y="366"/>
                  <a:pt x="395" y="366"/>
                </a:cubicBezTo>
                <a:cubicBezTo>
                  <a:pt x="395" y="130"/>
                  <a:pt x="395" y="130"/>
                  <a:pt x="395" y="130"/>
                </a:cubicBezTo>
                <a:cubicBezTo>
                  <a:pt x="209" y="28"/>
                  <a:pt x="209" y="28"/>
                  <a:pt x="209" y="28"/>
                </a:cubicBezTo>
                <a:cubicBezTo>
                  <a:pt x="62" y="113"/>
                  <a:pt x="62" y="113"/>
                  <a:pt x="62" y="113"/>
                </a:cubicBezTo>
                <a:cubicBezTo>
                  <a:pt x="340" y="113"/>
                  <a:pt x="340" y="113"/>
                  <a:pt x="340" y="113"/>
                </a:cubicBezTo>
                <a:cubicBezTo>
                  <a:pt x="347" y="113"/>
                  <a:pt x="353" y="119"/>
                  <a:pt x="353" y="126"/>
                </a:cubicBezTo>
                <a:cubicBezTo>
                  <a:pt x="353" y="133"/>
                  <a:pt x="347" y="139"/>
                  <a:pt x="340" y="139"/>
                </a:cubicBezTo>
                <a:cubicBezTo>
                  <a:pt x="13" y="139"/>
                  <a:pt x="13" y="139"/>
                  <a:pt x="13" y="139"/>
                </a:cubicBezTo>
                <a:cubicBezTo>
                  <a:pt x="8" y="139"/>
                  <a:pt x="3" y="135"/>
                  <a:pt x="1" y="129"/>
                </a:cubicBezTo>
                <a:cubicBezTo>
                  <a:pt x="0" y="123"/>
                  <a:pt x="2" y="118"/>
                  <a:pt x="7" y="115"/>
                </a:cubicBezTo>
                <a:cubicBezTo>
                  <a:pt x="203" y="3"/>
                  <a:pt x="203" y="3"/>
                  <a:pt x="203" y="3"/>
                </a:cubicBezTo>
                <a:cubicBezTo>
                  <a:pt x="207" y="0"/>
                  <a:pt x="211" y="0"/>
                  <a:pt x="215" y="3"/>
                </a:cubicBezTo>
                <a:cubicBezTo>
                  <a:pt x="414" y="111"/>
                  <a:pt x="414" y="111"/>
                  <a:pt x="414" y="111"/>
                </a:cubicBezTo>
                <a:cubicBezTo>
                  <a:pt x="418" y="113"/>
                  <a:pt x="421" y="118"/>
                  <a:pt x="421" y="122"/>
                </a:cubicBezTo>
                <a:cubicBezTo>
                  <a:pt x="421" y="379"/>
                  <a:pt x="421" y="379"/>
                  <a:pt x="421" y="379"/>
                </a:cubicBezTo>
                <a:cubicBezTo>
                  <a:pt x="421" y="386"/>
                  <a:pt x="415" y="392"/>
                  <a:pt x="408" y="392"/>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19" name="TextBox 318"/>
          <p:cNvSpPr txBox="1"/>
          <p:nvPr userDrawn="1"/>
        </p:nvSpPr>
        <p:spPr>
          <a:xfrm>
            <a:off x="2423431" y="1979330"/>
            <a:ext cx="477026" cy="92333"/>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Finance</a:t>
            </a:r>
          </a:p>
        </p:txBody>
      </p:sp>
      <p:sp>
        <p:nvSpPr>
          <p:cNvPr id="320" name="Freeform 224"/>
          <p:cNvSpPr>
            <a:spLocks noChangeAspect="1"/>
          </p:cNvSpPr>
          <p:nvPr userDrawn="1"/>
        </p:nvSpPr>
        <p:spPr bwMode="auto">
          <a:xfrm>
            <a:off x="1079031" y="1681948"/>
            <a:ext cx="394183" cy="259466"/>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21" name="TextBox 320"/>
          <p:cNvSpPr txBox="1"/>
          <p:nvPr userDrawn="1"/>
        </p:nvSpPr>
        <p:spPr>
          <a:xfrm>
            <a:off x="1006993" y="1979327"/>
            <a:ext cx="489653" cy="184666"/>
          </a:xfrm>
          <a:prstGeom prst="rect">
            <a:avLst/>
          </a:prstGeom>
          <a:noFill/>
        </p:spPr>
        <p:txBody>
          <a:bodyPr wrap="square" lIns="0" tIns="0" rIns="0" bIns="0" rtlCol="0" anchor="b" anchorCtr="0">
            <a:spAutoFit/>
          </a:bodyPr>
          <a:lstStyle/>
          <a:p>
            <a:pPr algn="ctr"/>
            <a:r>
              <a:rPr lang="en-US" sz="600" b="1" dirty="0">
                <a:solidFill>
                  <a:srgbClr val="626469"/>
                </a:solidFill>
                <a:latin typeface="Arial" pitchFamily="34" charset="0"/>
                <a:cs typeface="Arial" pitchFamily="34" charset="0"/>
              </a:rPr>
              <a:t>Cloud and telecom</a:t>
            </a:r>
          </a:p>
        </p:txBody>
      </p:sp>
      <p:sp>
        <p:nvSpPr>
          <p:cNvPr id="322" name="TextBox 321"/>
          <p:cNvSpPr txBox="1"/>
          <p:nvPr userDrawn="1"/>
        </p:nvSpPr>
        <p:spPr>
          <a:xfrm>
            <a:off x="6835334" y="2597685"/>
            <a:ext cx="816603" cy="184666"/>
          </a:xfrm>
          <a:prstGeom prst="rect">
            <a:avLst/>
          </a:prstGeom>
          <a:noFill/>
        </p:spPr>
        <p:txBody>
          <a:bodyPr wrap="square" tIns="0" bIns="0" rtlCol="0" anchor="b" anchorCtr="0">
            <a:spAutoFit/>
          </a:bodyPr>
          <a:lstStyle/>
          <a:p>
            <a:pPr algn="ctr"/>
            <a:r>
              <a:rPr lang="en-US" sz="600" b="1" dirty="0">
                <a:solidFill>
                  <a:srgbClr val="626469"/>
                </a:solidFill>
                <a:latin typeface="Arial" pitchFamily="34" charset="0"/>
                <a:cs typeface="Arial" pitchFamily="34" charset="0"/>
              </a:rPr>
              <a:t>Management software</a:t>
            </a:r>
          </a:p>
        </p:txBody>
      </p:sp>
      <p:sp>
        <p:nvSpPr>
          <p:cNvPr id="323" name="TextBox 322"/>
          <p:cNvSpPr txBox="1"/>
          <p:nvPr userDrawn="1"/>
        </p:nvSpPr>
        <p:spPr>
          <a:xfrm>
            <a:off x="6164106" y="3213503"/>
            <a:ext cx="693134" cy="184666"/>
          </a:xfrm>
          <a:prstGeom prst="rect">
            <a:avLst/>
          </a:prstGeom>
          <a:noFill/>
        </p:spPr>
        <p:txBody>
          <a:bodyPr wrap="square" tIns="0" bIns="0" rtlCol="0" anchor="b" anchorCtr="0">
            <a:spAutoFit/>
          </a:bodyPr>
          <a:lstStyle/>
          <a:p>
            <a:pPr algn="ctr"/>
            <a:r>
              <a:rPr lang="en-US" sz="600" b="1" dirty="0">
                <a:solidFill>
                  <a:srgbClr val="626469"/>
                </a:solidFill>
                <a:latin typeface="Arial" pitchFamily="34" charset="0"/>
                <a:cs typeface="Arial" pitchFamily="34" charset="0"/>
              </a:rPr>
              <a:t>Power</a:t>
            </a:r>
            <a:br>
              <a:rPr lang="en-US" sz="600" b="1" dirty="0">
                <a:solidFill>
                  <a:srgbClr val="626469"/>
                </a:solidFill>
                <a:latin typeface="Arial" pitchFamily="34" charset="0"/>
                <a:cs typeface="Arial" pitchFamily="34" charset="0"/>
              </a:rPr>
            </a:br>
            <a:r>
              <a:rPr lang="en-US" sz="600" b="1" dirty="0">
                <a:solidFill>
                  <a:srgbClr val="626469"/>
                </a:solidFill>
                <a:latin typeface="Arial" pitchFamily="34" charset="0"/>
                <a:cs typeface="Arial" pitchFamily="34" charset="0"/>
              </a:rPr>
              <a:t>Measurement</a:t>
            </a:r>
          </a:p>
        </p:txBody>
      </p:sp>
      <p:sp>
        <p:nvSpPr>
          <p:cNvPr id="324" name="TextBox 323"/>
          <p:cNvSpPr txBox="1"/>
          <p:nvPr userDrawn="1"/>
        </p:nvSpPr>
        <p:spPr>
          <a:xfrm>
            <a:off x="8254337" y="1886997"/>
            <a:ext cx="816603" cy="276999"/>
          </a:xfrm>
          <a:prstGeom prst="rect">
            <a:avLst/>
          </a:prstGeom>
          <a:noFill/>
        </p:spPr>
        <p:txBody>
          <a:bodyPr wrap="square" tIns="0" bIns="0" rtlCol="0" anchor="b" anchorCtr="0">
            <a:spAutoFit/>
          </a:bodyPr>
          <a:lstStyle/>
          <a:p>
            <a:pPr algn="ctr"/>
            <a:r>
              <a:rPr lang="en-US" sz="600" b="1" dirty="0">
                <a:solidFill>
                  <a:srgbClr val="626469"/>
                </a:solidFill>
                <a:latin typeface="Arial" pitchFamily="34" charset="0"/>
                <a:cs typeface="Arial" pitchFamily="34" charset="0"/>
              </a:rPr>
              <a:t>Intelligent power and motor control</a:t>
            </a:r>
          </a:p>
        </p:txBody>
      </p:sp>
      <p:sp>
        <p:nvSpPr>
          <p:cNvPr id="325" name="TextBox 324"/>
          <p:cNvSpPr txBox="1"/>
          <p:nvPr userDrawn="1"/>
        </p:nvSpPr>
        <p:spPr>
          <a:xfrm>
            <a:off x="7510741" y="3213503"/>
            <a:ext cx="816603" cy="230832"/>
          </a:xfrm>
          <a:prstGeom prst="rect">
            <a:avLst/>
          </a:prstGeom>
          <a:noFill/>
        </p:spPr>
        <p:txBody>
          <a:bodyPr wrap="square" tIns="0" bIns="0" rtlCol="0" anchor="t" anchorCtr="0">
            <a:spAutoFit/>
          </a:bodyPr>
          <a:lstStyle/>
          <a:p>
            <a:pPr algn="ctr">
              <a:lnSpc>
                <a:spcPts val="600"/>
              </a:lnSpc>
            </a:pPr>
            <a:r>
              <a:rPr lang="en-US" sz="600" b="1" dirty="0">
                <a:solidFill>
                  <a:srgbClr val="626469"/>
                </a:solidFill>
                <a:latin typeface="Arial" pitchFamily="34" charset="0"/>
                <a:cs typeface="Arial" pitchFamily="34" charset="0"/>
              </a:rPr>
              <a:t>Renewable energy conversion</a:t>
            </a:r>
          </a:p>
        </p:txBody>
      </p:sp>
      <p:sp>
        <p:nvSpPr>
          <p:cNvPr id="326" name="TextBox 325"/>
          <p:cNvSpPr txBox="1"/>
          <p:nvPr userDrawn="1"/>
        </p:nvSpPr>
        <p:spPr>
          <a:xfrm>
            <a:off x="6118386" y="1979327"/>
            <a:ext cx="784574" cy="184666"/>
          </a:xfrm>
          <a:prstGeom prst="rect">
            <a:avLst/>
          </a:prstGeom>
          <a:noFill/>
        </p:spPr>
        <p:txBody>
          <a:bodyPr wrap="square" tIns="0" bIns="0" rtlCol="0" anchor="b" anchorCtr="0">
            <a:spAutoFit/>
          </a:bodyPr>
          <a:lstStyle/>
          <a:p>
            <a:pPr algn="ctr"/>
            <a:r>
              <a:rPr lang="en-US" sz="600" b="1" dirty="0">
                <a:solidFill>
                  <a:srgbClr val="626469"/>
                </a:solidFill>
                <a:latin typeface="Arial" pitchFamily="34" charset="0"/>
                <a:cs typeface="Arial" pitchFamily="34" charset="0"/>
              </a:rPr>
              <a:t>Electric vehicle recharging</a:t>
            </a:r>
          </a:p>
        </p:txBody>
      </p:sp>
      <p:sp>
        <p:nvSpPr>
          <p:cNvPr id="327" name="TextBox 326"/>
          <p:cNvSpPr txBox="1"/>
          <p:nvPr userDrawn="1"/>
        </p:nvSpPr>
        <p:spPr>
          <a:xfrm>
            <a:off x="5372525" y="2597684"/>
            <a:ext cx="848632" cy="184666"/>
          </a:xfrm>
          <a:prstGeom prst="rect">
            <a:avLst/>
          </a:prstGeom>
          <a:noFill/>
        </p:spPr>
        <p:txBody>
          <a:bodyPr wrap="square" tIns="0" bIns="0" rtlCol="0" anchor="b" anchorCtr="0">
            <a:spAutoFit/>
          </a:bodyPr>
          <a:lstStyle/>
          <a:p>
            <a:pPr algn="ctr"/>
            <a:r>
              <a:rPr lang="en-US" sz="600" b="1" dirty="0">
                <a:solidFill>
                  <a:srgbClr val="626469"/>
                </a:solidFill>
                <a:latin typeface="Arial" pitchFamily="34" charset="0"/>
                <a:cs typeface="Arial" pitchFamily="34" charset="0"/>
              </a:rPr>
              <a:t>Lifts and</a:t>
            </a:r>
            <a:br>
              <a:rPr lang="en-US" sz="600" b="1" dirty="0">
                <a:solidFill>
                  <a:srgbClr val="626469"/>
                </a:solidFill>
                <a:latin typeface="Arial" pitchFamily="34" charset="0"/>
                <a:cs typeface="Arial" pitchFamily="34" charset="0"/>
              </a:rPr>
            </a:br>
            <a:r>
              <a:rPr lang="en-US" sz="600" b="1" dirty="0">
                <a:solidFill>
                  <a:srgbClr val="626469"/>
                </a:solidFill>
                <a:latin typeface="Arial" pitchFamily="34" charset="0"/>
                <a:cs typeface="Arial" pitchFamily="34" charset="0"/>
              </a:rPr>
              <a:t>escalators control</a:t>
            </a:r>
          </a:p>
        </p:txBody>
      </p:sp>
      <p:sp>
        <p:nvSpPr>
          <p:cNvPr id="328" name="TextBox 327"/>
          <p:cNvSpPr txBox="1"/>
          <p:nvPr userDrawn="1"/>
        </p:nvSpPr>
        <p:spPr>
          <a:xfrm>
            <a:off x="7510741" y="2597685"/>
            <a:ext cx="816603" cy="184666"/>
          </a:xfrm>
          <a:prstGeom prst="rect">
            <a:avLst/>
          </a:prstGeom>
          <a:noFill/>
        </p:spPr>
        <p:txBody>
          <a:bodyPr wrap="square" tIns="0" bIns="0" rtlCol="0" anchor="b" anchorCtr="0">
            <a:spAutoFit/>
          </a:bodyPr>
          <a:lstStyle/>
          <a:p>
            <a:pPr algn="ctr"/>
            <a:r>
              <a:rPr lang="en-US" sz="600" b="1" dirty="0">
                <a:solidFill>
                  <a:srgbClr val="626469"/>
                </a:solidFill>
                <a:latin typeface="Arial" pitchFamily="34" charset="0"/>
                <a:cs typeface="Arial" pitchFamily="34" charset="0"/>
              </a:rPr>
              <a:t>Material handling control</a:t>
            </a:r>
          </a:p>
        </p:txBody>
      </p:sp>
      <p:sp>
        <p:nvSpPr>
          <p:cNvPr id="329" name="TextBox 328"/>
          <p:cNvSpPr txBox="1"/>
          <p:nvPr userDrawn="1"/>
        </p:nvSpPr>
        <p:spPr>
          <a:xfrm>
            <a:off x="6835334" y="1979330"/>
            <a:ext cx="816603" cy="184666"/>
          </a:xfrm>
          <a:prstGeom prst="rect">
            <a:avLst/>
          </a:prstGeom>
          <a:noFill/>
        </p:spPr>
        <p:txBody>
          <a:bodyPr wrap="square" tIns="0" bIns="0" rtlCol="0" anchor="b" anchorCtr="0">
            <a:spAutoFit/>
          </a:bodyPr>
          <a:lstStyle/>
          <a:p>
            <a:pPr algn="ctr"/>
            <a:r>
              <a:rPr lang="en-US" sz="600" b="1" dirty="0">
                <a:solidFill>
                  <a:srgbClr val="626469"/>
                </a:solidFill>
                <a:latin typeface="Arial" pitchFamily="34" charset="0"/>
                <a:cs typeface="Arial" pitchFamily="34" charset="0"/>
              </a:rPr>
              <a:t>Hoisting</a:t>
            </a:r>
            <a:br>
              <a:rPr lang="en-US" sz="600" b="1" dirty="0">
                <a:solidFill>
                  <a:srgbClr val="626469"/>
                </a:solidFill>
                <a:latin typeface="Arial" pitchFamily="34" charset="0"/>
                <a:cs typeface="Arial" pitchFamily="34" charset="0"/>
              </a:rPr>
            </a:br>
            <a:r>
              <a:rPr lang="en-US" sz="600" b="1" dirty="0">
                <a:solidFill>
                  <a:srgbClr val="626469"/>
                </a:solidFill>
                <a:latin typeface="Arial" pitchFamily="34" charset="0"/>
                <a:cs typeface="Arial" pitchFamily="34" charset="0"/>
              </a:rPr>
              <a:t>control</a:t>
            </a:r>
          </a:p>
        </p:txBody>
      </p:sp>
      <p:sp>
        <p:nvSpPr>
          <p:cNvPr id="330" name="TextBox 329"/>
          <p:cNvSpPr txBox="1"/>
          <p:nvPr userDrawn="1"/>
        </p:nvSpPr>
        <p:spPr>
          <a:xfrm>
            <a:off x="5417122" y="3766937"/>
            <a:ext cx="816603" cy="276999"/>
          </a:xfrm>
          <a:prstGeom prst="rect">
            <a:avLst/>
          </a:prstGeom>
          <a:noFill/>
        </p:spPr>
        <p:txBody>
          <a:bodyPr wrap="square" rtlCol="0" anchor="b" anchorCtr="0">
            <a:spAutoFit/>
          </a:bodyPr>
          <a:lstStyle/>
          <a:p>
            <a:pPr algn="ctr"/>
            <a:r>
              <a:rPr lang="en-US" sz="600" b="1" dirty="0">
                <a:solidFill>
                  <a:srgbClr val="626469"/>
                </a:solidFill>
                <a:latin typeface="Arial" pitchFamily="34" charset="0"/>
                <a:cs typeface="Arial" pitchFamily="34" charset="0"/>
              </a:rPr>
              <a:t>Uninterruptable</a:t>
            </a:r>
            <a:br>
              <a:rPr lang="en-US" sz="600" b="1" dirty="0">
                <a:solidFill>
                  <a:srgbClr val="626469"/>
                </a:solidFill>
                <a:latin typeface="Arial" pitchFamily="34" charset="0"/>
                <a:cs typeface="Arial" pitchFamily="34" charset="0"/>
              </a:rPr>
            </a:br>
            <a:r>
              <a:rPr lang="en-US" sz="600" b="1" dirty="0">
                <a:solidFill>
                  <a:srgbClr val="626469"/>
                </a:solidFill>
                <a:latin typeface="Arial" pitchFamily="34" charset="0"/>
                <a:cs typeface="Arial" pitchFamily="34" charset="0"/>
              </a:rPr>
              <a:t>power supply</a:t>
            </a:r>
          </a:p>
        </p:txBody>
      </p:sp>
      <p:sp>
        <p:nvSpPr>
          <p:cNvPr id="331" name="TextBox 330"/>
          <p:cNvSpPr txBox="1"/>
          <p:nvPr userDrawn="1"/>
        </p:nvSpPr>
        <p:spPr>
          <a:xfrm>
            <a:off x="8254337" y="3213506"/>
            <a:ext cx="816603" cy="92333"/>
          </a:xfrm>
          <a:prstGeom prst="rect">
            <a:avLst/>
          </a:prstGeom>
          <a:noFill/>
        </p:spPr>
        <p:txBody>
          <a:bodyPr wrap="square" tIns="0" bIns="0" rtlCol="0" anchor="b" anchorCtr="0">
            <a:spAutoFit/>
          </a:bodyPr>
          <a:lstStyle/>
          <a:p>
            <a:pPr algn="ctr"/>
            <a:r>
              <a:rPr lang="en-US" sz="600" b="1" dirty="0">
                <a:solidFill>
                  <a:srgbClr val="626469"/>
                </a:solidFill>
                <a:latin typeface="Arial" pitchFamily="34" charset="0"/>
                <a:cs typeface="Arial" pitchFamily="34" charset="0"/>
              </a:rPr>
              <a:t>Surveillance</a:t>
            </a:r>
          </a:p>
        </p:txBody>
      </p:sp>
      <p:sp>
        <p:nvSpPr>
          <p:cNvPr id="332" name="TextBox 331"/>
          <p:cNvSpPr txBox="1"/>
          <p:nvPr userDrawn="1"/>
        </p:nvSpPr>
        <p:spPr>
          <a:xfrm>
            <a:off x="7510741" y="1979330"/>
            <a:ext cx="816603" cy="184666"/>
          </a:xfrm>
          <a:prstGeom prst="rect">
            <a:avLst/>
          </a:prstGeom>
          <a:noFill/>
        </p:spPr>
        <p:txBody>
          <a:bodyPr wrap="square" tIns="0" bIns="0" rtlCol="0" anchor="b" anchorCtr="0">
            <a:spAutoFit/>
          </a:bodyPr>
          <a:lstStyle/>
          <a:p>
            <a:pPr algn="ctr"/>
            <a:r>
              <a:rPr lang="en-US" sz="600" b="1" dirty="0">
                <a:solidFill>
                  <a:srgbClr val="626469"/>
                </a:solidFill>
                <a:latin typeface="Arial" pitchFamily="34" charset="0"/>
                <a:cs typeface="Arial" pitchFamily="34" charset="0"/>
              </a:rPr>
              <a:t>HVAC</a:t>
            </a:r>
            <a:br>
              <a:rPr lang="en-US" sz="600" b="1" dirty="0">
                <a:solidFill>
                  <a:srgbClr val="626469"/>
                </a:solidFill>
                <a:latin typeface="Arial" pitchFamily="34" charset="0"/>
                <a:cs typeface="Arial" pitchFamily="34" charset="0"/>
              </a:rPr>
            </a:br>
            <a:r>
              <a:rPr lang="en-US" sz="600" b="1" dirty="0">
                <a:solidFill>
                  <a:srgbClr val="626469"/>
                </a:solidFill>
                <a:latin typeface="Arial" pitchFamily="34" charset="0"/>
                <a:cs typeface="Arial" pitchFamily="34" charset="0"/>
              </a:rPr>
              <a:t>control</a:t>
            </a:r>
          </a:p>
        </p:txBody>
      </p:sp>
      <p:sp>
        <p:nvSpPr>
          <p:cNvPr id="333" name="TextBox 332"/>
          <p:cNvSpPr txBox="1"/>
          <p:nvPr userDrawn="1"/>
        </p:nvSpPr>
        <p:spPr>
          <a:xfrm>
            <a:off x="6086359" y="2597684"/>
            <a:ext cx="848632" cy="184666"/>
          </a:xfrm>
          <a:prstGeom prst="rect">
            <a:avLst/>
          </a:prstGeom>
          <a:noFill/>
        </p:spPr>
        <p:txBody>
          <a:bodyPr wrap="square" tIns="0" bIns="0" rtlCol="0" anchor="b" anchorCtr="0">
            <a:spAutoFit/>
          </a:bodyPr>
          <a:lstStyle/>
          <a:p>
            <a:pPr algn="ctr"/>
            <a:r>
              <a:rPr lang="en-US" sz="600" b="1" dirty="0">
                <a:solidFill>
                  <a:srgbClr val="626469"/>
                </a:solidFill>
                <a:latin typeface="Arial" pitchFamily="34" charset="0"/>
                <a:cs typeface="Arial" pitchFamily="34" charset="0"/>
              </a:rPr>
              <a:t>Lighting</a:t>
            </a:r>
            <a:br>
              <a:rPr lang="en-US" sz="600" b="1" dirty="0">
                <a:solidFill>
                  <a:srgbClr val="626469"/>
                </a:solidFill>
                <a:latin typeface="Arial" pitchFamily="34" charset="0"/>
                <a:cs typeface="Arial" pitchFamily="34" charset="0"/>
              </a:rPr>
            </a:br>
            <a:r>
              <a:rPr lang="en-US" sz="600" b="1" dirty="0">
                <a:solidFill>
                  <a:srgbClr val="626469"/>
                </a:solidFill>
                <a:latin typeface="Arial" pitchFamily="34" charset="0"/>
                <a:cs typeface="Arial" pitchFamily="34" charset="0"/>
              </a:rPr>
              <a:t>control</a:t>
            </a:r>
          </a:p>
        </p:txBody>
      </p:sp>
      <p:sp>
        <p:nvSpPr>
          <p:cNvPr id="334" name="Freeform 196"/>
          <p:cNvSpPr>
            <a:spLocks noChangeAspect="1"/>
          </p:cNvSpPr>
          <p:nvPr userDrawn="1"/>
        </p:nvSpPr>
        <p:spPr bwMode="auto">
          <a:xfrm>
            <a:off x="5668303" y="1646520"/>
            <a:ext cx="245810" cy="294894"/>
          </a:xfrm>
          <a:custGeom>
            <a:avLst/>
            <a:gdLst/>
            <a:ahLst/>
            <a:cxnLst>
              <a:cxn ang="0">
                <a:pos x="47" y="131"/>
              </a:cxn>
              <a:cxn ang="0">
                <a:pos x="47" y="135"/>
              </a:cxn>
              <a:cxn ang="0">
                <a:pos x="86" y="174"/>
              </a:cxn>
              <a:cxn ang="0">
                <a:pos x="133" y="107"/>
              </a:cxn>
              <a:cxn ang="0">
                <a:pos x="226" y="133"/>
              </a:cxn>
              <a:cxn ang="0">
                <a:pos x="181" y="196"/>
              </a:cxn>
              <a:cxn ang="0">
                <a:pos x="167" y="240"/>
              </a:cxn>
              <a:cxn ang="0">
                <a:pos x="181" y="344"/>
              </a:cxn>
              <a:cxn ang="0">
                <a:pos x="231" y="275"/>
              </a:cxn>
              <a:cxn ang="0">
                <a:pos x="205" y="283"/>
              </a:cxn>
              <a:cxn ang="0">
                <a:pos x="181" y="317"/>
              </a:cxn>
              <a:cxn ang="0">
                <a:pos x="181" y="265"/>
              </a:cxn>
              <a:cxn ang="0">
                <a:pos x="194" y="223"/>
              </a:cxn>
              <a:cxn ang="0">
                <a:pos x="253" y="209"/>
              </a:cxn>
              <a:cxn ang="0">
                <a:pos x="175" y="55"/>
              </a:cxn>
              <a:cxn ang="0">
                <a:pos x="97" y="134"/>
              </a:cxn>
              <a:cxn ang="0">
                <a:pos x="86" y="147"/>
              </a:cxn>
              <a:cxn ang="0">
                <a:pos x="74" y="135"/>
              </a:cxn>
              <a:cxn ang="0">
                <a:pos x="73" y="130"/>
              </a:cxn>
              <a:cxn ang="0">
                <a:pos x="281" y="130"/>
              </a:cxn>
              <a:cxn ang="0">
                <a:pos x="281" y="206"/>
              </a:cxn>
              <a:cxn ang="0">
                <a:pos x="295" y="223"/>
              </a:cxn>
              <a:cxn ang="0">
                <a:pos x="346" y="370"/>
              </a:cxn>
              <a:cxn ang="0">
                <a:pos x="79" y="422"/>
              </a:cxn>
              <a:cxn ang="0">
                <a:pos x="26" y="276"/>
              </a:cxn>
              <a:cxn ang="0">
                <a:pos x="99" y="223"/>
              </a:cxn>
              <a:cxn ang="0">
                <a:pos x="99" y="197"/>
              </a:cxn>
              <a:cxn ang="0">
                <a:pos x="0" y="276"/>
              </a:cxn>
              <a:cxn ang="0">
                <a:pos x="79" y="449"/>
              </a:cxn>
              <a:cxn ang="0">
                <a:pos x="373" y="370"/>
              </a:cxn>
              <a:cxn ang="0">
                <a:pos x="308" y="198"/>
              </a:cxn>
              <a:cxn ang="0">
                <a:pos x="177" y="0"/>
              </a:cxn>
            </a:cxnLst>
            <a:rect l="0" t="0" r="r" b="b"/>
            <a:pathLst>
              <a:path w="373" h="449">
                <a:moveTo>
                  <a:pt x="47" y="130"/>
                </a:moveTo>
                <a:cubicBezTo>
                  <a:pt x="47" y="130"/>
                  <a:pt x="47" y="131"/>
                  <a:pt x="47" y="131"/>
                </a:cubicBezTo>
                <a:cubicBezTo>
                  <a:pt x="47" y="136"/>
                  <a:pt x="47" y="136"/>
                  <a:pt x="47" y="136"/>
                </a:cubicBezTo>
                <a:cubicBezTo>
                  <a:pt x="47" y="136"/>
                  <a:pt x="47" y="136"/>
                  <a:pt x="47" y="135"/>
                </a:cubicBezTo>
                <a:cubicBezTo>
                  <a:pt x="47" y="146"/>
                  <a:pt x="51" y="155"/>
                  <a:pt x="58" y="163"/>
                </a:cubicBezTo>
                <a:cubicBezTo>
                  <a:pt x="66" y="170"/>
                  <a:pt x="75" y="174"/>
                  <a:pt x="86" y="174"/>
                </a:cubicBezTo>
                <a:cubicBezTo>
                  <a:pt x="106" y="174"/>
                  <a:pt x="123" y="157"/>
                  <a:pt x="124" y="136"/>
                </a:cubicBezTo>
                <a:cubicBezTo>
                  <a:pt x="124" y="136"/>
                  <a:pt x="125" y="121"/>
                  <a:pt x="133" y="107"/>
                </a:cubicBezTo>
                <a:cubicBezTo>
                  <a:pt x="142" y="90"/>
                  <a:pt x="156" y="82"/>
                  <a:pt x="175" y="82"/>
                </a:cubicBezTo>
                <a:cubicBezTo>
                  <a:pt x="204" y="82"/>
                  <a:pt x="226" y="105"/>
                  <a:pt x="226" y="133"/>
                </a:cubicBezTo>
                <a:cubicBezTo>
                  <a:pt x="226" y="133"/>
                  <a:pt x="226" y="178"/>
                  <a:pt x="226" y="196"/>
                </a:cubicBezTo>
                <a:cubicBezTo>
                  <a:pt x="210" y="196"/>
                  <a:pt x="181" y="196"/>
                  <a:pt x="181" y="196"/>
                </a:cubicBezTo>
                <a:cubicBezTo>
                  <a:pt x="173" y="196"/>
                  <a:pt x="167" y="202"/>
                  <a:pt x="167" y="209"/>
                </a:cubicBezTo>
                <a:cubicBezTo>
                  <a:pt x="167" y="209"/>
                  <a:pt x="167" y="228"/>
                  <a:pt x="167" y="240"/>
                </a:cubicBezTo>
                <a:cubicBezTo>
                  <a:pt x="145" y="246"/>
                  <a:pt x="128" y="267"/>
                  <a:pt x="128" y="291"/>
                </a:cubicBezTo>
                <a:cubicBezTo>
                  <a:pt x="128" y="320"/>
                  <a:pt x="152" y="344"/>
                  <a:pt x="181" y="344"/>
                </a:cubicBezTo>
                <a:cubicBezTo>
                  <a:pt x="210" y="344"/>
                  <a:pt x="233" y="320"/>
                  <a:pt x="233" y="291"/>
                </a:cubicBezTo>
                <a:cubicBezTo>
                  <a:pt x="233" y="285"/>
                  <a:pt x="232" y="280"/>
                  <a:pt x="231" y="275"/>
                </a:cubicBezTo>
                <a:cubicBezTo>
                  <a:pt x="228" y="268"/>
                  <a:pt x="221" y="264"/>
                  <a:pt x="214" y="266"/>
                </a:cubicBezTo>
                <a:cubicBezTo>
                  <a:pt x="207" y="268"/>
                  <a:pt x="203" y="276"/>
                  <a:pt x="205" y="283"/>
                </a:cubicBezTo>
                <a:cubicBezTo>
                  <a:pt x="206" y="285"/>
                  <a:pt x="207" y="288"/>
                  <a:pt x="207" y="291"/>
                </a:cubicBezTo>
                <a:cubicBezTo>
                  <a:pt x="207" y="305"/>
                  <a:pt x="195" y="317"/>
                  <a:pt x="181" y="317"/>
                </a:cubicBezTo>
                <a:cubicBezTo>
                  <a:pt x="166" y="317"/>
                  <a:pt x="155" y="305"/>
                  <a:pt x="155" y="291"/>
                </a:cubicBezTo>
                <a:cubicBezTo>
                  <a:pt x="155" y="277"/>
                  <a:pt x="166" y="265"/>
                  <a:pt x="181" y="265"/>
                </a:cubicBezTo>
                <a:cubicBezTo>
                  <a:pt x="188" y="265"/>
                  <a:pt x="194" y="259"/>
                  <a:pt x="194" y="252"/>
                </a:cubicBezTo>
                <a:cubicBezTo>
                  <a:pt x="194" y="252"/>
                  <a:pt x="194" y="235"/>
                  <a:pt x="194" y="223"/>
                </a:cubicBezTo>
                <a:cubicBezTo>
                  <a:pt x="210" y="223"/>
                  <a:pt x="240" y="223"/>
                  <a:pt x="240" y="223"/>
                </a:cubicBezTo>
                <a:cubicBezTo>
                  <a:pt x="247" y="223"/>
                  <a:pt x="253" y="217"/>
                  <a:pt x="253" y="209"/>
                </a:cubicBezTo>
                <a:cubicBezTo>
                  <a:pt x="253" y="133"/>
                  <a:pt x="253" y="133"/>
                  <a:pt x="253" y="133"/>
                </a:cubicBezTo>
                <a:cubicBezTo>
                  <a:pt x="253" y="90"/>
                  <a:pt x="218" y="55"/>
                  <a:pt x="175" y="55"/>
                </a:cubicBezTo>
                <a:cubicBezTo>
                  <a:pt x="146" y="55"/>
                  <a:pt x="123" y="69"/>
                  <a:pt x="109" y="96"/>
                </a:cubicBezTo>
                <a:cubicBezTo>
                  <a:pt x="99" y="114"/>
                  <a:pt x="97" y="133"/>
                  <a:pt x="97" y="134"/>
                </a:cubicBezTo>
                <a:cubicBezTo>
                  <a:pt x="97" y="134"/>
                  <a:pt x="97" y="135"/>
                  <a:pt x="97" y="135"/>
                </a:cubicBezTo>
                <a:cubicBezTo>
                  <a:pt x="97" y="142"/>
                  <a:pt x="92" y="147"/>
                  <a:pt x="86" y="147"/>
                </a:cubicBezTo>
                <a:cubicBezTo>
                  <a:pt x="82" y="147"/>
                  <a:pt x="79" y="146"/>
                  <a:pt x="77" y="144"/>
                </a:cubicBezTo>
                <a:cubicBezTo>
                  <a:pt x="75" y="141"/>
                  <a:pt x="74" y="138"/>
                  <a:pt x="74" y="135"/>
                </a:cubicBezTo>
                <a:cubicBezTo>
                  <a:pt x="74" y="135"/>
                  <a:pt x="74" y="135"/>
                  <a:pt x="74" y="135"/>
                </a:cubicBezTo>
                <a:cubicBezTo>
                  <a:pt x="74" y="135"/>
                  <a:pt x="73" y="131"/>
                  <a:pt x="73" y="130"/>
                </a:cubicBezTo>
                <a:cubicBezTo>
                  <a:pt x="74" y="73"/>
                  <a:pt x="120" y="27"/>
                  <a:pt x="177" y="27"/>
                </a:cubicBezTo>
                <a:cubicBezTo>
                  <a:pt x="235" y="27"/>
                  <a:pt x="281" y="73"/>
                  <a:pt x="281" y="130"/>
                </a:cubicBezTo>
                <a:cubicBezTo>
                  <a:pt x="281" y="206"/>
                  <a:pt x="281" y="206"/>
                  <a:pt x="281" y="206"/>
                </a:cubicBezTo>
                <a:cubicBezTo>
                  <a:pt x="281" y="206"/>
                  <a:pt x="281" y="206"/>
                  <a:pt x="281" y="206"/>
                </a:cubicBezTo>
                <a:cubicBezTo>
                  <a:pt x="281" y="210"/>
                  <a:pt x="281" y="210"/>
                  <a:pt x="281" y="210"/>
                </a:cubicBezTo>
                <a:cubicBezTo>
                  <a:pt x="281" y="217"/>
                  <a:pt x="287" y="223"/>
                  <a:pt x="295" y="223"/>
                </a:cubicBezTo>
                <a:cubicBezTo>
                  <a:pt x="323" y="223"/>
                  <a:pt x="346" y="247"/>
                  <a:pt x="346" y="276"/>
                </a:cubicBezTo>
                <a:cubicBezTo>
                  <a:pt x="346" y="370"/>
                  <a:pt x="346" y="370"/>
                  <a:pt x="346" y="370"/>
                </a:cubicBezTo>
                <a:cubicBezTo>
                  <a:pt x="346" y="399"/>
                  <a:pt x="323" y="422"/>
                  <a:pt x="294" y="422"/>
                </a:cubicBezTo>
                <a:cubicBezTo>
                  <a:pt x="79" y="422"/>
                  <a:pt x="79" y="422"/>
                  <a:pt x="79" y="422"/>
                </a:cubicBezTo>
                <a:cubicBezTo>
                  <a:pt x="50" y="422"/>
                  <a:pt x="26" y="399"/>
                  <a:pt x="26" y="370"/>
                </a:cubicBezTo>
                <a:cubicBezTo>
                  <a:pt x="26" y="276"/>
                  <a:pt x="26" y="276"/>
                  <a:pt x="26" y="276"/>
                </a:cubicBezTo>
                <a:cubicBezTo>
                  <a:pt x="26" y="247"/>
                  <a:pt x="50" y="223"/>
                  <a:pt x="79" y="223"/>
                </a:cubicBezTo>
                <a:cubicBezTo>
                  <a:pt x="99" y="223"/>
                  <a:pt x="99" y="223"/>
                  <a:pt x="99" y="223"/>
                </a:cubicBezTo>
                <a:cubicBezTo>
                  <a:pt x="106" y="223"/>
                  <a:pt x="112" y="217"/>
                  <a:pt x="112" y="210"/>
                </a:cubicBezTo>
                <a:cubicBezTo>
                  <a:pt x="112" y="202"/>
                  <a:pt x="106" y="197"/>
                  <a:pt x="99" y="197"/>
                </a:cubicBezTo>
                <a:cubicBezTo>
                  <a:pt x="79" y="197"/>
                  <a:pt x="79" y="197"/>
                  <a:pt x="79" y="197"/>
                </a:cubicBezTo>
                <a:cubicBezTo>
                  <a:pt x="35" y="197"/>
                  <a:pt x="0" y="232"/>
                  <a:pt x="0" y="276"/>
                </a:cubicBezTo>
                <a:cubicBezTo>
                  <a:pt x="0" y="370"/>
                  <a:pt x="0" y="370"/>
                  <a:pt x="0" y="370"/>
                </a:cubicBezTo>
                <a:cubicBezTo>
                  <a:pt x="0" y="413"/>
                  <a:pt x="35" y="449"/>
                  <a:pt x="79" y="449"/>
                </a:cubicBezTo>
                <a:cubicBezTo>
                  <a:pt x="294" y="449"/>
                  <a:pt x="294" y="449"/>
                  <a:pt x="294" y="449"/>
                </a:cubicBezTo>
                <a:cubicBezTo>
                  <a:pt x="337" y="449"/>
                  <a:pt x="373" y="413"/>
                  <a:pt x="373" y="370"/>
                </a:cubicBezTo>
                <a:cubicBezTo>
                  <a:pt x="373" y="276"/>
                  <a:pt x="373" y="276"/>
                  <a:pt x="373" y="276"/>
                </a:cubicBezTo>
                <a:cubicBezTo>
                  <a:pt x="373" y="237"/>
                  <a:pt x="345" y="204"/>
                  <a:pt x="308" y="198"/>
                </a:cubicBezTo>
                <a:cubicBezTo>
                  <a:pt x="308" y="185"/>
                  <a:pt x="308" y="130"/>
                  <a:pt x="308" y="130"/>
                </a:cubicBezTo>
                <a:cubicBezTo>
                  <a:pt x="308" y="58"/>
                  <a:pt x="249" y="0"/>
                  <a:pt x="177" y="0"/>
                </a:cubicBezTo>
                <a:cubicBezTo>
                  <a:pt x="105" y="0"/>
                  <a:pt x="47" y="58"/>
                  <a:pt x="47" y="13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335" name="TextBox 334"/>
          <p:cNvSpPr txBox="1"/>
          <p:nvPr userDrawn="1"/>
        </p:nvSpPr>
        <p:spPr>
          <a:xfrm>
            <a:off x="5388538" y="1979330"/>
            <a:ext cx="816603" cy="184666"/>
          </a:xfrm>
          <a:prstGeom prst="rect">
            <a:avLst/>
          </a:prstGeom>
          <a:noFill/>
        </p:spPr>
        <p:txBody>
          <a:bodyPr wrap="square" tIns="0" bIns="0" rtlCol="0" anchor="b" anchorCtr="0">
            <a:spAutoFit/>
          </a:bodyPr>
          <a:lstStyle/>
          <a:p>
            <a:pPr algn="ctr"/>
            <a:r>
              <a:rPr lang="en-US" sz="600" b="1" dirty="0">
                <a:solidFill>
                  <a:srgbClr val="626469"/>
                </a:solidFill>
                <a:latin typeface="Arial" pitchFamily="34" charset="0"/>
                <a:cs typeface="Arial" pitchFamily="34" charset="0"/>
              </a:rPr>
              <a:t>Access</a:t>
            </a:r>
            <a:br>
              <a:rPr lang="en-US" sz="600" b="1" dirty="0">
                <a:solidFill>
                  <a:srgbClr val="626469"/>
                </a:solidFill>
                <a:latin typeface="Arial" pitchFamily="34" charset="0"/>
                <a:cs typeface="Arial" pitchFamily="34" charset="0"/>
              </a:rPr>
            </a:br>
            <a:r>
              <a:rPr lang="en-US" sz="600" b="1" dirty="0">
                <a:solidFill>
                  <a:srgbClr val="626469"/>
                </a:solidFill>
                <a:latin typeface="Arial" pitchFamily="34" charset="0"/>
                <a:cs typeface="Arial" pitchFamily="34" charset="0"/>
              </a:rPr>
              <a:t>control</a:t>
            </a:r>
          </a:p>
        </p:txBody>
      </p:sp>
      <p:sp>
        <p:nvSpPr>
          <p:cNvPr id="336" name="Freeform 335"/>
          <p:cNvSpPr>
            <a:spLocks noChangeAspect="1"/>
          </p:cNvSpPr>
          <p:nvPr userDrawn="1"/>
        </p:nvSpPr>
        <p:spPr bwMode="auto">
          <a:xfrm>
            <a:off x="8461622" y="2250071"/>
            <a:ext cx="382124" cy="294894"/>
          </a:xfrm>
          <a:custGeom>
            <a:avLst/>
            <a:gdLst/>
            <a:ahLst/>
            <a:cxnLst>
              <a:cxn ang="0">
                <a:pos x="197" y="14"/>
              </a:cxn>
              <a:cxn ang="0">
                <a:pos x="180" y="79"/>
              </a:cxn>
              <a:cxn ang="0">
                <a:pos x="167" y="92"/>
              </a:cxn>
              <a:cxn ang="0">
                <a:pos x="196" y="139"/>
              </a:cxn>
              <a:cxn ang="0">
                <a:pos x="220" y="175"/>
              </a:cxn>
              <a:cxn ang="0">
                <a:pos x="234" y="185"/>
              </a:cxn>
              <a:cxn ang="0">
                <a:pos x="233" y="291"/>
              </a:cxn>
              <a:cxn ang="0">
                <a:pos x="185" y="188"/>
              </a:cxn>
              <a:cxn ang="0">
                <a:pos x="194" y="168"/>
              </a:cxn>
              <a:cxn ang="0">
                <a:pos x="125" y="79"/>
              </a:cxn>
              <a:cxn ang="0">
                <a:pos x="69" y="89"/>
              </a:cxn>
              <a:cxn ang="0">
                <a:pos x="3" y="354"/>
              </a:cxn>
              <a:cxn ang="0">
                <a:pos x="450" y="359"/>
              </a:cxn>
              <a:cxn ang="0">
                <a:pos x="463" y="343"/>
              </a:cxn>
              <a:cxn ang="0">
                <a:pos x="385" y="79"/>
              </a:cxn>
              <a:cxn ang="0">
                <a:pos x="316" y="92"/>
              </a:cxn>
              <a:cxn ang="0">
                <a:pos x="375" y="106"/>
              </a:cxn>
              <a:cxn ang="0">
                <a:pos x="31" y="333"/>
              </a:cxn>
              <a:cxn ang="0">
                <a:pos x="118" y="106"/>
              </a:cxn>
              <a:cxn ang="0">
                <a:pos x="72" y="241"/>
              </a:cxn>
              <a:cxn ang="0">
                <a:pos x="341" y="300"/>
              </a:cxn>
              <a:cxn ang="0">
                <a:pos x="342" y="180"/>
              </a:cxn>
              <a:cxn ang="0">
                <a:pos x="205" y="106"/>
              </a:cxn>
              <a:cxn ang="0">
                <a:pos x="223" y="92"/>
              </a:cxn>
              <a:cxn ang="0">
                <a:pos x="244" y="27"/>
              </a:cxn>
              <a:cxn ang="0">
                <a:pos x="257" y="106"/>
              </a:cxn>
              <a:cxn ang="0">
                <a:pos x="245" y="131"/>
              </a:cxn>
              <a:cxn ang="0">
                <a:pos x="248" y="150"/>
              </a:cxn>
              <a:cxn ang="0">
                <a:pos x="298" y="100"/>
              </a:cxn>
              <a:cxn ang="0">
                <a:pos x="287" y="79"/>
              </a:cxn>
              <a:cxn ang="0">
                <a:pos x="270" y="14"/>
              </a:cxn>
              <a:cxn ang="0">
                <a:pos x="210" y="0"/>
              </a:cxn>
            </a:cxnLst>
            <a:rect l="0" t="0" r="r" b="b"/>
            <a:pathLst>
              <a:path w="464" h="359">
                <a:moveTo>
                  <a:pt x="210" y="0"/>
                </a:moveTo>
                <a:cubicBezTo>
                  <a:pt x="203" y="0"/>
                  <a:pt x="197" y="6"/>
                  <a:pt x="197" y="14"/>
                </a:cubicBezTo>
                <a:cubicBezTo>
                  <a:pt x="197" y="14"/>
                  <a:pt x="197" y="61"/>
                  <a:pt x="197" y="79"/>
                </a:cubicBezTo>
                <a:cubicBezTo>
                  <a:pt x="188" y="79"/>
                  <a:pt x="180" y="79"/>
                  <a:pt x="180" y="79"/>
                </a:cubicBezTo>
                <a:cubicBezTo>
                  <a:pt x="175" y="79"/>
                  <a:pt x="171" y="82"/>
                  <a:pt x="168" y="86"/>
                </a:cubicBezTo>
                <a:cubicBezTo>
                  <a:pt x="167" y="88"/>
                  <a:pt x="167" y="90"/>
                  <a:pt x="167" y="92"/>
                </a:cubicBezTo>
                <a:cubicBezTo>
                  <a:pt x="167" y="95"/>
                  <a:pt x="168" y="98"/>
                  <a:pt x="169" y="100"/>
                </a:cubicBezTo>
                <a:cubicBezTo>
                  <a:pt x="196" y="139"/>
                  <a:pt x="196" y="139"/>
                  <a:pt x="196" y="139"/>
                </a:cubicBezTo>
                <a:cubicBezTo>
                  <a:pt x="214" y="166"/>
                  <a:pt x="214" y="166"/>
                  <a:pt x="214" y="166"/>
                </a:cubicBezTo>
                <a:cubicBezTo>
                  <a:pt x="220" y="175"/>
                  <a:pt x="220" y="175"/>
                  <a:pt x="220" y="175"/>
                </a:cubicBezTo>
                <a:cubicBezTo>
                  <a:pt x="224" y="180"/>
                  <a:pt x="226" y="184"/>
                  <a:pt x="233" y="185"/>
                </a:cubicBezTo>
                <a:cubicBezTo>
                  <a:pt x="233" y="185"/>
                  <a:pt x="234" y="185"/>
                  <a:pt x="234" y="185"/>
                </a:cubicBezTo>
                <a:cubicBezTo>
                  <a:pt x="311" y="185"/>
                  <a:pt x="365" y="215"/>
                  <a:pt x="365" y="241"/>
                </a:cubicBezTo>
                <a:cubicBezTo>
                  <a:pt x="365" y="266"/>
                  <a:pt x="316" y="291"/>
                  <a:pt x="233" y="291"/>
                </a:cubicBezTo>
                <a:cubicBezTo>
                  <a:pt x="150" y="291"/>
                  <a:pt x="99" y="265"/>
                  <a:pt x="99" y="241"/>
                </a:cubicBezTo>
                <a:cubicBezTo>
                  <a:pt x="99" y="219"/>
                  <a:pt x="135" y="197"/>
                  <a:pt x="185" y="188"/>
                </a:cubicBezTo>
                <a:cubicBezTo>
                  <a:pt x="190" y="188"/>
                  <a:pt x="193" y="185"/>
                  <a:pt x="195" y="180"/>
                </a:cubicBezTo>
                <a:cubicBezTo>
                  <a:pt x="197" y="176"/>
                  <a:pt x="196" y="171"/>
                  <a:pt x="194" y="168"/>
                </a:cubicBezTo>
                <a:cubicBezTo>
                  <a:pt x="136" y="85"/>
                  <a:pt x="136" y="85"/>
                  <a:pt x="136" y="85"/>
                </a:cubicBezTo>
                <a:cubicBezTo>
                  <a:pt x="134" y="81"/>
                  <a:pt x="130" y="79"/>
                  <a:pt x="125" y="79"/>
                </a:cubicBezTo>
                <a:cubicBezTo>
                  <a:pt x="82" y="79"/>
                  <a:pt x="82" y="79"/>
                  <a:pt x="82" y="79"/>
                </a:cubicBezTo>
                <a:cubicBezTo>
                  <a:pt x="76" y="79"/>
                  <a:pt x="70" y="83"/>
                  <a:pt x="69" y="89"/>
                </a:cubicBezTo>
                <a:cubicBezTo>
                  <a:pt x="1" y="342"/>
                  <a:pt x="1" y="342"/>
                  <a:pt x="1" y="342"/>
                </a:cubicBezTo>
                <a:cubicBezTo>
                  <a:pt x="0" y="346"/>
                  <a:pt x="1" y="351"/>
                  <a:pt x="3" y="354"/>
                </a:cubicBezTo>
                <a:cubicBezTo>
                  <a:pt x="6" y="357"/>
                  <a:pt x="10" y="359"/>
                  <a:pt x="14" y="359"/>
                </a:cubicBezTo>
                <a:cubicBezTo>
                  <a:pt x="450" y="359"/>
                  <a:pt x="450" y="359"/>
                  <a:pt x="450" y="359"/>
                </a:cubicBezTo>
                <a:cubicBezTo>
                  <a:pt x="454" y="359"/>
                  <a:pt x="458" y="357"/>
                  <a:pt x="461" y="354"/>
                </a:cubicBezTo>
                <a:cubicBezTo>
                  <a:pt x="463" y="351"/>
                  <a:pt x="464" y="347"/>
                  <a:pt x="463" y="343"/>
                </a:cubicBezTo>
                <a:cubicBezTo>
                  <a:pt x="398" y="89"/>
                  <a:pt x="398" y="89"/>
                  <a:pt x="398" y="89"/>
                </a:cubicBezTo>
                <a:cubicBezTo>
                  <a:pt x="397" y="83"/>
                  <a:pt x="391" y="79"/>
                  <a:pt x="385" y="79"/>
                </a:cubicBezTo>
                <a:cubicBezTo>
                  <a:pt x="329" y="79"/>
                  <a:pt x="329" y="79"/>
                  <a:pt x="329" y="79"/>
                </a:cubicBezTo>
                <a:cubicBezTo>
                  <a:pt x="321" y="79"/>
                  <a:pt x="316" y="85"/>
                  <a:pt x="316" y="92"/>
                </a:cubicBezTo>
                <a:cubicBezTo>
                  <a:pt x="316" y="100"/>
                  <a:pt x="321" y="106"/>
                  <a:pt x="329" y="106"/>
                </a:cubicBezTo>
                <a:cubicBezTo>
                  <a:pt x="329" y="106"/>
                  <a:pt x="361" y="106"/>
                  <a:pt x="375" y="106"/>
                </a:cubicBezTo>
                <a:cubicBezTo>
                  <a:pt x="379" y="123"/>
                  <a:pt x="426" y="305"/>
                  <a:pt x="433" y="333"/>
                </a:cubicBezTo>
                <a:cubicBezTo>
                  <a:pt x="403" y="333"/>
                  <a:pt x="62" y="333"/>
                  <a:pt x="31" y="333"/>
                </a:cubicBezTo>
                <a:cubicBezTo>
                  <a:pt x="39" y="304"/>
                  <a:pt x="87" y="123"/>
                  <a:pt x="92" y="106"/>
                </a:cubicBezTo>
                <a:cubicBezTo>
                  <a:pt x="101" y="106"/>
                  <a:pt x="111" y="106"/>
                  <a:pt x="118" y="106"/>
                </a:cubicBezTo>
                <a:cubicBezTo>
                  <a:pt x="124" y="113"/>
                  <a:pt x="147" y="147"/>
                  <a:pt x="160" y="166"/>
                </a:cubicBezTo>
                <a:cubicBezTo>
                  <a:pt x="106" y="180"/>
                  <a:pt x="72" y="208"/>
                  <a:pt x="72" y="241"/>
                </a:cubicBezTo>
                <a:cubicBezTo>
                  <a:pt x="72" y="286"/>
                  <a:pt x="138" y="318"/>
                  <a:pt x="233" y="318"/>
                </a:cubicBezTo>
                <a:cubicBezTo>
                  <a:pt x="275" y="318"/>
                  <a:pt x="313" y="311"/>
                  <a:pt x="341" y="300"/>
                </a:cubicBezTo>
                <a:cubicBezTo>
                  <a:pt x="374" y="286"/>
                  <a:pt x="392" y="265"/>
                  <a:pt x="392" y="241"/>
                </a:cubicBezTo>
                <a:cubicBezTo>
                  <a:pt x="392" y="217"/>
                  <a:pt x="374" y="195"/>
                  <a:pt x="342" y="180"/>
                </a:cubicBezTo>
                <a:cubicBezTo>
                  <a:pt x="315" y="167"/>
                  <a:pt x="279" y="159"/>
                  <a:pt x="241" y="158"/>
                </a:cubicBezTo>
                <a:cubicBezTo>
                  <a:pt x="234" y="148"/>
                  <a:pt x="218" y="125"/>
                  <a:pt x="205" y="106"/>
                </a:cubicBezTo>
                <a:cubicBezTo>
                  <a:pt x="206" y="106"/>
                  <a:pt x="210" y="106"/>
                  <a:pt x="210" y="106"/>
                </a:cubicBezTo>
                <a:cubicBezTo>
                  <a:pt x="217" y="106"/>
                  <a:pt x="223" y="100"/>
                  <a:pt x="223" y="92"/>
                </a:cubicBezTo>
                <a:cubicBezTo>
                  <a:pt x="223" y="92"/>
                  <a:pt x="223" y="45"/>
                  <a:pt x="223" y="27"/>
                </a:cubicBezTo>
                <a:cubicBezTo>
                  <a:pt x="232" y="27"/>
                  <a:pt x="235" y="27"/>
                  <a:pt x="244" y="27"/>
                </a:cubicBezTo>
                <a:cubicBezTo>
                  <a:pt x="244" y="45"/>
                  <a:pt x="244" y="92"/>
                  <a:pt x="244" y="92"/>
                </a:cubicBezTo>
                <a:cubicBezTo>
                  <a:pt x="244" y="100"/>
                  <a:pt x="250" y="106"/>
                  <a:pt x="257" y="106"/>
                </a:cubicBezTo>
                <a:cubicBezTo>
                  <a:pt x="257" y="106"/>
                  <a:pt x="261" y="106"/>
                  <a:pt x="262" y="106"/>
                </a:cubicBezTo>
                <a:cubicBezTo>
                  <a:pt x="253" y="118"/>
                  <a:pt x="245" y="131"/>
                  <a:pt x="245" y="131"/>
                </a:cubicBezTo>
                <a:cubicBezTo>
                  <a:pt x="243" y="133"/>
                  <a:pt x="242" y="136"/>
                  <a:pt x="242" y="139"/>
                </a:cubicBezTo>
                <a:cubicBezTo>
                  <a:pt x="242" y="143"/>
                  <a:pt x="244" y="147"/>
                  <a:pt x="248" y="150"/>
                </a:cubicBezTo>
                <a:cubicBezTo>
                  <a:pt x="254" y="154"/>
                  <a:pt x="262" y="152"/>
                  <a:pt x="267" y="146"/>
                </a:cubicBezTo>
                <a:cubicBezTo>
                  <a:pt x="298" y="100"/>
                  <a:pt x="298" y="100"/>
                  <a:pt x="298" y="100"/>
                </a:cubicBezTo>
                <a:cubicBezTo>
                  <a:pt x="301" y="96"/>
                  <a:pt x="301" y="91"/>
                  <a:pt x="299" y="86"/>
                </a:cubicBezTo>
                <a:cubicBezTo>
                  <a:pt x="296" y="82"/>
                  <a:pt x="292" y="79"/>
                  <a:pt x="287" y="79"/>
                </a:cubicBezTo>
                <a:cubicBezTo>
                  <a:pt x="287" y="79"/>
                  <a:pt x="279" y="79"/>
                  <a:pt x="270" y="79"/>
                </a:cubicBezTo>
                <a:cubicBezTo>
                  <a:pt x="270" y="61"/>
                  <a:pt x="270" y="14"/>
                  <a:pt x="270" y="14"/>
                </a:cubicBezTo>
                <a:cubicBezTo>
                  <a:pt x="270" y="6"/>
                  <a:pt x="265" y="0"/>
                  <a:pt x="257" y="0"/>
                </a:cubicBezTo>
                <a:lnTo>
                  <a:pt x="210" y="0"/>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37" name="Freeform 160"/>
          <p:cNvSpPr>
            <a:spLocks noChangeAspect="1" noEditPoints="1"/>
          </p:cNvSpPr>
          <p:nvPr userDrawn="1"/>
        </p:nvSpPr>
        <p:spPr bwMode="auto">
          <a:xfrm>
            <a:off x="5590965" y="2868016"/>
            <a:ext cx="391360" cy="294894"/>
          </a:xfrm>
          <a:custGeom>
            <a:avLst/>
            <a:gdLst/>
            <a:ahLst/>
            <a:cxnLst>
              <a:cxn ang="0">
                <a:pos x="457" y="83"/>
              </a:cxn>
              <a:cxn ang="0">
                <a:pos x="449" y="73"/>
              </a:cxn>
              <a:cxn ang="0">
                <a:pos x="277" y="2"/>
              </a:cxn>
              <a:cxn ang="0">
                <a:pos x="264" y="3"/>
              </a:cxn>
              <a:cxn ang="0">
                <a:pos x="191" y="57"/>
              </a:cxn>
              <a:cxn ang="0">
                <a:pos x="186" y="69"/>
              </a:cxn>
              <a:cxn ang="0">
                <a:pos x="194" y="80"/>
              </a:cxn>
              <a:cxn ang="0">
                <a:pos x="311" y="126"/>
              </a:cxn>
              <a:cxn ang="0">
                <a:pos x="214" y="153"/>
              </a:cxn>
              <a:cxn ang="0">
                <a:pos x="179" y="87"/>
              </a:cxn>
              <a:cxn ang="0">
                <a:pos x="173" y="81"/>
              </a:cxn>
              <a:cxn ang="0">
                <a:pos x="21" y="7"/>
              </a:cxn>
              <a:cxn ang="0">
                <a:pos x="5" y="10"/>
              </a:cxn>
              <a:cxn ang="0">
                <a:pos x="3" y="26"/>
              </a:cxn>
              <a:cxn ang="0">
                <a:pos x="44" y="98"/>
              </a:cxn>
              <a:cxn ang="0">
                <a:pos x="44" y="250"/>
              </a:cxn>
              <a:cxn ang="0">
                <a:pos x="50" y="261"/>
              </a:cxn>
              <a:cxn ang="0">
                <a:pos x="168" y="336"/>
              </a:cxn>
              <a:cxn ang="0">
                <a:pos x="186" y="332"/>
              </a:cxn>
              <a:cxn ang="0">
                <a:pos x="182" y="314"/>
              </a:cxn>
              <a:cxn ang="0">
                <a:pos x="70" y="243"/>
              </a:cxn>
              <a:cxn ang="0">
                <a:pos x="70" y="95"/>
              </a:cxn>
              <a:cxn ang="0">
                <a:pos x="69" y="88"/>
              </a:cxn>
              <a:cxn ang="0">
                <a:pos x="47" y="50"/>
              </a:cxn>
              <a:cxn ang="0">
                <a:pos x="157" y="103"/>
              </a:cxn>
              <a:cxn ang="0">
                <a:pos x="176" y="139"/>
              </a:cxn>
              <a:cxn ang="0">
                <a:pos x="99" y="98"/>
              </a:cxn>
              <a:cxn ang="0">
                <a:pos x="81" y="104"/>
              </a:cxn>
              <a:cxn ang="0">
                <a:pos x="87" y="122"/>
              </a:cxn>
              <a:cxn ang="0">
                <a:pos x="196" y="179"/>
              </a:cxn>
              <a:cxn ang="0">
                <a:pos x="196" y="331"/>
              </a:cxn>
              <a:cxn ang="0">
                <a:pos x="201" y="342"/>
              </a:cxn>
              <a:cxn ang="0">
                <a:pos x="213" y="343"/>
              </a:cxn>
              <a:cxn ang="0">
                <a:pos x="389" y="285"/>
              </a:cxn>
              <a:cxn ang="0">
                <a:pos x="398" y="273"/>
              </a:cxn>
              <a:cxn ang="0">
                <a:pos x="398" y="139"/>
              </a:cxn>
              <a:cxn ang="0">
                <a:pos x="452" y="95"/>
              </a:cxn>
              <a:cxn ang="0">
                <a:pos x="457" y="83"/>
              </a:cxn>
              <a:cxn ang="0">
                <a:pos x="376" y="122"/>
              </a:cxn>
              <a:cxn ang="0">
                <a:pos x="371" y="133"/>
              </a:cxn>
              <a:cxn ang="0">
                <a:pos x="371" y="263"/>
              </a:cxn>
              <a:cxn ang="0">
                <a:pos x="222" y="312"/>
              </a:cxn>
              <a:cxn ang="0">
                <a:pos x="222" y="178"/>
              </a:cxn>
              <a:cxn ang="0">
                <a:pos x="357" y="141"/>
              </a:cxn>
              <a:cxn ang="0">
                <a:pos x="367" y="129"/>
              </a:cxn>
              <a:cxn ang="0">
                <a:pos x="359" y="116"/>
              </a:cxn>
              <a:cxn ang="0">
                <a:pos x="226" y="64"/>
              </a:cxn>
              <a:cxn ang="0">
                <a:pos x="274" y="29"/>
              </a:cxn>
              <a:cxn ang="0">
                <a:pos x="418" y="89"/>
              </a:cxn>
              <a:cxn ang="0">
                <a:pos x="376" y="122"/>
              </a:cxn>
            </a:cxnLst>
            <a:rect l="0" t="0" r="r" b="b"/>
            <a:pathLst>
              <a:path w="458" h="345">
                <a:moveTo>
                  <a:pt x="457" y="83"/>
                </a:moveTo>
                <a:cubicBezTo>
                  <a:pt x="456" y="78"/>
                  <a:pt x="453" y="75"/>
                  <a:pt x="449" y="73"/>
                </a:cubicBezTo>
                <a:cubicBezTo>
                  <a:pt x="277" y="2"/>
                  <a:pt x="277" y="2"/>
                  <a:pt x="277" y="2"/>
                </a:cubicBezTo>
                <a:cubicBezTo>
                  <a:pt x="273" y="0"/>
                  <a:pt x="268" y="0"/>
                  <a:pt x="264" y="3"/>
                </a:cubicBezTo>
                <a:cubicBezTo>
                  <a:pt x="191" y="57"/>
                  <a:pt x="191" y="57"/>
                  <a:pt x="191" y="57"/>
                </a:cubicBezTo>
                <a:cubicBezTo>
                  <a:pt x="187" y="59"/>
                  <a:pt x="185" y="64"/>
                  <a:pt x="186" y="69"/>
                </a:cubicBezTo>
                <a:cubicBezTo>
                  <a:pt x="186" y="74"/>
                  <a:pt x="189" y="78"/>
                  <a:pt x="194" y="80"/>
                </a:cubicBezTo>
                <a:cubicBezTo>
                  <a:pt x="311" y="126"/>
                  <a:pt x="311" y="126"/>
                  <a:pt x="311" y="126"/>
                </a:cubicBezTo>
                <a:cubicBezTo>
                  <a:pt x="214" y="153"/>
                  <a:pt x="214" y="153"/>
                  <a:pt x="214" y="153"/>
                </a:cubicBezTo>
                <a:cubicBezTo>
                  <a:pt x="179" y="87"/>
                  <a:pt x="179" y="87"/>
                  <a:pt x="179" y="87"/>
                </a:cubicBezTo>
                <a:cubicBezTo>
                  <a:pt x="177" y="84"/>
                  <a:pt x="175" y="82"/>
                  <a:pt x="173" y="81"/>
                </a:cubicBezTo>
                <a:cubicBezTo>
                  <a:pt x="21" y="7"/>
                  <a:pt x="21" y="7"/>
                  <a:pt x="21" y="7"/>
                </a:cubicBezTo>
                <a:cubicBezTo>
                  <a:pt x="15" y="5"/>
                  <a:pt x="9" y="6"/>
                  <a:pt x="5" y="10"/>
                </a:cubicBezTo>
                <a:cubicBezTo>
                  <a:pt x="1" y="14"/>
                  <a:pt x="0" y="21"/>
                  <a:pt x="3" y="26"/>
                </a:cubicBezTo>
                <a:cubicBezTo>
                  <a:pt x="44" y="98"/>
                  <a:pt x="44" y="98"/>
                  <a:pt x="44" y="98"/>
                </a:cubicBezTo>
                <a:cubicBezTo>
                  <a:pt x="44" y="250"/>
                  <a:pt x="44" y="250"/>
                  <a:pt x="44" y="250"/>
                </a:cubicBezTo>
                <a:cubicBezTo>
                  <a:pt x="44" y="254"/>
                  <a:pt x="46" y="259"/>
                  <a:pt x="50" y="261"/>
                </a:cubicBezTo>
                <a:cubicBezTo>
                  <a:pt x="168" y="336"/>
                  <a:pt x="168" y="336"/>
                  <a:pt x="168" y="336"/>
                </a:cubicBezTo>
                <a:cubicBezTo>
                  <a:pt x="174" y="340"/>
                  <a:pt x="182" y="339"/>
                  <a:pt x="186" y="332"/>
                </a:cubicBezTo>
                <a:cubicBezTo>
                  <a:pt x="190" y="326"/>
                  <a:pt x="189" y="318"/>
                  <a:pt x="182" y="314"/>
                </a:cubicBezTo>
                <a:cubicBezTo>
                  <a:pt x="70" y="243"/>
                  <a:pt x="70" y="243"/>
                  <a:pt x="70" y="243"/>
                </a:cubicBezTo>
                <a:cubicBezTo>
                  <a:pt x="70" y="95"/>
                  <a:pt x="70" y="95"/>
                  <a:pt x="70" y="95"/>
                </a:cubicBezTo>
                <a:cubicBezTo>
                  <a:pt x="70" y="92"/>
                  <a:pt x="70" y="90"/>
                  <a:pt x="69" y="88"/>
                </a:cubicBezTo>
                <a:cubicBezTo>
                  <a:pt x="47" y="50"/>
                  <a:pt x="47" y="50"/>
                  <a:pt x="47" y="50"/>
                </a:cubicBezTo>
                <a:cubicBezTo>
                  <a:pt x="157" y="103"/>
                  <a:pt x="157" y="103"/>
                  <a:pt x="157" y="103"/>
                </a:cubicBezTo>
                <a:cubicBezTo>
                  <a:pt x="176" y="139"/>
                  <a:pt x="176" y="139"/>
                  <a:pt x="176" y="139"/>
                </a:cubicBezTo>
                <a:cubicBezTo>
                  <a:pt x="99" y="98"/>
                  <a:pt x="99" y="98"/>
                  <a:pt x="99" y="98"/>
                </a:cubicBezTo>
                <a:cubicBezTo>
                  <a:pt x="93" y="95"/>
                  <a:pt x="84" y="97"/>
                  <a:pt x="81" y="104"/>
                </a:cubicBezTo>
                <a:cubicBezTo>
                  <a:pt x="78" y="110"/>
                  <a:pt x="80" y="118"/>
                  <a:pt x="87" y="122"/>
                </a:cubicBezTo>
                <a:cubicBezTo>
                  <a:pt x="196" y="179"/>
                  <a:pt x="196" y="179"/>
                  <a:pt x="196" y="179"/>
                </a:cubicBezTo>
                <a:cubicBezTo>
                  <a:pt x="196" y="331"/>
                  <a:pt x="196" y="331"/>
                  <a:pt x="196" y="331"/>
                </a:cubicBezTo>
                <a:cubicBezTo>
                  <a:pt x="196" y="335"/>
                  <a:pt x="198" y="339"/>
                  <a:pt x="201" y="342"/>
                </a:cubicBezTo>
                <a:cubicBezTo>
                  <a:pt x="205" y="344"/>
                  <a:pt x="209" y="345"/>
                  <a:pt x="213" y="343"/>
                </a:cubicBezTo>
                <a:cubicBezTo>
                  <a:pt x="389" y="285"/>
                  <a:pt x="389" y="285"/>
                  <a:pt x="389" y="285"/>
                </a:cubicBezTo>
                <a:cubicBezTo>
                  <a:pt x="394" y="284"/>
                  <a:pt x="398" y="279"/>
                  <a:pt x="398" y="273"/>
                </a:cubicBezTo>
                <a:cubicBezTo>
                  <a:pt x="398" y="139"/>
                  <a:pt x="398" y="139"/>
                  <a:pt x="398" y="139"/>
                </a:cubicBezTo>
                <a:cubicBezTo>
                  <a:pt x="452" y="95"/>
                  <a:pt x="452" y="95"/>
                  <a:pt x="452" y="95"/>
                </a:cubicBezTo>
                <a:cubicBezTo>
                  <a:pt x="456" y="92"/>
                  <a:pt x="458" y="88"/>
                  <a:pt x="457" y="83"/>
                </a:cubicBezTo>
                <a:close/>
                <a:moveTo>
                  <a:pt x="376" y="122"/>
                </a:moveTo>
                <a:cubicBezTo>
                  <a:pt x="373" y="125"/>
                  <a:pt x="371" y="129"/>
                  <a:pt x="371" y="133"/>
                </a:cubicBezTo>
                <a:cubicBezTo>
                  <a:pt x="371" y="263"/>
                  <a:pt x="371" y="263"/>
                  <a:pt x="371" y="263"/>
                </a:cubicBezTo>
                <a:cubicBezTo>
                  <a:pt x="222" y="312"/>
                  <a:pt x="222" y="312"/>
                  <a:pt x="222" y="312"/>
                </a:cubicBezTo>
                <a:cubicBezTo>
                  <a:pt x="222" y="178"/>
                  <a:pt x="222" y="178"/>
                  <a:pt x="222" y="178"/>
                </a:cubicBezTo>
                <a:cubicBezTo>
                  <a:pt x="357" y="141"/>
                  <a:pt x="357" y="141"/>
                  <a:pt x="357" y="141"/>
                </a:cubicBezTo>
                <a:cubicBezTo>
                  <a:pt x="363" y="140"/>
                  <a:pt x="367" y="135"/>
                  <a:pt x="367" y="129"/>
                </a:cubicBezTo>
                <a:cubicBezTo>
                  <a:pt x="367" y="123"/>
                  <a:pt x="364" y="118"/>
                  <a:pt x="359" y="116"/>
                </a:cubicBezTo>
                <a:cubicBezTo>
                  <a:pt x="226" y="64"/>
                  <a:pt x="226" y="64"/>
                  <a:pt x="226" y="64"/>
                </a:cubicBezTo>
                <a:cubicBezTo>
                  <a:pt x="274" y="29"/>
                  <a:pt x="274" y="29"/>
                  <a:pt x="274" y="29"/>
                </a:cubicBezTo>
                <a:cubicBezTo>
                  <a:pt x="418" y="89"/>
                  <a:pt x="418" y="89"/>
                  <a:pt x="418" y="89"/>
                </a:cubicBezTo>
                <a:lnTo>
                  <a:pt x="376" y="122"/>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38" name="Freeform 164"/>
          <p:cNvSpPr>
            <a:spLocks noChangeAspect="1"/>
          </p:cNvSpPr>
          <p:nvPr userDrawn="1"/>
        </p:nvSpPr>
        <p:spPr bwMode="auto">
          <a:xfrm>
            <a:off x="7088465" y="2887066"/>
            <a:ext cx="294972" cy="294894"/>
          </a:xfrm>
          <a:custGeom>
            <a:avLst/>
            <a:gdLst/>
            <a:ahLst/>
            <a:cxnLst>
              <a:cxn ang="0">
                <a:pos x="307" y="183"/>
              </a:cxn>
              <a:cxn ang="0">
                <a:pos x="256" y="269"/>
              </a:cxn>
              <a:cxn ang="0">
                <a:pos x="207" y="180"/>
              </a:cxn>
              <a:cxn ang="0">
                <a:pos x="141" y="85"/>
              </a:cxn>
              <a:cxn ang="0">
                <a:pos x="27" y="183"/>
              </a:cxn>
              <a:cxn ang="0">
                <a:pos x="331" y="101"/>
              </a:cxn>
              <a:cxn ang="0">
                <a:pos x="369" y="143"/>
              </a:cxn>
              <a:cxn ang="0">
                <a:pos x="369" y="143"/>
              </a:cxn>
              <a:cxn ang="0">
                <a:pos x="371" y="144"/>
              </a:cxn>
              <a:cxn ang="0">
                <a:pos x="373" y="144"/>
              </a:cxn>
              <a:cxn ang="0">
                <a:pos x="375" y="144"/>
              </a:cxn>
              <a:cxn ang="0">
                <a:pos x="377" y="143"/>
              </a:cxn>
              <a:cxn ang="0">
                <a:pos x="379" y="143"/>
              </a:cxn>
              <a:cxn ang="0">
                <a:pos x="380" y="142"/>
              </a:cxn>
              <a:cxn ang="0">
                <a:pos x="382" y="141"/>
              </a:cxn>
              <a:cxn ang="0">
                <a:pos x="383" y="139"/>
              </a:cxn>
              <a:cxn ang="0">
                <a:pos x="384" y="138"/>
              </a:cxn>
              <a:cxn ang="0">
                <a:pos x="385" y="137"/>
              </a:cxn>
              <a:cxn ang="0">
                <a:pos x="386" y="135"/>
              </a:cxn>
              <a:cxn ang="0">
                <a:pos x="386" y="134"/>
              </a:cxn>
              <a:cxn ang="0">
                <a:pos x="387" y="132"/>
              </a:cxn>
              <a:cxn ang="0">
                <a:pos x="387" y="131"/>
              </a:cxn>
              <a:cxn ang="0">
                <a:pos x="363" y="79"/>
              </a:cxn>
              <a:cxn ang="0">
                <a:pos x="197" y="0"/>
              </a:cxn>
              <a:cxn ang="0">
                <a:pos x="86" y="210"/>
              </a:cxn>
              <a:cxn ang="0">
                <a:pos x="141" y="111"/>
              </a:cxn>
              <a:cxn ang="0">
                <a:pos x="185" y="200"/>
              </a:cxn>
              <a:cxn ang="0">
                <a:pos x="307" y="244"/>
              </a:cxn>
              <a:cxn ang="0">
                <a:pos x="197" y="367"/>
              </a:cxn>
              <a:cxn ang="0">
                <a:pos x="69" y="297"/>
              </a:cxn>
              <a:cxn ang="0">
                <a:pos x="29" y="251"/>
              </a:cxn>
              <a:cxn ang="0">
                <a:pos x="27" y="250"/>
              </a:cxn>
              <a:cxn ang="0">
                <a:pos x="21" y="250"/>
              </a:cxn>
              <a:cxn ang="0">
                <a:pos x="19" y="250"/>
              </a:cxn>
              <a:cxn ang="0">
                <a:pos x="18" y="251"/>
              </a:cxn>
              <a:cxn ang="0">
                <a:pos x="16" y="252"/>
              </a:cxn>
              <a:cxn ang="0">
                <a:pos x="15" y="253"/>
              </a:cxn>
              <a:cxn ang="0">
                <a:pos x="13" y="254"/>
              </a:cxn>
              <a:cxn ang="0">
                <a:pos x="11" y="259"/>
              </a:cxn>
              <a:cxn ang="0">
                <a:pos x="4" y="312"/>
              </a:cxn>
              <a:cxn ang="0">
                <a:pos x="30" y="315"/>
              </a:cxn>
              <a:cxn ang="0">
                <a:pos x="197" y="394"/>
              </a:cxn>
            </a:cxnLst>
            <a:rect l="0" t="0" r="r" b="b"/>
            <a:pathLst>
              <a:path w="394" h="394">
                <a:moveTo>
                  <a:pt x="380" y="183"/>
                </a:moveTo>
                <a:cubicBezTo>
                  <a:pt x="307" y="183"/>
                  <a:pt x="307" y="183"/>
                  <a:pt x="307" y="183"/>
                </a:cubicBezTo>
                <a:cubicBezTo>
                  <a:pt x="307" y="183"/>
                  <a:pt x="307" y="183"/>
                  <a:pt x="307" y="183"/>
                </a:cubicBezTo>
                <a:cubicBezTo>
                  <a:pt x="301" y="183"/>
                  <a:pt x="295" y="188"/>
                  <a:pt x="294" y="194"/>
                </a:cubicBezTo>
                <a:cubicBezTo>
                  <a:pt x="294" y="194"/>
                  <a:pt x="290" y="215"/>
                  <a:pt x="282" y="235"/>
                </a:cubicBezTo>
                <a:cubicBezTo>
                  <a:pt x="274" y="256"/>
                  <a:pt x="264" y="269"/>
                  <a:pt x="256" y="269"/>
                </a:cubicBezTo>
                <a:cubicBezTo>
                  <a:pt x="232" y="269"/>
                  <a:pt x="219" y="222"/>
                  <a:pt x="212" y="197"/>
                </a:cubicBezTo>
                <a:cubicBezTo>
                  <a:pt x="211" y="193"/>
                  <a:pt x="211" y="193"/>
                  <a:pt x="211" y="193"/>
                </a:cubicBezTo>
                <a:cubicBezTo>
                  <a:pt x="210" y="189"/>
                  <a:pt x="209" y="185"/>
                  <a:pt x="207" y="180"/>
                </a:cubicBezTo>
                <a:cubicBezTo>
                  <a:pt x="203" y="163"/>
                  <a:pt x="197" y="141"/>
                  <a:pt x="188" y="122"/>
                </a:cubicBezTo>
                <a:cubicBezTo>
                  <a:pt x="176" y="97"/>
                  <a:pt x="160" y="85"/>
                  <a:pt x="141" y="85"/>
                </a:cubicBezTo>
                <a:cubicBezTo>
                  <a:pt x="141" y="85"/>
                  <a:pt x="141" y="85"/>
                  <a:pt x="141" y="85"/>
                </a:cubicBezTo>
                <a:cubicBezTo>
                  <a:pt x="119" y="85"/>
                  <a:pt x="102" y="104"/>
                  <a:pt x="87" y="143"/>
                </a:cubicBezTo>
                <a:cubicBezTo>
                  <a:pt x="81" y="158"/>
                  <a:pt x="77" y="174"/>
                  <a:pt x="75" y="183"/>
                </a:cubicBezTo>
                <a:cubicBezTo>
                  <a:pt x="27" y="183"/>
                  <a:pt x="27" y="183"/>
                  <a:pt x="27" y="183"/>
                </a:cubicBezTo>
                <a:cubicBezTo>
                  <a:pt x="34" y="96"/>
                  <a:pt x="107" y="26"/>
                  <a:pt x="197" y="26"/>
                </a:cubicBezTo>
                <a:cubicBezTo>
                  <a:pt x="256" y="26"/>
                  <a:pt x="309" y="56"/>
                  <a:pt x="340" y="105"/>
                </a:cubicBezTo>
                <a:cubicBezTo>
                  <a:pt x="331" y="101"/>
                  <a:pt x="331" y="101"/>
                  <a:pt x="331" y="101"/>
                </a:cubicBezTo>
                <a:cubicBezTo>
                  <a:pt x="324" y="99"/>
                  <a:pt x="316" y="102"/>
                  <a:pt x="314" y="109"/>
                </a:cubicBezTo>
                <a:cubicBezTo>
                  <a:pt x="311" y="116"/>
                  <a:pt x="315" y="124"/>
                  <a:pt x="322" y="126"/>
                </a:cubicBezTo>
                <a:cubicBezTo>
                  <a:pt x="369" y="143"/>
                  <a:pt x="369" y="143"/>
                  <a:pt x="369" y="143"/>
                </a:cubicBezTo>
                <a:cubicBezTo>
                  <a:pt x="369" y="143"/>
                  <a:pt x="369" y="143"/>
                  <a:pt x="369" y="143"/>
                </a:cubicBezTo>
                <a:cubicBezTo>
                  <a:pt x="369" y="143"/>
                  <a:pt x="369" y="143"/>
                  <a:pt x="369" y="143"/>
                </a:cubicBezTo>
                <a:cubicBezTo>
                  <a:pt x="369" y="143"/>
                  <a:pt x="369" y="143"/>
                  <a:pt x="369" y="143"/>
                </a:cubicBezTo>
                <a:cubicBezTo>
                  <a:pt x="370" y="143"/>
                  <a:pt x="370" y="143"/>
                  <a:pt x="370" y="144"/>
                </a:cubicBezTo>
                <a:cubicBezTo>
                  <a:pt x="370" y="144"/>
                  <a:pt x="371" y="144"/>
                  <a:pt x="371" y="144"/>
                </a:cubicBezTo>
                <a:cubicBezTo>
                  <a:pt x="371" y="144"/>
                  <a:pt x="371" y="144"/>
                  <a:pt x="371" y="144"/>
                </a:cubicBezTo>
                <a:cubicBezTo>
                  <a:pt x="372" y="144"/>
                  <a:pt x="372" y="144"/>
                  <a:pt x="372" y="144"/>
                </a:cubicBezTo>
                <a:cubicBezTo>
                  <a:pt x="373" y="144"/>
                  <a:pt x="373" y="144"/>
                  <a:pt x="373" y="144"/>
                </a:cubicBezTo>
                <a:cubicBezTo>
                  <a:pt x="373" y="144"/>
                  <a:pt x="373" y="144"/>
                  <a:pt x="373" y="144"/>
                </a:cubicBezTo>
                <a:cubicBezTo>
                  <a:pt x="373" y="144"/>
                  <a:pt x="373" y="144"/>
                  <a:pt x="373" y="144"/>
                </a:cubicBezTo>
                <a:cubicBezTo>
                  <a:pt x="374" y="144"/>
                  <a:pt x="374" y="144"/>
                  <a:pt x="375" y="144"/>
                </a:cubicBezTo>
                <a:cubicBezTo>
                  <a:pt x="375" y="144"/>
                  <a:pt x="375" y="144"/>
                  <a:pt x="375" y="144"/>
                </a:cubicBezTo>
                <a:cubicBezTo>
                  <a:pt x="375" y="144"/>
                  <a:pt x="375" y="144"/>
                  <a:pt x="376" y="144"/>
                </a:cubicBezTo>
                <a:cubicBezTo>
                  <a:pt x="376" y="144"/>
                  <a:pt x="376" y="144"/>
                  <a:pt x="376" y="144"/>
                </a:cubicBezTo>
                <a:cubicBezTo>
                  <a:pt x="376" y="144"/>
                  <a:pt x="377" y="144"/>
                  <a:pt x="377" y="143"/>
                </a:cubicBezTo>
                <a:cubicBezTo>
                  <a:pt x="377" y="143"/>
                  <a:pt x="377" y="143"/>
                  <a:pt x="377" y="143"/>
                </a:cubicBezTo>
                <a:cubicBezTo>
                  <a:pt x="378" y="143"/>
                  <a:pt x="378" y="143"/>
                  <a:pt x="378" y="143"/>
                </a:cubicBezTo>
                <a:cubicBezTo>
                  <a:pt x="378" y="143"/>
                  <a:pt x="378" y="143"/>
                  <a:pt x="379" y="143"/>
                </a:cubicBezTo>
                <a:cubicBezTo>
                  <a:pt x="379" y="143"/>
                  <a:pt x="379" y="143"/>
                  <a:pt x="379" y="143"/>
                </a:cubicBezTo>
                <a:cubicBezTo>
                  <a:pt x="380" y="142"/>
                  <a:pt x="380" y="142"/>
                  <a:pt x="380" y="142"/>
                </a:cubicBezTo>
                <a:cubicBezTo>
                  <a:pt x="380" y="142"/>
                  <a:pt x="380" y="142"/>
                  <a:pt x="380" y="142"/>
                </a:cubicBezTo>
                <a:cubicBezTo>
                  <a:pt x="381" y="142"/>
                  <a:pt x="381" y="142"/>
                  <a:pt x="381" y="142"/>
                </a:cubicBezTo>
                <a:cubicBezTo>
                  <a:pt x="381" y="142"/>
                  <a:pt x="381" y="141"/>
                  <a:pt x="381" y="141"/>
                </a:cubicBezTo>
                <a:cubicBezTo>
                  <a:pt x="381" y="141"/>
                  <a:pt x="382" y="141"/>
                  <a:pt x="382" y="141"/>
                </a:cubicBezTo>
                <a:cubicBezTo>
                  <a:pt x="382" y="141"/>
                  <a:pt x="382" y="141"/>
                  <a:pt x="382" y="140"/>
                </a:cubicBezTo>
                <a:cubicBezTo>
                  <a:pt x="383" y="140"/>
                  <a:pt x="383" y="140"/>
                  <a:pt x="383" y="140"/>
                </a:cubicBezTo>
                <a:cubicBezTo>
                  <a:pt x="383" y="140"/>
                  <a:pt x="383" y="140"/>
                  <a:pt x="383" y="139"/>
                </a:cubicBezTo>
                <a:cubicBezTo>
                  <a:pt x="383" y="139"/>
                  <a:pt x="383" y="139"/>
                  <a:pt x="383" y="139"/>
                </a:cubicBezTo>
                <a:cubicBezTo>
                  <a:pt x="384" y="139"/>
                  <a:pt x="384" y="139"/>
                  <a:pt x="384" y="139"/>
                </a:cubicBezTo>
                <a:cubicBezTo>
                  <a:pt x="384" y="139"/>
                  <a:pt x="384" y="138"/>
                  <a:pt x="384" y="138"/>
                </a:cubicBezTo>
                <a:cubicBezTo>
                  <a:pt x="384" y="138"/>
                  <a:pt x="385" y="138"/>
                  <a:pt x="385" y="138"/>
                </a:cubicBezTo>
                <a:cubicBezTo>
                  <a:pt x="385" y="138"/>
                  <a:pt x="385" y="137"/>
                  <a:pt x="385" y="137"/>
                </a:cubicBezTo>
                <a:cubicBezTo>
                  <a:pt x="385" y="137"/>
                  <a:pt x="385" y="137"/>
                  <a:pt x="385" y="137"/>
                </a:cubicBezTo>
                <a:cubicBezTo>
                  <a:pt x="385" y="137"/>
                  <a:pt x="385" y="136"/>
                  <a:pt x="385" y="136"/>
                </a:cubicBezTo>
                <a:cubicBezTo>
                  <a:pt x="386" y="136"/>
                  <a:pt x="386" y="136"/>
                  <a:pt x="386" y="136"/>
                </a:cubicBezTo>
                <a:cubicBezTo>
                  <a:pt x="386" y="135"/>
                  <a:pt x="386" y="135"/>
                  <a:pt x="386" y="135"/>
                </a:cubicBezTo>
                <a:cubicBezTo>
                  <a:pt x="386" y="135"/>
                  <a:pt x="386" y="135"/>
                  <a:pt x="386" y="135"/>
                </a:cubicBezTo>
                <a:cubicBezTo>
                  <a:pt x="386" y="135"/>
                  <a:pt x="386" y="135"/>
                  <a:pt x="386" y="135"/>
                </a:cubicBezTo>
                <a:cubicBezTo>
                  <a:pt x="386" y="135"/>
                  <a:pt x="386" y="134"/>
                  <a:pt x="386" y="134"/>
                </a:cubicBezTo>
                <a:cubicBezTo>
                  <a:pt x="386" y="134"/>
                  <a:pt x="386" y="134"/>
                  <a:pt x="386" y="133"/>
                </a:cubicBezTo>
                <a:cubicBezTo>
                  <a:pt x="386" y="133"/>
                  <a:pt x="387" y="133"/>
                  <a:pt x="387" y="133"/>
                </a:cubicBezTo>
                <a:cubicBezTo>
                  <a:pt x="387" y="132"/>
                  <a:pt x="387" y="132"/>
                  <a:pt x="387" y="132"/>
                </a:cubicBezTo>
                <a:cubicBezTo>
                  <a:pt x="387" y="132"/>
                  <a:pt x="387" y="132"/>
                  <a:pt x="387" y="131"/>
                </a:cubicBezTo>
                <a:cubicBezTo>
                  <a:pt x="387" y="131"/>
                  <a:pt x="387" y="131"/>
                  <a:pt x="387" y="131"/>
                </a:cubicBezTo>
                <a:cubicBezTo>
                  <a:pt x="387" y="131"/>
                  <a:pt x="387" y="131"/>
                  <a:pt x="387" y="131"/>
                </a:cubicBezTo>
                <a:cubicBezTo>
                  <a:pt x="390" y="81"/>
                  <a:pt x="390" y="81"/>
                  <a:pt x="390" y="81"/>
                </a:cubicBezTo>
                <a:cubicBezTo>
                  <a:pt x="390" y="73"/>
                  <a:pt x="385" y="67"/>
                  <a:pt x="377" y="66"/>
                </a:cubicBezTo>
                <a:cubicBezTo>
                  <a:pt x="370" y="66"/>
                  <a:pt x="364" y="72"/>
                  <a:pt x="363" y="79"/>
                </a:cubicBezTo>
                <a:cubicBezTo>
                  <a:pt x="363" y="90"/>
                  <a:pt x="363" y="90"/>
                  <a:pt x="363" y="90"/>
                </a:cubicBezTo>
                <a:cubicBezTo>
                  <a:pt x="347" y="66"/>
                  <a:pt x="327" y="46"/>
                  <a:pt x="303" y="30"/>
                </a:cubicBezTo>
                <a:cubicBezTo>
                  <a:pt x="271" y="10"/>
                  <a:pt x="234" y="0"/>
                  <a:pt x="197" y="0"/>
                </a:cubicBezTo>
                <a:cubicBezTo>
                  <a:pt x="88" y="0"/>
                  <a:pt x="0" y="88"/>
                  <a:pt x="0" y="197"/>
                </a:cubicBezTo>
                <a:cubicBezTo>
                  <a:pt x="0" y="204"/>
                  <a:pt x="6" y="210"/>
                  <a:pt x="13" y="210"/>
                </a:cubicBezTo>
                <a:cubicBezTo>
                  <a:pt x="86" y="210"/>
                  <a:pt x="86" y="210"/>
                  <a:pt x="86" y="210"/>
                </a:cubicBezTo>
                <a:cubicBezTo>
                  <a:pt x="92" y="210"/>
                  <a:pt x="97" y="206"/>
                  <a:pt x="99" y="199"/>
                </a:cubicBezTo>
                <a:cubicBezTo>
                  <a:pt x="99" y="199"/>
                  <a:pt x="103" y="175"/>
                  <a:pt x="112" y="152"/>
                </a:cubicBezTo>
                <a:cubicBezTo>
                  <a:pt x="124" y="122"/>
                  <a:pt x="135" y="111"/>
                  <a:pt x="141" y="111"/>
                </a:cubicBezTo>
                <a:cubicBezTo>
                  <a:pt x="141" y="111"/>
                  <a:pt x="141" y="111"/>
                  <a:pt x="141" y="111"/>
                </a:cubicBezTo>
                <a:cubicBezTo>
                  <a:pt x="162" y="111"/>
                  <a:pt x="175" y="161"/>
                  <a:pt x="182" y="187"/>
                </a:cubicBezTo>
                <a:cubicBezTo>
                  <a:pt x="183" y="192"/>
                  <a:pt x="184" y="196"/>
                  <a:pt x="185" y="200"/>
                </a:cubicBezTo>
                <a:cubicBezTo>
                  <a:pt x="186" y="205"/>
                  <a:pt x="186" y="205"/>
                  <a:pt x="186" y="205"/>
                </a:cubicBezTo>
                <a:cubicBezTo>
                  <a:pt x="196" y="239"/>
                  <a:pt x="212" y="295"/>
                  <a:pt x="256" y="295"/>
                </a:cubicBezTo>
                <a:cubicBezTo>
                  <a:pt x="277" y="295"/>
                  <a:pt x="294" y="278"/>
                  <a:pt x="307" y="244"/>
                </a:cubicBezTo>
                <a:cubicBezTo>
                  <a:pt x="312" y="231"/>
                  <a:pt x="316" y="219"/>
                  <a:pt x="318" y="210"/>
                </a:cubicBezTo>
                <a:cubicBezTo>
                  <a:pt x="367" y="210"/>
                  <a:pt x="367" y="210"/>
                  <a:pt x="367" y="210"/>
                </a:cubicBezTo>
                <a:cubicBezTo>
                  <a:pt x="360" y="298"/>
                  <a:pt x="286" y="367"/>
                  <a:pt x="197" y="367"/>
                </a:cubicBezTo>
                <a:cubicBezTo>
                  <a:pt x="140" y="367"/>
                  <a:pt x="87" y="338"/>
                  <a:pt x="55" y="292"/>
                </a:cubicBezTo>
                <a:cubicBezTo>
                  <a:pt x="63" y="295"/>
                  <a:pt x="63" y="295"/>
                  <a:pt x="63" y="295"/>
                </a:cubicBezTo>
                <a:cubicBezTo>
                  <a:pt x="65" y="296"/>
                  <a:pt x="67" y="297"/>
                  <a:pt x="69" y="297"/>
                </a:cubicBezTo>
                <a:cubicBezTo>
                  <a:pt x="74" y="297"/>
                  <a:pt x="78" y="294"/>
                  <a:pt x="81" y="289"/>
                </a:cubicBezTo>
                <a:cubicBezTo>
                  <a:pt x="84" y="282"/>
                  <a:pt x="81" y="274"/>
                  <a:pt x="74" y="271"/>
                </a:cubicBezTo>
                <a:cubicBezTo>
                  <a:pt x="29" y="251"/>
                  <a:pt x="29" y="251"/>
                  <a:pt x="29" y="251"/>
                </a:cubicBezTo>
                <a:cubicBezTo>
                  <a:pt x="29" y="250"/>
                  <a:pt x="28" y="250"/>
                  <a:pt x="28" y="250"/>
                </a:cubicBezTo>
                <a:cubicBezTo>
                  <a:pt x="28" y="250"/>
                  <a:pt x="28" y="250"/>
                  <a:pt x="27" y="250"/>
                </a:cubicBezTo>
                <a:cubicBezTo>
                  <a:pt x="27" y="250"/>
                  <a:pt x="27" y="250"/>
                  <a:pt x="27" y="250"/>
                </a:cubicBezTo>
                <a:cubicBezTo>
                  <a:pt x="25" y="249"/>
                  <a:pt x="24" y="249"/>
                  <a:pt x="23" y="249"/>
                </a:cubicBezTo>
                <a:cubicBezTo>
                  <a:pt x="22" y="249"/>
                  <a:pt x="22" y="250"/>
                  <a:pt x="22" y="250"/>
                </a:cubicBezTo>
                <a:cubicBezTo>
                  <a:pt x="22" y="250"/>
                  <a:pt x="21" y="250"/>
                  <a:pt x="21" y="250"/>
                </a:cubicBezTo>
                <a:cubicBezTo>
                  <a:pt x="21" y="250"/>
                  <a:pt x="21" y="250"/>
                  <a:pt x="20" y="250"/>
                </a:cubicBezTo>
                <a:cubicBezTo>
                  <a:pt x="20" y="250"/>
                  <a:pt x="20" y="250"/>
                  <a:pt x="20" y="250"/>
                </a:cubicBezTo>
                <a:cubicBezTo>
                  <a:pt x="20" y="250"/>
                  <a:pt x="19" y="250"/>
                  <a:pt x="19" y="250"/>
                </a:cubicBezTo>
                <a:cubicBezTo>
                  <a:pt x="19" y="250"/>
                  <a:pt x="19" y="250"/>
                  <a:pt x="19" y="250"/>
                </a:cubicBezTo>
                <a:cubicBezTo>
                  <a:pt x="19" y="250"/>
                  <a:pt x="18" y="250"/>
                  <a:pt x="18" y="251"/>
                </a:cubicBezTo>
                <a:cubicBezTo>
                  <a:pt x="18" y="251"/>
                  <a:pt x="18" y="251"/>
                  <a:pt x="18" y="251"/>
                </a:cubicBezTo>
                <a:cubicBezTo>
                  <a:pt x="18" y="251"/>
                  <a:pt x="17" y="251"/>
                  <a:pt x="17" y="251"/>
                </a:cubicBezTo>
                <a:cubicBezTo>
                  <a:pt x="17" y="251"/>
                  <a:pt x="17" y="251"/>
                  <a:pt x="17" y="251"/>
                </a:cubicBezTo>
                <a:cubicBezTo>
                  <a:pt x="16" y="252"/>
                  <a:pt x="16" y="252"/>
                  <a:pt x="16" y="252"/>
                </a:cubicBezTo>
                <a:cubicBezTo>
                  <a:pt x="16" y="252"/>
                  <a:pt x="16" y="252"/>
                  <a:pt x="15" y="252"/>
                </a:cubicBezTo>
                <a:cubicBezTo>
                  <a:pt x="15" y="252"/>
                  <a:pt x="15" y="252"/>
                  <a:pt x="15" y="252"/>
                </a:cubicBezTo>
                <a:cubicBezTo>
                  <a:pt x="15" y="253"/>
                  <a:pt x="15" y="253"/>
                  <a:pt x="15" y="253"/>
                </a:cubicBezTo>
                <a:cubicBezTo>
                  <a:pt x="14" y="253"/>
                  <a:pt x="14" y="253"/>
                  <a:pt x="14" y="253"/>
                </a:cubicBezTo>
                <a:cubicBezTo>
                  <a:pt x="14" y="253"/>
                  <a:pt x="14" y="254"/>
                  <a:pt x="14" y="254"/>
                </a:cubicBezTo>
                <a:cubicBezTo>
                  <a:pt x="14" y="254"/>
                  <a:pt x="14" y="254"/>
                  <a:pt x="13" y="254"/>
                </a:cubicBezTo>
                <a:cubicBezTo>
                  <a:pt x="13" y="254"/>
                  <a:pt x="13" y="255"/>
                  <a:pt x="13" y="255"/>
                </a:cubicBezTo>
                <a:cubicBezTo>
                  <a:pt x="12" y="256"/>
                  <a:pt x="11" y="257"/>
                  <a:pt x="11" y="258"/>
                </a:cubicBezTo>
                <a:cubicBezTo>
                  <a:pt x="11" y="259"/>
                  <a:pt x="11" y="259"/>
                  <a:pt x="11" y="259"/>
                </a:cubicBezTo>
                <a:cubicBezTo>
                  <a:pt x="11" y="259"/>
                  <a:pt x="11" y="260"/>
                  <a:pt x="11" y="260"/>
                </a:cubicBezTo>
                <a:cubicBezTo>
                  <a:pt x="11" y="260"/>
                  <a:pt x="10" y="261"/>
                  <a:pt x="10" y="261"/>
                </a:cubicBezTo>
                <a:cubicBezTo>
                  <a:pt x="4" y="312"/>
                  <a:pt x="4" y="312"/>
                  <a:pt x="4" y="312"/>
                </a:cubicBezTo>
                <a:cubicBezTo>
                  <a:pt x="3" y="319"/>
                  <a:pt x="8" y="326"/>
                  <a:pt x="15" y="327"/>
                </a:cubicBezTo>
                <a:cubicBezTo>
                  <a:pt x="16" y="327"/>
                  <a:pt x="16" y="327"/>
                  <a:pt x="17" y="327"/>
                </a:cubicBezTo>
                <a:cubicBezTo>
                  <a:pt x="24" y="327"/>
                  <a:pt x="29" y="322"/>
                  <a:pt x="30" y="315"/>
                </a:cubicBezTo>
                <a:cubicBezTo>
                  <a:pt x="32" y="304"/>
                  <a:pt x="32" y="304"/>
                  <a:pt x="32" y="304"/>
                </a:cubicBezTo>
                <a:cubicBezTo>
                  <a:pt x="47" y="328"/>
                  <a:pt x="67" y="347"/>
                  <a:pt x="90" y="363"/>
                </a:cubicBezTo>
                <a:cubicBezTo>
                  <a:pt x="122" y="383"/>
                  <a:pt x="159" y="394"/>
                  <a:pt x="197" y="394"/>
                </a:cubicBezTo>
                <a:cubicBezTo>
                  <a:pt x="305" y="394"/>
                  <a:pt x="394" y="305"/>
                  <a:pt x="394" y="197"/>
                </a:cubicBezTo>
                <a:cubicBezTo>
                  <a:pt x="394" y="189"/>
                  <a:pt x="388" y="183"/>
                  <a:pt x="380" y="183"/>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39" name="TextBox 338"/>
          <p:cNvSpPr txBox="1"/>
          <p:nvPr userDrawn="1"/>
        </p:nvSpPr>
        <p:spPr>
          <a:xfrm>
            <a:off x="6851347" y="3213506"/>
            <a:ext cx="784574" cy="184666"/>
          </a:xfrm>
          <a:prstGeom prst="rect">
            <a:avLst/>
          </a:prstGeom>
          <a:noFill/>
        </p:spPr>
        <p:txBody>
          <a:bodyPr wrap="square" tIns="0" bIns="0" rtlCol="0" anchor="b" anchorCtr="0">
            <a:spAutoFit/>
          </a:bodyPr>
          <a:lstStyle/>
          <a:p>
            <a:pPr algn="ctr"/>
            <a:r>
              <a:rPr lang="en-US" sz="600" b="1" dirty="0" err="1">
                <a:solidFill>
                  <a:srgbClr val="626469"/>
                </a:solidFill>
                <a:latin typeface="Arial" pitchFamily="34" charset="0"/>
                <a:cs typeface="Arial" pitchFamily="34" charset="0"/>
              </a:rPr>
              <a:t>Prosumer</a:t>
            </a:r>
            <a:r>
              <a:rPr lang="en-US" sz="600" b="1" dirty="0">
                <a:solidFill>
                  <a:srgbClr val="626469"/>
                </a:solidFill>
                <a:latin typeface="Arial" pitchFamily="34" charset="0"/>
                <a:cs typeface="Arial" pitchFamily="34" charset="0"/>
              </a:rPr>
              <a:t> </a:t>
            </a:r>
            <a:r>
              <a:rPr lang="en-US" sz="600" b="1" dirty="0" err="1">
                <a:solidFill>
                  <a:srgbClr val="626469"/>
                </a:solidFill>
                <a:latin typeface="Arial" pitchFamily="34" charset="0"/>
                <a:cs typeface="Arial" pitchFamily="34" charset="0"/>
              </a:rPr>
              <a:t>microgrid</a:t>
            </a:r>
            <a:endParaRPr lang="en-US" sz="600" b="1" dirty="0">
              <a:solidFill>
                <a:srgbClr val="626469"/>
              </a:solidFill>
              <a:latin typeface="Arial" pitchFamily="34" charset="0"/>
              <a:cs typeface="Arial" pitchFamily="34" charset="0"/>
            </a:endParaRPr>
          </a:p>
        </p:txBody>
      </p:sp>
      <p:sp>
        <p:nvSpPr>
          <p:cNvPr id="340" name="TextBox 339"/>
          <p:cNvSpPr txBox="1"/>
          <p:nvPr userDrawn="1"/>
        </p:nvSpPr>
        <p:spPr>
          <a:xfrm>
            <a:off x="5404552" y="3213506"/>
            <a:ext cx="784574" cy="184666"/>
          </a:xfrm>
          <a:prstGeom prst="rect">
            <a:avLst/>
          </a:prstGeom>
          <a:noFill/>
        </p:spPr>
        <p:txBody>
          <a:bodyPr wrap="square" tIns="0" bIns="0" rtlCol="0" anchor="b" anchorCtr="0">
            <a:spAutoFit/>
          </a:bodyPr>
          <a:lstStyle/>
          <a:p>
            <a:pPr algn="ctr"/>
            <a:r>
              <a:rPr lang="en-US" sz="600" b="1" dirty="0">
                <a:solidFill>
                  <a:srgbClr val="626469"/>
                </a:solidFill>
                <a:latin typeface="Arial" pitchFamily="34" charset="0"/>
                <a:cs typeface="Arial" pitchFamily="34" charset="0"/>
              </a:rPr>
              <a:t>Packaging control</a:t>
            </a:r>
          </a:p>
        </p:txBody>
      </p:sp>
      <p:sp>
        <p:nvSpPr>
          <p:cNvPr id="341" name="TextBox 340"/>
          <p:cNvSpPr txBox="1"/>
          <p:nvPr userDrawn="1"/>
        </p:nvSpPr>
        <p:spPr>
          <a:xfrm>
            <a:off x="8270352" y="2597684"/>
            <a:ext cx="784574" cy="184666"/>
          </a:xfrm>
          <a:prstGeom prst="rect">
            <a:avLst/>
          </a:prstGeom>
          <a:noFill/>
        </p:spPr>
        <p:txBody>
          <a:bodyPr wrap="square" tIns="0" bIns="0" rtlCol="0" anchor="b" anchorCtr="0">
            <a:spAutoFit/>
          </a:bodyPr>
          <a:lstStyle/>
          <a:p>
            <a:pPr algn="ctr"/>
            <a:r>
              <a:rPr lang="en-US" sz="600" b="1" dirty="0">
                <a:solidFill>
                  <a:srgbClr val="626469"/>
                </a:solidFill>
                <a:latin typeface="Arial" pitchFamily="34" charset="0"/>
                <a:cs typeface="Arial" pitchFamily="34" charset="0"/>
              </a:rPr>
              <a:t>Material</a:t>
            </a:r>
            <a:br>
              <a:rPr lang="en-US" sz="600" b="1" dirty="0">
                <a:solidFill>
                  <a:srgbClr val="626469"/>
                </a:solidFill>
                <a:latin typeface="Arial" pitchFamily="34" charset="0"/>
                <a:cs typeface="Arial" pitchFamily="34" charset="0"/>
              </a:rPr>
            </a:br>
            <a:r>
              <a:rPr lang="en-US" sz="600" b="1" dirty="0">
                <a:solidFill>
                  <a:srgbClr val="626469"/>
                </a:solidFill>
                <a:latin typeface="Arial" pitchFamily="34" charset="0"/>
                <a:cs typeface="Arial" pitchFamily="34" charset="0"/>
              </a:rPr>
              <a:t>working</a:t>
            </a:r>
          </a:p>
        </p:txBody>
      </p:sp>
      <p:sp>
        <p:nvSpPr>
          <p:cNvPr id="342" name="Freeform 673"/>
          <p:cNvSpPr>
            <a:spLocks noEditPoints="1"/>
          </p:cNvSpPr>
          <p:nvPr userDrawn="1"/>
        </p:nvSpPr>
        <p:spPr bwMode="auto">
          <a:xfrm>
            <a:off x="5680518" y="4184425"/>
            <a:ext cx="289815" cy="378050"/>
          </a:xfrm>
          <a:custGeom>
            <a:avLst/>
            <a:gdLst/>
            <a:ahLst/>
            <a:cxnLst>
              <a:cxn ang="0">
                <a:pos x="313" y="120"/>
              </a:cxn>
              <a:cxn ang="0">
                <a:pos x="299" y="120"/>
              </a:cxn>
              <a:cxn ang="0">
                <a:pos x="196" y="181"/>
              </a:cxn>
              <a:cxn ang="0">
                <a:pos x="191" y="199"/>
              </a:cxn>
              <a:cxn ang="0">
                <a:pos x="210" y="204"/>
              </a:cxn>
              <a:cxn ang="0">
                <a:pos x="291" y="156"/>
              </a:cxn>
              <a:cxn ang="0">
                <a:pos x="279" y="343"/>
              </a:cxn>
              <a:cxn ang="0">
                <a:pos x="179" y="421"/>
              </a:cxn>
              <a:cxn ang="0">
                <a:pos x="179" y="172"/>
              </a:cxn>
              <a:cxn ang="0">
                <a:pos x="313" y="94"/>
              </a:cxn>
              <a:cxn ang="0">
                <a:pos x="320" y="82"/>
              </a:cxn>
              <a:cxn ang="0">
                <a:pos x="320" y="82"/>
              </a:cxn>
              <a:cxn ang="0">
                <a:pos x="312" y="70"/>
              </a:cxn>
              <a:cxn ang="0">
                <a:pos x="157" y="2"/>
              </a:cxn>
              <a:cxn ang="0">
                <a:pos x="145" y="2"/>
              </a:cxn>
              <a:cxn ang="0">
                <a:pos x="8" y="69"/>
              </a:cxn>
              <a:cxn ang="0">
                <a:pos x="1" y="82"/>
              </a:cxn>
              <a:cxn ang="0">
                <a:pos x="18" y="362"/>
              </a:cxn>
              <a:cxn ang="0">
                <a:pos x="24" y="373"/>
              </a:cxn>
              <a:cxn ang="0">
                <a:pos x="115" y="437"/>
              </a:cxn>
              <a:cxn ang="0">
                <a:pos x="129" y="438"/>
              </a:cxn>
              <a:cxn ang="0">
                <a:pos x="136" y="426"/>
              </a:cxn>
              <a:cxn ang="0">
                <a:pos x="136" y="177"/>
              </a:cxn>
              <a:cxn ang="0">
                <a:pos x="123" y="163"/>
              </a:cxn>
              <a:cxn ang="0">
                <a:pos x="110" y="177"/>
              </a:cxn>
              <a:cxn ang="0">
                <a:pos x="110" y="400"/>
              </a:cxn>
              <a:cxn ang="0">
                <a:pos x="44" y="354"/>
              </a:cxn>
              <a:cxn ang="0">
                <a:pos x="28" y="89"/>
              </a:cxn>
              <a:cxn ang="0">
                <a:pos x="151" y="29"/>
              </a:cxn>
              <a:cxn ang="0">
                <a:pos x="277" y="84"/>
              </a:cxn>
              <a:cxn ang="0">
                <a:pos x="159" y="152"/>
              </a:cxn>
              <a:cxn ang="0">
                <a:pos x="153" y="164"/>
              </a:cxn>
              <a:cxn ang="0">
                <a:pos x="152" y="449"/>
              </a:cxn>
              <a:cxn ang="0">
                <a:pos x="160" y="461"/>
              </a:cxn>
              <a:cxn ang="0">
                <a:pos x="174" y="459"/>
              </a:cxn>
              <a:cxn ang="0">
                <a:pos x="300" y="360"/>
              </a:cxn>
              <a:cxn ang="0">
                <a:pos x="305" y="350"/>
              </a:cxn>
              <a:cxn ang="0">
                <a:pos x="319" y="132"/>
              </a:cxn>
              <a:cxn ang="0">
                <a:pos x="313" y="120"/>
              </a:cxn>
              <a:cxn ang="0">
                <a:pos x="274" y="279"/>
              </a:cxn>
              <a:cxn ang="0">
                <a:pos x="275" y="256"/>
              </a:cxn>
              <a:cxn ang="0">
                <a:pos x="262" y="242"/>
              </a:cxn>
              <a:cxn ang="0">
                <a:pos x="248" y="255"/>
              </a:cxn>
              <a:cxn ang="0">
                <a:pos x="247" y="278"/>
              </a:cxn>
              <a:cxn ang="0">
                <a:pos x="260" y="292"/>
              </a:cxn>
              <a:cxn ang="0">
                <a:pos x="274" y="279"/>
              </a:cxn>
            </a:cxnLst>
            <a:rect l="0" t="0" r="r" b="b"/>
            <a:pathLst>
              <a:path w="320" h="463">
                <a:moveTo>
                  <a:pt x="313" y="120"/>
                </a:moveTo>
                <a:cubicBezTo>
                  <a:pt x="309" y="117"/>
                  <a:pt x="303" y="117"/>
                  <a:pt x="299" y="120"/>
                </a:cubicBezTo>
                <a:cubicBezTo>
                  <a:pt x="196" y="181"/>
                  <a:pt x="196" y="181"/>
                  <a:pt x="196" y="181"/>
                </a:cubicBezTo>
                <a:cubicBezTo>
                  <a:pt x="190" y="185"/>
                  <a:pt x="188" y="193"/>
                  <a:pt x="191" y="199"/>
                </a:cubicBezTo>
                <a:cubicBezTo>
                  <a:pt x="195" y="206"/>
                  <a:pt x="203" y="208"/>
                  <a:pt x="210" y="204"/>
                </a:cubicBezTo>
                <a:cubicBezTo>
                  <a:pt x="210" y="204"/>
                  <a:pt x="264" y="172"/>
                  <a:pt x="291" y="156"/>
                </a:cubicBezTo>
                <a:cubicBezTo>
                  <a:pt x="288" y="194"/>
                  <a:pt x="279" y="333"/>
                  <a:pt x="279" y="343"/>
                </a:cubicBezTo>
                <a:cubicBezTo>
                  <a:pt x="271" y="348"/>
                  <a:pt x="207" y="399"/>
                  <a:pt x="179" y="421"/>
                </a:cubicBezTo>
                <a:cubicBezTo>
                  <a:pt x="179" y="378"/>
                  <a:pt x="179" y="185"/>
                  <a:pt x="179" y="172"/>
                </a:cubicBezTo>
                <a:cubicBezTo>
                  <a:pt x="191" y="165"/>
                  <a:pt x="313" y="94"/>
                  <a:pt x="313" y="94"/>
                </a:cubicBezTo>
                <a:cubicBezTo>
                  <a:pt x="317" y="91"/>
                  <a:pt x="320" y="87"/>
                  <a:pt x="320" y="82"/>
                </a:cubicBezTo>
                <a:cubicBezTo>
                  <a:pt x="320" y="82"/>
                  <a:pt x="320" y="82"/>
                  <a:pt x="320" y="82"/>
                </a:cubicBezTo>
                <a:cubicBezTo>
                  <a:pt x="320" y="77"/>
                  <a:pt x="317" y="72"/>
                  <a:pt x="312" y="70"/>
                </a:cubicBezTo>
                <a:cubicBezTo>
                  <a:pt x="157" y="2"/>
                  <a:pt x="157" y="2"/>
                  <a:pt x="157" y="2"/>
                </a:cubicBezTo>
                <a:cubicBezTo>
                  <a:pt x="153" y="0"/>
                  <a:pt x="149" y="0"/>
                  <a:pt x="145" y="2"/>
                </a:cubicBezTo>
                <a:cubicBezTo>
                  <a:pt x="8" y="69"/>
                  <a:pt x="8" y="69"/>
                  <a:pt x="8" y="69"/>
                </a:cubicBezTo>
                <a:cubicBezTo>
                  <a:pt x="3" y="71"/>
                  <a:pt x="0" y="77"/>
                  <a:pt x="1" y="82"/>
                </a:cubicBezTo>
                <a:cubicBezTo>
                  <a:pt x="18" y="362"/>
                  <a:pt x="18" y="362"/>
                  <a:pt x="18" y="362"/>
                </a:cubicBezTo>
                <a:cubicBezTo>
                  <a:pt x="19" y="367"/>
                  <a:pt x="21" y="370"/>
                  <a:pt x="24" y="373"/>
                </a:cubicBezTo>
                <a:cubicBezTo>
                  <a:pt x="115" y="437"/>
                  <a:pt x="115" y="437"/>
                  <a:pt x="115" y="437"/>
                </a:cubicBezTo>
                <a:cubicBezTo>
                  <a:pt x="119" y="439"/>
                  <a:pt x="125" y="440"/>
                  <a:pt x="129" y="438"/>
                </a:cubicBezTo>
                <a:cubicBezTo>
                  <a:pt x="134" y="435"/>
                  <a:pt x="136" y="431"/>
                  <a:pt x="136" y="426"/>
                </a:cubicBezTo>
                <a:cubicBezTo>
                  <a:pt x="136" y="177"/>
                  <a:pt x="136" y="177"/>
                  <a:pt x="136" y="177"/>
                </a:cubicBezTo>
                <a:cubicBezTo>
                  <a:pt x="136" y="169"/>
                  <a:pt x="130" y="163"/>
                  <a:pt x="123" y="163"/>
                </a:cubicBezTo>
                <a:cubicBezTo>
                  <a:pt x="116" y="163"/>
                  <a:pt x="110" y="169"/>
                  <a:pt x="110" y="177"/>
                </a:cubicBezTo>
                <a:cubicBezTo>
                  <a:pt x="110" y="177"/>
                  <a:pt x="110" y="359"/>
                  <a:pt x="110" y="400"/>
                </a:cubicBezTo>
                <a:cubicBezTo>
                  <a:pt x="87" y="384"/>
                  <a:pt x="52" y="359"/>
                  <a:pt x="44" y="354"/>
                </a:cubicBezTo>
                <a:cubicBezTo>
                  <a:pt x="44" y="343"/>
                  <a:pt x="29" y="105"/>
                  <a:pt x="28" y="89"/>
                </a:cubicBezTo>
                <a:cubicBezTo>
                  <a:pt x="41" y="83"/>
                  <a:pt x="142" y="33"/>
                  <a:pt x="151" y="29"/>
                </a:cubicBezTo>
                <a:cubicBezTo>
                  <a:pt x="160" y="32"/>
                  <a:pt x="244" y="69"/>
                  <a:pt x="277" y="84"/>
                </a:cubicBezTo>
                <a:cubicBezTo>
                  <a:pt x="245" y="102"/>
                  <a:pt x="159" y="152"/>
                  <a:pt x="159" y="152"/>
                </a:cubicBezTo>
                <a:cubicBezTo>
                  <a:pt x="155" y="155"/>
                  <a:pt x="153" y="159"/>
                  <a:pt x="153" y="164"/>
                </a:cubicBezTo>
                <a:cubicBezTo>
                  <a:pt x="153" y="164"/>
                  <a:pt x="152" y="449"/>
                  <a:pt x="152" y="449"/>
                </a:cubicBezTo>
                <a:cubicBezTo>
                  <a:pt x="152" y="454"/>
                  <a:pt x="155" y="459"/>
                  <a:pt x="160" y="461"/>
                </a:cubicBezTo>
                <a:cubicBezTo>
                  <a:pt x="164" y="463"/>
                  <a:pt x="170" y="462"/>
                  <a:pt x="174" y="459"/>
                </a:cubicBezTo>
                <a:cubicBezTo>
                  <a:pt x="300" y="360"/>
                  <a:pt x="300" y="360"/>
                  <a:pt x="300" y="360"/>
                </a:cubicBezTo>
                <a:cubicBezTo>
                  <a:pt x="303" y="358"/>
                  <a:pt x="304" y="354"/>
                  <a:pt x="305" y="350"/>
                </a:cubicBezTo>
                <a:cubicBezTo>
                  <a:pt x="319" y="132"/>
                  <a:pt x="319" y="132"/>
                  <a:pt x="319" y="132"/>
                </a:cubicBezTo>
                <a:cubicBezTo>
                  <a:pt x="320" y="127"/>
                  <a:pt x="317" y="122"/>
                  <a:pt x="313" y="120"/>
                </a:cubicBezTo>
                <a:close/>
                <a:moveTo>
                  <a:pt x="274" y="279"/>
                </a:moveTo>
                <a:cubicBezTo>
                  <a:pt x="275" y="256"/>
                  <a:pt x="275" y="256"/>
                  <a:pt x="275" y="256"/>
                </a:cubicBezTo>
                <a:cubicBezTo>
                  <a:pt x="275" y="249"/>
                  <a:pt x="270" y="242"/>
                  <a:pt x="262" y="242"/>
                </a:cubicBezTo>
                <a:cubicBezTo>
                  <a:pt x="255" y="242"/>
                  <a:pt x="249" y="247"/>
                  <a:pt x="248" y="255"/>
                </a:cubicBezTo>
                <a:cubicBezTo>
                  <a:pt x="247" y="278"/>
                  <a:pt x="247" y="278"/>
                  <a:pt x="247" y="278"/>
                </a:cubicBezTo>
                <a:cubicBezTo>
                  <a:pt x="247" y="285"/>
                  <a:pt x="253" y="291"/>
                  <a:pt x="260" y="292"/>
                </a:cubicBezTo>
                <a:cubicBezTo>
                  <a:pt x="267" y="292"/>
                  <a:pt x="273" y="286"/>
                  <a:pt x="274" y="279"/>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43" name="TextBox 342"/>
          <p:cNvSpPr txBox="1"/>
          <p:nvPr userDrawn="1"/>
        </p:nvSpPr>
        <p:spPr>
          <a:xfrm>
            <a:off x="5484483" y="4425269"/>
            <a:ext cx="681881" cy="276999"/>
          </a:xfrm>
          <a:prstGeom prst="rect">
            <a:avLst/>
          </a:prstGeom>
          <a:noFill/>
        </p:spPr>
        <p:txBody>
          <a:bodyPr wrap="square" rtlCol="0" anchor="b" anchorCtr="0">
            <a:spAutoFit/>
          </a:bodyPr>
          <a:lstStyle/>
          <a:p>
            <a:pPr algn="ctr"/>
            <a:r>
              <a:rPr lang="en-US" sz="600" b="1" dirty="0">
                <a:solidFill>
                  <a:srgbClr val="626469"/>
                </a:solidFill>
                <a:latin typeface="Arial" pitchFamily="34" charset="0"/>
                <a:cs typeface="Arial" pitchFamily="34" charset="0"/>
              </a:rPr>
              <a:t>Panel builders</a:t>
            </a:r>
          </a:p>
        </p:txBody>
      </p:sp>
      <p:sp>
        <p:nvSpPr>
          <p:cNvPr id="344" name="Rounded Rectangle 343"/>
          <p:cNvSpPr/>
          <p:nvPr userDrawn="1"/>
        </p:nvSpPr>
        <p:spPr>
          <a:xfrm>
            <a:off x="457200" y="3513206"/>
            <a:ext cx="3969508" cy="1208351"/>
          </a:xfrm>
          <a:prstGeom prst="roundRect">
            <a:avLst>
              <a:gd name="adj" fmla="val 9427"/>
            </a:avLst>
          </a:prstGeom>
          <a:solidFill>
            <a:srgbClr val="00953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390525" indent="-219075" algn="l">
              <a:spcAft>
                <a:spcPts val="150"/>
              </a:spcAft>
              <a:tabLst>
                <a:tab pos="129779" algn="l"/>
                <a:tab pos="342900" algn="l"/>
              </a:tabLst>
            </a:pPr>
            <a:r>
              <a:rPr lang="en-US" sz="1200" b="1" dirty="0"/>
              <a:t>To</a:t>
            </a:r>
            <a:r>
              <a:rPr lang="en-US" sz="1200" b="1" baseline="0" dirty="0"/>
              <a:t> add a </a:t>
            </a:r>
            <a:r>
              <a:rPr lang="en-US" sz="1200" b="1" baseline="0" dirty="0" err="1"/>
              <a:t>picto</a:t>
            </a:r>
            <a:r>
              <a:rPr lang="en-US" sz="1200" b="1" baseline="0" dirty="0"/>
              <a:t> to your presentation:</a:t>
            </a:r>
          </a:p>
          <a:p>
            <a:pPr marL="390525" indent="-219075" algn="l">
              <a:spcAft>
                <a:spcPts val="150"/>
              </a:spcAft>
              <a:buFont typeface="+mj-lt"/>
              <a:buAutoNum type="arabicPeriod"/>
              <a:tabLst>
                <a:tab pos="129779" algn="l"/>
                <a:tab pos="342900" algn="l"/>
              </a:tabLst>
            </a:pPr>
            <a:r>
              <a:rPr lang="en-US" sz="1050" baseline="0" dirty="0"/>
              <a:t>Select view/slide master</a:t>
            </a:r>
          </a:p>
          <a:p>
            <a:pPr marL="390525" indent="-219075" algn="l">
              <a:spcAft>
                <a:spcPts val="150"/>
              </a:spcAft>
              <a:buFont typeface="+mj-lt"/>
              <a:buAutoNum type="arabicPeriod"/>
              <a:tabLst>
                <a:tab pos="129779" algn="l"/>
                <a:tab pos="342900" algn="l"/>
              </a:tabLst>
            </a:pPr>
            <a:r>
              <a:rPr lang="en-US" sz="1050" baseline="0" dirty="0"/>
              <a:t>Go to slide with </a:t>
            </a:r>
            <a:r>
              <a:rPr lang="en-US" sz="1050" baseline="0" dirty="0" err="1"/>
              <a:t>pictos</a:t>
            </a:r>
            <a:endParaRPr lang="en-US" sz="1050" baseline="0" dirty="0"/>
          </a:p>
          <a:p>
            <a:pPr marL="390525" indent="-219075" algn="l">
              <a:spcAft>
                <a:spcPts val="150"/>
              </a:spcAft>
              <a:buFont typeface="+mj-lt"/>
              <a:buAutoNum type="arabicPeriod"/>
              <a:tabLst>
                <a:tab pos="129779" algn="l"/>
                <a:tab pos="342900" algn="l"/>
              </a:tabLst>
            </a:pPr>
            <a:r>
              <a:rPr lang="en-US" sz="1050" baseline="0" dirty="0"/>
              <a:t>Select and copy the </a:t>
            </a:r>
            <a:r>
              <a:rPr lang="en-US" sz="1050" baseline="0" dirty="0" err="1"/>
              <a:t>picto</a:t>
            </a:r>
            <a:r>
              <a:rPr lang="en-US" sz="1050" baseline="0" dirty="0"/>
              <a:t> that you would like to add (ctrl-c)</a:t>
            </a:r>
          </a:p>
          <a:p>
            <a:pPr marL="390525" indent="-219075" algn="l">
              <a:spcAft>
                <a:spcPts val="150"/>
              </a:spcAft>
              <a:buFont typeface="+mj-lt"/>
              <a:buAutoNum type="arabicPeriod"/>
              <a:tabLst>
                <a:tab pos="129779" algn="l"/>
                <a:tab pos="342900" algn="l"/>
              </a:tabLst>
            </a:pPr>
            <a:r>
              <a:rPr lang="en-US" sz="1050" baseline="0" dirty="0"/>
              <a:t>Close master view</a:t>
            </a:r>
          </a:p>
          <a:p>
            <a:pPr marL="390525" indent="-219075" algn="l">
              <a:spcAft>
                <a:spcPts val="150"/>
              </a:spcAft>
              <a:buFont typeface="+mj-lt"/>
              <a:buAutoNum type="arabicPeriod"/>
              <a:tabLst>
                <a:tab pos="129779" algn="l"/>
                <a:tab pos="342900" algn="l"/>
              </a:tabLst>
            </a:pPr>
            <a:r>
              <a:rPr lang="en-US" sz="1050" baseline="0" dirty="0"/>
              <a:t>Paste </a:t>
            </a:r>
            <a:r>
              <a:rPr lang="en-US" sz="1050" baseline="0" dirty="0" err="1"/>
              <a:t>picto</a:t>
            </a:r>
            <a:r>
              <a:rPr lang="en-US" sz="1050" baseline="0" dirty="0"/>
              <a:t> onto your slide (ctrl-p)</a:t>
            </a:r>
            <a:endParaRPr lang="en-US" sz="1050" dirty="0"/>
          </a:p>
        </p:txBody>
      </p:sp>
      <p:sp>
        <p:nvSpPr>
          <p:cNvPr id="345" name="TextBox 344"/>
          <p:cNvSpPr txBox="1"/>
          <p:nvPr userDrawn="1"/>
        </p:nvSpPr>
        <p:spPr>
          <a:xfrm>
            <a:off x="346210" y="926590"/>
            <a:ext cx="663964" cy="253916"/>
          </a:xfrm>
          <a:prstGeom prst="rect">
            <a:avLst/>
          </a:prstGeom>
          <a:noFill/>
        </p:spPr>
        <p:txBody>
          <a:bodyPr wrap="none" rtlCol="0">
            <a:spAutoFit/>
          </a:bodyPr>
          <a:lstStyle/>
          <a:p>
            <a:pPr algn="r"/>
            <a:r>
              <a:rPr lang="en-US" sz="1050" dirty="0">
                <a:solidFill>
                  <a:srgbClr val="626469"/>
                </a:solidFill>
                <a:latin typeface="Arial" pitchFamily="34" charset="0"/>
                <a:cs typeface="Arial" pitchFamily="34" charset="0"/>
              </a:rPr>
              <a:t>Markets</a:t>
            </a:r>
          </a:p>
        </p:txBody>
      </p:sp>
      <p:sp>
        <p:nvSpPr>
          <p:cNvPr id="346" name="TextBox 345"/>
          <p:cNvSpPr txBox="1"/>
          <p:nvPr userDrawn="1"/>
        </p:nvSpPr>
        <p:spPr>
          <a:xfrm>
            <a:off x="227495" y="1646355"/>
            <a:ext cx="792205" cy="415498"/>
          </a:xfrm>
          <a:prstGeom prst="rect">
            <a:avLst/>
          </a:prstGeom>
          <a:noFill/>
        </p:spPr>
        <p:txBody>
          <a:bodyPr wrap="none" rtlCol="0">
            <a:spAutoFit/>
          </a:bodyPr>
          <a:lstStyle/>
          <a:p>
            <a:pPr algn="r"/>
            <a:r>
              <a:rPr lang="en-US" sz="1050" dirty="0">
                <a:solidFill>
                  <a:srgbClr val="626469"/>
                </a:solidFill>
                <a:latin typeface="Arial" pitchFamily="34" charset="0"/>
                <a:cs typeface="Arial" pitchFamily="34" charset="0"/>
              </a:rPr>
              <a:t>Market </a:t>
            </a:r>
          </a:p>
          <a:p>
            <a:pPr algn="r"/>
            <a:r>
              <a:rPr lang="en-US" sz="1050" dirty="0">
                <a:solidFill>
                  <a:srgbClr val="626469"/>
                </a:solidFill>
                <a:latin typeface="Arial" pitchFamily="34" charset="0"/>
                <a:cs typeface="Arial" pitchFamily="34" charset="0"/>
              </a:rPr>
              <a:t>Segments</a:t>
            </a:r>
          </a:p>
        </p:txBody>
      </p:sp>
      <p:sp>
        <p:nvSpPr>
          <p:cNvPr id="347" name="TextBox 346"/>
          <p:cNvSpPr txBox="1"/>
          <p:nvPr userDrawn="1"/>
        </p:nvSpPr>
        <p:spPr>
          <a:xfrm>
            <a:off x="4809933" y="923453"/>
            <a:ext cx="718466" cy="253916"/>
          </a:xfrm>
          <a:prstGeom prst="rect">
            <a:avLst/>
          </a:prstGeom>
          <a:noFill/>
        </p:spPr>
        <p:txBody>
          <a:bodyPr wrap="none" rtlCol="0">
            <a:spAutoFit/>
          </a:bodyPr>
          <a:lstStyle/>
          <a:p>
            <a:pPr algn="r"/>
            <a:r>
              <a:rPr lang="en-US" sz="1050" dirty="0">
                <a:solidFill>
                  <a:srgbClr val="626469"/>
                </a:solidFill>
                <a:latin typeface="Arial" pitchFamily="34" charset="0"/>
                <a:cs typeface="Arial" pitchFamily="34" charset="0"/>
              </a:rPr>
              <a:t>Domains</a:t>
            </a:r>
          </a:p>
        </p:txBody>
      </p:sp>
      <p:sp>
        <p:nvSpPr>
          <p:cNvPr id="348" name="TextBox 347"/>
          <p:cNvSpPr txBox="1"/>
          <p:nvPr userDrawn="1"/>
        </p:nvSpPr>
        <p:spPr>
          <a:xfrm>
            <a:off x="4614365" y="1640356"/>
            <a:ext cx="914033" cy="253916"/>
          </a:xfrm>
          <a:prstGeom prst="rect">
            <a:avLst/>
          </a:prstGeom>
          <a:noFill/>
        </p:spPr>
        <p:txBody>
          <a:bodyPr wrap="none" rtlCol="0">
            <a:spAutoFit/>
          </a:bodyPr>
          <a:lstStyle/>
          <a:p>
            <a:pPr algn="r"/>
            <a:r>
              <a:rPr lang="en-US" sz="1050" dirty="0">
                <a:solidFill>
                  <a:srgbClr val="626469"/>
                </a:solidFill>
                <a:latin typeface="Arial" pitchFamily="34" charset="0"/>
                <a:cs typeface="Arial" pitchFamily="34" charset="0"/>
              </a:rPr>
              <a:t>Applications</a:t>
            </a:r>
          </a:p>
        </p:txBody>
      </p:sp>
      <p:sp>
        <p:nvSpPr>
          <p:cNvPr id="349" name="TextBox 348"/>
          <p:cNvSpPr txBox="1"/>
          <p:nvPr userDrawn="1"/>
        </p:nvSpPr>
        <p:spPr>
          <a:xfrm>
            <a:off x="4487728" y="4292267"/>
            <a:ext cx="1040670" cy="253916"/>
          </a:xfrm>
          <a:prstGeom prst="rect">
            <a:avLst/>
          </a:prstGeom>
          <a:noFill/>
        </p:spPr>
        <p:txBody>
          <a:bodyPr wrap="none" rtlCol="0">
            <a:spAutoFit/>
          </a:bodyPr>
          <a:lstStyle/>
          <a:p>
            <a:pPr algn="r"/>
            <a:r>
              <a:rPr lang="en-US" sz="1050" dirty="0">
                <a:solidFill>
                  <a:srgbClr val="626469"/>
                </a:solidFill>
                <a:latin typeface="Arial" pitchFamily="34" charset="0"/>
                <a:cs typeface="Arial" pitchFamily="34" charset="0"/>
              </a:rPr>
              <a:t>Intermediaries</a:t>
            </a:r>
          </a:p>
        </p:txBody>
      </p:sp>
      <p:sp>
        <p:nvSpPr>
          <p:cNvPr id="92" name="TextBox 91"/>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rgbClr val="626469"/>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323527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Market Pictos_White">
    <p:spTree>
      <p:nvGrpSpPr>
        <p:cNvPr id="1" name=""/>
        <p:cNvGrpSpPr/>
        <p:nvPr/>
      </p:nvGrpSpPr>
      <p:grpSpPr>
        <a:xfrm>
          <a:off x="0" y="0"/>
          <a:ext cx="0" cy="0"/>
          <a:chOff x="0" y="0"/>
          <a:chExt cx="0" cy="0"/>
        </a:xfrm>
      </p:grpSpPr>
      <p:sp>
        <p:nvSpPr>
          <p:cNvPr id="91" name="Title 1"/>
          <p:cNvSpPr>
            <a:spLocks noGrp="1"/>
          </p:cNvSpPr>
          <p:nvPr>
            <p:ph type="title" hasCustomPrompt="1"/>
          </p:nvPr>
        </p:nvSpPr>
        <p:spPr>
          <a:xfrm>
            <a:off x="457200" y="203598"/>
            <a:ext cx="8229600" cy="821531"/>
          </a:xfrm>
        </p:spPr>
        <p:txBody>
          <a:bodyPr/>
          <a:lstStyle>
            <a:lvl1pPr algn="l">
              <a:defRPr>
                <a:solidFill>
                  <a:schemeClr val="bg1"/>
                </a:solidFill>
              </a:defRPr>
            </a:lvl1pPr>
          </a:lstStyle>
          <a:p>
            <a:r>
              <a:rPr lang="en-US" dirty="0"/>
              <a:t>Market </a:t>
            </a:r>
            <a:r>
              <a:rPr lang="en-US" dirty="0" err="1"/>
              <a:t>Pictos</a:t>
            </a:r>
            <a:endParaRPr lang="en-US" noProof="0" dirty="0"/>
          </a:p>
        </p:txBody>
      </p:sp>
      <p:sp>
        <p:nvSpPr>
          <p:cNvPr id="264" name="Freeform 156"/>
          <p:cNvSpPr>
            <a:spLocks noChangeAspect="1"/>
          </p:cNvSpPr>
          <p:nvPr userDrawn="1"/>
        </p:nvSpPr>
        <p:spPr bwMode="auto">
          <a:xfrm>
            <a:off x="7765337" y="1646520"/>
            <a:ext cx="293951" cy="294894"/>
          </a:xfrm>
          <a:custGeom>
            <a:avLst/>
            <a:gdLst/>
            <a:ahLst/>
            <a:cxnLst>
              <a:cxn ang="0">
                <a:pos x="319" y="205"/>
              </a:cxn>
              <a:cxn ang="0">
                <a:pos x="264" y="194"/>
              </a:cxn>
              <a:cxn ang="0">
                <a:pos x="255" y="169"/>
              </a:cxn>
              <a:cxn ang="0">
                <a:pos x="369" y="136"/>
              </a:cxn>
              <a:cxn ang="0">
                <a:pos x="379" y="121"/>
              </a:cxn>
              <a:cxn ang="0">
                <a:pos x="362" y="62"/>
              </a:cxn>
              <a:cxn ang="0">
                <a:pos x="277" y="0"/>
              </a:cxn>
              <a:cxn ang="0">
                <a:pos x="184" y="135"/>
              </a:cxn>
              <a:cxn ang="0">
                <a:pos x="174" y="138"/>
              </a:cxn>
              <a:cxn ang="0">
                <a:pos x="136" y="16"/>
              </a:cxn>
              <a:cxn ang="0">
                <a:pos x="121" y="7"/>
              </a:cxn>
              <a:cxn ang="0">
                <a:pos x="62" y="24"/>
              </a:cxn>
              <a:cxn ang="0">
                <a:pos x="0" y="108"/>
              </a:cxn>
              <a:cxn ang="0">
                <a:pos x="75" y="190"/>
              </a:cxn>
              <a:cxn ang="0">
                <a:pos x="129" y="201"/>
              </a:cxn>
              <a:cxn ang="0">
                <a:pos x="135" y="228"/>
              </a:cxn>
              <a:cxn ang="0">
                <a:pos x="24" y="257"/>
              </a:cxn>
              <a:cxn ang="0">
                <a:pos x="14" y="271"/>
              </a:cxn>
              <a:cxn ang="0">
                <a:pos x="31" y="330"/>
              </a:cxn>
              <a:cxn ang="0">
                <a:pos x="115" y="393"/>
              </a:cxn>
              <a:cxn ang="0">
                <a:pos x="197" y="322"/>
              </a:cxn>
              <a:cxn ang="0">
                <a:pos x="210" y="257"/>
              </a:cxn>
              <a:cxn ang="0">
                <a:pos x="198" y="243"/>
              </a:cxn>
              <a:cxn ang="0">
                <a:pos x="184" y="256"/>
              </a:cxn>
              <a:cxn ang="0">
                <a:pos x="184" y="256"/>
              </a:cxn>
              <a:cxn ang="0">
                <a:pos x="115" y="366"/>
              </a:cxn>
              <a:cxn ang="0">
                <a:pos x="42" y="280"/>
              </a:cxn>
              <a:cxn ang="0">
                <a:pos x="158" y="250"/>
              </a:cxn>
              <a:cxn ang="0">
                <a:pos x="168" y="241"/>
              </a:cxn>
              <a:cxn ang="0">
                <a:pos x="165" y="228"/>
              </a:cxn>
              <a:cxn ang="0">
                <a:pos x="157" y="193"/>
              </a:cxn>
              <a:cxn ang="0">
                <a:pos x="155" y="181"/>
              </a:cxn>
              <a:cxn ang="0">
                <a:pos x="145" y="176"/>
              </a:cxn>
              <a:cxn ang="0">
                <a:pos x="26" y="108"/>
              </a:cxn>
              <a:cxn ang="0">
                <a:pos x="114" y="35"/>
              </a:cxn>
              <a:cxn ang="0">
                <a:pos x="153" y="162"/>
              </a:cxn>
              <a:cxn ang="0">
                <a:pos x="162" y="170"/>
              </a:cxn>
              <a:cxn ang="0">
                <a:pos x="174" y="168"/>
              </a:cxn>
              <a:cxn ang="0">
                <a:pos x="195" y="161"/>
              </a:cxn>
              <a:cxn ang="0">
                <a:pos x="205" y="158"/>
              </a:cxn>
              <a:cxn ang="0">
                <a:pos x="210" y="148"/>
              </a:cxn>
              <a:cxn ang="0">
                <a:pos x="277" y="26"/>
              </a:cxn>
              <a:cxn ang="0">
                <a:pos x="350" y="113"/>
              </a:cxn>
              <a:cxn ang="0">
                <a:pos x="229" y="148"/>
              </a:cxn>
              <a:cxn ang="0">
                <a:pos x="220" y="158"/>
              </a:cxn>
              <a:cxn ang="0">
                <a:pos x="224" y="171"/>
              </a:cxn>
              <a:cxn ang="0">
                <a:pos x="238" y="206"/>
              </a:cxn>
              <a:cxn ang="0">
                <a:pos x="241" y="216"/>
              </a:cxn>
              <a:cxn ang="0">
                <a:pos x="251" y="220"/>
              </a:cxn>
              <a:cxn ang="0">
                <a:pos x="366" y="284"/>
              </a:cxn>
              <a:cxn ang="0">
                <a:pos x="279" y="357"/>
              </a:cxn>
              <a:cxn ang="0">
                <a:pos x="247" y="238"/>
              </a:cxn>
              <a:cxn ang="0">
                <a:pos x="230" y="229"/>
              </a:cxn>
              <a:cxn ang="0">
                <a:pos x="221" y="245"/>
              </a:cxn>
              <a:cxn ang="0">
                <a:pos x="257" y="376"/>
              </a:cxn>
              <a:cxn ang="0">
                <a:pos x="271" y="386"/>
              </a:cxn>
              <a:cxn ang="0">
                <a:pos x="330" y="369"/>
              </a:cxn>
              <a:cxn ang="0">
                <a:pos x="393" y="284"/>
              </a:cxn>
              <a:cxn ang="0">
                <a:pos x="319" y="205"/>
              </a:cxn>
            </a:cxnLst>
            <a:rect l="0" t="0" r="r" b="b"/>
            <a:pathLst>
              <a:path w="393" h="393">
                <a:moveTo>
                  <a:pt x="319" y="205"/>
                </a:moveTo>
                <a:cubicBezTo>
                  <a:pt x="298" y="198"/>
                  <a:pt x="277" y="195"/>
                  <a:pt x="264" y="194"/>
                </a:cubicBezTo>
                <a:cubicBezTo>
                  <a:pt x="263" y="184"/>
                  <a:pt x="259" y="175"/>
                  <a:pt x="255" y="169"/>
                </a:cubicBezTo>
                <a:cubicBezTo>
                  <a:pt x="369" y="136"/>
                  <a:pt x="369" y="136"/>
                  <a:pt x="369" y="136"/>
                </a:cubicBezTo>
                <a:cubicBezTo>
                  <a:pt x="375" y="134"/>
                  <a:pt x="379" y="128"/>
                  <a:pt x="379" y="121"/>
                </a:cubicBezTo>
                <a:cubicBezTo>
                  <a:pt x="379" y="120"/>
                  <a:pt x="375" y="91"/>
                  <a:pt x="362" y="62"/>
                </a:cubicBezTo>
                <a:cubicBezTo>
                  <a:pt x="343" y="21"/>
                  <a:pt x="314" y="0"/>
                  <a:pt x="277" y="0"/>
                </a:cubicBezTo>
                <a:cubicBezTo>
                  <a:pt x="204" y="0"/>
                  <a:pt x="188" y="100"/>
                  <a:pt x="184" y="135"/>
                </a:cubicBezTo>
                <a:cubicBezTo>
                  <a:pt x="181" y="136"/>
                  <a:pt x="177" y="137"/>
                  <a:pt x="174" y="138"/>
                </a:cubicBezTo>
                <a:cubicBezTo>
                  <a:pt x="136" y="16"/>
                  <a:pt x="136" y="16"/>
                  <a:pt x="136" y="16"/>
                </a:cubicBezTo>
                <a:cubicBezTo>
                  <a:pt x="134" y="10"/>
                  <a:pt x="128" y="6"/>
                  <a:pt x="121" y="7"/>
                </a:cubicBezTo>
                <a:cubicBezTo>
                  <a:pt x="120" y="7"/>
                  <a:pt x="91" y="11"/>
                  <a:pt x="62" y="24"/>
                </a:cubicBezTo>
                <a:cubicBezTo>
                  <a:pt x="21" y="43"/>
                  <a:pt x="0" y="72"/>
                  <a:pt x="0" y="108"/>
                </a:cubicBezTo>
                <a:cubicBezTo>
                  <a:pt x="0" y="134"/>
                  <a:pt x="13" y="169"/>
                  <a:pt x="75" y="190"/>
                </a:cubicBezTo>
                <a:cubicBezTo>
                  <a:pt x="95" y="196"/>
                  <a:pt x="116" y="200"/>
                  <a:pt x="129" y="201"/>
                </a:cubicBezTo>
                <a:cubicBezTo>
                  <a:pt x="129" y="211"/>
                  <a:pt x="132" y="221"/>
                  <a:pt x="135" y="228"/>
                </a:cubicBezTo>
                <a:cubicBezTo>
                  <a:pt x="24" y="257"/>
                  <a:pt x="24" y="257"/>
                  <a:pt x="24" y="257"/>
                </a:cubicBezTo>
                <a:cubicBezTo>
                  <a:pt x="17" y="259"/>
                  <a:pt x="13" y="265"/>
                  <a:pt x="14" y="271"/>
                </a:cubicBezTo>
                <a:cubicBezTo>
                  <a:pt x="14" y="273"/>
                  <a:pt x="18" y="301"/>
                  <a:pt x="31" y="330"/>
                </a:cubicBezTo>
                <a:cubicBezTo>
                  <a:pt x="50" y="371"/>
                  <a:pt x="79" y="393"/>
                  <a:pt x="115" y="393"/>
                </a:cubicBezTo>
                <a:cubicBezTo>
                  <a:pt x="141" y="393"/>
                  <a:pt x="176" y="381"/>
                  <a:pt x="197" y="322"/>
                </a:cubicBezTo>
                <a:cubicBezTo>
                  <a:pt x="208" y="290"/>
                  <a:pt x="210" y="258"/>
                  <a:pt x="210" y="257"/>
                </a:cubicBezTo>
                <a:cubicBezTo>
                  <a:pt x="211" y="250"/>
                  <a:pt x="205" y="243"/>
                  <a:pt x="198" y="243"/>
                </a:cubicBezTo>
                <a:cubicBezTo>
                  <a:pt x="190" y="243"/>
                  <a:pt x="184" y="248"/>
                  <a:pt x="184" y="256"/>
                </a:cubicBezTo>
                <a:cubicBezTo>
                  <a:pt x="184" y="256"/>
                  <a:pt x="184" y="256"/>
                  <a:pt x="184" y="256"/>
                </a:cubicBezTo>
                <a:cubicBezTo>
                  <a:pt x="184" y="257"/>
                  <a:pt x="177" y="366"/>
                  <a:pt x="115" y="366"/>
                </a:cubicBezTo>
                <a:cubicBezTo>
                  <a:pt x="66" y="366"/>
                  <a:pt x="48" y="305"/>
                  <a:pt x="42" y="280"/>
                </a:cubicBezTo>
                <a:cubicBezTo>
                  <a:pt x="158" y="250"/>
                  <a:pt x="158" y="250"/>
                  <a:pt x="158" y="250"/>
                </a:cubicBezTo>
                <a:cubicBezTo>
                  <a:pt x="163" y="248"/>
                  <a:pt x="166" y="245"/>
                  <a:pt x="168" y="241"/>
                </a:cubicBezTo>
                <a:cubicBezTo>
                  <a:pt x="169" y="236"/>
                  <a:pt x="168" y="232"/>
                  <a:pt x="165" y="228"/>
                </a:cubicBezTo>
                <a:cubicBezTo>
                  <a:pt x="165" y="228"/>
                  <a:pt x="152" y="211"/>
                  <a:pt x="157" y="193"/>
                </a:cubicBezTo>
                <a:cubicBezTo>
                  <a:pt x="158" y="189"/>
                  <a:pt x="158" y="184"/>
                  <a:pt x="155" y="181"/>
                </a:cubicBezTo>
                <a:cubicBezTo>
                  <a:pt x="153" y="178"/>
                  <a:pt x="149" y="176"/>
                  <a:pt x="145" y="176"/>
                </a:cubicBezTo>
                <a:cubicBezTo>
                  <a:pt x="144" y="175"/>
                  <a:pt x="26" y="170"/>
                  <a:pt x="26" y="108"/>
                </a:cubicBezTo>
                <a:cubicBezTo>
                  <a:pt x="26" y="58"/>
                  <a:pt x="88" y="41"/>
                  <a:pt x="114" y="35"/>
                </a:cubicBezTo>
                <a:cubicBezTo>
                  <a:pt x="153" y="162"/>
                  <a:pt x="153" y="162"/>
                  <a:pt x="153" y="162"/>
                </a:cubicBezTo>
                <a:cubicBezTo>
                  <a:pt x="154" y="166"/>
                  <a:pt x="157" y="169"/>
                  <a:pt x="162" y="170"/>
                </a:cubicBezTo>
                <a:cubicBezTo>
                  <a:pt x="166" y="172"/>
                  <a:pt x="170" y="171"/>
                  <a:pt x="174" y="168"/>
                </a:cubicBezTo>
                <a:cubicBezTo>
                  <a:pt x="177" y="166"/>
                  <a:pt x="187" y="160"/>
                  <a:pt x="195" y="161"/>
                </a:cubicBezTo>
                <a:cubicBezTo>
                  <a:pt x="199" y="161"/>
                  <a:pt x="203" y="160"/>
                  <a:pt x="205" y="158"/>
                </a:cubicBezTo>
                <a:cubicBezTo>
                  <a:pt x="208" y="156"/>
                  <a:pt x="210" y="152"/>
                  <a:pt x="210" y="148"/>
                </a:cubicBezTo>
                <a:cubicBezTo>
                  <a:pt x="210" y="147"/>
                  <a:pt x="217" y="26"/>
                  <a:pt x="277" y="26"/>
                </a:cubicBezTo>
                <a:cubicBezTo>
                  <a:pt x="327" y="26"/>
                  <a:pt x="345" y="88"/>
                  <a:pt x="350" y="113"/>
                </a:cubicBezTo>
                <a:cubicBezTo>
                  <a:pt x="229" y="148"/>
                  <a:pt x="229" y="148"/>
                  <a:pt x="229" y="148"/>
                </a:cubicBezTo>
                <a:cubicBezTo>
                  <a:pt x="224" y="150"/>
                  <a:pt x="221" y="154"/>
                  <a:pt x="220" y="158"/>
                </a:cubicBezTo>
                <a:cubicBezTo>
                  <a:pt x="219" y="163"/>
                  <a:pt x="220" y="168"/>
                  <a:pt x="224" y="171"/>
                </a:cubicBezTo>
                <a:cubicBezTo>
                  <a:pt x="225" y="172"/>
                  <a:pt x="239" y="185"/>
                  <a:pt x="238" y="206"/>
                </a:cubicBezTo>
                <a:cubicBezTo>
                  <a:pt x="237" y="210"/>
                  <a:pt x="239" y="213"/>
                  <a:pt x="241" y="216"/>
                </a:cubicBezTo>
                <a:cubicBezTo>
                  <a:pt x="244" y="219"/>
                  <a:pt x="247" y="220"/>
                  <a:pt x="251" y="220"/>
                </a:cubicBezTo>
                <a:cubicBezTo>
                  <a:pt x="252" y="220"/>
                  <a:pt x="366" y="223"/>
                  <a:pt x="366" y="284"/>
                </a:cubicBezTo>
                <a:cubicBezTo>
                  <a:pt x="366" y="334"/>
                  <a:pt x="305" y="352"/>
                  <a:pt x="279" y="357"/>
                </a:cubicBezTo>
                <a:cubicBezTo>
                  <a:pt x="247" y="238"/>
                  <a:pt x="247" y="238"/>
                  <a:pt x="247" y="238"/>
                </a:cubicBezTo>
                <a:cubicBezTo>
                  <a:pt x="245" y="231"/>
                  <a:pt x="237" y="227"/>
                  <a:pt x="230" y="229"/>
                </a:cubicBezTo>
                <a:cubicBezTo>
                  <a:pt x="223" y="231"/>
                  <a:pt x="219" y="238"/>
                  <a:pt x="221" y="245"/>
                </a:cubicBezTo>
                <a:cubicBezTo>
                  <a:pt x="257" y="376"/>
                  <a:pt x="257" y="376"/>
                  <a:pt x="257" y="376"/>
                </a:cubicBezTo>
                <a:cubicBezTo>
                  <a:pt x="259" y="382"/>
                  <a:pt x="265" y="386"/>
                  <a:pt x="271" y="386"/>
                </a:cubicBezTo>
                <a:cubicBezTo>
                  <a:pt x="273" y="385"/>
                  <a:pt x="301" y="382"/>
                  <a:pt x="330" y="369"/>
                </a:cubicBezTo>
                <a:cubicBezTo>
                  <a:pt x="371" y="350"/>
                  <a:pt x="393" y="321"/>
                  <a:pt x="393" y="284"/>
                </a:cubicBezTo>
                <a:cubicBezTo>
                  <a:pt x="393" y="258"/>
                  <a:pt x="380" y="223"/>
                  <a:pt x="319" y="205"/>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65" name="Freeform 188"/>
          <p:cNvSpPr>
            <a:spLocks noChangeAspect="1" noEditPoints="1"/>
          </p:cNvSpPr>
          <p:nvPr userDrawn="1"/>
        </p:nvSpPr>
        <p:spPr bwMode="auto">
          <a:xfrm>
            <a:off x="7753466" y="2250071"/>
            <a:ext cx="316647" cy="294894"/>
          </a:xfrm>
          <a:custGeom>
            <a:avLst/>
            <a:gdLst/>
            <a:ahLst/>
            <a:cxnLst>
              <a:cxn ang="0">
                <a:pos x="395" y="249"/>
              </a:cxn>
              <a:cxn ang="0">
                <a:pos x="228" y="249"/>
              </a:cxn>
              <a:cxn ang="0">
                <a:pos x="203" y="78"/>
              </a:cxn>
              <a:cxn ang="0">
                <a:pos x="188" y="4"/>
              </a:cxn>
              <a:cxn ang="0">
                <a:pos x="164" y="0"/>
              </a:cxn>
              <a:cxn ang="0">
                <a:pos x="126" y="29"/>
              </a:cxn>
              <a:cxn ang="0">
                <a:pos x="100" y="145"/>
              </a:cxn>
              <a:cxn ang="0">
                <a:pos x="62" y="249"/>
              </a:cxn>
              <a:cxn ang="0">
                <a:pos x="0" y="310"/>
              </a:cxn>
              <a:cxn ang="0">
                <a:pos x="151" y="372"/>
              </a:cxn>
              <a:cxn ang="0">
                <a:pos x="158" y="423"/>
              </a:cxn>
              <a:cxn ang="0">
                <a:pos x="238" y="369"/>
              </a:cxn>
              <a:cxn ang="0">
                <a:pos x="238" y="348"/>
              </a:cxn>
              <a:cxn ang="0">
                <a:pos x="154" y="298"/>
              </a:cxn>
              <a:cxn ang="0">
                <a:pos x="209" y="359"/>
              </a:cxn>
              <a:cxn ang="0">
                <a:pos x="177" y="359"/>
              </a:cxn>
              <a:cxn ang="0">
                <a:pos x="62" y="346"/>
              </a:cxn>
              <a:cxn ang="0">
                <a:pos x="37" y="286"/>
              </a:cxn>
              <a:cxn ang="0">
                <a:pos x="114" y="275"/>
              </a:cxn>
              <a:cxn ang="0">
                <a:pos x="127" y="145"/>
              </a:cxn>
              <a:cxn ang="0">
                <a:pos x="152" y="81"/>
              </a:cxn>
              <a:cxn ang="0">
                <a:pos x="152" y="28"/>
              </a:cxn>
              <a:cxn ang="0">
                <a:pos x="165" y="27"/>
              </a:cxn>
              <a:cxn ang="0">
                <a:pos x="176" y="29"/>
              </a:cxn>
              <a:cxn ang="0">
                <a:pos x="177" y="87"/>
              </a:cxn>
              <a:cxn ang="0">
                <a:pos x="201" y="262"/>
              </a:cxn>
              <a:cxn ang="0">
                <a:pos x="344" y="275"/>
              </a:cxn>
              <a:cxn ang="0">
                <a:pos x="351" y="354"/>
              </a:cxn>
              <a:cxn ang="0">
                <a:pos x="456" y="310"/>
              </a:cxn>
              <a:cxn ang="0">
                <a:pos x="395" y="346"/>
              </a:cxn>
              <a:cxn ang="0">
                <a:pos x="360" y="310"/>
              </a:cxn>
              <a:cxn ang="0">
                <a:pos x="395" y="275"/>
              </a:cxn>
              <a:cxn ang="0">
                <a:pos x="395" y="346"/>
              </a:cxn>
            </a:cxnLst>
            <a:rect l="0" t="0" r="r" b="b"/>
            <a:pathLst>
              <a:path w="456" h="426">
                <a:moveTo>
                  <a:pt x="395" y="249"/>
                </a:moveTo>
                <a:cubicBezTo>
                  <a:pt x="395" y="249"/>
                  <a:pt x="395" y="249"/>
                  <a:pt x="395" y="249"/>
                </a:cubicBezTo>
                <a:cubicBezTo>
                  <a:pt x="395" y="249"/>
                  <a:pt x="395" y="249"/>
                  <a:pt x="395" y="249"/>
                </a:cubicBezTo>
                <a:cubicBezTo>
                  <a:pt x="228" y="249"/>
                  <a:pt x="228" y="249"/>
                  <a:pt x="228" y="249"/>
                </a:cubicBezTo>
                <a:cubicBezTo>
                  <a:pt x="228" y="145"/>
                  <a:pt x="228" y="145"/>
                  <a:pt x="228" y="145"/>
                </a:cubicBezTo>
                <a:cubicBezTo>
                  <a:pt x="228" y="130"/>
                  <a:pt x="211" y="95"/>
                  <a:pt x="203" y="78"/>
                </a:cubicBezTo>
                <a:cubicBezTo>
                  <a:pt x="203" y="29"/>
                  <a:pt x="203" y="29"/>
                  <a:pt x="203" y="29"/>
                </a:cubicBezTo>
                <a:cubicBezTo>
                  <a:pt x="203" y="18"/>
                  <a:pt x="197" y="9"/>
                  <a:pt x="188" y="4"/>
                </a:cubicBezTo>
                <a:cubicBezTo>
                  <a:pt x="181" y="0"/>
                  <a:pt x="172" y="0"/>
                  <a:pt x="165" y="0"/>
                </a:cubicBezTo>
                <a:cubicBezTo>
                  <a:pt x="164" y="0"/>
                  <a:pt x="164" y="0"/>
                  <a:pt x="164" y="0"/>
                </a:cubicBezTo>
                <a:cubicBezTo>
                  <a:pt x="157" y="0"/>
                  <a:pt x="148" y="0"/>
                  <a:pt x="140" y="4"/>
                </a:cubicBezTo>
                <a:cubicBezTo>
                  <a:pt x="131" y="9"/>
                  <a:pt x="126" y="18"/>
                  <a:pt x="126" y="29"/>
                </a:cubicBezTo>
                <a:cubicBezTo>
                  <a:pt x="126" y="78"/>
                  <a:pt x="126" y="78"/>
                  <a:pt x="126" y="78"/>
                </a:cubicBezTo>
                <a:cubicBezTo>
                  <a:pt x="117" y="95"/>
                  <a:pt x="100" y="130"/>
                  <a:pt x="100" y="145"/>
                </a:cubicBezTo>
                <a:cubicBezTo>
                  <a:pt x="100" y="249"/>
                  <a:pt x="100" y="249"/>
                  <a:pt x="100" y="249"/>
                </a:cubicBezTo>
                <a:cubicBezTo>
                  <a:pt x="62" y="249"/>
                  <a:pt x="62" y="249"/>
                  <a:pt x="62" y="249"/>
                </a:cubicBezTo>
                <a:cubicBezTo>
                  <a:pt x="46" y="249"/>
                  <a:pt x="30" y="255"/>
                  <a:pt x="18" y="267"/>
                </a:cubicBezTo>
                <a:cubicBezTo>
                  <a:pt x="7" y="278"/>
                  <a:pt x="0" y="294"/>
                  <a:pt x="0" y="310"/>
                </a:cubicBezTo>
                <a:cubicBezTo>
                  <a:pt x="0" y="344"/>
                  <a:pt x="28" y="372"/>
                  <a:pt x="62" y="372"/>
                </a:cubicBezTo>
                <a:cubicBezTo>
                  <a:pt x="151" y="372"/>
                  <a:pt x="151" y="372"/>
                  <a:pt x="151" y="372"/>
                </a:cubicBezTo>
                <a:cubicBezTo>
                  <a:pt x="151" y="411"/>
                  <a:pt x="151" y="411"/>
                  <a:pt x="151" y="411"/>
                </a:cubicBezTo>
                <a:cubicBezTo>
                  <a:pt x="151" y="417"/>
                  <a:pt x="154" y="421"/>
                  <a:pt x="158" y="423"/>
                </a:cubicBezTo>
                <a:cubicBezTo>
                  <a:pt x="163" y="426"/>
                  <a:pt x="168" y="425"/>
                  <a:pt x="172" y="422"/>
                </a:cubicBezTo>
                <a:cubicBezTo>
                  <a:pt x="238" y="369"/>
                  <a:pt x="238" y="369"/>
                  <a:pt x="238" y="369"/>
                </a:cubicBezTo>
                <a:cubicBezTo>
                  <a:pt x="242" y="367"/>
                  <a:pt x="243" y="363"/>
                  <a:pt x="243" y="359"/>
                </a:cubicBezTo>
                <a:cubicBezTo>
                  <a:pt x="243" y="355"/>
                  <a:pt x="242" y="351"/>
                  <a:pt x="238" y="348"/>
                </a:cubicBezTo>
                <a:cubicBezTo>
                  <a:pt x="172" y="296"/>
                  <a:pt x="172" y="296"/>
                  <a:pt x="172" y="296"/>
                </a:cubicBezTo>
                <a:cubicBezTo>
                  <a:pt x="167" y="291"/>
                  <a:pt x="158" y="292"/>
                  <a:pt x="154" y="298"/>
                </a:cubicBezTo>
                <a:cubicBezTo>
                  <a:pt x="149" y="303"/>
                  <a:pt x="150" y="312"/>
                  <a:pt x="156" y="316"/>
                </a:cubicBezTo>
                <a:cubicBezTo>
                  <a:pt x="209" y="359"/>
                  <a:pt x="209" y="359"/>
                  <a:pt x="209" y="359"/>
                </a:cubicBezTo>
                <a:cubicBezTo>
                  <a:pt x="177" y="384"/>
                  <a:pt x="177" y="384"/>
                  <a:pt x="177" y="384"/>
                </a:cubicBezTo>
                <a:cubicBezTo>
                  <a:pt x="177" y="359"/>
                  <a:pt x="177" y="359"/>
                  <a:pt x="177" y="359"/>
                </a:cubicBezTo>
                <a:cubicBezTo>
                  <a:pt x="177" y="351"/>
                  <a:pt x="172" y="346"/>
                  <a:pt x="164" y="346"/>
                </a:cubicBezTo>
                <a:cubicBezTo>
                  <a:pt x="62" y="346"/>
                  <a:pt x="62" y="346"/>
                  <a:pt x="62" y="346"/>
                </a:cubicBezTo>
                <a:cubicBezTo>
                  <a:pt x="43" y="346"/>
                  <a:pt x="27" y="330"/>
                  <a:pt x="27" y="310"/>
                </a:cubicBezTo>
                <a:cubicBezTo>
                  <a:pt x="27" y="301"/>
                  <a:pt x="31" y="292"/>
                  <a:pt x="37" y="286"/>
                </a:cubicBezTo>
                <a:cubicBezTo>
                  <a:pt x="44" y="279"/>
                  <a:pt x="53" y="275"/>
                  <a:pt x="62" y="275"/>
                </a:cubicBezTo>
                <a:cubicBezTo>
                  <a:pt x="62" y="275"/>
                  <a:pt x="114" y="275"/>
                  <a:pt x="114" y="275"/>
                </a:cubicBezTo>
                <a:cubicBezTo>
                  <a:pt x="121" y="275"/>
                  <a:pt x="127" y="269"/>
                  <a:pt x="127" y="262"/>
                </a:cubicBezTo>
                <a:cubicBezTo>
                  <a:pt x="127" y="145"/>
                  <a:pt x="127" y="145"/>
                  <a:pt x="127" y="145"/>
                </a:cubicBezTo>
                <a:cubicBezTo>
                  <a:pt x="127" y="138"/>
                  <a:pt x="140" y="109"/>
                  <a:pt x="151" y="87"/>
                </a:cubicBezTo>
                <a:cubicBezTo>
                  <a:pt x="152" y="85"/>
                  <a:pt x="152" y="83"/>
                  <a:pt x="152" y="81"/>
                </a:cubicBezTo>
                <a:cubicBezTo>
                  <a:pt x="152" y="29"/>
                  <a:pt x="152" y="29"/>
                  <a:pt x="152" y="29"/>
                </a:cubicBezTo>
                <a:cubicBezTo>
                  <a:pt x="152" y="29"/>
                  <a:pt x="152" y="28"/>
                  <a:pt x="152" y="28"/>
                </a:cubicBezTo>
                <a:cubicBezTo>
                  <a:pt x="153" y="28"/>
                  <a:pt x="156" y="27"/>
                  <a:pt x="164" y="27"/>
                </a:cubicBezTo>
                <a:cubicBezTo>
                  <a:pt x="165" y="27"/>
                  <a:pt x="165" y="27"/>
                  <a:pt x="165" y="27"/>
                </a:cubicBezTo>
                <a:cubicBezTo>
                  <a:pt x="172" y="27"/>
                  <a:pt x="175" y="28"/>
                  <a:pt x="176" y="28"/>
                </a:cubicBezTo>
                <a:cubicBezTo>
                  <a:pt x="176" y="28"/>
                  <a:pt x="176" y="29"/>
                  <a:pt x="176" y="29"/>
                </a:cubicBezTo>
                <a:cubicBezTo>
                  <a:pt x="176" y="81"/>
                  <a:pt x="176" y="81"/>
                  <a:pt x="176" y="81"/>
                </a:cubicBezTo>
                <a:cubicBezTo>
                  <a:pt x="176" y="83"/>
                  <a:pt x="176" y="85"/>
                  <a:pt x="177" y="87"/>
                </a:cubicBezTo>
                <a:cubicBezTo>
                  <a:pt x="189" y="109"/>
                  <a:pt x="201" y="138"/>
                  <a:pt x="201" y="145"/>
                </a:cubicBezTo>
                <a:cubicBezTo>
                  <a:pt x="201" y="262"/>
                  <a:pt x="201" y="262"/>
                  <a:pt x="201" y="262"/>
                </a:cubicBezTo>
                <a:cubicBezTo>
                  <a:pt x="201" y="269"/>
                  <a:pt x="207" y="275"/>
                  <a:pt x="214" y="275"/>
                </a:cubicBezTo>
                <a:cubicBezTo>
                  <a:pt x="344" y="275"/>
                  <a:pt x="344" y="275"/>
                  <a:pt x="344" y="275"/>
                </a:cubicBezTo>
                <a:cubicBezTo>
                  <a:pt x="337" y="286"/>
                  <a:pt x="333" y="298"/>
                  <a:pt x="333" y="310"/>
                </a:cubicBezTo>
                <a:cubicBezTo>
                  <a:pt x="333" y="327"/>
                  <a:pt x="339" y="342"/>
                  <a:pt x="351" y="354"/>
                </a:cubicBezTo>
                <a:cubicBezTo>
                  <a:pt x="363" y="366"/>
                  <a:pt x="378" y="372"/>
                  <a:pt x="395" y="372"/>
                </a:cubicBezTo>
                <a:cubicBezTo>
                  <a:pt x="429" y="372"/>
                  <a:pt x="456" y="344"/>
                  <a:pt x="456" y="310"/>
                </a:cubicBezTo>
                <a:cubicBezTo>
                  <a:pt x="456" y="276"/>
                  <a:pt x="429" y="249"/>
                  <a:pt x="395" y="249"/>
                </a:cubicBezTo>
                <a:close/>
                <a:moveTo>
                  <a:pt x="395" y="346"/>
                </a:moveTo>
                <a:cubicBezTo>
                  <a:pt x="385" y="346"/>
                  <a:pt x="376" y="342"/>
                  <a:pt x="370" y="335"/>
                </a:cubicBezTo>
                <a:cubicBezTo>
                  <a:pt x="363" y="329"/>
                  <a:pt x="360" y="320"/>
                  <a:pt x="360" y="310"/>
                </a:cubicBezTo>
                <a:cubicBezTo>
                  <a:pt x="360" y="301"/>
                  <a:pt x="363" y="292"/>
                  <a:pt x="370" y="286"/>
                </a:cubicBezTo>
                <a:cubicBezTo>
                  <a:pt x="376" y="279"/>
                  <a:pt x="385" y="275"/>
                  <a:pt x="395" y="275"/>
                </a:cubicBezTo>
                <a:cubicBezTo>
                  <a:pt x="414" y="275"/>
                  <a:pt x="430" y="291"/>
                  <a:pt x="430" y="310"/>
                </a:cubicBezTo>
                <a:cubicBezTo>
                  <a:pt x="430" y="330"/>
                  <a:pt x="414" y="346"/>
                  <a:pt x="395" y="34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66" name="Freeform 192"/>
          <p:cNvSpPr>
            <a:spLocks noChangeAspect="1" noEditPoints="1"/>
          </p:cNvSpPr>
          <p:nvPr userDrawn="1"/>
        </p:nvSpPr>
        <p:spPr bwMode="auto">
          <a:xfrm>
            <a:off x="6355976" y="1646520"/>
            <a:ext cx="295849" cy="294894"/>
          </a:xfrm>
          <a:custGeom>
            <a:avLst/>
            <a:gdLst/>
            <a:ahLst/>
            <a:cxnLst>
              <a:cxn ang="0">
                <a:pos x="113" y="371"/>
              </a:cxn>
              <a:cxn ang="0">
                <a:pos x="33" y="399"/>
              </a:cxn>
              <a:cxn ang="0">
                <a:pos x="0" y="326"/>
              </a:cxn>
              <a:cxn ang="0">
                <a:pos x="54" y="183"/>
              </a:cxn>
              <a:cxn ang="0">
                <a:pos x="120" y="174"/>
              </a:cxn>
              <a:cxn ang="0">
                <a:pos x="128" y="247"/>
              </a:cxn>
              <a:cxn ang="0">
                <a:pos x="158" y="223"/>
              </a:cxn>
              <a:cxn ang="0">
                <a:pos x="129" y="210"/>
              </a:cxn>
              <a:cxn ang="0">
                <a:pos x="153" y="155"/>
              </a:cxn>
              <a:cxn ang="0">
                <a:pos x="316" y="221"/>
              </a:cxn>
              <a:cxn ang="0">
                <a:pos x="340" y="242"/>
              </a:cxn>
              <a:cxn ang="0">
                <a:pos x="398" y="288"/>
              </a:cxn>
              <a:cxn ang="0">
                <a:pos x="402" y="371"/>
              </a:cxn>
              <a:cxn ang="0">
                <a:pos x="308" y="406"/>
              </a:cxn>
              <a:cxn ang="0">
                <a:pos x="262" y="332"/>
              </a:cxn>
              <a:cxn ang="0">
                <a:pos x="324" y="376"/>
              </a:cxn>
              <a:cxn ang="0">
                <a:pos x="376" y="356"/>
              </a:cxn>
              <a:cxn ang="0">
                <a:pos x="373" y="296"/>
              </a:cxn>
              <a:cxn ang="0">
                <a:pos x="330" y="267"/>
              </a:cxn>
              <a:cxn ang="0">
                <a:pos x="279" y="224"/>
              </a:cxn>
              <a:cxn ang="0">
                <a:pos x="158" y="196"/>
              </a:cxn>
              <a:cxn ang="0">
                <a:pos x="290" y="266"/>
              </a:cxn>
              <a:cxn ang="0">
                <a:pos x="128" y="274"/>
              </a:cxn>
              <a:cxn ang="0">
                <a:pos x="93" y="191"/>
              </a:cxn>
              <a:cxn ang="0">
                <a:pos x="28" y="317"/>
              </a:cxn>
              <a:cxn ang="0">
                <a:pos x="27" y="318"/>
              </a:cxn>
              <a:cxn ang="0">
                <a:pos x="29" y="347"/>
              </a:cxn>
              <a:cxn ang="0">
                <a:pos x="62" y="379"/>
              </a:cxn>
              <a:cxn ang="0">
                <a:pos x="103" y="345"/>
              </a:cxn>
              <a:cxn ang="0">
                <a:pos x="230" y="354"/>
              </a:cxn>
              <a:cxn ang="0">
                <a:pos x="242" y="379"/>
              </a:cxn>
              <a:cxn ang="0">
                <a:pos x="379" y="423"/>
              </a:cxn>
              <a:cxn ang="0">
                <a:pos x="410" y="259"/>
              </a:cxn>
              <a:cxn ang="0">
                <a:pos x="355" y="168"/>
              </a:cxn>
              <a:cxn ang="0">
                <a:pos x="358" y="167"/>
              </a:cxn>
              <a:cxn ang="0">
                <a:pos x="391" y="148"/>
              </a:cxn>
              <a:cxn ang="0">
                <a:pos x="396" y="95"/>
              </a:cxn>
              <a:cxn ang="0">
                <a:pos x="391" y="95"/>
              </a:cxn>
              <a:cxn ang="0">
                <a:pos x="377" y="32"/>
              </a:cxn>
              <a:cxn ang="0">
                <a:pos x="369" y="28"/>
              </a:cxn>
              <a:cxn ang="0">
                <a:pos x="364" y="90"/>
              </a:cxn>
              <a:cxn ang="0">
                <a:pos x="312" y="90"/>
              </a:cxn>
              <a:cxn ang="0">
                <a:pos x="306" y="28"/>
              </a:cxn>
              <a:cxn ang="0">
                <a:pos x="299" y="32"/>
              </a:cxn>
              <a:cxn ang="0">
                <a:pos x="284" y="95"/>
              </a:cxn>
              <a:cxn ang="0">
                <a:pos x="280" y="106"/>
              </a:cxn>
              <a:cxn ang="0">
                <a:pos x="282" y="145"/>
              </a:cxn>
              <a:cxn ang="0">
                <a:pos x="318" y="167"/>
              </a:cxn>
              <a:cxn ang="0">
                <a:pos x="269" y="172"/>
              </a:cxn>
              <a:cxn ang="0">
                <a:pos x="255" y="145"/>
              </a:cxn>
              <a:cxn ang="0">
                <a:pos x="253" y="94"/>
              </a:cxn>
              <a:cxn ang="0">
                <a:pos x="272" y="70"/>
              </a:cxn>
              <a:cxn ang="0">
                <a:pos x="304" y="0"/>
              </a:cxn>
              <a:cxn ang="0">
                <a:pos x="334" y="68"/>
              </a:cxn>
              <a:cxn ang="0">
                <a:pos x="351" y="9"/>
              </a:cxn>
              <a:cxn ang="0">
                <a:pos x="403" y="32"/>
              </a:cxn>
              <a:cxn ang="0">
                <a:pos x="422" y="95"/>
              </a:cxn>
              <a:cxn ang="0">
                <a:pos x="415" y="160"/>
              </a:cxn>
              <a:cxn ang="0">
                <a:pos x="384" y="185"/>
              </a:cxn>
              <a:cxn ang="0">
                <a:pos x="444" y="395"/>
              </a:cxn>
              <a:cxn ang="0">
                <a:pos x="331" y="459"/>
              </a:cxn>
              <a:cxn ang="0">
                <a:pos x="294" y="122"/>
              </a:cxn>
            </a:cxnLst>
            <a:rect l="0" t="0" r="r" b="b"/>
            <a:pathLst>
              <a:path w="460" h="459">
                <a:moveTo>
                  <a:pt x="271" y="444"/>
                </a:moveTo>
                <a:cubicBezTo>
                  <a:pt x="254" y="434"/>
                  <a:pt x="242" y="422"/>
                  <a:pt x="232" y="410"/>
                </a:cubicBezTo>
                <a:cubicBezTo>
                  <a:pt x="232" y="410"/>
                  <a:pt x="232" y="410"/>
                  <a:pt x="232" y="410"/>
                </a:cubicBezTo>
                <a:cubicBezTo>
                  <a:pt x="220" y="395"/>
                  <a:pt x="212" y="380"/>
                  <a:pt x="208" y="371"/>
                </a:cubicBezTo>
                <a:cubicBezTo>
                  <a:pt x="208" y="371"/>
                  <a:pt x="208" y="371"/>
                  <a:pt x="208" y="371"/>
                </a:cubicBezTo>
                <a:cubicBezTo>
                  <a:pt x="113" y="371"/>
                  <a:pt x="113" y="371"/>
                  <a:pt x="113" y="371"/>
                </a:cubicBezTo>
                <a:cubicBezTo>
                  <a:pt x="109" y="381"/>
                  <a:pt x="103" y="389"/>
                  <a:pt x="95" y="395"/>
                </a:cubicBezTo>
                <a:cubicBezTo>
                  <a:pt x="95" y="395"/>
                  <a:pt x="95" y="395"/>
                  <a:pt x="95" y="395"/>
                </a:cubicBezTo>
                <a:cubicBezTo>
                  <a:pt x="85" y="403"/>
                  <a:pt x="73" y="406"/>
                  <a:pt x="62" y="406"/>
                </a:cubicBezTo>
                <a:cubicBezTo>
                  <a:pt x="62" y="406"/>
                  <a:pt x="62" y="406"/>
                  <a:pt x="62" y="406"/>
                </a:cubicBezTo>
                <a:cubicBezTo>
                  <a:pt x="52" y="406"/>
                  <a:pt x="42" y="404"/>
                  <a:pt x="33" y="399"/>
                </a:cubicBezTo>
                <a:cubicBezTo>
                  <a:pt x="33" y="399"/>
                  <a:pt x="33" y="399"/>
                  <a:pt x="33" y="399"/>
                </a:cubicBezTo>
                <a:cubicBezTo>
                  <a:pt x="25" y="395"/>
                  <a:pt x="19" y="389"/>
                  <a:pt x="15" y="382"/>
                </a:cubicBezTo>
                <a:cubicBezTo>
                  <a:pt x="15" y="382"/>
                  <a:pt x="15" y="382"/>
                  <a:pt x="15" y="382"/>
                </a:cubicBezTo>
                <a:cubicBezTo>
                  <a:pt x="11" y="376"/>
                  <a:pt x="8" y="369"/>
                  <a:pt x="5" y="362"/>
                </a:cubicBezTo>
                <a:cubicBezTo>
                  <a:pt x="5" y="362"/>
                  <a:pt x="5" y="362"/>
                  <a:pt x="5" y="362"/>
                </a:cubicBezTo>
                <a:cubicBezTo>
                  <a:pt x="1" y="349"/>
                  <a:pt x="1" y="335"/>
                  <a:pt x="0" y="326"/>
                </a:cubicBezTo>
                <a:cubicBezTo>
                  <a:pt x="0" y="326"/>
                  <a:pt x="0" y="326"/>
                  <a:pt x="0" y="326"/>
                </a:cubicBezTo>
                <a:cubicBezTo>
                  <a:pt x="0" y="321"/>
                  <a:pt x="1" y="317"/>
                  <a:pt x="1" y="315"/>
                </a:cubicBezTo>
                <a:cubicBezTo>
                  <a:pt x="1" y="315"/>
                  <a:pt x="1" y="315"/>
                  <a:pt x="1" y="315"/>
                </a:cubicBezTo>
                <a:cubicBezTo>
                  <a:pt x="3" y="280"/>
                  <a:pt x="9" y="252"/>
                  <a:pt x="19" y="230"/>
                </a:cubicBezTo>
                <a:cubicBezTo>
                  <a:pt x="19" y="230"/>
                  <a:pt x="19" y="230"/>
                  <a:pt x="19" y="230"/>
                </a:cubicBezTo>
                <a:cubicBezTo>
                  <a:pt x="29" y="209"/>
                  <a:pt x="41" y="193"/>
                  <a:pt x="54" y="183"/>
                </a:cubicBezTo>
                <a:cubicBezTo>
                  <a:pt x="54" y="183"/>
                  <a:pt x="54" y="183"/>
                  <a:pt x="54" y="183"/>
                </a:cubicBezTo>
                <a:cubicBezTo>
                  <a:pt x="79" y="162"/>
                  <a:pt x="104" y="161"/>
                  <a:pt x="106" y="160"/>
                </a:cubicBezTo>
                <a:cubicBezTo>
                  <a:pt x="106" y="160"/>
                  <a:pt x="106" y="160"/>
                  <a:pt x="106" y="160"/>
                </a:cubicBezTo>
                <a:cubicBezTo>
                  <a:pt x="109" y="160"/>
                  <a:pt x="113" y="162"/>
                  <a:pt x="115" y="164"/>
                </a:cubicBezTo>
                <a:cubicBezTo>
                  <a:pt x="115" y="164"/>
                  <a:pt x="115" y="164"/>
                  <a:pt x="115" y="164"/>
                </a:cubicBezTo>
                <a:cubicBezTo>
                  <a:pt x="118" y="167"/>
                  <a:pt x="120" y="170"/>
                  <a:pt x="120" y="174"/>
                </a:cubicBezTo>
                <a:cubicBezTo>
                  <a:pt x="120" y="174"/>
                  <a:pt x="120" y="174"/>
                  <a:pt x="120" y="174"/>
                </a:cubicBezTo>
                <a:cubicBezTo>
                  <a:pt x="120" y="182"/>
                  <a:pt x="119" y="233"/>
                  <a:pt x="119" y="239"/>
                </a:cubicBezTo>
                <a:cubicBezTo>
                  <a:pt x="119" y="239"/>
                  <a:pt x="119" y="239"/>
                  <a:pt x="119" y="239"/>
                </a:cubicBezTo>
                <a:cubicBezTo>
                  <a:pt x="119" y="240"/>
                  <a:pt x="120" y="243"/>
                  <a:pt x="122" y="245"/>
                </a:cubicBezTo>
                <a:cubicBezTo>
                  <a:pt x="122" y="245"/>
                  <a:pt x="122" y="245"/>
                  <a:pt x="122" y="245"/>
                </a:cubicBezTo>
                <a:cubicBezTo>
                  <a:pt x="124" y="246"/>
                  <a:pt x="126" y="247"/>
                  <a:pt x="128" y="247"/>
                </a:cubicBezTo>
                <a:cubicBezTo>
                  <a:pt x="128" y="247"/>
                  <a:pt x="128" y="247"/>
                  <a:pt x="128" y="247"/>
                </a:cubicBezTo>
                <a:cubicBezTo>
                  <a:pt x="136" y="247"/>
                  <a:pt x="199" y="248"/>
                  <a:pt x="240" y="248"/>
                </a:cubicBezTo>
                <a:cubicBezTo>
                  <a:pt x="240" y="248"/>
                  <a:pt x="240" y="248"/>
                  <a:pt x="240" y="248"/>
                </a:cubicBezTo>
                <a:cubicBezTo>
                  <a:pt x="228" y="240"/>
                  <a:pt x="217" y="235"/>
                  <a:pt x="206" y="231"/>
                </a:cubicBezTo>
                <a:cubicBezTo>
                  <a:pt x="206" y="231"/>
                  <a:pt x="206" y="231"/>
                  <a:pt x="206" y="231"/>
                </a:cubicBezTo>
                <a:cubicBezTo>
                  <a:pt x="186" y="224"/>
                  <a:pt x="169" y="223"/>
                  <a:pt x="158" y="223"/>
                </a:cubicBezTo>
                <a:cubicBezTo>
                  <a:pt x="158" y="223"/>
                  <a:pt x="158" y="223"/>
                  <a:pt x="158" y="223"/>
                </a:cubicBezTo>
                <a:cubicBezTo>
                  <a:pt x="150" y="223"/>
                  <a:pt x="146" y="223"/>
                  <a:pt x="145" y="224"/>
                </a:cubicBezTo>
                <a:cubicBezTo>
                  <a:pt x="145" y="224"/>
                  <a:pt x="145" y="224"/>
                  <a:pt x="145" y="224"/>
                </a:cubicBezTo>
                <a:cubicBezTo>
                  <a:pt x="145" y="224"/>
                  <a:pt x="145" y="224"/>
                  <a:pt x="145" y="224"/>
                </a:cubicBezTo>
                <a:cubicBezTo>
                  <a:pt x="141" y="224"/>
                  <a:pt x="137" y="223"/>
                  <a:pt x="134" y="221"/>
                </a:cubicBezTo>
                <a:cubicBezTo>
                  <a:pt x="134" y="221"/>
                  <a:pt x="134" y="221"/>
                  <a:pt x="134" y="221"/>
                </a:cubicBezTo>
                <a:cubicBezTo>
                  <a:pt x="131" y="218"/>
                  <a:pt x="129" y="214"/>
                  <a:pt x="129" y="210"/>
                </a:cubicBezTo>
                <a:cubicBezTo>
                  <a:pt x="129" y="210"/>
                  <a:pt x="129" y="210"/>
                  <a:pt x="129" y="210"/>
                </a:cubicBezTo>
                <a:cubicBezTo>
                  <a:pt x="129" y="169"/>
                  <a:pt x="129" y="169"/>
                  <a:pt x="129" y="169"/>
                </a:cubicBezTo>
                <a:cubicBezTo>
                  <a:pt x="129" y="162"/>
                  <a:pt x="135" y="156"/>
                  <a:pt x="142" y="155"/>
                </a:cubicBezTo>
                <a:cubicBezTo>
                  <a:pt x="142" y="155"/>
                  <a:pt x="142" y="155"/>
                  <a:pt x="142" y="155"/>
                </a:cubicBezTo>
                <a:cubicBezTo>
                  <a:pt x="146" y="155"/>
                  <a:pt x="150" y="155"/>
                  <a:pt x="153" y="155"/>
                </a:cubicBezTo>
                <a:cubicBezTo>
                  <a:pt x="153" y="155"/>
                  <a:pt x="153" y="155"/>
                  <a:pt x="153" y="155"/>
                </a:cubicBezTo>
                <a:cubicBezTo>
                  <a:pt x="183" y="155"/>
                  <a:pt x="212" y="162"/>
                  <a:pt x="236" y="171"/>
                </a:cubicBezTo>
                <a:cubicBezTo>
                  <a:pt x="236" y="171"/>
                  <a:pt x="236" y="171"/>
                  <a:pt x="236" y="171"/>
                </a:cubicBezTo>
                <a:cubicBezTo>
                  <a:pt x="261" y="180"/>
                  <a:pt x="282" y="192"/>
                  <a:pt x="296" y="203"/>
                </a:cubicBezTo>
                <a:cubicBezTo>
                  <a:pt x="296" y="203"/>
                  <a:pt x="296" y="203"/>
                  <a:pt x="296" y="203"/>
                </a:cubicBezTo>
                <a:cubicBezTo>
                  <a:pt x="302" y="208"/>
                  <a:pt x="309" y="214"/>
                  <a:pt x="316" y="221"/>
                </a:cubicBezTo>
                <a:cubicBezTo>
                  <a:pt x="316" y="221"/>
                  <a:pt x="316" y="221"/>
                  <a:pt x="316" y="221"/>
                </a:cubicBezTo>
                <a:cubicBezTo>
                  <a:pt x="322" y="227"/>
                  <a:pt x="329" y="233"/>
                  <a:pt x="334" y="237"/>
                </a:cubicBezTo>
                <a:cubicBezTo>
                  <a:pt x="334" y="237"/>
                  <a:pt x="334" y="237"/>
                  <a:pt x="334" y="237"/>
                </a:cubicBezTo>
                <a:cubicBezTo>
                  <a:pt x="337" y="240"/>
                  <a:pt x="340" y="242"/>
                  <a:pt x="340" y="242"/>
                </a:cubicBezTo>
                <a:cubicBezTo>
                  <a:pt x="340" y="242"/>
                  <a:pt x="340" y="242"/>
                  <a:pt x="340" y="242"/>
                </a:cubicBezTo>
                <a:cubicBezTo>
                  <a:pt x="340" y="242"/>
                  <a:pt x="340" y="242"/>
                  <a:pt x="340" y="242"/>
                </a:cubicBezTo>
                <a:cubicBezTo>
                  <a:pt x="340" y="242"/>
                  <a:pt x="340" y="242"/>
                  <a:pt x="340" y="242"/>
                </a:cubicBezTo>
                <a:cubicBezTo>
                  <a:pt x="343" y="243"/>
                  <a:pt x="351" y="246"/>
                  <a:pt x="359" y="249"/>
                </a:cubicBezTo>
                <a:cubicBezTo>
                  <a:pt x="359" y="249"/>
                  <a:pt x="359" y="249"/>
                  <a:pt x="359" y="249"/>
                </a:cubicBezTo>
                <a:cubicBezTo>
                  <a:pt x="367" y="253"/>
                  <a:pt x="377" y="259"/>
                  <a:pt x="385" y="267"/>
                </a:cubicBezTo>
                <a:cubicBezTo>
                  <a:pt x="385" y="267"/>
                  <a:pt x="385" y="267"/>
                  <a:pt x="385" y="267"/>
                </a:cubicBezTo>
                <a:cubicBezTo>
                  <a:pt x="390" y="272"/>
                  <a:pt x="395" y="279"/>
                  <a:pt x="398" y="288"/>
                </a:cubicBezTo>
                <a:cubicBezTo>
                  <a:pt x="398" y="288"/>
                  <a:pt x="398" y="288"/>
                  <a:pt x="398" y="288"/>
                </a:cubicBezTo>
                <a:cubicBezTo>
                  <a:pt x="400" y="295"/>
                  <a:pt x="402" y="303"/>
                  <a:pt x="402" y="311"/>
                </a:cubicBezTo>
                <a:cubicBezTo>
                  <a:pt x="402" y="311"/>
                  <a:pt x="402" y="311"/>
                  <a:pt x="402" y="311"/>
                </a:cubicBezTo>
                <a:cubicBezTo>
                  <a:pt x="403" y="319"/>
                  <a:pt x="404" y="327"/>
                  <a:pt x="404" y="335"/>
                </a:cubicBezTo>
                <a:cubicBezTo>
                  <a:pt x="404" y="335"/>
                  <a:pt x="404" y="335"/>
                  <a:pt x="404" y="335"/>
                </a:cubicBezTo>
                <a:cubicBezTo>
                  <a:pt x="404" y="354"/>
                  <a:pt x="402" y="371"/>
                  <a:pt x="402" y="371"/>
                </a:cubicBezTo>
                <a:cubicBezTo>
                  <a:pt x="402" y="371"/>
                  <a:pt x="402" y="371"/>
                  <a:pt x="402" y="371"/>
                </a:cubicBezTo>
                <a:cubicBezTo>
                  <a:pt x="401" y="378"/>
                  <a:pt x="395" y="383"/>
                  <a:pt x="389" y="383"/>
                </a:cubicBezTo>
                <a:cubicBezTo>
                  <a:pt x="389" y="383"/>
                  <a:pt x="389" y="383"/>
                  <a:pt x="389" y="383"/>
                </a:cubicBezTo>
                <a:cubicBezTo>
                  <a:pt x="355" y="383"/>
                  <a:pt x="355" y="383"/>
                  <a:pt x="355" y="383"/>
                </a:cubicBezTo>
                <a:cubicBezTo>
                  <a:pt x="349" y="391"/>
                  <a:pt x="342" y="396"/>
                  <a:pt x="335" y="400"/>
                </a:cubicBezTo>
                <a:cubicBezTo>
                  <a:pt x="335" y="400"/>
                  <a:pt x="335" y="400"/>
                  <a:pt x="335" y="400"/>
                </a:cubicBezTo>
                <a:cubicBezTo>
                  <a:pt x="326" y="404"/>
                  <a:pt x="316" y="406"/>
                  <a:pt x="308" y="406"/>
                </a:cubicBezTo>
                <a:cubicBezTo>
                  <a:pt x="308" y="406"/>
                  <a:pt x="308" y="406"/>
                  <a:pt x="308" y="406"/>
                </a:cubicBezTo>
                <a:cubicBezTo>
                  <a:pt x="292" y="406"/>
                  <a:pt x="278" y="398"/>
                  <a:pt x="268" y="388"/>
                </a:cubicBezTo>
                <a:cubicBezTo>
                  <a:pt x="268" y="388"/>
                  <a:pt x="268" y="388"/>
                  <a:pt x="268" y="388"/>
                </a:cubicBezTo>
                <a:cubicBezTo>
                  <a:pt x="258" y="378"/>
                  <a:pt x="252" y="364"/>
                  <a:pt x="252" y="349"/>
                </a:cubicBezTo>
                <a:cubicBezTo>
                  <a:pt x="252" y="349"/>
                  <a:pt x="252" y="349"/>
                  <a:pt x="252" y="349"/>
                </a:cubicBezTo>
                <a:cubicBezTo>
                  <a:pt x="251" y="338"/>
                  <a:pt x="256" y="332"/>
                  <a:pt x="262" y="332"/>
                </a:cubicBezTo>
                <a:cubicBezTo>
                  <a:pt x="274" y="331"/>
                  <a:pt x="277" y="339"/>
                  <a:pt x="280" y="356"/>
                </a:cubicBezTo>
                <a:cubicBezTo>
                  <a:pt x="281" y="362"/>
                  <a:pt x="283" y="366"/>
                  <a:pt x="287" y="370"/>
                </a:cubicBezTo>
                <a:cubicBezTo>
                  <a:pt x="287" y="370"/>
                  <a:pt x="287" y="370"/>
                  <a:pt x="287" y="370"/>
                </a:cubicBezTo>
                <a:cubicBezTo>
                  <a:pt x="293" y="376"/>
                  <a:pt x="300" y="379"/>
                  <a:pt x="308" y="379"/>
                </a:cubicBezTo>
                <a:cubicBezTo>
                  <a:pt x="308" y="379"/>
                  <a:pt x="308" y="379"/>
                  <a:pt x="308" y="379"/>
                </a:cubicBezTo>
                <a:cubicBezTo>
                  <a:pt x="313" y="379"/>
                  <a:pt x="319" y="378"/>
                  <a:pt x="324" y="376"/>
                </a:cubicBezTo>
                <a:cubicBezTo>
                  <a:pt x="324" y="376"/>
                  <a:pt x="324" y="376"/>
                  <a:pt x="324" y="376"/>
                </a:cubicBezTo>
                <a:cubicBezTo>
                  <a:pt x="328" y="373"/>
                  <a:pt x="332" y="370"/>
                  <a:pt x="336" y="364"/>
                </a:cubicBezTo>
                <a:cubicBezTo>
                  <a:pt x="336" y="364"/>
                  <a:pt x="336" y="364"/>
                  <a:pt x="336" y="364"/>
                </a:cubicBezTo>
                <a:cubicBezTo>
                  <a:pt x="338" y="359"/>
                  <a:pt x="342" y="357"/>
                  <a:pt x="347" y="357"/>
                </a:cubicBezTo>
                <a:cubicBezTo>
                  <a:pt x="347" y="357"/>
                  <a:pt x="347" y="357"/>
                  <a:pt x="347" y="357"/>
                </a:cubicBezTo>
                <a:cubicBezTo>
                  <a:pt x="376" y="356"/>
                  <a:pt x="376" y="356"/>
                  <a:pt x="376" y="356"/>
                </a:cubicBezTo>
                <a:cubicBezTo>
                  <a:pt x="377" y="351"/>
                  <a:pt x="377" y="343"/>
                  <a:pt x="377" y="335"/>
                </a:cubicBezTo>
                <a:cubicBezTo>
                  <a:pt x="377" y="335"/>
                  <a:pt x="377" y="335"/>
                  <a:pt x="377" y="335"/>
                </a:cubicBezTo>
                <a:cubicBezTo>
                  <a:pt x="377" y="328"/>
                  <a:pt x="377" y="320"/>
                  <a:pt x="376" y="313"/>
                </a:cubicBezTo>
                <a:cubicBezTo>
                  <a:pt x="376" y="313"/>
                  <a:pt x="376" y="313"/>
                  <a:pt x="376" y="313"/>
                </a:cubicBezTo>
                <a:cubicBezTo>
                  <a:pt x="375" y="307"/>
                  <a:pt x="374" y="300"/>
                  <a:pt x="373" y="296"/>
                </a:cubicBezTo>
                <a:cubicBezTo>
                  <a:pt x="373" y="296"/>
                  <a:pt x="373" y="296"/>
                  <a:pt x="373" y="296"/>
                </a:cubicBezTo>
                <a:cubicBezTo>
                  <a:pt x="371" y="290"/>
                  <a:pt x="366" y="285"/>
                  <a:pt x="360" y="281"/>
                </a:cubicBezTo>
                <a:cubicBezTo>
                  <a:pt x="360" y="281"/>
                  <a:pt x="360" y="281"/>
                  <a:pt x="360" y="281"/>
                </a:cubicBezTo>
                <a:cubicBezTo>
                  <a:pt x="354" y="277"/>
                  <a:pt x="347" y="273"/>
                  <a:pt x="341" y="271"/>
                </a:cubicBezTo>
                <a:cubicBezTo>
                  <a:pt x="341" y="271"/>
                  <a:pt x="341" y="271"/>
                  <a:pt x="341" y="271"/>
                </a:cubicBezTo>
                <a:cubicBezTo>
                  <a:pt x="337" y="269"/>
                  <a:pt x="333" y="268"/>
                  <a:pt x="330" y="267"/>
                </a:cubicBezTo>
                <a:cubicBezTo>
                  <a:pt x="330" y="267"/>
                  <a:pt x="330" y="267"/>
                  <a:pt x="330" y="267"/>
                </a:cubicBezTo>
                <a:cubicBezTo>
                  <a:pt x="325" y="265"/>
                  <a:pt x="322" y="262"/>
                  <a:pt x="317" y="258"/>
                </a:cubicBezTo>
                <a:cubicBezTo>
                  <a:pt x="317" y="258"/>
                  <a:pt x="317" y="258"/>
                  <a:pt x="317" y="258"/>
                </a:cubicBezTo>
                <a:cubicBezTo>
                  <a:pt x="313" y="255"/>
                  <a:pt x="309" y="251"/>
                  <a:pt x="305" y="247"/>
                </a:cubicBezTo>
                <a:cubicBezTo>
                  <a:pt x="305" y="247"/>
                  <a:pt x="305" y="247"/>
                  <a:pt x="305" y="247"/>
                </a:cubicBezTo>
                <a:cubicBezTo>
                  <a:pt x="296" y="238"/>
                  <a:pt x="287" y="229"/>
                  <a:pt x="279" y="224"/>
                </a:cubicBezTo>
                <a:cubicBezTo>
                  <a:pt x="279" y="224"/>
                  <a:pt x="279" y="224"/>
                  <a:pt x="279" y="224"/>
                </a:cubicBezTo>
                <a:cubicBezTo>
                  <a:pt x="268" y="215"/>
                  <a:pt x="249" y="204"/>
                  <a:pt x="227" y="196"/>
                </a:cubicBezTo>
                <a:cubicBezTo>
                  <a:pt x="227" y="196"/>
                  <a:pt x="227" y="196"/>
                  <a:pt x="227" y="196"/>
                </a:cubicBezTo>
                <a:cubicBezTo>
                  <a:pt x="205" y="188"/>
                  <a:pt x="180" y="182"/>
                  <a:pt x="156" y="182"/>
                </a:cubicBezTo>
                <a:cubicBezTo>
                  <a:pt x="156" y="182"/>
                  <a:pt x="156" y="182"/>
                  <a:pt x="156" y="182"/>
                </a:cubicBezTo>
                <a:cubicBezTo>
                  <a:pt x="156" y="196"/>
                  <a:pt x="156" y="196"/>
                  <a:pt x="156" y="196"/>
                </a:cubicBezTo>
                <a:cubicBezTo>
                  <a:pt x="157" y="196"/>
                  <a:pt x="157" y="196"/>
                  <a:pt x="158" y="196"/>
                </a:cubicBezTo>
                <a:cubicBezTo>
                  <a:pt x="158" y="196"/>
                  <a:pt x="158" y="196"/>
                  <a:pt x="158" y="196"/>
                </a:cubicBezTo>
                <a:cubicBezTo>
                  <a:pt x="171" y="196"/>
                  <a:pt x="191" y="198"/>
                  <a:pt x="214" y="206"/>
                </a:cubicBezTo>
                <a:cubicBezTo>
                  <a:pt x="214" y="206"/>
                  <a:pt x="214" y="206"/>
                  <a:pt x="214" y="206"/>
                </a:cubicBezTo>
                <a:cubicBezTo>
                  <a:pt x="237" y="213"/>
                  <a:pt x="263" y="227"/>
                  <a:pt x="287" y="252"/>
                </a:cubicBezTo>
                <a:cubicBezTo>
                  <a:pt x="287" y="252"/>
                  <a:pt x="287" y="252"/>
                  <a:pt x="287" y="252"/>
                </a:cubicBezTo>
                <a:cubicBezTo>
                  <a:pt x="291" y="255"/>
                  <a:pt x="292" y="261"/>
                  <a:pt x="290" y="266"/>
                </a:cubicBezTo>
                <a:cubicBezTo>
                  <a:pt x="290" y="266"/>
                  <a:pt x="290" y="266"/>
                  <a:pt x="290" y="266"/>
                </a:cubicBezTo>
                <a:cubicBezTo>
                  <a:pt x="288" y="271"/>
                  <a:pt x="283" y="274"/>
                  <a:pt x="278" y="274"/>
                </a:cubicBezTo>
                <a:cubicBezTo>
                  <a:pt x="278" y="274"/>
                  <a:pt x="278" y="274"/>
                  <a:pt x="278" y="274"/>
                </a:cubicBezTo>
                <a:cubicBezTo>
                  <a:pt x="278" y="274"/>
                  <a:pt x="243" y="274"/>
                  <a:pt x="207" y="274"/>
                </a:cubicBezTo>
                <a:cubicBezTo>
                  <a:pt x="207" y="274"/>
                  <a:pt x="207" y="274"/>
                  <a:pt x="207" y="274"/>
                </a:cubicBezTo>
                <a:cubicBezTo>
                  <a:pt x="172" y="274"/>
                  <a:pt x="134" y="274"/>
                  <a:pt x="128" y="274"/>
                </a:cubicBezTo>
                <a:cubicBezTo>
                  <a:pt x="128" y="274"/>
                  <a:pt x="128" y="274"/>
                  <a:pt x="128" y="274"/>
                </a:cubicBezTo>
                <a:cubicBezTo>
                  <a:pt x="118" y="274"/>
                  <a:pt x="109" y="269"/>
                  <a:pt x="103" y="263"/>
                </a:cubicBezTo>
                <a:cubicBezTo>
                  <a:pt x="103" y="263"/>
                  <a:pt x="103" y="263"/>
                  <a:pt x="103" y="263"/>
                </a:cubicBezTo>
                <a:cubicBezTo>
                  <a:pt x="97" y="257"/>
                  <a:pt x="93" y="249"/>
                  <a:pt x="93" y="239"/>
                </a:cubicBezTo>
                <a:cubicBezTo>
                  <a:pt x="93" y="239"/>
                  <a:pt x="93" y="239"/>
                  <a:pt x="93" y="239"/>
                </a:cubicBezTo>
                <a:cubicBezTo>
                  <a:pt x="93" y="235"/>
                  <a:pt x="93" y="209"/>
                  <a:pt x="93" y="191"/>
                </a:cubicBezTo>
                <a:cubicBezTo>
                  <a:pt x="93" y="191"/>
                  <a:pt x="93" y="191"/>
                  <a:pt x="93" y="191"/>
                </a:cubicBezTo>
                <a:cubicBezTo>
                  <a:pt x="90" y="192"/>
                  <a:pt x="88" y="193"/>
                  <a:pt x="85" y="194"/>
                </a:cubicBezTo>
                <a:cubicBezTo>
                  <a:pt x="85" y="194"/>
                  <a:pt x="85" y="194"/>
                  <a:pt x="85" y="194"/>
                </a:cubicBezTo>
                <a:cubicBezTo>
                  <a:pt x="72" y="201"/>
                  <a:pt x="56" y="214"/>
                  <a:pt x="43" y="241"/>
                </a:cubicBezTo>
                <a:cubicBezTo>
                  <a:pt x="43" y="241"/>
                  <a:pt x="43" y="241"/>
                  <a:pt x="43" y="241"/>
                </a:cubicBezTo>
                <a:cubicBezTo>
                  <a:pt x="35" y="259"/>
                  <a:pt x="29" y="284"/>
                  <a:pt x="28" y="317"/>
                </a:cubicBezTo>
                <a:cubicBezTo>
                  <a:pt x="28" y="317"/>
                  <a:pt x="28" y="317"/>
                  <a:pt x="28" y="317"/>
                </a:cubicBezTo>
                <a:cubicBezTo>
                  <a:pt x="27" y="318"/>
                  <a:pt x="27" y="318"/>
                  <a:pt x="27" y="318"/>
                </a:cubicBezTo>
                <a:cubicBezTo>
                  <a:pt x="27" y="318"/>
                  <a:pt x="27" y="318"/>
                  <a:pt x="27" y="318"/>
                </a:cubicBezTo>
                <a:cubicBezTo>
                  <a:pt x="27" y="318"/>
                  <a:pt x="27" y="318"/>
                  <a:pt x="27" y="318"/>
                </a:cubicBezTo>
                <a:cubicBezTo>
                  <a:pt x="27" y="318"/>
                  <a:pt x="27" y="318"/>
                  <a:pt x="27" y="318"/>
                </a:cubicBezTo>
                <a:cubicBezTo>
                  <a:pt x="27" y="318"/>
                  <a:pt x="27" y="318"/>
                  <a:pt x="27" y="318"/>
                </a:cubicBezTo>
                <a:cubicBezTo>
                  <a:pt x="27" y="319"/>
                  <a:pt x="27" y="319"/>
                  <a:pt x="27" y="320"/>
                </a:cubicBezTo>
                <a:cubicBezTo>
                  <a:pt x="27" y="320"/>
                  <a:pt x="27" y="320"/>
                  <a:pt x="27" y="320"/>
                </a:cubicBezTo>
                <a:cubicBezTo>
                  <a:pt x="27" y="321"/>
                  <a:pt x="27" y="324"/>
                  <a:pt x="27" y="326"/>
                </a:cubicBezTo>
                <a:cubicBezTo>
                  <a:pt x="27" y="326"/>
                  <a:pt x="27" y="326"/>
                  <a:pt x="27" y="326"/>
                </a:cubicBezTo>
                <a:cubicBezTo>
                  <a:pt x="27" y="332"/>
                  <a:pt x="28" y="339"/>
                  <a:pt x="29" y="347"/>
                </a:cubicBezTo>
                <a:cubicBezTo>
                  <a:pt x="29" y="347"/>
                  <a:pt x="29" y="347"/>
                  <a:pt x="29" y="347"/>
                </a:cubicBezTo>
                <a:cubicBezTo>
                  <a:pt x="31" y="354"/>
                  <a:pt x="33" y="362"/>
                  <a:pt x="37" y="367"/>
                </a:cubicBezTo>
                <a:cubicBezTo>
                  <a:pt x="37" y="367"/>
                  <a:pt x="37" y="367"/>
                  <a:pt x="37" y="367"/>
                </a:cubicBezTo>
                <a:cubicBezTo>
                  <a:pt x="39" y="371"/>
                  <a:pt x="42" y="374"/>
                  <a:pt x="46" y="376"/>
                </a:cubicBezTo>
                <a:cubicBezTo>
                  <a:pt x="46" y="376"/>
                  <a:pt x="46" y="376"/>
                  <a:pt x="46" y="376"/>
                </a:cubicBezTo>
                <a:cubicBezTo>
                  <a:pt x="50" y="378"/>
                  <a:pt x="56" y="379"/>
                  <a:pt x="62" y="379"/>
                </a:cubicBezTo>
                <a:cubicBezTo>
                  <a:pt x="62" y="379"/>
                  <a:pt x="62" y="379"/>
                  <a:pt x="62" y="379"/>
                </a:cubicBezTo>
                <a:cubicBezTo>
                  <a:pt x="68" y="379"/>
                  <a:pt x="74" y="378"/>
                  <a:pt x="79" y="374"/>
                </a:cubicBezTo>
                <a:cubicBezTo>
                  <a:pt x="79" y="374"/>
                  <a:pt x="79" y="374"/>
                  <a:pt x="79" y="374"/>
                </a:cubicBezTo>
                <a:cubicBezTo>
                  <a:pt x="84" y="370"/>
                  <a:pt x="88" y="364"/>
                  <a:pt x="90" y="355"/>
                </a:cubicBezTo>
                <a:cubicBezTo>
                  <a:pt x="90" y="355"/>
                  <a:pt x="90" y="355"/>
                  <a:pt x="90" y="355"/>
                </a:cubicBezTo>
                <a:cubicBezTo>
                  <a:pt x="92" y="349"/>
                  <a:pt x="97" y="345"/>
                  <a:pt x="103" y="345"/>
                </a:cubicBezTo>
                <a:cubicBezTo>
                  <a:pt x="103" y="345"/>
                  <a:pt x="103" y="345"/>
                  <a:pt x="103" y="345"/>
                </a:cubicBezTo>
                <a:cubicBezTo>
                  <a:pt x="217" y="345"/>
                  <a:pt x="217" y="345"/>
                  <a:pt x="217" y="345"/>
                </a:cubicBezTo>
                <a:cubicBezTo>
                  <a:pt x="223" y="345"/>
                  <a:pt x="228" y="348"/>
                  <a:pt x="230" y="354"/>
                </a:cubicBezTo>
                <a:cubicBezTo>
                  <a:pt x="230" y="354"/>
                  <a:pt x="230" y="354"/>
                  <a:pt x="230" y="354"/>
                </a:cubicBezTo>
                <a:cubicBezTo>
                  <a:pt x="230" y="354"/>
                  <a:pt x="230" y="354"/>
                  <a:pt x="230" y="354"/>
                </a:cubicBezTo>
                <a:cubicBezTo>
                  <a:pt x="230" y="354"/>
                  <a:pt x="230" y="354"/>
                  <a:pt x="230" y="354"/>
                </a:cubicBezTo>
                <a:cubicBezTo>
                  <a:pt x="230" y="354"/>
                  <a:pt x="230" y="354"/>
                  <a:pt x="230" y="354"/>
                </a:cubicBezTo>
                <a:cubicBezTo>
                  <a:pt x="230" y="354"/>
                  <a:pt x="230" y="355"/>
                  <a:pt x="230" y="355"/>
                </a:cubicBezTo>
                <a:cubicBezTo>
                  <a:pt x="230" y="355"/>
                  <a:pt x="230" y="355"/>
                  <a:pt x="230" y="355"/>
                </a:cubicBezTo>
                <a:cubicBezTo>
                  <a:pt x="231" y="357"/>
                  <a:pt x="232" y="358"/>
                  <a:pt x="233" y="361"/>
                </a:cubicBezTo>
                <a:cubicBezTo>
                  <a:pt x="233" y="361"/>
                  <a:pt x="233" y="361"/>
                  <a:pt x="233" y="361"/>
                </a:cubicBezTo>
                <a:cubicBezTo>
                  <a:pt x="235" y="365"/>
                  <a:pt x="238" y="372"/>
                  <a:pt x="242" y="379"/>
                </a:cubicBezTo>
                <a:cubicBezTo>
                  <a:pt x="242" y="379"/>
                  <a:pt x="242" y="379"/>
                  <a:pt x="242" y="379"/>
                </a:cubicBezTo>
                <a:cubicBezTo>
                  <a:pt x="251" y="393"/>
                  <a:pt x="265" y="410"/>
                  <a:pt x="284" y="420"/>
                </a:cubicBezTo>
                <a:cubicBezTo>
                  <a:pt x="284" y="420"/>
                  <a:pt x="284" y="420"/>
                  <a:pt x="284" y="420"/>
                </a:cubicBezTo>
                <a:cubicBezTo>
                  <a:pt x="297" y="428"/>
                  <a:pt x="312" y="432"/>
                  <a:pt x="331" y="432"/>
                </a:cubicBezTo>
                <a:cubicBezTo>
                  <a:pt x="331" y="432"/>
                  <a:pt x="331" y="432"/>
                  <a:pt x="331" y="432"/>
                </a:cubicBezTo>
                <a:cubicBezTo>
                  <a:pt x="350" y="432"/>
                  <a:pt x="366" y="429"/>
                  <a:pt x="379" y="423"/>
                </a:cubicBezTo>
                <a:cubicBezTo>
                  <a:pt x="379" y="423"/>
                  <a:pt x="379" y="423"/>
                  <a:pt x="379" y="423"/>
                </a:cubicBezTo>
                <a:cubicBezTo>
                  <a:pt x="392" y="416"/>
                  <a:pt x="402" y="408"/>
                  <a:pt x="410" y="398"/>
                </a:cubicBezTo>
                <a:cubicBezTo>
                  <a:pt x="410" y="398"/>
                  <a:pt x="410" y="398"/>
                  <a:pt x="410" y="398"/>
                </a:cubicBezTo>
                <a:cubicBezTo>
                  <a:pt x="426" y="378"/>
                  <a:pt x="434" y="352"/>
                  <a:pt x="434" y="330"/>
                </a:cubicBezTo>
                <a:cubicBezTo>
                  <a:pt x="434" y="330"/>
                  <a:pt x="434" y="330"/>
                  <a:pt x="434" y="330"/>
                </a:cubicBezTo>
                <a:cubicBezTo>
                  <a:pt x="434" y="309"/>
                  <a:pt x="425" y="284"/>
                  <a:pt x="410" y="259"/>
                </a:cubicBezTo>
                <a:cubicBezTo>
                  <a:pt x="410" y="259"/>
                  <a:pt x="410" y="259"/>
                  <a:pt x="410" y="259"/>
                </a:cubicBezTo>
                <a:cubicBezTo>
                  <a:pt x="395" y="235"/>
                  <a:pt x="374" y="211"/>
                  <a:pt x="351" y="191"/>
                </a:cubicBezTo>
                <a:cubicBezTo>
                  <a:pt x="351" y="191"/>
                  <a:pt x="351" y="191"/>
                  <a:pt x="351" y="191"/>
                </a:cubicBezTo>
                <a:cubicBezTo>
                  <a:pt x="347" y="188"/>
                  <a:pt x="345" y="183"/>
                  <a:pt x="346" y="179"/>
                </a:cubicBezTo>
                <a:cubicBezTo>
                  <a:pt x="346" y="179"/>
                  <a:pt x="346" y="179"/>
                  <a:pt x="346" y="179"/>
                </a:cubicBezTo>
                <a:cubicBezTo>
                  <a:pt x="347" y="174"/>
                  <a:pt x="350" y="170"/>
                  <a:pt x="355" y="168"/>
                </a:cubicBezTo>
                <a:cubicBezTo>
                  <a:pt x="355" y="168"/>
                  <a:pt x="355" y="168"/>
                  <a:pt x="355" y="168"/>
                </a:cubicBezTo>
                <a:cubicBezTo>
                  <a:pt x="355" y="168"/>
                  <a:pt x="355" y="168"/>
                  <a:pt x="355" y="168"/>
                </a:cubicBezTo>
                <a:cubicBezTo>
                  <a:pt x="355" y="168"/>
                  <a:pt x="355" y="168"/>
                  <a:pt x="355" y="168"/>
                </a:cubicBezTo>
                <a:cubicBezTo>
                  <a:pt x="355" y="168"/>
                  <a:pt x="355" y="168"/>
                  <a:pt x="356" y="168"/>
                </a:cubicBezTo>
                <a:cubicBezTo>
                  <a:pt x="356" y="168"/>
                  <a:pt x="356" y="168"/>
                  <a:pt x="356" y="168"/>
                </a:cubicBezTo>
                <a:cubicBezTo>
                  <a:pt x="356" y="168"/>
                  <a:pt x="357" y="168"/>
                  <a:pt x="358" y="167"/>
                </a:cubicBezTo>
                <a:cubicBezTo>
                  <a:pt x="358" y="167"/>
                  <a:pt x="358" y="167"/>
                  <a:pt x="358" y="167"/>
                </a:cubicBezTo>
                <a:cubicBezTo>
                  <a:pt x="360" y="167"/>
                  <a:pt x="363" y="165"/>
                  <a:pt x="366" y="164"/>
                </a:cubicBezTo>
                <a:cubicBezTo>
                  <a:pt x="366" y="164"/>
                  <a:pt x="366" y="164"/>
                  <a:pt x="366" y="164"/>
                </a:cubicBezTo>
                <a:cubicBezTo>
                  <a:pt x="372" y="161"/>
                  <a:pt x="380" y="157"/>
                  <a:pt x="385" y="153"/>
                </a:cubicBezTo>
                <a:cubicBezTo>
                  <a:pt x="385" y="153"/>
                  <a:pt x="385" y="153"/>
                  <a:pt x="385" y="153"/>
                </a:cubicBezTo>
                <a:cubicBezTo>
                  <a:pt x="389" y="151"/>
                  <a:pt x="391" y="148"/>
                  <a:pt x="391" y="148"/>
                </a:cubicBezTo>
                <a:cubicBezTo>
                  <a:pt x="391" y="148"/>
                  <a:pt x="391" y="148"/>
                  <a:pt x="391" y="148"/>
                </a:cubicBezTo>
                <a:cubicBezTo>
                  <a:pt x="392" y="145"/>
                  <a:pt x="394" y="139"/>
                  <a:pt x="395" y="132"/>
                </a:cubicBezTo>
                <a:cubicBezTo>
                  <a:pt x="395" y="132"/>
                  <a:pt x="395" y="132"/>
                  <a:pt x="395" y="132"/>
                </a:cubicBezTo>
                <a:cubicBezTo>
                  <a:pt x="396" y="125"/>
                  <a:pt x="396" y="118"/>
                  <a:pt x="396" y="111"/>
                </a:cubicBezTo>
                <a:cubicBezTo>
                  <a:pt x="396" y="111"/>
                  <a:pt x="396" y="111"/>
                  <a:pt x="396" y="111"/>
                </a:cubicBezTo>
                <a:cubicBezTo>
                  <a:pt x="396" y="104"/>
                  <a:pt x="396" y="99"/>
                  <a:pt x="396" y="95"/>
                </a:cubicBezTo>
                <a:cubicBezTo>
                  <a:pt x="396" y="95"/>
                  <a:pt x="396" y="95"/>
                  <a:pt x="396" y="95"/>
                </a:cubicBezTo>
                <a:cubicBezTo>
                  <a:pt x="395" y="95"/>
                  <a:pt x="393" y="95"/>
                  <a:pt x="392" y="95"/>
                </a:cubicBezTo>
                <a:cubicBezTo>
                  <a:pt x="392" y="95"/>
                  <a:pt x="392" y="95"/>
                  <a:pt x="392" y="95"/>
                </a:cubicBezTo>
                <a:cubicBezTo>
                  <a:pt x="391" y="95"/>
                  <a:pt x="391" y="95"/>
                  <a:pt x="391" y="95"/>
                </a:cubicBezTo>
                <a:cubicBezTo>
                  <a:pt x="391" y="95"/>
                  <a:pt x="391" y="95"/>
                  <a:pt x="391" y="95"/>
                </a:cubicBezTo>
                <a:cubicBezTo>
                  <a:pt x="391" y="95"/>
                  <a:pt x="391" y="95"/>
                  <a:pt x="391" y="95"/>
                </a:cubicBezTo>
                <a:cubicBezTo>
                  <a:pt x="391" y="95"/>
                  <a:pt x="391" y="95"/>
                  <a:pt x="391" y="95"/>
                </a:cubicBezTo>
                <a:cubicBezTo>
                  <a:pt x="391" y="95"/>
                  <a:pt x="391" y="95"/>
                  <a:pt x="391" y="95"/>
                </a:cubicBezTo>
                <a:cubicBezTo>
                  <a:pt x="387" y="95"/>
                  <a:pt x="384" y="94"/>
                  <a:pt x="381" y="91"/>
                </a:cubicBezTo>
                <a:cubicBezTo>
                  <a:pt x="381" y="91"/>
                  <a:pt x="381" y="91"/>
                  <a:pt x="381" y="91"/>
                </a:cubicBezTo>
                <a:cubicBezTo>
                  <a:pt x="378" y="89"/>
                  <a:pt x="377" y="85"/>
                  <a:pt x="377" y="81"/>
                </a:cubicBezTo>
                <a:cubicBezTo>
                  <a:pt x="377" y="81"/>
                  <a:pt x="377" y="81"/>
                  <a:pt x="377" y="81"/>
                </a:cubicBezTo>
                <a:cubicBezTo>
                  <a:pt x="377" y="81"/>
                  <a:pt x="377" y="40"/>
                  <a:pt x="377" y="32"/>
                </a:cubicBezTo>
                <a:cubicBezTo>
                  <a:pt x="377" y="32"/>
                  <a:pt x="377" y="32"/>
                  <a:pt x="377" y="32"/>
                </a:cubicBezTo>
                <a:cubicBezTo>
                  <a:pt x="377" y="30"/>
                  <a:pt x="376" y="28"/>
                  <a:pt x="375" y="28"/>
                </a:cubicBezTo>
                <a:cubicBezTo>
                  <a:pt x="375" y="28"/>
                  <a:pt x="375" y="28"/>
                  <a:pt x="375" y="28"/>
                </a:cubicBezTo>
                <a:cubicBezTo>
                  <a:pt x="375" y="27"/>
                  <a:pt x="374" y="27"/>
                  <a:pt x="373" y="27"/>
                </a:cubicBezTo>
                <a:cubicBezTo>
                  <a:pt x="373" y="27"/>
                  <a:pt x="373" y="27"/>
                  <a:pt x="373" y="27"/>
                </a:cubicBezTo>
                <a:cubicBezTo>
                  <a:pt x="371" y="27"/>
                  <a:pt x="370" y="27"/>
                  <a:pt x="369" y="28"/>
                </a:cubicBezTo>
                <a:cubicBezTo>
                  <a:pt x="369" y="28"/>
                  <a:pt x="369" y="28"/>
                  <a:pt x="369" y="28"/>
                </a:cubicBezTo>
                <a:cubicBezTo>
                  <a:pt x="369" y="28"/>
                  <a:pt x="368" y="29"/>
                  <a:pt x="368" y="32"/>
                </a:cubicBezTo>
                <a:cubicBezTo>
                  <a:pt x="368" y="32"/>
                  <a:pt x="368" y="32"/>
                  <a:pt x="368" y="32"/>
                </a:cubicBezTo>
                <a:cubicBezTo>
                  <a:pt x="368" y="41"/>
                  <a:pt x="368" y="76"/>
                  <a:pt x="368" y="81"/>
                </a:cubicBezTo>
                <a:cubicBezTo>
                  <a:pt x="368" y="81"/>
                  <a:pt x="368" y="81"/>
                  <a:pt x="368" y="81"/>
                </a:cubicBezTo>
                <a:cubicBezTo>
                  <a:pt x="368" y="85"/>
                  <a:pt x="367" y="88"/>
                  <a:pt x="364" y="90"/>
                </a:cubicBezTo>
                <a:cubicBezTo>
                  <a:pt x="364" y="90"/>
                  <a:pt x="364" y="90"/>
                  <a:pt x="364" y="90"/>
                </a:cubicBezTo>
                <a:cubicBezTo>
                  <a:pt x="362" y="93"/>
                  <a:pt x="358" y="94"/>
                  <a:pt x="355" y="94"/>
                </a:cubicBezTo>
                <a:cubicBezTo>
                  <a:pt x="355" y="94"/>
                  <a:pt x="355" y="94"/>
                  <a:pt x="355" y="94"/>
                </a:cubicBezTo>
                <a:cubicBezTo>
                  <a:pt x="321" y="94"/>
                  <a:pt x="321" y="94"/>
                  <a:pt x="321" y="94"/>
                </a:cubicBezTo>
                <a:cubicBezTo>
                  <a:pt x="317" y="94"/>
                  <a:pt x="314" y="93"/>
                  <a:pt x="312" y="90"/>
                </a:cubicBezTo>
                <a:cubicBezTo>
                  <a:pt x="312" y="90"/>
                  <a:pt x="312" y="90"/>
                  <a:pt x="312" y="90"/>
                </a:cubicBezTo>
                <a:cubicBezTo>
                  <a:pt x="309" y="88"/>
                  <a:pt x="308" y="85"/>
                  <a:pt x="308" y="81"/>
                </a:cubicBezTo>
                <a:cubicBezTo>
                  <a:pt x="308" y="81"/>
                  <a:pt x="308" y="81"/>
                  <a:pt x="308" y="81"/>
                </a:cubicBezTo>
                <a:cubicBezTo>
                  <a:pt x="308" y="81"/>
                  <a:pt x="308" y="42"/>
                  <a:pt x="308" y="32"/>
                </a:cubicBezTo>
                <a:cubicBezTo>
                  <a:pt x="308" y="32"/>
                  <a:pt x="308" y="32"/>
                  <a:pt x="308" y="32"/>
                </a:cubicBezTo>
                <a:cubicBezTo>
                  <a:pt x="308" y="29"/>
                  <a:pt x="307" y="28"/>
                  <a:pt x="306" y="28"/>
                </a:cubicBezTo>
                <a:cubicBezTo>
                  <a:pt x="306" y="28"/>
                  <a:pt x="306" y="28"/>
                  <a:pt x="306" y="28"/>
                </a:cubicBezTo>
                <a:cubicBezTo>
                  <a:pt x="306" y="27"/>
                  <a:pt x="305" y="27"/>
                  <a:pt x="304" y="27"/>
                </a:cubicBezTo>
                <a:cubicBezTo>
                  <a:pt x="304" y="27"/>
                  <a:pt x="304" y="27"/>
                  <a:pt x="304" y="27"/>
                </a:cubicBezTo>
                <a:cubicBezTo>
                  <a:pt x="302" y="27"/>
                  <a:pt x="301" y="27"/>
                  <a:pt x="300" y="28"/>
                </a:cubicBezTo>
                <a:cubicBezTo>
                  <a:pt x="300" y="28"/>
                  <a:pt x="300" y="28"/>
                  <a:pt x="300" y="28"/>
                </a:cubicBezTo>
                <a:cubicBezTo>
                  <a:pt x="300" y="28"/>
                  <a:pt x="299" y="29"/>
                  <a:pt x="299" y="32"/>
                </a:cubicBezTo>
                <a:cubicBezTo>
                  <a:pt x="299" y="32"/>
                  <a:pt x="299" y="32"/>
                  <a:pt x="299" y="32"/>
                </a:cubicBezTo>
                <a:cubicBezTo>
                  <a:pt x="299" y="41"/>
                  <a:pt x="299" y="74"/>
                  <a:pt x="299" y="82"/>
                </a:cubicBezTo>
                <a:cubicBezTo>
                  <a:pt x="299" y="82"/>
                  <a:pt x="299" y="82"/>
                  <a:pt x="299" y="82"/>
                </a:cubicBezTo>
                <a:cubicBezTo>
                  <a:pt x="299" y="86"/>
                  <a:pt x="297" y="89"/>
                  <a:pt x="294" y="92"/>
                </a:cubicBezTo>
                <a:cubicBezTo>
                  <a:pt x="294" y="92"/>
                  <a:pt x="294" y="92"/>
                  <a:pt x="294" y="92"/>
                </a:cubicBezTo>
                <a:cubicBezTo>
                  <a:pt x="291" y="94"/>
                  <a:pt x="288" y="95"/>
                  <a:pt x="284" y="95"/>
                </a:cubicBezTo>
                <a:cubicBezTo>
                  <a:pt x="284" y="95"/>
                  <a:pt x="284" y="95"/>
                  <a:pt x="284" y="95"/>
                </a:cubicBezTo>
                <a:cubicBezTo>
                  <a:pt x="284" y="95"/>
                  <a:pt x="284" y="95"/>
                  <a:pt x="284" y="95"/>
                </a:cubicBezTo>
                <a:cubicBezTo>
                  <a:pt x="284" y="95"/>
                  <a:pt x="283" y="95"/>
                  <a:pt x="283" y="95"/>
                </a:cubicBezTo>
                <a:cubicBezTo>
                  <a:pt x="283" y="95"/>
                  <a:pt x="283" y="95"/>
                  <a:pt x="283" y="95"/>
                </a:cubicBezTo>
                <a:cubicBezTo>
                  <a:pt x="282" y="95"/>
                  <a:pt x="281" y="95"/>
                  <a:pt x="280" y="95"/>
                </a:cubicBezTo>
                <a:cubicBezTo>
                  <a:pt x="280" y="95"/>
                  <a:pt x="280" y="95"/>
                  <a:pt x="280" y="95"/>
                </a:cubicBezTo>
                <a:cubicBezTo>
                  <a:pt x="280" y="98"/>
                  <a:pt x="280" y="102"/>
                  <a:pt x="280" y="106"/>
                </a:cubicBezTo>
                <a:cubicBezTo>
                  <a:pt x="280" y="106"/>
                  <a:pt x="280" y="106"/>
                  <a:pt x="280" y="106"/>
                </a:cubicBezTo>
                <a:cubicBezTo>
                  <a:pt x="280" y="116"/>
                  <a:pt x="280" y="130"/>
                  <a:pt x="281" y="139"/>
                </a:cubicBezTo>
                <a:cubicBezTo>
                  <a:pt x="281" y="139"/>
                  <a:pt x="281" y="139"/>
                  <a:pt x="281" y="139"/>
                </a:cubicBezTo>
                <a:cubicBezTo>
                  <a:pt x="281" y="142"/>
                  <a:pt x="282" y="144"/>
                  <a:pt x="282" y="145"/>
                </a:cubicBezTo>
                <a:cubicBezTo>
                  <a:pt x="282" y="145"/>
                  <a:pt x="282" y="145"/>
                  <a:pt x="282" y="145"/>
                </a:cubicBezTo>
                <a:cubicBezTo>
                  <a:pt x="282" y="145"/>
                  <a:pt x="282" y="145"/>
                  <a:pt x="282" y="145"/>
                </a:cubicBezTo>
                <a:cubicBezTo>
                  <a:pt x="282" y="145"/>
                  <a:pt x="282" y="145"/>
                  <a:pt x="282" y="145"/>
                </a:cubicBezTo>
                <a:cubicBezTo>
                  <a:pt x="283" y="148"/>
                  <a:pt x="285" y="150"/>
                  <a:pt x="287" y="152"/>
                </a:cubicBezTo>
                <a:cubicBezTo>
                  <a:pt x="287" y="152"/>
                  <a:pt x="287" y="152"/>
                  <a:pt x="287" y="152"/>
                </a:cubicBezTo>
                <a:cubicBezTo>
                  <a:pt x="289" y="154"/>
                  <a:pt x="293" y="156"/>
                  <a:pt x="296" y="158"/>
                </a:cubicBezTo>
                <a:cubicBezTo>
                  <a:pt x="296" y="158"/>
                  <a:pt x="296" y="158"/>
                  <a:pt x="296" y="158"/>
                </a:cubicBezTo>
                <a:cubicBezTo>
                  <a:pt x="303" y="162"/>
                  <a:pt x="312" y="165"/>
                  <a:pt x="318" y="167"/>
                </a:cubicBezTo>
                <a:cubicBezTo>
                  <a:pt x="318" y="167"/>
                  <a:pt x="318" y="167"/>
                  <a:pt x="318" y="167"/>
                </a:cubicBezTo>
                <a:cubicBezTo>
                  <a:pt x="325" y="169"/>
                  <a:pt x="330" y="176"/>
                  <a:pt x="328" y="183"/>
                </a:cubicBezTo>
                <a:cubicBezTo>
                  <a:pt x="328" y="183"/>
                  <a:pt x="328" y="183"/>
                  <a:pt x="328" y="183"/>
                </a:cubicBezTo>
                <a:cubicBezTo>
                  <a:pt x="326" y="190"/>
                  <a:pt x="318" y="194"/>
                  <a:pt x="311" y="192"/>
                </a:cubicBezTo>
                <a:cubicBezTo>
                  <a:pt x="311" y="192"/>
                  <a:pt x="311" y="192"/>
                  <a:pt x="311" y="192"/>
                </a:cubicBezTo>
                <a:cubicBezTo>
                  <a:pt x="300" y="189"/>
                  <a:pt x="283" y="184"/>
                  <a:pt x="269" y="172"/>
                </a:cubicBezTo>
                <a:cubicBezTo>
                  <a:pt x="269" y="172"/>
                  <a:pt x="269" y="172"/>
                  <a:pt x="269" y="172"/>
                </a:cubicBezTo>
                <a:cubicBezTo>
                  <a:pt x="264" y="167"/>
                  <a:pt x="260" y="162"/>
                  <a:pt x="257" y="156"/>
                </a:cubicBezTo>
                <a:cubicBezTo>
                  <a:pt x="257" y="156"/>
                  <a:pt x="257" y="156"/>
                  <a:pt x="257" y="156"/>
                </a:cubicBezTo>
                <a:cubicBezTo>
                  <a:pt x="256" y="154"/>
                  <a:pt x="256" y="152"/>
                  <a:pt x="256" y="150"/>
                </a:cubicBezTo>
                <a:cubicBezTo>
                  <a:pt x="256" y="150"/>
                  <a:pt x="256" y="150"/>
                  <a:pt x="256" y="150"/>
                </a:cubicBezTo>
                <a:cubicBezTo>
                  <a:pt x="255" y="148"/>
                  <a:pt x="255" y="147"/>
                  <a:pt x="255" y="145"/>
                </a:cubicBezTo>
                <a:cubicBezTo>
                  <a:pt x="255" y="145"/>
                  <a:pt x="255" y="145"/>
                  <a:pt x="255" y="145"/>
                </a:cubicBezTo>
                <a:cubicBezTo>
                  <a:pt x="254" y="141"/>
                  <a:pt x="254" y="137"/>
                  <a:pt x="254" y="132"/>
                </a:cubicBezTo>
                <a:cubicBezTo>
                  <a:pt x="254" y="132"/>
                  <a:pt x="254" y="132"/>
                  <a:pt x="254" y="132"/>
                </a:cubicBezTo>
                <a:cubicBezTo>
                  <a:pt x="253" y="124"/>
                  <a:pt x="253" y="114"/>
                  <a:pt x="253" y="106"/>
                </a:cubicBezTo>
                <a:cubicBezTo>
                  <a:pt x="253" y="106"/>
                  <a:pt x="253" y="106"/>
                  <a:pt x="253" y="106"/>
                </a:cubicBezTo>
                <a:cubicBezTo>
                  <a:pt x="253" y="101"/>
                  <a:pt x="253" y="97"/>
                  <a:pt x="253" y="94"/>
                </a:cubicBezTo>
                <a:cubicBezTo>
                  <a:pt x="253" y="94"/>
                  <a:pt x="253" y="94"/>
                  <a:pt x="253" y="94"/>
                </a:cubicBezTo>
                <a:cubicBezTo>
                  <a:pt x="253" y="89"/>
                  <a:pt x="255" y="84"/>
                  <a:pt x="257" y="81"/>
                </a:cubicBezTo>
                <a:cubicBezTo>
                  <a:pt x="257" y="81"/>
                  <a:pt x="257" y="81"/>
                  <a:pt x="257" y="81"/>
                </a:cubicBezTo>
                <a:cubicBezTo>
                  <a:pt x="260" y="77"/>
                  <a:pt x="263" y="74"/>
                  <a:pt x="266" y="72"/>
                </a:cubicBezTo>
                <a:cubicBezTo>
                  <a:pt x="266" y="72"/>
                  <a:pt x="266" y="72"/>
                  <a:pt x="266" y="72"/>
                </a:cubicBezTo>
                <a:cubicBezTo>
                  <a:pt x="268" y="71"/>
                  <a:pt x="270" y="70"/>
                  <a:pt x="272" y="70"/>
                </a:cubicBezTo>
                <a:cubicBezTo>
                  <a:pt x="272" y="70"/>
                  <a:pt x="272" y="70"/>
                  <a:pt x="272" y="70"/>
                </a:cubicBezTo>
                <a:cubicBezTo>
                  <a:pt x="272" y="57"/>
                  <a:pt x="272" y="38"/>
                  <a:pt x="272" y="32"/>
                </a:cubicBezTo>
                <a:cubicBezTo>
                  <a:pt x="272" y="32"/>
                  <a:pt x="272" y="32"/>
                  <a:pt x="272" y="32"/>
                </a:cubicBezTo>
                <a:cubicBezTo>
                  <a:pt x="272" y="23"/>
                  <a:pt x="276" y="14"/>
                  <a:pt x="282" y="8"/>
                </a:cubicBezTo>
                <a:cubicBezTo>
                  <a:pt x="282" y="8"/>
                  <a:pt x="282" y="8"/>
                  <a:pt x="282" y="8"/>
                </a:cubicBezTo>
                <a:cubicBezTo>
                  <a:pt x="289" y="2"/>
                  <a:pt x="296" y="0"/>
                  <a:pt x="304" y="0"/>
                </a:cubicBezTo>
                <a:cubicBezTo>
                  <a:pt x="304" y="0"/>
                  <a:pt x="304" y="0"/>
                  <a:pt x="304" y="0"/>
                </a:cubicBezTo>
                <a:cubicBezTo>
                  <a:pt x="312" y="0"/>
                  <a:pt x="320" y="3"/>
                  <a:pt x="325" y="9"/>
                </a:cubicBezTo>
                <a:cubicBezTo>
                  <a:pt x="325" y="9"/>
                  <a:pt x="325" y="9"/>
                  <a:pt x="325" y="9"/>
                </a:cubicBezTo>
                <a:cubicBezTo>
                  <a:pt x="331" y="15"/>
                  <a:pt x="334" y="23"/>
                  <a:pt x="334" y="32"/>
                </a:cubicBezTo>
                <a:cubicBezTo>
                  <a:pt x="334" y="32"/>
                  <a:pt x="334" y="32"/>
                  <a:pt x="334" y="32"/>
                </a:cubicBezTo>
                <a:cubicBezTo>
                  <a:pt x="334" y="38"/>
                  <a:pt x="334" y="55"/>
                  <a:pt x="334" y="68"/>
                </a:cubicBezTo>
                <a:cubicBezTo>
                  <a:pt x="334" y="68"/>
                  <a:pt x="334" y="68"/>
                  <a:pt x="334" y="68"/>
                </a:cubicBezTo>
                <a:cubicBezTo>
                  <a:pt x="342" y="68"/>
                  <a:pt x="342" y="68"/>
                  <a:pt x="342" y="68"/>
                </a:cubicBezTo>
                <a:cubicBezTo>
                  <a:pt x="342" y="55"/>
                  <a:pt x="342" y="38"/>
                  <a:pt x="342" y="32"/>
                </a:cubicBezTo>
                <a:cubicBezTo>
                  <a:pt x="342" y="32"/>
                  <a:pt x="342" y="32"/>
                  <a:pt x="342" y="32"/>
                </a:cubicBezTo>
                <a:cubicBezTo>
                  <a:pt x="342" y="23"/>
                  <a:pt x="345" y="15"/>
                  <a:pt x="351" y="9"/>
                </a:cubicBezTo>
                <a:cubicBezTo>
                  <a:pt x="351" y="9"/>
                  <a:pt x="351" y="9"/>
                  <a:pt x="351" y="9"/>
                </a:cubicBezTo>
                <a:cubicBezTo>
                  <a:pt x="356" y="3"/>
                  <a:pt x="365" y="0"/>
                  <a:pt x="373" y="0"/>
                </a:cubicBezTo>
                <a:cubicBezTo>
                  <a:pt x="373" y="0"/>
                  <a:pt x="373" y="0"/>
                  <a:pt x="373" y="0"/>
                </a:cubicBezTo>
                <a:cubicBezTo>
                  <a:pt x="381" y="0"/>
                  <a:pt x="389" y="4"/>
                  <a:pt x="395" y="10"/>
                </a:cubicBezTo>
                <a:cubicBezTo>
                  <a:pt x="395" y="10"/>
                  <a:pt x="395" y="10"/>
                  <a:pt x="395" y="10"/>
                </a:cubicBezTo>
                <a:cubicBezTo>
                  <a:pt x="400" y="16"/>
                  <a:pt x="403" y="24"/>
                  <a:pt x="403" y="32"/>
                </a:cubicBezTo>
                <a:cubicBezTo>
                  <a:pt x="403" y="32"/>
                  <a:pt x="403" y="32"/>
                  <a:pt x="403" y="32"/>
                </a:cubicBezTo>
                <a:cubicBezTo>
                  <a:pt x="403" y="37"/>
                  <a:pt x="403" y="57"/>
                  <a:pt x="403" y="70"/>
                </a:cubicBezTo>
                <a:cubicBezTo>
                  <a:pt x="403" y="70"/>
                  <a:pt x="403" y="70"/>
                  <a:pt x="403" y="70"/>
                </a:cubicBezTo>
                <a:cubicBezTo>
                  <a:pt x="408" y="71"/>
                  <a:pt x="414" y="74"/>
                  <a:pt x="418" y="80"/>
                </a:cubicBezTo>
                <a:cubicBezTo>
                  <a:pt x="418" y="80"/>
                  <a:pt x="418" y="80"/>
                  <a:pt x="418" y="80"/>
                </a:cubicBezTo>
                <a:cubicBezTo>
                  <a:pt x="421" y="84"/>
                  <a:pt x="422" y="89"/>
                  <a:pt x="422" y="95"/>
                </a:cubicBezTo>
                <a:cubicBezTo>
                  <a:pt x="422" y="95"/>
                  <a:pt x="422" y="95"/>
                  <a:pt x="422" y="95"/>
                </a:cubicBezTo>
                <a:cubicBezTo>
                  <a:pt x="422" y="98"/>
                  <a:pt x="422" y="104"/>
                  <a:pt x="422" y="111"/>
                </a:cubicBezTo>
                <a:cubicBezTo>
                  <a:pt x="422" y="111"/>
                  <a:pt x="422" y="111"/>
                  <a:pt x="422" y="111"/>
                </a:cubicBezTo>
                <a:cubicBezTo>
                  <a:pt x="422" y="118"/>
                  <a:pt x="422" y="127"/>
                  <a:pt x="421" y="135"/>
                </a:cubicBezTo>
                <a:cubicBezTo>
                  <a:pt x="421" y="135"/>
                  <a:pt x="421" y="135"/>
                  <a:pt x="421" y="135"/>
                </a:cubicBezTo>
                <a:cubicBezTo>
                  <a:pt x="420" y="144"/>
                  <a:pt x="419" y="152"/>
                  <a:pt x="415" y="160"/>
                </a:cubicBezTo>
                <a:cubicBezTo>
                  <a:pt x="415" y="160"/>
                  <a:pt x="415" y="160"/>
                  <a:pt x="415" y="160"/>
                </a:cubicBezTo>
                <a:cubicBezTo>
                  <a:pt x="411" y="167"/>
                  <a:pt x="406" y="171"/>
                  <a:pt x="401" y="175"/>
                </a:cubicBezTo>
                <a:cubicBezTo>
                  <a:pt x="401" y="175"/>
                  <a:pt x="401" y="175"/>
                  <a:pt x="401" y="175"/>
                </a:cubicBezTo>
                <a:cubicBezTo>
                  <a:pt x="395" y="179"/>
                  <a:pt x="390" y="182"/>
                  <a:pt x="384" y="185"/>
                </a:cubicBezTo>
                <a:cubicBezTo>
                  <a:pt x="384" y="185"/>
                  <a:pt x="384" y="185"/>
                  <a:pt x="384" y="185"/>
                </a:cubicBezTo>
                <a:cubicBezTo>
                  <a:pt x="384" y="185"/>
                  <a:pt x="384" y="185"/>
                  <a:pt x="384" y="185"/>
                </a:cubicBezTo>
                <a:cubicBezTo>
                  <a:pt x="384" y="185"/>
                  <a:pt x="384" y="185"/>
                  <a:pt x="384" y="185"/>
                </a:cubicBezTo>
                <a:cubicBezTo>
                  <a:pt x="403" y="203"/>
                  <a:pt x="420" y="224"/>
                  <a:pt x="433" y="245"/>
                </a:cubicBezTo>
                <a:cubicBezTo>
                  <a:pt x="433" y="245"/>
                  <a:pt x="433" y="245"/>
                  <a:pt x="433" y="245"/>
                </a:cubicBezTo>
                <a:cubicBezTo>
                  <a:pt x="449" y="273"/>
                  <a:pt x="460" y="302"/>
                  <a:pt x="460" y="330"/>
                </a:cubicBezTo>
                <a:cubicBezTo>
                  <a:pt x="460" y="330"/>
                  <a:pt x="460" y="330"/>
                  <a:pt x="460" y="330"/>
                </a:cubicBezTo>
                <a:cubicBezTo>
                  <a:pt x="460" y="351"/>
                  <a:pt x="455" y="373"/>
                  <a:pt x="444" y="395"/>
                </a:cubicBezTo>
                <a:cubicBezTo>
                  <a:pt x="444" y="395"/>
                  <a:pt x="444" y="395"/>
                  <a:pt x="444" y="395"/>
                </a:cubicBezTo>
                <a:cubicBezTo>
                  <a:pt x="433" y="416"/>
                  <a:pt x="416" y="435"/>
                  <a:pt x="390" y="447"/>
                </a:cubicBezTo>
                <a:cubicBezTo>
                  <a:pt x="390" y="447"/>
                  <a:pt x="390" y="447"/>
                  <a:pt x="390" y="447"/>
                </a:cubicBezTo>
                <a:cubicBezTo>
                  <a:pt x="374" y="455"/>
                  <a:pt x="354" y="459"/>
                  <a:pt x="331" y="459"/>
                </a:cubicBezTo>
                <a:cubicBezTo>
                  <a:pt x="331" y="459"/>
                  <a:pt x="331" y="459"/>
                  <a:pt x="331" y="459"/>
                </a:cubicBezTo>
                <a:cubicBezTo>
                  <a:pt x="331" y="459"/>
                  <a:pt x="331" y="459"/>
                  <a:pt x="331" y="459"/>
                </a:cubicBezTo>
                <a:cubicBezTo>
                  <a:pt x="331" y="459"/>
                  <a:pt x="331" y="459"/>
                  <a:pt x="331" y="459"/>
                </a:cubicBezTo>
                <a:cubicBezTo>
                  <a:pt x="307" y="459"/>
                  <a:pt x="287" y="453"/>
                  <a:pt x="271" y="444"/>
                </a:cubicBezTo>
                <a:close/>
                <a:moveTo>
                  <a:pt x="294" y="122"/>
                </a:moveTo>
                <a:cubicBezTo>
                  <a:pt x="294" y="122"/>
                  <a:pt x="294" y="122"/>
                  <a:pt x="294" y="122"/>
                </a:cubicBezTo>
                <a:cubicBezTo>
                  <a:pt x="294" y="122"/>
                  <a:pt x="294" y="122"/>
                  <a:pt x="294" y="122"/>
                </a:cubicBezTo>
                <a:cubicBezTo>
                  <a:pt x="294" y="122"/>
                  <a:pt x="294" y="122"/>
                  <a:pt x="294" y="122"/>
                </a:cubicBezTo>
                <a:cubicBezTo>
                  <a:pt x="294" y="122"/>
                  <a:pt x="294" y="122"/>
                  <a:pt x="294" y="122"/>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67" name="Freeform 200"/>
          <p:cNvSpPr>
            <a:spLocks noChangeAspect="1"/>
          </p:cNvSpPr>
          <p:nvPr userDrawn="1"/>
        </p:nvSpPr>
        <p:spPr bwMode="auto">
          <a:xfrm>
            <a:off x="7136532" y="1646520"/>
            <a:ext cx="204821" cy="294894"/>
          </a:xfrm>
          <a:custGeom>
            <a:avLst/>
            <a:gdLst/>
            <a:ahLst/>
            <a:cxnLst>
              <a:cxn ang="0">
                <a:pos x="0" y="62"/>
              </a:cxn>
              <a:cxn ang="0">
                <a:pos x="0" y="101"/>
              </a:cxn>
              <a:cxn ang="0">
                <a:pos x="8" y="140"/>
              </a:cxn>
              <a:cxn ang="0">
                <a:pos x="9" y="143"/>
              </a:cxn>
              <a:cxn ang="0">
                <a:pos x="10" y="143"/>
              </a:cxn>
              <a:cxn ang="0">
                <a:pos x="31" y="193"/>
              </a:cxn>
              <a:cxn ang="0">
                <a:pos x="48" y="231"/>
              </a:cxn>
              <a:cxn ang="0">
                <a:pos x="90" y="263"/>
              </a:cxn>
              <a:cxn ang="0">
                <a:pos x="119" y="263"/>
              </a:cxn>
              <a:cxn ang="0">
                <a:pos x="68" y="367"/>
              </a:cxn>
              <a:cxn ang="0">
                <a:pos x="230" y="425"/>
              </a:cxn>
              <a:cxn ang="0">
                <a:pos x="168" y="373"/>
              </a:cxn>
              <a:cxn ang="0">
                <a:pos x="149" y="367"/>
              </a:cxn>
              <a:cxn ang="0">
                <a:pos x="200" y="315"/>
              </a:cxn>
              <a:cxn ang="0">
                <a:pos x="187" y="237"/>
              </a:cxn>
              <a:cxn ang="0">
                <a:pos x="174" y="315"/>
              </a:cxn>
              <a:cxn ang="0">
                <a:pos x="122" y="367"/>
              </a:cxn>
              <a:cxn ang="0">
                <a:pos x="188" y="390"/>
              </a:cxn>
              <a:cxn ang="0">
                <a:pos x="210" y="408"/>
              </a:cxn>
              <a:cxn ang="0">
                <a:pos x="114" y="413"/>
              </a:cxn>
              <a:cxn ang="0">
                <a:pos x="137" y="306"/>
              </a:cxn>
              <a:cxn ang="0">
                <a:pos x="146" y="250"/>
              </a:cxn>
              <a:cxn ang="0">
                <a:pos x="89" y="237"/>
              </a:cxn>
              <a:cxn ang="0">
                <a:pos x="72" y="220"/>
              </a:cxn>
              <a:cxn ang="0">
                <a:pos x="56" y="183"/>
              </a:cxn>
              <a:cxn ang="0">
                <a:pos x="36" y="137"/>
              </a:cxn>
              <a:cxn ang="0">
                <a:pos x="33" y="131"/>
              </a:cxn>
              <a:cxn ang="0">
                <a:pos x="26" y="63"/>
              </a:cxn>
              <a:cxn ang="0">
                <a:pos x="61" y="27"/>
              </a:cxn>
              <a:cxn ang="0">
                <a:pos x="259" y="27"/>
              </a:cxn>
              <a:cxn ang="0">
                <a:pos x="290" y="61"/>
              </a:cxn>
              <a:cxn ang="0">
                <a:pos x="283" y="132"/>
              </a:cxn>
              <a:cxn ang="0">
                <a:pos x="227" y="260"/>
              </a:cxn>
              <a:cxn ang="0">
                <a:pos x="307" y="143"/>
              </a:cxn>
              <a:cxn ang="0">
                <a:pos x="317" y="61"/>
              </a:cxn>
              <a:cxn ang="0">
                <a:pos x="258" y="0"/>
              </a:cxn>
              <a:cxn ang="0">
                <a:pos x="61" y="0"/>
              </a:cxn>
            </a:cxnLst>
            <a:rect l="0" t="0" r="r" b="b"/>
            <a:pathLst>
              <a:path w="317" h="458">
                <a:moveTo>
                  <a:pt x="61" y="0"/>
                </a:moveTo>
                <a:cubicBezTo>
                  <a:pt x="14" y="0"/>
                  <a:pt x="0" y="41"/>
                  <a:pt x="0" y="62"/>
                </a:cubicBezTo>
                <a:cubicBezTo>
                  <a:pt x="0" y="62"/>
                  <a:pt x="0" y="63"/>
                  <a:pt x="0" y="63"/>
                </a:cubicBezTo>
                <a:cubicBezTo>
                  <a:pt x="0" y="101"/>
                  <a:pt x="0" y="101"/>
                  <a:pt x="0" y="101"/>
                </a:cubicBezTo>
                <a:cubicBezTo>
                  <a:pt x="0" y="115"/>
                  <a:pt x="6" y="133"/>
                  <a:pt x="8" y="140"/>
                </a:cubicBezTo>
                <a:cubicBezTo>
                  <a:pt x="8" y="140"/>
                  <a:pt x="8" y="140"/>
                  <a:pt x="8" y="140"/>
                </a:cubicBezTo>
                <a:cubicBezTo>
                  <a:pt x="9" y="143"/>
                  <a:pt x="9" y="143"/>
                  <a:pt x="9" y="143"/>
                </a:cubicBezTo>
                <a:cubicBezTo>
                  <a:pt x="9" y="143"/>
                  <a:pt x="9" y="143"/>
                  <a:pt x="9" y="143"/>
                </a:cubicBezTo>
                <a:cubicBezTo>
                  <a:pt x="9" y="143"/>
                  <a:pt x="9" y="143"/>
                  <a:pt x="9" y="143"/>
                </a:cubicBezTo>
                <a:cubicBezTo>
                  <a:pt x="10" y="143"/>
                  <a:pt x="10" y="143"/>
                  <a:pt x="10" y="143"/>
                </a:cubicBezTo>
                <a:cubicBezTo>
                  <a:pt x="11" y="145"/>
                  <a:pt x="11" y="147"/>
                  <a:pt x="11" y="147"/>
                </a:cubicBezTo>
                <a:cubicBezTo>
                  <a:pt x="16" y="158"/>
                  <a:pt x="24" y="177"/>
                  <a:pt x="31" y="193"/>
                </a:cubicBezTo>
                <a:cubicBezTo>
                  <a:pt x="32" y="195"/>
                  <a:pt x="33" y="198"/>
                  <a:pt x="36" y="203"/>
                </a:cubicBezTo>
                <a:cubicBezTo>
                  <a:pt x="39" y="211"/>
                  <a:pt x="44" y="220"/>
                  <a:pt x="48" y="231"/>
                </a:cubicBezTo>
                <a:cubicBezTo>
                  <a:pt x="48" y="231"/>
                  <a:pt x="48" y="231"/>
                  <a:pt x="48" y="231"/>
                </a:cubicBezTo>
                <a:cubicBezTo>
                  <a:pt x="64" y="264"/>
                  <a:pt x="87" y="263"/>
                  <a:pt x="90" y="263"/>
                </a:cubicBezTo>
                <a:cubicBezTo>
                  <a:pt x="90" y="263"/>
                  <a:pt x="89" y="263"/>
                  <a:pt x="89" y="263"/>
                </a:cubicBezTo>
                <a:cubicBezTo>
                  <a:pt x="89" y="263"/>
                  <a:pt x="106" y="263"/>
                  <a:pt x="119" y="263"/>
                </a:cubicBezTo>
                <a:cubicBezTo>
                  <a:pt x="119" y="272"/>
                  <a:pt x="119" y="278"/>
                  <a:pt x="119" y="284"/>
                </a:cubicBezTo>
                <a:cubicBezTo>
                  <a:pt x="88" y="300"/>
                  <a:pt x="68" y="332"/>
                  <a:pt x="68" y="367"/>
                </a:cubicBezTo>
                <a:cubicBezTo>
                  <a:pt x="68" y="417"/>
                  <a:pt x="109" y="458"/>
                  <a:pt x="160" y="458"/>
                </a:cubicBezTo>
                <a:cubicBezTo>
                  <a:pt x="187" y="458"/>
                  <a:pt x="213" y="446"/>
                  <a:pt x="230" y="425"/>
                </a:cubicBezTo>
                <a:cubicBezTo>
                  <a:pt x="245" y="408"/>
                  <a:pt x="242" y="382"/>
                  <a:pt x="225" y="368"/>
                </a:cubicBezTo>
                <a:cubicBezTo>
                  <a:pt x="208" y="354"/>
                  <a:pt x="182" y="356"/>
                  <a:pt x="168" y="373"/>
                </a:cubicBezTo>
                <a:cubicBezTo>
                  <a:pt x="166" y="376"/>
                  <a:pt x="163" y="377"/>
                  <a:pt x="160" y="377"/>
                </a:cubicBezTo>
                <a:cubicBezTo>
                  <a:pt x="154" y="377"/>
                  <a:pt x="149" y="372"/>
                  <a:pt x="149" y="367"/>
                </a:cubicBezTo>
                <a:cubicBezTo>
                  <a:pt x="149" y="361"/>
                  <a:pt x="154" y="356"/>
                  <a:pt x="160" y="356"/>
                </a:cubicBezTo>
                <a:cubicBezTo>
                  <a:pt x="182" y="356"/>
                  <a:pt x="200" y="338"/>
                  <a:pt x="200" y="315"/>
                </a:cubicBezTo>
                <a:cubicBezTo>
                  <a:pt x="200" y="250"/>
                  <a:pt x="200" y="250"/>
                  <a:pt x="200" y="250"/>
                </a:cubicBezTo>
                <a:cubicBezTo>
                  <a:pt x="200" y="242"/>
                  <a:pt x="194" y="237"/>
                  <a:pt x="187" y="237"/>
                </a:cubicBezTo>
                <a:cubicBezTo>
                  <a:pt x="179" y="237"/>
                  <a:pt x="173" y="243"/>
                  <a:pt x="173" y="250"/>
                </a:cubicBezTo>
                <a:cubicBezTo>
                  <a:pt x="174" y="315"/>
                  <a:pt x="174" y="315"/>
                  <a:pt x="174" y="315"/>
                </a:cubicBezTo>
                <a:cubicBezTo>
                  <a:pt x="174" y="323"/>
                  <a:pt x="167" y="329"/>
                  <a:pt x="160" y="329"/>
                </a:cubicBezTo>
                <a:cubicBezTo>
                  <a:pt x="139" y="329"/>
                  <a:pt x="122" y="346"/>
                  <a:pt x="122" y="367"/>
                </a:cubicBezTo>
                <a:cubicBezTo>
                  <a:pt x="122" y="387"/>
                  <a:pt x="139" y="404"/>
                  <a:pt x="160" y="404"/>
                </a:cubicBezTo>
                <a:cubicBezTo>
                  <a:pt x="171" y="404"/>
                  <a:pt x="181" y="399"/>
                  <a:pt x="188" y="390"/>
                </a:cubicBezTo>
                <a:cubicBezTo>
                  <a:pt x="193" y="384"/>
                  <a:pt x="202" y="384"/>
                  <a:pt x="208" y="388"/>
                </a:cubicBezTo>
                <a:cubicBezTo>
                  <a:pt x="214" y="393"/>
                  <a:pt x="215" y="402"/>
                  <a:pt x="210" y="408"/>
                </a:cubicBezTo>
                <a:cubicBezTo>
                  <a:pt x="197" y="423"/>
                  <a:pt x="179" y="432"/>
                  <a:pt x="160" y="432"/>
                </a:cubicBezTo>
                <a:cubicBezTo>
                  <a:pt x="142" y="432"/>
                  <a:pt x="126" y="425"/>
                  <a:pt x="114" y="413"/>
                </a:cubicBezTo>
                <a:cubicBezTo>
                  <a:pt x="101" y="400"/>
                  <a:pt x="94" y="384"/>
                  <a:pt x="94" y="367"/>
                </a:cubicBezTo>
                <a:cubicBezTo>
                  <a:pt x="94" y="340"/>
                  <a:pt x="112" y="315"/>
                  <a:pt x="137" y="306"/>
                </a:cubicBezTo>
                <a:cubicBezTo>
                  <a:pt x="142" y="304"/>
                  <a:pt x="146" y="299"/>
                  <a:pt x="146" y="293"/>
                </a:cubicBezTo>
                <a:cubicBezTo>
                  <a:pt x="146" y="250"/>
                  <a:pt x="146" y="250"/>
                  <a:pt x="146" y="250"/>
                </a:cubicBezTo>
                <a:cubicBezTo>
                  <a:pt x="146" y="243"/>
                  <a:pt x="140" y="237"/>
                  <a:pt x="132" y="237"/>
                </a:cubicBezTo>
                <a:cubicBezTo>
                  <a:pt x="132" y="237"/>
                  <a:pt x="89" y="237"/>
                  <a:pt x="89" y="237"/>
                </a:cubicBezTo>
                <a:cubicBezTo>
                  <a:pt x="89" y="237"/>
                  <a:pt x="89" y="237"/>
                  <a:pt x="89" y="237"/>
                </a:cubicBezTo>
                <a:cubicBezTo>
                  <a:pt x="88" y="236"/>
                  <a:pt x="80" y="236"/>
                  <a:pt x="72" y="220"/>
                </a:cubicBezTo>
                <a:cubicBezTo>
                  <a:pt x="68" y="209"/>
                  <a:pt x="63" y="199"/>
                  <a:pt x="60" y="192"/>
                </a:cubicBezTo>
                <a:cubicBezTo>
                  <a:pt x="58" y="188"/>
                  <a:pt x="56" y="184"/>
                  <a:pt x="56" y="183"/>
                </a:cubicBezTo>
                <a:cubicBezTo>
                  <a:pt x="56" y="182"/>
                  <a:pt x="55" y="182"/>
                  <a:pt x="55" y="182"/>
                </a:cubicBezTo>
                <a:cubicBezTo>
                  <a:pt x="49" y="167"/>
                  <a:pt x="40" y="147"/>
                  <a:pt x="36" y="137"/>
                </a:cubicBezTo>
                <a:cubicBezTo>
                  <a:pt x="34" y="131"/>
                  <a:pt x="34" y="131"/>
                  <a:pt x="34" y="131"/>
                </a:cubicBezTo>
                <a:cubicBezTo>
                  <a:pt x="34" y="131"/>
                  <a:pt x="34" y="131"/>
                  <a:pt x="33" y="131"/>
                </a:cubicBezTo>
                <a:cubicBezTo>
                  <a:pt x="31" y="124"/>
                  <a:pt x="26" y="110"/>
                  <a:pt x="26" y="101"/>
                </a:cubicBezTo>
                <a:cubicBezTo>
                  <a:pt x="26" y="101"/>
                  <a:pt x="26" y="64"/>
                  <a:pt x="26" y="63"/>
                </a:cubicBezTo>
                <a:cubicBezTo>
                  <a:pt x="26" y="62"/>
                  <a:pt x="27" y="53"/>
                  <a:pt x="32" y="44"/>
                </a:cubicBezTo>
                <a:cubicBezTo>
                  <a:pt x="38" y="32"/>
                  <a:pt x="47" y="27"/>
                  <a:pt x="61" y="27"/>
                </a:cubicBezTo>
                <a:cubicBezTo>
                  <a:pt x="258" y="27"/>
                  <a:pt x="258" y="27"/>
                  <a:pt x="258" y="27"/>
                </a:cubicBezTo>
                <a:cubicBezTo>
                  <a:pt x="258" y="27"/>
                  <a:pt x="259" y="27"/>
                  <a:pt x="259" y="27"/>
                </a:cubicBezTo>
                <a:cubicBezTo>
                  <a:pt x="259" y="27"/>
                  <a:pt x="273" y="27"/>
                  <a:pt x="282" y="36"/>
                </a:cubicBezTo>
                <a:cubicBezTo>
                  <a:pt x="288" y="41"/>
                  <a:pt x="290" y="50"/>
                  <a:pt x="290" y="61"/>
                </a:cubicBezTo>
                <a:cubicBezTo>
                  <a:pt x="290" y="101"/>
                  <a:pt x="290" y="101"/>
                  <a:pt x="290" y="101"/>
                </a:cubicBezTo>
                <a:cubicBezTo>
                  <a:pt x="290" y="113"/>
                  <a:pt x="289" y="119"/>
                  <a:pt x="283" y="132"/>
                </a:cubicBezTo>
                <a:cubicBezTo>
                  <a:pt x="281" y="137"/>
                  <a:pt x="245" y="200"/>
                  <a:pt x="222" y="242"/>
                </a:cubicBezTo>
                <a:cubicBezTo>
                  <a:pt x="219" y="248"/>
                  <a:pt x="221" y="256"/>
                  <a:pt x="227" y="260"/>
                </a:cubicBezTo>
                <a:cubicBezTo>
                  <a:pt x="234" y="264"/>
                  <a:pt x="242" y="261"/>
                  <a:pt x="246" y="255"/>
                </a:cubicBezTo>
                <a:cubicBezTo>
                  <a:pt x="255" y="237"/>
                  <a:pt x="304" y="150"/>
                  <a:pt x="307" y="143"/>
                </a:cubicBezTo>
                <a:cubicBezTo>
                  <a:pt x="315" y="127"/>
                  <a:pt x="317" y="117"/>
                  <a:pt x="317" y="101"/>
                </a:cubicBezTo>
                <a:cubicBezTo>
                  <a:pt x="317" y="61"/>
                  <a:pt x="317" y="61"/>
                  <a:pt x="317" y="61"/>
                </a:cubicBezTo>
                <a:cubicBezTo>
                  <a:pt x="317" y="42"/>
                  <a:pt x="311" y="27"/>
                  <a:pt x="300" y="16"/>
                </a:cubicBezTo>
                <a:cubicBezTo>
                  <a:pt x="283" y="0"/>
                  <a:pt x="260" y="0"/>
                  <a:pt x="258" y="0"/>
                </a:cubicBezTo>
                <a:cubicBezTo>
                  <a:pt x="258" y="0"/>
                  <a:pt x="258" y="0"/>
                  <a:pt x="258" y="0"/>
                </a:cubicBezTo>
                <a:cubicBezTo>
                  <a:pt x="61" y="0"/>
                  <a:pt x="61" y="0"/>
                  <a:pt x="61"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68" name="Freeform 204"/>
          <p:cNvSpPr>
            <a:spLocks noChangeAspect="1"/>
          </p:cNvSpPr>
          <p:nvPr userDrawn="1"/>
        </p:nvSpPr>
        <p:spPr bwMode="auto">
          <a:xfrm>
            <a:off x="5705963" y="2250071"/>
            <a:ext cx="173789" cy="294894"/>
          </a:xfrm>
          <a:custGeom>
            <a:avLst/>
            <a:gdLst/>
            <a:ahLst/>
            <a:cxnLst>
              <a:cxn ang="0">
                <a:pos x="128" y="136"/>
              </a:cxn>
              <a:cxn ang="0">
                <a:pos x="128" y="188"/>
              </a:cxn>
              <a:cxn ang="0">
                <a:pos x="141" y="201"/>
              </a:cxn>
              <a:cxn ang="0">
                <a:pos x="237" y="201"/>
              </a:cxn>
              <a:cxn ang="0">
                <a:pos x="251" y="188"/>
              </a:cxn>
              <a:cxn ang="0">
                <a:pos x="251" y="13"/>
              </a:cxn>
              <a:cxn ang="0">
                <a:pos x="237" y="0"/>
              </a:cxn>
              <a:cxn ang="0">
                <a:pos x="13" y="0"/>
              </a:cxn>
              <a:cxn ang="0">
                <a:pos x="0" y="13"/>
              </a:cxn>
              <a:cxn ang="0">
                <a:pos x="0" y="413"/>
              </a:cxn>
              <a:cxn ang="0">
                <a:pos x="13" y="427"/>
              </a:cxn>
              <a:cxn ang="0">
                <a:pos x="237" y="427"/>
              </a:cxn>
              <a:cxn ang="0">
                <a:pos x="251" y="413"/>
              </a:cxn>
              <a:cxn ang="0">
                <a:pos x="251" y="239"/>
              </a:cxn>
              <a:cxn ang="0">
                <a:pos x="237" y="226"/>
              </a:cxn>
              <a:cxn ang="0">
                <a:pos x="141" y="226"/>
              </a:cxn>
              <a:cxn ang="0">
                <a:pos x="128" y="239"/>
              </a:cxn>
              <a:cxn ang="0">
                <a:pos x="128" y="291"/>
              </a:cxn>
              <a:cxn ang="0">
                <a:pos x="141" y="304"/>
              </a:cxn>
              <a:cxn ang="0">
                <a:pos x="168" y="304"/>
              </a:cxn>
              <a:cxn ang="0">
                <a:pos x="128" y="354"/>
              </a:cxn>
              <a:cxn ang="0">
                <a:pos x="88" y="304"/>
              </a:cxn>
              <a:cxn ang="0">
                <a:pos x="104" y="304"/>
              </a:cxn>
              <a:cxn ang="0">
                <a:pos x="117" y="291"/>
              </a:cxn>
              <a:cxn ang="0">
                <a:pos x="104" y="278"/>
              </a:cxn>
              <a:cxn ang="0">
                <a:pos x="60" y="278"/>
              </a:cxn>
              <a:cxn ang="0">
                <a:pos x="48" y="285"/>
              </a:cxn>
              <a:cxn ang="0">
                <a:pos x="49" y="299"/>
              </a:cxn>
              <a:cxn ang="0">
                <a:pos x="117" y="384"/>
              </a:cxn>
              <a:cxn ang="0">
                <a:pos x="128" y="389"/>
              </a:cxn>
              <a:cxn ang="0">
                <a:pos x="138" y="384"/>
              </a:cxn>
              <a:cxn ang="0">
                <a:pos x="206" y="299"/>
              </a:cxn>
              <a:cxn ang="0">
                <a:pos x="208" y="285"/>
              </a:cxn>
              <a:cxn ang="0">
                <a:pos x="196" y="278"/>
              </a:cxn>
              <a:cxn ang="0">
                <a:pos x="155" y="278"/>
              </a:cxn>
              <a:cxn ang="0">
                <a:pos x="155" y="252"/>
              </a:cxn>
              <a:cxn ang="0">
                <a:pos x="224" y="252"/>
              </a:cxn>
              <a:cxn ang="0">
                <a:pos x="224" y="400"/>
              </a:cxn>
              <a:cxn ang="0">
                <a:pos x="27" y="400"/>
              </a:cxn>
              <a:cxn ang="0">
                <a:pos x="27" y="27"/>
              </a:cxn>
              <a:cxn ang="0">
                <a:pos x="224" y="27"/>
              </a:cxn>
              <a:cxn ang="0">
                <a:pos x="224" y="174"/>
              </a:cxn>
              <a:cxn ang="0">
                <a:pos x="155" y="174"/>
              </a:cxn>
              <a:cxn ang="0">
                <a:pos x="155" y="149"/>
              </a:cxn>
              <a:cxn ang="0">
                <a:pos x="196" y="149"/>
              </a:cxn>
              <a:cxn ang="0">
                <a:pos x="208" y="142"/>
              </a:cxn>
              <a:cxn ang="0">
                <a:pos x="206" y="127"/>
              </a:cxn>
              <a:cxn ang="0">
                <a:pos x="138" y="43"/>
              </a:cxn>
              <a:cxn ang="0">
                <a:pos x="128" y="38"/>
              </a:cxn>
              <a:cxn ang="0">
                <a:pos x="117" y="43"/>
              </a:cxn>
              <a:cxn ang="0">
                <a:pos x="49" y="127"/>
              </a:cxn>
              <a:cxn ang="0">
                <a:pos x="48" y="142"/>
              </a:cxn>
              <a:cxn ang="0">
                <a:pos x="60" y="149"/>
              </a:cxn>
              <a:cxn ang="0">
                <a:pos x="104" y="149"/>
              </a:cxn>
              <a:cxn ang="0">
                <a:pos x="117" y="136"/>
              </a:cxn>
              <a:cxn ang="0">
                <a:pos x="104" y="122"/>
              </a:cxn>
              <a:cxn ang="0">
                <a:pos x="88" y="122"/>
              </a:cxn>
              <a:cxn ang="0">
                <a:pos x="128" y="72"/>
              </a:cxn>
              <a:cxn ang="0">
                <a:pos x="168" y="122"/>
              </a:cxn>
              <a:cxn ang="0">
                <a:pos x="141" y="122"/>
              </a:cxn>
              <a:cxn ang="0">
                <a:pos x="128" y="136"/>
              </a:cxn>
            </a:cxnLst>
            <a:rect l="0" t="0" r="r" b="b"/>
            <a:pathLst>
              <a:path w="251" h="427">
                <a:moveTo>
                  <a:pt x="128" y="136"/>
                </a:moveTo>
                <a:cubicBezTo>
                  <a:pt x="128" y="188"/>
                  <a:pt x="128" y="188"/>
                  <a:pt x="128" y="188"/>
                </a:cubicBezTo>
                <a:cubicBezTo>
                  <a:pt x="128" y="195"/>
                  <a:pt x="134" y="201"/>
                  <a:pt x="141" y="201"/>
                </a:cubicBezTo>
                <a:cubicBezTo>
                  <a:pt x="237" y="201"/>
                  <a:pt x="237" y="201"/>
                  <a:pt x="237" y="201"/>
                </a:cubicBezTo>
                <a:cubicBezTo>
                  <a:pt x="245" y="201"/>
                  <a:pt x="251" y="195"/>
                  <a:pt x="251" y="188"/>
                </a:cubicBezTo>
                <a:cubicBezTo>
                  <a:pt x="251" y="13"/>
                  <a:pt x="251" y="13"/>
                  <a:pt x="251" y="13"/>
                </a:cubicBezTo>
                <a:cubicBezTo>
                  <a:pt x="251" y="6"/>
                  <a:pt x="245" y="0"/>
                  <a:pt x="237" y="0"/>
                </a:cubicBezTo>
                <a:cubicBezTo>
                  <a:pt x="13" y="0"/>
                  <a:pt x="13" y="0"/>
                  <a:pt x="13" y="0"/>
                </a:cubicBezTo>
                <a:cubicBezTo>
                  <a:pt x="6" y="0"/>
                  <a:pt x="0" y="6"/>
                  <a:pt x="0" y="13"/>
                </a:cubicBezTo>
                <a:cubicBezTo>
                  <a:pt x="0" y="413"/>
                  <a:pt x="0" y="413"/>
                  <a:pt x="0" y="413"/>
                </a:cubicBezTo>
                <a:cubicBezTo>
                  <a:pt x="0" y="421"/>
                  <a:pt x="6" y="427"/>
                  <a:pt x="13" y="427"/>
                </a:cubicBezTo>
                <a:cubicBezTo>
                  <a:pt x="237" y="427"/>
                  <a:pt x="237" y="427"/>
                  <a:pt x="237" y="427"/>
                </a:cubicBezTo>
                <a:cubicBezTo>
                  <a:pt x="245" y="427"/>
                  <a:pt x="251" y="421"/>
                  <a:pt x="251" y="413"/>
                </a:cubicBezTo>
                <a:cubicBezTo>
                  <a:pt x="251" y="239"/>
                  <a:pt x="251" y="239"/>
                  <a:pt x="251" y="239"/>
                </a:cubicBezTo>
                <a:cubicBezTo>
                  <a:pt x="251" y="232"/>
                  <a:pt x="245" y="226"/>
                  <a:pt x="237" y="226"/>
                </a:cubicBezTo>
                <a:cubicBezTo>
                  <a:pt x="141" y="226"/>
                  <a:pt x="141" y="226"/>
                  <a:pt x="141" y="226"/>
                </a:cubicBezTo>
                <a:cubicBezTo>
                  <a:pt x="134" y="226"/>
                  <a:pt x="128" y="232"/>
                  <a:pt x="128" y="239"/>
                </a:cubicBezTo>
                <a:cubicBezTo>
                  <a:pt x="128" y="291"/>
                  <a:pt x="128" y="291"/>
                  <a:pt x="128" y="291"/>
                </a:cubicBezTo>
                <a:cubicBezTo>
                  <a:pt x="128" y="298"/>
                  <a:pt x="134" y="304"/>
                  <a:pt x="141" y="304"/>
                </a:cubicBezTo>
                <a:cubicBezTo>
                  <a:pt x="168" y="304"/>
                  <a:pt x="168" y="304"/>
                  <a:pt x="168" y="304"/>
                </a:cubicBezTo>
                <a:cubicBezTo>
                  <a:pt x="128" y="354"/>
                  <a:pt x="128" y="354"/>
                  <a:pt x="128" y="354"/>
                </a:cubicBezTo>
                <a:cubicBezTo>
                  <a:pt x="88" y="304"/>
                  <a:pt x="88" y="304"/>
                  <a:pt x="88" y="304"/>
                </a:cubicBezTo>
                <a:cubicBezTo>
                  <a:pt x="104" y="304"/>
                  <a:pt x="104" y="304"/>
                  <a:pt x="104" y="304"/>
                </a:cubicBezTo>
                <a:cubicBezTo>
                  <a:pt x="111" y="304"/>
                  <a:pt x="117" y="298"/>
                  <a:pt x="117" y="291"/>
                </a:cubicBezTo>
                <a:cubicBezTo>
                  <a:pt x="117" y="283"/>
                  <a:pt x="111" y="278"/>
                  <a:pt x="104" y="278"/>
                </a:cubicBezTo>
                <a:cubicBezTo>
                  <a:pt x="60" y="278"/>
                  <a:pt x="60" y="278"/>
                  <a:pt x="60" y="278"/>
                </a:cubicBezTo>
                <a:cubicBezTo>
                  <a:pt x="55" y="278"/>
                  <a:pt x="50" y="280"/>
                  <a:pt x="48" y="285"/>
                </a:cubicBezTo>
                <a:cubicBezTo>
                  <a:pt x="46" y="290"/>
                  <a:pt x="46" y="295"/>
                  <a:pt x="49" y="299"/>
                </a:cubicBezTo>
                <a:cubicBezTo>
                  <a:pt x="117" y="384"/>
                  <a:pt x="117" y="384"/>
                  <a:pt x="117" y="384"/>
                </a:cubicBezTo>
                <a:cubicBezTo>
                  <a:pt x="120" y="387"/>
                  <a:pt x="124" y="389"/>
                  <a:pt x="128" y="389"/>
                </a:cubicBezTo>
                <a:cubicBezTo>
                  <a:pt x="132" y="389"/>
                  <a:pt x="136" y="387"/>
                  <a:pt x="138" y="384"/>
                </a:cubicBezTo>
                <a:cubicBezTo>
                  <a:pt x="206" y="299"/>
                  <a:pt x="206" y="299"/>
                  <a:pt x="206" y="299"/>
                </a:cubicBezTo>
                <a:cubicBezTo>
                  <a:pt x="209" y="295"/>
                  <a:pt x="210" y="290"/>
                  <a:pt x="208" y="285"/>
                </a:cubicBezTo>
                <a:cubicBezTo>
                  <a:pt x="206" y="280"/>
                  <a:pt x="201" y="278"/>
                  <a:pt x="196" y="278"/>
                </a:cubicBezTo>
                <a:cubicBezTo>
                  <a:pt x="155" y="278"/>
                  <a:pt x="155" y="278"/>
                  <a:pt x="155" y="278"/>
                </a:cubicBezTo>
                <a:cubicBezTo>
                  <a:pt x="155" y="252"/>
                  <a:pt x="155" y="252"/>
                  <a:pt x="155" y="252"/>
                </a:cubicBezTo>
                <a:cubicBezTo>
                  <a:pt x="224" y="252"/>
                  <a:pt x="224" y="252"/>
                  <a:pt x="224" y="252"/>
                </a:cubicBezTo>
                <a:cubicBezTo>
                  <a:pt x="224" y="400"/>
                  <a:pt x="224" y="400"/>
                  <a:pt x="224" y="400"/>
                </a:cubicBezTo>
                <a:cubicBezTo>
                  <a:pt x="27" y="400"/>
                  <a:pt x="27" y="400"/>
                  <a:pt x="27" y="400"/>
                </a:cubicBezTo>
                <a:cubicBezTo>
                  <a:pt x="27" y="27"/>
                  <a:pt x="27" y="27"/>
                  <a:pt x="27" y="27"/>
                </a:cubicBezTo>
                <a:cubicBezTo>
                  <a:pt x="224" y="27"/>
                  <a:pt x="224" y="27"/>
                  <a:pt x="224" y="27"/>
                </a:cubicBezTo>
                <a:cubicBezTo>
                  <a:pt x="224" y="174"/>
                  <a:pt x="224" y="174"/>
                  <a:pt x="224" y="174"/>
                </a:cubicBezTo>
                <a:cubicBezTo>
                  <a:pt x="155" y="174"/>
                  <a:pt x="155" y="174"/>
                  <a:pt x="155" y="174"/>
                </a:cubicBezTo>
                <a:cubicBezTo>
                  <a:pt x="155" y="149"/>
                  <a:pt x="155" y="149"/>
                  <a:pt x="155" y="149"/>
                </a:cubicBezTo>
                <a:cubicBezTo>
                  <a:pt x="196" y="149"/>
                  <a:pt x="196" y="149"/>
                  <a:pt x="196" y="149"/>
                </a:cubicBezTo>
                <a:cubicBezTo>
                  <a:pt x="201" y="149"/>
                  <a:pt x="206" y="146"/>
                  <a:pt x="208" y="142"/>
                </a:cubicBezTo>
                <a:cubicBezTo>
                  <a:pt x="210" y="137"/>
                  <a:pt x="209" y="131"/>
                  <a:pt x="206" y="127"/>
                </a:cubicBezTo>
                <a:cubicBezTo>
                  <a:pt x="138" y="43"/>
                  <a:pt x="138" y="43"/>
                  <a:pt x="138" y="43"/>
                </a:cubicBezTo>
                <a:cubicBezTo>
                  <a:pt x="136" y="39"/>
                  <a:pt x="132" y="38"/>
                  <a:pt x="128" y="38"/>
                </a:cubicBezTo>
                <a:cubicBezTo>
                  <a:pt x="124" y="38"/>
                  <a:pt x="120" y="39"/>
                  <a:pt x="117" y="43"/>
                </a:cubicBezTo>
                <a:cubicBezTo>
                  <a:pt x="49" y="127"/>
                  <a:pt x="49" y="127"/>
                  <a:pt x="49" y="127"/>
                </a:cubicBezTo>
                <a:cubicBezTo>
                  <a:pt x="46" y="131"/>
                  <a:pt x="46" y="137"/>
                  <a:pt x="48" y="142"/>
                </a:cubicBezTo>
                <a:cubicBezTo>
                  <a:pt x="50" y="146"/>
                  <a:pt x="55" y="149"/>
                  <a:pt x="60" y="149"/>
                </a:cubicBezTo>
                <a:cubicBezTo>
                  <a:pt x="104" y="149"/>
                  <a:pt x="104" y="149"/>
                  <a:pt x="104" y="149"/>
                </a:cubicBezTo>
                <a:cubicBezTo>
                  <a:pt x="111" y="149"/>
                  <a:pt x="117" y="143"/>
                  <a:pt x="117" y="136"/>
                </a:cubicBezTo>
                <a:cubicBezTo>
                  <a:pt x="117" y="128"/>
                  <a:pt x="111" y="122"/>
                  <a:pt x="104" y="122"/>
                </a:cubicBezTo>
                <a:cubicBezTo>
                  <a:pt x="88" y="122"/>
                  <a:pt x="88" y="122"/>
                  <a:pt x="88" y="122"/>
                </a:cubicBezTo>
                <a:cubicBezTo>
                  <a:pt x="128" y="72"/>
                  <a:pt x="128" y="72"/>
                  <a:pt x="128" y="72"/>
                </a:cubicBezTo>
                <a:cubicBezTo>
                  <a:pt x="168" y="122"/>
                  <a:pt x="168" y="122"/>
                  <a:pt x="168" y="122"/>
                </a:cubicBezTo>
                <a:cubicBezTo>
                  <a:pt x="141" y="122"/>
                  <a:pt x="141" y="122"/>
                  <a:pt x="141" y="122"/>
                </a:cubicBezTo>
                <a:cubicBezTo>
                  <a:pt x="134" y="122"/>
                  <a:pt x="128" y="128"/>
                  <a:pt x="128" y="13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69" name="Freeform 212"/>
          <p:cNvSpPr>
            <a:spLocks noChangeAspect="1"/>
          </p:cNvSpPr>
          <p:nvPr userDrawn="1"/>
        </p:nvSpPr>
        <p:spPr bwMode="auto">
          <a:xfrm>
            <a:off x="6433821" y="2878691"/>
            <a:ext cx="151150" cy="303271"/>
          </a:xfrm>
          <a:custGeom>
            <a:avLst/>
            <a:gdLst/>
            <a:ahLst/>
            <a:cxnLst>
              <a:cxn ang="0">
                <a:pos x="192" y="3"/>
              </a:cxn>
              <a:cxn ang="0">
                <a:pos x="184" y="0"/>
              </a:cxn>
              <a:cxn ang="0">
                <a:pos x="11" y="0"/>
              </a:cxn>
              <a:cxn ang="0">
                <a:pos x="3" y="3"/>
              </a:cxn>
              <a:cxn ang="0">
                <a:pos x="0" y="11"/>
              </a:cxn>
              <a:cxn ang="0">
                <a:pos x="0" y="230"/>
              </a:cxn>
              <a:cxn ang="0">
                <a:pos x="0" y="381"/>
              </a:cxn>
              <a:cxn ang="0">
                <a:pos x="11" y="392"/>
              </a:cxn>
              <a:cxn ang="0">
                <a:pos x="23" y="381"/>
              </a:cxn>
              <a:cxn ang="0">
                <a:pos x="23" y="381"/>
              </a:cxn>
              <a:cxn ang="0">
                <a:pos x="23" y="366"/>
              </a:cxn>
              <a:cxn ang="0">
                <a:pos x="53" y="366"/>
              </a:cxn>
              <a:cxn ang="0">
                <a:pos x="64" y="355"/>
              </a:cxn>
              <a:cxn ang="0">
                <a:pos x="53" y="343"/>
              </a:cxn>
              <a:cxn ang="0">
                <a:pos x="23" y="343"/>
              </a:cxn>
              <a:cxn ang="0">
                <a:pos x="23" y="314"/>
              </a:cxn>
              <a:cxn ang="0">
                <a:pos x="52" y="314"/>
              </a:cxn>
              <a:cxn ang="0">
                <a:pos x="63" y="302"/>
              </a:cxn>
              <a:cxn ang="0">
                <a:pos x="52" y="291"/>
              </a:cxn>
              <a:cxn ang="0">
                <a:pos x="23" y="291"/>
              </a:cxn>
              <a:cxn ang="0">
                <a:pos x="23" y="256"/>
              </a:cxn>
              <a:cxn ang="0">
                <a:pos x="96" y="256"/>
              </a:cxn>
              <a:cxn ang="0">
                <a:pos x="107" y="245"/>
              </a:cxn>
              <a:cxn ang="0">
                <a:pos x="96" y="234"/>
              </a:cxn>
              <a:cxn ang="0">
                <a:pos x="23" y="234"/>
              </a:cxn>
              <a:cxn ang="0">
                <a:pos x="23" y="230"/>
              </a:cxn>
              <a:cxn ang="0">
                <a:pos x="23" y="203"/>
              </a:cxn>
              <a:cxn ang="0">
                <a:pos x="51" y="203"/>
              </a:cxn>
              <a:cxn ang="0">
                <a:pos x="63" y="191"/>
              </a:cxn>
              <a:cxn ang="0">
                <a:pos x="51" y="180"/>
              </a:cxn>
              <a:cxn ang="0">
                <a:pos x="23" y="180"/>
              </a:cxn>
              <a:cxn ang="0">
                <a:pos x="23" y="156"/>
              </a:cxn>
              <a:cxn ang="0">
                <a:pos x="52" y="156"/>
              </a:cxn>
              <a:cxn ang="0">
                <a:pos x="63" y="145"/>
              </a:cxn>
              <a:cxn ang="0">
                <a:pos x="52" y="133"/>
              </a:cxn>
              <a:cxn ang="0">
                <a:pos x="23" y="133"/>
              </a:cxn>
              <a:cxn ang="0">
                <a:pos x="23" y="104"/>
              </a:cxn>
              <a:cxn ang="0">
                <a:pos x="95" y="104"/>
              </a:cxn>
              <a:cxn ang="0">
                <a:pos x="106" y="92"/>
              </a:cxn>
              <a:cxn ang="0">
                <a:pos x="95" y="81"/>
              </a:cxn>
              <a:cxn ang="0">
                <a:pos x="23" y="81"/>
              </a:cxn>
              <a:cxn ang="0">
                <a:pos x="23" y="22"/>
              </a:cxn>
              <a:cxn ang="0">
                <a:pos x="173" y="22"/>
              </a:cxn>
              <a:cxn ang="0">
                <a:pos x="173" y="291"/>
              </a:cxn>
              <a:cxn ang="0">
                <a:pos x="184" y="303"/>
              </a:cxn>
              <a:cxn ang="0">
                <a:pos x="195" y="291"/>
              </a:cxn>
              <a:cxn ang="0">
                <a:pos x="195" y="11"/>
              </a:cxn>
              <a:cxn ang="0">
                <a:pos x="192" y="3"/>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70" name="Freeform 228"/>
          <p:cNvSpPr>
            <a:spLocks noChangeAspect="1"/>
          </p:cNvSpPr>
          <p:nvPr userDrawn="1"/>
        </p:nvSpPr>
        <p:spPr bwMode="auto">
          <a:xfrm>
            <a:off x="7097841" y="2250071"/>
            <a:ext cx="278812" cy="294894"/>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71" name="Freeform 208"/>
          <p:cNvSpPr>
            <a:spLocks noChangeAspect="1"/>
          </p:cNvSpPr>
          <p:nvPr userDrawn="1"/>
        </p:nvSpPr>
        <p:spPr bwMode="auto">
          <a:xfrm>
            <a:off x="6432458" y="2206123"/>
            <a:ext cx="190781" cy="338848"/>
          </a:xfrm>
          <a:custGeom>
            <a:avLst/>
            <a:gdLst/>
            <a:ahLst/>
            <a:cxnLst>
              <a:cxn ang="0">
                <a:pos x="0" y="128"/>
              </a:cxn>
              <a:cxn ang="0">
                <a:pos x="23" y="202"/>
              </a:cxn>
              <a:cxn ang="0">
                <a:pos x="24" y="202"/>
              </a:cxn>
              <a:cxn ang="0">
                <a:pos x="32" y="212"/>
              </a:cxn>
              <a:cxn ang="0">
                <a:pos x="32" y="213"/>
              </a:cxn>
              <a:cxn ang="0">
                <a:pos x="62" y="284"/>
              </a:cxn>
              <a:cxn ang="0">
                <a:pos x="77" y="296"/>
              </a:cxn>
              <a:cxn ang="0">
                <a:pos x="89" y="283"/>
              </a:cxn>
              <a:cxn ang="0">
                <a:pos x="89" y="281"/>
              </a:cxn>
              <a:cxn ang="0">
                <a:pos x="51" y="194"/>
              </a:cxn>
              <a:cxn ang="0">
                <a:pos x="45" y="186"/>
              </a:cxn>
              <a:cxn ang="0">
                <a:pos x="27" y="128"/>
              </a:cxn>
              <a:cxn ang="0">
                <a:pos x="128" y="27"/>
              </a:cxn>
              <a:cxn ang="0">
                <a:pos x="230" y="128"/>
              </a:cxn>
              <a:cxn ang="0">
                <a:pos x="207" y="192"/>
              </a:cxn>
              <a:cxn ang="0">
                <a:pos x="201" y="199"/>
              </a:cxn>
              <a:cxn ang="0">
                <a:pos x="169" y="275"/>
              </a:cxn>
              <a:cxn ang="0">
                <a:pos x="170" y="285"/>
              </a:cxn>
              <a:cxn ang="0">
                <a:pos x="170" y="297"/>
              </a:cxn>
              <a:cxn ang="0">
                <a:pos x="170" y="301"/>
              </a:cxn>
              <a:cxn ang="0">
                <a:pos x="166" y="301"/>
              </a:cxn>
              <a:cxn ang="0">
                <a:pos x="165" y="301"/>
              </a:cxn>
              <a:cxn ang="0">
                <a:pos x="155" y="301"/>
              </a:cxn>
              <a:cxn ang="0">
                <a:pos x="98" y="301"/>
              </a:cxn>
              <a:cxn ang="0">
                <a:pos x="69" y="310"/>
              </a:cxn>
              <a:cxn ang="0">
                <a:pos x="59" y="333"/>
              </a:cxn>
              <a:cxn ang="0">
                <a:pos x="94" y="367"/>
              </a:cxn>
              <a:cxn ang="0">
                <a:pos x="159" y="367"/>
              </a:cxn>
              <a:cxn ang="0">
                <a:pos x="170" y="370"/>
              </a:cxn>
              <a:cxn ang="0">
                <a:pos x="171" y="373"/>
              </a:cxn>
              <a:cxn ang="0">
                <a:pos x="162" y="380"/>
              </a:cxn>
              <a:cxn ang="0">
                <a:pos x="121" y="379"/>
              </a:cxn>
              <a:cxn ang="0">
                <a:pos x="66" y="400"/>
              </a:cxn>
              <a:cxn ang="0">
                <a:pos x="80" y="438"/>
              </a:cxn>
              <a:cxn ang="0">
                <a:pos x="133" y="449"/>
              </a:cxn>
              <a:cxn ang="0">
                <a:pos x="144" y="434"/>
              </a:cxn>
              <a:cxn ang="0">
                <a:pos x="128" y="423"/>
              </a:cxn>
              <a:cxn ang="0">
                <a:pos x="99" y="418"/>
              </a:cxn>
              <a:cxn ang="0">
                <a:pos x="93" y="408"/>
              </a:cxn>
              <a:cxn ang="0">
                <a:pos x="161" y="406"/>
              </a:cxn>
              <a:cxn ang="0">
                <a:pos x="162" y="406"/>
              </a:cxn>
              <a:cxn ang="0">
                <a:pos x="162" y="406"/>
              </a:cxn>
              <a:cxn ang="0">
                <a:pos x="198" y="373"/>
              </a:cxn>
              <a:cxn ang="0">
                <a:pos x="187" y="349"/>
              </a:cxn>
              <a:cxn ang="0">
                <a:pos x="159" y="340"/>
              </a:cxn>
              <a:cxn ang="0">
                <a:pos x="94" y="340"/>
              </a:cxn>
              <a:cxn ang="0">
                <a:pos x="85" y="333"/>
              </a:cxn>
              <a:cxn ang="0">
                <a:pos x="87" y="330"/>
              </a:cxn>
              <a:cxn ang="0">
                <a:pos x="98" y="328"/>
              </a:cxn>
              <a:cxn ang="0">
                <a:pos x="155" y="327"/>
              </a:cxn>
              <a:cxn ang="0">
                <a:pos x="162" y="327"/>
              </a:cxn>
              <a:cxn ang="0">
                <a:pos x="164" y="328"/>
              </a:cxn>
              <a:cxn ang="0">
                <a:pos x="189" y="322"/>
              </a:cxn>
              <a:cxn ang="0">
                <a:pos x="196" y="283"/>
              </a:cxn>
              <a:cxn ang="0">
                <a:pos x="222" y="216"/>
              </a:cxn>
              <a:cxn ang="0">
                <a:pos x="228" y="209"/>
              </a:cxn>
              <a:cxn ang="0">
                <a:pos x="256" y="128"/>
              </a:cxn>
              <a:cxn ang="0">
                <a:pos x="128" y="0"/>
              </a:cxn>
              <a:cxn ang="0">
                <a:pos x="0" y="128"/>
              </a:cxn>
            </a:cxnLst>
            <a:rect l="0" t="0" r="r" b="b"/>
            <a:pathLst>
              <a:path w="256" h="454">
                <a:moveTo>
                  <a:pt x="0" y="128"/>
                </a:moveTo>
                <a:cubicBezTo>
                  <a:pt x="0" y="154"/>
                  <a:pt x="8" y="180"/>
                  <a:pt x="23" y="202"/>
                </a:cubicBezTo>
                <a:cubicBezTo>
                  <a:pt x="24" y="202"/>
                  <a:pt x="24" y="202"/>
                  <a:pt x="24" y="202"/>
                </a:cubicBezTo>
                <a:cubicBezTo>
                  <a:pt x="32" y="212"/>
                  <a:pt x="32" y="212"/>
                  <a:pt x="32" y="212"/>
                </a:cubicBezTo>
                <a:cubicBezTo>
                  <a:pt x="32" y="213"/>
                  <a:pt x="32" y="213"/>
                  <a:pt x="32" y="213"/>
                </a:cubicBezTo>
                <a:cubicBezTo>
                  <a:pt x="54" y="232"/>
                  <a:pt x="60" y="266"/>
                  <a:pt x="62" y="284"/>
                </a:cubicBezTo>
                <a:cubicBezTo>
                  <a:pt x="63" y="291"/>
                  <a:pt x="69" y="297"/>
                  <a:pt x="77" y="296"/>
                </a:cubicBezTo>
                <a:cubicBezTo>
                  <a:pt x="84" y="295"/>
                  <a:pt x="89" y="290"/>
                  <a:pt x="89" y="283"/>
                </a:cubicBezTo>
                <a:cubicBezTo>
                  <a:pt x="89" y="282"/>
                  <a:pt x="89" y="282"/>
                  <a:pt x="89" y="281"/>
                </a:cubicBezTo>
                <a:cubicBezTo>
                  <a:pt x="86" y="255"/>
                  <a:pt x="77" y="218"/>
                  <a:pt x="51" y="194"/>
                </a:cubicBezTo>
                <a:cubicBezTo>
                  <a:pt x="51" y="193"/>
                  <a:pt x="46" y="187"/>
                  <a:pt x="45" y="186"/>
                </a:cubicBezTo>
                <a:cubicBezTo>
                  <a:pt x="33" y="169"/>
                  <a:pt x="27" y="149"/>
                  <a:pt x="27" y="128"/>
                </a:cubicBezTo>
                <a:cubicBezTo>
                  <a:pt x="27" y="72"/>
                  <a:pt x="72" y="27"/>
                  <a:pt x="128" y="27"/>
                </a:cubicBezTo>
                <a:cubicBezTo>
                  <a:pt x="184" y="27"/>
                  <a:pt x="230" y="72"/>
                  <a:pt x="230" y="128"/>
                </a:cubicBezTo>
                <a:cubicBezTo>
                  <a:pt x="230" y="151"/>
                  <a:pt x="216" y="180"/>
                  <a:pt x="207" y="192"/>
                </a:cubicBezTo>
                <a:cubicBezTo>
                  <a:pt x="201" y="199"/>
                  <a:pt x="201" y="199"/>
                  <a:pt x="201" y="199"/>
                </a:cubicBezTo>
                <a:cubicBezTo>
                  <a:pt x="186" y="217"/>
                  <a:pt x="169" y="237"/>
                  <a:pt x="169" y="275"/>
                </a:cubicBezTo>
                <a:cubicBezTo>
                  <a:pt x="169" y="278"/>
                  <a:pt x="170" y="281"/>
                  <a:pt x="170" y="285"/>
                </a:cubicBezTo>
                <a:cubicBezTo>
                  <a:pt x="170" y="290"/>
                  <a:pt x="170" y="294"/>
                  <a:pt x="170" y="297"/>
                </a:cubicBezTo>
                <a:cubicBezTo>
                  <a:pt x="170" y="299"/>
                  <a:pt x="170" y="300"/>
                  <a:pt x="170" y="301"/>
                </a:cubicBezTo>
                <a:cubicBezTo>
                  <a:pt x="169" y="301"/>
                  <a:pt x="168" y="301"/>
                  <a:pt x="166" y="301"/>
                </a:cubicBezTo>
                <a:cubicBezTo>
                  <a:pt x="165" y="301"/>
                  <a:pt x="165" y="301"/>
                  <a:pt x="165" y="301"/>
                </a:cubicBezTo>
                <a:cubicBezTo>
                  <a:pt x="162" y="301"/>
                  <a:pt x="162" y="301"/>
                  <a:pt x="155" y="301"/>
                </a:cubicBezTo>
                <a:cubicBezTo>
                  <a:pt x="98" y="301"/>
                  <a:pt x="98" y="301"/>
                  <a:pt x="98" y="301"/>
                </a:cubicBezTo>
                <a:cubicBezTo>
                  <a:pt x="83" y="301"/>
                  <a:pt x="74" y="306"/>
                  <a:pt x="69" y="310"/>
                </a:cubicBezTo>
                <a:cubicBezTo>
                  <a:pt x="62" y="316"/>
                  <a:pt x="59" y="324"/>
                  <a:pt x="59" y="333"/>
                </a:cubicBezTo>
                <a:cubicBezTo>
                  <a:pt x="59" y="350"/>
                  <a:pt x="72" y="367"/>
                  <a:pt x="94" y="367"/>
                </a:cubicBezTo>
                <a:cubicBezTo>
                  <a:pt x="159" y="367"/>
                  <a:pt x="159" y="367"/>
                  <a:pt x="159" y="367"/>
                </a:cubicBezTo>
                <a:cubicBezTo>
                  <a:pt x="164" y="367"/>
                  <a:pt x="168" y="368"/>
                  <a:pt x="170" y="370"/>
                </a:cubicBezTo>
                <a:cubicBezTo>
                  <a:pt x="171" y="371"/>
                  <a:pt x="171" y="372"/>
                  <a:pt x="171" y="373"/>
                </a:cubicBezTo>
                <a:cubicBezTo>
                  <a:pt x="171" y="376"/>
                  <a:pt x="169" y="379"/>
                  <a:pt x="162" y="380"/>
                </a:cubicBezTo>
                <a:cubicBezTo>
                  <a:pt x="159" y="379"/>
                  <a:pt x="140" y="378"/>
                  <a:pt x="121" y="379"/>
                </a:cubicBezTo>
                <a:cubicBezTo>
                  <a:pt x="90" y="379"/>
                  <a:pt x="68" y="383"/>
                  <a:pt x="66" y="400"/>
                </a:cubicBezTo>
                <a:cubicBezTo>
                  <a:pt x="65" y="411"/>
                  <a:pt x="68" y="426"/>
                  <a:pt x="80" y="438"/>
                </a:cubicBezTo>
                <a:cubicBezTo>
                  <a:pt x="89" y="446"/>
                  <a:pt x="105" y="454"/>
                  <a:pt x="133" y="449"/>
                </a:cubicBezTo>
                <a:cubicBezTo>
                  <a:pt x="140" y="448"/>
                  <a:pt x="145" y="441"/>
                  <a:pt x="144" y="434"/>
                </a:cubicBezTo>
                <a:cubicBezTo>
                  <a:pt x="143" y="427"/>
                  <a:pt x="136" y="422"/>
                  <a:pt x="128" y="423"/>
                </a:cubicBezTo>
                <a:cubicBezTo>
                  <a:pt x="115" y="425"/>
                  <a:pt x="105" y="424"/>
                  <a:pt x="99" y="418"/>
                </a:cubicBezTo>
                <a:cubicBezTo>
                  <a:pt x="95" y="415"/>
                  <a:pt x="94" y="411"/>
                  <a:pt x="93" y="408"/>
                </a:cubicBezTo>
                <a:cubicBezTo>
                  <a:pt x="104" y="405"/>
                  <a:pt x="133" y="404"/>
                  <a:pt x="161" y="406"/>
                </a:cubicBezTo>
                <a:cubicBezTo>
                  <a:pt x="162" y="406"/>
                  <a:pt x="162" y="406"/>
                  <a:pt x="162" y="406"/>
                </a:cubicBezTo>
                <a:cubicBezTo>
                  <a:pt x="162" y="406"/>
                  <a:pt x="162" y="406"/>
                  <a:pt x="162" y="406"/>
                </a:cubicBezTo>
                <a:cubicBezTo>
                  <a:pt x="184" y="406"/>
                  <a:pt x="198" y="389"/>
                  <a:pt x="198" y="373"/>
                </a:cubicBezTo>
                <a:cubicBezTo>
                  <a:pt x="198" y="364"/>
                  <a:pt x="194" y="355"/>
                  <a:pt x="187" y="349"/>
                </a:cubicBezTo>
                <a:cubicBezTo>
                  <a:pt x="182" y="345"/>
                  <a:pt x="173" y="340"/>
                  <a:pt x="159" y="340"/>
                </a:cubicBezTo>
                <a:cubicBezTo>
                  <a:pt x="94" y="340"/>
                  <a:pt x="94" y="340"/>
                  <a:pt x="94" y="340"/>
                </a:cubicBezTo>
                <a:cubicBezTo>
                  <a:pt x="88" y="340"/>
                  <a:pt x="85" y="336"/>
                  <a:pt x="85" y="333"/>
                </a:cubicBezTo>
                <a:cubicBezTo>
                  <a:pt x="85" y="332"/>
                  <a:pt x="86" y="331"/>
                  <a:pt x="87" y="330"/>
                </a:cubicBezTo>
                <a:cubicBezTo>
                  <a:pt x="89" y="329"/>
                  <a:pt x="93" y="328"/>
                  <a:pt x="98" y="328"/>
                </a:cubicBezTo>
                <a:cubicBezTo>
                  <a:pt x="155" y="327"/>
                  <a:pt x="155" y="327"/>
                  <a:pt x="155" y="327"/>
                </a:cubicBezTo>
                <a:cubicBezTo>
                  <a:pt x="161" y="327"/>
                  <a:pt x="161" y="327"/>
                  <a:pt x="162" y="327"/>
                </a:cubicBezTo>
                <a:cubicBezTo>
                  <a:pt x="164" y="328"/>
                  <a:pt x="164" y="328"/>
                  <a:pt x="164" y="328"/>
                </a:cubicBezTo>
                <a:cubicBezTo>
                  <a:pt x="173" y="329"/>
                  <a:pt x="182" y="329"/>
                  <a:pt x="189" y="322"/>
                </a:cubicBezTo>
                <a:cubicBezTo>
                  <a:pt x="197" y="315"/>
                  <a:pt x="198" y="303"/>
                  <a:pt x="196" y="283"/>
                </a:cubicBezTo>
                <a:cubicBezTo>
                  <a:pt x="194" y="249"/>
                  <a:pt x="206" y="235"/>
                  <a:pt x="222" y="216"/>
                </a:cubicBezTo>
                <a:cubicBezTo>
                  <a:pt x="228" y="209"/>
                  <a:pt x="228" y="209"/>
                  <a:pt x="228" y="209"/>
                </a:cubicBezTo>
                <a:cubicBezTo>
                  <a:pt x="239" y="195"/>
                  <a:pt x="256" y="159"/>
                  <a:pt x="256" y="128"/>
                </a:cubicBezTo>
                <a:cubicBezTo>
                  <a:pt x="256" y="57"/>
                  <a:pt x="199" y="0"/>
                  <a:pt x="128" y="0"/>
                </a:cubicBezTo>
                <a:cubicBezTo>
                  <a:pt x="58" y="0"/>
                  <a:pt x="0" y="57"/>
                  <a:pt x="0" y="128"/>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72" name="Freeform 152"/>
          <p:cNvSpPr>
            <a:spLocks noChangeAspect="1"/>
          </p:cNvSpPr>
          <p:nvPr userDrawn="1"/>
        </p:nvSpPr>
        <p:spPr bwMode="auto">
          <a:xfrm>
            <a:off x="5605363" y="3542302"/>
            <a:ext cx="440127" cy="263478"/>
          </a:xfrm>
          <a:custGeom>
            <a:avLst/>
            <a:gdLst/>
            <a:ahLst/>
            <a:cxnLst>
              <a:cxn ang="0">
                <a:pos x="230" y="1"/>
              </a:cxn>
              <a:cxn ang="0">
                <a:pos x="218" y="11"/>
              </a:cxn>
              <a:cxn ang="0">
                <a:pos x="169" y="208"/>
              </a:cxn>
              <a:cxn ang="0">
                <a:pos x="118" y="25"/>
              </a:cxn>
              <a:cxn ang="0">
                <a:pos x="105" y="15"/>
              </a:cxn>
              <a:cxn ang="0">
                <a:pos x="92" y="26"/>
              </a:cxn>
              <a:cxn ang="0">
                <a:pos x="65" y="188"/>
              </a:cxn>
              <a:cxn ang="0">
                <a:pos x="60" y="178"/>
              </a:cxn>
              <a:cxn ang="0">
                <a:pos x="11" y="116"/>
              </a:cxn>
              <a:cxn ang="0">
                <a:pos x="0" y="129"/>
              </a:cxn>
              <a:cxn ang="0">
                <a:pos x="1" y="132"/>
              </a:cxn>
              <a:cxn ang="0">
                <a:pos x="11" y="142"/>
              </a:cxn>
              <a:cxn ang="0">
                <a:pos x="57" y="244"/>
              </a:cxn>
              <a:cxn ang="0">
                <a:pos x="70" y="253"/>
              </a:cxn>
              <a:cxn ang="0">
                <a:pos x="83" y="242"/>
              </a:cxn>
              <a:cxn ang="0">
                <a:pos x="108" y="90"/>
              </a:cxn>
              <a:cxn ang="0">
                <a:pos x="124" y="147"/>
              </a:cxn>
              <a:cxn ang="0">
                <a:pos x="146" y="226"/>
              </a:cxn>
              <a:cxn ang="0">
                <a:pos x="154" y="252"/>
              </a:cxn>
              <a:cxn ang="0">
                <a:pos x="156" y="260"/>
              </a:cxn>
              <a:cxn ang="0">
                <a:pos x="170" y="272"/>
              </a:cxn>
              <a:cxn ang="0">
                <a:pos x="183" y="262"/>
              </a:cxn>
              <a:cxn ang="0">
                <a:pos x="234" y="58"/>
              </a:cxn>
              <a:cxn ang="0">
                <a:pos x="265" y="139"/>
              </a:cxn>
              <a:cxn ang="0">
                <a:pos x="277" y="147"/>
              </a:cxn>
              <a:cxn ang="0">
                <a:pos x="441" y="147"/>
              </a:cxn>
              <a:cxn ang="0">
                <a:pos x="454" y="134"/>
              </a:cxn>
              <a:cxn ang="0">
                <a:pos x="441" y="121"/>
              </a:cxn>
              <a:cxn ang="0">
                <a:pos x="286" y="121"/>
              </a:cxn>
              <a:cxn ang="0">
                <a:pos x="244" y="9"/>
              </a:cxn>
              <a:cxn ang="0">
                <a:pos x="230" y="1"/>
              </a:cxn>
            </a:cxnLst>
            <a:rect l="0" t="0" r="r" b="b"/>
            <a:pathLst>
              <a:path w="454" h="272">
                <a:moveTo>
                  <a:pt x="230" y="1"/>
                </a:moveTo>
                <a:cubicBezTo>
                  <a:pt x="224" y="1"/>
                  <a:pt x="220" y="5"/>
                  <a:pt x="218" y="11"/>
                </a:cubicBezTo>
                <a:cubicBezTo>
                  <a:pt x="218" y="11"/>
                  <a:pt x="184" y="146"/>
                  <a:pt x="169" y="208"/>
                </a:cubicBezTo>
                <a:cubicBezTo>
                  <a:pt x="155" y="159"/>
                  <a:pt x="134" y="82"/>
                  <a:pt x="118" y="25"/>
                </a:cubicBezTo>
                <a:cubicBezTo>
                  <a:pt x="116" y="18"/>
                  <a:pt x="111" y="14"/>
                  <a:pt x="105" y="15"/>
                </a:cubicBezTo>
                <a:cubicBezTo>
                  <a:pt x="98" y="15"/>
                  <a:pt x="93" y="20"/>
                  <a:pt x="92" y="26"/>
                </a:cubicBezTo>
                <a:cubicBezTo>
                  <a:pt x="92" y="26"/>
                  <a:pt x="74" y="131"/>
                  <a:pt x="65" y="188"/>
                </a:cubicBezTo>
                <a:cubicBezTo>
                  <a:pt x="63" y="185"/>
                  <a:pt x="62" y="181"/>
                  <a:pt x="60" y="178"/>
                </a:cubicBezTo>
                <a:cubicBezTo>
                  <a:pt x="40" y="129"/>
                  <a:pt x="27" y="113"/>
                  <a:pt x="11" y="116"/>
                </a:cubicBezTo>
                <a:cubicBezTo>
                  <a:pt x="5" y="117"/>
                  <a:pt x="0" y="123"/>
                  <a:pt x="0" y="129"/>
                </a:cubicBezTo>
                <a:cubicBezTo>
                  <a:pt x="0" y="130"/>
                  <a:pt x="0" y="131"/>
                  <a:pt x="1" y="132"/>
                </a:cubicBezTo>
                <a:cubicBezTo>
                  <a:pt x="2" y="137"/>
                  <a:pt x="6" y="141"/>
                  <a:pt x="11" y="142"/>
                </a:cubicBezTo>
                <a:cubicBezTo>
                  <a:pt x="20" y="151"/>
                  <a:pt x="40" y="196"/>
                  <a:pt x="57" y="244"/>
                </a:cubicBezTo>
                <a:cubicBezTo>
                  <a:pt x="59" y="250"/>
                  <a:pt x="64" y="253"/>
                  <a:pt x="70" y="253"/>
                </a:cubicBezTo>
                <a:cubicBezTo>
                  <a:pt x="77" y="252"/>
                  <a:pt x="82" y="248"/>
                  <a:pt x="83" y="242"/>
                </a:cubicBezTo>
                <a:cubicBezTo>
                  <a:pt x="83" y="242"/>
                  <a:pt x="98" y="151"/>
                  <a:pt x="108" y="90"/>
                </a:cubicBezTo>
                <a:cubicBezTo>
                  <a:pt x="116" y="118"/>
                  <a:pt x="124" y="147"/>
                  <a:pt x="124" y="147"/>
                </a:cubicBezTo>
                <a:cubicBezTo>
                  <a:pt x="146" y="226"/>
                  <a:pt x="146" y="226"/>
                  <a:pt x="146" y="226"/>
                </a:cubicBezTo>
                <a:cubicBezTo>
                  <a:pt x="154" y="252"/>
                  <a:pt x="154" y="252"/>
                  <a:pt x="154" y="252"/>
                </a:cubicBezTo>
                <a:cubicBezTo>
                  <a:pt x="156" y="260"/>
                  <a:pt x="156" y="260"/>
                  <a:pt x="156" y="260"/>
                </a:cubicBezTo>
                <a:cubicBezTo>
                  <a:pt x="157" y="263"/>
                  <a:pt x="160" y="272"/>
                  <a:pt x="170" y="272"/>
                </a:cubicBezTo>
                <a:cubicBezTo>
                  <a:pt x="176" y="272"/>
                  <a:pt x="181" y="268"/>
                  <a:pt x="183" y="262"/>
                </a:cubicBezTo>
                <a:cubicBezTo>
                  <a:pt x="183" y="262"/>
                  <a:pt x="219" y="115"/>
                  <a:pt x="234" y="58"/>
                </a:cubicBezTo>
                <a:cubicBezTo>
                  <a:pt x="247" y="94"/>
                  <a:pt x="265" y="139"/>
                  <a:pt x="265" y="139"/>
                </a:cubicBezTo>
                <a:cubicBezTo>
                  <a:pt x="267" y="144"/>
                  <a:pt x="272" y="147"/>
                  <a:pt x="277" y="147"/>
                </a:cubicBezTo>
                <a:cubicBezTo>
                  <a:pt x="441" y="147"/>
                  <a:pt x="441" y="147"/>
                  <a:pt x="441" y="147"/>
                </a:cubicBezTo>
                <a:cubicBezTo>
                  <a:pt x="448" y="147"/>
                  <a:pt x="454" y="141"/>
                  <a:pt x="454" y="134"/>
                </a:cubicBezTo>
                <a:cubicBezTo>
                  <a:pt x="454" y="127"/>
                  <a:pt x="448" y="121"/>
                  <a:pt x="441" y="121"/>
                </a:cubicBezTo>
                <a:cubicBezTo>
                  <a:pt x="441" y="121"/>
                  <a:pt x="303" y="121"/>
                  <a:pt x="286" y="121"/>
                </a:cubicBezTo>
                <a:cubicBezTo>
                  <a:pt x="281" y="106"/>
                  <a:pt x="244" y="9"/>
                  <a:pt x="244" y="9"/>
                </a:cubicBezTo>
                <a:cubicBezTo>
                  <a:pt x="241" y="4"/>
                  <a:pt x="236" y="0"/>
                  <a:pt x="230" y="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73" name="Freeform 176"/>
          <p:cNvSpPr>
            <a:spLocks noChangeAspect="1"/>
          </p:cNvSpPr>
          <p:nvPr userDrawn="1"/>
        </p:nvSpPr>
        <p:spPr bwMode="auto">
          <a:xfrm>
            <a:off x="8512025" y="1646520"/>
            <a:ext cx="288034" cy="294894"/>
          </a:xfrm>
          <a:custGeom>
            <a:avLst/>
            <a:gdLst/>
            <a:ahLst/>
            <a:cxnLst>
              <a:cxn ang="0">
                <a:pos x="167" y="10"/>
              </a:cxn>
              <a:cxn ang="0">
                <a:pos x="159" y="23"/>
              </a:cxn>
              <a:cxn ang="0">
                <a:pos x="110" y="92"/>
              </a:cxn>
              <a:cxn ang="0">
                <a:pos x="58" y="71"/>
              </a:cxn>
              <a:cxn ang="0">
                <a:pos x="10" y="186"/>
              </a:cxn>
              <a:cxn ang="0">
                <a:pos x="77" y="196"/>
              </a:cxn>
              <a:cxn ang="0">
                <a:pos x="69" y="179"/>
              </a:cxn>
              <a:cxn ang="0">
                <a:pos x="69" y="98"/>
              </a:cxn>
              <a:cxn ang="0">
                <a:pos x="120" y="119"/>
              </a:cxn>
              <a:cxn ang="0">
                <a:pos x="192" y="72"/>
              </a:cxn>
              <a:cxn ang="0">
                <a:pos x="187" y="31"/>
              </a:cxn>
              <a:cxn ang="0">
                <a:pos x="262" y="71"/>
              </a:cxn>
              <a:cxn ang="0">
                <a:pos x="273" y="85"/>
              </a:cxn>
              <a:cxn ang="0">
                <a:pos x="341" y="125"/>
              </a:cxn>
              <a:cxn ang="0">
                <a:pos x="354" y="120"/>
              </a:cxn>
              <a:cxn ang="0">
                <a:pos x="421" y="165"/>
              </a:cxn>
              <a:cxn ang="0">
                <a:pos x="386" y="180"/>
              </a:cxn>
              <a:cxn ang="0">
                <a:pos x="378" y="193"/>
              </a:cxn>
              <a:cxn ang="0">
                <a:pos x="383" y="226"/>
              </a:cxn>
              <a:cxn ang="0">
                <a:pos x="377" y="274"/>
              </a:cxn>
              <a:cxn ang="0">
                <a:pos x="386" y="286"/>
              </a:cxn>
              <a:cxn ang="0">
                <a:pos x="407" y="335"/>
              </a:cxn>
              <a:cxn ang="0">
                <a:pos x="372" y="358"/>
              </a:cxn>
              <a:cxn ang="0">
                <a:pos x="351" y="345"/>
              </a:cxn>
              <a:cxn ang="0">
                <a:pos x="330" y="348"/>
              </a:cxn>
              <a:cxn ang="0">
                <a:pos x="274" y="378"/>
              </a:cxn>
              <a:cxn ang="0">
                <a:pos x="263" y="383"/>
              </a:cxn>
              <a:cxn ang="0">
                <a:pos x="260" y="395"/>
              </a:cxn>
              <a:cxn ang="0">
                <a:pos x="227" y="435"/>
              </a:cxn>
              <a:cxn ang="0">
                <a:pos x="188" y="393"/>
              </a:cxn>
              <a:cxn ang="0">
                <a:pos x="175" y="379"/>
              </a:cxn>
              <a:cxn ang="0">
                <a:pos x="120" y="346"/>
              </a:cxn>
              <a:cxn ang="0">
                <a:pos x="111" y="341"/>
              </a:cxn>
              <a:cxn ang="0">
                <a:pos x="71" y="368"/>
              </a:cxn>
              <a:cxn ang="0">
                <a:pos x="147" y="244"/>
              </a:cxn>
              <a:cxn ang="0">
                <a:pos x="227" y="160"/>
              </a:cxn>
              <a:cxn ang="0">
                <a:pos x="227" y="304"/>
              </a:cxn>
              <a:cxn ang="0">
                <a:pos x="154" y="279"/>
              </a:cxn>
              <a:cxn ang="0">
                <a:pos x="227" y="330"/>
              </a:cxn>
              <a:cxn ang="0">
                <a:pos x="325" y="232"/>
              </a:cxn>
              <a:cxn ang="0">
                <a:pos x="128" y="223"/>
              </a:cxn>
              <a:cxn ang="0">
                <a:pos x="4" y="292"/>
              </a:cxn>
              <a:cxn ang="0">
                <a:pos x="63" y="397"/>
              </a:cxn>
              <a:cxn ang="0">
                <a:pos x="109" y="371"/>
              </a:cxn>
              <a:cxn ang="0">
                <a:pos x="161" y="402"/>
              </a:cxn>
              <a:cxn ang="0">
                <a:pos x="159" y="440"/>
              </a:cxn>
              <a:cxn ang="0">
                <a:pos x="194" y="459"/>
              </a:cxn>
              <a:cxn ang="0">
                <a:pos x="292" y="447"/>
              </a:cxn>
              <a:cxn ang="0">
                <a:pos x="295" y="440"/>
              </a:cxn>
              <a:cxn ang="0">
                <a:pos x="288" y="403"/>
              </a:cxn>
              <a:cxn ang="0">
                <a:pos x="344" y="372"/>
              </a:cxn>
              <a:cxn ang="0">
                <a:pos x="379" y="394"/>
              </a:cxn>
              <a:cxn ang="0">
                <a:pos x="429" y="350"/>
              </a:cxn>
              <a:cxn ang="0">
                <a:pos x="450" y="289"/>
              </a:cxn>
              <a:cxn ang="0">
                <a:pos x="406" y="265"/>
              </a:cxn>
              <a:cxn ang="0">
                <a:pos x="407" y="200"/>
              </a:cxn>
              <a:cxn ang="0">
                <a:pos x="443" y="184"/>
              </a:cxn>
              <a:cxn ang="0">
                <a:pos x="451" y="169"/>
              </a:cxn>
              <a:cxn ang="0">
                <a:pos x="377" y="70"/>
              </a:cxn>
              <a:cxn ang="0">
                <a:pos x="289" y="62"/>
              </a:cxn>
              <a:cxn ang="0">
                <a:pos x="291" y="19"/>
              </a:cxn>
              <a:cxn ang="0">
                <a:pos x="228" y="1"/>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74" name="Freeform 140"/>
          <p:cNvSpPr>
            <a:spLocks noChangeAspect="1"/>
          </p:cNvSpPr>
          <p:nvPr userDrawn="1"/>
        </p:nvSpPr>
        <p:spPr bwMode="auto">
          <a:xfrm>
            <a:off x="7764798" y="2887066"/>
            <a:ext cx="294972" cy="294894"/>
          </a:xfrm>
          <a:custGeom>
            <a:avLst/>
            <a:gdLst/>
            <a:ahLst/>
            <a:cxnLst>
              <a:cxn ang="0">
                <a:pos x="199" y="26"/>
              </a:cxn>
              <a:cxn ang="0">
                <a:pos x="185" y="99"/>
              </a:cxn>
              <a:cxn ang="0">
                <a:pos x="100" y="80"/>
              </a:cxn>
              <a:cxn ang="0">
                <a:pos x="44" y="43"/>
              </a:cxn>
              <a:cxn ang="0">
                <a:pos x="18" y="52"/>
              </a:cxn>
              <a:cxn ang="0">
                <a:pos x="33" y="80"/>
              </a:cxn>
              <a:cxn ang="0">
                <a:pos x="105" y="171"/>
              </a:cxn>
              <a:cxn ang="0">
                <a:pos x="56" y="215"/>
              </a:cxn>
              <a:cxn ang="0">
                <a:pos x="0" y="244"/>
              </a:cxn>
              <a:cxn ang="0">
                <a:pos x="26" y="262"/>
              </a:cxn>
              <a:cxn ang="0">
                <a:pos x="98" y="275"/>
              </a:cxn>
              <a:cxn ang="0">
                <a:pos x="80" y="361"/>
              </a:cxn>
              <a:cxn ang="0">
                <a:pos x="43" y="417"/>
              </a:cxn>
              <a:cxn ang="0">
                <a:pos x="43" y="439"/>
              </a:cxn>
              <a:cxn ang="0">
                <a:pos x="80" y="427"/>
              </a:cxn>
              <a:cxn ang="0">
                <a:pos x="171" y="356"/>
              </a:cxn>
              <a:cxn ang="0">
                <a:pos x="215" y="404"/>
              </a:cxn>
              <a:cxn ang="0">
                <a:pos x="245" y="461"/>
              </a:cxn>
              <a:cxn ang="0">
                <a:pos x="269" y="401"/>
              </a:cxn>
              <a:cxn ang="0">
                <a:pos x="309" y="346"/>
              </a:cxn>
              <a:cxn ang="0">
                <a:pos x="402" y="408"/>
              </a:cxn>
              <a:cxn ang="0">
                <a:pos x="439" y="418"/>
              </a:cxn>
              <a:cxn ang="0">
                <a:pos x="427" y="381"/>
              </a:cxn>
              <a:cxn ang="0">
                <a:pos x="351" y="283"/>
              </a:cxn>
              <a:cxn ang="0">
                <a:pos x="327" y="292"/>
              </a:cxn>
              <a:cxn ang="0">
                <a:pos x="378" y="361"/>
              </a:cxn>
              <a:cxn ang="0">
                <a:pos x="301" y="319"/>
              </a:cxn>
              <a:cxn ang="0">
                <a:pos x="251" y="349"/>
              </a:cxn>
              <a:cxn ang="0">
                <a:pos x="228" y="351"/>
              </a:cxn>
              <a:cxn ang="0">
                <a:pos x="175" y="329"/>
              </a:cxn>
              <a:cxn ang="0">
                <a:pos x="100" y="378"/>
              </a:cxn>
              <a:cxn ang="0">
                <a:pos x="144" y="309"/>
              </a:cxn>
              <a:cxn ang="0">
                <a:pos x="122" y="261"/>
              </a:cxn>
              <a:cxn ang="0">
                <a:pos x="60" y="242"/>
              </a:cxn>
              <a:cxn ang="0">
                <a:pos x="120" y="216"/>
              </a:cxn>
              <a:cxn ang="0">
                <a:pos x="134" y="169"/>
              </a:cxn>
              <a:cxn ang="0">
                <a:pos x="82" y="100"/>
              </a:cxn>
              <a:cxn ang="0">
                <a:pos x="160" y="141"/>
              </a:cxn>
              <a:cxn ang="0">
                <a:pos x="210" y="112"/>
              </a:cxn>
              <a:cxn ang="0">
                <a:pos x="233" y="110"/>
              </a:cxn>
              <a:cxn ang="0">
                <a:pos x="285" y="132"/>
              </a:cxn>
              <a:cxn ang="0">
                <a:pos x="361" y="82"/>
              </a:cxn>
              <a:cxn ang="0">
                <a:pos x="316" y="152"/>
              </a:cxn>
              <a:cxn ang="0">
                <a:pos x="338" y="200"/>
              </a:cxn>
              <a:cxn ang="0">
                <a:pos x="401" y="219"/>
              </a:cxn>
              <a:cxn ang="0">
                <a:pos x="341" y="246"/>
              </a:cxn>
              <a:cxn ang="0">
                <a:pos x="357" y="259"/>
              </a:cxn>
              <a:cxn ang="0">
                <a:pos x="437" y="236"/>
              </a:cxn>
              <a:cxn ang="0">
                <a:pos x="461" y="216"/>
              </a:cxn>
              <a:cxn ang="0">
                <a:pos x="401" y="192"/>
              </a:cxn>
              <a:cxn ang="0">
                <a:pos x="346" y="151"/>
              </a:cxn>
              <a:cxn ang="0">
                <a:pos x="408" y="59"/>
              </a:cxn>
              <a:cxn ang="0">
                <a:pos x="422" y="31"/>
              </a:cxn>
              <a:cxn ang="0">
                <a:pos x="395" y="23"/>
              </a:cxn>
              <a:cxn ang="0">
                <a:pos x="341" y="64"/>
              </a:cxn>
              <a:cxn ang="0">
                <a:pos x="256" y="95"/>
              </a:cxn>
              <a:cxn ang="0">
                <a:pos x="236" y="24"/>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75" name="Freeform 172"/>
          <p:cNvSpPr>
            <a:spLocks noChangeAspect="1"/>
          </p:cNvSpPr>
          <p:nvPr userDrawn="1"/>
        </p:nvSpPr>
        <p:spPr bwMode="auto">
          <a:xfrm>
            <a:off x="8507470" y="2877541"/>
            <a:ext cx="296751" cy="294894"/>
          </a:xfrm>
          <a:custGeom>
            <a:avLst/>
            <a:gdLst/>
            <a:ahLst/>
            <a:cxnLst>
              <a:cxn ang="0">
                <a:pos x="428" y="13"/>
              </a:cxn>
              <a:cxn ang="0">
                <a:pos x="428" y="250"/>
              </a:cxn>
              <a:cxn ang="0">
                <a:pos x="346" y="251"/>
              </a:cxn>
              <a:cxn ang="0">
                <a:pos x="298" y="167"/>
              </a:cxn>
              <a:cxn ang="0">
                <a:pos x="337" y="159"/>
              </a:cxn>
              <a:cxn ang="0">
                <a:pos x="347" y="146"/>
              </a:cxn>
              <a:cxn ang="0">
                <a:pos x="347" y="144"/>
              </a:cxn>
              <a:cxn ang="0">
                <a:pos x="328" y="31"/>
              </a:cxn>
              <a:cxn ang="0">
                <a:pos x="323" y="22"/>
              </a:cxn>
              <a:cxn ang="0">
                <a:pos x="313" y="20"/>
              </a:cxn>
              <a:cxn ang="0">
                <a:pos x="11" y="73"/>
              </a:cxn>
              <a:cxn ang="0">
                <a:pos x="1" y="81"/>
              </a:cxn>
              <a:cxn ang="0">
                <a:pos x="3" y="93"/>
              </a:cxn>
              <a:cxn ang="0">
                <a:pos x="33" y="140"/>
              </a:cxn>
              <a:cxn ang="0">
                <a:pos x="47" y="145"/>
              </a:cxn>
              <a:cxn ang="0">
                <a:pos x="68" y="142"/>
              </a:cxn>
              <a:cxn ang="0">
                <a:pos x="75" y="182"/>
              </a:cxn>
              <a:cxn ang="0">
                <a:pos x="91" y="192"/>
              </a:cxn>
              <a:cxn ang="0">
                <a:pos x="203" y="173"/>
              </a:cxn>
              <a:cxn ang="0">
                <a:pos x="295" y="318"/>
              </a:cxn>
              <a:cxn ang="0">
                <a:pos x="306" y="324"/>
              </a:cxn>
              <a:cxn ang="0">
                <a:pos x="428" y="324"/>
              </a:cxn>
              <a:cxn ang="0">
                <a:pos x="428" y="438"/>
              </a:cxn>
              <a:cxn ang="0">
                <a:pos x="441" y="451"/>
              </a:cxn>
              <a:cxn ang="0">
                <a:pos x="454" y="438"/>
              </a:cxn>
              <a:cxn ang="0">
                <a:pos x="454" y="311"/>
              </a:cxn>
              <a:cxn ang="0">
                <a:pos x="441" y="297"/>
              </a:cxn>
              <a:cxn ang="0">
                <a:pos x="314" y="297"/>
              </a:cxn>
              <a:cxn ang="0">
                <a:pos x="221" y="151"/>
              </a:cxn>
              <a:cxn ang="0">
                <a:pos x="207" y="145"/>
              </a:cxn>
              <a:cxn ang="0">
                <a:pos x="99" y="164"/>
              </a:cxn>
              <a:cxn ang="0">
                <a:pos x="92" y="124"/>
              </a:cxn>
              <a:cxn ang="0">
                <a:pos x="77" y="113"/>
              </a:cxn>
              <a:cxn ang="0">
                <a:pos x="51" y="118"/>
              </a:cxn>
              <a:cxn ang="0">
                <a:pos x="36" y="96"/>
              </a:cxn>
              <a:cxn ang="0">
                <a:pos x="304" y="48"/>
              </a:cxn>
              <a:cxn ang="0">
                <a:pos x="319" y="136"/>
              </a:cxn>
              <a:cxn ang="0">
                <a:pos x="274" y="145"/>
              </a:cxn>
              <a:cxn ang="0">
                <a:pos x="265" y="152"/>
              </a:cxn>
              <a:cxn ang="0">
                <a:pos x="264" y="158"/>
              </a:cxn>
              <a:cxn ang="0">
                <a:pos x="265" y="165"/>
              </a:cxn>
              <a:cxn ang="0">
                <a:pos x="327" y="271"/>
              </a:cxn>
              <a:cxn ang="0">
                <a:pos x="338" y="278"/>
              </a:cxn>
              <a:cxn ang="0">
                <a:pos x="441" y="277"/>
              </a:cxn>
              <a:cxn ang="0">
                <a:pos x="454" y="264"/>
              </a:cxn>
              <a:cxn ang="0">
                <a:pos x="454" y="13"/>
              </a:cxn>
              <a:cxn ang="0">
                <a:pos x="441" y="0"/>
              </a:cxn>
              <a:cxn ang="0">
                <a:pos x="428" y="13"/>
              </a:cxn>
            </a:cxnLst>
            <a:rect l="0" t="0" r="r" b="b"/>
            <a:pathLst>
              <a:path w="454" h="451">
                <a:moveTo>
                  <a:pt x="428" y="13"/>
                </a:moveTo>
                <a:cubicBezTo>
                  <a:pt x="428" y="13"/>
                  <a:pt x="428" y="227"/>
                  <a:pt x="428" y="250"/>
                </a:cubicBezTo>
                <a:cubicBezTo>
                  <a:pt x="409" y="251"/>
                  <a:pt x="357" y="251"/>
                  <a:pt x="346" y="251"/>
                </a:cubicBezTo>
                <a:cubicBezTo>
                  <a:pt x="340" y="241"/>
                  <a:pt x="310" y="189"/>
                  <a:pt x="298" y="167"/>
                </a:cubicBezTo>
                <a:cubicBezTo>
                  <a:pt x="314" y="164"/>
                  <a:pt x="337" y="159"/>
                  <a:pt x="337" y="159"/>
                </a:cubicBezTo>
                <a:cubicBezTo>
                  <a:pt x="343" y="158"/>
                  <a:pt x="347" y="152"/>
                  <a:pt x="347" y="146"/>
                </a:cubicBezTo>
                <a:cubicBezTo>
                  <a:pt x="347" y="145"/>
                  <a:pt x="347" y="145"/>
                  <a:pt x="347" y="144"/>
                </a:cubicBezTo>
                <a:cubicBezTo>
                  <a:pt x="328" y="31"/>
                  <a:pt x="328" y="31"/>
                  <a:pt x="328" y="31"/>
                </a:cubicBezTo>
                <a:cubicBezTo>
                  <a:pt x="328" y="27"/>
                  <a:pt x="326" y="24"/>
                  <a:pt x="323" y="22"/>
                </a:cubicBezTo>
                <a:cubicBezTo>
                  <a:pt x="320" y="20"/>
                  <a:pt x="316" y="19"/>
                  <a:pt x="313" y="20"/>
                </a:cubicBezTo>
                <a:cubicBezTo>
                  <a:pt x="11" y="73"/>
                  <a:pt x="11" y="73"/>
                  <a:pt x="11" y="73"/>
                </a:cubicBezTo>
                <a:cubicBezTo>
                  <a:pt x="7" y="74"/>
                  <a:pt x="3" y="77"/>
                  <a:pt x="1" y="81"/>
                </a:cubicBezTo>
                <a:cubicBezTo>
                  <a:pt x="0" y="85"/>
                  <a:pt x="0" y="90"/>
                  <a:pt x="3" y="93"/>
                </a:cubicBezTo>
                <a:cubicBezTo>
                  <a:pt x="33" y="140"/>
                  <a:pt x="33" y="140"/>
                  <a:pt x="33" y="140"/>
                </a:cubicBezTo>
                <a:cubicBezTo>
                  <a:pt x="36" y="144"/>
                  <a:pt x="41" y="146"/>
                  <a:pt x="47" y="145"/>
                </a:cubicBezTo>
                <a:cubicBezTo>
                  <a:pt x="47" y="145"/>
                  <a:pt x="58" y="143"/>
                  <a:pt x="68" y="142"/>
                </a:cubicBezTo>
                <a:cubicBezTo>
                  <a:pt x="71" y="156"/>
                  <a:pt x="75" y="182"/>
                  <a:pt x="75" y="182"/>
                </a:cubicBezTo>
                <a:cubicBezTo>
                  <a:pt x="76" y="189"/>
                  <a:pt x="83" y="194"/>
                  <a:pt x="91" y="192"/>
                </a:cubicBezTo>
                <a:cubicBezTo>
                  <a:pt x="91" y="192"/>
                  <a:pt x="188" y="175"/>
                  <a:pt x="203" y="173"/>
                </a:cubicBezTo>
                <a:cubicBezTo>
                  <a:pt x="212" y="186"/>
                  <a:pt x="295" y="318"/>
                  <a:pt x="295" y="318"/>
                </a:cubicBezTo>
                <a:cubicBezTo>
                  <a:pt x="297" y="322"/>
                  <a:pt x="302" y="324"/>
                  <a:pt x="306" y="324"/>
                </a:cubicBezTo>
                <a:cubicBezTo>
                  <a:pt x="306" y="324"/>
                  <a:pt x="406" y="324"/>
                  <a:pt x="428" y="324"/>
                </a:cubicBezTo>
                <a:cubicBezTo>
                  <a:pt x="428" y="345"/>
                  <a:pt x="428" y="438"/>
                  <a:pt x="428" y="438"/>
                </a:cubicBezTo>
                <a:cubicBezTo>
                  <a:pt x="428" y="445"/>
                  <a:pt x="434" y="451"/>
                  <a:pt x="441" y="451"/>
                </a:cubicBezTo>
                <a:cubicBezTo>
                  <a:pt x="448" y="451"/>
                  <a:pt x="454" y="445"/>
                  <a:pt x="454" y="438"/>
                </a:cubicBezTo>
                <a:cubicBezTo>
                  <a:pt x="454" y="311"/>
                  <a:pt x="454" y="311"/>
                  <a:pt x="454" y="311"/>
                </a:cubicBezTo>
                <a:cubicBezTo>
                  <a:pt x="454" y="303"/>
                  <a:pt x="448" y="297"/>
                  <a:pt x="441" y="297"/>
                </a:cubicBezTo>
                <a:cubicBezTo>
                  <a:pt x="441" y="297"/>
                  <a:pt x="327" y="297"/>
                  <a:pt x="314" y="297"/>
                </a:cubicBezTo>
                <a:cubicBezTo>
                  <a:pt x="306" y="286"/>
                  <a:pt x="221" y="151"/>
                  <a:pt x="221" y="151"/>
                </a:cubicBezTo>
                <a:cubicBezTo>
                  <a:pt x="218" y="146"/>
                  <a:pt x="213" y="144"/>
                  <a:pt x="207" y="145"/>
                </a:cubicBezTo>
                <a:cubicBezTo>
                  <a:pt x="207" y="145"/>
                  <a:pt x="120" y="160"/>
                  <a:pt x="99" y="164"/>
                </a:cubicBezTo>
                <a:cubicBezTo>
                  <a:pt x="96" y="149"/>
                  <a:pt x="92" y="124"/>
                  <a:pt x="92" y="124"/>
                </a:cubicBezTo>
                <a:cubicBezTo>
                  <a:pt x="91" y="117"/>
                  <a:pt x="84" y="112"/>
                  <a:pt x="77" y="113"/>
                </a:cubicBezTo>
                <a:cubicBezTo>
                  <a:pt x="77" y="113"/>
                  <a:pt x="60" y="116"/>
                  <a:pt x="51" y="118"/>
                </a:cubicBezTo>
                <a:cubicBezTo>
                  <a:pt x="47" y="112"/>
                  <a:pt x="43" y="106"/>
                  <a:pt x="36" y="96"/>
                </a:cubicBezTo>
                <a:cubicBezTo>
                  <a:pt x="69" y="90"/>
                  <a:pt x="282" y="52"/>
                  <a:pt x="304" y="48"/>
                </a:cubicBezTo>
                <a:cubicBezTo>
                  <a:pt x="307" y="66"/>
                  <a:pt x="316" y="118"/>
                  <a:pt x="319" y="136"/>
                </a:cubicBezTo>
                <a:cubicBezTo>
                  <a:pt x="303" y="139"/>
                  <a:pt x="274" y="145"/>
                  <a:pt x="274" y="145"/>
                </a:cubicBezTo>
                <a:cubicBezTo>
                  <a:pt x="270" y="146"/>
                  <a:pt x="266" y="149"/>
                  <a:pt x="265" y="152"/>
                </a:cubicBezTo>
                <a:cubicBezTo>
                  <a:pt x="264" y="154"/>
                  <a:pt x="264" y="156"/>
                  <a:pt x="264" y="158"/>
                </a:cubicBezTo>
                <a:cubicBezTo>
                  <a:pt x="264" y="160"/>
                  <a:pt x="264" y="162"/>
                  <a:pt x="265" y="165"/>
                </a:cubicBezTo>
                <a:cubicBezTo>
                  <a:pt x="327" y="271"/>
                  <a:pt x="327" y="271"/>
                  <a:pt x="327" y="271"/>
                </a:cubicBezTo>
                <a:cubicBezTo>
                  <a:pt x="329" y="275"/>
                  <a:pt x="333" y="278"/>
                  <a:pt x="338" y="278"/>
                </a:cubicBezTo>
                <a:cubicBezTo>
                  <a:pt x="441" y="277"/>
                  <a:pt x="441" y="277"/>
                  <a:pt x="441" y="277"/>
                </a:cubicBezTo>
                <a:cubicBezTo>
                  <a:pt x="448" y="277"/>
                  <a:pt x="454" y="271"/>
                  <a:pt x="454" y="264"/>
                </a:cubicBezTo>
                <a:cubicBezTo>
                  <a:pt x="454" y="13"/>
                  <a:pt x="454" y="13"/>
                  <a:pt x="454" y="13"/>
                </a:cubicBezTo>
                <a:cubicBezTo>
                  <a:pt x="454" y="6"/>
                  <a:pt x="448" y="0"/>
                  <a:pt x="441" y="0"/>
                </a:cubicBezTo>
                <a:cubicBezTo>
                  <a:pt x="434" y="0"/>
                  <a:pt x="428" y="6"/>
                  <a:pt x="428" y="13"/>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76" name="Freeform 48"/>
          <p:cNvSpPr>
            <a:spLocks noChangeAspect="1"/>
          </p:cNvSpPr>
          <p:nvPr userDrawn="1"/>
        </p:nvSpPr>
        <p:spPr bwMode="auto">
          <a:xfrm>
            <a:off x="2568932" y="889164"/>
            <a:ext cx="207777" cy="294894"/>
          </a:xfrm>
          <a:custGeom>
            <a:avLst/>
            <a:gdLst/>
            <a:ahLst/>
            <a:cxnLst>
              <a:cxn ang="0">
                <a:pos x="245" y="8"/>
              </a:cxn>
              <a:cxn ang="0">
                <a:pos x="208" y="64"/>
              </a:cxn>
              <a:cxn ang="0">
                <a:pos x="107" y="64"/>
              </a:cxn>
              <a:cxn ang="0">
                <a:pos x="70" y="8"/>
              </a:cxn>
              <a:cxn ang="0">
                <a:pos x="54" y="2"/>
              </a:cxn>
              <a:cxn ang="0">
                <a:pos x="45" y="15"/>
              </a:cxn>
              <a:cxn ang="0">
                <a:pos x="45" y="17"/>
              </a:cxn>
              <a:cxn ang="0">
                <a:pos x="52" y="71"/>
              </a:cxn>
              <a:cxn ang="0">
                <a:pos x="8" y="90"/>
              </a:cxn>
              <a:cxn ang="0">
                <a:pos x="0" y="102"/>
              </a:cxn>
              <a:cxn ang="0">
                <a:pos x="0" y="105"/>
              </a:cxn>
              <a:cxn ang="0">
                <a:pos x="13" y="116"/>
              </a:cxn>
              <a:cxn ang="0">
                <a:pos x="65" y="116"/>
              </a:cxn>
              <a:cxn ang="0">
                <a:pos x="99" y="215"/>
              </a:cxn>
              <a:cxn ang="0">
                <a:pos x="44" y="430"/>
              </a:cxn>
              <a:cxn ang="0">
                <a:pos x="44" y="434"/>
              </a:cxn>
              <a:cxn ang="0">
                <a:pos x="51" y="445"/>
              </a:cxn>
              <a:cxn ang="0">
                <a:pos x="67" y="443"/>
              </a:cxn>
              <a:cxn ang="0">
                <a:pos x="169" y="340"/>
              </a:cxn>
              <a:cxn ang="0">
                <a:pos x="169" y="321"/>
              </a:cxn>
              <a:cxn ang="0">
                <a:pos x="150" y="321"/>
              </a:cxn>
              <a:cxn ang="0">
                <a:pos x="82" y="390"/>
              </a:cxn>
              <a:cxn ang="0">
                <a:pos x="126" y="217"/>
              </a:cxn>
              <a:cxn ang="0">
                <a:pos x="126" y="214"/>
              </a:cxn>
              <a:cxn ang="0">
                <a:pos x="126" y="210"/>
              </a:cxn>
              <a:cxn ang="0">
                <a:pos x="87" y="99"/>
              </a:cxn>
              <a:cxn ang="0">
                <a:pos x="74" y="90"/>
              </a:cxn>
              <a:cxn ang="0">
                <a:pos x="80" y="79"/>
              </a:cxn>
              <a:cxn ang="0">
                <a:pos x="80" y="78"/>
              </a:cxn>
              <a:cxn ang="0">
                <a:pos x="78" y="69"/>
              </a:cxn>
              <a:cxn ang="0">
                <a:pos x="89" y="85"/>
              </a:cxn>
              <a:cxn ang="0">
                <a:pos x="100" y="91"/>
              </a:cxn>
              <a:cxn ang="0">
                <a:pos x="215" y="91"/>
              </a:cxn>
              <a:cxn ang="0">
                <a:pos x="226" y="85"/>
              </a:cxn>
              <a:cxn ang="0">
                <a:pos x="236" y="69"/>
              </a:cxn>
              <a:cxn ang="0">
                <a:pos x="235" y="78"/>
              </a:cxn>
              <a:cxn ang="0">
                <a:pos x="235" y="79"/>
              </a:cxn>
              <a:cxn ang="0">
                <a:pos x="240" y="90"/>
              </a:cxn>
              <a:cxn ang="0">
                <a:pos x="228" y="99"/>
              </a:cxn>
              <a:cxn ang="0">
                <a:pos x="189" y="210"/>
              </a:cxn>
              <a:cxn ang="0">
                <a:pos x="188" y="214"/>
              </a:cxn>
              <a:cxn ang="0">
                <a:pos x="189" y="217"/>
              </a:cxn>
              <a:cxn ang="0">
                <a:pos x="245" y="437"/>
              </a:cxn>
              <a:cxn ang="0">
                <a:pos x="261" y="447"/>
              </a:cxn>
              <a:cxn ang="0">
                <a:pos x="271" y="434"/>
              </a:cxn>
              <a:cxn ang="0">
                <a:pos x="270" y="430"/>
              </a:cxn>
              <a:cxn ang="0">
                <a:pos x="216" y="215"/>
              </a:cxn>
              <a:cxn ang="0">
                <a:pos x="250" y="116"/>
              </a:cxn>
              <a:cxn ang="0">
                <a:pos x="302" y="116"/>
              </a:cxn>
              <a:cxn ang="0">
                <a:pos x="315" y="105"/>
              </a:cxn>
              <a:cxn ang="0">
                <a:pos x="315" y="102"/>
              </a:cxn>
              <a:cxn ang="0">
                <a:pos x="307" y="90"/>
              </a:cxn>
              <a:cxn ang="0">
                <a:pos x="263" y="71"/>
              </a:cxn>
              <a:cxn ang="0">
                <a:pos x="269" y="17"/>
              </a:cxn>
              <a:cxn ang="0">
                <a:pos x="270" y="15"/>
              </a:cxn>
              <a:cxn ang="0">
                <a:pos x="261" y="2"/>
              </a:cxn>
              <a:cxn ang="0">
                <a:pos x="245" y="8"/>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77" name="TextBox 276"/>
          <p:cNvSpPr txBox="1"/>
          <p:nvPr userDrawn="1"/>
        </p:nvSpPr>
        <p:spPr>
          <a:xfrm>
            <a:off x="2358092" y="1251886"/>
            <a:ext cx="607700" cy="184666"/>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Energy &amp;</a:t>
            </a:r>
            <a:br>
              <a:rPr lang="en-US" sz="600" b="1" dirty="0">
                <a:solidFill>
                  <a:schemeClr val="bg1"/>
                </a:solidFill>
                <a:latin typeface="Arial" pitchFamily="34" charset="0"/>
                <a:cs typeface="Arial" pitchFamily="34" charset="0"/>
              </a:rPr>
            </a:br>
            <a:r>
              <a:rPr lang="en-US" sz="600" b="1" dirty="0">
                <a:solidFill>
                  <a:schemeClr val="bg1"/>
                </a:solidFill>
                <a:latin typeface="Arial" pitchFamily="34" charset="0"/>
                <a:cs typeface="Arial" pitchFamily="34" charset="0"/>
              </a:rPr>
              <a:t>infrastructure</a:t>
            </a:r>
          </a:p>
        </p:txBody>
      </p:sp>
      <p:sp>
        <p:nvSpPr>
          <p:cNvPr id="278" name="Freeform 52"/>
          <p:cNvSpPr>
            <a:spLocks noChangeAspect="1"/>
          </p:cNvSpPr>
          <p:nvPr userDrawn="1"/>
        </p:nvSpPr>
        <p:spPr bwMode="auto">
          <a:xfrm>
            <a:off x="3228732" y="889164"/>
            <a:ext cx="285516" cy="294894"/>
          </a:xfrm>
          <a:custGeom>
            <a:avLst/>
            <a:gdLst/>
            <a:ahLst/>
            <a:cxnLst>
              <a:cxn ang="0">
                <a:pos x="348" y="0"/>
              </a:cxn>
              <a:cxn ang="0">
                <a:pos x="335" y="12"/>
              </a:cxn>
              <a:cxn ang="0">
                <a:pos x="317" y="204"/>
              </a:cxn>
              <a:cxn ang="0">
                <a:pos x="233" y="119"/>
              </a:cxn>
              <a:cxn ang="0">
                <a:pos x="218" y="116"/>
              </a:cxn>
              <a:cxn ang="0">
                <a:pos x="210" y="128"/>
              </a:cxn>
              <a:cxn ang="0">
                <a:pos x="210" y="202"/>
              </a:cxn>
              <a:cxn ang="0">
                <a:pos x="128" y="119"/>
              </a:cxn>
              <a:cxn ang="0">
                <a:pos x="113" y="116"/>
              </a:cxn>
              <a:cxn ang="0">
                <a:pos x="105" y="128"/>
              </a:cxn>
              <a:cxn ang="0">
                <a:pos x="105" y="201"/>
              </a:cxn>
              <a:cxn ang="0">
                <a:pos x="23" y="119"/>
              </a:cxn>
              <a:cxn ang="0">
                <a:pos x="9" y="116"/>
              </a:cxn>
              <a:cxn ang="0">
                <a:pos x="0" y="128"/>
              </a:cxn>
              <a:cxn ang="0">
                <a:pos x="0" y="426"/>
              </a:cxn>
              <a:cxn ang="0">
                <a:pos x="14" y="439"/>
              </a:cxn>
              <a:cxn ang="0">
                <a:pos x="275" y="439"/>
              </a:cxn>
              <a:cxn ang="0">
                <a:pos x="288" y="426"/>
              </a:cxn>
              <a:cxn ang="0">
                <a:pos x="275" y="412"/>
              </a:cxn>
              <a:cxn ang="0">
                <a:pos x="27" y="412"/>
              </a:cxn>
              <a:cxn ang="0">
                <a:pos x="27" y="161"/>
              </a:cxn>
              <a:cxn ang="0">
                <a:pos x="109" y="243"/>
              </a:cxn>
              <a:cxn ang="0">
                <a:pos x="123" y="246"/>
              </a:cxn>
              <a:cxn ang="0">
                <a:pos x="132" y="234"/>
              </a:cxn>
              <a:cxn ang="0">
                <a:pos x="132" y="161"/>
              </a:cxn>
              <a:cxn ang="0">
                <a:pos x="214" y="243"/>
              </a:cxn>
              <a:cxn ang="0">
                <a:pos x="229" y="246"/>
              </a:cxn>
              <a:cxn ang="0">
                <a:pos x="237" y="234"/>
              </a:cxn>
              <a:cxn ang="0">
                <a:pos x="237" y="161"/>
              </a:cxn>
              <a:cxn ang="0">
                <a:pos x="318" y="243"/>
              </a:cxn>
              <a:cxn ang="0">
                <a:pos x="332" y="246"/>
              </a:cxn>
              <a:cxn ang="0">
                <a:pos x="341" y="235"/>
              </a:cxn>
              <a:cxn ang="0">
                <a:pos x="360" y="26"/>
              </a:cxn>
              <a:cxn ang="0">
                <a:pos x="375" y="26"/>
              </a:cxn>
              <a:cxn ang="0">
                <a:pos x="398" y="426"/>
              </a:cxn>
              <a:cxn ang="0">
                <a:pos x="412" y="439"/>
              </a:cxn>
              <a:cxn ang="0">
                <a:pos x="424" y="425"/>
              </a:cxn>
              <a:cxn ang="0">
                <a:pos x="401" y="12"/>
              </a:cxn>
              <a:cxn ang="0">
                <a:pos x="388" y="0"/>
              </a:cxn>
              <a:cxn ang="0">
                <a:pos x="348" y="0"/>
              </a:cxn>
            </a:cxnLst>
            <a:rect l="0" t="0" r="r" b="b"/>
            <a:pathLst>
              <a:path w="425" h="439">
                <a:moveTo>
                  <a:pt x="348" y="0"/>
                </a:moveTo>
                <a:cubicBezTo>
                  <a:pt x="341" y="0"/>
                  <a:pt x="336" y="5"/>
                  <a:pt x="335" y="12"/>
                </a:cubicBezTo>
                <a:cubicBezTo>
                  <a:pt x="335" y="12"/>
                  <a:pt x="321" y="161"/>
                  <a:pt x="317" y="204"/>
                </a:cubicBezTo>
                <a:cubicBezTo>
                  <a:pt x="291" y="178"/>
                  <a:pt x="233" y="119"/>
                  <a:pt x="233" y="119"/>
                </a:cubicBezTo>
                <a:cubicBezTo>
                  <a:pt x="229" y="115"/>
                  <a:pt x="223" y="114"/>
                  <a:pt x="218" y="116"/>
                </a:cubicBezTo>
                <a:cubicBezTo>
                  <a:pt x="213" y="118"/>
                  <a:pt x="210" y="123"/>
                  <a:pt x="210" y="128"/>
                </a:cubicBezTo>
                <a:cubicBezTo>
                  <a:pt x="210" y="128"/>
                  <a:pt x="210" y="171"/>
                  <a:pt x="210" y="202"/>
                </a:cubicBezTo>
                <a:cubicBezTo>
                  <a:pt x="182" y="174"/>
                  <a:pt x="128" y="119"/>
                  <a:pt x="128" y="119"/>
                </a:cubicBezTo>
                <a:cubicBezTo>
                  <a:pt x="124" y="115"/>
                  <a:pt x="118" y="114"/>
                  <a:pt x="113" y="116"/>
                </a:cubicBezTo>
                <a:cubicBezTo>
                  <a:pt x="108" y="118"/>
                  <a:pt x="105" y="123"/>
                  <a:pt x="105" y="128"/>
                </a:cubicBezTo>
                <a:cubicBezTo>
                  <a:pt x="105" y="128"/>
                  <a:pt x="105" y="170"/>
                  <a:pt x="105" y="201"/>
                </a:cubicBezTo>
                <a:cubicBezTo>
                  <a:pt x="77" y="173"/>
                  <a:pt x="23" y="119"/>
                  <a:pt x="23" y="119"/>
                </a:cubicBezTo>
                <a:cubicBezTo>
                  <a:pt x="19" y="115"/>
                  <a:pt x="14" y="114"/>
                  <a:pt x="9" y="116"/>
                </a:cubicBezTo>
                <a:cubicBezTo>
                  <a:pt x="4" y="118"/>
                  <a:pt x="0" y="123"/>
                  <a:pt x="0" y="128"/>
                </a:cubicBezTo>
                <a:cubicBezTo>
                  <a:pt x="0" y="426"/>
                  <a:pt x="0" y="426"/>
                  <a:pt x="0" y="426"/>
                </a:cubicBezTo>
                <a:cubicBezTo>
                  <a:pt x="0" y="433"/>
                  <a:pt x="6" y="439"/>
                  <a:pt x="14" y="439"/>
                </a:cubicBezTo>
                <a:cubicBezTo>
                  <a:pt x="275" y="439"/>
                  <a:pt x="275" y="439"/>
                  <a:pt x="275" y="439"/>
                </a:cubicBezTo>
                <a:cubicBezTo>
                  <a:pt x="282" y="439"/>
                  <a:pt x="288" y="433"/>
                  <a:pt x="288" y="426"/>
                </a:cubicBezTo>
                <a:cubicBezTo>
                  <a:pt x="288" y="418"/>
                  <a:pt x="282" y="412"/>
                  <a:pt x="275" y="412"/>
                </a:cubicBezTo>
                <a:cubicBezTo>
                  <a:pt x="275" y="412"/>
                  <a:pt x="51" y="412"/>
                  <a:pt x="27" y="412"/>
                </a:cubicBezTo>
                <a:cubicBezTo>
                  <a:pt x="27" y="391"/>
                  <a:pt x="27" y="210"/>
                  <a:pt x="27" y="161"/>
                </a:cubicBezTo>
                <a:cubicBezTo>
                  <a:pt x="55" y="189"/>
                  <a:pt x="109" y="243"/>
                  <a:pt x="109" y="243"/>
                </a:cubicBezTo>
                <a:cubicBezTo>
                  <a:pt x="113" y="247"/>
                  <a:pt x="118" y="248"/>
                  <a:pt x="123" y="246"/>
                </a:cubicBezTo>
                <a:cubicBezTo>
                  <a:pt x="128" y="244"/>
                  <a:pt x="132" y="239"/>
                  <a:pt x="132" y="234"/>
                </a:cubicBezTo>
                <a:cubicBezTo>
                  <a:pt x="132" y="234"/>
                  <a:pt x="132" y="192"/>
                  <a:pt x="132" y="161"/>
                </a:cubicBezTo>
                <a:cubicBezTo>
                  <a:pt x="159" y="189"/>
                  <a:pt x="214" y="243"/>
                  <a:pt x="214" y="243"/>
                </a:cubicBezTo>
                <a:cubicBezTo>
                  <a:pt x="218" y="247"/>
                  <a:pt x="224" y="248"/>
                  <a:pt x="229" y="246"/>
                </a:cubicBezTo>
                <a:cubicBezTo>
                  <a:pt x="234" y="244"/>
                  <a:pt x="237" y="239"/>
                  <a:pt x="237" y="234"/>
                </a:cubicBezTo>
                <a:cubicBezTo>
                  <a:pt x="237" y="234"/>
                  <a:pt x="237" y="192"/>
                  <a:pt x="237" y="161"/>
                </a:cubicBezTo>
                <a:cubicBezTo>
                  <a:pt x="265" y="189"/>
                  <a:pt x="318" y="243"/>
                  <a:pt x="318" y="243"/>
                </a:cubicBezTo>
                <a:cubicBezTo>
                  <a:pt x="322" y="247"/>
                  <a:pt x="327" y="248"/>
                  <a:pt x="332" y="246"/>
                </a:cubicBezTo>
                <a:cubicBezTo>
                  <a:pt x="337" y="245"/>
                  <a:pt x="340" y="240"/>
                  <a:pt x="341" y="235"/>
                </a:cubicBezTo>
                <a:cubicBezTo>
                  <a:pt x="341" y="235"/>
                  <a:pt x="358" y="48"/>
                  <a:pt x="360" y="26"/>
                </a:cubicBezTo>
                <a:cubicBezTo>
                  <a:pt x="367" y="26"/>
                  <a:pt x="369" y="26"/>
                  <a:pt x="375" y="26"/>
                </a:cubicBezTo>
                <a:cubicBezTo>
                  <a:pt x="376" y="50"/>
                  <a:pt x="398" y="426"/>
                  <a:pt x="398" y="426"/>
                </a:cubicBezTo>
                <a:cubicBezTo>
                  <a:pt x="398" y="434"/>
                  <a:pt x="404" y="439"/>
                  <a:pt x="412" y="439"/>
                </a:cubicBezTo>
                <a:cubicBezTo>
                  <a:pt x="419" y="439"/>
                  <a:pt x="425" y="432"/>
                  <a:pt x="424" y="425"/>
                </a:cubicBezTo>
                <a:cubicBezTo>
                  <a:pt x="401" y="12"/>
                  <a:pt x="401" y="12"/>
                  <a:pt x="401" y="12"/>
                </a:cubicBezTo>
                <a:cubicBezTo>
                  <a:pt x="400" y="5"/>
                  <a:pt x="395" y="0"/>
                  <a:pt x="388" y="0"/>
                </a:cubicBezTo>
                <a:lnTo>
                  <a:pt x="348"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279" name="TextBox 278"/>
          <p:cNvSpPr txBox="1"/>
          <p:nvPr userDrawn="1"/>
        </p:nvSpPr>
        <p:spPr>
          <a:xfrm>
            <a:off x="3148520" y="1251886"/>
            <a:ext cx="442785" cy="92333"/>
          </a:xfrm>
          <a:prstGeom prst="rect">
            <a:avLst/>
          </a:prstGeom>
          <a:noFill/>
        </p:spPr>
        <p:txBody>
          <a:bodyPr wrap="square" lIns="0" tIns="0" rIns="0" bIns="0" rtlCol="0" anchor="t" anchorCtr="0">
            <a:spAutoFit/>
          </a:bodyPr>
          <a:lstStyle/>
          <a:p>
            <a:pPr algn="ctr"/>
            <a:r>
              <a:rPr lang="en-US" sz="600" b="1" dirty="0">
                <a:solidFill>
                  <a:schemeClr val="bg1"/>
                </a:solidFill>
                <a:latin typeface="Arial" pitchFamily="34" charset="0"/>
                <a:cs typeface="Arial" pitchFamily="34" charset="0"/>
              </a:rPr>
              <a:t>Industry</a:t>
            </a:r>
          </a:p>
        </p:txBody>
      </p:sp>
      <p:sp>
        <p:nvSpPr>
          <p:cNvPr id="280" name="Freeform 68"/>
          <p:cNvSpPr>
            <a:spLocks noChangeAspect="1"/>
          </p:cNvSpPr>
          <p:nvPr userDrawn="1"/>
        </p:nvSpPr>
        <p:spPr bwMode="auto">
          <a:xfrm>
            <a:off x="1079030" y="889164"/>
            <a:ext cx="336552" cy="294894"/>
          </a:xfrm>
          <a:custGeom>
            <a:avLst/>
            <a:gdLst/>
            <a:ahLst/>
            <a:cxnLst>
              <a:cxn ang="0">
                <a:pos x="99" y="0"/>
              </a:cxn>
              <a:cxn ang="0">
                <a:pos x="86" y="14"/>
              </a:cxn>
              <a:cxn ang="0">
                <a:pos x="86" y="117"/>
              </a:cxn>
              <a:cxn ang="0">
                <a:pos x="68" y="117"/>
              </a:cxn>
              <a:cxn ang="0">
                <a:pos x="55" y="130"/>
              </a:cxn>
              <a:cxn ang="0">
                <a:pos x="55" y="293"/>
              </a:cxn>
              <a:cxn ang="0">
                <a:pos x="13" y="293"/>
              </a:cxn>
              <a:cxn ang="0">
                <a:pos x="0" y="306"/>
              </a:cxn>
              <a:cxn ang="0">
                <a:pos x="13" y="320"/>
              </a:cxn>
              <a:cxn ang="0">
                <a:pos x="68" y="320"/>
              </a:cxn>
              <a:cxn ang="0">
                <a:pos x="81" y="306"/>
              </a:cxn>
              <a:cxn ang="0">
                <a:pos x="81" y="143"/>
              </a:cxn>
              <a:cxn ang="0">
                <a:pos x="99" y="143"/>
              </a:cxn>
              <a:cxn ang="0">
                <a:pos x="112" y="130"/>
              </a:cxn>
              <a:cxn ang="0">
                <a:pos x="112" y="27"/>
              </a:cxn>
              <a:cxn ang="0">
                <a:pos x="184" y="27"/>
              </a:cxn>
              <a:cxn ang="0">
                <a:pos x="184" y="207"/>
              </a:cxn>
              <a:cxn ang="0">
                <a:pos x="198" y="220"/>
              </a:cxn>
              <a:cxn ang="0">
                <a:pos x="231" y="220"/>
              </a:cxn>
              <a:cxn ang="0">
                <a:pos x="231" y="270"/>
              </a:cxn>
              <a:cxn ang="0">
                <a:pos x="244" y="284"/>
              </a:cxn>
              <a:cxn ang="0">
                <a:pos x="298" y="284"/>
              </a:cxn>
              <a:cxn ang="0">
                <a:pos x="311" y="270"/>
              </a:cxn>
              <a:cxn ang="0">
                <a:pos x="311" y="83"/>
              </a:cxn>
              <a:cxn ang="0">
                <a:pos x="340" y="83"/>
              </a:cxn>
              <a:cxn ang="0">
                <a:pos x="340" y="307"/>
              </a:cxn>
              <a:cxn ang="0">
                <a:pos x="353" y="320"/>
              </a:cxn>
              <a:cxn ang="0">
                <a:pos x="366" y="307"/>
              </a:cxn>
              <a:cxn ang="0">
                <a:pos x="366" y="70"/>
              </a:cxn>
              <a:cxn ang="0">
                <a:pos x="353" y="57"/>
              </a:cxn>
              <a:cxn ang="0">
                <a:pos x="298" y="57"/>
              </a:cxn>
              <a:cxn ang="0">
                <a:pos x="285" y="70"/>
              </a:cxn>
              <a:cxn ang="0">
                <a:pos x="285" y="257"/>
              </a:cxn>
              <a:cxn ang="0">
                <a:pos x="257" y="257"/>
              </a:cxn>
              <a:cxn ang="0">
                <a:pos x="257" y="207"/>
              </a:cxn>
              <a:cxn ang="0">
                <a:pos x="244" y="193"/>
              </a:cxn>
              <a:cxn ang="0">
                <a:pos x="211" y="193"/>
              </a:cxn>
              <a:cxn ang="0">
                <a:pos x="211" y="14"/>
              </a:cxn>
              <a:cxn ang="0">
                <a:pos x="198" y="0"/>
              </a:cxn>
              <a:cxn ang="0">
                <a:pos x="99" y="0"/>
              </a:cxn>
            </a:cxnLst>
            <a:rect l="0" t="0" r="r" b="b"/>
            <a:pathLst>
              <a:path w="366" h="320">
                <a:moveTo>
                  <a:pt x="99" y="0"/>
                </a:moveTo>
                <a:cubicBezTo>
                  <a:pt x="92" y="0"/>
                  <a:pt x="86" y="6"/>
                  <a:pt x="86" y="14"/>
                </a:cubicBezTo>
                <a:cubicBezTo>
                  <a:pt x="86" y="14"/>
                  <a:pt x="86" y="96"/>
                  <a:pt x="86" y="117"/>
                </a:cubicBezTo>
                <a:cubicBezTo>
                  <a:pt x="77" y="117"/>
                  <a:pt x="68" y="117"/>
                  <a:pt x="68" y="117"/>
                </a:cubicBezTo>
                <a:cubicBezTo>
                  <a:pt x="61" y="117"/>
                  <a:pt x="55" y="123"/>
                  <a:pt x="55" y="130"/>
                </a:cubicBezTo>
                <a:cubicBezTo>
                  <a:pt x="55" y="130"/>
                  <a:pt x="55" y="271"/>
                  <a:pt x="55" y="293"/>
                </a:cubicBezTo>
                <a:cubicBezTo>
                  <a:pt x="40" y="293"/>
                  <a:pt x="13" y="293"/>
                  <a:pt x="13" y="293"/>
                </a:cubicBezTo>
                <a:cubicBezTo>
                  <a:pt x="6" y="293"/>
                  <a:pt x="0" y="299"/>
                  <a:pt x="0" y="306"/>
                </a:cubicBezTo>
                <a:cubicBezTo>
                  <a:pt x="0" y="314"/>
                  <a:pt x="6" y="320"/>
                  <a:pt x="13" y="320"/>
                </a:cubicBezTo>
                <a:cubicBezTo>
                  <a:pt x="68" y="320"/>
                  <a:pt x="68" y="320"/>
                  <a:pt x="68" y="320"/>
                </a:cubicBezTo>
                <a:cubicBezTo>
                  <a:pt x="75" y="320"/>
                  <a:pt x="81" y="314"/>
                  <a:pt x="81" y="306"/>
                </a:cubicBezTo>
                <a:cubicBezTo>
                  <a:pt x="81" y="306"/>
                  <a:pt x="81" y="165"/>
                  <a:pt x="81" y="143"/>
                </a:cubicBezTo>
                <a:cubicBezTo>
                  <a:pt x="90" y="143"/>
                  <a:pt x="99" y="143"/>
                  <a:pt x="99" y="143"/>
                </a:cubicBezTo>
                <a:cubicBezTo>
                  <a:pt x="106" y="143"/>
                  <a:pt x="112" y="137"/>
                  <a:pt x="112" y="130"/>
                </a:cubicBezTo>
                <a:cubicBezTo>
                  <a:pt x="112" y="130"/>
                  <a:pt x="112" y="47"/>
                  <a:pt x="112" y="27"/>
                </a:cubicBezTo>
                <a:cubicBezTo>
                  <a:pt x="129" y="27"/>
                  <a:pt x="168" y="27"/>
                  <a:pt x="184" y="27"/>
                </a:cubicBezTo>
                <a:cubicBezTo>
                  <a:pt x="184" y="49"/>
                  <a:pt x="184" y="207"/>
                  <a:pt x="184" y="207"/>
                </a:cubicBezTo>
                <a:cubicBezTo>
                  <a:pt x="184" y="214"/>
                  <a:pt x="190" y="220"/>
                  <a:pt x="198" y="220"/>
                </a:cubicBezTo>
                <a:cubicBezTo>
                  <a:pt x="198" y="220"/>
                  <a:pt x="217" y="220"/>
                  <a:pt x="231" y="220"/>
                </a:cubicBezTo>
                <a:cubicBezTo>
                  <a:pt x="231" y="236"/>
                  <a:pt x="231" y="270"/>
                  <a:pt x="231" y="270"/>
                </a:cubicBezTo>
                <a:cubicBezTo>
                  <a:pt x="231" y="278"/>
                  <a:pt x="237" y="284"/>
                  <a:pt x="244" y="284"/>
                </a:cubicBezTo>
                <a:cubicBezTo>
                  <a:pt x="298" y="284"/>
                  <a:pt x="298" y="284"/>
                  <a:pt x="298" y="284"/>
                </a:cubicBezTo>
                <a:cubicBezTo>
                  <a:pt x="305" y="284"/>
                  <a:pt x="311" y="278"/>
                  <a:pt x="311" y="270"/>
                </a:cubicBezTo>
                <a:cubicBezTo>
                  <a:pt x="311" y="270"/>
                  <a:pt x="311" y="106"/>
                  <a:pt x="311" y="83"/>
                </a:cubicBezTo>
                <a:cubicBezTo>
                  <a:pt x="322" y="83"/>
                  <a:pt x="330" y="83"/>
                  <a:pt x="340" y="83"/>
                </a:cubicBezTo>
                <a:cubicBezTo>
                  <a:pt x="340" y="107"/>
                  <a:pt x="340" y="307"/>
                  <a:pt x="340" y="307"/>
                </a:cubicBezTo>
                <a:cubicBezTo>
                  <a:pt x="340" y="314"/>
                  <a:pt x="346" y="320"/>
                  <a:pt x="353" y="320"/>
                </a:cubicBezTo>
                <a:cubicBezTo>
                  <a:pt x="361" y="320"/>
                  <a:pt x="366" y="314"/>
                  <a:pt x="366" y="307"/>
                </a:cubicBezTo>
                <a:cubicBezTo>
                  <a:pt x="366" y="70"/>
                  <a:pt x="366" y="70"/>
                  <a:pt x="366" y="70"/>
                </a:cubicBezTo>
                <a:cubicBezTo>
                  <a:pt x="366" y="63"/>
                  <a:pt x="361" y="57"/>
                  <a:pt x="353" y="57"/>
                </a:cubicBezTo>
                <a:cubicBezTo>
                  <a:pt x="298" y="57"/>
                  <a:pt x="298" y="57"/>
                  <a:pt x="298" y="57"/>
                </a:cubicBezTo>
                <a:cubicBezTo>
                  <a:pt x="291" y="57"/>
                  <a:pt x="285" y="63"/>
                  <a:pt x="285" y="70"/>
                </a:cubicBezTo>
                <a:cubicBezTo>
                  <a:pt x="285" y="70"/>
                  <a:pt x="285" y="234"/>
                  <a:pt x="285" y="257"/>
                </a:cubicBezTo>
                <a:cubicBezTo>
                  <a:pt x="275" y="257"/>
                  <a:pt x="267" y="257"/>
                  <a:pt x="257" y="257"/>
                </a:cubicBezTo>
                <a:cubicBezTo>
                  <a:pt x="257" y="241"/>
                  <a:pt x="257" y="207"/>
                  <a:pt x="257" y="207"/>
                </a:cubicBezTo>
                <a:cubicBezTo>
                  <a:pt x="257" y="199"/>
                  <a:pt x="251" y="193"/>
                  <a:pt x="244" y="193"/>
                </a:cubicBezTo>
                <a:cubicBezTo>
                  <a:pt x="244" y="193"/>
                  <a:pt x="224" y="193"/>
                  <a:pt x="211" y="193"/>
                </a:cubicBezTo>
                <a:cubicBezTo>
                  <a:pt x="211" y="171"/>
                  <a:pt x="211" y="14"/>
                  <a:pt x="211" y="14"/>
                </a:cubicBezTo>
                <a:cubicBezTo>
                  <a:pt x="211" y="6"/>
                  <a:pt x="205" y="0"/>
                  <a:pt x="198" y="0"/>
                </a:cubicBezTo>
                <a:lnTo>
                  <a:pt x="9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281" name="TextBox 280"/>
          <p:cNvSpPr txBox="1"/>
          <p:nvPr userDrawn="1"/>
        </p:nvSpPr>
        <p:spPr>
          <a:xfrm>
            <a:off x="1006993" y="1251886"/>
            <a:ext cx="489685" cy="92333"/>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Buildings</a:t>
            </a:r>
          </a:p>
        </p:txBody>
      </p:sp>
      <p:sp>
        <p:nvSpPr>
          <p:cNvPr id="282" name="Freeform 60"/>
          <p:cNvSpPr>
            <a:spLocks noChangeAspect="1"/>
          </p:cNvSpPr>
          <p:nvPr userDrawn="1"/>
        </p:nvSpPr>
        <p:spPr bwMode="auto">
          <a:xfrm>
            <a:off x="1738465" y="916555"/>
            <a:ext cx="370578" cy="265115"/>
          </a:xfrm>
          <a:custGeom>
            <a:avLst/>
            <a:gdLst/>
            <a:ahLst/>
            <a:cxnLst>
              <a:cxn ang="0">
                <a:pos x="318" y="316"/>
              </a:cxn>
              <a:cxn ang="0">
                <a:pos x="117" y="97"/>
              </a:cxn>
              <a:cxn ang="0">
                <a:pos x="148" y="254"/>
              </a:cxn>
              <a:cxn ang="0">
                <a:pos x="153" y="130"/>
              </a:cxn>
              <a:cxn ang="0">
                <a:pos x="214" y="140"/>
              </a:cxn>
              <a:cxn ang="0">
                <a:pos x="224" y="278"/>
              </a:cxn>
              <a:cxn ang="0">
                <a:pos x="255" y="164"/>
              </a:cxn>
              <a:cxn ang="0">
                <a:pos x="281" y="164"/>
              </a:cxn>
              <a:cxn ang="0">
                <a:pos x="276" y="315"/>
              </a:cxn>
              <a:cxn ang="0">
                <a:pos x="208" y="300"/>
              </a:cxn>
              <a:cxn ang="0">
                <a:pos x="198" y="163"/>
              </a:cxn>
              <a:cxn ang="0">
                <a:pos x="174" y="271"/>
              </a:cxn>
              <a:cxn ang="0">
                <a:pos x="157" y="283"/>
              </a:cxn>
              <a:cxn ang="0">
                <a:pos x="91" y="257"/>
              </a:cxn>
              <a:cxn ang="0">
                <a:pos x="96" y="71"/>
              </a:cxn>
              <a:cxn ang="0">
                <a:pos x="333" y="120"/>
              </a:cxn>
              <a:cxn ang="0">
                <a:pos x="343" y="290"/>
              </a:cxn>
              <a:cxn ang="0">
                <a:pos x="435" y="51"/>
              </a:cxn>
              <a:cxn ang="0">
                <a:pos x="222" y="33"/>
              </a:cxn>
              <a:cxn ang="0">
                <a:pos x="217" y="56"/>
              </a:cxn>
              <a:cxn ang="0">
                <a:pos x="160" y="52"/>
              </a:cxn>
              <a:cxn ang="0">
                <a:pos x="75" y="244"/>
              </a:cxn>
              <a:cxn ang="0">
                <a:pos x="62" y="257"/>
              </a:cxn>
              <a:cxn ang="0">
                <a:pos x="0" y="244"/>
              </a:cxn>
              <a:cxn ang="0">
                <a:pos x="49" y="232"/>
              </a:cxn>
              <a:cxn ang="0">
                <a:pos x="60" y="39"/>
              </a:cxn>
              <a:cxn ang="0">
                <a:pos x="163" y="26"/>
              </a:cxn>
              <a:cxn ang="0">
                <a:pos x="196" y="22"/>
              </a:cxn>
              <a:cxn ang="0">
                <a:pos x="299" y="0"/>
              </a:cxn>
              <a:cxn ang="0">
                <a:pos x="450" y="27"/>
              </a:cxn>
              <a:cxn ang="0">
                <a:pos x="461" y="228"/>
              </a:cxn>
              <a:cxn ang="0">
                <a:pos x="338" y="326"/>
              </a:cxn>
              <a:cxn ang="0">
                <a:pos x="325" y="328"/>
              </a:cxn>
            </a:cxnLst>
            <a:rect l="0" t="0" r="r" b="b"/>
            <a:pathLst>
              <a:path w="461" h="329">
                <a:moveTo>
                  <a:pt x="325" y="328"/>
                </a:moveTo>
                <a:cubicBezTo>
                  <a:pt x="320" y="325"/>
                  <a:pt x="318" y="321"/>
                  <a:pt x="318" y="316"/>
                </a:cubicBezTo>
                <a:cubicBezTo>
                  <a:pt x="318" y="143"/>
                  <a:pt x="318" y="143"/>
                  <a:pt x="318" y="143"/>
                </a:cubicBezTo>
                <a:cubicBezTo>
                  <a:pt x="117" y="97"/>
                  <a:pt x="117" y="97"/>
                  <a:pt x="117" y="97"/>
                </a:cubicBezTo>
                <a:cubicBezTo>
                  <a:pt x="117" y="246"/>
                  <a:pt x="117" y="246"/>
                  <a:pt x="117" y="246"/>
                </a:cubicBezTo>
                <a:cubicBezTo>
                  <a:pt x="148" y="254"/>
                  <a:pt x="148" y="254"/>
                  <a:pt x="148" y="254"/>
                </a:cubicBezTo>
                <a:cubicBezTo>
                  <a:pt x="148" y="141"/>
                  <a:pt x="148" y="141"/>
                  <a:pt x="148" y="141"/>
                </a:cubicBezTo>
                <a:cubicBezTo>
                  <a:pt x="148" y="137"/>
                  <a:pt x="149" y="133"/>
                  <a:pt x="153" y="130"/>
                </a:cubicBezTo>
                <a:cubicBezTo>
                  <a:pt x="156" y="128"/>
                  <a:pt x="160" y="127"/>
                  <a:pt x="164" y="128"/>
                </a:cubicBezTo>
                <a:cubicBezTo>
                  <a:pt x="214" y="140"/>
                  <a:pt x="214" y="140"/>
                  <a:pt x="214" y="140"/>
                </a:cubicBezTo>
                <a:cubicBezTo>
                  <a:pt x="220" y="141"/>
                  <a:pt x="224" y="147"/>
                  <a:pt x="224" y="153"/>
                </a:cubicBezTo>
                <a:cubicBezTo>
                  <a:pt x="224" y="278"/>
                  <a:pt x="224" y="278"/>
                  <a:pt x="224" y="278"/>
                </a:cubicBezTo>
                <a:cubicBezTo>
                  <a:pt x="255" y="287"/>
                  <a:pt x="255" y="287"/>
                  <a:pt x="255" y="287"/>
                </a:cubicBezTo>
                <a:cubicBezTo>
                  <a:pt x="255" y="164"/>
                  <a:pt x="255" y="164"/>
                  <a:pt x="255" y="164"/>
                </a:cubicBezTo>
                <a:cubicBezTo>
                  <a:pt x="255" y="157"/>
                  <a:pt x="261" y="151"/>
                  <a:pt x="268" y="151"/>
                </a:cubicBezTo>
                <a:cubicBezTo>
                  <a:pt x="275" y="151"/>
                  <a:pt x="281" y="157"/>
                  <a:pt x="281" y="164"/>
                </a:cubicBezTo>
                <a:cubicBezTo>
                  <a:pt x="281" y="304"/>
                  <a:pt x="281" y="304"/>
                  <a:pt x="281" y="304"/>
                </a:cubicBezTo>
                <a:cubicBezTo>
                  <a:pt x="281" y="308"/>
                  <a:pt x="280" y="312"/>
                  <a:pt x="276" y="315"/>
                </a:cubicBezTo>
                <a:cubicBezTo>
                  <a:pt x="273" y="317"/>
                  <a:pt x="269" y="318"/>
                  <a:pt x="265" y="317"/>
                </a:cubicBezTo>
                <a:cubicBezTo>
                  <a:pt x="208" y="300"/>
                  <a:pt x="208" y="300"/>
                  <a:pt x="208" y="300"/>
                </a:cubicBezTo>
                <a:cubicBezTo>
                  <a:pt x="202" y="298"/>
                  <a:pt x="198" y="293"/>
                  <a:pt x="198" y="287"/>
                </a:cubicBezTo>
                <a:cubicBezTo>
                  <a:pt x="198" y="163"/>
                  <a:pt x="198" y="163"/>
                  <a:pt x="198" y="163"/>
                </a:cubicBezTo>
                <a:cubicBezTo>
                  <a:pt x="174" y="157"/>
                  <a:pt x="174" y="157"/>
                  <a:pt x="174" y="157"/>
                </a:cubicBezTo>
                <a:cubicBezTo>
                  <a:pt x="174" y="271"/>
                  <a:pt x="174" y="271"/>
                  <a:pt x="174" y="271"/>
                </a:cubicBezTo>
                <a:cubicBezTo>
                  <a:pt x="174" y="275"/>
                  <a:pt x="172" y="278"/>
                  <a:pt x="169" y="281"/>
                </a:cubicBezTo>
                <a:cubicBezTo>
                  <a:pt x="165" y="283"/>
                  <a:pt x="161" y="284"/>
                  <a:pt x="157" y="283"/>
                </a:cubicBezTo>
                <a:cubicBezTo>
                  <a:pt x="101" y="269"/>
                  <a:pt x="101" y="269"/>
                  <a:pt x="101" y="269"/>
                </a:cubicBezTo>
                <a:cubicBezTo>
                  <a:pt x="95" y="268"/>
                  <a:pt x="91" y="262"/>
                  <a:pt x="91" y="257"/>
                </a:cubicBezTo>
                <a:cubicBezTo>
                  <a:pt x="91" y="81"/>
                  <a:pt x="91" y="81"/>
                  <a:pt x="91" y="81"/>
                </a:cubicBezTo>
                <a:cubicBezTo>
                  <a:pt x="91" y="77"/>
                  <a:pt x="93" y="73"/>
                  <a:pt x="96" y="71"/>
                </a:cubicBezTo>
                <a:cubicBezTo>
                  <a:pt x="99" y="68"/>
                  <a:pt x="103" y="68"/>
                  <a:pt x="107" y="68"/>
                </a:cubicBezTo>
                <a:cubicBezTo>
                  <a:pt x="333" y="120"/>
                  <a:pt x="333" y="120"/>
                  <a:pt x="333" y="120"/>
                </a:cubicBezTo>
                <a:cubicBezTo>
                  <a:pt x="339" y="121"/>
                  <a:pt x="343" y="126"/>
                  <a:pt x="343" y="132"/>
                </a:cubicBezTo>
                <a:cubicBezTo>
                  <a:pt x="343" y="290"/>
                  <a:pt x="343" y="290"/>
                  <a:pt x="343" y="290"/>
                </a:cubicBezTo>
                <a:cubicBezTo>
                  <a:pt x="435" y="221"/>
                  <a:pt x="435" y="221"/>
                  <a:pt x="435" y="221"/>
                </a:cubicBezTo>
                <a:cubicBezTo>
                  <a:pt x="435" y="51"/>
                  <a:pt x="435" y="51"/>
                  <a:pt x="435" y="51"/>
                </a:cubicBezTo>
                <a:cubicBezTo>
                  <a:pt x="300" y="26"/>
                  <a:pt x="300" y="26"/>
                  <a:pt x="300" y="26"/>
                </a:cubicBezTo>
                <a:cubicBezTo>
                  <a:pt x="222" y="33"/>
                  <a:pt x="222" y="33"/>
                  <a:pt x="222" y="33"/>
                </a:cubicBezTo>
                <a:cubicBezTo>
                  <a:pt x="222" y="47"/>
                  <a:pt x="222" y="47"/>
                  <a:pt x="222" y="47"/>
                </a:cubicBezTo>
                <a:cubicBezTo>
                  <a:pt x="222" y="50"/>
                  <a:pt x="220" y="54"/>
                  <a:pt x="217" y="56"/>
                </a:cubicBezTo>
                <a:cubicBezTo>
                  <a:pt x="214" y="59"/>
                  <a:pt x="211" y="60"/>
                  <a:pt x="207" y="59"/>
                </a:cubicBezTo>
                <a:cubicBezTo>
                  <a:pt x="160" y="52"/>
                  <a:pt x="160" y="52"/>
                  <a:pt x="160" y="52"/>
                </a:cubicBezTo>
                <a:cubicBezTo>
                  <a:pt x="75" y="64"/>
                  <a:pt x="75" y="64"/>
                  <a:pt x="75" y="64"/>
                </a:cubicBezTo>
                <a:cubicBezTo>
                  <a:pt x="75" y="244"/>
                  <a:pt x="75" y="244"/>
                  <a:pt x="75" y="244"/>
                </a:cubicBezTo>
                <a:cubicBezTo>
                  <a:pt x="75" y="248"/>
                  <a:pt x="73" y="251"/>
                  <a:pt x="71" y="254"/>
                </a:cubicBezTo>
                <a:cubicBezTo>
                  <a:pt x="68" y="256"/>
                  <a:pt x="65" y="257"/>
                  <a:pt x="62" y="257"/>
                </a:cubicBezTo>
                <a:cubicBezTo>
                  <a:pt x="13" y="257"/>
                  <a:pt x="13" y="257"/>
                  <a:pt x="13" y="257"/>
                </a:cubicBezTo>
                <a:cubicBezTo>
                  <a:pt x="5" y="257"/>
                  <a:pt x="0" y="252"/>
                  <a:pt x="0" y="244"/>
                </a:cubicBezTo>
                <a:cubicBezTo>
                  <a:pt x="0" y="237"/>
                  <a:pt x="5" y="232"/>
                  <a:pt x="13" y="232"/>
                </a:cubicBezTo>
                <a:cubicBezTo>
                  <a:pt x="49" y="232"/>
                  <a:pt x="49" y="232"/>
                  <a:pt x="49" y="232"/>
                </a:cubicBezTo>
                <a:cubicBezTo>
                  <a:pt x="49" y="52"/>
                  <a:pt x="49" y="52"/>
                  <a:pt x="49" y="52"/>
                </a:cubicBezTo>
                <a:cubicBezTo>
                  <a:pt x="49" y="46"/>
                  <a:pt x="53" y="40"/>
                  <a:pt x="60" y="39"/>
                </a:cubicBezTo>
                <a:cubicBezTo>
                  <a:pt x="159" y="26"/>
                  <a:pt x="159" y="26"/>
                  <a:pt x="159" y="26"/>
                </a:cubicBezTo>
                <a:cubicBezTo>
                  <a:pt x="160" y="26"/>
                  <a:pt x="161" y="26"/>
                  <a:pt x="163" y="26"/>
                </a:cubicBezTo>
                <a:cubicBezTo>
                  <a:pt x="196" y="32"/>
                  <a:pt x="196" y="32"/>
                  <a:pt x="196" y="32"/>
                </a:cubicBezTo>
                <a:cubicBezTo>
                  <a:pt x="196" y="22"/>
                  <a:pt x="196" y="22"/>
                  <a:pt x="196" y="22"/>
                </a:cubicBezTo>
                <a:cubicBezTo>
                  <a:pt x="196" y="15"/>
                  <a:pt x="201" y="9"/>
                  <a:pt x="208" y="9"/>
                </a:cubicBezTo>
                <a:cubicBezTo>
                  <a:pt x="299" y="0"/>
                  <a:pt x="299" y="0"/>
                  <a:pt x="299" y="0"/>
                </a:cubicBezTo>
                <a:cubicBezTo>
                  <a:pt x="300" y="0"/>
                  <a:pt x="302" y="0"/>
                  <a:pt x="303" y="0"/>
                </a:cubicBezTo>
                <a:cubicBezTo>
                  <a:pt x="450" y="27"/>
                  <a:pt x="450" y="27"/>
                  <a:pt x="450" y="27"/>
                </a:cubicBezTo>
                <a:cubicBezTo>
                  <a:pt x="457" y="28"/>
                  <a:pt x="461" y="34"/>
                  <a:pt x="461" y="40"/>
                </a:cubicBezTo>
                <a:cubicBezTo>
                  <a:pt x="461" y="228"/>
                  <a:pt x="461" y="228"/>
                  <a:pt x="461" y="228"/>
                </a:cubicBezTo>
                <a:cubicBezTo>
                  <a:pt x="461" y="232"/>
                  <a:pt x="459" y="236"/>
                  <a:pt x="456" y="238"/>
                </a:cubicBezTo>
                <a:cubicBezTo>
                  <a:pt x="338" y="326"/>
                  <a:pt x="338" y="326"/>
                  <a:pt x="338" y="326"/>
                </a:cubicBezTo>
                <a:cubicBezTo>
                  <a:pt x="336" y="328"/>
                  <a:pt x="333" y="329"/>
                  <a:pt x="330" y="329"/>
                </a:cubicBezTo>
                <a:cubicBezTo>
                  <a:pt x="328" y="329"/>
                  <a:pt x="327" y="329"/>
                  <a:pt x="325" y="328"/>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283" name="TextBox 282"/>
          <p:cNvSpPr txBox="1"/>
          <p:nvPr userDrawn="1"/>
        </p:nvSpPr>
        <p:spPr>
          <a:xfrm>
            <a:off x="1715223" y="1251890"/>
            <a:ext cx="485836" cy="184666"/>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Data </a:t>
            </a:r>
            <a:r>
              <a:rPr lang="en-US" sz="600" b="1" dirty="0" err="1">
                <a:solidFill>
                  <a:schemeClr val="bg1"/>
                </a:solidFill>
                <a:latin typeface="Arial" pitchFamily="34" charset="0"/>
                <a:cs typeface="Arial" pitchFamily="34" charset="0"/>
              </a:rPr>
              <a:t>centres</a:t>
            </a:r>
            <a:r>
              <a:rPr lang="en-US" sz="600" b="1" dirty="0">
                <a:solidFill>
                  <a:schemeClr val="bg1"/>
                </a:solidFill>
                <a:latin typeface="Arial" pitchFamily="34" charset="0"/>
                <a:cs typeface="Arial" pitchFamily="34" charset="0"/>
              </a:rPr>
              <a:t> </a:t>
            </a:r>
            <a:br>
              <a:rPr lang="en-US" sz="600" b="1" dirty="0">
                <a:solidFill>
                  <a:schemeClr val="bg1"/>
                </a:solidFill>
                <a:latin typeface="Arial" pitchFamily="34" charset="0"/>
                <a:cs typeface="Arial" pitchFamily="34" charset="0"/>
              </a:rPr>
            </a:br>
            <a:r>
              <a:rPr lang="en-US" sz="600" b="1" dirty="0">
                <a:solidFill>
                  <a:schemeClr val="bg1"/>
                </a:solidFill>
                <a:latin typeface="Arial" pitchFamily="34" charset="0"/>
                <a:cs typeface="Arial" pitchFamily="34" charset="0"/>
              </a:rPr>
              <a:t>&amp; networks</a:t>
            </a:r>
          </a:p>
        </p:txBody>
      </p:sp>
      <p:sp>
        <p:nvSpPr>
          <p:cNvPr id="284" name="Freeform 64"/>
          <p:cNvSpPr>
            <a:spLocks noChangeAspect="1"/>
          </p:cNvSpPr>
          <p:nvPr userDrawn="1"/>
        </p:nvSpPr>
        <p:spPr bwMode="auto">
          <a:xfrm>
            <a:off x="3944738" y="889164"/>
            <a:ext cx="269267" cy="294894"/>
          </a:xfrm>
          <a:custGeom>
            <a:avLst/>
            <a:gdLst/>
            <a:ahLst/>
            <a:cxnLst>
              <a:cxn ang="0">
                <a:pos x="146" y="5"/>
              </a:cxn>
              <a:cxn ang="0">
                <a:pos x="6" y="132"/>
              </a:cxn>
              <a:cxn ang="0">
                <a:pos x="5" y="151"/>
              </a:cxn>
              <a:cxn ang="0">
                <a:pos x="23" y="152"/>
              </a:cxn>
              <a:cxn ang="0">
                <a:pos x="155" y="33"/>
              </a:cxn>
              <a:cxn ang="0">
                <a:pos x="283" y="149"/>
              </a:cxn>
              <a:cxn ang="0">
                <a:pos x="283" y="313"/>
              </a:cxn>
              <a:cxn ang="0">
                <a:pos x="45" y="313"/>
              </a:cxn>
              <a:cxn ang="0">
                <a:pos x="45" y="228"/>
              </a:cxn>
              <a:cxn ang="0">
                <a:pos x="56" y="202"/>
              </a:cxn>
              <a:cxn ang="0">
                <a:pos x="100" y="187"/>
              </a:cxn>
              <a:cxn ang="0">
                <a:pos x="152" y="229"/>
              </a:cxn>
              <a:cxn ang="0">
                <a:pos x="152" y="272"/>
              </a:cxn>
              <a:cxn ang="0">
                <a:pos x="165" y="285"/>
              </a:cxn>
              <a:cxn ang="0">
                <a:pos x="178" y="272"/>
              </a:cxn>
              <a:cxn ang="0">
                <a:pos x="178" y="229"/>
              </a:cxn>
              <a:cxn ang="0">
                <a:pos x="159" y="182"/>
              </a:cxn>
              <a:cxn ang="0">
                <a:pos x="100" y="161"/>
              </a:cxn>
              <a:cxn ang="0">
                <a:pos x="36" y="184"/>
              </a:cxn>
              <a:cxn ang="0">
                <a:pos x="18" y="229"/>
              </a:cxn>
              <a:cxn ang="0">
                <a:pos x="18" y="229"/>
              </a:cxn>
              <a:cxn ang="0">
                <a:pos x="18" y="326"/>
              </a:cxn>
              <a:cxn ang="0">
                <a:pos x="22" y="335"/>
              </a:cxn>
              <a:cxn ang="0">
                <a:pos x="32" y="339"/>
              </a:cxn>
              <a:cxn ang="0">
                <a:pos x="296" y="339"/>
              </a:cxn>
              <a:cxn ang="0">
                <a:pos x="309" y="326"/>
              </a:cxn>
              <a:cxn ang="0">
                <a:pos x="309" y="143"/>
              </a:cxn>
              <a:cxn ang="0">
                <a:pos x="305" y="133"/>
              </a:cxn>
              <a:cxn ang="0">
                <a:pos x="164" y="5"/>
              </a:cxn>
              <a:cxn ang="0">
                <a:pos x="146" y="5"/>
              </a:cxn>
            </a:cxnLst>
            <a:rect l="0" t="0" r="r" b="b"/>
            <a:pathLst>
              <a:path w="309" h="339">
                <a:moveTo>
                  <a:pt x="146" y="5"/>
                </a:moveTo>
                <a:cubicBezTo>
                  <a:pt x="6" y="132"/>
                  <a:pt x="6" y="132"/>
                  <a:pt x="6" y="132"/>
                </a:cubicBezTo>
                <a:cubicBezTo>
                  <a:pt x="0" y="137"/>
                  <a:pt x="0" y="146"/>
                  <a:pt x="5" y="151"/>
                </a:cubicBezTo>
                <a:cubicBezTo>
                  <a:pt x="10" y="156"/>
                  <a:pt x="18" y="157"/>
                  <a:pt x="23" y="152"/>
                </a:cubicBezTo>
                <a:cubicBezTo>
                  <a:pt x="23" y="152"/>
                  <a:pt x="139" y="47"/>
                  <a:pt x="155" y="33"/>
                </a:cubicBezTo>
                <a:cubicBezTo>
                  <a:pt x="170" y="46"/>
                  <a:pt x="275" y="142"/>
                  <a:pt x="283" y="149"/>
                </a:cubicBezTo>
                <a:cubicBezTo>
                  <a:pt x="283" y="159"/>
                  <a:pt x="283" y="291"/>
                  <a:pt x="283" y="313"/>
                </a:cubicBezTo>
                <a:cubicBezTo>
                  <a:pt x="260" y="313"/>
                  <a:pt x="68" y="313"/>
                  <a:pt x="45" y="313"/>
                </a:cubicBezTo>
                <a:cubicBezTo>
                  <a:pt x="45" y="293"/>
                  <a:pt x="45" y="229"/>
                  <a:pt x="45" y="228"/>
                </a:cubicBezTo>
                <a:cubicBezTo>
                  <a:pt x="45" y="226"/>
                  <a:pt x="45" y="212"/>
                  <a:pt x="56" y="202"/>
                </a:cubicBezTo>
                <a:cubicBezTo>
                  <a:pt x="65" y="192"/>
                  <a:pt x="80" y="187"/>
                  <a:pt x="100" y="187"/>
                </a:cubicBezTo>
                <a:cubicBezTo>
                  <a:pt x="150" y="187"/>
                  <a:pt x="152" y="224"/>
                  <a:pt x="152" y="229"/>
                </a:cubicBezTo>
                <a:cubicBezTo>
                  <a:pt x="152" y="272"/>
                  <a:pt x="152" y="272"/>
                  <a:pt x="152" y="272"/>
                </a:cubicBezTo>
                <a:cubicBezTo>
                  <a:pt x="152" y="279"/>
                  <a:pt x="158" y="285"/>
                  <a:pt x="165" y="285"/>
                </a:cubicBezTo>
                <a:cubicBezTo>
                  <a:pt x="172" y="285"/>
                  <a:pt x="178" y="279"/>
                  <a:pt x="178" y="272"/>
                </a:cubicBezTo>
                <a:cubicBezTo>
                  <a:pt x="178" y="229"/>
                  <a:pt x="178" y="229"/>
                  <a:pt x="178" y="229"/>
                </a:cubicBezTo>
                <a:cubicBezTo>
                  <a:pt x="178" y="228"/>
                  <a:pt x="178" y="202"/>
                  <a:pt x="159" y="182"/>
                </a:cubicBezTo>
                <a:cubicBezTo>
                  <a:pt x="145" y="168"/>
                  <a:pt x="125" y="161"/>
                  <a:pt x="100" y="161"/>
                </a:cubicBezTo>
                <a:cubicBezTo>
                  <a:pt x="72" y="161"/>
                  <a:pt x="51" y="169"/>
                  <a:pt x="36" y="184"/>
                </a:cubicBezTo>
                <a:cubicBezTo>
                  <a:pt x="18" y="203"/>
                  <a:pt x="18" y="228"/>
                  <a:pt x="18" y="229"/>
                </a:cubicBezTo>
                <a:cubicBezTo>
                  <a:pt x="18" y="229"/>
                  <a:pt x="18" y="229"/>
                  <a:pt x="18" y="229"/>
                </a:cubicBezTo>
                <a:cubicBezTo>
                  <a:pt x="18" y="326"/>
                  <a:pt x="18" y="326"/>
                  <a:pt x="18" y="326"/>
                </a:cubicBezTo>
                <a:cubicBezTo>
                  <a:pt x="18" y="329"/>
                  <a:pt x="20" y="333"/>
                  <a:pt x="22" y="335"/>
                </a:cubicBezTo>
                <a:cubicBezTo>
                  <a:pt x="25" y="338"/>
                  <a:pt x="28" y="339"/>
                  <a:pt x="32" y="339"/>
                </a:cubicBezTo>
                <a:cubicBezTo>
                  <a:pt x="296" y="339"/>
                  <a:pt x="296" y="339"/>
                  <a:pt x="296" y="339"/>
                </a:cubicBezTo>
                <a:cubicBezTo>
                  <a:pt x="304" y="339"/>
                  <a:pt x="309" y="333"/>
                  <a:pt x="309" y="326"/>
                </a:cubicBezTo>
                <a:cubicBezTo>
                  <a:pt x="309" y="143"/>
                  <a:pt x="309" y="143"/>
                  <a:pt x="309" y="143"/>
                </a:cubicBezTo>
                <a:cubicBezTo>
                  <a:pt x="309" y="139"/>
                  <a:pt x="308" y="135"/>
                  <a:pt x="305" y="133"/>
                </a:cubicBezTo>
                <a:cubicBezTo>
                  <a:pt x="164" y="5"/>
                  <a:pt x="164" y="5"/>
                  <a:pt x="164" y="5"/>
                </a:cubicBezTo>
                <a:cubicBezTo>
                  <a:pt x="159" y="0"/>
                  <a:pt x="151" y="0"/>
                  <a:pt x="146" y="5"/>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285" name="TextBox 284"/>
          <p:cNvSpPr txBox="1"/>
          <p:nvPr userDrawn="1"/>
        </p:nvSpPr>
        <p:spPr>
          <a:xfrm>
            <a:off x="3869609" y="1251890"/>
            <a:ext cx="412481" cy="92333"/>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Residential</a:t>
            </a:r>
          </a:p>
        </p:txBody>
      </p:sp>
      <p:sp>
        <p:nvSpPr>
          <p:cNvPr id="286" name="Freeform 148"/>
          <p:cNvSpPr>
            <a:spLocks noChangeAspect="1"/>
          </p:cNvSpPr>
          <p:nvPr userDrawn="1"/>
        </p:nvSpPr>
        <p:spPr bwMode="auto">
          <a:xfrm>
            <a:off x="7076026" y="945634"/>
            <a:ext cx="335219" cy="255080"/>
          </a:xfrm>
          <a:custGeom>
            <a:avLst/>
            <a:gdLst/>
            <a:ahLst/>
            <a:cxnLst>
              <a:cxn ang="0">
                <a:pos x="84" y="0"/>
              </a:cxn>
              <a:cxn ang="0">
                <a:pos x="0" y="91"/>
              </a:cxn>
              <a:cxn ang="0">
                <a:pos x="12" y="103"/>
              </a:cxn>
              <a:cxn ang="0">
                <a:pos x="36" y="127"/>
              </a:cxn>
              <a:cxn ang="0">
                <a:pos x="12" y="151"/>
              </a:cxn>
              <a:cxn ang="0">
                <a:pos x="0" y="163"/>
              </a:cxn>
              <a:cxn ang="0">
                <a:pos x="84" y="255"/>
              </a:cxn>
              <a:cxn ang="0">
                <a:pos x="180" y="255"/>
              </a:cxn>
              <a:cxn ang="0">
                <a:pos x="192" y="243"/>
              </a:cxn>
              <a:cxn ang="0">
                <a:pos x="192" y="209"/>
              </a:cxn>
              <a:cxn ang="0">
                <a:pos x="300" y="209"/>
              </a:cxn>
              <a:cxn ang="0">
                <a:pos x="301" y="209"/>
              </a:cxn>
              <a:cxn ang="0">
                <a:pos x="335" y="175"/>
              </a:cxn>
              <a:cxn ang="0">
                <a:pos x="302" y="142"/>
              </a:cxn>
              <a:cxn ang="0">
                <a:pos x="300" y="142"/>
              </a:cxn>
              <a:cxn ang="0">
                <a:pos x="184" y="142"/>
              </a:cxn>
              <a:cxn ang="0">
                <a:pos x="172" y="154"/>
              </a:cxn>
              <a:cxn ang="0">
                <a:pos x="184" y="166"/>
              </a:cxn>
              <a:cxn ang="0">
                <a:pos x="300" y="166"/>
              </a:cxn>
              <a:cxn ang="0">
                <a:pos x="301" y="166"/>
              </a:cxn>
              <a:cxn ang="0">
                <a:pos x="311" y="175"/>
              </a:cxn>
              <a:cxn ang="0">
                <a:pos x="302" y="184"/>
              </a:cxn>
              <a:cxn ang="0">
                <a:pos x="300" y="184"/>
              </a:cxn>
              <a:cxn ang="0">
                <a:pos x="180" y="184"/>
              </a:cxn>
              <a:cxn ang="0">
                <a:pos x="167" y="196"/>
              </a:cxn>
              <a:cxn ang="0">
                <a:pos x="167" y="230"/>
              </a:cxn>
              <a:cxn ang="0">
                <a:pos x="84" y="230"/>
              </a:cxn>
              <a:cxn ang="0">
                <a:pos x="25" y="174"/>
              </a:cxn>
              <a:cxn ang="0">
                <a:pos x="60" y="127"/>
              </a:cxn>
              <a:cxn ang="0">
                <a:pos x="25" y="81"/>
              </a:cxn>
              <a:cxn ang="0">
                <a:pos x="84" y="24"/>
              </a:cxn>
              <a:cxn ang="0">
                <a:pos x="167" y="24"/>
              </a:cxn>
              <a:cxn ang="0">
                <a:pos x="167" y="58"/>
              </a:cxn>
              <a:cxn ang="0">
                <a:pos x="180" y="71"/>
              </a:cxn>
              <a:cxn ang="0">
                <a:pos x="300" y="71"/>
              </a:cxn>
              <a:cxn ang="0">
                <a:pos x="302" y="71"/>
              </a:cxn>
              <a:cxn ang="0">
                <a:pos x="311" y="79"/>
              </a:cxn>
              <a:cxn ang="0">
                <a:pos x="302" y="88"/>
              </a:cxn>
              <a:cxn ang="0">
                <a:pos x="300" y="88"/>
              </a:cxn>
              <a:cxn ang="0">
                <a:pos x="184" y="88"/>
              </a:cxn>
              <a:cxn ang="0">
                <a:pos x="172" y="101"/>
              </a:cxn>
              <a:cxn ang="0">
                <a:pos x="184" y="113"/>
              </a:cxn>
              <a:cxn ang="0">
                <a:pos x="300" y="113"/>
              </a:cxn>
              <a:cxn ang="0">
                <a:pos x="302" y="113"/>
              </a:cxn>
              <a:cxn ang="0">
                <a:pos x="335" y="79"/>
              </a:cxn>
              <a:cxn ang="0">
                <a:pos x="302" y="46"/>
              </a:cxn>
              <a:cxn ang="0">
                <a:pos x="300" y="46"/>
              </a:cxn>
              <a:cxn ang="0">
                <a:pos x="192" y="46"/>
              </a:cxn>
              <a:cxn ang="0">
                <a:pos x="192" y="12"/>
              </a:cxn>
              <a:cxn ang="0">
                <a:pos x="180" y="0"/>
              </a:cxn>
              <a:cxn ang="0">
                <a:pos x="84" y="0"/>
              </a:cxn>
            </a:cxnLst>
            <a:rect l="0" t="0" r="r" b="b"/>
            <a:pathLst>
              <a:path w="335" h="255">
                <a:moveTo>
                  <a:pt x="84" y="0"/>
                </a:moveTo>
                <a:cubicBezTo>
                  <a:pt x="31" y="0"/>
                  <a:pt x="0" y="34"/>
                  <a:pt x="0" y="91"/>
                </a:cubicBezTo>
                <a:cubicBezTo>
                  <a:pt x="0" y="98"/>
                  <a:pt x="5" y="103"/>
                  <a:pt x="12" y="103"/>
                </a:cubicBezTo>
                <a:cubicBezTo>
                  <a:pt x="25" y="103"/>
                  <a:pt x="36" y="114"/>
                  <a:pt x="36" y="127"/>
                </a:cubicBezTo>
                <a:cubicBezTo>
                  <a:pt x="36" y="140"/>
                  <a:pt x="25" y="151"/>
                  <a:pt x="12" y="151"/>
                </a:cubicBezTo>
                <a:cubicBezTo>
                  <a:pt x="5" y="151"/>
                  <a:pt x="0" y="157"/>
                  <a:pt x="0" y="163"/>
                </a:cubicBezTo>
                <a:cubicBezTo>
                  <a:pt x="0" y="221"/>
                  <a:pt x="31" y="255"/>
                  <a:pt x="84" y="255"/>
                </a:cubicBezTo>
                <a:cubicBezTo>
                  <a:pt x="180" y="255"/>
                  <a:pt x="180" y="255"/>
                  <a:pt x="180" y="255"/>
                </a:cubicBezTo>
                <a:cubicBezTo>
                  <a:pt x="186" y="255"/>
                  <a:pt x="192" y="249"/>
                  <a:pt x="192" y="243"/>
                </a:cubicBezTo>
                <a:cubicBezTo>
                  <a:pt x="192" y="243"/>
                  <a:pt x="192" y="222"/>
                  <a:pt x="192" y="209"/>
                </a:cubicBezTo>
                <a:cubicBezTo>
                  <a:pt x="212" y="209"/>
                  <a:pt x="300" y="209"/>
                  <a:pt x="300" y="209"/>
                </a:cubicBezTo>
                <a:cubicBezTo>
                  <a:pt x="300" y="209"/>
                  <a:pt x="301" y="209"/>
                  <a:pt x="301" y="209"/>
                </a:cubicBezTo>
                <a:cubicBezTo>
                  <a:pt x="320" y="209"/>
                  <a:pt x="335" y="194"/>
                  <a:pt x="335" y="175"/>
                </a:cubicBezTo>
                <a:cubicBezTo>
                  <a:pt x="335" y="157"/>
                  <a:pt x="320" y="142"/>
                  <a:pt x="302" y="142"/>
                </a:cubicBezTo>
                <a:cubicBezTo>
                  <a:pt x="302" y="142"/>
                  <a:pt x="300" y="142"/>
                  <a:pt x="300" y="142"/>
                </a:cubicBezTo>
                <a:cubicBezTo>
                  <a:pt x="184" y="142"/>
                  <a:pt x="184" y="142"/>
                  <a:pt x="184" y="142"/>
                </a:cubicBezTo>
                <a:cubicBezTo>
                  <a:pt x="177" y="142"/>
                  <a:pt x="172" y="147"/>
                  <a:pt x="172" y="154"/>
                </a:cubicBezTo>
                <a:cubicBezTo>
                  <a:pt x="172" y="161"/>
                  <a:pt x="177" y="166"/>
                  <a:pt x="184" y="166"/>
                </a:cubicBezTo>
                <a:cubicBezTo>
                  <a:pt x="184" y="166"/>
                  <a:pt x="300" y="166"/>
                  <a:pt x="300" y="166"/>
                </a:cubicBezTo>
                <a:cubicBezTo>
                  <a:pt x="301" y="166"/>
                  <a:pt x="301" y="166"/>
                  <a:pt x="301" y="166"/>
                </a:cubicBezTo>
                <a:cubicBezTo>
                  <a:pt x="307" y="166"/>
                  <a:pt x="311" y="170"/>
                  <a:pt x="311" y="175"/>
                </a:cubicBezTo>
                <a:cubicBezTo>
                  <a:pt x="311" y="180"/>
                  <a:pt x="307" y="184"/>
                  <a:pt x="302" y="184"/>
                </a:cubicBezTo>
                <a:cubicBezTo>
                  <a:pt x="302" y="184"/>
                  <a:pt x="300" y="184"/>
                  <a:pt x="300" y="184"/>
                </a:cubicBezTo>
                <a:cubicBezTo>
                  <a:pt x="180" y="184"/>
                  <a:pt x="180" y="184"/>
                  <a:pt x="180" y="184"/>
                </a:cubicBezTo>
                <a:cubicBezTo>
                  <a:pt x="173" y="184"/>
                  <a:pt x="167" y="190"/>
                  <a:pt x="167" y="196"/>
                </a:cubicBezTo>
                <a:cubicBezTo>
                  <a:pt x="167" y="196"/>
                  <a:pt x="167" y="217"/>
                  <a:pt x="167" y="230"/>
                </a:cubicBezTo>
                <a:cubicBezTo>
                  <a:pt x="149" y="230"/>
                  <a:pt x="84" y="230"/>
                  <a:pt x="84" y="230"/>
                </a:cubicBezTo>
                <a:cubicBezTo>
                  <a:pt x="40" y="230"/>
                  <a:pt x="27" y="202"/>
                  <a:pt x="25" y="174"/>
                </a:cubicBezTo>
                <a:cubicBezTo>
                  <a:pt x="45" y="168"/>
                  <a:pt x="60" y="150"/>
                  <a:pt x="60" y="127"/>
                </a:cubicBezTo>
                <a:cubicBezTo>
                  <a:pt x="60" y="105"/>
                  <a:pt x="45" y="86"/>
                  <a:pt x="25" y="81"/>
                </a:cubicBezTo>
                <a:cubicBezTo>
                  <a:pt x="27" y="53"/>
                  <a:pt x="40" y="24"/>
                  <a:pt x="84" y="24"/>
                </a:cubicBezTo>
                <a:cubicBezTo>
                  <a:pt x="84" y="24"/>
                  <a:pt x="149" y="24"/>
                  <a:pt x="167" y="24"/>
                </a:cubicBezTo>
                <a:cubicBezTo>
                  <a:pt x="167" y="38"/>
                  <a:pt x="167" y="58"/>
                  <a:pt x="167" y="58"/>
                </a:cubicBezTo>
                <a:cubicBezTo>
                  <a:pt x="167" y="65"/>
                  <a:pt x="173" y="71"/>
                  <a:pt x="180" y="71"/>
                </a:cubicBezTo>
                <a:cubicBezTo>
                  <a:pt x="300" y="71"/>
                  <a:pt x="300" y="71"/>
                  <a:pt x="300" y="71"/>
                </a:cubicBezTo>
                <a:cubicBezTo>
                  <a:pt x="300" y="71"/>
                  <a:pt x="302" y="71"/>
                  <a:pt x="302" y="71"/>
                </a:cubicBezTo>
                <a:cubicBezTo>
                  <a:pt x="307" y="71"/>
                  <a:pt x="311" y="75"/>
                  <a:pt x="311" y="79"/>
                </a:cubicBezTo>
                <a:cubicBezTo>
                  <a:pt x="311" y="84"/>
                  <a:pt x="307" y="88"/>
                  <a:pt x="302" y="88"/>
                </a:cubicBezTo>
                <a:cubicBezTo>
                  <a:pt x="301" y="88"/>
                  <a:pt x="300" y="88"/>
                  <a:pt x="300" y="88"/>
                </a:cubicBezTo>
                <a:cubicBezTo>
                  <a:pt x="184" y="88"/>
                  <a:pt x="184" y="88"/>
                  <a:pt x="184" y="88"/>
                </a:cubicBezTo>
                <a:cubicBezTo>
                  <a:pt x="177" y="88"/>
                  <a:pt x="172" y="94"/>
                  <a:pt x="172" y="101"/>
                </a:cubicBezTo>
                <a:cubicBezTo>
                  <a:pt x="172" y="107"/>
                  <a:pt x="177" y="113"/>
                  <a:pt x="184" y="113"/>
                </a:cubicBezTo>
                <a:cubicBezTo>
                  <a:pt x="300" y="113"/>
                  <a:pt x="300" y="113"/>
                  <a:pt x="300" y="113"/>
                </a:cubicBezTo>
                <a:cubicBezTo>
                  <a:pt x="300" y="113"/>
                  <a:pt x="302" y="113"/>
                  <a:pt x="302" y="113"/>
                </a:cubicBezTo>
                <a:cubicBezTo>
                  <a:pt x="320" y="113"/>
                  <a:pt x="335" y="98"/>
                  <a:pt x="335" y="79"/>
                </a:cubicBezTo>
                <a:cubicBezTo>
                  <a:pt x="335" y="61"/>
                  <a:pt x="320" y="46"/>
                  <a:pt x="302" y="46"/>
                </a:cubicBezTo>
                <a:cubicBezTo>
                  <a:pt x="301" y="46"/>
                  <a:pt x="300" y="46"/>
                  <a:pt x="300" y="46"/>
                </a:cubicBezTo>
                <a:cubicBezTo>
                  <a:pt x="300" y="46"/>
                  <a:pt x="212" y="46"/>
                  <a:pt x="192" y="46"/>
                </a:cubicBezTo>
                <a:cubicBezTo>
                  <a:pt x="192" y="33"/>
                  <a:pt x="192" y="12"/>
                  <a:pt x="192" y="12"/>
                </a:cubicBezTo>
                <a:cubicBezTo>
                  <a:pt x="192" y="5"/>
                  <a:pt x="186" y="0"/>
                  <a:pt x="180" y="0"/>
                </a:cubicBezTo>
                <a:lnTo>
                  <a:pt x="84"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287" name="TextBox 286"/>
          <p:cNvSpPr txBox="1"/>
          <p:nvPr userDrawn="1"/>
        </p:nvSpPr>
        <p:spPr>
          <a:xfrm>
            <a:off x="6924262" y="1251886"/>
            <a:ext cx="638744" cy="184666"/>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Power management</a:t>
            </a:r>
          </a:p>
        </p:txBody>
      </p:sp>
      <p:sp>
        <p:nvSpPr>
          <p:cNvPr id="288" name="Freeform 184"/>
          <p:cNvSpPr>
            <a:spLocks noChangeAspect="1"/>
          </p:cNvSpPr>
          <p:nvPr userDrawn="1"/>
        </p:nvSpPr>
        <p:spPr bwMode="auto">
          <a:xfrm>
            <a:off x="6308507" y="905819"/>
            <a:ext cx="367542" cy="294894"/>
          </a:xfrm>
          <a:custGeom>
            <a:avLst/>
            <a:gdLst/>
            <a:ahLst/>
            <a:cxnLst>
              <a:cxn ang="0">
                <a:pos x="69" y="73"/>
              </a:cxn>
              <a:cxn ang="0">
                <a:pos x="95" y="73"/>
              </a:cxn>
              <a:cxn ang="0">
                <a:pos x="95" y="343"/>
              </a:cxn>
              <a:cxn ang="0">
                <a:pos x="0" y="343"/>
              </a:cxn>
              <a:cxn ang="0">
                <a:pos x="0" y="72"/>
              </a:cxn>
              <a:cxn ang="0">
                <a:pos x="31" y="72"/>
              </a:cxn>
              <a:cxn ang="0">
                <a:pos x="31" y="34"/>
              </a:cxn>
              <a:cxn ang="0">
                <a:pos x="82" y="0"/>
              </a:cxn>
              <a:cxn ang="0">
                <a:pos x="127" y="11"/>
              </a:cxn>
              <a:cxn ang="0">
                <a:pos x="139" y="48"/>
              </a:cxn>
              <a:cxn ang="0">
                <a:pos x="139" y="284"/>
              </a:cxn>
              <a:cxn ang="0">
                <a:pos x="207" y="284"/>
              </a:cxn>
              <a:cxn ang="0">
                <a:pos x="207" y="228"/>
              </a:cxn>
              <a:cxn ang="0">
                <a:pos x="181" y="207"/>
              </a:cxn>
              <a:cxn ang="0">
                <a:pos x="181" y="66"/>
              </a:cxn>
              <a:cxn ang="0">
                <a:pos x="278" y="67"/>
              </a:cxn>
              <a:cxn ang="0">
                <a:pos x="278" y="207"/>
              </a:cxn>
              <a:cxn ang="0">
                <a:pos x="254" y="229"/>
              </a:cxn>
              <a:cxn ang="0">
                <a:pos x="254" y="275"/>
              </a:cxn>
              <a:cxn ang="0">
                <a:pos x="254" y="283"/>
              </a:cxn>
              <a:cxn ang="0">
                <a:pos x="352" y="283"/>
              </a:cxn>
              <a:cxn ang="0">
                <a:pos x="316" y="340"/>
              </a:cxn>
              <a:cxn ang="0">
                <a:pos x="428" y="340"/>
              </a:cxn>
              <a:cxn ang="0">
                <a:pos x="385" y="281"/>
              </a:cxn>
              <a:cxn ang="0">
                <a:pos x="428" y="222"/>
              </a:cxn>
              <a:cxn ang="0">
                <a:pos x="316" y="222"/>
              </a:cxn>
              <a:cxn ang="0">
                <a:pos x="336" y="250"/>
              </a:cxn>
            </a:cxnLst>
            <a:rect l="0" t="0" r="r" b="b"/>
            <a:pathLst>
              <a:path w="428" h="343">
                <a:moveTo>
                  <a:pt x="69" y="73"/>
                </a:moveTo>
                <a:cubicBezTo>
                  <a:pt x="95" y="73"/>
                  <a:pt x="95" y="73"/>
                  <a:pt x="95" y="73"/>
                </a:cubicBezTo>
                <a:cubicBezTo>
                  <a:pt x="95" y="343"/>
                  <a:pt x="95" y="343"/>
                  <a:pt x="95" y="343"/>
                </a:cubicBezTo>
                <a:cubicBezTo>
                  <a:pt x="0" y="343"/>
                  <a:pt x="0" y="343"/>
                  <a:pt x="0" y="343"/>
                </a:cubicBezTo>
                <a:cubicBezTo>
                  <a:pt x="0" y="72"/>
                  <a:pt x="0" y="72"/>
                  <a:pt x="0" y="72"/>
                </a:cubicBezTo>
                <a:cubicBezTo>
                  <a:pt x="31" y="72"/>
                  <a:pt x="31" y="72"/>
                  <a:pt x="31" y="72"/>
                </a:cubicBezTo>
                <a:cubicBezTo>
                  <a:pt x="31" y="34"/>
                  <a:pt x="31" y="34"/>
                  <a:pt x="31" y="34"/>
                </a:cubicBezTo>
                <a:cubicBezTo>
                  <a:pt x="31" y="34"/>
                  <a:pt x="33" y="0"/>
                  <a:pt x="82" y="0"/>
                </a:cubicBezTo>
                <a:cubicBezTo>
                  <a:pt x="106" y="0"/>
                  <a:pt x="118" y="4"/>
                  <a:pt x="127" y="11"/>
                </a:cubicBezTo>
                <a:cubicBezTo>
                  <a:pt x="135" y="18"/>
                  <a:pt x="139" y="28"/>
                  <a:pt x="139" y="48"/>
                </a:cubicBezTo>
                <a:cubicBezTo>
                  <a:pt x="139" y="284"/>
                  <a:pt x="139" y="284"/>
                  <a:pt x="139" y="284"/>
                </a:cubicBezTo>
                <a:cubicBezTo>
                  <a:pt x="207" y="284"/>
                  <a:pt x="207" y="284"/>
                  <a:pt x="207" y="284"/>
                </a:cubicBezTo>
                <a:cubicBezTo>
                  <a:pt x="207" y="228"/>
                  <a:pt x="207" y="228"/>
                  <a:pt x="207" y="228"/>
                </a:cubicBezTo>
                <a:cubicBezTo>
                  <a:pt x="181" y="207"/>
                  <a:pt x="181" y="207"/>
                  <a:pt x="181" y="207"/>
                </a:cubicBezTo>
                <a:cubicBezTo>
                  <a:pt x="181" y="66"/>
                  <a:pt x="181" y="66"/>
                  <a:pt x="181" y="66"/>
                </a:cubicBezTo>
                <a:cubicBezTo>
                  <a:pt x="181" y="66"/>
                  <a:pt x="226" y="28"/>
                  <a:pt x="278" y="67"/>
                </a:cubicBezTo>
                <a:cubicBezTo>
                  <a:pt x="278" y="207"/>
                  <a:pt x="278" y="207"/>
                  <a:pt x="278" y="207"/>
                </a:cubicBezTo>
                <a:cubicBezTo>
                  <a:pt x="254" y="229"/>
                  <a:pt x="254" y="229"/>
                  <a:pt x="254" y="229"/>
                </a:cubicBezTo>
                <a:cubicBezTo>
                  <a:pt x="254" y="275"/>
                  <a:pt x="254" y="275"/>
                  <a:pt x="254" y="275"/>
                </a:cubicBezTo>
                <a:cubicBezTo>
                  <a:pt x="254" y="283"/>
                  <a:pt x="254" y="283"/>
                  <a:pt x="254" y="283"/>
                </a:cubicBezTo>
                <a:cubicBezTo>
                  <a:pt x="352" y="283"/>
                  <a:pt x="352" y="283"/>
                  <a:pt x="352" y="283"/>
                </a:cubicBezTo>
                <a:cubicBezTo>
                  <a:pt x="316" y="340"/>
                  <a:pt x="316" y="340"/>
                  <a:pt x="316" y="340"/>
                </a:cubicBezTo>
                <a:cubicBezTo>
                  <a:pt x="428" y="340"/>
                  <a:pt x="428" y="340"/>
                  <a:pt x="428" y="340"/>
                </a:cubicBezTo>
                <a:cubicBezTo>
                  <a:pt x="385" y="281"/>
                  <a:pt x="385" y="281"/>
                  <a:pt x="385" y="281"/>
                </a:cubicBezTo>
                <a:cubicBezTo>
                  <a:pt x="428" y="222"/>
                  <a:pt x="428" y="222"/>
                  <a:pt x="428" y="222"/>
                </a:cubicBezTo>
                <a:cubicBezTo>
                  <a:pt x="316" y="222"/>
                  <a:pt x="316" y="222"/>
                  <a:pt x="316" y="222"/>
                </a:cubicBezTo>
                <a:cubicBezTo>
                  <a:pt x="336" y="250"/>
                  <a:pt x="336" y="250"/>
                  <a:pt x="336" y="250"/>
                </a:cubicBezTo>
              </a:path>
            </a:pathLst>
          </a:custGeom>
          <a:noFill/>
          <a:ln w="30163"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89" name="TextBox 288"/>
          <p:cNvSpPr txBox="1"/>
          <p:nvPr userDrawn="1"/>
        </p:nvSpPr>
        <p:spPr>
          <a:xfrm>
            <a:off x="5993206" y="1251886"/>
            <a:ext cx="1034934" cy="184666"/>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Process/machine management</a:t>
            </a:r>
          </a:p>
        </p:txBody>
      </p:sp>
      <p:sp>
        <p:nvSpPr>
          <p:cNvPr id="290" name="Freeform 132"/>
          <p:cNvSpPr>
            <a:spLocks noChangeAspect="1"/>
          </p:cNvSpPr>
          <p:nvPr userDrawn="1"/>
        </p:nvSpPr>
        <p:spPr bwMode="auto">
          <a:xfrm>
            <a:off x="5646697" y="905819"/>
            <a:ext cx="290258" cy="294894"/>
          </a:xfrm>
          <a:custGeom>
            <a:avLst/>
            <a:gdLst/>
            <a:ahLst/>
            <a:cxnLst>
              <a:cxn ang="0">
                <a:pos x="283" y="18"/>
              </a:cxn>
              <a:cxn ang="0">
                <a:pos x="255" y="0"/>
              </a:cxn>
              <a:cxn ang="0">
                <a:pos x="0" y="0"/>
              </a:cxn>
              <a:cxn ang="0">
                <a:pos x="0" y="277"/>
              </a:cxn>
              <a:cxn ang="0">
                <a:pos x="56" y="313"/>
              </a:cxn>
              <a:cxn ang="0">
                <a:pos x="56" y="45"/>
              </a:cxn>
              <a:cxn ang="0">
                <a:pos x="308" y="45"/>
              </a:cxn>
              <a:cxn ang="0">
                <a:pos x="308" y="313"/>
              </a:cxn>
              <a:cxn ang="0">
                <a:pos x="229" y="313"/>
              </a:cxn>
              <a:cxn ang="0">
                <a:pos x="229" y="267"/>
              </a:cxn>
              <a:cxn ang="0">
                <a:pos x="278" y="267"/>
              </a:cxn>
              <a:cxn ang="0">
                <a:pos x="278" y="172"/>
              </a:cxn>
              <a:cxn ang="0">
                <a:pos x="142" y="172"/>
              </a:cxn>
              <a:cxn ang="0">
                <a:pos x="142" y="267"/>
              </a:cxn>
              <a:cxn ang="0">
                <a:pos x="197" y="267"/>
              </a:cxn>
              <a:cxn ang="0">
                <a:pos x="172" y="313"/>
              </a:cxn>
              <a:cxn ang="0">
                <a:pos x="97" y="313"/>
              </a:cxn>
            </a:cxnLst>
            <a:rect l="0" t="0" r="r" b="b"/>
            <a:pathLst>
              <a:path w="308" h="313">
                <a:moveTo>
                  <a:pt x="283" y="18"/>
                </a:moveTo>
                <a:lnTo>
                  <a:pt x="255" y="0"/>
                </a:lnTo>
                <a:lnTo>
                  <a:pt x="0" y="0"/>
                </a:lnTo>
                <a:lnTo>
                  <a:pt x="0" y="277"/>
                </a:lnTo>
                <a:lnTo>
                  <a:pt x="56" y="313"/>
                </a:lnTo>
                <a:lnTo>
                  <a:pt x="56" y="45"/>
                </a:lnTo>
                <a:lnTo>
                  <a:pt x="308" y="45"/>
                </a:lnTo>
                <a:lnTo>
                  <a:pt x="308" y="313"/>
                </a:lnTo>
                <a:lnTo>
                  <a:pt x="229" y="313"/>
                </a:lnTo>
                <a:lnTo>
                  <a:pt x="229" y="267"/>
                </a:lnTo>
                <a:lnTo>
                  <a:pt x="278" y="267"/>
                </a:lnTo>
                <a:lnTo>
                  <a:pt x="278" y="172"/>
                </a:lnTo>
                <a:lnTo>
                  <a:pt x="142" y="172"/>
                </a:lnTo>
                <a:lnTo>
                  <a:pt x="142" y="267"/>
                </a:lnTo>
                <a:lnTo>
                  <a:pt x="197" y="267"/>
                </a:lnTo>
                <a:lnTo>
                  <a:pt x="172" y="313"/>
                </a:lnTo>
                <a:lnTo>
                  <a:pt x="97" y="313"/>
                </a:lnTo>
              </a:path>
            </a:pathLst>
          </a:custGeom>
          <a:noFill/>
          <a:ln w="31750"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91" name="TextBox 290"/>
          <p:cNvSpPr txBox="1"/>
          <p:nvPr userDrawn="1"/>
        </p:nvSpPr>
        <p:spPr>
          <a:xfrm>
            <a:off x="5395359" y="1251886"/>
            <a:ext cx="802960" cy="184666"/>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IT room</a:t>
            </a:r>
            <a:br>
              <a:rPr lang="en-US" sz="600" b="1" dirty="0">
                <a:solidFill>
                  <a:schemeClr val="bg1"/>
                </a:solidFill>
                <a:latin typeface="Arial" pitchFamily="34" charset="0"/>
                <a:cs typeface="Arial" pitchFamily="34" charset="0"/>
              </a:rPr>
            </a:br>
            <a:r>
              <a:rPr lang="en-US" sz="600" b="1" dirty="0">
                <a:solidFill>
                  <a:schemeClr val="bg1"/>
                </a:solidFill>
                <a:latin typeface="Arial" pitchFamily="34" charset="0"/>
                <a:cs typeface="Arial" pitchFamily="34" charset="0"/>
              </a:rPr>
              <a:t>management</a:t>
            </a:r>
          </a:p>
        </p:txBody>
      </p:sp>
      <p:sp>
        <p:nvSpPr>
          <p:cNvPr id="292" name="Freeform 180"/>
          <p:cNvSpPr>
            <a:spLocks noChangeAspect="1"/>
          </p:cNvSpPr>
          <p:nvPr userDrawn="1"/>
        </p:nvSpPr>
        <p:spPr bwMode="auto">
          <a:xfrm>
            <a:off x="7756213" y="905819"/>
            <a:ext cx="262792" cy="294894"/>
          </a:xfrm>
          <a:custGeom>
            <a:avLst/>
            <a:gdLst/>
            <a:ahLst/>
            <a:cxnLst>
              <a:cxn ang="0">
                <a:pos x="192" y="296"/>
              </a:cxn>
              <a:cxn ang="0">
                <a:pos x="152" y="369"/>
              </a:cxn>
              <a:cxn ang="0">
                <a:pos x="0" y="336"/>
              </a:cxn>
              <a:cxn ang="0">
                <a:pos x="112" y="300"/>
              </a:cxn>
              <a:cxn ang="0">
                <a:pos x="132" y="219"/>
              </a:cxn>
              <a:cxn ang="0">
                <a:pos x="138" y="150"/>
              </a:cxn>
              <a:cxn ang="0">
                <a:pos x="113" y="189"/>
              </a:cxn>
              <a:cxn ang="0">
                <a:pos x="66" y="198"/>
              </a:cxn>
              <a:cxn ang="0">
                <a:pos x="57" y="152"/>
              </a:cxn>
              <a:cxn ang="0">
                <a:pos x="103" y="84"/>
              </a:cxn>
              <a:cxn ang="0">
                <a:pos x="114" y="82"/>
              </a:cxn>
              <a:cxn ang="0">
                <a:pos x="227" y="99"/>
              </a:cxn>
              <a:cxn ang="0">
                <a:pos x="116" y="108"/>
              </a:cxn>
              <a:cxn ang="0">
                <a:pos x="79" y="166"/>
              </a:cxn>
              <a:cxn ang="0">
                <a:pos x="81" y="176"/>
              </a:cxn>
              <a:cxn ang="0">
                <a:pos x="91" y="174"/>
              </a:cxn>
              <a:cxn ang="0">
                <a:pos x="116" y="134"/>
              </a:cxn>
              <a:cxn ang="0">
                <a:pos x="130" y="124"/>
              </a:cxn>
              <a:cxn ang="0">
                <a:pos x="138" y="123"/>
              </a:cxn>
              <a:cxn ang="0">
                <a:pos x="185" y="126"/>
              </a:cxn>
              <a:cxn ang="0">
                <a:pos x="196" y="145"/>
              </a:cxn>
              <a:cxn ang="0">
                <a:pos x="135" y="316"/>
              </a:cxn>
              <a:cxn ang="0">
                <a:pos x="34" y="329"/>
              </a:cxn>
              <a:cxn ang="0">
                <a:pos x="27" y="336"/>
              </a:cxn>
              <a:cxn ang="0">
                <a:pos x="143" y="343"/>
              </a:cxn>
              <a:cxn ang="0">
                <a:pos x="190" y="251"/>
              </a:cxn>
              <a:cxn ang="0">
                <a:pos x="280" y="414"/>
              </a:cxn>
              <a:cxn ang="0">
                <a:pos x="287" y="420"/>
              </a:cxn>
              <a:cxn ang="0">
                <a:pos x="294" y="413"/>
              </a:cxn>
              <a:cxn ang="0">
                <a:pos x="215" y="234"/>
              </a:cxn>
              <a:cxn ang="0">
                <a:pos x="244" y="165"/>
              </a:cxn>
              <a:cxn ang="0">
                <a:pos x="266" y="163"/>
              </a:cxn>
              <a:cxn ang="0">
                <a:pos x="299" y="199"/>
              </a:cxn>
              <a:cxn ang="0">
                <a:pos x="310" y="205"/>
              </a:cxn>
              <a:cxn ang="0">
                <a:pos x="369" y="202"/>
              </a:cxn>
              <a:cxn ang="0">
                <a:pos x="365" y="191"/>
              </a:cxn>
              <a:cxn ang="0">
                <a:pos x="323" y="191"/>
              </a:cxn>
              <a:cxn ang="0">
                <a:pos x="262" y="127"/>
              </a:cxn>
              <a:cxn ang="0">
                <a:pos x="250" y="100"/>
              </a:cxn>
              <a:cxn ang="0">
                <a:pos x="271" y="77"/>
              </a:cxn>
              <a:cxn ang="0">
                <a:pos x="297" y="51"/>
              </a:cxn>
              <a:cxn ang="0">
                <a:pos x="249" y="51"/>
              </a:cxn>
              <a:cxn ang="0">
                <a:pos x="253" y="65"/>
              </a:cxn>
              <a:cxn ang="0">
                <a:pos x="231" y="79"/>
              </a:cxn>
              <a:cxn ang="0">
                <a:pos x="273" y="0"/>
              </a:cxn>
              <a:cxn ang="0">
                <a:pos x="309" y="87"/>
              </a:cxn>
              <a:cxn ang="0">
                <a:pos x="278" y="105"/>
              </a:cxn>
              <a:cxn ang="0">
                <a:pos x="282" y="110"/>
              </a:cxn>
              <a:cxn ang="0">
                <a:pos x="365" y="164"/>
              </a:cxn>
              <a:cxn ang="0">
                <a:pos x="365" y="231"/>
              </a:cxn>
              <a:cxn ang="0">
                <a:pos x="292" y="227"/>
              </a:cxn>
              <a:cxn ang="0">
                <a:pos x="273" y="210"/>
              </a:cxn>
              <a:cxn ang="0">
                <a:pos x="259" y="195"/>
              </a:cxn>
              <a:cxn ang="0">
                <a:pos x="318" y="400"/>
              </a:cxn>
              <a:cxn ang="0">
                <a:pos x="321" y="413"/>
              </a:cxn>
              <a:cxn ang="0">
                <a:pos x="287" y="447"/>
              </a:cxn>
              <a:cxn ang="0">
                <a:pos x="256" y="426"/>
              </a:cxn>
            </a:cxnLst>
            <a:rect l="0" t="0" r="r" b="b"/>
            <a:pathLst>
              <a:path w="398" h="447">
                <a:moveTo>
                  <a:pt x="256" y="426"/>
                </a:moveTo>
                <a:cubicBezTo>
                  <a:pt x="192" y="296"/>
                  <a:pt x="192" y="296"/>
                  <a:pt x="192" y="296"/>
                </a:cubicBezTo>
                <a:cubicBezTo>
                  <a:pt x="164" y="361"/>
                  <a:pt x="164" y="361"/>
                  <a:pt x="164" y="361"/>
                </a:cubicBezTo>
                <a:cubicBezTo>
                  <a:pt x="162" y="366"/>
                  <a:pt x="157" y="369"/>
                  <a:pt x="152" y="369"/>
                </a:cubicBezTo>
                <a:cubicBezTo>
                  <a:pt x="34" y="370"/>
                  <a:pt x="34" y="370"/>
                  <a:pt x="34" y="370"/>
                </a:cubicBezTo>
                <a:cubicBezTo>
                  <a:pt x="15" y="370"/>
                  <a:pt x="0" y="355"/>
                  <a:pt x="0" y="336"/>
                </a:cubicBezTo>
                <a:cubicBezTo>
                  <a:pt x="0" y="318"/>
                  <a:pt x="15" y="303"/>
                  <a:pt x="34" y="303"/>
                </a:cubicBezTo>
                <a:cubicBezTo>
                  <a:pt x="112" y="300"/>
                  <a:pt x="112" y="300"/>
                  <a:pt x="112" y="300"/>
                </a:cubicBezTo>
                <a:cubicBezTo>
                  <a:pt x="131" y="221"/>
                  <a:pt x="131" y="221"/>
                  <a:pt x="131" y="221"/>
                </a:cubicBezTo>
                <a:cubicBezTo>
                  <a:pt x="131" y="220"/>
                  <a:pt x="132" y="220"/>
                  <a:pt x="132" y="219"/>
                </a:cubicBezTo>
                <a:cubicBezTo>
                  <a:pt x="164" y="151"/>
                  <a:pt x="164" y="151"/>
                  <a:pt x="164" y="151"/>
                </a:cubicBezTo>
                <a:cubicBezTo>
                  <a:pt x="138" y="150"/>
                  <a:pt x="138" y="150"/>
                  <a:pt x="138" y="150"/>
                </a:cubicBezTo>
                <a:cubicBezTo>
                  <a:pt x="113" y="189"/>
                  <a:pt x="113" y="189"/>
                  <a:pt x="113" y="189"/>
                </a:cubicBezTo>
                <a:cubicBezTo>
                  <a:pt x="113" y="189"/>
                  <a:pt x="113" y="189"/>
                  <a:pt x="113" y="189"/>
                </a:cubicBezTo>
                <a:cubicBezTo>
                  <a:pt x="106" y="199"/>
                  <a:pt x="96" y="204"/>
                  <a:pt x="85" y="204"/>
                </a:cubicBezTo>
                <a:cubicBezTo>
                  <a:pt x="79" y="204"/>
                  <a:pt x="72" y="202"/>
                  <a:pt x="66" y="198"/>
                </a:cubicBezTo>
                <a:cubicBezTo>
                  <a:pt x="57" y="192"/>
                  <a:pt x="51" y="181"/>
                  <a:pt x="51" y="170"/>
                </a:cubicBezTo>
                <a:cubicBezTo>
                  <a:pt x="51" y="164"/>
                  <a:pt x="53" y="157"/>
                  <a:pt x="57" y="152"/>
                </a:cubicBezTo>
                <a:cubicBezTo>
                  <a:pt x="95" y="92"/>
                  <a:pt x="95" y="92"/>
                  <a:pt x="95" y="92"/>
                </a:cubicBezTo>
                <a:cubicBezTo>
                  <a:pt x="97" y="89"/>
                  <a:pt x="100" y="86"/>
                  <a:pt x="103" y="84"/>
                </a:cubicBezTo>
                <a:cubicBezTo>
                  <a:pt x="106" y="83"/>
                  <a:pt x="110" y="82"/>
                  <a:pt x="113" y="82"/>
                </a:cubicBezTo>
                <a:cubicBezTo>
                  <a:pt x="114" y="82"/>
                  <a:pt x="114" y="82"/>
                  <a:pt x="114" y="82"/>
                </a:cubicBezTo>
                <a:cubicBezTo>
                  <a:pt x="215" y="85"/>
                  <a:pt x="215" y="85"/>
                  <a:pt x="215" y="85"/>
                </a:cubicBezTo>
                <a:cubicBezTo>
                  <a:pt x="222" y="85"/>
                  <a:pt x="228" y="91"/>
                  <a:pt x="227" y="99"/>
                </a:cubicBezTo>
                <a:cubicBezTo>
                  <a:pt x="227" y="106"/>
                  <a:pt x="221" y="112"/>
                  <a:pt x="214" y="112"/>
                </a:cubicBezTo>
                <a:cubicBezTo>
                  <a:pt x="116" y="108"/>
                  <a:pt x="116" y="108"/>
                  <a:pt x="116" y="108"/>
                </a:cubicBezTo>
                <a:cubicBezTo>
                  <a:pt x="79" y="166"/>
                  <a:pt x="79" y="166"/>
                  <a:pt x="79" y="166"/>
                </a:cubicBezTo>
                <a:cubicBezTo>
                  <a:pt x="79" y="166"/>
                  <a:pt x="79" y="166"/>
                  <a:pt x="79" y="166"/>
                </a:cubicBezTo>
                <a:cubicBezTo>
                  <a:pt x="78" y="168"/>
                  <a:pt x="78" y="169"/>
                  <a:pt x="78" y="170"/>
                </a:cubicBezTo>
                <a:cubicBezTo>
                  <a:pt x="78" y="173"/>
                  <a:pt x="79" y="175"/>
                  <a:pt x="81" y="176"/>
                </a:cubicBezTo>
                <a:cubicBezTo>
                  <a:pt x="82" y="177"/>
                  <a:pt x="84" y="177"/>
                  <a:pt x="85" y="177"/>
                </a:cubicBezTo>
                <a:cubicBezTo>
                  <a:pt x="87" y="177"/>
                  <a:pt x="89" y="176"/>
                  <a:pt x="91" y="174"/>
                </a:cubicBezTo>
                <a:cubicBezTo>
                  <a:pt x="116" y="134"/>
                  <a:pt x="116" y="134"/>
                  <a:pt x="116" y="134"/>
                </a:cubicBezTo>
                <a:cubicBezTo>
                  <a:pt x="116" y="134"/>
                  <a:pt x="116" y="134"/>
                  <a:pt x="116" y="134"/>
                </a:cubicBezTo>
                <a:cubicBezTo>
                  <a:pt x="117" y="132"/>
                  <a:pt x="118" y="131"/>
                  <a:pt x="120" y="128"/>
                </a:cubicBezTo>
                <a:cubicBezTo>
                  <a:pt x="123" y="126"/>
                  <a:pt x="126" y="124"/>
                  <a:pt x="130" y="124"/>
                </a:cubicBezTo>
                <a:cubicBezTo>
                  <a:pt x="132" y="123"/>
                  <a:pt x="134" y="123"/>
                  <a:pt x="136" y="123"/>
                </a:cubicBezTo>
                <a:cubicBezTo>
                  <a:pt x="137" y="123"/>
                  <a:pt x="137" y="123"/>
                  <a:pt x="138" y="123"/>
                </a:cubicBezTo>
                <a:cubicBezTo>
                  <a:pt x="138" y="123"/>
                  <a:pt x="138" y="123"/>
                  <a:pt x="138" y="123"/>
                </a:cubicBezTo>
                <a:cubicBezTo>
                  <a:pt x="185" y="126"/>
                  <a:pt x="185" y="126"/>
                  <a:pt x="185" y="126"/>
                </a:cubicBezTo>
                <a:cubicBezTo>
                  <a:pt x="190" y="126"/>
                  <a:pt x="194" y="129"/>
                  <a:pt x="196" y="133"/>
                </a:cubicBezTo>
                <a:cubicBezTo>
                  <a:pt x="198" y="137"/>
                  <a:pt x="198" y="141"/>
                  <a:pt x="196" y="145"/>
                </a:cubicBezTo>
                <a:cubicBezTo>
                  <a:pt x="157" y="229"/>
                  <a:pt x="157" y="229"/>
                  <a:pt x="157" y="229"/>
                </a:cubicBezTo>
                <a:cubicBezTo>
                  <a:pt x="135" y="316"/>
                  <a:pt x="135" y="316"/>
                  <a:pt x="135" y="316"/>
                </a:cubicBezTo>
                <a:cubicBezTo>
                  <a:pt x="134" y="322"/>
                  <a:pt x="129" y="326"/>
                  <a:pt x="123" y="326"/>
                </a:cubicBezTo>
                <a:cubicBezTo>
                  <a:pt x="34" y="329"/>
                  <a:pt x="34" y="329"/>
                  <a:pt x="34" y="329"/>
                </a:cubicBezTo>
                <a:cubicBezTo>
                  <a:pt x="34" y="329"/>
                  <a:pt x="34" y="329"/>
                  <a:pt x="34" y="329"/>
                </a:cubicBezTo>
                <a:cubicBezTo>
                  <a:pt x="30" y="329"/>
                  <a:pt x="27" y="332"/>
                  <a:pt x="27" y="336"/>
                </a:cubicBezTo>
                <a:cubicBezTo>
                  <a:pt x="27" y="340"/>
                  <a:pt x="30" y="343"/>
                  <a:pt x="34" y="343"/>
                </a:cubicBezTo>
                <a:cubicBezTo>
                  <a:pt x="143" y="343"/>
                  <a:pt x="143" y="343"/>
                  <a:pt x="143" y="343"/>
                </a:cubicBezTo>
                <a:cubicBezTo>
                  <a:pt x="178" y="259"/>
                  <a:pt x="178" y="259"/>
                  <a:pt x="178" y="259"/>
                </a:cubicBezTo>
                <a:cubicBezTo>
                  <a:pt x="180" y="255"/>
                  <a:pt x="185" y="251"/>
                  <a:pt x="190" y="251"/>
                </a:cubicBezTo>
                <a:cubicBezTo>
                  <a:pt x="195" y="251"/>
                  <a:pt x="200" y="254"/>
                  <a:pt x="203" y="259"/>
                </a:cubicBezTo>
                <a:cubicBezTo>
                  <a:pt x="280" y="414"/>
                  <a:pt x="280" y="414"/>
                  <a:pt x="280" y="414"/>
                </a:cubicBezTo>
                <a:cubicBezTo>
                  <a:pt x="281" y="416"/>
                  <a:pt x="281" y="416"/>
                  <a:pt x="281" y="416"/>
                </a:cubicBezTo>
                <a:cubicBezTo>
                  <a:pt x="282" y="418"/>
                  <a:pt x="284" y="420"/>
                  <a:pt x="287" y="420"/>
                </a:cubicBezTo>
                <a:cubicBezTo>
                  <a:pt x="288" y="420"/>
                  <a:pt x="289" y="420"/>
                  <a:pt x="290" y="419"/>
                </a:cubicBezTo>
                <a:cubicBezTo>
                  <a:pt x="292" y="418"/>
                  <a:pt x="294" y="416"/>
                  <a:pt x="294" y="413"/>
                </a:cubicBezTo>
                <a:cubicBezTo>
                  <a:pt x="294" y="412"/>
                  <a:pt x="294" y="411"/>
                  <a:pt x="293" y="411"/>
                </a:cubicBezTo>
                <a:cubicBezTo>
                  <a:pt x="215" y="234"/>
                  <a:pt x="215" y="234"/>
                  <a:pt x="215" y="234"/>
                </a:cubicBezTo>
                <a:cubicBezTo>
                  <a:pt x="213" y="230"/>
                  <a:pt x="213" y="226"/>
                  <a:pt x="215" y="222"/>
                </a:cubicBezTo>
                <a:cubicBezTo>
                  <a:pt x="244" y="165"/>
                  <a:pt x="244" y="165"/>
                  <a:pt x="244" y="165"/>
                </a:cubicBezTo>
                <a:cubicBezTo>
                  <a:pt x="246" y="162"/>
                  <a:pt x="250" y="159"/>
                  <a:pt x="254" y="158"/>
                </a:cubicBezTo>
                <a:cubicBezTo>
                  <a:pt x="259" y="158"/>
                  <a:pt x="263" y="159"/>
                  <a:pt x="266" y="163"/>
                </a:cubicBezTo>
                <a:cubicBezTo>
                  <a:pt x="266" y="163"/>
                  <a:pt x="283" y="181"/>
                  <a:pt x="292" y="192"/>
                </a:cubicBezTo>
                <a:cubicBezTo>
                  <a:pt x="296" y="195"/>
                  <a:pt x="298" y="198"/>
                  <a:pt x="299" y="199"/>
                </a:cubicBezTo>
                <a:cubicBezTo>
                  <a:pt x="300" y="200"/>
                  <a:pt x="302" y="202"/>
                  <a:pt x="304" y="203"/>
                </a:cubicBezTo>
                <a:cubicBezTo>
                  <a:pt x="306" y="204"/>
                  <a:pt x="308" y="205"/>
                  <a:pt x="310" y="205"/>
                </a:cubicBezTo>
                <a:cubicBezTo>
                  <a:pt x="365" y="205"/>
                  <a:pt x="365" y="205"/>
                  <a:pt x="365" y="205"/>
                </a:cubicBezTo>
                <a:cubicBezTo>
                  <a:pt x="366" y="205"/>
                  <a:pt x="368" y="204"/>
                  <a:pt x="369" y="202"/>
                </a:cubicBezTo>
                <a:cubicBezTo>
                  <a:pt x="371" y="201"/>
                  <a:pt x="372" y="199"/>
                  <a:pt x="372" y="198"/>
                </a:cubicBezTo>
                <a:cubicBezTo>
                  <a:pt x="372" y="194"/>
                  <a:pt x="368" y="191"/>
                  <a:pt x="365" y="191"/>
                </a:cubicBezTo>
                <a:cubicBezTo>
                  <a:pt x="358" y="191"/>
                  <a:pt x="348" y="191"/>
                  <a:pt x="339" y="191"/>
                </a:cubicBezTo>
                <a:cubicBezTo>
                  <a:pt x="331" y="191"/>
                  <a:pt x="324" y="191"/>
                  <a:pt x="323" y="191"/>
                </a:cubicBezTo>
                <a:cubicBezTo>
                  <a:pt x="320" y="191"/>
                  <a:pt x="316" y="189"/>
                  <a:pt x="313" y="186"/>
                </a:cubicBezTo>
                <a:cubicBezTo>
                  <a:pt x="262" y="127"/>
                  <a:pt x="262" y="127"/>
                  <a:pt x="262" y="127"/>
                </a:cubicBezTo>
                <a:cubicBezTo>
                  <a:pt x="252" y="116"/>
                  <a:pt x="252" y="116"/>
                  <a:pt x="252" y="116"/>
                </a:cubicBezTo>
                <a:cubicBezTo>
                  <a:pt x="248" y="111"/>
                  <a:pt x="247" y="105"/>
                  <a:pt x="250" y="100"/>
                </a:cubicBezTo>
                <a:cubicBezTo>
                  <a:pt x="261" y="83"/>
                  <a:pt x="261" y="83"/>
                  <a:pt x="261" y="83"/>
                </a:cubicBezTo>
                <a:cubicBezTo>
                  <a:pt x="263" y="79"/>
                  <a:pt x="267" y="77"/>
                  <a:pt x="271" y="77"/>
                </a:cubicBezTo>
                <a:cubicBezTo>
                  <a:pt x="278" y="76"/>
                  <a:pt x="285" y="73"/>
                  <a:pt x="290" y="68"/>
                </a:cubicBezTo>
                <a:cubicBezTo>
                  <a:pt x="295" y="63"/>
                  <a:pt x="297" y="58"/>
                  <a:pt x="297" y="51"/>
                </a:cubicBezTo>
                <a:cubicBezTo>
                  <a:pt x="297" y="38"/>
                  <a:pt x="286" y="27"/>
                  <a:pt x="273" y="27"/>
                </a:cubicBezTo>
                <a:cubicBezTo>
                  <a:pt x="260" y="27"/>
                  <a:pt x="249" y="38"/>
                  <a:pt x="249" y="51"/>
                </a:cubicBezTo>
                <a:cubicBezTo>
                  <a:pt x="249" y="56"/>
                  <a:pt x="250" y="61"/>
                  <a:pt x="253" y="65"/>
                </a:cubicBezTo>
                <a:cubicBezTo>
                  <a:pt x="253" y="65"/>
                  <a:pt x="253" y="65"/>
                  <a:pt x="253" y="65"/>
                </a:cubicBezTo>
                <a:cubicBezTo>
                  <a:pt x="257" y="71"/>
                  <a:pt x="255" y="79"/>
                  <a:pt x="249" y="83"/>
                </a:cubicBezTo>
                <a:cubicBezTo>
                  <a:pt x="243" y="87"/>
                  <a:pt x="235" y="86"/>
                  <a:pt x="231" y="79"/>
                </a:cubicBezTo>
                <a:cubicBezTo>
                  <a:pt x="225" y="71"/>
                  <a:pt x="222" y="61"/>
                  <a:pt x="222" y="51"/>
                </a:cubicBezTo>
                <a:cubicBezTo>
                  <a:pt x="222" y="23"/>
                  <a:pt x="245" y="0"/>
                  <a:pt x="273" y="0"/>
                </a:cubicBezTo>
                <a:cubicBezTo>
                  <a:pt x="301" y="0"/>
                  <a:pt x="324" y="23"/>
                  <a:pt x="324" y="51"/>
                </a:cubicBezTo>
                <a:cubicBezTo>
                  <a:pt x="324" y="65"/>
                  <a:pt x="318" y="78"/>
                  <a:pt x="309" y="87"/>
                </a:cubicBezTo>
                <a:cubicBezTo>
                  <a:pt x="301" y="94"/>
                  <a:pt x="291" y="100"/>
                  <a:pt x="280" y="102"/>
                </a:cubicBezTo>
                <a:cubicBezTo>
                  <a:pt x="278" y="105"/>
                  <a:pt x="278" y="105"/>
                  <a:pt x="278" y="105"/>
                </a:cubicBezTo>
                <a:cubicBezTo>
                  <a:pt x="282" y="109"/>
                  <a:pt x="282" y="109"/>
                  <a:pt x="282" y="109"/>
                </a:cubicBezTo>
                <a:cubicBezTo>
                  <a:pt x="282" y="110"/>
                  <a:pt x="282" y="110"/>
                  <a:pt x="282" y="110"/>
                </a:cubicBezTo>
                <a:cubicBezTo>
                  <a:pt x="330" y="164"/>
                  <a:pt x="330" y="164"/>
                  <a:pt x="330" y="164"/>
                </a:cubicBezTo>
                <a:cubicBezTo>
                  <a:pt x="339" y="164"/>
                  <a:pt x="356" y="164"/>
                  <a:pt x="365" y="164"/>
                </a:cubicBezTo>
                <a:cubicBezTo>
                  <a:pt x="383" y="164"/>
                  <a:pt x="398" y="179"/>
                  <a:pt x="398" y="198"/>
                </a:cubicBezTo>
                <a:cubicBezTo>
                  <a:pt x="398" y="216"/>
                  <a:pt x="383" y="231"/>
                  <a:pt x="365" y="231"/>
                </a:cubicBezTo>
                <a:cubicBezTo>
                  <a:pt x="310" y="231"/>
                  <a:pt x="310" y="231"/>
                  <a:pt x="310" y="231"/>
                </a:cubicBezTo>
                <a:cubicBezTo>
                  <a:pt x="303" y="231"/>
                  <a:pt x="297" y="229"/>
                  <a:pt x="292" y="227"/>
                </a:cubicBezTo>
                <a:cubicBezTo>
                  <a:pt x="287" y="224"/>
                  <a:pt x="283" y="221"/>
                  <a:pt x="279" y="217"/>
                </a:cubicBezTo>
                <a:cubicBezTo>
                  <a:pt x="278" y="216"/>
                  <a:pt x="276" y="213"/>
                  <a:pt x="273" y="210"/>
                </a:cubicBezTo>
                <a:cubicBezTo>
                  <a:pt x="269" y="206"/>
                  <a:pt x="265" y="202"/>
                  <a:pt x="261" y="197"/>
                </a:cubicBezTo>
                <a:cubicBezTo>
                  <a:pt x="261" y="197"/>
                  <a:pt x="260" y="196"/>
                  <a:pt x="259" y="195"/>
                </a:cubicBezTo>
                <a:cubicBezTo>
                  <a:pt x="242" y="229"/>
                  <a:pt x="242" y="229"/>
                  <a:pt x="242" y="229"/>
                </a:cubicBezTo>
                <a:cubicBezTo>
                  <a:pt x="318" y="400"/>
                  <a:pt x="318" y="400"/>
                  <a:pt x="318" y="400"/>
                </a:cubicBezTo>
                <a:cubicBezTo>
                  <a:pt x="318" y="401"/>
                  <a:pt x="318" y="401"/>
                  <a:pt x="318" y="401"/>
                </a:cubicBezTo>
                <a:cubicBezTo>
                  <a:pt x="320" y="405"/>
                  <a:pt x="321" y="409"/>
                  <a:pt x="321" y="413"/>
                </a:cubicBezTo>
                <a:cubicBezTo>
                  <a:pt x="321" y="426"/>
                  <a:pt x="313" y="439"/>
                  <a:pt x="299" y="444"/>
                </a:cubicBezTo>
                <a:cubicBezTo>
                  <a:pt x="295" y="446"/>
                  <a:pt x="291" y="447"/>
                  <a:pt x="287" y="447"/>
                </a:cubicBezTo>
                <a:cubicBezTo>
                  <a:pt x="287" y="447"/>
                  <a:pt x="287" y="447"/>
                  <a:pt x="287" y="447"/>
                </a:cubicBezTo>
                <a:cubicBezTo>
                  <a:pt x="274" y="447"/>
                  <a:pt x="261" y="439"/>
                  <a:pt x="256" y="4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293" name="TextBox 292"/>
          <p:cNvSpPr txBox="1"/>
          <p:nvPr userDrawn="1"/>
        </p:nvSpPr>
        <p:spPr>
          <a:xfrm>
            <a:off x="7572473" y="1251886"/>
            <a:ext cx="693136" cy="184666"/>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Security</a:t>
            </a:r>
            <a:br>
              <a:rPr lang="en-US" sz="600" b="1" dirty="0">
                <a:solidFill>
                  <a:schemeClr val="bg1"/>
                </a:solidFill>
                <a:latin typeface="Arial" pitchFamily="34" charset="0"/>
                <a:cs typeface="Arial" pitchFamily="34" charset="0"/>
              </a:rPr>
            </a:br>
            <a:r>
              <a:rPr lang="en-US" sz="600" b="1" dirty="0">
                <a:solidFill>
                  <a:schemeClr val="bg1"/>
                </a:solidFill>
                <a:latin typeface="Arial" pitchFamily="34" charset="0"/>
                <a:cs typeface="Arial" pitchFamily="34" charset="0"/>
              </a:rPr>
              <a:t>management</a:t>
            </a:r>
          </a:p>
        </p:txBody>
      </p:sp>
      <p:sp>
        <p:nvSpPr>
          <p:cNvPr id="294" name="Freeform 124"/>
          <p:cNvSpPr>
            <a:spLocks noChangeAspect="1"/>
          </p:cNvSpPr>
          <p:nvPr userDrawn="1"/>
        </p:nvSpPr>
        <p:spPr bwMode="auto">
          <a:xfrm>
            <a:off x="1814153" y="1646520"/>
            <a:ext cx="275369" cy="294894"/>
          </a:xfrm>
          <a:custGeom>
            <a:avLst/>
            <a:gdLst/>
            <a:ahLst/>
            <a:cxnLst>
              <a:cxn ang="0">
                <a:pos x="388" y="4"/>
              </a:cxn>
              <a:cxn ang="0">
                <a:pos x="312" y="62"/>
              </a:cxn>
              <a:cxn ang="0">
                <a:pos x="307" y="77"/>
              </a:cxn>
              <a:cxn ang="0">
                <a:pos x="320" y="86"/>
              </a:cxn>
              <a:cxn ang="0">
                <a:pos x="382" y="86"/>
              </a:cxn>
              <a:cxn ang="0">
                <a:pos x="239" y="194"/>
              </a:cxn>
              <a:cxn ang="0">
                <a:pos x="233" y="205"/>
              </a:cxn>
              <a:cxn ang="0">
                <a:pos x="234" y="209"/>
              </a:cxn>
              <a:cxn ang="0">
                <a:pos x="247" y="218"/>
              </a:cxn>
              <a:cxn ang="0">
                <a:pos x="321" y="218"/>
              </a:cxn>
              <a:cxn ang="0">
                <a:pos x="111" y="366"/>
              </a:cxn>
              <a:cxn ang="0">
                <a:pos x="210" y="260"/>
              </a:cxn>
              <a:cxn ang="0">
                <a:pos x="214" y="251"/>
              </a:cxn>
              <a:cxn ang="0">
                <a:pos x="213" y="246"/>
              </a:cxn>
              <a:cxn ang="0">
                <a:pos x="200" y="238"/>
              </a:cxn>
              <a:cxn ang="0">
                <a:pos x="124" y="238"/>
              </a:cxn>
              <a:cxn ang="0">
                <a:pos x="255" y="131"/>
              </a:cxn>
              <a:cxn ang="0">
                <a:pos x="260" y="120"/>
              </a:cxn>
              <a:cxn ang="0">
                <a:pos x="259" y="116"/>
              </a:cxn>
              <a:cxn ang="0">
                <a:pos x="247" y="107"/>
              </a:cxn>
              <a:cxn ang="0">
                <a:pos x="177" y="107"/>
              </a:cxn>
              <a:cxn ang="0">
                <a:pos x="279" y="29"/>
              </a:cxn>
              <a:cxn ang="0">
                <a:pos x="285" y="18"/>
              </a:cxn>
              <a:cxn ang="0">
                <a:pos x="282" y="10"/>
              </a:cxn>
              <a:cxn ang="0">
                <a:pos x="263" y="7"/>
              </a:cxn>
              <a:cxn ang="0">
                <a:pos x="130" y="110"/>
              </a:cxn>
              <a:cxn ang="0">
                <a:pos x="125" y="125"/>
              </a:cxn>
              <a:cxn ang="0">
                <a:pos x="138" y="134"/>
              </a:cxn>
              <a:cxn ang="0">
                <a:pos x="210" y="134"/>
              </a:cxn>
              <a:cxn ang="0">
                <a:pos x="79" y="241"/>
              </a:cxn>
              <a:cxn ang="0">
                <a:pos x="74" y="251"/>
              </a:cxn>
              <a:cxn ang="0">
                <a:pos x="74" y="256"/>
              </a:cxn>
              <a:cxn ang="0">
                <a:pos x="87" y="264"/>
              </a:cxn>
              <a:cxn ang="0">
                <a:pos x="170" y="264"/>
              </a:cxn>
              <a:cxn ang="0">
                <a:pos x="3" y="442"/>
              </a:cxn>
              <a:cxn ang="0">
                <a:pos x="0" y="452"/>
              </a:cxn>
              <a:cxn ang="0">
                <a:pos x="3" y="460"/>
              </a:cxn>
              <a:cxn ang="0">
                <a:pos x="21" y="462"/>
              </a:cxn>
              <a:cxn ang="0">
                <a:pos x="371" y="216"/>
              </a:cxn>
              <a:cxn ang="0">
                <a:pos x="376" y="201"/>
              </a:cxn>
              <a:cxn ang="0">
                <a:pos x="364" y="191"/>
              </a:cxn>
              <a:cxn ang="0">
                <a:pos x="287" y="191"/>
              </a:cxn>
              <a:cxn ang="0">
                <a:pos x="430" y="84"/>
              </a:cxn>
              <a:cxn ang="0">
                <a:pos x="435" y="73"/>
              </a:cxn>
              <a:cxn ang="0">
                <a:pos x="434" y="69"/>
              </a:cxn>
              <a:cxn ang="0">
                <a:pos x="422" y="60"/>
              </a:cxn>
              <a:cxn ang="0">
                <a:pos x="359" y="60"/>
              </a:cxn>
              <a:cxn ang="0">
                <a:pos x="404" y="26"/>
              </a:cxn>
              <a:cxn ang="0">
                <a:pos x="410" y="15"/>
              </a:cxn>
              <a:cxn ang="0">
                <a:pos x="407" y="7"/>
              </a:cxn>
              <a:cxn ang="0">
                <a:pos x="388" y="4"/>
              </a:cxn>
            </a:cxnLst>
            <a:rect l="0" t="0" r="r" b="b"/>
            <a:pathLst>
              <a:path w="435" h="466">
                <a:moveTo>
                  <a:pt x="388" y="4"/>
                </a:moveTo>
                <a:cubicBezTo>
                  <a:pt x="312" y="62"/>
                  <a:pt x="312" y="62"/>
                  <a:pt x="312" y="62"/>
                </a:cubicBezTo>
                <a:cubicBezTo>
                  <a:pt x="307" y="66"/>
                  <a:pt x="305" y="72"/>
                  <a:pt x="307" y="77"/>
                </a:cubicBezTo>
                <a:cubicBezTo>
                  <a:pt x="309" y="83"/>
                  <a:pt x="314" y="86"/>
                  <a:pt x="320" y="86"/>
                </a:cubicBezTo>
                <a:cubicBezTo>
                  <a:pt x="320" y="86"/>
                  <a:pt x="352" y="86"/>
                  <a:pt x="382" y="86"/>
                </a:cubicBezTo>
                <a:cubicBezTo>
                  <a:pt x="339" y="118"/>
                  <a:pt x="239" y="194"/>
                  <a:pt x="239" y="194"/>
                </a:cubicBezTo>
                <a:cubicBezTo>
                  <a:pt x="235" y="197"/>
                  <a:pt x="233" y="201"/>
                  <a:pt x="233" y="205"/>
                </a:cubicBezTo>
                <a:cubicBezTo>
                  <a:pt x="233" y="206"/>
                  <a:pt x="234" y="207"/>
                  <a:pt x="234" y="209"/>
                </a:cubicBezTo>
                <a:cubicBezTo>
                  <a:pt x="236" y="214"/>
                  <a:pt x="241" y="218"/>
                  <a:pt x="247" y="218"/>
                </a:cubicBezTo>
                <a:cubicBezTo>
                  <a:pt x="247" y="218"/>
                  <a:pt x="287" y="218"/>
                  <a:pt x="321" y="218"/>
                </a:cubicBezTo>
                <a:cubicBezTo>
                  <a:pt x="284" y="244"/>
                  <a:pt x="200" y="304"/>
                  <a:pt x="111" y="366"/>
                </a:cubicBezTo>
                <a:cubicBezTo>
                  <a:pt x="160" y="313"/>
                  <a:pt x="210" y="260"/>
                  <a:pt x="210" y="260"/>
                </a:cubicBezTo>
                <a:cubicBezTo>
                  <a:pt x="212" y="258"/>
                  <a:pt x="214" y="254"/>
                  <a:pt x="214" y="251"/>
                </a:cubicBezTo>
                <a:cubicBezTo>
                  <a:pt x="214" y="249"/>
                  <a:pt x="213" y="248"/>
                  <a:pt x="213" y="246"/>
                </a:cubicBezTo>
                <a:cubicBezTo>
                  <a:pt x="210" y="241"/>
                  <a:pt x="206" y="238"/>
                  <a:pt x="200" y="238"/>
                </a:cubicBezTo>
                <a:cubicBezTo>
                  <a:pt x="200" y="238"/>
                  <a:pt x="158" y="238"/>
                  <a:pt x="124" y="238"/>
                </a:cubicBezTo>
                <a:cubicBezTo>
                  <a:pt x="163" y="206"/>
                  <a:pt x="255" y="131"/>
                  <a:pt x="255" y="131"/>
                </a:cubicBezTo>
                <a:cubicBezTo>
                  <a:pt x="258" y="128"/>
                  <a:pt x="260" y="124"/>
                  <a:pt x="260" y="120"/>
                </a:cubicBezTo>
                <a:cubicBezTo>
                  <a:pt x="260" y="119"/>
                  <a:pt x="260" y="117"/>
                  <a:pt x="259" y="116"/>
                </a:cubicBezTo>
                <a:cubicBezTo>
                  <a:pt x="258" y="111"/>
                  <a:pt x="253" y="107"/>
                  <a:pt x="247" y="107"/>
                </a:cubicBezTo>
                <a:cubicBezTo>
                  <a:pt x="247" y="107"/>
                  <a:pt x="209" y="107"/>
                  <a:pt x="177" y="107"/>
                </a:cubicBezTo>
                <a:cubicBezTo>
                  <a:pt x="214" y="79"/>
                  <a:pt x="279" y="29"/>
                  <a:pt x="279" y="29"/>
                </a:cubicBezTo>
                <a:cubicBezTo>
                  <a:pt x="283" y="26"/>
                  <a:pt x="285" y="22"/>
                  <a:pt x="285" y="18"/>
                </a:cubicBezTo>
                <a:cubicBezTo>
                  <a:pt x="285" y="15"/>
                  <a:pt x="284" y="12"/>
                  <a:pt x="282" y="10"/>
                </a:cubicBezTo>
                <a:cubicBezTo>
                  <a:pt x="277" y="4"/>
                  <a:pt x="269" y="3"/>
                  <a:pt x="263" y="7"/>
                </a:cubicBezTo>
                <a:cubicBezTo>
                  <a:pt x="130" y="110"/>
                  <a:pt x="130" y="110"/>
                  <a:pt x="130" y="110"/>
                </a:cubicBezTo>
                <a:cubicBezTo>
                  <a:pt x="125" y="113"/>
                  <a:pt x="123" y="119"/>
                  <a:pt x="125" y="125"/>
                </a:cubicBezTo>
                <a:cubicBezTo>
                  <a:pt x="127" y="130"/>
                  <a:pt x="132" y="134"/>
                  <a:pt x="138" y="134"/>
                </a:cubicBezTo>
                <a:cubicBezTo>
                  <a:pt x="138" y="134"/>
                  <a:pt x="177" y="134"/>
                  <a:pt x="210" y="134"/>
                </a:cubicBezTo>
                <a:cubicBezTo>
                  <a:pt x="171" y="166"/>
                  <a:pt x="79" y="241"/>
                  <a:pt x="79" y="241"/>
                </a:cubicBezTo>
                <a:cubicBezTo>
                  <a:pt x="75" y="243"/>
                  <a:pt x="74" y="247"/>
                  <a:pt x="74" y="251"/>
                </a:cubicBezTo>
                <a:cubicBezTo>
                  <a:pt x="74" y="253"/>
                  <a:pt x="74" y="254"/>
                  <a:pt x="74" y="256"/>
                </a:cubicBezTo>
                <a:cubicBezTo>
                  <a:pt x="76" y="261"/>
                  <a:pt x="81" y="264"/>
                  <a:pt x="87" y="264"/>
                </a:cubicBezTo>
                <a:cubicBezTo>
                  <a:pt x="87" y="264"/>
                  <a:pt x="137" y="264"/>
                  <a:pt x="170" y="264"/>
                </a:cubicBezTo>
                <a:cubicBezTo>
                  <a:pt x="136" y="300"/>
                  <a:pt x="3" y="442"/>
                  <a:pt x="3" y="442"/>
                </a:cubicBezTo>
                <a:cubicBezTo>
                  <a:pt x="1" y="445"/>
                  <a:pt x="0" y="448"/>
                  <a:pt x="0" y="452"/>
                </a:cubicBezTo>
                <a:cubicBezTo>
                  <a:pt x="0" y="455"/>
                  <a:pt x="1" y="458"/>
                  <a:pt x="3" y="460"/>
                </a:cubicBezTo>
                <a:cubicBezTo>
                  <a:pt x="7" y="465"/>
                  <a:pt x="15" y="466"/>
                  <a:pt x="21" y="462"/>
                </a:cubicBezTo>
                <a:cubicBezTo>
                  <a:pt x="371" y="216"/>
                  <a:pt x="371" y="216"/>
                  <a:pt x="371" y="216"/>
                </a:cubicBezTo>
                <a:cubicBezTo>
                  <a:pt x="376" y="212"/>
                  <a:pt x="378" y="206"/>
                  <a:pt x="376" y="201"/>
                </a:cubicBezTo>
                <a:cubicBezTo>
                  <a:pt x="375" y="195"/>
                  <a:pt x="369" y="191"/>
                  <a:pt x="364" y="191"/>
                </a:cubicBezTo>
                <a:cubicBezTo>
                  <a:pt x="364" y="191"/>
                  <a:pt x="321" y="191"/>
                  <a:pt x="287" y="191"/>
                </a:cubicBezTo>
                <a:cubicBezTo>
                  <a:pt x="329" y="159"/>
                  <a:pt x="430" y="84"/>
                  <a:pt x="430" y="84"/>
                </a:cubicBezTo>
                <a:cubicBezTo>
                  <a:pt x="433" y="81"/>
                  <a:pt x="435" y="77"/>
                  <a:pt x="435" y="73"/>
                </a:cubicBezTo>
                <a:cubicBezTo>
                  <a:pt x="435" y="72"/>
                  <a:pt x="435" y="70"/>
                  <a:pt x="434" y="69"/>
                </a:cubicBezTo>
                <a:cubicBezTo>
                  <a:pt x="433" y="63"/>
                  <a:pt x="427" y="60"/>
                  <a:pt x="422" y="60"/>
                </a:cubicBezTo>
                <a:cubicBezTo>
                  <a:pt x="422" y="60"/>
                  <a:pt x="389" y="60"/>
                  <a:pt x="359" y="60"/>
                </a:cubicBezTo>
                <a:cubicBezTo>
                  <a:pt x="381" y="43"/>
                  <a:pt x="404" y="26"/>
                  <a:pt x="404" y="26"/>
                </a:cubicBezTo>
                <a:cubicBezTo>
                  <a:pt x="408" y="23"/>
                  <a:pt x="410" y="19"/>
                  <a:pt x="410" y="15"/>
                </a:cubicBezTo>
                <a:cubicBezTo>
                  <a:pt x="410" y="12"/>
                  <a:pt x="409" y="10"/>
                  <a:pt x="407" y="7"/>
                </a:cubicBezTo>
                <a:cubicBezTo>
                  <a:pt x="403" y="1"/>
                  <a:pt x="394" y="0"/>
                  <a:pt x="388" y="4"/>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295" name="TextBox 294"/>
          <p:cNvSpPr txBox="1"/>
          <p:nvPr userDrawn="1"/>
        </p:nvSpPr>
        <p:spPr>
          <a:xfrm>
            <a:off x="1719125" y="1979330"/>
            <a:ext cx="478030" cy="184666"/>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Electric</a:t>
            </a:r>
            <a:br>
              <a:rPr lang="en-US" sz="600" b="1" dirty="0">
                <a:solidFill>
                  <a:schemeClr val="bg1"/>
                </a:solidFill>
                <a:latin typeface="Arial" pitchFamily="34" charset="0"/>
                <a:cs typeface="Arial" pitchFamily="34" charset="0"/>
              </a:rPr>
            </a:br>
            <a:r>
              <a:rPr lang="en-US" sz="600" b="1" dirty="0">
                <a:solidFill>
                  <a:schemeClr val="bg1"/>
                </a:solidFill>
                <a:latin typeface="Arial" pitchFamily="34" charset="0"/>
                <a:cs typeface="Arial" pitchFamily="34" charset="0"/>
              </a:rPr>
              <a:t>utilities</a:t>
            </a:r>
          </a:p>
        </p:txBody>
      </p:sp>
      <p:sp>
        <p:nvSpPr>
          <p:cNvPr id="296" name="Freeform 116"/>
          <p:cNvSpPr>
            <a:spLocks noChangeAspect="1"/>
          </p:cNvSpPr>
          <p:nvPr userDrawn="1"/>
        </p:nvSpPr>
        <p:spPr bwMode="auto">
          <a:xfrm>
            <a:off x="1121452" y="2873330"/>
            <a:ext cx="289510" cy="294894"/>
          </a:xfrm>
          <a:custGeom>
            <a:avLst/>
            <a:gdLst/>
            <a:ahLst/>
            <a:cxnLst>
              <a:cxn ang="0">
                <a:pos x="211" y="0"/>
              </a:cxn>
              <a:cxn ang="0">
                <a:pos x="200" y="5"/>
              </a:cxn>
              <a:cxn ang="0">
                <a:pos x="135" y="172"/>
              </a:cxn>
              <a:cxn ang="0">
                <a:pos x="158" y="290"/>
              </a:cxn>
              <a:cxn ang="0">
                <a:pos x="139" y="290"/>
              </a:cxn>
              <a:cxn ang="0">
                <a:pos x="126" y="303"/>
              </a:cxn>
              <a:cxn ang="0">
                <a:pos x="126" y="349"/>
              </a:cxn>
              <a:cxn ang="0">
                <a:pos x="14" y="349"/>
              </a:cxn>
              <a:cxn ang="0">
                <a:pos x="0" y="362"/>
              </a:cxn>
              <a:cxn ang="0">
                <a:pos x="0" y="442"/>
              </a:cxn>
              <a:cxn ang="0">
                <a:pos x="14" y="455"/>
              </a:cxn>
              <a:cxn ang="0">
                <a:pos x="376" y="455"/>
              </a:cxn>
              <a:cxn ang="0">
                <a:pos x="390" y="442"/>
              </a:cxn>
              <a:cxn ang="0">
                <a:pos x="376" y="428"/>
              </a:cxn>
              <a:cxn ang="0">
                <a:pos x="27" y="428"/>
              </a:cxn>
              <a:cxn ang="0">
                <a:pos x="27" y="376"/>
              </a:cxn>
              <a:cxn ang="0">
                <a:pos x="139" y="376"/>
              </a:cxn>
              <a:cxn ang="0">
                <a:pos x="153" y="362"/>
              </a:cxn>
              <a:cxn ang="0">
                <a:pos x="153" y="317"/>
              </a:cxn>
              <a:cxn ang="0">
                <a:pos x="185" y="317"/>
              </a:cxn>
              <a:cxn ang="0">
                <a:pos x="198" y="308"/>
              </a:cxn>
              <a:cxn ang="0">
                <a:pos x="199" y="303"/>
              </a:cxn>
              <a:cxn ang="0">
                <a:pos x="193" y="293"/>
              </a:cxn>
              <a:cxn ang="0">
                <a:pos x="162" y="172"/>
              </a:cxn>
              <a:cxn ang="0">
                <a:pos x="211" y="37"/>
              </a:cxn>
              <a:cxn ang="0">
                <a:pos x="260" y="172"/>
              </a:cxn>
              <a:cxn ang="0">
                <a:pos x="228" y="293"/>
              </a:cxn>
              <a:cxn ang="0">
                <a:pos x="223" y="303"/>
              </a:cxn>
              <a:cxn ang="0">
                <a:pos x="224" y="308"/>
              </a:cxn>
              <a:cxn ang="0">
                <a:pos x="236" y="317"/>
              </a:cxn>
              <a:cxn ang="0">
                <a:pos x="272" y="317"/>
              </a:cxn>
              <a:cxn ang="0">
                <a:pos x="272" y="362"/>
              </a:cxn>
              <a:cxn ang="0">
                <a:pos x="286" y="376"/>
              </a:cxn>
              <a:cxn ang="0">
                <a:pos x="421" y="376"/>
              </a:cxn>
              <a:cxn ang="0">
                <a:pos x="421" y="442"/>
              </a:cxn>
              <a:cxn ang="0">
                <a:pos x="434" y="455"/>
              </a:cxn>
              <a:cxn ang="0">
                <a:pos x="448" y="442"/>
              </a:cxn>
              <a:cxn ang="0">
                <a:pos x="448" y="362"/>
              </a:cxn>
              <a:cxn ang="0">
                <a:pos x="434" y="349"/>
              </a:cxn>
              <a:cxn ang="0">
                <a:pos x="299" y="349"/>
              </a:cxn>
              <a:cxn ang="0">
                <a:pos x="299" y="303"/>
              </a:cxn>
              <a:cxn ang="0">
                <a:pos x="286" y="290"/>
              </a:cxn>
              <a:cxn ang="0">
                <a:pos x="264" y="290"/>
              </a:cxn>
              <a:cxn ang="0">
                <a:pos x="286" y="172"/>
              </a:cxn>
              <a:cxn ang="0">
                <a:pos x="221" y="5"/>
              </a:cxn>
              <a:cxn ang="0">
                <a:pos x="211" y="0"/>
              </a:cxn>
            </a:cxnLst>
            <a:rect l="0" t="0" r="r" b="b"/>
            <a:pathLst>
              <a:path w="448" h="455">
                <a:moveTo>
                  <a:pt x="211" y="0"/>
                </a:moveTo>
                <a:cubicBezTo>
                  <a:pt x="207" y="0"/>
                  <a:pt x="203" y="2"/>
                  <a:pt x="200" y="5"/>
                </a:cubicBezTo>
                <a:cubicBezTo>
                  <a:pt x="197" y="8"/>
                  <a:pt x="135" y="91"/>
                  <a:pt x="135" y="172"/>
                </a:cubicBezTo>
                <a:cubicBezTo>
                  <a:pt x="135" y="222"/>
                  <a:pt x="143" y="263"/>
                  <a:pt x="158" y="290"/>
                </a:cubicBezTo>
                <a:cubicBezTo>
                  <a:pt x="149" y="290"/>
                  <a:pt x="139" y="290"/>
                  <a:pt x="139" y="290"/>
                </a:cubicBezTo>
                <a:cubicBezTo>
                  <a:pt x="132" y="290"/>
                  <a:pt x="126" y="296"/>
                  <a:pt x="126" y="303"/>
                </a:cubicBezTo>
                <a:cubicBezTo>
                  <a:pt x="126" y="303"/>
                  <a:pt x="126" y="333"/>
                  <a:pt x="126" y="349"/>
                </a:cubicBezTo>
                <a:cubicBezTo>
                  <a:pt x="105" y="349"/>
                  <a:pt x="14" y="349"/>
                  <a:pt x="14" y="349"/>
                </a:cubicBezTo>
                <a:cubicBezTo>
                  <a:pt x="6" y="349"/>
                  <a:pt x="0" y="355"/>
                  <a:pt x="0" y="362"/>
                </a:cubicBezTo>
                <a:cubicBezTo>
                  <a:pt x="0" y="442"/>
                  <a:pt x="0" y="442"/>
                  <a:pt x="0" y="442"/>
                </a:cubicBezTo>
                <a:cubicBezTo>
                  <a:pt x="0" y="449"/>
                  <a:pt x="6" y="455"/>
                  <a:pt x="14" y="455"/>
                </a:cubicBezTo>
                <a:cubicBezTo>
                  <a:pt x="376" y="455"/>
                  <a:pt x="376" y="455"/>
                  <a:pt x="376" y="455"/>
                </a:cubicBezTo>
                <a:cubicBezTo>
                  <a:pt x="384" y="455"/>
                  <a:pt x="390" y="449"/>
                  <a:pt x="390" y="442"/>
                </a:cubicBezTo>
                <a:cubicBezTo>
                  <a:pt x="390" y="434"/>
                  <a:pt x="384" y="428"/>
                  <a:pt x="376" y="428"/>
                </a:cubicBezTo>
                <a:cubicBezTo>
                  <a:pt x="376" y="428"/>
                  <a:pt x="52" y="428"/>
                  <a:pt x="27" y="428"/>
                </a:cubicBezTo>
                <a:cubicBezTo>
                  <a:pt x="27" y="414"/>
                  <a:pt x="27" y="390"/>
                  <a:pt x="27" y="376"/>
                </a:cubicBezTo>
                <a:cubicBezTo>
                  <a:pt x="48" y="376"/>
                  <a:pt x="139" y="376"/>
                  <a:pt x="139" y="376"/>
                </a:cubicBezTo>
                <a:cubicBezTo>
                  <a:pt x="147" y="376"/>
                  <a:pt x="153" y="370"/>
                  <a:pt x="153" y="362"/>
                </a:cubicBezTo>
                <a:cubicBezTo>
                  <a:pt x="153" y="362"/>
                  <a:pt x="153" y="333"/>
                  <a:pt x="153" y="317"/>
                </a:cubicBezTo>
                <a:cubicBezTo>
                  <a:pt x="166" y="317"/>
                  <a:pt x="185" y="317"/>
                  <a:pt x="185" y="317"/>
                </a:cubicBezTo>
                <a:cubicBezTo>
                  <a:pt x="191" y="317"/>
                  <a:pt x="196" y="313"/>
                  <a:pt x="198" y="308"/>
                </a:cubicBezTo>
                <a:cubicBezTo>
                  <a:pt x="198" y="306"/>
                  <a:pt x="199" y="305"/>
                  <a:pt x="199" y="303"/>
                </a:cubicBezTo>
                <a:cubicBezTo>
                  <a:pt x="199" y="299"/>
                  <a:pt x="197" y="295"/>
                  <a:pt x="193" y="293"/>
                </a:cubicBezTo>
                <a:cubicBezTo>
                  <a:pt x="174" y="278"/>
                  <a:pt x="162" y="231"/>
                  <a:pt x="162" y="172"/>
                </a:cubicBezTo>
                <a:cubicBezTo>
                  <a:pt x="162" y="119"/>
                  <a:pt x="194" y="63"/>
                  <a:pt x="211" y="37"/>
                </a:cubicBezTo>
                <a:cubicBezTo>
                  <a:pt x="228" y="63"/>
                  <a:pt x="260" y="119"/>
                  <a:pt x="260" y="172"/>
                </a:cubicBezTo>
                <a:cubicBezTo>
                  <a:pt x="260" y="231"/>
                  <a:pt x="248" y="278"/>
                  <a:pt x="228" y="293"/>
                </a:cubicBezTo>
                <a:cubicBezTo>
                  <a:pt x="225" y="295"/>
                  <a:pt x="223" y="299"/>
                  <a:pt x="223" y="303"/>
                </a:cubicBezTo>
                <a:cubicBezTo>
                  <a:pt x="223" y="305"/>
                  <a:pt x="223" y="306"/>
                  <a:pt x="224" y="308"/>
                </a:cubicBezTo>
                <a:cubicBezTo>
                  <a:pt x="225" y="313"/>
                  <a:pt x="230" y="317"/>
                  <a:pt x="236" y="317"/>
                </a:cubicBezTo>
                <a:cubicBezTo>
                  <a:pt x="236" y="317"/>
                  <a:pt x="258" y="317"/>
                  <a:pt x="272" y="317"/>
                </a:cubicBezTo>
                <a:cubicBezTo>
                  <a:pt x="272" y="333"/>
                  <a:pt x="272" y="362"/>
                  <a:pt x="272" y="362"/>
                </a:cubicBezTo>
                <a:cubicBezTo>
                  <a:pt x="272" y="370"/>
                  <a:pt x="278" y="376"/>
                  <a:pt x="286" y="376"/>
                </a:cubicBezTo>
                <a:cubicBezTo>
                  <a:pt x="286" y="376"/>
                  <a:pt x="399" y="376"/>
                  <a:pt x="421" y="376"/>
                </a:cubicBezTo>
                <a:cubicBezTo>
                  <a:pt x="421" y="394"/>
                  <a:pt x="421" y="442"/>
                  <a:pt x="421" y="442"/>
                </a:cubicBezTo>
                <a:cubicBezTo>
                  <a:pt x="421" y="449"/>
                  <a:pt x="427" y="455"/>
                  <a:pt x="434" y="455"/>
                </a:cubicBezTo>
                <a:cubicBezTo>
                  <a:pt x="442" y="455"/>
                  <a:pt x="448" y="449"/>
                  <a:pt x="448" y="442"/>
                </a:cubicBezTo>
                <a:cubicBezTo>
                  <a:pt x="448" y="362"/>
                  <a:pt x="448" y="362"/>
                  <a:pt x="448" y="362"/>
                </a:cubicBezTo>
                <a:cubicBezTo>
                  <a:pt x="448" y="355"/>
                  <a:pt x="442" y="349"/>
                  <a:pt x="434" y="349"/>
                </a:cubicBezTo>
                <a:cubicBezTo>
                  <a:pt x="434" y="349"/>
                  <a:pt x="321" y="349"/>
                  <a:pt x="299" y="349"/>
                </a:cubicBezTo>
                <a:cubicBezTo>
                  <a:pt x="299" y="333"/>
                  <a:pt x="299" y="303"/>
                  <a:pt x="299" y="303"/>
                </a:cubicBezTo>
                <a:cubicBezTo>
                  <a:pt x="299" y="296"/>
                  <a:pt x="293" y="290"/>
                  <a:pt x="286" y="290"/>
                </a:cubicBezTo>
                <a:cubicBezTo>
                  <a:pt x="286" y="290"/>
                  <a:pt x="274" y="290"/>
                  <a:pt x="264" y="290"/>
                </a:cubicBezTo>
                <a:cubicBezTo>
                  <a:pt x="278" y="263"/>
                  <a:pt x="286" y="222"/>
                  <a:pt x="286" y="172"/>
                </a:cubicBezTo>
                <a:cubicBezTo>
                  <a:pt x="286" y="91"/>
                  <a:pt x="224" y="8"/>
                  <a:pt x="221" y="5"/>
                </a:cubicBezTo>
                <a:cubicBezTo>
                  <a:pt x="219" y="2"/>
                  <a:pt x="215" y="0"/>
                  <a:pt x="211"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297" name="TextBox 296"/>
          <p:cNvSpPr txBox="1"/>
          <p:nvPr userDrawn="1"/>
        </p:nvSpPr>
        <p:spPr>
          <a:xfrm>
            <a:off x="1034325" y="3213506"/>
            <a:ext cx="477026" cy="92333"/>
          </a:xfrm>
          <a:prstGeom prst="rect">
            <a:avLst/>
          </a:prstGeom>
          <a:noFill/>
        </p:spPr>
        <p:txBody>
          <a:bodyPr wrap="square" lIns="0" tIns="0" rIns="0" bIns="0" rtlCol="0" anchor="t" anchorCtr="0">
            <a:spAutoFit/>
          </a:bodyPr>
          <a:lstStyle/>
          <a:p>
            <a:pPr algn="ctr"/>
            <a:r>
              <a:rPr lang="en-US" sz="600" b="1" dirty="0">
                <a:solidFill>
                  <a:schemeClr val="bg1"/>
                </a:solidFill>
                <a:latin typeface="Arial" pitchFamily="34" charset="0"/>
                <a:cs typeface="Arial" pitchFamily="34" charset="0"/>
              </a:rPr>
              <a:t>Oil &amp; gas</a:t>
            </a:r>
          </a:p>
        </p:txBody>
      </p:sp>
      <p:sp>
        <p:nvSpPr>
          <p:cNvPr id="298" name="Freeform 88"/>
          <p:cNvSpPr>
            <a:spLocks noChangeAspect="1"/>
          </p:cNvSpPr>
          <p:nvPr userDrawn="1"/>
        </p:nvSpPr>
        <p:spPr bwMode="auto">
          <a:xfrm>
            <a:off x="3173713" y="2295423"/>
            <a:ext cx="387665" cy="253175"/>
          </a:xfrm>
          <a:custGeom>
            <a:avLst/>
            <a:gdLst/>
            <a:ahLst/>
            <a:cxnLst>
              <a:cxn ang="0">
                <a:pos x="224" y="5"/>
              </a:cxn>
              <a:cxn ang="0">
                <a:pos x="221" y="13"/>
              </a:cxn>
              <a:cxn ang="0">
                <a:pos x="221" y="16"/>
              </a:cxn>
              <a:cxn ang="0">
                <a:pos x="227" y="43"/>
              </a:cxn>
              <a:cxn ang="0">
                <a:pos x="225" y="43"/>
              </a:cxn>
              <a:cxn ang="0">
                <a:pos x="216" y="47"/>
              </a:cxn>
              <a:cxn ang="0">
                <a:pos x="212" y="56"/>
              </a:cxn>
              <a:cxn ang="0">
                <a:pos x="212" y="151"/>
              </a:cxn>
              <a:cxn ang="0">
                <a:pos x="173" y="151"/>
              </a:cxn>
              <a:cxn ang="0">
                <a:pos x="107" y="186"/>
              </a:cxn>
              <a:cxn ang="0">
                <a:pos x="106" y="193"/>
              </a:cxn>
              <a:cxn ang="0">
                <a:pos x="112" y="205"/>
              </a:cxn>
              <a:cxn ang="0">
                <a:pos x="130" y="200"/>
              </a:cxn>
              <a:cxn ang="0">
                <a:pos x="173" y="177"/>
              </a:cxn>
              <a:cxn ang="0">
                <a:pos x="226" y="177"/>
              </a:cxn>
              <a:cxn ang="0">
                <a:pos x="235" y="173"/>
              </a:cxn>
              <a:cxn ang="0">
                <a:pos x="239" y="164"/>
              </a:cxn>
              <a:cxn ang="0">
                <a:pos x="239" y="69"/>
              </a:cxn>
              <a:cxn ang="0">
                <a:pos x="244" y="69"/>
              </a:cxn>
              <a:cxn ang="0">
                <a:pos x="254" y="64"/>
              </a:cxn>
              <a:cxn ang="0">
                <a:pos x="257" y="56"/>
              </a:cxn>
              <a:cxn ang="0">
                <a:pos x="257" y="53"/>
              </a:cxn>
              <a:cxn ang="0">
                <a:pos x="251" y="27"/>
              </a:cxn>
              <a:cxn ang="0">
                <a:pos x="264" y="27"/>
              </a:cxn>
              <a:cxn ang="0">
                <a:pos x="275" y="57"/>
              </a:cxn>
              <a:cxn ang="0">
                <a:pos x="287" y="65"/>
              </a:cxn>
              <a:cxn ang="0">
                <a:pos x="298" y="66"/>
              </a:cxn>
              <a:cxn ang="0">
                <a:pos x="353" y="197"/>
              </a:cxn>
              <a:cxn ang="0">
                <a:pos x="365" y="205"/>
              </a:cxn>
              <a:cxn ang="0">
                <a:pos x="421" y="205"/>
              </a:cxn>
              <a:cxn ang="0">
                <a:pos x="390" y="270"/>
              </a:cxn>
              <a:cxn ang="0">
                <a:pos x="49" y="270"/>
              </a:cxn>
              <a:cxn ang="0">
                <a:pos x="29" y="252"/>
              </a:cxn>
              <a:cxn ang="0">
                <a:pos x="28" y="246"/>
              </a:cxn>
              <a:cxn ang="0">
                <a:pos x="28" y="245"/>
              </a:cxn>
              <a:cxn ang="0">
                <a:pos x="252" y="245"/>
              </a:cxn>
              <a:cxn ang="0">
                <a:pos x="323" y="190"/>
              </a:cxn>
              <a:cxn ang="0">
                <a:pos x="310" y="177"/>
              </a:cxn>
              <a:cxn ang="0">
                <a:pos x="297" y="190"/>
              </a:cxn>
              <a:cxn ang="0">
                <a:pos x="252" y="219"/>
              </a:cxn>
              <a:cxn ang="0">
                <a:pos x="18" y="219"/>
              </a:cxn>
              <a:cxn ang="0">
                <a:pos x="5" y="227"/>
              </a:cxn>
              <a:cxn ang="0">
                <a:pos x="4" y="262"/>
              </a:cxn>
              <a:cxn ang="0">
                <a:pos x="41" y="296"/>
              </a:cxn>
              <a:cxn ang="0">
                <a:pos x="46" y="297"/>
              </a:cxn>
              <a:cxn ang="0">
                <a:pos x="398" y="297"/>
              </a:cxn>
              <a:cxn ang="0">
                <a:pos x="410" y="289"/>
              </a:cxn>
              <a:cxn ang="0">
                <a:pos x="454" y="197"/>
              </a:cxn>
              <a:cxn ang="0">
                <a:pos x="453" y="185"/>
              </a:cxn>
              <a:cxn ang="0">
                <a:pos x="442" y="178"/>
              </a:cxn>
              <a:cxn ang="0">
                <a:pos x="374" y="178"/>
              </a:cxn>
              <a:cxn ang="0">
                <a:pos x="319" y="48"/>
              </a:cxn>
              <a:cxn ang="0">
                <a:pos x="308" y="40"/>
              </a:cxn>
              <a:cxn ang="0">
                <a:pos x="297" y="39"/>
              </a:cxn>
              <a:cxn ang="0">
                <a:pos x="286" y="9"/>
              </a:cxn>
              <a:cxn ang="0">
                <a:pos x="274" y="1"/>
              </a:cxn>
              <a:cxn ang="0">
                <a:pos x="234" y="0"/>
              </a:cxn>
              <a:cxn ang="0">
                <a:pos x="224" y="5"/>
              </a:cxn>
            </a:cxnLst>
            <a:rect l="0" t="0" r="r" b="b"/>
            <a:pathLst>
              <a:path w="456" h="297">
                <a:moveTo>
                  <a:pt x="224" y="5"/>
                </a:moveTo>
                <a:cubicBezTo>
                  <a:pt x="222" y="7"/>
                  <a:pt x="221" y="10"/>
                  <a:pt x="221" y="13"/>
                </a:cubicBezTo>
                <a:cubicBezTo>
                  <a:pt x="221" y="14"/>
                  <a:pt x="221" y="15"/>
                  <a:pt x="221" y="16"/>
                </a:cubicBezTo>
                <a:cubicBezTo>
                  <a:pt x="221" y="16"/>
                  <a:pt x="224" y="30"/>
                  <a:pt x="227" y="43"/>
                </a:cubicBezTo>
                <a:cubicBezTo>
                  <a:pt x="227" y="43"/>
                  <a:pt x="225" y="43"/>
                  <a:pt x="225" y="43"/>
                </a:cubicBezTo>
                <a:cubicBezTo>
                  <a:pt x="222" y="43"/>
                  <a:pt x="218" y="44"/>
                  <a:pt x="216" y="47"/>
                </a:cubicBezTo>
                <a:cubicBezTo>
                  <a:pt x="213" y="49"/>
                  <a:pt x="212" y="53"/>
                  <a:pt x="212" y="56"/>
                </a:cubicBezTo>
                <a:cubicBezTo>
                  <a:pt x="212" y="56"/>
                  <a:pt x="212" y="130"/>
                  <a:pt x="212" y="151"/>
                </a:cubicBezTo>
                <a:cubicBezTo>
                  <a:pt x="198" y="151"/>
                  <a:pt x="173" y="151"/>
                  <a:pt x="173" y="151"/>
                </a:cubicBezTo>
                <a:cubicBezTo>
                  <a:pt x="155" y="151"/>
                  <a:pt x="122" y="162"/>
                  <a:pt x="107" y="186"/>
                </a:cubicBezTo>
                <a:cubicBezTo>
                  <a:pt x="106" y="189"/>
                  <a:pt x="106" y="191"/>
                  <a:pt x="106" y="193"/>
                </a:cubicBezTo>
                <a:cubicBezTo>
                  <a:pt x="106" y="198"/>
                  <a:pt x="108" y="202"/>
                  <a:pt x="112" y="205"/>
                </a:cubicBezTo>
                <a:cubicBezTo>
                  <a:pt x="119" y="208"/>
                  <a:pt x="127" y="206"/>
                  <a:pt x="130" y="200"/>
                </a:cubicBezTo>
                <a:cubicBezTo>
                  <a:pt x="138" y="186"/>
                  <a:pt x="161" y="177"/>
                  <a:pt x="173" y="177"/>
                </a:cubicBezTo>
                <a:cubicBezTo>
                  <a:pt x="226" y="177"/>
                  <a:pt x="226" y="177"/>
                  <a:pt x="226" y="177"/>
                </a:cubicBezTo>
                <a:cubicBezTo>
                  <a:pt x="229" y="177"/>
                  <a:pt x="233" y="176"/>
                  <a:pt x="235" y="173"/>
                </a:cubicBezTo>
                <a:cubicBezTo>
                  <a:pt x="238" y="171"/>
                  <a:pt x="239" y="168"/>
                  <a:pt x="239" y="164"/>
                </a:cubicBezTo>
                <a:cubicBezTo>
                  <a:pt x="239" y="164"/>
                  <a:pt x="239" y="90"/>
                  <a:pt x="239" y="69"/>
                </a:cubicBezTo>
                <a:cubicBezTo>
                  <a:pt x="241" y="69"/>
                  <a:pt x="244" y="69"/>
                  <a:pt x="244" y="69"/>
                </a:cubicBezTo>
                <a:cubicBezTo>
                  <a:pt x="248" y="69"/>
                  <a:pt x="252" y="67"/>
                  <a:pt x="254" y="64"/>
                </a:cubicBezTo>
                <a:cubicBezTo>
                  <a:pt x="256" y="62"/>
                  <a:pt x="257" y="59"/>
                  <a:pt x="257" y="56"/>
                </a:cubicBezTo>
                <a:cubicBezTo>
                  <a:pt x="257" y="55"/>
                  <a:pt x="257" y="54"/>
                  <a:pt x="257" y="53"/>
                </a:cubicBezTo>
                <a:cubicBezTo>
                  <a:pt x="257" y="53"/>
                  <a:pt x="253" y="39"/>
                  <a:pt x="251" y="27"/>
                </a:cubicBezTo>
                <a:cubicBezTo>
                  <a:pt x="257" y="27"/>
                  <a:pt x="260" y="27"/>
                  <a:pt x="264" y="27"/>
                </a:cubicBezTo>
                <a:cubicBezTo>
                  <a:pt x="268" y="37"/>
                  <a:pt x="275" y="57"/>
                  <a:pt x="275" y="57"/>
                </a:cubicBezTo>
                <a:cubicBezTo>
                  <a:pt x="277" y="62"/>
                  <a:pt x="281" y="65"/>
                  <a:pt x="287" y="65"/>
                </a:cubicBezTo>
                <a:cubicBezTo>
                  <a:pt x="287" y="65"/>
                  <a:pt x="293" y="66"/>
                  <a:pt x="298" y="66"/>
                </a:cubicBezTo>
                <a:cubicBezTo>
                  <a:pt x="304" y="80"/>
                  <a:pt x="353" y="197"/>
                  <a:pt x="353" y="197"/>
                </a:cubicBezTo>
                <a:cubicBezTo>
                  <a:pt x="355" y="202"/>
                  <a:pt x="360" y="205"/>
                  <a:pt x="365" y="205"/>
                </a:cubicBezTo>
                <a:cubicBezTo>
                  <a:pt x="365" y="205"/>
                  <a:pt x="399" y="205"/>
                  <a:pt x="421" y="205"/>
                </a:cubicBezTo>
                <a:cubicBezTo>
                  <a:pt x="411" y="226"/>
                  <a:pt x="395" y="260"/>
                  <a:pt x="390" y="270"/>
                </a:cubicBezTo>
                <a:cubicBezTo>
                  <a:pt x="374" y="270"/>
                  <a:pt x="55" y="270"/>
                  <a:pt x="49" y="270"/>
                </a:cubicBezTo>
                <a:cubicBezTo>
                  <a:pt x="43" y="267"/>
                  <a:pt x="33" y="261"/>
                  <a:pt x="29" y="252"/>
                </a:cubicBezTo>
                <a:cubicBezTo>
                  <a:pt x="28" y="250"/>
                  <a:pt x="28" y="248"/>
                  <a:pt x="28" y="246"/>
                </a:cubicBezTo>
                <a:cubicBezTo>
                  <a:pt x="28" y="245"/>
                  <a:pt x="28" y="245"/>
                  <a:pt x="28" y="245"/>
                </a:cubicBezTo>
                <a:cubicBezTo>
                  <a:pt x="47" y="245"/>
                  <a:pt x="252" y="245"/>
                  <a:pt x="252" y="245"/>
                </a:cubicBezTo>
                <a:cubicBezTo>
                  <a:pt x="286" y="245"/>
                  <a:pt x="323" y="226"/>
                  <a:pt x="323" y="190"/>
                </a:cubicBezTo>
                <a:cubicBezTo>
                  <a:pt x="323" y="183"/>
                  <a:pt x="317" y="177"/>
                  <a:pt x="310" y="177"/>
                </a:cubicBezTo>
                <a:cubicBezTo>
                  <a:pt x="303" y="177"/>
                  <a:pt x="297" y="183"/>
                  <a:pt x="297" y="190"/>
                </a:cubicBezTo>
                <a:cubicBezTo>
                  <a:pt x="297" y="210"/>
                  <a:pt x="270" y="219"/>
                  <a:pt x="252" y="219"/>
                </a:cubicBezTo>
                <a:cubicBezTo>
                  <a:pt x="18" y="219"/>
                  <a:pt x="18" y="219"/>
                  <a:pt x="18" y="219"/>
                </a:cubicBezTo>
                <a:cubicBezTo>
                  <a:pt x="12" y="219"/>
                  <a:pt x="8" y="222"/>
                  <a:pt x="5" y="227"/>
                </a:cubicBezTo>
                <a:cubicBezTo>
                  <a:pt x="0" y="238"/>
                  <a:pt x="0" y="251"/>
                  <a:pt x="4" y="262"/>
                </a:cubicBezTo>
                <a:cubicBezTo>
                  <a:pt x="13" y="284"/>
                  <a:pt x="38" y="294"/>
                  <a:pt x="41" y="296"/>
                </a:cubicBezTo>
                <a:cubicBezTo>
                  <a:pt x="43" y="296"/>
                  <a:pt x="44" y="297"/>
                  <a:pt x="46" y="297"/>
                </a:cubicBezTo>
                <a:cubicBezTo>
                  <a:pt x="398" y="297"/>
                  <a:pt x="398" y="297"/>
                  <a:pt x="398" y="297"/>
                </a:cubicBezTo>
                <a:cubicBezTo>
                  <a:pt x="403" y="297"/>
                  <a:pt x="408" y="294"/>
                  <a:pt x="410" y="289"/>
                </a:cubicBezTo>
                <a:cubicBezTo>
                  <a:pt x="454" y="197"/>
                  <a:pt x="454" y="197"/>
                  <a:pt x="454" y="197"/>
                </a:cubicBezTo>
                <a:cubicBezTo>
                  <a:pt x="456" y="193"/>
                  <a:pt x="456" y="188"/>
                  <a:pt x="453" y="185"/>
                </a:cubicBezTo>
                <a:cubicBezTo>
                  <a:pt x="451" y="181"/>
                  <a:pt x="447" y="178"/>
                  <a:pt x="442" y="178"/>
                </a:cubicBezTo>
                <a:cubicBezTo>
                  <a:pt x="442" y="178"/>
                  <a:pt x="388" y="178"/>
                  <a:pt x="374" y="178"/>
                </a:cubicBezTo>
                <a:cubicBezTo>
                  <a:pt x="368" y="164"/>
                  <a:pt x="319" y="48"/>
                  <a:pt x="319" y="48"/>
                </a:cubicBezTo>
                <a:cubicBezTo>
                  <a:pt x="317" y="44"/>
                  <a:pt x="313" y="41"/>
                  <a:pt x="308" y="40"/>
                </a:cubicBezTo>
                <a:cubicBezTo>
                  <a:pt x="308" y="40"/>
                  <a:pt x="303" y="40"/>
                  <a:pt x="297" y="39"/>
                </a:cubicBezTo>
                <a:cubicBezTo>
                  <a:pt x="293" y="29"/>
                  <a:pt x="286" y="9"/>
                  <a:pt x="286" y="9"/>
                </a:cubicBezTo>
                <a:cubicBezTo>
                  <a:pt x="284" y="4"/>
                  <a:pt x="279" y="1"/>
                  <a:pt x="274" y="1"/>
                </a:cubicBezTo>
                <a:cubicBezTo>
                  <a:pt x="234" y="0"/>
                  <a:pt x="234" y="0"/>
                  <a:pt x="234" y="0"/>
                </a:cubicBezTo>
                <a:cubicBezTo>
                  <a:pt x="230" y="0"/>
                  <a:pt x="226" y="2"/>
                  <a:pt x="224" y="5"/>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299" name="TextBox 298"/>
          <p:cNvSpPr txBox="1"/>
          <p:nvPr userDrawn="1"/>
        </p:nvSpPr>
        <p:spPr>
          <a:xfrm>
            <a:off x="3131398" y="2597685"/>
            <a:ext cx="477026" cy="92333"/>
          </a:xfrm>
          <a:prstGeom prst="rect">
            <a:avLst/>
          </a:prstGeom>
          <a:noFill/>
        </p:spPr>
        <p:txBody>
          <a:bodyPr wrap="square" lIns="0" tIns="0" rIns="0" bIns="0" rtlCol="0" anchor="t" anchorCtr="0">
            <a:spAutoFit/>
          </a:bodyPr>
          <a:lstStyle/>
          <a:p>
            <a:pPr algn="ctr"/>
            <a:r>
              <a:rPr lang="en-US" sz="600" b="1" dirty="0">
                <a:solidFill>
                  <a:schemeClr val="bg1"/>
                </a:solidFill>
                <a:latin typeface="Arial" pitchFamily="34" charset="0"/>
                <a:cs typeface="Arial" pitchFamily="34" charset="0"/>
              </a:rPr>
              <a:t>Marine</a:t>
            </a:r>
          </a:p>
        </p:txBody>
      </p:sp>
      <p:sp>
        <p:nvSpPr>
          <p:cNvPr id="300" name="Freeform 220"/>
          <p:cNvSpPr>
            <a:spLocks noChangeAspect="1"/>
          </p:cNvSpPr>
          <p:nvPr userDrawn="1"/>
        </p:nvSpPr>
        <p:spPr bwMode="auto">
          <a:xfrm>
            <a:off x="2453738" y="2925165"/>
            <a:ext cx="439940" cy="243058"/>
          </a:xfrm>
          <a:custGeom>
            <a:avLst/>
            <a:gdLst/>
            <a:ahLst/>
            <a:cxnLst>
              <a:cxn ang="0">
                <a:pos x="46" y="10"/>
              </a:cxn>
              <a:cxn ang="0">
                <a:pos x="0" y="96"/>
              </a:cxn>
              <a:cxn ang="0">
                <a:pos x="29" y="171"/>
              </a:cxn>
              <a:cxn ang="0">
                <a:pos x="39" y="176"/>
              </a:cxn>
              <a:cxn ang="0">
                <a:pos x="49" y="176"/>
              </a:cxn>
              <a:cxn ang="0">
                <a:pos x="87" y="204"/>
              </a:cxn>
              <a:cxn ang="0">
                <a:pos x="127" y="164"/>
              </a:cxn>
              <a:cxn ang="0">
                <a:pos x="127" y="148"/>
              </a:cxn>
              <a:cxn ang="0">
                <a:pos x="115" y="136"/>
              </a:cxn>
              <a:cxn ang="0">
                <a:pos x="103" y="148"/>
              </a:cxn>
              <a:cxn ang="0">
                <a:pos x="103" y="165"/>
              </a:cxn>
              <a:cxn ang="0">
                <a:pos x="87" y="181"/>
              </a:cxn>
              <a:cxn ang="0">
                <a:pos x="71" y="164"/>
              </a:cxn>
              <a:cxn ang="0">
                <a:pos x="67" y="156"/>
              </a:cxn>
              <a:cxn ang="0">
                <a:pos x="59" y="153"/>
              </a:cxn>
              <a:cxn ang="0">
                <a:pos x="46" y="153"/>
              </a:cxn>
              <a:cxn ang="0">
                <a:pos x="24" y="96"/>
              </a:cxn>
              <a:cxn ang="0">
                <a:pos x="57" y="32"/>
              </a:cxn>
              <a:cxn ang="0">
                <a:pos x="224" y="32"/>
              </a:cxn>
              <a:cxn ang="0">
                <a:pos x="281" y="88"/>
              </a:cxn>
              <a:cxn ang="0">
                <a:pos x="284" y="90"/>
              </a:cxn>
              <a:cxn ang="0">
                <a:pos x="307" y="98"/>
              </a:cxn>
              <a:cxn ang="0">
                <a:pos x="341" y="110"/>
              </a:cxn>
              <a:cxn ang="0">
                <a:pos x="351" y="128"/>
              </a:cxn>
              <a:cxn ang="0">
                <a:pos x="350" y="131"/>
              </a:cxn>
              <a:cxn ang="0">
                <a:pos x="335" y="134"/>
              </a:cxn>
              <a:cxn ang="0">
                <a:pos x="332" y="134"/>
              </a:cxn>
              <a:cxn ang="0">
                <a:pos x="307" y="134"/>
              </a:cxn>
              <a:cxn ang="0">
                <a:pos x="296" y="142"/>
              </a:cxn>
              <a:cxn ang="0">
                <a:pos x="299" y="155"/>
              </a:cxn>
              <a:cxn ang="0">
                <a:pos x="304" y="166"/>
              </a:cxn>
              <a:cxn ang="0">
                <a:pos x="288" y="182"/>
              </a:cxn>
              <a:cxn ang="0">
                <a:pos x="272" y="166"/>
              </a:cxn>
              <a:cxn ang="0">
                <a:pos x="275" y="156"/>
              </a:cxn>
              <a:cxn ang="0">
                <a:pos x="277" y="143"/>
              </a:cxn>
              <a:cxn ang="0">
                <a:pos x="266" y="136"/>
              </a:cxn>
              <a:cxn ang="0">
                <a:pos x="156" y="136"/>
              </a:cxn>
              <a:cxn ang="0">
                <a:pos x="144" y="148"/>
              </a:cxn>
              <a:cxn ang="0">
                <a:pos x="156" y="160"/>
              </a:cxn>
              <a:cxn ang="0">
                <a:pos x="248" y="160"/>
              </a:cxn>
              <a:cxn ang="0">
                <a:pos x="248" y="166"/>
              </a:cxn>
              <a:cxn ang="0">
                <a:pos x="288" y="206"/>
              </a:cxn>
              <a:cxn ang="0">
                <a:pos x="328" y="166"/>
              </a:cxn>
              <a:cxn ang="0">
                <a:pos x="327" y="158"/>
              </a:cxn>
              <a:cxn ang="0">
                <a:pos x="332" y="158"/>
              </a:cxn>
              <a:cxn ang="0">
                <a:pos x="334" y="158"/>
              </a:cxn>
              <a:cxn ang="0">
                <a:pos x="373" y="139"/>
              </a:cxn>
              <a:cxn ang="0">
                <a:pos x="375" y="128"/>
              </a:cxn>
              <a:cxn ang="0">
                <a:pos x="352" y="89"/>
              </a:cxn>
              <a:cxn ang="0">
                <a:pos x="314" y="75"/>
              </a:cxn>
              <a:cxn ang="0">
                <a:pos x="296" y="70"/>
              </a:cxn>
              <a:cxn ang="0">
                <a:pos x="235" y="11"/>
              </a:cxn>
              <a:cxn ang="0">
                <a:pos x="46" y="10"/>
              </a:cxn>
            </a:cxnLst>
            <a:rect l="0" t="0" r="r" b="b"/>
            <a:pathLst>
              <a:path w="375" h="206">
                <a:moveTo>
                  <a:pt x="46" y="10"/>
                </a:moveTo>
                <a:cubicBezTo>
                  <a:pt x="28" y="19"/>
                  <a:pt x="0" y="59"/>
                  <a:pt x="0" y="96"/>
                </a:cubicBezTo>
                <a:cubicBezTo>
                  <a:pt x="0" y="126"/>
                  <a:pt x="26" y="166"/>
                  <a:pt x="29" y="171"/>
                </a:cubicBezTo>
                <a:cubicBezTo>
                  <a:pt x="31" y="174"/>
                  <a:pt x="35" y="176"/>
                  <a:pt x="39" y="176"/>
                </a:cubicBezTo>
                <a:cubicBezTo>
                  <a:pt x="39" y="176"/>
                  <a:pt x="44" y="176"/>
                  <a:pt x="49" y="176"/>
                </a:cubicBezTo>
                <a:cubicBezTo>
                  <a:pt x="54" y="193"/>
                  <a:pt x="69" y="204"/>
                  <a:pt x="87" y="204"/>
                </a:cubicBezTo>
                <a:cubicBezTo>
                  <a:pt x="109" y="204"/>
                  <a:pt x="127" y="186"/>
                  <a:pt x="127" y="164"/>
                </a:cubicBezTo>
                <a:cubicBezTo>
                  <a:pt x="127" y="164"/>
                  <a:pt x="127" y="148"/>
                  <a:pt x="127" y="148"/>
                </a:cubicBezTo>
                <a:cubicBezTo>
                  <a:pt x="126" y="141"/>
                  <a:pt x="121" y="136"/>
                  <a:pt x="115" y="136"/>
                </a:cubicBezTo>
                <a:cubicBezTo>
                  <a:pt x="108" y="136"/>
                  <a:pt x="103" y="141"/>
                  <a:pt x="103" y="148"/>
                </a:cubicBezTo>
                <a:cubicBezTo>
                  <a:pt x="103" y="165"/>
                  <a:pt x="103" y="165"/>
                  <a:pt x="103" y="165"/>
                </a:cubicBezTo>
                <a:cubicBezTo>
                  <a:pt x="103" y="173"/>
                  <a:pt x="96" y="181"/>
                  <a:pt x="87" y="181"/>
                </a:cubicBezTo>
                <a:cubicBezTo>
                  <a:pt x="78" y="181"/>
                  <a:pt x="71" y="173"/>
                  <a:pt x="71" y="164"/>
                </a:cubicBezTo>
                <a:cubicBezTo>
                  <a:pt x="71" y="161"/>
                  <a:pt x="69" y="158"/>
                  <a:pt x="67" y="156"/>
                </a:cubicBezTo>
                <a:cubicBezTo>
                  <a:pt x="65" y="154"/>
                  <a:pt x="62" y="153"/>
                  <a:pt x="59" y="153"/>
                </a:cubicBezTo>
                <a:cubicBezTo>
                  <a:pt x="59" y="153"/>
                  <a:pt x="51" y="153"/>
                  <a:pt x="46" y="153"/>
                </a:cubicBezTo>
                <a:cubicBezTo>
                  <a:pt x="37" y="139"/>
                  <a:pt x="24" y="113"/>
                  <a:pt x="24" y="96"/>
                </a:cubicBezTo>
                <a:cubicBezTo>
                  <a:pt x="24" y="67"/>
                  <a:pt x="47" y="36"/>
                  <a:pt x="57" y="32"/>
                </a:cubicBezTo>
                <a:cubicBezTo>
                  <a:pt x="71" y="25"/>
                  <a:pt x="207" y="25"/>
                  <a:pt x="224" y="32"/>
                </a:cubicBezTo>
                <a:cubicBezTo>
                  <a:pt x="230" y="36"/>
                  <a:pt x="258" y="64"/>
                  <a:pt x="281" y="88"/>
                </a:cubicBezTo>
                <a:cubicBezTo>
                  <a:pt x="282" y="89"/>
                  <a:pt x="283" y="89"/>
                  <a:pt x="284" y="90"/>
                </a:cubicBezTo>
                <a:cubicBezTo>
                  <a:pt x="288" y="92"/>
                  <a:pt x="296" y="95"/>
                  <a:pt x="307" y="98"/>
                </a:cubicBezTo>
                <a:cubicBezTo>
                  <a:pt x="319" y="101"/>
                  <a:pt x="334" y="106"/>
                  <a:pt x="341" y="110"/>
                </a:cubicBezTo>
                <a:cubicBezTo>
                  <a:pt x="345" y="112"/>
                  <a:pt x="351" y="121"/>
                  <a:pt x="351" y="128"/>
                </a:cubicBezTo>
                <a:cubicBezTo>
                  <a:pt x="351" y="129"/>
                  <a:pt x="351" y="130"/>
                  <a:pt x="350" y="131"/>
                </a:cubicBezTo>
                <a:cubicBezTo>
                  <a:pt x="349" y="134"/>
                  <a:pt x="342" y="134"/>
                  <a:pt x="335" y="134"/>
                </a:cubicBezTo>
                <a:cubicBezTo>
                  <a:pt x="332" y="134"/>
                  <a:pt x="332" y="134"/>
                  <a:pt x="332" y="134"/>
                </a:cubicBezTo>
                <a:cubicBezTo>
                  <a:pt x="307" y="134"/>
                  <a:pt x="307" y="134"/>
                  <a:pt x="307" y="134"/>
                </a:cubicBezTo>
                <a:cubicBezTo>
                  <a:pt x="303" y="134"/>
                  <a:pt x="298" y="137"/>
                  <a:pt x="296" y="142"/>
                </a:cubicBezTo>
                <a:cubicBezTo>
                  <a:pt x="295" y="146"/>
                  <a:pt x="296" y="151"/>
                  <a:pt x="299" y="155"/>
                </a:cubicBezTo>
                <a:cubicBezTo>
                  <a:pt x="302" y="158"/>
                  <a:pt x="304" y="162"/>
                  <a:pt x="304" y="166"/>
                </a:cubicBezTo>
                <a:cubicBezTo>
                  <a:pt x="304" y="175"/>
                  <a:pt x="297" y="182"/>
                  <a:pt x="288" y="182"/>
                </a:cubicBezTo>
                <a:cubicBezTo>
                  <a:pt x="279" y="182"/>
                  <a:pt x="272" y="175"/>
                  <a:pt x="272" y="166"/>
                </a:cubicBezTo>
                <a:cubicBezTo>
                  <a:pt x="272" y="161"/>
                  <a:pt x="274" y="158"/>
                  <a:pt x="275" y="156"/>
                </a:cubicBezTo>
                <a:cubicBezTo>
                  <a:pt x="278" y="152"/>
                  <a:pt x="279" y="147"/>
                  <a:pt x="277" y="143"/>
                </a:cubicBezTo>
                <a:cubicBezTo>
                  <a:pt x="275" y="139"/>
                  <a:pt x="271" y="136"/>
                  <a:pt x="266" y="136"/>
                </a:cubicBezTo>
                <a:cubicBezTo>
                  <a:pt x="156" y="136"/>
                  <a:pt x="156" y="136"/>
                  <a:pt x="156" y="136"/>
                </a:cubicBezTo>
                <a:cubicBezTo>
                  <a:pt x="149" y="136"/>
                  <a:pt x="144" y="142"/>
                  <a:pt x="144" y="148"/>
                </a:cubicBezTo>
                <a:cubicBezTo>
                  <a:pt x="144" y="155"/>
                  <a:pt x="149" y="160"/>
                  <a:pt x="156" y="160"/>
                </a:cubicBezTo>
                <a:cubicBezTo>
                  <a:pt x="156" y="160"/>
                  <a:pt x="223" y="160"/>
                  <a:pt x="248" y="160"/>
                </a:cubicBezTo>
                <a:cubicBezTo>
                  <a:pt x="248" y="162"/>
                  <a:pt x="248" y="164"/>
                  <a:pt x="248" y="166"/>
                </a:cubicBezTo>
                <a:cubicBezTo>
                  <a:pt x="248" y="188"/>
                  <a:pt x="266" y="206"/>
                  <a:pt x="288" y="206"/>
                </a:cubicBezTo>
                <a:cubicBezTo>
                  <a:pt x="310" y="206"/>
                  <a:pt x="328" y="188"/>
                  <a:pt x="328" y="166"/>
                </a:cubicBezTo>
                <a:cubicBezTo>
                  <a:pt x="328" y="163"/>
                  <a:pt x="328" y="161"/>
                  <a:pt x="327" y="158"/>
                </a:cubicBezTo>
                <a:cubicBezTo>
                  <a:pt x="329" y="158"/>
                  <a:pt x="332" y="158"/>
                  <a:pt x="332" y="158"/>
                </a:cubicBezTo>
                <a:cubicBezTo>
                  <a:pt x="334" y="158"/>
                  <a:pt x="334" y="158"/>
                  <a:pt x="334" y="158"/>
                </a:cubicBezTo>
                <a:cubicBezTo>
                  <a:pt x="344" y="158"/>
                  <a:pt x="365" y="158"/>
                  <a:pt x="373" y="139"/>
                </a:cubicBezTo>
                <a:cubicBezTo>
                  <a:pt x="374" y="135"/>
                  <a:pt x="375" y="131"/>
                  <a:pt x="375" y="128"/>
                </a:cubicBezTo>
                <a:cubicBezTo>
                  <a:pt x="375" y="111"/>
                  <a:pt x="363" y="95"/>
                  <a:pt x="352" y="89"/>
                </a:cubicBezTo>
                <a:cubicBezTo>
                  <a:pt x="343" y="84"/>
                  <a:pt x="328" y="79"/>
                  <a:pt x="314" y="75"/>
                </a:cubicBezTo>
                <a:cubicBezTo>
                  <a:pt x="308" y="73"/>
                  <a:pt x="300" y="71"/>
                  <a:pt x="296" y="70"/>
                </a:cubicBezTo>
                <a:cubicBezTo>
                  <a:pt x="277" y="49"/>
                  <a:pt x="244" y="15"/>
                  <a:pt x="235" y="11"/>
                </a:cubicBezTo>
                <a:cubicBezTo>
                  <a:pt x="214" y="0"/>
                  <a:pt x="68" y="0"/>
                  <a:pt x="46" y="1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01" name="TextBox 300"/>
          <p:cNvSpPr txBox="1"/>
          <p:nvPr userDrawn="1"/>
        </p:nvSpPr>
        <p:spPr>
          <a:xfrm>
            <a:off x="2239467" y="3213506"/>
            <a:ext cx="844959" cy="92333"/>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Transportation</a:t>
            </a:r>
          </a:p>
        </p:txBody>
      </p:sp>
      <p:sp>
        <p:nvSpPr>
          <p:cNvPr id="302" name="Freeform 76"/>
          <p:cNvSpPr>
            <a:spLocks noChangeAspect="1"/>
          </p:cNvSpPr>
          <p:nvPr userDrawn="1"/>
        </p:nvSpPr>
        <p:spPr bwMode="auto">
          <a:xfrm>
            <a:off x="3202127" y="2873330"/>
            <a:ext cx="320870" cy="294894"/>
          </a:xfrm>
          <a:custGeom>
            <a:avLst/>
            <a:gdLst/>
            <a:ahLst/>
            <a:cxnLst>
              <a:cxn ang="0">
                <a:pos x="34" y="40"/>
              </a:cxn>
              <a:cxn ang="0">
                <a:pos x="74" y="80"/>
              </a:cxn>
              <a:cxn ang="0">
                <a:pos x="101" y="80"/>
              </a:cxn>
              <a:cxn ang="0">
                <a:pos x="101" y="129"/>
              </a:cxn>
              <a:cxn ang="0">
                <a:pos x="12" y="129"/>
              </a:cxn>
              <a:cxn ang="0">
                <a:pos x="0" y="141"/>
              </a:cxn>
              <a:cxn ang="0">
                <a:pos x="12" y="154"/>
              </a:cxn>
              <a:cxn ang="0">
                <a:pos x="113" y="154"/>
              </a:cxn>
              <a:cxn ang="0">
                <a:pos x="125" y="141"/>
              </a:cxn>
              <a:cxn ang="0">
                <a:pos x="125" y="68"/>
              </a:cxn>
              <a:cxn ang="0">
                <a:pos x="121" y="59"/>
              </a:cxn>
              <a:cxn ang="0">
                <a:pos x="113" y="55"/>
              </a:cxn>
              <a:cxn ang="0">
                <a:pos x="74" y="56"/>
              </a:cxn>
              <a:cxn ang="0">
                <a:pos x="59" y="40"/>
              </a:cxn>
              <a:cxn ang="0">
                <a:pos x="74" y="25"/>
              </a:cxn>
              <a:cxn ang="0">
                <a:pos x="192" y="25"/>
              </a:cxn>
              <a:cxn ang="0">
                <a:pos x="207" y="40"/>
              </a:cxn>
              <a:cxn ang="0">
                <a:pos x="192" y="56"/>
              </a:cxn>
              <a:cxn ang="0">
                <a:pos x="153" y="56"/>
              </a:cxn>
              <a:cxn ang="0">
                <a:pos x="144" y="59"/>
              </a:cxn>
              <a:cxn ang="0">
                <a:pos x="141" y="68"/>
              </a:cxn>
              <a:cxn ang="0">
                <a:pos x="141" y="140"/>
              </a:cxn>
              <a:cxn ang="0">
                <a:pos x="153" y="153"/>
              </a:cxn>
              <a:cxn ang="0">
                <a:pos x="198" y="153"/>
              </a:cxn>
              <a:cxn ang="0">
                <a:pos x="288" y="243"/>
              </a:cxn>
              <a:cxn ang="0">
                <a:pos x="288" y="264"/>
              </a:cxn>
              <a:cxn ang="0">
                <a:pos x="234" y="264"/>
              </a:cxn>
              <a:cxn ang="0">
                <a:pos x="234" y="243"/>
              </a:cxn>
              <a:cxn ang="0">
                <a:pos x="198" y="207"/>
              </a:cxn>
              <a:cxn ang="0">
                <a:pos x="12" y="207"/>
              </a:cxn>
              <a:cxn ang="0">
                <a:pos x="0" y="220"/>
              </a:cxn>
              <a:cxn ang="0">
                <a:pos x="12" y="232"/>
              </a:cxn>
              <a:cxn ang="0">
                <a:pos x="198" y="232"/>
              </a:cxn>
              <a:cxn ang="0">
                <a:pos x="209" y="243"/>
              </a:cxn>
              <a:cxn ang="0">
                <a:pos x="209" y="276"/>
              </a:cxn>
              <a:cxn ang="0">
                <a:pos x="221" y="288"/>
              </a:cxn>
              <a:cxn ang="0">
                <a:pos x="301" y="288"/>
              </a:cxn>
              <a:cxn ang="0">
                <a:pos x="313" y="276"/>
              </a:cxn>
              <a:cxn ang="0">
                <a:pos x="313" y="243"/>
              </a:cxn>
              <a:cxn ang="0">
                <a:pos x="198" y="128"/>
              </a:cxn>
              <a:cxn ang="0">
                <a:pos x="165" y="128"/>
              </a:cxn>
              <a:cxn ang="0">
                <a:pos x="165" y="80"/>
              </a:cxn>
              <a:cxn ang="0">
                <a:pos x="192" y="80"/>
              </a:cxn>
              <a:cxn ang="0">
                <a:pos x="232" y="40"/>
              </a:cxn>
              <a:cxn ang="0">
                <a:pos x="192" y="0"/>
              </a:cxn>
              <a:cxn ang="0">
                <a:pos x="74" y="0"/>
              </a:cxn>
              <a:cxn ang="0">
                <a:pos x="34" y="40"/>
              </a:cxn>
            </a:cxnLst>
            <a:rect l="0" t="0" r="r" b="b"/>
            <a:pathLst>
              <a:path w="313" h="288">
                <a:moveTo>
                  <a:pt x="34" y="40"/>
                </a:moveTo>
                <a:cubicBezTo>
                  <a:pt x="34" y="62"/>
                  <a:pt x="52" y="80"/>
                  <a:pt x="74" y="80"/>
                </a:cubicBezTo>
                <a:cubicBezTo>
                  <a:pt x="74" y="80"/>
                  <a:pt x="89" y="80"/>
                  <a:pt x="101" y="80"/>
                </a:cubicBezTo>
                <a:cubicBezTo>
                  <a:pt x="101" y="94"/>
                  <a:pt x="101" y="115"/>
                  <a:pt x="101" y="129"/>
                </a:cubicBezTo>
                <a:cubicBezTo>
                  <a:pt x="82" y="129"/>
                  <a:pt x="12" y="129"/>
                  <a:pt x="12" y="129"/>
                </a:cubicBezTo>
                <a:cubicBezTo>
                  <a:pt x="5" y="129"/>
                  <a:pt x="0" y="135"/>
                  <a:pt x="0" y="141"/>
                </a:cubicBezTo>
                <a:cubicBezTo>
                  <a:pt x="0" y="148"/>
                  <a:pt x="5" y="154"/>
                  <a:pt x="12" y="154"/>
                </a:cubicBezTo>
                <a:cubicBezTo>
                  <a:pt x="113" y="154"/>
                  <a:pt x="113" y="154"/>
                  <a:pt x="113" y="154"/>
                </a:cubicBezTo>
                <a:cubicBezTo>
                  <a:pt x="120" y="154"/>
                  <a:pt x="125" y="148"/>
                  <a:pt x="125" y="141"/>
                </a:cubicBezTo>
                <a:cubicBezTo>
                  <a:pt x="125" y="68"/>
                  <a:pt x="125" y="68"/>
                  <a:pt x="125" y="68"/>
                </a:cubicBezTo>
                <a:cubicBezTo>
                  <a:pt x="125" y="64"/>
                  <a:pt x="124" y="61"/>
                  <a:pt x="121" y="59"/>
                </a:cubicBezTo>
                <a:cubicBezTo>
                  <a:pt x="119" y="57"/>
                  <a:pt x="116" y="55"/>
                  <a:pt x="113" y="55"/>
                </a:cubicBezTo>
                <a:cubicBezTo>
                  <a:pt x="74" y="56"/>
                  <a:pt x="74" y="56"/>
                  <a:pt x="74" y="56"/>
                </a:cubicBezTo>
                <a:cubicBezTo>
                  <a:pt x="66" y="56"/>
                  <a:pt x="59" y="49"/>
                  <a:pt x="59" y="40"/>
                </a:cubicBezTo>
                <a:cubicBezTo>
                  <a:pt x="59" y="32"/>
                  <a:pt x="66" y="25"/>
                  <a:pt x="74" y="25"/>
                </a:cubicBezTo>
                <a:cubicBezTo>
                  <a:pt x="192" y="25"/>
                  <a:pt x="192" y="25"/>
                  <a:pt x="192" y="25"/>
                </a:cubicBezTo>
                <a:cubicBezTo>
                  <a:pt x="200" y="25"/>
                  <a:pt x="207" y="32"/>
                  <a:pt x="207" y="40"/>
                </a:cubicBezTo>
                <a:cubicBezTo>
                  <a:pt x="207" y="49"/>
                  <a:pt x="200" y="56"/>
                  <a:pt x="192" y="56"/>
                </a:cubicBezTo>
                <a:cubicBezTo>
                  <a:pt x="192" y="56"/>
                  <a:pt x="153" y="56"/>
                  <a:pt x="153" y="56"/>
                </a:cubicBezTo>
                <a:cubicBezTo>
                  <a:pt x="150" y="56"/>
                  <a:pt x="147" y="57"/>
                  <a:pt x="144" y="59"/>
                </a:cubicBezTo>
                <a:cubicBezTo>
                  <a:pt x="142" y="62"/>
                  <a:pt x="141" y="65"/>
                  <a:pt x="141" y="68"/>
                </a:cubicBezTo>
                <a:cubicBezTo>
                  <a:pt x="141" y="140"/>
                  <a:pt x="141" y="140"/>
                  <a:pt x="141" y="140"/>
                </a:cubicBezTo>
                <a:cubicBezTo>
                  <a:pt x="141" y="147"/>
                  <a:pt x="146" y="153"/>
                  <a:pt x="153" y="153"/>
                </a:cubicBezTo>
                <a:cubicBezTo>
                  <a:pt x="198" y="153"/>
                  <a:pt x="198" y="153"/>
                  <a:pt x="198" y="153"/>
                </a:cubicBezTo>
                <a:cubicBezTo>
                  <a:pt x="248" y="153"/>
                  <a:pt x="288" y="193"/>
                  <a:pt x="288" y="243"/>
                </a:cubicBezTo>
                <a:cubicBezTo>
                  <a:pt x="288" y="243"/>
                  <a:pt x="288" y="254"/>
                  <a:pt x="288" y="264"/>
                </a:cubicBezTo>
                <a:cubicBezTo>
                  <a:pt x="274" y="264"/>
                  <a:pt x="248" y="264"/>
                  <a:pt x="234" y="264"/>
                </a:cubicBezTo>
                <a:cubicBezTo>
                  <a:pt x="234" y="254"/>
                  <a:pt x="234" y="243"/>
                  <a:pt x="234" y="243"/>
                </a:cubicBezTo>
                <a:cubicBezTo>
                  <a:pt x="234" y="223"/>
                  <a:pt x="218" y="207"/>
                  <a:pt x="198" y="207"/>
                </a:cubicBezTo>
                <a:cubicBezTo>
                  <a:pt x="12" y="207"/>
                  <a:pt x="12" y="207"/>
                  <a:pt x="12" y="207"/>
                </a:cubicBezTo>
                <a:cubicBezTo>
                  <a:pt x="5" y="207"/>
                  <a:pt x="0" y="213"/>
                  <a:pt x="0" y="220"/>
                </a:cubicBezTo>
                <a:cubicBezTo>
                  <a:pt x="0" y="227"/>
                  <a:pt x="5" y="232"/>
                  <a:pt x="12" y="232"/>
                </a:cubicBezTo>
                <a:cubicBezTo>
                  <a:pt x="198" y="232"/>
                  <a:pt x="198" y="232"/>
                  <a:pt x="198" y="232"/>
                </a:cubicBezTo>
                <a:cubicBezTo>
                  <a:pt x="204" y="232"/>
                  <a:pt x="209" y="237"/>
                  <a:pt x="209" y="243"/>
                </a:cubicBezTo>
                <a:cubicBezTo>
                  <a:pt x="209" y="243"/>
                  <a:pt x="209" y="276"/>
                  <a:pt x="209" y="276"/>
                </a:cubicBezTo>
                <a:cubicBezTo>
                  <a:pt x="209" y="283"/>
                  <a:pt x="215" y="288"/>
                  <a:pt x="221" y="288"/>
                </a:cubicBezTo>
                <a:cubicBezTo>
                  <a:pt x="301" y="288"/>
                  <a:pt x="301" y="288"/>
                  <a:pt x="301" y="288"/>
                </a:cubicBezTo>
                <a:cubicBezTo>
                  <a:pt x="307" y="288"/>
                  <a:pt x="313" y="283"/>
                  <a:pt x="313" y="276"/>
                </a:cubicBezTo>
                <a:cubicBezTo>
                  <a:pt x="313" y="243"/>
                  <a:pt x="313" y="243"/>
                  <a:pt x="313" y="243"/>
                </a:cubicBezTo>
                <a:cubicBezTo>
                  <a:pt x="313" y="180"/>
                  <a:pt x="261" y="128"/>
                  <a:pt x="198" y="128"/>
                </a:cubicBezTo>
                <a:cubicBezTo>
                  <a:pt x="198" y="128"/>
                  <a:pt x="179" y="128"/>
                  <a:pt x="165" y="128"/>
                </a:cubicBezTo>
                <a:cubicBezTo>
                  <a:pt x="165" y="115"/>
                  <a:pt x="165" y="94"/>
                  <a:pt x="165" y="80"/>
                </a:cubicBezTo>
                <a:cubicBezTo>
                  <a:pt x="177" y="80"/>
                  <a:pt x="192" y="80"/>
                  <a:pt x="192" y="80"/>
                </a:cubicBezTo>
                <a:cubicBezTo>
                  <a:pt x="214" y="80"/>
                  <a:pt x="232" y="63"/>
                  <a:pt x="232" y="40"/>
                </a:cubicBezTo>
                <a:cubicBezTo>
                  <a:pt x="232" y="18"/>
                  <a:pt x="214" y="0"/>
                  <a:pt x="192" y="0"/>
                </a:cubicBezTo>
                <a:cubicBezTo>
                  <a:pt x="192" y="0"/>
                  <a:pt x="74" y="0"/>
                  <a:pt x="74" y="0"/>
                </a:cubicBezTo>
                <a:cubicBezTo>
                  <a:pt x="52" y="0"/>
                  <a:pt x="34" y="18"/>
                  <a:pt x="34" y="4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03" name="TextBox 302"/>
          <p:cNvSpPr txBox="1"/>
          <p:nvPr userDrawn="1"/>
        </p:nvSpPr>
        <p:spPr>
          <a:xfrm>
            <a:off x="2961611" y="3213506"/>
            <a:ext cx="816603" cy="184666"/>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Water &amp; </a:t>
            </a:r>
            <a:br>
              <a:rPr lang="en-US" sz="600" b="1" dirty="0">
                <a:solidFill>
                  <a:schemeClr val="bg1"/>
                </a:solidFill>
                <a:latin typeface="Arial" pitchFamily="34" charset="0"/>
                <a:cs typeface="Arial" pitchFamily="34" charset="0"/>
              </a:rPr>
            </a:br>
            <a:r>
              <a:rPr lang="en-US" sz="600" b="1" dirty="0">
                <a:solidFill>
                  <a:schemeClr val="bg1"/>
                </a:solidFill>
                <a:latin typeface="Arial" pitchFamily="34" charset="0"/>
                <a:cs typeface="Arial" pitchFamily="34" charset="0"/>
              </a:rPr>
              <a:t>waste water</a:t>
            </a:r>
          </a:p>
        </p:txBody>
      </p:sp>
      <p:sp>
        <p:nvSpPr>
          <p:cNvPr id="304" name="Freeform 120"/>
          <p:cNvSpPr>
            <a:spLocks noChangeAspect="1"/>
          </p:cNvSpPr>
          <p:nvPr userDrawn="1"/>
        </p:nvSpPr>
        <p:spPr bwMode="auto">
          <a:xfrm>
            <a:off x="3897124" y="2253704"/>
            <a:ext cx="355355" cy="272211"/>
          </a:xfrm>
          <a:custGeom>
            <a:avLst/>
            <a:gdLst/>
            <a:ahLst/>
            <a:cxnLst>
              <a:cxn ang="0">
                <a:pos x="344" y="10"/>
              </a:cxn>
              <a:cxn ang="0">
                <a:pos x="334" y="27"/>
              </a:cxn>
              <a:cxn ang="0">
                <a:pos x="160" y="118"/>
              </a:cxn>
              <a:cxn ang="0">
                <a:pos x="55" y="128"/>
              </a:cxn>
              <a:cxn ang="0">
                <a:pos x="35" y="237"/>
              </a:cxn>
              <a:cxn ang="0">
                <a:pos x="97" y="259"/>
              </a:cxn>
              <a:cxn ang="0">
                <a:pos x="34" y="263"/>
              </a:cxn>
              <a:cxn ang="0">
                <a:pos x="34" y="333"/>
              </a:cxn>
              <a:cxn ang="0">
                <a:pos x="292" y="298"/>
              </a:cxn>
              <a:cxn ang="0">
                <a:pos x="201" y="263"/>
              </a:cxn>
              <a:cxn ang="0">
                <a:pos x="204" y="259"/>
              </a:cxn>
              <a:cxn ang="0">
                <a:pos x="217" y="167"/>
              </a:cxn>
              <a:cxn ang="0">
                <a:pos x="269" y="106"/>
              </a:cxn>
              <a:cxn ang="0">
                <a:pos x="350" y="73"/>
              </a:cxn>
              <a:cxn ang="0">
                <a:pos x="333" y="60"/>
              </a:cxn>
              <a:cxn ang="0">
                <a:pos x="259" y="81"/>
              </a:cxn>
              <a:cxn ang="0">
                <a:pos x="198" y="142"/>
              </a:cxn>
              <a:cxn ang="0">
                <a:pos x="189" y="166"/>
              </a:cxn>
              <a:cxn ang="0">
                <a:pos x="198" y="232"/>
              </a:cxn>
              <a:cxn ang="0">
                <a:pos x="175" y="246"/>
              </a:cxn>
              <a:cxn ang="0">
                <a:pos x="188" y="290"/>
              </a:cxn>
              <a:cxn ang="0">
                <a:pos x="265" y="298"/>
              </a:cxn>
              <a:cxn ang="0">
                <a:pos x="34" y="306"/>
              </a:cxn>
              <a:cxn ang="0">
                <a:pos x="34" y="290"/>
              </a:cxn>
              <a:cxn ang="0">
                <a:pos x="123" y="277"/>
              </a:cxn>
              <a:cxn ang="0">
                <a:pos x="110" y="232"/>
              </a:cxn>
              <a:cxn ang="0">
                <a:pos x="61" y="155"/>
              </a:cxn>
              <a:cxn ang="0">
                <a:pos x="181" y="145"/>
              </a:cxn>
              <a:cxn ang="0">
                <a:pos x="233" y="77"/>
              </a:cxn>
              <a:cxn ang="0">
                <a:pos x="348" y="50"/>
              </a:cxn>
              <a:cxn ang="0">
                <a:pos x="354" y="45"/>
              </a:cxn>
              <a:cxn ang="0">
                <a:pos x="371" y="41"/>
              </a:cxn>
              <a:cxn ang="0">
                <a:pos x="388" y="175"/>
              </a:cxn>
              <a:cxn ang="0">
                <a:pos x="405" y="190"/>
              </a:cxn>
              <a:cxn ang="0">
                <a:pos x="404" y="201"/>
              </a:cxn>
              <a:cxn ang="0">
                <a:pos x="394" y="209"/>
              </a:cxn>
              <a:cxn ang="0">
                <a:pos x="330" y="245"/>
              </a:cxn>
              <a:cxn ang="0">
                <a:pos x="348" y="257"/>
              </a:cxn>
              <a:cxn ang="0">
                <a:pos x="403" y="234"/>
              </a:cxn>
              <a:cxn ang="0">
                <a:pos x="433" y="194"/>
              </a:cxn>
              <a:cxn ang="0">
                <a:pos x="411" y="156"/>
              </a:cxn>
              <a:cxn ang="0">
                <a:pos x="406" y="154"/>
              </a:cxn>
              <a:cxn ang="0">
                <a:pos x="393" y="25"/>
              </a:cxn>
              <a:cxn ang="0">
                <a:pos x="374" y="6"/>
              </a:cxn>
            </a:cxnLst>
            <a:rect l="0" t="0" r="r" b="b"/>
            <a:pathLst>
              <a:path w="433" h="333">
                <a:moveTo>
                  <a:pt x="358" y="0"/>
                </a:moveTo>
                <a:cubicBezTo>
                  <a:pt x="351" y="1"/>
                  <a:pt x="346" y="6"/>
                  <a:pt x="344" y="10"/>
                </a:cubicBezTo>
                <a:cubicBezTo>
                  <a:pt x="344" y="10"/>
                  <a:pt x="345" y="9"/>
                  <a:pt x="345" y="9"/>
                </a:cubicBezTo>
                <a:cubicBezTo>
                  <a:pt x="345" y="9"/>
                  <a:pt x="337" y="21"/>
                  <a:pt x="334" y="27"/>
                </a:cubicBezTo>
                <a:cubicBezTo>
                  <a:pt x="325" y="29"/>
                  <a:pt x="227" y="51"/>
                  <a:pt x="227" y="51"/>
                </a:cubicBezTo>
                <a:cubicBezTo>
                  <a:pt x="192" y="60"/>
                  <a:pt x="169" y="82"/>
                  <a:pt x="160" y="118"/>
                </a:cubicBezTo>
                <a:cubicBezTo>
                  <a:pt x="160" y="118"/>
                  <a:pt x="159" y="123"/>
                  <a:pt x="157" y="128"/>
                </a:cubicBezTo>
                <a:cubicBezTo>
                  <a:pt x="140" y="128"/>
                  <a:pt x="55" y="128"/>
                  <a:pt x="55" y="128"/>
                </a:cubicBezTo>
                <a:cubicBezTo>
                  <a:pt x="44" y="128"/>
                  <a:pt x="35" y="137"/>
                  <a:pt x="35" y="148"/>
                </a:cubicBezTo>
                <a:cubicBezTo>
                  <a:pt x="35" y="148"/>
                  <a:pt x="35" y="237"/>
                  <a:pt x="35" y="237"/>
                </a:cubicBezTo>
                <a:cubicBezTo>
                  <a:pt x="35" y="249"/>
                  <a:pt x="44" y="259"/>
                  <a:pt x="56" y="259"/>
                </a:cubicBezTo>
                <a:cubicBezTo>
                  <a:pt x="56" y="259"/>
                  <a:pt x="82" y="259"/>
                  <a:pt x="97" y="259"/>
                </a:cubicBezTo>
                <a:cubicBezTo>
                  <a:pt x="97" y="261"/>
                  <a:pt x="97" y="261"/>
                  <a:pt x="97" y="263"/>
                </a:cubicBezTo>
                <a:cubicBezTo>
                  <a:pt x="78" y="263"/>
                  <a:pt x="34" y="263"/>
                  <a:pt x="34" y="263"/>
                </a:cubicBezTo>
                <a:cubicBezTo>
                  <a:pt x="15" y="263"/>
                  <a:pt x="0" y="279"/>
                  <a:pt x="0" y="298"/>
                </a:cubicBezTo>
                <a:cubicBezTo>
                  <a:pt x="0" y="317"/>
                  <a:pt x="15" y="333"/>
                  <a:pt x="34" y="333"/>
                </a:cubicBezTo>
                <a:cubicBezTo>
                  <a:pt x="257" y="333"/>
                  <a:pt x="257" y="333"/>
                  <a:pt x="257" y="333"/>
                </a:cubicBezTo>
                <a:cubicBezTo>
                  <a:pt x="277" y="333"/>
                  <a:pt x="292" y="317"/>
                  <a:pt x="292" y="298"/>
                </a:cubicBezTo>
                <a:cubicBezTo>
                  <a:pt x="292" y="279"/>
                  <a:pt x="277" y="263"/>
                  <a:pt x="257" y="263"/>
                </a:cubicBezTo>
                <a:cubicBezTo>
                  <a:pt x="257" y="263"/>
                  <a:pt x="219" y="263"/>
                  <a:pt x="201" y="263"/>
                </a:cubicBezTo>
                <a:cubicBezTo>
                  <a:pt x="201" y="261"/>
                  <a:pt x="201" y="261"/>
                  <a:pt x="201" y="259"/>
                </a:cubicBezTo>
                <a:cubicBezTo>
                  <a:pt x="202" y="259"/>
                  <a:pt x="204" y="259"/>
                  <a:pt x="204" y="259"/>
                </a:cubicBezTo>
                <a:cubicBezTo>
                  <a:pt x="216" y="259"/>
                  <a:pt x="225" y="250"/>
                  <a:pt x="225" y="239"/>
                </a:cubicBezTo>
                <a:cubicBezTo>
                  <a:pt x="225" y="209"/>
                  <a:pt x="222" y="185"/>
                  <a:pt x="217" y="167"/>
                </a:cubicBezTo>
                <a:cubicBezTo>
                  <a:pt x="219" y="162"/>
                  <a:pt x="223" y="151"/>
                  <a:pt x="223" y="151"/>
                </a:cubicBezTo>
                <a:cubicBezTo>
                  <a:pt x="230" y="130"/>
                  <a:pt x="246" y="115"/>
                  <a:pt x="269" y="106"/>
                </a:cubicBezTo>
                <a:cubicBezTo>
                  <a:pt x="270" y="105"/>
                  <a:pt x="341" y="85"/>
                  <a:pt x="341" y="85"/>
                </a:cubicBezTo>
                <a:cubicBezTo>
                  <a:pt x="347" y="84"/>
                  <a:pt x="350" y="78"/>
                  <a:pt x="350" y="73"/>
                </a:cubicBezTo>
                <a:cubicBezTo>
                  <a:pt x="350" y="71"/>
                  <a:pt x="350" y="70"/>
                  <a:pt x="350" y="69"/>
                </a:cubicBezTo>
                <a:cubicBezTo>
                  <a:pt x="348" y="62"/>
                  <a:pt x="341" y="58"/>
                  <a:pt x="333" y="60"/>
                </a:cubicBezTo>
                <a:cubicBezTo>
                  <a:pt x="260" y="80"/>
                  <a:pt x="260" y="80"/>
                  <a:pt x="260" y="80"/>
                </a:cubicBezTo>
                <a:cubicBezTo>
                  <a:pt x="260" y="80"/>
                  <a:pt x="260" y="81"/>
                  <a:pt x="259" y="81"/>
                </a:cubicBezTo>
                <a:cubicBezTo>
                  <a:pt x="229" y="93"/>
                  <a:pt x="208" y="114"/>
                  <a:pt x="198" y="142"/>
                </a:cubicBezTo>
                <a:cubicBezTo>
                  <a:pt x="198" y="142"/>
                  <a:pt x="198" y="142"/>
                  <a:pt x="198" y="142"/>
                </a:cubicBezTo>
                <a:cubicBezTo>
                  <a:pt x="190" y="162"/>
                  <a:pt x="190" y="162"/>
                  <a:pt x="190" y="162"/>
                </a:cubicBezTo>
                <a:cubicBezTo>
                  <a:pt x="190" y="163"/>
                  <a:pt x="189" y="165"/>
                  <a:pt x="189" y="166"/>
                </a:cubicBezTo>
                <a:cubicBezTo>
                  <a:pt x="189" y="168"/>
                  <a:pt x="190" y="169"/>
                  <a:pt x="190" y="171"/>
                </a:cubicBezTo>
                <a:cubicBezTo>
                  <a:pt x="195" y="185"/>
                  <a:pt x="197" y="206"/>
                  <a:pt x="198" y="232"/>
                </a:cubicBezTo>
                <a:cubicBezTo>
                  <a:pt x="193" y="232"/>
                  <a:pt x="188" y="232"/>
                  <a:pt x="188" y="232"/>
                </a:cubicBezTo>
                <a:cubicBezTo>
                  <a:pt x="181" y="232"/>
                  <a:pt x="175" y="238"/>
                  <a:pt x="175" y="246"/>
                </a:cubicBezTo>
                <a:cubicBezTo>
                  <a:pt x="175" y="277"/>
                  <a:pt x="175" y="277"/>
                  <a:pt x="175" y="277"/>
                </a:cubicBezTo>
                <a:cubicBezTo>
                  <a:pt x="175" y="284"/>
                  <a:pt x="181" y="290"/>
                  <a:pt x="188" y="290"/>
                </a:cubicBezTo>
                <a:cubicBezTo>
                  <a:pt x="257" y="290"/>
                  <a:pt x="257" y="290"/>
                  <a:pt x="257" y="290"/>
                </a:cubicBezTo>
                <a:cubicBezTo>
                  <a:pt x="262" y="290"/>
                  <a:pt x="265" y="294"/>
                  <a:pt x="265" y="298"/>
                </a:cubicBezTo>
                <a:cubicBezTo>
                  <a:pt x="265" y="303"/>
                  <a:pt x="262" y="306"/>
                  <a:pt x="257" y="306"/>
                </a:cubicBezTo>
                <a:cubicBezTo>
                  <a:pt x="34" y="306"/>
                  <a:pt x="34" y="306"/>
                  <a:pt x="34" y="306"/>
                </a:cubicBezTo>
                <a:cubicBezTo>
                  <a:pt x="30" y="306"/>
                  <a:pt x="26" y="303"/>
                  <a:pt x="26" y="298"/>
                </a:cubicBezTo>
                <a:cubicBezTo>
                  <a:pt x="26" y="294"/>
                  <a:pt x="30" y="290"/>
                  <a:pt x="34" y="290"/>
                </a:cubicBezTo>
                <a:cubicBezTo>
                  <a:pt x="110" y="290"/>
                  <a:pt x="110" y="290"/>
                  <a:pt x="110" y="290"/>
                </a:cubicBezTo>
                <a:cubicBezTo>
                  <a:pt x="117" y="290"/>
                  <a:pt x="123" y="284"/>
                  <a:pt x="123" y="277"/>
                </a:cubicBezTo>
                <a:cubicBezTo>
                  <a:pt x="123" y="246"/>
                  <a:pt x="123" y="246"/>
                  <a:pt x="123" y="246"/>
                </a:cubicBezTo>
                <a:cubicBezTo>
                  <a:pt x="123" y="238"/>
                  <a:pt x="117" y="232"/>
                  <a:pt x="110" y="232"/>
                </a:cubicBezTo>
                <a:cubicBezTo>
                  <a:pt x="110" y="232"/>
                  <a:pt x="69" y="232"/>
                  <a:pt x="61" y="232"/>
                </a:cubicBezTo>
                <a:cubicBezTo>
                  <a:pt x="61" y="218"/>
                  <a:pt x="61" y="172"/>
                  <a:pt x="61" y="155"/>
                </a:cubicBezTo>
                <a:cubicBezTo>
                  <a:pt x="73" y="155"/>
                  <a:pt x="168" y="155"/>
                  <a:pt x="168" y="155"/>
                </a:cubicBezTo>
                <a:cubicBezTo>
                  <a:pt x="174" y="155"/>
                  <a:pt x="179" y="151"/>
                  <a:pt x="181" y="145"/>
                </a:cubicBezTo>
                <a:cubicBezTo>
                  <a:pt x="186" y="125"/>
                  <a:pt x="186" y="125"/>
                  <a:pt x="186" y="125"/>
                </a:cubicBezTo>
                <a:cubicBezTo>
                  <a:pt x="193" y="98"/>
                  <a:pt x="208" y="83"/>
                  <a:pt x="233" y="77"/>
                </a:cubicBezTo>
                <a:cubicBezTo>
                  <a:pt x="233" y="77"/>
                  <a:pt x="345" y="51"/>
                  <a:pt x="345" y="51"/>
                </a:cubicBezTo>
                <a:cubicBezTo>
                  <a:pt x="346" y="51"/>
                  <a:pt x="347" y="51"/>
                  <a:pt x="348" y="50"/>
                </a:cubicBezTo>
                <a:cubicBezTo>
                  <a:pt x="349" y="49"/>
                  <a:pt x="349" y="49"/>
                  <a:pt x="349" y="49"/>
                </a:cubicBezTo>
                <a:cubicBezTo>
                  <a:pt x="351" y="48"/>
                  <a:pt x="352" y="47"/>
                  <a:pt x="354" y="45"/>
                </a:cubicBezTo>
                <a:cubicBezTo>
                  <a:pt x="354" y="45"/>
                  <a:pt x="358" y="38"/>
                  <a:pt x="362" y="32"/>
                </a:cubicBezTo>
                <a:cubicBezTo>
                  <a:pt x="366" y="36"/>
                  <a:pt x="368" y="38"/>
                  <a:pt x="371" y="41"/>
                </a:cubicBezTo>
                <a:cubicBezTo>
                  <a:pt x="372" y="50"/>
                  <a:pt x="380" y="164"/>
                  <a:pt x="380" y="164"/>
                </a:cubicBezTo>
                <a:cubicBezTo>
                  <a:pt x="381" y="169"/>
                  <a:pt x="384" y="173"/>
                  <a:pt x="388" y="175"/>
                </a:cubicBezTo>
                <a:cubicBezTo>
                  <a:pt x="388" y="175"/>
                  <a:pt x="399" y="180"/>
                  <a:pt x="400" y="180"/>
                </a:cubicBezTo>
                <a:cubicBezTo>
                  <a:pt x="402" y="181"/>
                  <a:pt x="403" y="184"/>
                  <a:pt x="405" y="190"/>
                </a:cubicBezTo>
                <a:cubicBezTo>
                  <a:pt x="406" y="191"/>
                  <a:pt x="406" y="193"/>
                  <a:pt x="406" y="194"/>
                </a:cubicBezTo>
                <a:cubicBezTo>
                  <a:pt x="406" y="196"/>
                  <a:pt x="405" y="199"/>
                  <a:pt x="404" y="201"/>
                </a:cubicBezTo>
                <a:cubicBezTo>
                  <a:pt x="402" y="205"/>
                  <a:pt x="399" y="208"/>
                  <a:pt x="395" y="209"/>
                </a:cubicBezTo>
                <a:cubicBezTo>
                  <a:pt x="395" y="209"/>
                  <a:pt x="394" y="209"/>
                  <a:pt x="394" y="209"/>
                </a:cubicBezTo>
                <a:cubicBezTo>
                  <a:pt x="338" y="232"/>
                  <a:pt x="338" y="232"/>
                  <a:pt x="338" y="232"/>
                </a:cubicBezTo>
                <a:cubicBezTo>
                  <a:pt x="333" y="234"/>
                  <a:pt x="330" y="239"/>
                  <a:pt x="330" y="245"/>
                </a:cubicBezTo>
                <a:cubicBezTo>
                  <a:pt x="330" y="246"/>
                  <a:pt x="330" y="248"/>
                  <a:pt x="331" y="250"/>
                </a:cubicBezTo>
                <a:cubicBezTo>
                  <a:pt x="334" y="256"/>
                  <a:pt x="341" y="260"/>
                  <a:pt x="348" y="257"/>
                </a:cubicBezTo>
                <a:cubicBezTo>
                  <a:pt x="404" y="234"/>
                  <a:pt x="404" y="234"/>
                  <a:pt x="404" y="234"/>
                </a:cubicBezTo>
                <a:cubicBezTo>
                  <a:pt x="404" y="234"/>
                  <a:pt x="404" y="234"/>
                  <a:pt x="403" y="234"/>
                </a:cubicBezTo>
                <a:cubicBezTo>
                  <a:pt x="414" y="231"/>
                  <a:pt x="423" y="223"/>
                  <a:pt x="428" y="213"/>
                </a:cubicBezTo>
                <a:cubicBezTo>
                  <a:pt x="431" y="207"/>
                  <a:pt x="433" y="200"/>
                  <a:pt x="433" y="194"/>
                </a:cubicBezTo>
                <a:cubicBezTo>
                  <a:pt x="433" y="190"/>
                  <a:pt x="432" y="186"/>
                  <a:pt x="431" y="182"/>
                </a:cubicBezTo>
                <a:cubicBezTo>
                  <a:pt x="428" y="173"/>
                  <a:pt x="423" y="162"/>
                  <a:pt x="411" y="156"/>
                </a:cubicBezTo>
                <a:cubicBezTo>
                  <a:pt x="411" y="156"/>
                  <a:pt x="411" y="156"/>
                  <a:pt x="411" y="156"/>
                </a:cubicBezTo>
                <a:cubicBezTo>
                  <a:pt x="411" y="156"/>
                  <a:pt x="408" y="155"/>
                  <a:pt x="406" y="154"/>
                </a:cubicBezTo>
                <a:cubicBezTo>
                  <a:pt x="405" y="140"/>
                  <a:pt x="398" y="33"/>
                  <a:pt x="398" y="33"/>
                </a:cubicBezTo>
                <a:cubicBezTo>
                  <a:pt x="397" y="30"/>
                  <a:pt x="396" y="27"/>
                  <a:pt x="393" y="25"/>
                </a:cubicBezTo>
                <a:cubicBezTo>
                  <a:pt x="374" y="6"/>
                  <a:pt x="374" y="6"/>
                  <a:pt x="374" y="6"/>
                </a:cubicBezTo>
                <a:cubicBezTo>
                  <a:pt x="374" y="6"/>
                  <a:pt x="374" y="6"/>
                  <a:pt x="374" y="6"/>
                </a:cubicBezTo>
                <a:cubicBezTo>
                  <a:pt x="368" y="0"/>
                  <a:pt x="361" y="0"/>
                  <a:pt x="358" y="0"/>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05" name="TextBox 304"/>
          <p:cNvSpPr txBox="1"/>
          <p:nvPr userDrawn="1"/>
        </p:nvSpPr>
        <p:spPr>
          <a:xfrm>
            <a:off x="3677875" y="2597684"/>
            <a:ext cx="795940" cy="184666"/>
          </a:xfrm>
          <a:prstGeom prst="rect">
            <a:avLst/>
          </a:prstGeom>
          <a:noFill/>
        </p:spPr>
        <p:txBody>
          <a:bodyPr wrap="square" lIns="0" tIns="0" rIns="0" bIns="0" rtlCol="0" anchor="t" anchorCtr="0">
            <a:spAutoFit/>
          </a:bodyPr>
          <a:lstStyle/>
          <a:p>
            <a:pPr algn="ctr"/>
            <a:r>
              <a:rPr lang="en-US" sz="600" b="1" dirty="0">
                <a:solidFill>
                  <a:schemeClr val="bg1"/>
                </a:solidFill>
                <a:latin typeface="Arial" pitchFamily="34" charset="0"/>
                <a:cs typeface="Arial" pitchFamily="34" charset="0"/>
              </a:rPr>
              <a:t>Mining, minerals</a:t>
            </a:r>
            <a:br>
              <a:rPr lang="en-US" sz="600" b="1" dirty="0">
                <a:solidFill>
                  <a:schemeClr val="bg1"/>
                </a:solidFill>
                <a:latin typeface="Arial" pitchFamily="34" charset="0"/>
                <a:cs typeface="Arial" pitchFamily="34" charset="0"/>
              </a:rPr>
            </a:br>
            <a:r>
              <a:rPr lang="en-US" sz="600" b="1" dirty="0">
                <a:solidFill>
                  <a:schemeClr val="bg1"/>
                </a:solidFill>
                <a:latin typeface="Arial" pitchFamily="34" charset="0"/>
                <a:cs typeface="Arial" pitchFamily="34" charset="0"/>
              </a:rPr>
              <a:t>&amp; metals</a:t>
            </a:r>
          </a:p>
        </p:txBody>
      </p:sp>
      <p:sp>
        <p:nvSpPr>
          <p:cNvPr id="306" name="Freeform 112"/>
          <p:cNvSpPr>
            <a:spLocks noChangeAspect="1"/>
          </p:cNvSpPr>
          <p:nvPr userDrawn="1"/>
        </p:nvSpPr>
        <p:spPr bwMode="auto">
          <a:xfrm>
            <a:off x="3173713" y="1646520"/>
            <a:ext cx="375206" cy="294894"/>
          </a:xfrm>
          <a:custGeom>
            <a:avLst/>
            <a:gdLst/>
            <a:ahLst/>
            <a:cxnLst>
              <a:cxn ang="0">
                <a:pos x="49" y="5"/>
              </a:cxn>
              <a:cxn ang="0">
                <a:pos x="32" y="98"/>
              </a:cxn>
              <a:cxn ang="0">
                <a:pos x="0" y="335"/>
              </a:cxn>
              <a:cxn ang="0">
                <a:pos x="26" y="335"/>
              </a:cxn>
              <a:cxn ang="0">
                <a:pos x="58" y="107"/>
              </a:cxn>
              <a:cxn ang="0">
                <a:pos x="59" y="34"/>
              </a:cxn>
              <a:cxn ang="0">
                <a:pos x="78" y="27"/>
              </a:cxn>
              <a:cxn ang="0">
                <a:pos x="95" y="29"/>
              </a:cxn>
              <a:cxn ang="0">
                <a:pos x="97" y="101"/>
              </a:cxn>
              <a:cxn ang="0">
                <a:pos x="130" y="183"/>
              </a:cxn>
              <a:cxn ang="0">
                <a:pos x="143" y="349"/>
              </a:cxn>
              <a:cxn ang="0">
                <a:pos x="283" y="338"/>
              </a:cxn>
              <a:cxn ang="0">
                <a:pos x="275" y="323"/>
              </a:cxn>
              <a:cxn ang="0">
                <a:pos x="235" y="256"/>
              </a:cxn>
              <a:cxn ang="0">
                <a:pos x="302" y="173"/>
              </a:cxn>
              <a:cxn ang="0">
                <a:pos x="302" y="163"/>
              </a:cxn>
              <a:cxn ang="0">
                <a:pos x="299" y="116"/>
              </a:cxn>
              <a:cxn ang="0">
                <a:pos x="322" y="154"/>
              </a:cxn>
              <a:cxn ang="0">
                <a:pos x="366" y="129"/>
              </a:cxn>
              <a:cxn ang="0">
                <a:pos x="378" y="151"/>
              </a:cxn>
              <a:cxn ang="0">
                <a:pos x="349" y="172"/>
              </a:cxn>
              <a:cxn ang="0">
                <a:pos x="357" y="184"/>
              </a:cxn>
              <a:cxn ang="0">
                <a:pos x="390" y="303"/>
              </a:cxn>
              <a:cxn ang="0">
                <a:pos x="358" y="335"/>
              </a:cxn>
              <a:cxn ang="0">
                <a:pos x="378" y="347"/>
              </a:cxn>
              <a:cxn ang="0">
                <a:pos x="433" y="256"/>
              </a:cxn>
              <a:cxn ang="0">
                <a:pos x="446" y="113"/>
              </a:cxn>
              <a:cxn ang="0">
                <a:pos x="445" y="102"/>
              </a:cxn>
              <a:cxn ang="0">
                <a:pos x="354" y="106"/>
              </a:cxn>
              <a:cxn ang="0">
                <a:pos x="314" y="92"/>
              </a:cxn>
              <a:cxn ang="0">
                <a:pos x="251" y="102"/>
              </a:cxn>
              <a:cxn ang="0">
                <a:pos x="242" y="115"/>
              </a:cxn>
              <a:cxn ang="0">
                <a:pos x="272" y="160"/>
              </a:cxn>
              <a:cxn ang="0">
                <a:pos x="208" y="256"/>
              </a:cxn>
              <a:cxn ang="0">
                <a:pos x="232" y="322"/>
              </a:cxn>
              <a:cxn ang="0">
                <a:pos x="157" y="183"/>
              </a:cxn>
              <a:cxn ang="0">
                <a:pos x="124" y="34"/>
              </a:cxn>
              <a:cxn ang="0">
                <a:pos x="79" y="0"/>
              </a:cxn>
            </a:cxnLst>
            <a:rect l="0" t="0" r="r" b="b"/>
            <a:pathLst>
              <a:path w="447" h="351">
                <a:moveTo>
                  <a:pt x="78" y="0"/>
                </a:moveTo>
                <a:cubicBezTo>
                  <a:pt x="69" y="0"/>
                  <a:pt x="58" y="1"/>
                  <a:pt x="49" y="5"/>
                </a:cubicBezTo>
                <a:cubicBezTo>
                  <a:pt x="38" y="11"/>
                  <a:pt x="32" y="21"/>
                  <a:pt x="32" y="34"/>
                </a:cubicBezTo>
                <a:cubicBezTo>
                  <a:pt x="32" y="34"/>
                  <a:pt x="32" y="92"/>
                  <a:pt x="32" y="98"/>
                </a:cubicBezTo>
                <a:cubicBezTo>
                  <a:pt x="23" y="116"/>
                  <a:pt x="0" y="165"/>
                  <a:pt x="0" y="183"/>
                </a:cubicBezTo>
                <a:cubicBezTo>
                  <a:pt x="0" y="335"/>
                  <a:pt x="0" y="335"/>
                  <a:pt x="0" y="335"/>
                </a:cubicBezTo>
                <a:cubicBezTo>
                  <a:pt x="0" y="343"/>
                  <a:pt x="6" y="349"/>
                  <a:pt x="13" y="349"/>
                </a:cubicBezTo>
                <a:cubicBezTo>
                  <a:pt x="20" y="349"/>
                  <a:pt x="26" y="343"/>
                  <a:pt x="26" y="335"/>
                </a:cubicBezTo>
                <a:cubicBezTo>
                  <a:pt x="26" y="183"/>
                  <a:pt x="26" y="183"/>
                  <a:pt x="26" y="183"/>
                </a:cubicBezTo>
                <a:cubicBezTo>
                  <a:pt x="26" y="175"/>
                  <a:pt x="42" y="137"/>
                  <a:pt x="58" y="107"/>
                </a:cubicBezTo>
                <a:cubicBezTo>
                  <a:pt x="58" y="105"/>
                  <a:pt x="59" y="103"/>
                  <a:pt x="59" y="101"/>
                </a:cubicBezTo>
                <a:cubicBezTo>
                  <a:pt x="59" y="34"/>
                  <a:pt x="59" y="34"/>
                  <a:pt x="59" y="34"/>
                </a:cubicBezTo>
                <a:cubicBezTo>
                  <a:pt x="59" y="30"/>
                  <a:pt x="60" y="29"/>
                  <a:pt x="61" y="29"/>
                </a:cubicBezTo>
                <a:cubicBezTo>
                  <a:pt x="64" y="27"/>
                  <a:pt x="70" y="27"/>
                  <a:pt x="78" y="27"/>
                </a:cubicBezTo>
                <a:cubicBezTo>
                  <a:pt x="79" y="27"/>
                  <a:pt x="79" y="27"/>
                  <a:pt x="79" y="27"/>
                </a:cubicBezTo>
                <a:cubicBezTo>
                  <a:pt x="87" y="27"/>
                  <a:pt x="92" y="27"/>
                  <a:pt x="95" y="29"/>
                </a:cubicBezTo>
                <a:cubicBezTo>
                  <a:pt x="96" y="29"/>
                  <a:pt x="97" y="30"/>
                  <a:pt x="97" y="34"/>
                </a:cubicBezTo>
                <a:cubicBezTo>
                  <a:pt x="97" y="101"/>
                  <a:pt x="97" y="101"/>
                  <a:pt x="97" y="101"/>
                </a:cubicBezTo>
                <a:cubicBezTo>
                  <a:pt x="97" y="103"/>
                  <a:pt x="98" y="105"/>
                  <a:pt x="99" y="107"/>
                </a:cubicBezTo>
                <a:cubicBezTo>
                  <a:pt x="114" y="137"/>
                  <a:pt x="130" y="175"/>
                  <a:pt x="130" y="183"/>
                </a:cubicBezTo>
                <a:cubicBezTo>
                  <a:pt x="130" y="335"/>
                  <a:pt x="130" y="335"/>
                  <a:pt x="130" y="335"/>
                </a:cubicBezTo>
                <a:cubicBezTo>
                  <a:pt x="130" y="343"/>
                  <a:pt x="136" y="349"/>
                  <a:pt x="143" y="349"/>
                </a:cubicBezTo>
                <a:cubicBezTo>
                  <a:pt x="270" y="349"/>
                  <a:pt x="270" y="349"/>
                  <a:pt x="270" y="349"/>
                </a:cubicBezTo>
                <a:cubicBezTo>
                  <a:pt x="276" y="349"/>
                  <a:pt x="282" y="344"/>
                  <a:pt x="283" y="338"/>
                </a:cubicBezTo>
                <a:cubicBezTo>
                  <a:pt x="283" y="337"/>
                  <a:pt x="283" y="336"/>
                  <a:pt x="283" y="335"/>
                </a:cubicBezTo>
                <a:cubicBezTo>
                  <a:pt x="283" y="330"/>
                  <a:pt x="280" y="325"/>
                  <a:pt x="275" y="323"/>
                </a:cubicBezTo>
                <a:cubicBezTo>
                  <a:pt x="274" y="323"/>
                  <a:pt x="253" y="314"/>
                  <a:pt x="241" y="286"/>
                </a:cubicBezTo>
                <a:cubicBezTo>
                  <a:pt x="237" y="276"/>
                  <a:pt x="235" y="266"/>
                  <a:pt x="235" y="256"/>
                </a:cubicBezTo>
                <a:cubicBezTo>
                  <a:pt x="235" y="221"/>
                  <a:pt x="259" y="191"/>
                  <a:pt x="294" y="180"/>
                </a:cubicBezTo>
                <a:cubicBezTo>
                  <a:pt x="297" y="179"/>
                  <a:pt x="300" y="177"/>
                  <a:pt x="302" y="173"/>
                </a:cubicBezTo>
                <a:cubicBezTo>
                  <a:pt x="303" y="172"/>
                  <a:pt x="303" y="170"/>
                  <a:pt x="303" y="168"/>
                </a:cubicBezTo>
                <a:cubicBezTo>
                  <a:pt x="303" y="166"/>
                  <a:pt x="303" y="164"/>
                  <a:pt x="302" y="163"/>
                </a:cubicBezTo>
                <a:cubicBezTo>
                  <a:pt x="295" y="144"/>
                  <a:pt x="288" y="133"/>
                  <a:pt x="279" y="122"/>
                </a:cubicBezTo>
                <a:cubicBezTo>
                  <a:pt x="289" y="119"/>
                  <a:pt x="293" y="118"/>
                  <a:pt x="299" y="116"/>
                </a:cubicBezTo>
                <a:cubicBezTo>
                  <a:pt x="303" y="123"/>
                  <a:pt x="309" y="133"/>
                  <a:pt x="313" y="145"/>
                </a:cubicBezTo>
                <a:cubicBezTo>
                  <a:pt x="314" y="150"/>
                  <a:pt x="317" y="153"/>
                  <a:pt x="322" y="154"/>
                </a:cubicBezTo>
                <a:cubicBezTo>
                  <a:pt x="326" y="156"/>
                  <a:pt x="331" y="155"/>
                  <a:pt x="335" y="151"/>
                </a:cubicBezTo>
                <a:cubicBezTo>
                  <a:pt x="343" y="144"/>
                  <a:pt x="354" y="136"/>
                  <a:pt x="366" y="129"/>
                </a:cubicBezTo>
                <a:cubicBezTo>
                  <a:pt x="382" y="121"/>
                  <a:pt x="399" y="119"/>
                  <a:pt x="412" y="119"/>
                </a:cubicBezTo>
                <a:cubicBezTo>
                  <a:pt x="404" y="130"/>
                  <a:pt x="393" y="143"/>
                  <a:pt x="378" y="151"/>
                </a:cubicBezTo>
                <a:cubicBezTo>
                  <a:pt x="371" y="154"/>
                  <a:pt x="365" y="157"/>
                  <a:pt x="358" y="159"/>
                </a:cubicBezTo>
                <a:cubicBezTo>
                  <a:pt x="353" y="161"/>
                  <a:pt x="350" y="166"/>
                  <a:pt x="349" y="172"/>
                </a:cubicBezTo>
                <a:cubicBezTo>
                  <a:pt x="349" y="172"/>
                  <a:pt x="349" y="172"/>
                  <a:pt x="349" y="172"/>
                </a:cubicBezTo>
                <a:cubicBezTo>
                  <a:pt x="349" y="177"/>
                  <a:pt x="353" y="182"/>
                  <a:pt x="357" y="184"/>
                </a:cubicBezTo>
                <a:cubicBezTo>
                  <a:pt x="387" y="197"/>
                  <a:pt x="406" y="225"/>
                  <a:pt x="406" y="256"/>
                </a:cubicBezTo>
                <a:cubicBezTo>
                  <a:pt x="406" y="273"/>
                  <a:pt x="401" y="289"/>
                  <a:pt x="390" y="303"/>
                </a:cubicBezTo>
                <a:cubicBezTo>
                  <a:pt x="383" y="311"/>
                  <a:pt x="375" y="318"/>
                  <a:pt x="365" y="324"/>
                </a:cubicBezTo>
                <a:cubicBezTo>
                  <a:pt x="361" y="326"/>
                  <a:pt x="358" y="331"/>
                  <a:pt x="358" y="335"/>
                </a:cubicBezTo>
                <a:cubicBezTo>
                  <a:pt x="358" y="338"/>
                  <a:pt x="359" y="340"/>
                  <a:pt x="360" y="342"/>
                </a:cubicBezTo>
                <a:cubicBezTo>
                  <a:pt x="364" y="348"/>
                  <a:pt x="372" y="351"/>
                  <a:pt x="378" y="347"/>
                </a:cubicBezTo>
                <a:cubicBezTo>
                  <a:pt x="391" y="340"/>
                  <a:pt x="402" y="330"/>
                  <a:pt x="411" y="319"/>
                </a:cubicBezTo>
                <a:cubicBezTo>
                  <a:pt x="425" y="301"/>
                  <a:pt x="433" y="279"/>
                  <a:pt x="433" y="256"/>
                </a:cubicBezTo>
                <a:cubicBezTo>
                  <a:pt x="433" y="224"/>
                  <a:pt x="417" y="194"/>
                  <a:pt x="391" y="174"/>
                </a:cubicBezTo>
                <a:cubicBezTo>
                  <a:pt x="428" y="154"/>
                  <a:pt x="445" y="115"/>
                  <a:pt x="446" y="113"/>
                </a:cubicBezTo>
                <a:cubicBezTo>
                  <a:pt x="447" y="112"/>
                  <a:pt x="447" y="110"/>
                  <a:pt x="447" y="108"/>
                </a:cubicBezTo>
                <a:cubicBezTo>
                  <a:pt x="447" y="106"/>
                  <a:pt x="446" y="104"/>
                  <a:pt x="445" y="102"/>
                </a:cubicBezTo>
                <a:cubicBezTo>
                  <a:pt x="444" y="98"/>
                  <a:pt x="440" y="96"/>
                  <a:pt x="436" y="95"/>
                </a:cubicBezTo>
                <a:cubicBezTo>
                  <a:pt x="435" y="95"/>
                  <a:pt x="392" y="86"/>
                  <a:pt x="354" y="106"/>
                </a:cubicBezTo>
                <a:cubicBezTo>
                  <a:pt x="346" y="110"/>
                  <a:pt x="338" y="115"/>
                  <a:pt x="331" y="120"/>
                </a:cubicBezTo>
                <a:cubicBezTo>
                  <a:pt x="324" y="104"/>
                  <a:pt x="315" y="93"/>
                  <a:pt x="314" y="92"/>
                </a:cubicBezTo>
                <a:cubicBezTo>
                  <a:pt x="311" y="88"/>
                  <a:pt x="305" y="86"/>
                  <a:pt x="300" y="88"/>
                </a:cubicBezTo>
                <a:cubicBezTo>
                  <a:pt x="251" y="102"/>
                  <a:pt x="251" y="102"/>
                  <a:pt x="251" y="102"/>
                </a:cubicBezTo>
                <a:cubicBezTo>
                  <a:pt x="247" y="104"/>
                  <a:pt x="243" y="107"/>
                  <a:pt x="242" y="112"/>
                </a:cubicBezTo>
                <a:cubicBezTo>
                  <a:pt x="242" y="113"/>
                  <a:pt x="242" y="114"/>
                  <a:pt x="242" y="115"/>
                </a:cubicBezTo>
                <a:cubicBezTo>
                  <a:pt x="242" y="119"/>
                  <a:pt x="243" y="122"/>
                  <a:pt x="245" y="124"/>
                </a:cubicBezTo>
                <a:cubicBezTo>
                  <a:pt x="258" y="138"/>
                  <a:pt x="265" y="145"/>
                  <a:pt x="272" y="160"/>
                </a:cubicBezTo>
                <a:cubicBezTo>
                  <a:pt x="233" y="178"/>
                  <a:pt x="208" y="214"/>
                  <a:pt x="208" y="256"/>
                </a:cubicBezTo>
                <a:cubicBezTo>
                  <a:pt x="208" y="256"/>
                  <a:pt x="208" y="256"/>
                  <a:pt x="208" y="256"/>
                </a:cubicBezTo>
                <a:cubicBezTo>
                  <a:pt x="208" y="269"/>
                  <a:pt x="211" y="283"/>
                  <a:pt x="216" y="296"/>
                </a:cubicBezTo>
                <a:cubicBezTo>
                  <a:pt x="221" y="307"/>
                  <a:pt x="226" y="315"/>
                  <a:pt x="232" y="322"/>
                </a:cubicBezTo>
                <a:cubicBezTo>
                  <a:pt x="206" y="322"/>
                  <a:pt x="172" y="322"/>
                  <a:pt x="157" y="322"/>
                </a:cubicBezTo>
                <a:cubicBezTo>
                  <a:pt x="157" y="300"/>
                  <a:pt x="157" y="183"/>
                  <a:pt x="157" y="183"/>
                </a:cubicBezTo>
                <a:cubicBezTo>
                  <a:pt x="157" y="165"/>
                  <a:pt x="133" y="116"/>
                  <a:pt x="124" y="98"/>
                </a:cubicBezTo>
                <a:cubicBezTo>
                  <a:pt x="124" y="92"/>
                  <a:pt x="124" y="34"/>
                  <a:pt x="124" y="34"/>
                </a:cubicBezTo>
                <a:cubicBezTo>
                  <a:pt x="124" y="21"/>
                  <a:pt x="118" y="11"/>
                  <a:pt x="107" y="5"/>
                </a:cubicBezTo>
                <a:cubicBezTo>
                  <a:pt x="98" y="1"/>
                  <a:pt x="87" y="0"/>
                  <a:pt x="79" y="0"/>
                </a:cubicBezTo>
                <a:lnTo>
                  <a:pt x="78"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07" name="TextBox 306"/>
          <p:cNvSpPr txBox="1"/>
          <p:nvPr userDrawn="1"/>
        </p:nvSpPr>
        <p:spPr>
          <a:xfrm>
            <a:off x="3173713" y="1979327"/>
            <a:ext cx="392396" cy="184666"/>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Food &amp;</a:t>
            </a:r>
            <a:br>
              <a:rPr lang="en-US" sz="600" b="1" dirty="0">
                <a:solidFill>
                  <a:schemeClr val="bg1"/>
                </a:solidFill>
                <a:latin typeface="Arial" pitchFamily="34" charset="0"/>
                <a:cs typeface="Arial" pitchFamily="34" charset="0"/>
              </a:rPr>
            </a:br>
            <a:r>
              <a:rPr lang="en-US" sz="600" b="1" dirty="0">
                <a:solidFill>
                  <a:schemeClr val="bg1"/>
                </a:solidFill>
                <a:latin typeface="Arial" pitchFamily="34" charset="0"/>
                <a:cs typeface="Arial" pitchFamily="34" charset="0"/>
              </a:rPr>
              <a:t>beverage</a:t>
            </a:r>
          </a:p>
        </p:txBody>
      </p:sp>
      <p:sp>
        <p:nvSpPr>
          <p:cNvPr id="308" name="Freeform 108"/>
          <p:cNvSpPr>
            <a:spLocks noChangeAspect="1"/>
          </p:cNvSpPr>
          <p:nvPr userDrawn="1"/>
        </p:nvSpPr>
        <p:spPr bwMode="auto">
          <a:xfrm>
            <a:off x="1778348" y="2295461"/>
            <a:ext cx="359584" cy="253175"/>
          </a:xfrm>
          <a:custGeom>
            <a:avLst/>
            <a:gdLst/>
            <a:ahLst/>
            <a:cxnLst>
              <a:cxn ang="0">
                <a:pos x="13" y="0"/>
              </a:cxn>
              <a:cxn ang="0">
                <a:pos x="0" y="13"/>
              </a:cxn>
              <a:cxn ang="0">
                <a:pos x="0" y="311"/>
              </a:cxn>
              <a:cxn ang="0">
                <a:pos x="13" y="325"/>
              </a:cxn>
              <a:cxn ang="0">
                <a:pos x="70" y="325"/>
              </a:cxn>
              <a:cxn ang="0">
                <a:pos x="84" y="311"/>
              </a:cxn>
              <a:cxn ang="0">
                <a:pos x="84" y="259"/>
              </a:cxn>
              <a:cxn ang="0">
                <a:pos x="377" y="259"/>
              </a:cxn>
              <a:cxn ang="0">
                <a:pos x="377" y="311"/>
              </a:cxn>
              <a:cxn ang="0">
                <a:pos x="390" y="325"/>
              </a:cxn>
              <a:cxn ang="0">
                <a:pos x="448" y="325"/>
              </a:cxn>
              <a:cxn ang="0">
                <a:pos x="461" y="311"/>
              </a:cxn>
              <a:cxn ang="0">
                <a:pos x="461" y="183"/>
              </a:cxn>
              <a:cxn ang="0">
                <a:pos x="461" y="182"/>
              </a:cxn>
              <a:cxn ang="0">
                <a:pos x="381" y="126"/>
              </a:cxn>
              <a:cxn ang="0">
                <a:pos x="199" y="126"/>
              </a:cxn>
              <a:cxn ang="0">
                <a:pos x="186" y="140"/>
              </a:cxn>
              <a:cxn ang="0">
                <a:pos x="186" y="193"/>
              </a:cxn>
              <a:cxn ang="0">
                <a:pos x="199" y="207"/>
              </a:cxn>
              <a:cxn ang="0">
                <a:pos x="213" y="193"/>
              </a:cxn>
              <a:cxn ang="0">
                <a:pos x="213" y="153"/>
              </a:cxn>
              <a:cxn ang="0">
                <a:pos x="381" y="153"/>
              </a:cxn>
              <a:cxn ang="0">
                <a:pos x="434" y="184"/>
              </a:cxn>
              <a:cxn ang="0">
                <a:pos x="434" y="298"/>
              </a:cxn>
              <a:cxn ang="0">
                <a:pos x="404" y="298"/>
              </a:cxn>
              <a:cxn ang="0">
                <a:pos x="404" y="246"/>
              </a:cxn>
              <a:cxn ang="0">
                <a:pos x="390" y="232"/>
              </a:cxn>
              <a:cxn ang="0">
                <a:pos x="70" y="232"/>
              </a:cxn>
              <a:cxn ang="0">
                <a:pos x="57" y="246"/>
              </a:cxn>
              <a:cxn ang="0">
                <a:pos x="57" y="298"/>
              </a:cxn>
              <a:cxn ang="0">
                <a:pos x="26" y="298"/>
              </a:cxn>
              <a:cxn ang="0">
                <a:pos x="26" y="27"/>
              </a:cxn>
              <a:cxn ang="0">
                <a:pos x="57" y="27"/>
              </a:cxn>
              <a:cxn ang="0">
                <a:pos x="57" y="140"/>
              </a:cxn>
              <a:cxn ang="0">
                <a:pos x="70" y="153"/>
              </a:cxn>
              <a:cxn ang="0">
                <a:pos x="160" y="153"/>
              </a:cxn>
              <a:cxn ang="0">
                <a:pos x="173" y="141"/>
              </a:cxn>
              <a:cxn ang="0">
                <a:pos x="155" y="81"/>
              </a:cxn>
              <a:cxn ang="0">
                <a:pos x="113" y="64"/>
              </a:cxn>
              <a:cxn ang="0">
                <a:pos x="100" y="77"/>
              </a:cxn>
              <a:cxn ang="0">
                <a:pos x="113" y="90"/>
              </a:cxn>
              <a:cxn ang="0">
                <a:pos x="135" y="99"/>
              </a:cxn>
              <a:cxn ang="0">
                <a:pos x="146" y="126"/>
              </a:cxn>
              <a:cxn ang="0">
                <a:pos x="84" y="126"/>
              </a:cxn>
              <a:cxn ang="0">
                <a:pos x="84" y="13"/>
              </a:cxn>
              <a:cxn ang="0">
                <a:pos x="70" y="0"/>
              </a:cxn>
              <a:cxn ang="0">
                <a:pos x="13" y="0"/>
              </a:cxn>
            </a:cxnLst>
            <a:rect l="0" t="0" r="r" b="b"/>
            <a:pathLst>
              <a:path w="461" h="325">
                <a:moveTo>
                  <a:pt x="13" y="0"/>
                </a:moveTo>
                <a:cubicBezTo>
                  <a:pt x="6" y="0"/>
                  <a:pt x="0" y="6"/>
                  <a:pt x="0" y="13"/>
                </a:cubicBezTo>
                <a:cubicBezTo>
                  <a:pt x="0" y="311"/>
                  <a:pt x="0" y="311"/>
                  <a:pt x="0" y="311"/>
                </a:cubicBezTo>
                <a:cubicBezTo>
                  <a:pt x="0" y="319"/>
                  <a:pt x="6" y="325"/>
                  <a:pt x="13" y="325"/>
                </a:cubicBezTo>
                <a:cubicBezTo>
                  <a:pt x="70" y="325"/>
                  <a:pt x="70" y="325"/>
                  <a:pt x="70" y="325"/>
                </a:cubicBezTo>
                <a:cubicBezTo>
                  <a:pt x="78" y="325"/>
                  <a:pt x="84" y="319"/>
                  <a:pt x="84" y="311"/>
                </a:cubicBezTo>
                <a:cubicBezTo>
                  <a:pt x="84" y="311"/>
                  <a:pt x="84" y="276"/>
                  <a:pt x="84" y="259"/>
                </a:cubicBezTo>
                <a:cubicBezTo>
                  <a:pt x="107" y="259"/>
                  <a:pt x="354" y="259"/>
                  <a:pt x="377" y="259"/>
                </a:cubicBezTo>
                <a:cubicBezTo>
                  <a:pt x="377" y="276"/>
                  <a:pt x="377" y="311"/>
                  <a:pt x="377" y="311"/>
                </a:cubicBezTo>
                <a:cubicBezTo>
                  <a:pt x="377" y="319"/>
                  <a:pt x="383" y="325"/>
                  <a:pt x="390" y="325"/>
                </a:cubicBezTo>
                <a:cubicBezTo>
                  <a:pt x="448" y="325"/>
                  <a:pt x="448" y="325"/>
                  <a:pt x="448" y="325"/>
                </a:cubicBezTo>
                <a:cubicBezTo>
                  <a:pt x="455" y="325"/>
                  <a:pt x="461" y="319"/>
                  <a:pt x="461" y="311"/>
                </a:cubicBezTo>
                <a:cubicBezTo>
                  <a:pt x="461" y="183"/>
                  <a:pt x="461" y="183"/>
                  <a:pt x="461" y="183"/>
                </a:cubicBezTo>
                <a:cubicBezTo>
                  <a:pt x="461" y="182"/>
                  <a:pt x="461" y="182"/>
                  <a:pt x="461" y="182"/>
                </a:cubicBezTo>
                <a:cubicBezTo>
                  <a:pt x="460" y="163"/>
                  <a:pt x="441" y="126"/>
                  <a:pt x="381" y="126"/>
                </a:cubicBezTo>
                <a:cubicBezTo>
                  <a:pt x="199" y="126"/>
                  <a:pt x="199" y="126"/>
                  <a:pt x="199" y="126"/>
                </a:cubicBezTo>
                <a:cubicBezTo>
                  <a:pt x="192" y="126"/>
                  <a:pt x="186" y="132"/>
                  <a:pt x="186" y="140"/>
                </a:cubicBezTo>
                <a:cubicBezTo>
                  <a:pt x="186" y="193"/>
                  <a:pt x="186" y="193"/>
                  <a:pt x="186" y="193"/>
                </a:cubicBezTo>
                <a:cubicBezTo>
                  <a:pt x="186" y="201"/>
                  <a:pt x="192" y="207"/>
                  <a:pt x="199" y="207"/>
                </a:cubicBezTo>
                <a:cubicBezTo>
                  <a:pt x="207" y="207"/>
                  <a:pt x="213" y="201"/>
                  <a:pt x="213" y="193"/>
                </a:cubicBezTo>
                <a:cubicBezTo>
                  <a:pt x="213" y="193"/>
                  <a:pt x="213" y="168"/>
                  <a:pt x="213" y="153"/>
                </a:cubicBezTo>
                <a:cubicBezTo>
                  <a:pt x="231" y="153"/>
                  <a:pt x="381" y="153"/>
                  <a:pt x="381" y="153"/>
                </a:cubicBezTo>
                <a:cubicBezTo>
                  <a:pt x="428" y="153"/>
                  <a:pt x="434" y="179"/>
                  <a:pt x="434" y="184"/>
                </a:cubicBezTo>
                <a:cubicBezTo>
                  <a:pt x="434" y="185"/>
                  <a:pt x="434" y="277"/>
                  <a:pt x="434" y="298"/>
                </a:cubicBezTo>
                <a:cubicBezTo>
                  <a:pt x="423" y="298"/>
                  <a:pt x="415" y="298"/>
                  <a:pt x="404" y="298"/>
                </a:cubicBezTo>
                <a:cubicBezTo>
                  <a:pt x="404" y="281"/>
                  <a:pt x="404" y="246"/>
                  <a:pt x="404" y="246"/>
                </a:cubicBezTo>
                <a:cubicBezTo>
                  <a:pt x="404" y="238"/>
                  <a:pt x="398" y="232"/>
                  <a:pt x="390" y="232"/>
                </a:cubicBezTo>
                <a:cubicBezTo>
                  <a:pt x="70" y="232"/>
                  <a:pt x="70" y="232"/>
                  <a:pt x="70" y="232"/>
                </a:cubicBezTo>
                <a:cubicBezTo>
                  <a:pt x="63" y="232"/>
                  <a:pt x="57" y="238"/>
                  <a:pt x="57" y="246"/>
                </a:cubicBezTo>
                <a:cubicBezTo>
                  <a:pt x="57" y="246"/>
                  <a:pt x="57" y="281"/>
                  <a:pt x="57" y="298"/>
                </a:cubicBezTo>
                <a:cubicBezTo>
                  <a:pt x="46" y="298"/>
                  <a:pt x="37" y="298"/>
                  <a:pt x="26" y="298"/>
                </a:cubicBezTo>
                <a:cubicBezTo>
                  <a:pt x="26" y="275"/>
                  <a:pt x="26" y="50"/>
                  <a:pt x="26" y="27"/>
                </a:cubicBezTo>
                <a:cubicBezTo>
                  <a:pt x="37" y="27"/>
                  <a:pt x="46" y="27"/>
                  <a:pt x="57" y="27"/>
                </a:cubicBezTo>
                <a:cubicBezTo>
                  <a:pt x="57" y="48"/>
                  <a:pt x="57" y="140"/>
                  <a:pt x="57" y="140"/>
                </a:cubicBezTo>
                <a:cubicBezTo>
                  <a:pt x="57" y="147"/>
                  <a:pt x="63" y="153"/>
                  <a:pt x="70" y="153"/>
                </a:cubicBezTo>
                <a:cubicBezTo>
                  <a:pt x="160" y="153"/>
                  <a:pt x="160" y="153"/>
                  <a:pt x="160" y="153"/>
                </a:cubicBezTo>
                <a:cubicBezTo>
                  <a:pt x="167" y="153"/>
                  <a:pt x="172" y="148"/>
                  <a:pt x="173" y="141"/>
                </a:cubicBezTo>
                <a:cubicBezTo>
                  <a:pt x="173" y="139"/>
                  <a:pt x="175" y="103"/>
                  <a:pt x="155" y="81"/>
                </a:cubicBezTo>
                <a:cubicBezTo>
                  <a:pt x="144" y="70"/>
                  <a:pt x="130" y="64"/>
                  <a:pt x="113" y="64"/>
                </a:cubicBezTo>
                <a:cubicBezTo>
                  <a:pt x="106" y="64"/>
                  <a:pt x="100" y="70"/>
                  <a:pt x="100" y="77"/>
                </a:cubicBezTo>
                <a:cubicBezTo>
                  <a:pt x="100" y="84"/>
                  <a:pt x="106" y="90"/>
                  <a:pt x="113" y="90"/>
                </a:cubicBezTo>
                <a:cubicBezTo>
                  <a:pt x="123" y="90"/>
                  <a:pt x="130" y="93"/>
                  <a:pt x="135" y="99"/>
                </a:cubicBezTo>
                <a:cubicBezTo>
                  <a:pt x="142" y="106"/>
                  <a:pt x="145" y="117"/>
                  <a:pt x="146" y="126"/>
                </a:cubicBezTo>
                <a:cubicBezTo>
                  <a:pt x="129" y="126"/>
                  <a:pt x="99" y="126"/>
                  <a:pt x="84" y="126"/>
                </a:cubicBezTo>
                <a:cubicBezTo>
                  <a:pt x="84" y="105"/>
                  <a:pt x="84" y="13"/>
                  <a:pt x="84" y="13"/>
                </a:cubicBezTo>
                <a:cubicBezTo>
                  <a:pt x="84" y="6"/>
                  <a:pt x="78" y="0"/>
                  <a:pt x="70" y="0"/>
                </a:cubicBezTo>
                <a:lnTo>
                  <a:pt x="13"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09" name="TextBox 308"/>
          <p:cNvSpPr txBox="1"/>
          <p:nvPr userDrawn="1"/>
        </p:nvSpPr>
        <p:spPr>
          <a:xfrm>
            <a:off x="1719628" y="2597685"/>
            <a:ext cx="477026" cy="92333"/>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Hotels</a:t>
            </a:r>
          </a:p>
        </p:txBody>
      </p:sp>
      <p:sp>
        <p:nvSpPr>
          <p:cNvPr id="310" name="Freeform 80"/>
          <p:cNvSpPr>
            <a:spLocks noChangeAspect="1"/>
          </p:cNvSpPr>
          <p:nvPr userDrawn="1"/>
        </p:nvSpPr>
        <p:spPr bwMode="auto">
          <a:xfrm>
            <a:off x="1121457" y="2253742"/>
            <a:ext cx="249337" cy="294894"/>
          </a:xfrm>
          <a:custGeom>
            <a:avLst/>
            <a:gdLst/>
            <a:ahLst/>
            <a:cxnLst>
              <a:cxn ang="0">
                <a:pos x="237" y="0"/>
              </a:cxn>
              <a:cxn ang="0">
                <a:pos x="200" y="37"/>
              </a:cxn>
              <a:cxn ang="0">
                <a:pos x="200" y="129"/>
              </a:cxn>
              <a:cxn ang="0">
                <a:pos x="199" y="132"/>
              </a:cxn>
              <a:cxn ang="0">
                <a:pos x="115" y="132"/>
              </a:cxn>
              <a:cxn ang="0">
                <a:pos x="115" y="130"/>
              </a:cxn>
              <a:cxn ang="0">
                <a:pos x="115" y="37"/>
              </a:cxn>
              <a:cxn ang="0">
                <a:pos x="78" y="1"/>
              </a:cxn>
              <a:cxn ang="0">
                <a:pos x="37" y="1"/>
              </a:cxn>
              <a:cxn ang="0">
                <a:pos x="0" y="37"/>
              </a:cxn>
              <a:cxn ang="0">
                <a:pos x="0" y="336"/>
              </a:cxn>
              <a:cxn ang="0">
                <a:pos x="11" y="362"/>
              </a:cxn>
              <a:cxn ang="0">
                <a:pos x="37" y="373"/>
              </a:cxn>
              <a:cxn ang="0">
                <a:pos x="78" y="373"/>
              </a:cxn>
              <a:cxn ang="0">
                <a:pos x="104" y="362"/>
              </a:cxn>
              <a:cxn ang="0">
                <a:pos x="115" y="337"/>
              </a:cxn>
              <a:cxn ang="0">
                <a:pos x="115" y="337"/>
              </a:cxn>
              <a:cxn ang="0">
                <a:pos x="115" y="336"/>
              </a:cxn>
              <a:cxn ang="0">
                <a:pos x="115" y="336"/>
              </a:cxn>
              <a:cxn ang="0">
                <a:pos x="115" y="336"/>
              </a:cxn>
              <a:cxn ang="0">
                <a:pos x="115" y="336"/>
              </a:cxn>
              <a:cxn ang="0">
                <a:pos x="115" y="336"/>
              </a:cxn>
              <a:cxn ang="0">
                <a:pos x="115" y="233"/>
              </a:cxn>
              <a:cxn ang="0">
                <a:pos x="116" y="229"/>
              </a:cxn>
              <a:cxn ang="0">
                <a:pos x="199" y="229"/>
              </a:cxn>
              <a:cxn ang="0">
                <a:pos x="200" y="232"/>
              </a:cxn>
              <a:cxn ang="0">
                <a:pos x="200" y="336"/>
              </a:cxn>
              <a:cxn ang="0">
                <a:pos x="200" y="336"/>
              </a:cxn>
              <a:cxn ang="0">
                <a:pos x="237" y="372"/>
              </a:cxn>
              <a:cxn ang="0">
                <a:pos x="278" y="372"/>
              </a:cxn>
              <a:cxn ang="0">
                <a:pos x="315" y="335"/>
              </a:cxn>
              <a:cxn ang="0">
                <a:pos x="315" y="100"/>
              </a:cxn>
              <a:cxn ang="0">
                <a:pos x="301" y="86"/>
              </a:cxn>
              <a:cxn ang="0">
                <a:pos x="288" y="100"/>
              </a:cxn>
              <a:cxn ang="0">
                <a:pos x="288" y="335"/>
              </a:cxn>
              <a:cxn ang="0">
                <a:pos x="278" y="345"/>
              </a:cxn>
              <a:cxn ang="0">
                <a:pos x="237" y="345"/>
              </a:cxn>
              <a:cxn ang="0">
                <a:pos x="227" y="335"/>
              </a:cxn>
              <a:cxn ang="0">
                <a:pos x="227" y="335"/>
              </a:cxn>
              <a:cxn ang="0">
                <a:pos x="227" y="232"/>
              </a:cxn>
              <a:cxn ang="0">
                <a:pos x="201" y="202"/>
              </a:cxn>
              <a:cxn ang="0">
                <a:pos x="114" y="202"/>
              </a:cxn>
              <a:cxn ang="0">
                <a:pos x="88" y="233"/>
              </a:cxn>
              <a:cxn ang="0">
                <a:pos x="88" y="336"/>
              </a:cxn>
              <a:cxn ang="0">
                <a:pos x="78" y="346"/>
              </a:cxn>
              <a:cxn ang="0">
                <a:pos x="37" y="346"/>
              </a:cxn>
              <a:cxn ang="0">
                <a:pos x="27" y="336"/>
              </a:cxn>
              <a:cxn ang="0">
                <a:pos x="27" y="37"/>
              </a:cxn>
              <a:cxn ang="0">
                <a:pos x="37" y="27"/>
              </a:cxn>
              <a:cxn ang="0">
                <a:pos x="78" y="27"/>
              </a:cxn>
              <a:cxn ang="0">
                <a:pos x="88" y="37"/>
              </a:cxn>
              <a:cxn ang="0">
                <a:pos x="88" y="130"/>
              </a:cxn>
              <a:cxn ang="0">
                <a:pos x="114" y="158"/>
              </a:cxn>
              <a:cxn ang="0">
                <a:pos x="201" y="158"/>
              </a:cxn>
              <a:cxn ang="0">
                <a:pos x="227" y="129"/>
              </a:cxn>
              <a:cxn ang="0">
                <a:pos x="227" y="37"/>
              </a:cxn>
              <a:cxn ang="0">
                <a:pos x="237" y="27"/>
              </a:cxn>
              <a:cxn ang="0">
                <a:pos x="289" y="27"/>
              </a:cxn>
              <a:cxn ang="0">
                <a:pos x="302" y="13"/>
              </a:cxn>
              <a:cxn ang="0">
                <a:pos x="289" y="0"/>
              </a:cxn>
              <a:cxn ang="0">
                <a:pos x="237" y="0"/>
              </a:cxn>
            </a:cxnLst>
            <a:rect l="0" t="0" r="r" b="b"/>
            <a:pathLst>
              <a:path w="315" h="373">
                <a:moveTo>
                  <a:pt x="237" y="0"/>
                </a:moveTo>
                <a:cubicBezTo>
                  <a:pt x="217" y="0"/>
                  <a:pt x="200" y="16"/>
                  <a:pt x="200" y="37"/>
                </a:cubicBezTo>
                <a:cubicBezTo>
                  <a:pt x="200" y="37"/>
                  <a:pt x="200" y="129"/>
                  <a:pt x="200" y="129"/>
                </a:cubicBezTo>
                <a:cubicBezTo>
                  <a:pt x="200" y="130"/>
                  <a:pt x="200" y="131"/>
                  <a:pt x="199" y="132"/>
                </a:cubicBezTo>
                <a:cubicBezTo>
                  <a:pt x="197" y="132"/>
                  <a:pt x="117" y="132"/>
                  <a:pt x="115" y="132"/>
                </a:cubicBezTo>
                <a:cubicBezTo>
                  <a:pt x="115" y="131"/>
                  <a:pt x="115" y="130"/>
                  <a:pt x="115" y="130"/>
                </a:cubicBezTo>
                <a:cubicBezTo>
                  <a:pt x="115" y="129"/>
                  <a:pt x="115" y="37"/>
                  <a:pt x="115" y="37"/>
                </a:cubicBezTo>
                <a:cubicBezTo>
                  <a:pt x="115" y="17"/>
                  <a:pt x="98" y="1"/>
                  <a:pt x="78" y="1"/>
                </a:cubicBezTo>
                <a:cubicBezTo>
                  <a:pt x="37" y="1"/>
                  <a:pt x="37" y="1"/>
                  <a:pt x="37" y="1"/>
                </a:cubicBezTo>
                <a:cubicBezTo>
                  <a:pt x="17" y="1"/>
                  <a:pt x="0" y="17"/>
                  <a:pt x="0" y="37"/>
                </a:cubicBezTo>
                <a:cubicBezTo>
                  <a:pt x="0" y="336"/>
                  <a:pt x="0" y="336"/>
                  <a:pt x="0" y="336"/>
                </a:cubicBezTo>
                <a:cubicBezTo>
                  <a:pt x="0" y="346"/>
                  <a:pt x="4" y="355"/>
                  <a:pt x="11" y="362"/>
                </a:cubicBezTo>
                <a:cubicBezTo>
                  <a:pt x="18" y="369"/>
                  <a:pt x="27" y="373"/>
                  <a:pt x="37" y="373"/>
                </a:cubicBezTo>
                <a:cubicBezTo>
                  <a:pt x="78" y="373"/>
                  <a:pt x="78" y="373"/>
                  <a:pt x="78" y="373"/>
                </a:cubicBezTo>
                <a:cubicBezTo>
                  <a:pt x="87" y="373"/>
                  <a:pt x="97" y="369"/>
                  <a:pt x="104" y="362"/>
                </a:cubicBezTo>
                <a:cubicBezTo>
                  <a:pt x="111" y="355"/>
                  <a:pt x="114" y="346"/>
                  <a:pt x="115" y="337"/>
                </a:cubicBezTo>
                <a:cubicBezTo>
                  <a:pt x="115" y="337"/>
                  <a:pt x="115" y="337"/>
                  <a:pt x="115" y="337"/>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5"/>
                  <a:pt x="115" y="233"/>
                  <a:pt x="115" y="233"/>
                </a:cubicBezTo>
                <a:cubicBezTo>
                  <a:pt x="115" y="232"/>
                  <a:pt x="115" y="230"/>
                  <a:pt x="116" y="229"/>
                </a:cubicBezTo>
                <a:cubicBezTo>
                  <a:pt x="118" y="229"/>
                  <a:pt x="197" y="229"/>
                  <a:pt x="199" y="229"/>
                </a:cubicBezTo>
                <a:cubicBezTo>
                  <a:pt x="200" y="230"/>
                  <a:pt x="200" y="231"/>
                  <a:pt x="200" y="232"/>
                </a:cubicBezTo>
                <a:cubicBezTo>
                  <a:pt x="200" y="232"/>
                  <a:pt x="200" y="336"/>
                  <a:pt x="200" y="336"/>
                </a:cubicBezTo>
                <a:cubicBezTo>
                  <a:pt x="200" y="336"/>
                  <a:pt x="200" y="336"/>
                  <a:pt x="200" y="336"/>
                </a:cubicBezTo>
                <a:cubicBezTo>
                  <a:pt x="200" y="356"/>
                  <a:pt x="217" y="372"/>
                  <a:pt x="237" y="372"/>
                </a:cubicBezTo>
                <a:cubicBezTo>
                  <a:pt x="278" y="372"/>
                  <a:pt x="278" y="372"/>
                  <a:pt x="278" y="372"/>
                </a:cubicBezTo>
                <a:cubicBezTo>
                  <a:pt x="298" y="372"/>
                  <a:pt x="315" y="356"/>
                  <a:pt x="315" y="335"/>
                </a:cubicBezTo>
                <a:cubicBezTo>
                  <a:pt x="315" y="100"/>
                  <a:pt x="315" y="100"/>
                  <a:pt x="315" y="100"/>
                </a:cubicBezTo>
                <a:cubicBezTo>
                  <a:pt x="315" y="92"/>
                  <a:pt x="309" y="86"/>
                  <a:pt x="301" y="86"/>
                </a:cubicBezTo>
                <a:cubicBezTo>
                  <a:pt x="294" y="86"/>
                  <a:pt x="288" y="92"/>
                  <a:pt x="288" y="100"/>
                </a:cubicBezTo>
                <a:cubicBezTo>
                  <a:pt x="288" y="335"/>
                  <a:pt x="288" y="335"/>
                  <a:pt x="288" y="335"/>
                </a:cubicBezTo>
                <a:cubicBezTo>
                  <a:pt x="288" y="341"/>
                  <a:pt x="283" y="345"/>
                  <a:pt x="278" y="345"/>
                </a:cubicBezTo>
                <a:cubicBezTo>
                  <a:pt x="237" y="345"/>
                  <a:pt x="237" y="345"/>
                  <a:pt x="237" y="345"/>
                </a:cubicBezTo>
                <a:cubicBezTo>
                  <a:pt x="231" y="345"/>
                  <a:pt x="227" y="341"/>
                  <a:pt x="227" y="335"/>
                </a:cubicBezTo>
                <a:cubicBezTo>
                  <a:pt x="227" y="335"/>
                  <a:pt x="227" y="335"/>
                  <a:pt x="227" y="335"/>
                </a:cubicBezTo>
                <a:cubicBezTo>
                  <a:pt x="227" y="334"/>
                  <a:pt x="227" y="232"/>
                  <a:pt x="227" y="232"/>
                </a:cubicBezTo>
                <a:cubicBezTo>
                  <a:pt x="227" y="217"/>
                  <a:pt x="218" y="202"/>
                  <a:pt x="201" y="202"/>
                </a:cubicBezTo>
                <a:cubicBezTo>
                  <a:pt x="114" y="202"/>
                  <a:pt x="114" y="202"/>
                  <a:pt x="114" y="202"/>
                </a:cubicBezTo>
                <a:cubicBezTo>
                  <a:pt x="97" y="202"/>
                  <a:pt x="88" y="217"/>
                  <a:pt x="88" y="233"/>
                </a:cubicBezTo>
                <a:cubicBezTo>
                  <a:pt x="88" y="233"/>
                  <a:pt x="88" y="335"/>
                  <a:pt x="88" y="336"/>
                </a:cubicBezTo>
                <a:cubicBezTo>
                  <a:pt x="88" y="342"/>
                  <a:pt x="83" y="346"/>
                  <a:pt x="78" y="346"/>
                </a:cubicBezTo>
                <a:cubicBezTo>
                  <a:pt x="37" y="346"/>
                  <a:pt x="37" y="346"/>
                  <a:pt x="37" y="346"/>
                </a:cubicBezTo>
                <a:cubicBezTo>
                  <a:pt x="31" y="346"/>
                  <a:pt x="27" y="342"/>
                  <a:pt x="27" y="336"/>
                </a:cubicBezTo>
                <a:cubicBezTo>
                  <a:pt x="27" y="37"/>
                  <a:pt x="27" y="37"/>
                  <a:pt x="27" y="37"/>
                </a:cubicBezTo>
                <a:cubicBezTo>
                  <a:pt x="27" y="32"/>
                  <a:pt x="31" y="27"/>
                  <a:pt x="37" y="27"/>
                </a:cubicBezTo>
                <a:cubicBezTo>
                  <a:pt x="78" y="27"/>
                  <a:pt x="78" y="27"/>
                  <a:pt x="78" y="27"/>
                </a:cubicBezTo>
                <a:cubicBezTo>
                  <a:pt x="83" y="27"/>
                  <a:pt x="88" y="32"/>
                  <a:pt x="88" y="37"/>
                </a:cubicBezTo>
                <a:cubicBezTo>
                  <a:pt x="88" y="130"/>
                  <a:pt x="88" y="130"/>
                  <a:pt x="88" y="130"/>
                </a:cubicBezTo>
                <a:cubicBezTo>
                  <a:pt x="88" y="144"/>
                  <a:pt x="97" y="158"/>
                  <a:pt x="114" y="158"/>
                </a:cubicBezTo>
                <a:cubicBezTo>
                  <a:pt x="201" y="158"/>
                  <a:pt x="201" y="158"/>
                  <a:pt x="201" y="158"/>
                </a:cubicBezTo>
                <a:cubicBezTo>
                  <a:pt x="218" y="158"/>
                  <a:pt x="227" y="144"/>
                  <a:pt x="227" y="129"/>
                </a:cubicBezTo>
                <a:cubicBezTo>
                  <a:pt x="227" y="37"/>
                  <a:pt x="227" y="37"/>
                  <a:pt x="227" y="37"/>
                </a:cubicBezTo>
                <a:cubicBezTo>
                  <a:pt x="227" y="31"/>
                  <a:pt x="231" y="27"/>
                  <a:pt x="237" y="27"/>
                </a:cubicBezTo>
                <a:cubicBezTo>
                  <a:pt x="289" y="27"/>
                  <a:pt x="289" y="27"/>
                  <a:pt x="289" y="27"/>
                </a:cubicBezTo>
                <a:cubicBezTo>
                  <a:pt x="296" y="27"/>
                  <a:pt x="302" y="21"/>
                  <a:pt x="302" y="13"/>
                </a:cubicBezTo>
                <a:cubicBezTo>
                  <a:pt x="302" y="6"/>
                  <a:pt x="296" y="0"/>
                  <a:pt x="289" y="0"/>
                </a:cubicBezTo>
                <a:lnTo>
                  <a:pt x="237"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11" name="TextBox 310"/>
          <p:cNvSpPr txBox="1"/>
          <p:nvPr userDrawn="1"/>
        </p:nvSpPr>
        <p:spPr>
          <a:xfrm>
            <a:off x="963033" y="2597685"/>
            <a:ext cx="577596" cy="92333"/>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Healthcare</a:t>
            </a:r>
          </a:p>
        </p:txBody>
      </p:sp>
      <p:sp>
        <p:nvSpPr>
          <p:cNvPr id="312" name="Freeform 100"/>
          <p:cNvSpPr>
            <a:spLocks noChangeAspect="1"/>
          </p:cNvSpPr>
          <p:nvPr userDrawn="1"/>
        </p:nvSpPr>
        <p:spPr bwMode="auto">
          <a:xfrm>
            <a:off x="2564477" y="2155832"/>
            <a:ext cx="248285" cy="392810"/>
          </a:xfrm>
          <a:custGeom>
            <a:avLst/>
            <a:gdLst/>
            <a:ahLst/>
            <a:cxnLst>
              <a:cxn ang="0">
                <a:pos x="116" y="75"/>
              </a:cxn>
              <a:cxn ang="0">
                <a:pos x="46" y="287"/>
              </a:cxn>
              <a:cxn ang="0">
                <a:pos x="131" y="323"/>
              </a:cxn>
              <a:cxn ang="0">
                <a:pos x="148" y="314"/>
              </a:cxn>
              <a:cxn ang="0">
                <a:pos x="157" y="229"/>
              </a:cxn>
              <a:cxn ang="0">
                <a:pos x="144" y="189"/>
              </a:cxn>
              <a:cxn ang="0">
                <a:pos x="181" y="184"/>
              </a:cxn>
              <a:cxn ang="0">
                <a:pos x="185" y="220"/>
              </a:cxn>
              <a:cxn ang="0">
                <a:pos x="204" y="302"/>
              </a:cxn>
              <a:cxn ang="0">
                <a:pos x="125" y="348"/>
              </a:cxn>
              <a:cxn ang="0">
                <a:pos x="32" y="337"/>
              </a:cxn>
              <a:cxn ang="0">
                <a:pos x="4" y="453"/>
              </a:cxn>
              <a:cxn ang="0">
                <a:pos x="276" y="459"/>
              </a:cxn>
              <a:cxn ang="0">
                <a:pos x="276" y="432"/>
              </a:cxn>
              <a:cxn ang="0">
                <a:pos x="54" y="357"/>
              </a:cxn>
              <a:cxn ang="0">
                <a:pos x="187" y="365"/>
              </a:cxn>
              <a:cxn ang="0">
                <a:pos x="233" y="285"/>
              </a:cxn>
              <a:cxn ang="0">
                <a:pos x="217" y="205"/>
              </a:cxn>
              <a:cxn ang="0">
                <a:pos x="197" y="163"/>
              </a:cxn>
              <a:cxn ang="0">
                <a:pos x="123" y="173"/>
              </a:cxn>
              <a:cxn ang="0">
                <a:pos x="113" y="211"/>
              </a:cxn>
              <a:cxn ang="0">
                <a:pos x="125" y="294"/>
              </a:cxn>
              <a:cxn ang="0">
                <a:pos x="122" y="104"/>
              </a:cxn>
              <a:cxn ang="0">
                <a:pos x="155" y="32"/>
              </a:cxn>
              <a:cxn ang="0">
                <a:pos x="163" y="101"/>
              </a:cxn>
              <a:cxn ang="0">
                <a:pos x="172" y="117"/>
              </a:cxn>
              <a:cxn ang="0">
                <a:pos x="169" y="132"/>
              </a:cxn>
              <a:cxn ang="0">
                <a:pos x="195" y="136"/>
              </a:cxn>
              <a:cxn ang="0">
                <a:pos x="202" y="108"/>
              </a:cxn>
              <a:cxn ang="0">
                <a:pos x="193" y="95"/>
              </a:cxn>
              <a:cxn ang="0">
                <a:pos x="210" y="29"/>
              </a:cxn>
              <a:cxn ang="0">
                <a:pos x="200" y="16"/>
              </a:cxn>
              <a:cxn ang="0">
                <a:pos x="133" y="12"/>
              </a:cxn>
            </a:cxnLst>
            <a:rect l="0" t="0" r="r" b="b"/>
            <a:pathLst>
              <a:path w="290" h="459">
                <a:moveTo>
                  <a:pt x="133" y="12"/>
                </a:moveTo>
                <a:cubicBezTo>
                  <a:pt x="133" y="12"/>
                  <a:pt x="121" y="57"/>
                  <a:pt x="116" y="75"/>
                </a:cubicBezTo>
                <a:cubicBezTo>
                  <a:pt x="109" y="73"/>
                  <a:pt x="102" y="77"/>
                  <a:pt x="100" y="84"/>
                </a:cubicBezTo>
                <a:cubicBezTo>
                  <a:pt x="46" y="287"/>
                  <a:pt x="46" y="287"/>
                  <a:pt x="46" y="287"/>
                </a:cubicBezTo>
                <a:cubicBezTo>
                  <a:pt x="44" y="294"/>
                  <a:pt x="48" y="301"/>
                  <a:pt x="55" y="303"/>
                </a:cubicBezTo>
                <a:cubicBezTo>
                  <a:pt x="131" y="323"/>
                  <a:pt x="131" y="323"/>
                  <a:pt x="131" y="323"/>
                </a:cubicBezTo>
                <a:cubicBezTo>
                  <a:pt x="135" y="324"/>
                  <a:pt x="138" y="324"/>
                  <a:pt x="141" y="322"/>
                </a:cubicBezTo>
                <a:cubicBezTo>
                  <a:pt x="144" y="320"/>
                  <a:pt x="147" y="317"/>
                  <a:pt x="148" y="314"/>
                </a:cubicBezTo>
                <a:cubicBezTo>
                  <a:pt x="166" y="245"/>
                  <a:pt x="166" y="245"/>
                  <a:pt x="166" y="245"/>
                </a:cubicBezTo>
                <a:cubicBezTo>
                  <a:pt x="168" y="238"/>
                  <a:pt x="164" y="231"/>
                  <a:pt x="157" y="229"/>
                </a:cubicBezTo>
                <a:cubicBezTo>
                  <a:pt x="147" y="226"/>
                  <a:pt x="140" y="218"/>
                  <a:pt x="139" y="208"/>
                </a:cubicBezTo>
                <a:cubicBezTo>
                  <a:pt x="138" y="201"/>
                  <a:pt x="140" y="194"/>
                  <a:pt x="144" y="189"/>
                </a:cubicBezTo>
                <a:cubicBezTo>
                  <a:pt x="150" y="182"/>
                  <a:pt x="159" y="178"/>
                  <a:pt x="168" y="179"/>
                </a:cubicBezTo>
                <a:cubicBezTo>
                  <a:pt x="173" y="179"/>
                  <a:pt x="177" y="181"/>
                  <a:pt x="181" y="184"/>
                </a:cubicBezTo>
                <a:cubicBezTo>
                  <a:pt x="186" y="188"/>
                  <a:pt x="190" y="194"/>
                  <a:pt x="191" y="201"/>
                </a:cubicBezTo>
                <a:cubicBezTo>
                  <a:pt x="191" y="208"/>
                  <a:pt x="190" y="215"/>
                  <a:pt x="185" y="220"/>
                </a:cubicBezTo>
                <a:cubicBezTo>
                  <a:pt x="181" y="226"/>
                  <a:pt x="182" y="233"/>
                  <a:pt x="187" y="238"/>
                </a:cubicBezTo>
                <a:cubicBezTo>
                  <a:pt x="204" y="255"/>
                  <a:pt x="211" y="279"/>
                  <a:pt x="204" y="302"/>
                </a:cubicBezTo>
                <a:cubicBezTo>
                  <a:pt x="200" y="319"/>
                  <a:pt x="189" y="333"/>
                  <a:pt x="174" y="342"/>
                </a:cubicBezTo>
                <a:cubicBezTo>
                  <a:pt x="159" y="350"/>
                  <a:pt x="141" y="353"/>
                  <a:pt x="125" y="348"/>
                </a:cubicBezTo>
                <a:cubicBezTo>
                  <a:pt x="49" y="328"/>
                  <a:pt x="49" y="328"/>
                  <a:pt x="49" y="328"/>
                </a:cubicBezTo>
                <a:cubicBezTo>
                  <a:pt x="42" y="326"/>
                  <a:pt x="35" y="330"/>
                  <a:pt x="32" y="337"/>
                </a:cubicBezTo>
                <a:cubicBezTo>
                  <a:pt x="2" y="442"/>
                  <a:pt x="2" y="442"/>
                  <a:pt x="2" y="442"/>
                </a:cubicBezTo>
                <a:cubicBezTo>
                  <a:pt x="0" y="446"/>
                  <a:pt x="1" y="450"/>
                  <a:pt x="4" y="453"/>
                </a:cubicBezTo>
                <a:cubicBezTo>
                  <a:pt x="6" y="457"/>
                  <a:pt x="10" y="459"/>
                  <a:pt x="14" y="459"/>
                </a:cubicBezTo>
                <a:cubicBezTo>
                  <a:pt x="276" y="459"/>
                  <a:pt x="276" y="459"/>
                  <a:pt x="276" y="459"/>
                </a:cubicBezTo>
                <a:cubicBezTo>
                  <a:pt x="284" y="459"/>
                  <a:pt x="290" y="453"/>
                  <a:pt x="290" y="445"/>
                </a:cubicBezTo>
                <a:cubicBezTo>
                  <a:pt x="290" y="438"/>
                  <a:pt x="284" y="432"/>
                  <a:pt x="276" y="432"/>
                </a:cubicBezTo>
                <a:cubicBezTo>
                  <a:pt x="276" y="432"/>
                  <a:pt x="63" y="432"/>
                  <a:pt x="32" y="432"/>
                </a:cubicBezTo>
                <a:cubicBezTo>
                  <a:pt x="38" y="412"/>
                  <a:pt x="50" y="373"/>
                  <a:pt x="54" y="357"/>
                </a:cubicBezTo>
                <a:cubicBezTo>
                  <a:pt x="72" y="362"/>
                  <a:pt x="118" y="374"/>
                  <a:pt x="118" y="374"/>
                </a:cubicBezTo>
                <a:cubicBezTo>
                  <a:pt x="141" y="380"/>
                  <a:pt x="166" y="377"/>
                  <a:pt x="187" y="365"/>
                </a:cubicBezTo>
                <a:cubicBezTo>
                  <a:pt x="209" y="352"/>
                  <a:pt x="224" y="333"/>
                  <a:pt x="230" y="309"/>
                </a:cubicBezTo>
                <a:cubicBezTo>
                  <a:pt x="232" y="301"/>
                  <a:pt x="233" y="293"/>
                  <a:pt x="233" y="285"/>
                </a:cubicBezTo>
                <a:cubicBezTo>
                  <a:pt x="233" y="264"/>
                  <a:pt x="226" y="243"/>
                  <a:pt x="213" y="227"/>
                </a:cubicBezTo>
                <a:cubicBezTo>
                  <a:pt x="216" y="220"/>
                  <a:pt x="217" y="212"/>
                  <a:pt x="217" y="205"/>
                </a:cubicBezTo>
                <a:cubicBezTo>
                  <a:pt x="217" y="202"/>
                  <a:pt x="217" y="200"/>
                  <a:pt x="217" y="198"/>
                </a:cubicBezTo>
                <a:cubicBezTo>
                  <a:pt x="215" y="184"/>
                  <a:pt x="208" y="171"/>
                  <a:pt x="197" y="163"/>
                </a:cubicBezTo>
                <a:cubicBezTo>
                  <a:pt x="189" y="157"/>
                  <a:pt x="181" y="154"/>
                  <a:pt x="171" y="152"/>
                </a:cubicBezTo>
                <a:cubicBezTo>
                  <a:pt x="153" y="150"/>
                  <a:pt x="134" y="158"/>
                  <a:pt x="123" y="173"/>
                </a:cubicBezTo>
                <a:cubicBezTo>
                  <a:pt x="116" y="182"/>
                  <a:pt x="112" y="193"/>
                  <a:pt x="112" y="205"/>
                </a:cubicBezTo>
                <a:cubicBezTo>
                  <a:pt x="112" y="207"/>
                  <a:pt x="112" y="209"/>
                  <a:pt x="113" y="211"/>
                </a:cubicBezTo>
                <a:cubicBezTo>
                  <a:pt x="115" y="227"/>
                  <a:pt x="124" y="241"/>
                  <a:pt x="137" y="249"/>
                </a:cubicBezTo>
                <a:cubicBezTo>
                  <a:pt x="134" y="261"/>
                  <a:pt x="129" y="280"/>
                  <a:pt x="125" y="294"/>
                </a:cubicBezTo>
                <a:cubicBezTo>
                  <a:pt x="111" y="290"/>
                  <a:pt x="89" y="284"/>
                  <a:pt x="75" y="281"/>
                </a:cubicBezTo>
                <a:cubicBezTo>
                  <a:pt x="81" y="260"/>
                  <a:pt x="117" y="125"/>
                  <a:pt x="122" y="104"/>
                </a:cubicBezTo>
                <a:cubicBezTo>
                  <a:pt x="130" y="106"/>
                  <a:pt x="137" y="102"/>
                  <a:pt x="139" y="95"/>
                </a:cubicBezTo>
                <a:cubicBezTo>
                  <a:pt x="139" y="95"/>
                  <a:pt x="151" y="49"/>
                  <a:pt x="155" y="32"/>
                </a:cubicBezTo>
                <a:cubicBezTo>
                  <a:pt x="165" y="34"/>
                  <a:pt x="171" y="36"/>
                  <a:pt x="180" y="38"/>
                </a:cubicBezTo>
                <a:cubicBezTo>
                  <a:pt x="176" y="56"/>
                  <a:pt x="163" y="101"/>
                  <a:pt x="163" y="101"/>
                </a:cubicBezTo>
                <a:cubicBezTo>
                  <a:pt x="163" y="102"/>
                  <a:pt x="163" y="104"/>
                  <a:pt x="163" y="105"/>
                </a:cubicBezTo>
                <a:cubicBezTo>
                  <a:pt x="163" y="110"/>
                  <a:pt x="167" y="116"/>
                  <a:pt x="172" y="117"/>
                </a:cubicBezTo>
                <a:cubicBezTo>
                  <a:pt x="171" y="123"/>
                  <a:pt x="169" y="128"/>
                  <a:pt x="169" y="128"/>
                </a:cubicBezTo>
                <a:cubicBezTo>
                  <a:pt x="169" y="130"/>
                  <a:pt x="169" y="131"/>
                  <a:pt x="169" y="132"/>
                </a:cubicBezTo>
                <a:cubicBezTo>
                  <a:pt x="169" y="138"/>
                  <a:pt x="172" y="143"/>
                  <a:pt x="178" y="145"/>
                </a:cubicBezTo>
                <a:cubicBezTo>
                  <a:pt x="185" y="147"/>
                  <a:pt x="193" y="143"/>
                  <a:pt x="195" y="136"/>
                </a:cubicBezTo>
                <a:cubicBezTo>
                  <a:pt x="202" y="112"/>
                  <a:pt x="202" y="112"/>
                  <a:pt x="202" y="112"/>
                </a:cubicBezTo>
                <a:cubicBezTo>
                  <a:pt x="202" y="111"/>
                  <a:pt x="202" y="109"/>
                  <a:pt x="202" y="108"/>
                </a:cubicBezTo>
                <a:cubicBezTo>
                  <a:pt x="202" y="106"/>
                  <a:pt x="202" y="104"/>
                  <a:pt x="201" y="102"/>
                </a:cubicBezTo>
                <a:cubicBezTo>
                  <a:pt x="199" y="98"/>
                  <a:pt x="196" y="96"/>
                  <a:pt x="193" y="95"/>
                </a:cubicBezTo>
                <a:cubicBezTo>
                  <a:pt x="197" y="78"/>
                  <a:pt x="209" y="32"/>
                  <a:pt x="209" y="32"/>
                </a:cubicBezTo>
                <a:cubicBezTo>
                  <a:pt x="210" y="31"/>
                  <a:pt x="210" y="30"/>
                  <a:pt x="210" y="29"/>
                </a:cubicBezTo>
                <a:cubicBezTo>
                  <a:pt x="210" y="26"/>
                  <a:pt x="209" y="24"/>
                  <a:pt x="208" y="22"/>
                </a:cubicBezTo>
                <a:cubicBezTo>
                  <a:pt x="206" y="19"/>
                  <a:pt x="203" y="17"/>
                  <a:pt x="200" y="16"/>
                </a:cubicBezTo>
                <a:cubicBezTo>
                  <a:pt x="149" y="2"/>
                  <a:pt x="149" y="2"/>
                  <a:pt x="149" y="2"/>
                </a:cubicBezTo>
                <a:cubicBezTo>
                  <a:pt x="142" y="0"/>
                  <a:pt x="135" y="5"/>
                  <a:pt x="133" y="12"/>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13" name="TextBox 312"/>
          <p:cNvSpPr txBox="1"/>
          <p:nvPr userDrawn="1"/>
        </p:nvSpPr>
        <p:spPr>
          <a:xfrm>
            <a:off x="2465744" y="2597684"/>
            <a:ext cx="392396" cy="184666"/>
          </a:xfrm>
          <a:prstGeom prst="rect">
            <a:avLst/>
          </a:prstGeom>
          <a:noFill/>
        </p:spPr>
        <p:txBody>
          <a:bodyPr wrap="square" lIns="0" tIns="0" rIns="0" bIns="0" rtlCol="0" anchor="t" anchorCtr="0">
            <a:spAutoFit/>
          </a:bodyPr>
          <a:lstStyle/>
          <a:p>
            <a:pPr algn="ctr"/>
            <a:r>
              <a:rPr lang="en-US" sz="600" b="1" dirty="0">
                <a:solidFill>
                  <a:schemeClr val="bg1"/>
                </a:solidFill>
                <a:latin typeface="Arial" pitchFamily="34" charset="0"/>
                <a:cs typeface="Arial" pitchFamily="34" charset="0"/>
              </a:rPr>
              <a:t>Life</a:t>
            </a:r>
            <a:br>
              <a:rPr lang="en-US" sz="600" b="1" dirty="0">
                <a:solidFill>
                  <a:schemeClr val="bg1"/>
                </a:solidFill>
                <a:latin typeface="Arial" pitchFamily="34" charset="0"/>
                <a:cs typeface="Arial" pitchFamily="34" charset="0"/>
              </a:rPr>
            </a:br>
            <a:r>
              <a:rPr lang="en-US" sz="600" b="1" dirty="0">
                <a:solidFill>
                  <a:schemeClr val="bg1"/>
                </a:solidFill>
                <a:latin typeface="Arial" pitchFamily="34" charset="0"/>
                <a:cs typeface="Arial" pitchFamily="34" charset="0"/>
              </a:rPr>
              <a:t>sciences</a:t>
            </a:r>
          </a:p>
        </p:txBody>
      </p:sp>
      <p:sp>
        <p:nvSpPr>
          <p:cNvPr id="314" name="Freeform 104"/>
          <p:cNvSpPr>
            <a:spLocks noChangeAspect="1"/>
          </p:cNvSpPr>
          <p:nvPr userDrawn="1"/>
        </p:nvSpPr>
        <p:spPr bwMode="auto">
          <a:xfrm>
            <a:off x="1769762" y="2800272"/>
            <a:ext cx="359518" cy="359422"/>
          </a:xfrm>
          <a:custGeom>
            <a:avLst/>
            <a:gdLst/>
            <a:ahLst/>
            <a:cxnLst>
              <a:cxn ang="0">
                <a:pos x="0" y="38"/>
              </a:cxn>
              <a:cxn ang="0">
                <a:pos x="3" y="55"/>
              </a:cxn>
              <a:cxn ang="0">
                <a:pos x="69" y="253"/>
              </a:cxn>
              <a:cxn ang="0">
                <a:pos x="95" y="253"/>
              </a:cxn>
              <a:cxn ang="0">
                <a:pos x="94" y="173"/>
              </a:cxn>
              <a:cxn ang="0">
                <a:pos x="26" y="38"/>
              </a:cxn>
              <a:cxn ang="0">
                <a:pos x="38" y="26"/>
              </a:cxn>
              <a:cxn ang="0">
                <a:pos x="50" y="34"/>
              </a:cxn>
              <a:cxn ang="0">
                <a:pos x="105" y="142"/>
              </a:cxn>
              <a:cxn ang="0">
                <a:pos x="338" y="305"/>
              </a:cxn>
              <a:cxn ang="0">
                <a:pos x="68" y="318"/>
              </a:cxn>
              <a:cxn ang="0">
                <a:pos x="82" y="386"/>
              </a:cxn>
              <a:cxn ang="0">
                <a:pos x="93" y="394"/>
              </a:cxn>
              <a:cxn ang="0">
                <a:pos x="131" y="433"/>
              </a:cxn>
              <a:cxn ang="0">
                <a:pos x="169" y="386"/>
              </a:cxn>
              <a:cxn ang="0">
                <a:pos x="281" y="394"/>
              </a:cxn>
              <a:cxn ang="0">
                <a:pos x="358" y="394"/>
              </a:cxn>
              <a:cxn ang="0">
                <a:pos x="323" y="364"/>
              </a:cxn>
              <a:cxn ang="0">
                <a:pos x="331" y="394"/>
              </a:cxn>
              <a:cxn ang="0">
                <a:pos x="319" y="406"/>
              </a:cxn>
              <a:cxn ang="0">
                <a:pos x="308" y="394"/>
              </a:cxn>
              <a:cxn ang="0">
                <a:pos x="311" y="365"/>
              </a:cxn>
              <a:cxn ang="0">
                <a:pos x="151" y="359"/>
              </a:cxn>
              <a:cxn ang="0">
                <a:pos x="139" y="377"/>
              </a:cxn>
              <a:cxn ang="0">
                <a:pos x="140" y="403"/>
              </a:cxn>
              <a:cxn ang="0">
                <a:pos x="123" y="403"/>
              </a:cxn>
              <a:cxn ang="0">
                <a:pos x="122" y="382"/>
              </a:cxn>
              <a:cxn ang="0">
                <a:pos x="114" y="359"/>
              </a:cxn>
              <a:cxn ang="0">
                <a:pos x="95" y="331"/>
              </a:cxn>
              <a:cxn ang="0">
                <a:pos x="359" y="323"/>
              </a:cxn>
              <a:cxn ang="0">
                <a:pos x="432" y="129"/>
              </a:cxn>
              <a:cxn ang="0">
                <a:pos x="418" y="115"/>
              </a:cxn>
              <a:cxn ang="0">
                <a:pos x="74" y="24"/>
              </a:cxn>
              <a:cxn ang="0">
                <a:pos x="38" y="0"/>
              </a:cxn>
            </a:cxnLst>
            <a:rect l="0" t="0" r="r" b="b"/>
            <a:pathLst>
              <a:path w="432" h="433">
                <a:moveTo>
                  <a:pt x="11" y="11"/>
                </a:moveTo>
                <a:cubicBezTo>
                  <a:pt x="4" y="18"/>
                  <a:pt x="0" y="28"/>
                  <a:pt x="0" y="38"/>
                </a:cubicBezTo>
                <a:cubicBezTo>
                  <a:pt x="0" y="44"/>
                  <a:pt x="1" y="49"/>
                  <a:pt x="3" y="54"/>
                </a:cubicBezTo>
                <a:cubicBezTo>
                  <a:pt x="3" y="54"/>
                  <a:pt x="3" y="55"/>
                  <a:pt x="3" y="55"/>
                </a:cubicBezTo>
                <a:cubicBezTo>
                  <a:pt x="3" y="55"/>
                  <a:pt x="66" y="177"/>
                  <a:pt x="69" y="182"/>
                </a:cubicBezTo>
                <a:cubicBezTo>
                  <a:pt x="69" y="188"/>
                  <a:pt x="69" y="253"/>
                  <a:pt x="69" y="253"/>
                </a:cubicBezTo>
                <a:cubicBezTo>
                  <a:pt x="69" y="261"/>
                  <a:pt x="74" y="267"/>
                  <a:pt x="82" y="267"/>
                </a:cubicBezTo>
                <a:cubicBezTo>
                  <a:pt x="89" y="267"/>
                  <a:pt x="95" y="261"/>
                  <a:pt x="95" y="253"/>
                </a:cubicBezTo>
                <a:cubicBezTo>
                  <a:pt x="95" y="179"/>
                  <a:pt x="95" y="179"/>
                  <a:pt x="95" y="179"/>
                </a:cubicBezTo>
                <a:cubicBezTo>
                  <a:pt x="95" y="177"/>
                  <a:pt x="95" y="175"/>
                  <a:pt x="94" y="173"/>
                </a:cubicBezTo>
                <a:cubicBezTo>
                  <a:pt x="94" y="173"/>
                  <a:pt x="28" y="44"/>
                  <a:pt x="27" y="43"/>
                </a:cubicBezTo>
                <a:cubicBezTo>
                  <a:pt x="27" y="42"/>
                  <a:pt x="26" y="40"/>
                  <a:pt x="26" y="38"/>
                </a:cubicBezTo>
                <a:cubicBezTo>
                  <a:pt x="26" y="35"/>
                  <a:pt x="28" y="32"/>
                  <a:pt x="30" y="30"/>
                </a:cubicBezTo>
                <a:cubicBezTo>
                  <a:pt x="32" y="28"/>
                  <a:pt x="35" y="26"/>
                  <a:pt x="38" y="26"/>
                </a:cubicBezTo>
                <a:cubicBezTo>
                  <a:pt x="43" y="26"/>
                  <a:pt x="48" y="29"/>
                  <a:pt x="49" y="34"/>
                </a:cubicBezTo>
                <a:cubicBezTo>
                  <a:pt x="49" y="34"/>
                  <a:pt x="50" y="34"/>
                  <a:pt x="50" y="34"/>
                </a:cubicBezTo>
                <a:cubicBezTo>
                  <a:pt x="93" y="134"/>
                  <a:pt x="93" y="134"/>
                  <a:pt x="93" y="134"/>
                </a:cubicBezTo>
                <a:cubicBezTo>
                  <a:pt x="95" y="139"/>
                  <a:pt x="100" y="142"/>
                  <a:pt x="105" y="142"/>
                </a:cubicBezTo>
                <a:cubicBezTo>
                  <a:pt x="105" y="142"/>
                  <a:pt x="365" y="142"/>
                  <a:pt x="399" y="142"/>
                </a:cubicBezTo>
                <a:cubicBezTo>
                  <a:pt x="388" y="170"/>
                  <a:pt x="343" y="291"/>
                  <a:pt x="338" y="305"/>
                </a:cubicBezTo>
                <a:cubicBezTo>
                  <a:pt x="320" y="305"/>
                  <a:pt x="82" y="305"/>
                  <a:pt x="82" y="305"/>
                </a:cubicBezTo>
                <a:cubicBezTo>
                  <a:pt x="74" y="305"/>
                  <a:pt x="68" y="311"/>
                  <a:pt x="68" y="318"/>
                </a:cubicBezTo>
                <a:cubicBezTo>
                  <a:pt x="68" y="372"/>
                  <a:pt x="68" y="372"/>
                  <a:pt x="68" y="372"/>
                </a:cubicBezTo>
                <a:cubicBezTo>
                  <a:pt x="68" y="380"/>
                  <a:pt x="74" y="386"/>
                  <a:pt x="82" y="386"/>
                </a:cubicBezTo>
                <a:cubicBezTo>
                  <a:pt x="82" y="386"/>
                  <a:pt x="88" y="386"/>
                  <a:pt x="93" y="386"/>
                </a:cubicBezTo>
                <a:cubicBezTo>
                  <a:pt x="93" y="389"/>
                  <a:pt x="93" y="393"/>
                  <a:pt x="93" y="394"/>
                </a:cubicBezTo>
                <a:cubicBezTo>
                  <a:pt x="93" y="405"/>
                  <a:pt x="97" y="414"/>
                  <a:pt x="104" y="422"/>
                </a:cubicBezTo>
                <a:cubicBezTo>
                  <a:pt x="111" y="429"/>
                  <a:pt x="121" y="433"/>
                  <a:pt x="131" y="433"/>
                </a:cubicBezTo>
                <a:cubicBezTo>
                  <a:pt x="152" y="433"/>
                  <a:pt x="170" y="416"/>
                  <a:pt x="170" y="394"/>
                </a:cubicBezTo>
                <a:cubicBezTo>
                  <a:pt x="170" y="392"/>
                  <a:pt x="169" y="389"/>
                  <a:pt x="169" y="386"/>
                </a:cubicBezTo>
                <a:cubicBezTo>
                  <a:pt x="193" y="386"/>
                  <a:pt x="258" y="386"/>
                  <a:pt x="282" y="386"/>
                </a:cubicBezTo>
                <a:cubicBezTo>
                  <a:pt x="281" y="389"/>
                  <a:pt x="281" y="392"/>
                  <a:pt x="281" y="394"/>
                </a:cubicBezTo>
                <a:cubicBezTo>
                  <a:pt x="281" y="416"/>
                  <a:pt x="298" y="433"/>
                  <a:pt x="319" y="433"/>
                </a:cubicBezTo>
                <a:cubicBezTo>
                  <a:pt x="341" y="433"/>
                  <a:pt x="358" y="416"/>
                  <a:pt x="358" y="394"/>
                </a:cubicBezTo>
                <a:cubicBezTo>
                  <a:pt x="358" y="381"/>
                  <a:pt x="352" y="368"/>
                  <a:pt x="342" y="361"/>
                </a:cubicBezTo>
                <a:cubicBezTo>
                  <a:pt x="336" y="357"/>
                  <a:pt x="328" y="358"/>
                  <a:pt x="323" y="364"/>
                </a:cubicBezTo>
                <a:cubicBezTo>
                  <a:pt x="319" y="370"/>
                  <a:pt x="320" y="379"/>
                  <a:pt x="326" y="383"/>
                </a:cubicBezTo>
                <a:cubicBezTo>
                  <a:pt x="329" y="385"/>
                  <a:pt x="331" y="390"/>
                  <a:pt x="331" y="394"/>
                </a:cubicBezTo>
                <a:cubicBezTo>
                  <a:pt x="331" y="398"/>
                  <a:pt x="330" y="401"/>
                  <a:pt x="328" y="403"/>
                </a:cubicBezTo>
                <a:cubicBezTo>
                  <a:pt x="326" y="405"/>
                  <a:pt x="323" y="406"/>
                  <a:pt x="319" y="406"/>
                </a:cubicBezTo>
                <a:cubicBezTo>
                  <a:pt x="316" y="406"/>
                  <a:pt x="313" y="405"/>
                  <a:pt x="311" y="403"/>
                </a:cubicBezTo>
                <a:cubicBezTo>
                  <a:pt x="309" y="401"/>
                  <a:pt x="308" y="398"/>
                  <a:pt x="308" y="394"/>
                </a:cubicBezTo>
                <a:cubicBezTo>
                  <a:pt x="308" y="391"/>
                  <a:pt x="310" y="383"/>
                  <a:pt x="312" y="377"/>
                </a:cubicBezTo>
                <a:cubicBezTo>
                  <a:pt x="314" y="373"/>
                  <a:pt x="313" y="368"/>
                  <a:pt x="311" y="365"/>
                </a:cubicBezTo>
                <a:cubicBezTo>
                  <a:pt x="308" y="361"/>
                  <a:pt x="304" y="359"/>
                  <a:pt x="300" y="359"/>
                </a:cubicBezTo>
                <a:cubicBezTo>
                  <a:pt x="151" y="359"/>
                  <a:pt x="151" y="359"/>
                  <a:pt x="151" y="359"/>
                </a:cubicBezTo>
                <a:cubicBezTo>
                  <a:pt x="147" y="359"/>
                  <a:pt x="143" y="361"/>
                  <a:pt x="140" y="365"/>
                </a:cubicBezTo>
                <a:cubicBezTo>
                  <a:pt x="138" y="368"/>
                  <a:pt x="137" y="373"/>
                  <a:pt x="139" y="377"/>
                </a:cubicBezTo>
                <a:cubicBezTo>
                  <a:pt x="141" y="382"/>
                  <a:pt x="143" y="390"/>
                  <a:pt x="143" y="394"/>
                </a:cubicBezTo>
                <a:cubicBezTo>
                  <a:pt x="143" y="398"/>
                  <a:pt x="142" y="401"/>
                  <a:pt x="140" y="403"/>
                </a:cubicBezTo>
                <a:cubicBezTo>
                  <a:pt x="137" y="405"/>
                  <a:pt x="134" y="406"/>
                  <a:pt x="131" y="406"/>
                </a:cubicBezTo>
                <a:cubicBezTo>
                  <a:pt x="128" y="406"/>
                  <a:pt x="125" y="405"/>
                  <a:pt x="123" y="403"/>
                </a:cubicBezTo>
                <a:cubicBezTo>
                  <a:pt x="121" y="401"/>
                  <a:pt x="119" y="398"/>
                  <a:pt x="119" y="394"/>
                </a:cubicBezTo>
                <a:cubicBezTo>
                  <a:pt x="119" y="388"/>
                  <a:pt x="121" y="383"/>
                  <a:pt x="122" y="382"/>
                </a:cubicBezTo>
                <a:cubicBezTo>
                  <a:pt x="126" y="379"/>
                  <a:pt x="128" y="373"/>
                  <a:pt x="126" y="368"/>
                </a:cubicBezTo>
                <a:cubicBezTo>
                  <a:pt x="124" y="362"/>
                  <a:pt x="119" y="359"/>
                  <a:pt x="114" y="359"/>
                </a:cubicBezTo>
                <a:cubicBezTo>
                  <a:pt x="114" y="359"/>
                  <a:pt x="104" y="359"/>
                  <a:pt x="95" y="359"/>
                </a:cubicBezTo>
                <a:cubicBezTo>
                  <a:pt x="95" y="349"/>
                  <a:pt x="95" y="342"/>
                  <a:pt x="95" y="331"/>
                </a:cubicBezTo>
                <a:cubicBezTo>
                  <a:pt x="119" y="331"/>
                  <a:pt x="347" y="331"/>
                  <a:pt x="347" y="331"/>
                </a:cubicBezTo>
                <a:cubicBezTo>
                  <a:pt x="352" y="331"/>
                  <a:pt x="357" y="328"/>
                  <a:pt x="359" y="323"/>
                </a:cubicBezTo>
                <a:cubicBezTo>
                  <a:pt x="431" y="133"/>
                  <a:pt x="431" y="133"/>
                  <a:pt x="431" y="133"/>
                </a:cubicBezTo>
                <a:cubicBezTo>
                  <a:pt x="431" y="132"/>
                  <a:pt x="432" y="130"/>
                  <a:pt x="432" y="129"/>
                </a:cubicBezTo>
                <a:cubicBezTo>
                  <a:pt x="432" y="126"/>
                  <a:pt x="431" y="123"/>
                  <a:pt x="429" y="121"/>
                </a:cubicBezTo>
                <a:cubicBezTo>
                  <a:pt x="427" y="118"/>
                  <a:pt x="423" y="115"/>
                  <a:pt x="418" y="115"/>
                </a:cubicBezTo>
                <a:cubicBezTo>
                  <a:pt x="418" y="115"/>
                  <a:pt x="131" y="115"/>
                  <a:pt x="114" y="115"/>
                </a:cubicBezTo>
                <a:cubicBezTo>
                  <a:pt x="108" y="102"/>
                  <a:pt x="74" y="24"/>
                  <a:pt x="74" y="24"/>
                </a:cubicBezTo>
                <a:cubicBezTo>
                  <a:pt x="74" y="24"/>
                  <a:pt x="74" y="24"/>
                  <a:pt x="74" y="24"/>
                </a:cubicBezTo>
                <a:cubicBezTo>
                  <a:pt x="68" y="9"/>
                  <a:pt x="54" y="0"/>
                  <a:pt x="38" y="0"/>
                </a:cubicBezTo>
                <a:cubicBezTo>
                  <a:pt x="28" y="0"/>
                  <a:pt x="18" y="4"/>
                  <a:pt x="11" y="1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15" name="TextBox 314"/>
          <p:cNvSpPr txBox="1"/>
          <p:nvPr userDrawn="1"/>
        </p:nvSpPr>
        <p:spPr>
          <a:xfrm>
            <a:off x="1669342" y="3213506"/>
            <a:ext cx="577596" cy="92333"/>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Retail</a:t>
            </a:r>
          </a:p>
        </p:txBody>
      </p:sp>
      <p:sp>
        <p:nvSpPr>
          <p:cNvPr id="316" name="Freeform 56"/>
          <p:cNvSpPr>
            <a:spLocks noChangeAspect="1"/>
          </p:cNvSpPr>
          <p:nvPr userDrawn="1"/>
        </p:nvSpPr>
        <p:spPr bwMode="auto">
          <a:xfrm>
            <a:off x="3926790" y="1646520"/>
            <a:ext cx="285052" cy="294894"/>
          </a:xfrm>
          <a:custGeom>
            <a:avLst/>
            <a:gdLst/>
            <a:ahLst/>
            <a:cxnLst>
              <a:cxn ang="0">
                <a:pos x="427" y="4"/>
              </a:cxn>
              <a:cxn ang="0">
                <a:pos x="238" y="2"/>
              </a:cxn>
              <a:cxn ang="0">
                <a:pos x="119" y="27"/>
              </a:cxn>
              <a:cxn ang="0">
                <a:pos x="23" y="257"/>
              </a:cxn>
              <a:cxn ang="0">
                <a:pos x="97" y="324"/>
              </a:cxn>
              <a:cxn ang="0">
                <a:pos x="111" y="311"/>
              </a:cxn>
              <a:cxn ang="0">
                <a:pos x="123" y="199"/>
              </a:cxn>
              <a:cxn ang="0">
                <a:pos x="136" y="112"/>
              </a:cxn>
              <a:cxn ang="0">
                <a:pos x="181" y="241"/>
              </a:cxn>
              <a:cxn ang="0">
                <a:pos x="218" y="255"/>
              </a:cxn>
              <a:cxn ang="0">
                <a:pos x="231" y="305"/>
              </a:cxn>
              <a:cxn ang="0">
                <a:pos x="283" y="291"/>
              </a:cxn>
              <a:cxn ang="0">
                <a:pos x="298" y="154"/>
              </a:cxn>
              <a:cxn ang="0">
                <a:pos x="312" y="246"/>
              </a:cxn>
              <a:cxn ang="0">
                <a:pos x="325" y="141"/>
              </a:cxn>
              <a:cxn ang="0">
                <a:pos x="270" y="127"/>
              </a:cxn>
              <a:cxn ang="0">
                <a:pos x="257" y="278"/>
              </a:cxn>
              <a:cxn ang="0">
                <a:pos x="245" y="241"/>
              </a:cxn>
              <a:cxn ang="0">
                <a:pos x="208" y="228"/>
              </a:cxn>
              <a:cxn ang="0">
                <a:pos x="195" y="86"/>
              </a:cxn>
              <a:cxn ang="0">
                <a:pos x="110" y="99"/>
              </a:cxn>
              <a:cxn ang="0">
                <a:pos x="98" y="172"/>
              </a:cxn>
              <a:cxn ang="0">
                <a:pos x="84" y="289"/>
              </a:cxn>
              <a:cxn ang="0">
                <a:pos x="39" y="150"/>
              </a:cxn>
              <a:cxn ang="0">
                <a:pos x="240" y="28"/>
              </a:cxn>
              <a:cxn ang="0">
                <a:pos x="396" y="32"/>
              </a:cxn>
              <a:cxn ang="0">
                <a:pos x="342" y="262"/>
              </a:cxn>
              <a:cxn ang="0">
                <a:pos x="135" y="348"/>
              </a:cxn>
              <a:cxn ang="0">
                <a:pos x="134" y="348"/>
              </a:cxn>
              <a:cxn ang="0">
                <a:pos x="132" y="347"/>
              </a:cxn>
              <a:cxn ang="0">
                <a:pos x="131" y="347"/>
              </a:cxn>
              <a:cxn ang="0">
                <a:pos x="130" y="348"/>
              </a:cxn>
              <a:cxn ang="0">
                <a:pos x="128" y="348"/>
              </a:cxn>
              <a:cxn ang="0">
                <a:pos x="127" y="348"/>
              </a:cxn>
              <a:cxn ang="0">
                <a:pos x="126" y="349"/>
              </a:cxn>
              <a:cxn ang="0">
                <a:pos x="125" y="349"/>
              </a:cxn>
              <a:cxn ang="0">
                <a:pos x="124" y="350"/>
              </a:cxn>
              <a:cxn ang="0">
                <a:pos x="123" y="351"/>
              </a:cxn>
              <a:cxn ang="0">
                <a:pos x="122" y="352"/>
              </a:cxn>
              <a:cxn ang="0">
                <a:pos x="121" y="353"/>
              </a:cxn>
              <a:cxn ang="0">
                <a:pos x="112" y="412"/>
              </a:cxn>
              <a:cxn ang="0">
                <a:pos x="158" y="460"/>
              </a:cxn>
              <a:cxn ang="0">
                <a:pos x="162" y="434"/>
              </a:cxn>
              <a:cxn ang="0">
                <a:pos x="138" y="376"/>
              </a:cxn>
              <a:cxn ang="0">
                <a:pos x="366" y="273"/>
              </a:cxn>
              <a:cxn ang="0">
                <a:pos x="436" y="29"/>
              </a:cxn>
            </a:cxnLst>
            <a:rect l="0" t="0" r="r" b="b"/>
            <a:pathLst>
              <a:path w="443" h="460">
                <a:moveTo>
                  <a:pt x="441" y="13"/>
                </a:moveTo>
                <a:cubicBezTo>
                  <a:pt x="439" y="7"/>
                  <a:pt x="433" y="4"/>
                  <a:pt x="427" y="4"/>
                </a:cubicBezTo>
                <a:cubicBezTo>
                  <a:pt x="411" y="6"/>
                  <a:pt x="374" y="5"/>
                  <a:pt x="338" y="3"/>
                </a:cubicBezTo>
                <a:cubicBezTo>
                  <a:pt x="300" y="1"/>
                  <a:pt x="260" y="0"/>
                  <a:pt x="238" y="2"/>
                </a:cubicBezTo>
                <a:cubicBezTo>
                  <a:pt x="236" y="2"/>
                  <a:pt x="235" y="2"/>
                  <a:pt x="233" y="2"/>
                </a:cubicBezTo>
                <a:cubicBezTo>
                  <a:pt x="209" y="5"/>
                  <a:pt x="163" y="9"/>
                  <a:pt x="119" y="27"/>
                </a:cubicBezTo>
                <a:cubicBezTo>
                  <a:pt x="63" y="51"/>
                  <a:pt x="28" y="90"/>
                  <a:pt x="14" y="143"/>
                </a:cubicBezTo>
                <a:cubicBezTo>
                  <a:pt x="0" y="193"/>
                  <a:pt x="12" y="233"/>
                  <a:pt x="23" y="257"/>
                </a:cubicBezTo>
                <a:cubicBezTo>
                  <a:pt x="38" y="287"/>
                  <a:pt x="63" y="311"/>
                  <a:pt x="90" y="323"/>
                </a:cubicBezTo>
                <a:cubicBezTo>
                  <a:pt x="92" y="324"/>
                  <a:pt x="95" y="324"/>
                  <a:pt x="97" y="324"/>
                </a:cubicBezTo>
                <a:cubicBezTo>
                  <a:pt x="97" y="324"/>
                  <a:pt x="97" y="324"/>
                  <a:pt x="98" y="324"/>
                </a:cubicBezTo>
                <a:cubicBezTo>
                  <a:pt x="105" y="324"/>
                  <a:pt x="111" y="318"/>
                  <a:pt x="111" y="311"/>
                </a:cubicBezTo>
                <a:cubicBezTo>
                  <a:pt x="111" y="199"/>
                  <a:pt x="111" y="199"/>
                  <a:pt x="111" y="199"/>
                </a:cubicBezTo>
                <a:cubicBezTo>
                  <a:pt x="123" y="199"/>
                  <a:pt x="123" y="199"/>
                  <a:pt x="123" y="199"/>
                </a:cubicBezTo>
                <a:cubicBezTo>
                  <a:pt x="130" y="199"/>
                  <a:pt x="136" y="193"/>
                  <a:pt x="136" y="185"/>
                </a:cubicBezTo>
                <a:cubicBezTo>
                  <a:pt x="136" y="112"/>
                  <a:pt x="136" y="112"/>
                  <a:pt x="136" y="112"/>
                </a:cubicBezTo>
                <a:cubicBezTo>
                  <a:pt x="181" y="112"/>
                  <a:pt x="181" y="112"/>
                  <a:pt x="181" y="112"/>
                </a:cubicBezTo>
                <a:cubicBezTo>
                  <a:pt x="181" y="241"/>
                  <a:pt x="181" y="241"/>
                  <a:pt x="181" y="241"/>
                </a:cubicBezTo>
                <a:cubicBezTo>
                  <a:pt x="181" y="249"/>
                  <a:pt x="187" y="255"/>
                  <a:pt x="195" y="255"/>
                </a:cubicBezTo>
                <a:cubicBezTo>
                  <a:pt x="218" y="255"/>
                  <a:pt x="218" y="255"/>
                  <a:pt x="218" y="255"/>
                </a:cubicBezTo>
                <a:cubicBezTo>
                  <a:pt x="218" y="291"/>
                  <a:pt x="218" y="291"/>
                  <a:pt x="218" y="291"/>
                </a:cubicBezTo>
                <a:cubicBezTo>
                  <a:pt x="218" y="299"/>
                  <a:pt x="224" y="305"/>
                  <a:pt x="231" y="305"/>
                </a:cubicBezTo>
                <a:cubicBezTo>
                  <a:pt x="270" y="305"/>
                  <a:pt x="270" y="305"/>
                  <a:pt x="270" y="305"/>
                </a:cubicBezTo>
                <a:cubicBezTo>
                  <a:pt x="277" y="305"/>
                  <a:pt x="283" y="299"/>
                  <a:pt x="283" y="291"/>
                </a:cubicBezTo>
                <a:cubicBezTo>
                  <a:pt x="283" y="154"/>
                  <a:pt x="283" y="154"/>
                  <a:pt x="283" y="154"/>
                </a:cubicBezTo>
                <a:cubicBezTo>
                  <a:pt x="298" y="154"/>
                  <a:pt x="298" y="154"/>
                  <a:pt x="298" y="154"/>
                </a:cubicBezTo>
                <a:cubicBezTo>
                  <a:pt x="298" y="232"/>
                  <a:pt x="298" y="232"/>
                  <a:pt x="298" y="232"/>
                </a:cubicBezTo>
                <a:cubicBezTo>
                  <a:pt x="298" y="240"/>
                  <a:pt x="304" y="246"/>
                  <a:pt x="312" y="246"/>
                </a:cubicBezTo>
                <a:cubicBezTo>
                  <a:pt x="319" y="246"/>
                  <a:pt x="325" y="240"/>
                  <a:pt x="325" y="232"/>
                </a:cubicBezTo>
                <a:cubicBezTo>
                  <a:pt x="325" y="141"/>
                  <a:pt x="325" y="141"/>
                  <a:pt x="325" y="141"/>
                </a:cubicBezTo>
                <a:cubicBezTo>
                  <a:pt x="325" y="133"/>
                  <a:pt x="319" y="127"/>
                  <a:pt x="312" y="127"/>
                </a:cubicBezTo>
                <a:cubicBezTo>
                  <a:pt x="270" y="127"/>
                  <a:pt x="270" y="127"/>
                  <a:pt x="270" y="127"/>
                </a:cubicBezTo>
                <a:cubicBezTo>
                  <a:pt x="263" y="127"/>
                  <a:pt x="257" y="133"/>
                  <a:pt x="257" y="141"/>
                </a:cubicBezTo>
                <a:cubicBezTo>
                  <a:pt x="257" y="278"/>
                  <a:pt x="257" y="278"/>
                  <a:pt x="257" y="278"/>
                </a:cubicBezTo>
                <a:cubicBezTo>
                  <a:pt x="245" y="278"/>
                  <a:pt x="245" y="278"/>
                  <a:pt x="245" y="278"/>
                </a:cubicBezTo>
                <a:cubicBezTo>
                  <a:pt x="245" y="241"/>
                  <a:pt x="245" y="241"/>
                  <a:pt x="245" y="241"/>
                </a:cubicBezTo>
                <a:cubicBezTo>
                  <a:pt x="245" y="234"/>
                  <a:pt x="239" y="228"/>
                  <a:pt x="231" y="228"/>
                </a:cubicBezTo>
                <a:cubicBezTo>
                  <a:pt x="208" y="228"/>
                  <a:pt x="208" y="228"/>
                  <a:pt x="208" y="228"/>
                </a:cubicBezTo>
                <a:cubicBezTo>
                  <a:pt x="208" y="99"/>
                  <a:pt x="208" y="99"/>
                  <a:pt x="208" y="99"/>
                </a:cubicBezTo>
                <a:cubicBezTo>
                  <a:pt x="208" y="92"/>
                  <a:pt x="202" y="86"/>
                  <a:pt x="195" y="86"/>
                </a:cubicBezTo>
                <a:cubicBezTo>
                  <a:pt x="123" y="86"/>
                  <a:pt x="123" y="86"/>
                  <a:pt x="123" y="86"/>
                </a:cubicBezTo>
                <a:cubicBezTo>
                  <a:pt x="116" y="86"/>
                  <a:pt x="110" y="92"/>
                  <a:pt x="110" y="99"/>
                </a:cubicBezTo>
                <a:cubicBezTo>
                  <a:pt x="110" y="172"/>
                  <a:pt x="110" y="172"/>
                  <a:pt x="110" y="172"/>
                </a:cubicBezTo>
                <a:cubicBezTo>
                  <a:pt x="98" y="172"/>
                  <a:pt x="98" y="172"/>
                  <a:pt x="98" y="172"/>
                </a:cubicBezTo>
                <a:cubicBezTo>
                  <a:pt x="90" y="172"/>
                  <a:pt x="84" y="178"/>
                  <a:pt x="84" y="185"/>
                </a:cubicBezTo>
                <a:cubicBezTo>
                  <a:pt x="84" y="289"/>
                  <a:pt x="84" y="289"/>
                  <a:pt x="84" y="289"/>
                </a:cubicBezTo>
                <a:cubicBezTo>
                  <a:pt x="69" y="279"/>
                  <a:pt x="56" y="264"/>
                  <a:pt x="47" y="245"/>
                </a:cubicBezTo>
                <a:cubicBezTo>
                  <a:pt x="38" y="225"/>
                  <a:pt x="28" y="192"/>
                  <a:pt x="39" y="150"/>
                </a:cubicBezTo>
                <a:cubicBezTo>
                  <a:pt x="68" y="45"/>
                  <a:pt x="190" y="33"/>
                  <a:pt x="236" y="29"/>
                </a:cubicBezTo>
                <a:cubicBezTo>
                  <a:pt x="237" y="29"/>
                  <a:pt x="239" y="29"/>
                  <a:pt x="240" y="28"/>
                </a:cubicBezTo>
                <a:cubicBezTo>
                  <a:pt x="261" y="26"/>
                  <a:pt x="300" y="28"/>
                  <a:pt x="337" y="30"/>
                </a:cubicBezTo>
                <a:cubicBezTo>
                  <a:pt x="358" y="31"/>
                  <a:pt x="379" y="32"/>
                  <a:pt x="396" y="32"/>
                </a:cubicBezTo>
                <a:cubicBezTo>
                  <a:pt x="374" y="64"/>
                  <a:pt x="370" y="108"/>
                  <a:pt x="365" y="152"/>
                </a:cubicBezTo>
                <a:cubicBezTo>
                  <a:pt x="361" y="190"/>
                  <a:pt x="357" y="230"/>
                  <a:pt x="342" y="262"/>
                </a:cubicBezTo>
                <a:cubicBezTo>
                  <a:pt x="305" y="338"/>
                  <a:pt x="222" y="373"/>
                  <a:pt x="135" y="348"/>
                </a:cubicBezTo>
                <a:cubicBezTo>
                  <a:pt x="135" y="348"/>
                  <a:pt x="135" y="348"/>
                  <a:pt x="135" y="348"/>
                </a:cubicBezTo>
                <a:cubicBezTo>
                  <a:pt x="135" y="348"/>
                  <a:pt x="134" y="348"/>
                  <a:pt x="134" y="348"/>
                </a:cubicBezTo>
                <a:cubicBezTo>
                  <a:pt x="134" y="348"/>
                  <a:pt x="134" y="348"/>
                  <a:pt x="134" y="348"/>
                </a:cubicBezTo>
                <a:cubicBezTo>
                  <a:pt x="133" y="348"/>
                  <a:pt x="133" y="348"/>
                  <a:pt x="133" y="348"/>
                </a:cubicBezTo>
                <a:cubicBezTo>
                  <a:pt x="133" y="348"/>
                  <a:pt x="132" y="347"/>
                  <a:pt x="132" y="347"/>
                </a:cubicBezTo>
                <a:cubicBezTo>
                  <a:pt x="132" y="347"/>
                  <a:pt x="132" y="347"/>
                  <a:pt x="132" y="347"/>
                </a:cubicBezTo>
                <a:cubicBezTo>
                  <a:pt x="131" y="347"/>
                  <a:pt x="131" y="347"/>
                  <a:pt x="131" y="347"/>
                </a:cubicBezTo>
                <a:cubicBezTo>
                  <a:pt x="131" y="347"/>
                  <a:pt x="131" y="347"/>
                  <a:pt x="131" y="347"/>
                </a:cubicBezTo>
                <a:cubicBezTo>
                  <a:pt x="130" y="348"/>
                  <a:pt x="130" y="348"/>
                  <a:pt x="130" y="348"/>
                </a:cubicBezTo>
                <a:cubicBezTo>
                  <a:pt x="130" y="348"/>
                  <a:pt x="129" y="348"/>
                  <a:pt x="129" y="348"/>
                </a:cubicBezTo>
                <a:cubicBezTo>
                  <a:pt x="129" y="348"/>
                  <a:pt x="129" y="348"/>
                  <a:pt x="128" y="348"/>
                </a:cubicBezTo>
                <a:cubicBezTo>
                  <a:pt x="128" y="348"/>
                  <a:pt x="128" y="348"/>
                  <a:pt x="128" y="348"/>
                </a:cubicBezTo>
                <a:cubicBezTo>
                  <a:pt x="128" y="348"/>
                  <a:pt x="127" y="348"/>
                  <a:pt x="127" y="348"/>
                </a:cubicBezTo>
                <a:cubicBezTo>
                  <a:pt x="127" y="348"/>
                  <a:pt x="127" y="348"/>
                  <a:pt x="127" y="348"/>
                </a:cubicBezTo>
                <a:cubicBezTo>
                  <a:pt x="126" y="348"/>
                  <a:pt x="126" y="349"/>
                  <a:pt x="126" y="349"/>
                </a:cubicBezTo>
                <a:cubicBezTo>
                  <a:pt x="126" y="349"/>
                  <a:pt x="126" y="349"/>
                  <a:pt x="125" y="349"/>
                </a:cubicBezTo>
                <a:cubicBezTo>
                  <a:pt x="125" y="349"/>
                  <a:pt x="125" y="349"/>
                  <a:pt x="125" y="349"/>
                </a:cubicBezTo>
                <a:cubicBezTo>
                  <a:pt x="125" y="349"/>
                  <a:pt x="124" y="349"/>
                  <a:pt x="124" y="350"/>
                </a:cubicBezTo>
                <a:cubicBezTo>
                  <a:pt x="124" y="350"/>
                  <a:pt x="124" y="350"/>
                  <a:pt x="124" y="350"/>
                </a:cubicBezTo>
                <a:cubicBezTo>
                  <a:pt x="124" y="350"/>
                  <a:pt x="123" y="350"/>
                  <a:pt x="123" y="350"/>
                </a:cubicBezTo>
                <a:cubicBezTo>
                  <a:pt x="123" y="350"/>
                  <a:pt x="123" y="351"/>
                  <a:pt x="123" y="351"/>
                </a:cubicBezTo>
                <a:cubicBezTo>
                  <a:pt x="123" y="351"/>
                  <a:pt x="122" y="351"/>
                  <a:pt x="122" y="351"/>
                </a:cubicBezTo>
                <a:cubicBezTo>
                  <a:pt x="122" y="351"/>
                  <a:pt x="122" y="351"/>
                  <a:pt x="122" y="352"/>
                </a:cubicBezTo>
                <a:cubicBezTo>
                  <a:pt x="122" y="352"/>
                  <a:pt x="122" y="352"/>
                  <a:pt x="121" y="352"/>
                </a:cubicBezTo>
                <a:cubicBezTo>
                  <a:pt x="121" y="352"/>
                  <a:pt x="121" y="352"/>
                  <a:pt x="121" y="353"/>
                </a:cubicBezTo>
                <a:cubicBezTo>
                  <a:pt x="121" y="353"/>
                  <a:pt x="121" y="353"/>
                  <a:pt x="121" y="353"/>
                </a:cubicBezTo>
                <a:cubicBezTo>
                  <a:pt x="108" y="370"/>
                  <a:pt x="105" y="391"/>
                  <a:pt x="112" y="412"/>
                </a:cubicBezTo>
                <a:cubicBezTo>
                  <a:pt x="119" y="434"/>
                  <a:pt x="138" y="455"/>
                  <a:pt x="155" y="459"/>
                </a:cubicBezTo>
                <a:cubicBezTo>
                  <a:pt x="156" y="460"/>
                  <a:pt x="157" y="460"/>
                  <a:pt x="158" y="460"/>
                </a:cubicBezTo>
                <a:cubicBezTo>
                  <a:pt x="164" y="460"/>
                  <a:pt x="170" y="456"/>
                  <a:pt x="171" y="450"/>
                </a:cubicBezTo>
                <a:cubicBezTo>
                  <a:pt x="173" y="443"/>
                  <a:pt x="169" y="436"/>
                  <a:pt x="162" y="434"/>
                </a:cubicBezTo>
                <a:cubicBezTo>
                  <a:pt x="156" y="432"/>
                  <a:pt x="143" y="420"/>
                  <a:pt x="137" y="403"/>
                </a:cubicBezTo>
                <a:cubicBezTo>
                  <a:pt x="134" y="394"/>
                  <a:pt x="134" y="384"/>
                  <a:pt x="138" y="376"/>
                </a:cubicBezTo>
                <a:cubicBezTo>
                  <a:pt x="156" y="381"/>
                  <a:pt x="173" y="383"/>
                  <a:pt x="191" y="383"/>
                </a:cubicBezTo>
                <a:cubicBezTo>
                  <a:pt x="266" y="383"/>
                  <a:pt x="332" y="343"/>
                  <a:pt x="366" y="273"/>
                </a:cubicBezTo>
                <a:cubicBezTo>
                  <a:pt x="383" y="238"/>
                  <a:pt x="387" y="196"/>
                  <a:pt x="392" y="155"/>
                </a:cubicBezTo>
                <a:cubicBezTo>
                  <a:pt x="397" y="102"/>
                  <a:pt x="402" y="51"/>
                  <a:pt x="436" y="29"/>
                </a:cubicBezTo>
                <a:cubicBezTo>
                  <a:pt x="441" y="25"/>
                  <a:pt x="443" y="19"/>
                  <a:pt x="441" y="13"/>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17" name="TextBox 316"/>
          <p:cNvSpPr txBox="1"/>
          <p:nvPr userDrawn="1"/>
        </p:nvSpPr>
        <p:spPr>
          <a:xfrm>
            <a:off x="3787046" y="2071663"/>
            <a:ext cx="577596" cy="92333"/>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Green buildings</a:t>
            </a:r>
          </a:p>
        </p:txBody>
      </p:sp>
      <p:sp>
        <p:nvSpPr>
          <p:cNvPr id="318" name="Freeform 216"/>
          <p:cNvSpPr>
            <a:spLocks noChangeAspect="1"/>
          </p:cNvSpPr>
          <p:nvPr userDrawn="1"/>
        </p:nvSpPr>
        <p:spPr bwMode="auto">
          <a:xfrm>
            <a:off x="2496643" y="1646520"/>
            <a:ext cx="316119" cy="294894"/>
          </a:xfrm>
          <a:custGeom>
            <a:avLst/>
            <a:gdLst/>
            <a:ahLst/>
            <a:cxnLst>
              <a:cxn ang="0">
                <a:pos x="15" y="392"/>
              </a:cxn>
              <a:cxn ang="0">
                <a:pos x="2" y="163"/>
              </a:cxn>
              <a:cxn ang="0">
                <a:pos x="70" y="150"/>
              </a:cxn>
              <a:cxn ang="0">
                <a:pos x="83" y="321"/>
              </a:cxn>
              <a:cxn ang="0">
                <a:pos x="101" y="163"/>
              </a:cxn>
              <a:cxn ang="0">
                <a:pos x="114" y="150"/>
              </a:cxn>
              <a:cxn ang="0">
                <a:pos x="181" y="154"/>
              </a:cxn>
              <a:cxn ang="0">
                <a:pos x="184" y="321"/>
              </a:cxn>
              <a:cxn ang="0">
                <a:pos x="254" y="163"/>
              </a:cxn>
              <a:cxn ang="0">
                <a:pos x="323" y="150"/>
              </a:cxn>
              <a:cxn ang="0">
                <a:pos x="336" y="321"/>
              </a:cxn>
              <a:cxn ang="0">
                <a:pos x="355" y="161"/>
              </a:cxn>
              <a:cxn ang="0">
                <a:pos x="380" y="161"/>
              </a:cxn>
              <a:cxn ang="0">
                <a:pos x="368" y="346"/>
              </a:cxn>
              <a:cxn ang="0">
                <a:pos x="311" y="334"/>
              </a:cxn>
              <a:cxn ang="0">
                <a:pos x="279" y="176"/>
              </a:cxn>
              <a:cxn ang="0">
                <a:pos x="261" y="347"/>
              </a:cxn>
              <a:cxn ang="0">
                <a:pos x="162" y="343"/>
              </a:cxn>
              <a:cxn ang="0">
                <a:pos x="159" y="176"/>
              </a:cxn>
              <a:cxn ang="0">
                <a:pos x="127" y="334"/>
              </a:cxn>
              <a:cxn ang="0">
                <a:pos x="115" y="347"/>
              </a:cxn>
              <a:cxn ang="0">
                <a:pos x="70" y="347"/>
              </a:cxn>
              <a:cxn ang="0">
                <a:pos x="57" y="334"/>
              </a:cxn>
              <a:cxn ang="0">
                <a:pos x="27" y="176"/>
              </a:cxn>
              <a:cxn ang="0">
                <a:pos x="395" y="366"/>
              </a:cxn>
              <a:cxn ang="0">
                <a:pos x="209" y="28"/>
              </a:cxn>
              <a:cxn ang="0">
                <a:pos x="340" y="113"/>
              </a:cxn>
              <a:cxn ang="0">
                <a:pos x="340" y="139"/>
              </a:cxn>
              <a:cxn ang="0">
                <a:pos x="1" y="129"/>
              </a:cxn>
              <a:cxn ang="0">
                <a:pos x="203" y="3"/>
              </a:cxn>
              <a:cxn ang="0">
                <a:pos x="414" y="111"/>
              </a:cxn>
              <a:cxn ang="0">
                <a:pos x="421" y="379"/>
              </a:cxn>
            </a:cxnLst>
            <a:rect l="0" t="0" r="r" b="b"/>
            <a:pathLst>
              <a:path w="421" h="392">
                <a:moveTo>
                  <a:pt x="408" y="392"/>
                </a:moveTo>
                <a:cubicBezTo>
                  <a:pt x="15" y="392"/>
                  <a:pt x="15" y="392"/>
                  <a:pt x="15" y="392"/>
                </a:cubicBezTo>
                <a:cubicBezTo>
                  <a:pt x="8" y="392"/>
                  <a:pt x="2" y="386"/>
                  <a:pt x="2" y="379"/>
                </a:cubicBezTo>
                <a:cubicBezTo>
                  <a:pt x="2" y="163"/>
                  <a:pt x="2" y="163"/>
                  <a:pt x="2" y="163"/>
                </a:cubicBezTo>
                <a:cubicBezTo>
                  <a:pt x="2" y="156"/>
                  <a:pt x="8" y="150"/>
                  <a:pt x="15" y="150"/>
                </a:cubicBezTo>
                <a:cubicBezTo>
                  <a:pt x="70" y="150"/>
                  <a:pt x="70" y="150"/>
                  <a:pt x="70" y="150"/>
                </a:cubicBezTo>
                <a:cubicBezTo>
                  <a:pt x="77" y="150"/>
                  <a:pt x="83" y="156"/>
                  <a:pt x="83" y="163"/>
                </a:cubicBezTo>
                <a:cubicBezTo>
                  <a:pt x="83" y="321"/>
                  <a:pt x="83" y="321"/>
                  <a:pt x="83" y="321"/>
                </a:cubicBezTo>
                <a:cubicBezTo>
                  <a:pt x="102" y="321"/>
                  <a:pt x="102" y="321"/>
                  <a:pt x="102" y="321"/>
                </a:cubicBezTo>
                <a:cubicBezTo>
                  <a:pt x="101" y="163"/>
                  <a:pt x="101" y="163"/>
                  <a:pt x="101" y="163"/>
                </a:cubicBezTo>
                <a:cubicBezTo>
                  <a:pt x="101" y="160"/>
                  <a:pt x="103" y="156"/>
                  <a:pt x="105" y="154"/>
                </a:cubicBezTo>
                <a:cubicBezTo>
                  <a:pt x="107" y="151"/>
                  <a:pt x="111" y="150"/>
                  <a:pt x="114" y="150"/>
                </a:cubicBezTo>
                <a:cubicBezTo>
                  <a:pt x="172" y="150"/>
                  <a:pt x="172" y="150"/>
                  <a:pt x="172" y="150"/>
                </a:cubicBezTo>
                <a:cubicBezTo>
                  <a:pt x="175" y="150"/>
                  <a:pt x="178" y="151"/>
                  <a:pt x="181" y="154"/>
                </a:cubicBezTo>
                <a:cubicBezTo>
                  <a:pt x="183" y="156"/>
                  <a:pt x="184" y="160"/>
                  <a:pt x="184" y="163"/>
                </a:cubicBezTo>
                <a:cubicBezTo>
                  <a:pt x="184" y="321"/>
                  <a:pt x="184" y="321"/>
                  <a:pt x="184" y="321"/>
                </a:cubicBezTo>
                <a:cubicBezTo>
                  <a:pt x="253" y="321"/>
                  <a:pt x="253" y="321"/>
                  <a:pt x="253" y="321"/>
                </a:cubicBezTo>
                <a:cubicBezTo>
                  <a:pt x="254" y="163"/>
                  <a:pt x="254" y="163"/>
                  <a:pt x="254" y="163"/>
                </a:cubicBezTo>
                <a:cubicBezTo>
                  <a:pt x="254" y="156"/>
                  <a:pt x="260" y="150"/>
                  <a:pt x="267" y="150"/>
                </a:cubicBezTo>
                <a:cubicBezTo>
                  <a:pt x="323" y="150"/>
                  <a:pt x="323" y="150"/>
                  <a:pt x="323" y="150"/>
                </a:cubicBezTo>
                <a:cubicBezTo>
                  <a:pt x="330" y="150"/>
                  <a:pt x="336" y="156"/>
                  <a:pt x="336" y="163"/>
                </a:cubicBezTo>
                <a:cubicBezTo>
                  <a:pt x="336" y="321"/>
                  <a:pt x="336" y="321"/>
                  <a:pt x="336" y="321"/>
                </a:cubicBezTo>
                <a:cubicBezTo>
                  <a:pt x="355" y="321"/>
                  <a:pt x="355" y="321"/>
                  <a:pt x="355" y="321"/>
                </a:cubicBezTo>
                <a:cubicBezTo>
                  <a:pt x="355" y="161"/>
                  <a:pt x="355" y="161"/>
                  <a:pt x="355" y="161"/>
                </a:cubicBezTo>
                <a:cubicBezTo>
                  <a:pt x="355" y="154"/>
                  <a:pt x="361" y="148"/>
                  <a:pt x="368" y="148"/>
                </a:cubicBezTo>
                <a:cubicBezTo>
                  <a:pt x="375" y="148"/>
                  <a:pt x="380" y="154"/>
                  <a:pt x="380" y="161"/>
                </a:cubicBezTo>
                <a:cubicBezTo>
                  <a:pt x="380" y="334"/>
                  <a:pt x="380" y="334"/>
                  <a:pt x="380" y="334"/>
                </a:cubicBezTo>
                <a:cubicBezTo>
                  <a:pt x="380" y="341"/>
                  <a:pt x="375" y="346"/>
                  <a:pt x="368" y="346"/>
                </a:cubicBezTo>
                <a:cubicBezTo>
                  <a:pt x="323" y="346"/>
                  <a:pt x="323" y="346"/>
                  <a:pt x="323" y="346"/>
                </a:cubicBezTo>
                <a:cubicBezTo>
                  <a:pt x="316" y="346"/>
                  <a:pt x="311" y="341"/>
                  <a:pt x="311" y="334"/>
                </a:cubicBezTo>
                <a:cubicBezTo>
                  <a:pt x="311" y="176"/>
                  <a:pt x="311" y="176"/>
                  <a:pt x="311" y="176"/>
                </a:cubicBezTo>
                <a:cubicBezTo>
                  <a:pt x="279" y="176"/>
                  <a:pt x="279" y="176"/>
                  <a:pt x="279" y="176"/>
                </a:cubicBezTo>
                <a:cubicBezTo>
                  <a:pt x="279" y="334"/>
                  <a:pt x="279" y="334"/>
                  <a:pt x="279" y="334"/>
                </a:cubicBezTo>
                <a:cubicBezTo>
                  <a:pt x="279" y="341"/>
                  <a:pt x="268" y="347"/>
                  <a:pt x="261" y="347"/>
                </a:cubicBezTo>
                <a:cubicBezTo>
                  <a:pt x="171" y="347"/>
                  <a:pt x="171" y="347"/>
                  <a:pt x="171" y="347"/>
                </a:cubicBezTo>
                <a:cubicBezTo>
                  <a:pt x="168" y="347"/>
                  <a:pt x="165" y="345"/>
                  <a:pt x="162" y="343"/>
                </a:cubicBezTo>
                <a:cubicBezTo>
                  <a:pt x="160" y="341"/>
                  <a:pt x="159" y="337"/>
                  <a:pt x="159" y="334"/>
                </a:cubicBezTo>
                <a:cubicBezTo>
                  <a:pt x="159" y="176"/>
                  <a:pt x="159" y="176"/>
                  <a:pt x="159" y="176"/>
                </a:cubicBezTo>
                <a:cubicBezTo>
                  <a:pt x="127" y="176"/>
                  <a:pt x="127" y="176"/>
                  <a:pt x="127" y="176"/>
                </a:cubicBezTo>
                <a:cubicBezTo>
                  <a:pt x="127" y="334"/>
                  <a:pt x="127" y="334"/>
                  <a:pt x="127" y="334"/>
                </a:cubicBezTo>
                <a:cubicBezTo>
                  <a:pt x="127" y="337"/>
                  <a:pt x="126" y="340"/>
                  <a:pt x="124" y="343"/>
                </a:cubicBezTo>
                <a:cubicBezTo>
                  <a:pt x="121" y="345"/>
                  <a:pt x="118" y="347"/>
                  <a:pt x="115" y="347"/>
                </a:cubicBezTo>
                <a:cubicBezTo>
                  <a:pt x="70" y="347"/>
                  <a:pt x="70" y="347"/>
                  <a:pt x="70" y="347"/>
                </a:cubicBezTo>
                <a:cubicBezTo>
                  <a:pt x="70" y="347"/>
                  <a:pt x="70" y="347"/>
                  <a:pt x="70" y="347"/>
                </a:cubicBezTo>
                <a:cubicBezTo>
                  <a:pt x="67" y="347"/>
                  <a:pt x="64" y="345"/>
                  <a:pt x="61" y="343"/>
                </a:cubicBezTo>
                <a:cubicBezTo>
                  <a:pt x="59" y="341"/>
                  <a:pt x="57" y="337"/>
                  <a:pt x="57" y="334"/>
                </a:cubicBezTo>
                <a:cubicBezTo>
                  <a:pt x="57" y="176"/>
                  <a:pt x="57" y="176"/>
                  <a:pt x="57" y="176"/>
                </a:cubicBezTo>
                <a:cubicBezTo>
                  <a:pt x="27" y="176"/>
                  <a:pt x="27" y="176"/>
                  <a:pt x="27" y="176"/>
                </a:cubicBezTo>
                <a:cubicBezTo>
                  <a:pt x="27" y="366"/>
                  <a:pt x="27" y="366"/>
                  <a:pt x="27" y="366"/>
                </a:cubicBezTo>
                <a:cubicBezTo>
                  <a:pt x="395" y="366"/>
                  <a:pt x="395" y="366"/>
                  <a:pt x="395" y="366"/>
                </a:cubicBezTo>
                <a:cubicBezTo>
                  <a:pt x="395" y="130"/>
                  <a:pt x="395" y="130"/>
                  <a:pt x="395" y="130"/>
                </a:cubicBezTo>
                <a:cubicBezTo>
                  <a:pt x="209" y="28"/>
                  <a:pt x="209" y="28"/>
                  <a:pt x="209" y="28"/>
                </a:cubicBezTo>
                <a:cubicBezTo>
                  <a:pt x="62" y="113"/>
                  <a:pt x="62" y="113"/>
                  <a:pt x="62" y="113"/>
                </a:cubicBezTo>
                <a:cubicBezTo>
                  <a:pt x="340" y="113"/>
                  <a:pt x="340" y="113"/>
                  <a:pt x="340" y="113"/>
                </a:cubicBezTo>
                <a:cubicBezTo>
                  <a:pt x="347" y="113"/>
                  <a:pt x="353" y="119"/>
                  <a:pt x="353" y="126"/>
                </a:cubicBezTo>
                <a:cubicBezTo>
                  <a:pt x="353" y="133"/>
                  <a:pt x="347" y="139"/>
                  <a:pt x="340" y="139"/>
                </a:cubicBezTo>
                <a:cubicBezTo>
                  <a:pt x="13" y="139"/>
                  <a:pt x="13" y="139"/>
                  <a:pt x="13" y="139"/>
                </a:cubicBezTo>
                <a:cubicBezTo>
                  <a:pt x="8" y="139"/>
                  <a:pt x="3" y="135"/>
                  <a:pt x="1" y="129"/>
                </a:cubicBezTo>
                <a:cubicBezTo>
                  <a:pt x="0" y="123"/>
                  <a:pt x="2" y="118"/>
                  <a:pt x="7" y="115"/>
                </a:cubicBezTo>
                <a:cubicBezTo>
                  <a:pt x="203" y="3"/>
                  <a:pt x="203" y="3"/>
                  <a:pt x="203" y="3"/>
                </a:cubicBezTo>
                <a:cubicBezTo>
                  <a:pt x="207" y="0"/>
                  <a:pt x="211" y="0"/>
                  <a:pt x="215" y="3"/>
                </a:cubicBezTo>
                <a:cubicBezTo>
                  <a:pt x="414" y="111"/>
                  <a:pt x="414" y="111"/>
                  <a:pt x="414" y="111"/>
                </a:cubicBezTo>
                <a:cubicBezTo>
                  <a:pt x="418" y="113"/>
                  <a:pt x="421" y="118"/>
                  <a:pt x="421" y="122"/>
                </a:cubicBezTo>
                <a:cubicBezTo>
                  <a:pt x="421" y="379"/>
                  <a:pt x="421" y="379"/>
                  <a:pt x="421" y="379"/>
                </a:cubicBezTo>
                <a:cubicBezTo>
                  <a:pt x="421" y="386"/>
                  <a:pt x="415" y="392"/>
                  <a:pt x="408" y="392"/>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19" name="TextBox 318"/>
          <p:cNvSpPr txBox="1"/>
          <p:nvPr userDrawn="1"/>
        </p:nvSpPr>
        <p:spPr>
          <a:xfrm>
            <a:off x="2423431" y="1979330"/>
            <a:ext cx="477026" cy="92333"/>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Finance</a:t>
            </a:r>
          </a:p>
        </p:txBody>
      </p:sp>
      <p:sp>
        <p:nvSpPr>
          <p:cNvPr id="320" name="Freeform 224"/>
          <p:cNvSpPr>
            <a:spLocks noChangeAspect="1"/>
          </p:cNvSpPr>
          <p:nvPr userDrawn="1"/>
        </p:nvSpPr>
        <p:spPr bwMode="auto">
          <a:xfrm>
            <a:off x="1079031" y="1681948"/>
            <a:ext cx="394183" cy="259466"/>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21" name="TextBox 320"/>
          <p:cNvSpPr txBox="1"/>
          <p:nvPr userDrawn="1"/>
        </p:nvSpPr>
        <p:spPr>
          <a:xfrm>
            <a:off x="1006993" y="1979327"/>
            <a:ext cx="489653" cy="184666"/>
          </a:xfrm>
          <a:prstGeom prst="rect">
            <a:avLst/>
          </a:prstGeom>
          <a:noFill/>
        </p:spPr>
        <p:txBody>
          <a:bodyPr wrap="square" lIns="0" tIns="0" rIns="0" bIns="0" rtlCol="0" anchor="b" anchorCtr="0">
            <a:spAutoFit/>
          </a:bodyPr>
          <a:lstStyle/>
          <a:p>
            <a:pPr algn="ctr"/>
            <a:r>
              <a:rPr lang="en-US" sz="600" b="1" dirty="0">
                <a:solidFill>
                  <a:schemeClr val="bg1"/>
                </a:solidFill>
                <a:latin typeface="Arial" pitchFamily="34" charset="0"/>
                <a:cs typeface="Arial" pitchFamily="34" charset="0"/>
              </a:rPr>
              <a:t>Cloud and telecom</a:t>
            </a:r>
          </a:p>
        </p:txBody>
      </p:sp>
      <p:sp>
        <p:nvSpPr>
          <p:cNvPr id="322" name="TextBox 321"/>
          <p:cNvSpPr txBox="1"/>
          <p:nvPr userDrawn="1"/>
        </p:nvSpPr>
        <p:spPr>
          <a:xfrm>
            <a:off x="6835334" y="2597685"/>
            <a:ext cx="816603" cy="184666"/>
          </a:xfrm>
          <a:prstGeom prst="rect">
            <a:avLst/>
          </a:prstGeom>
          <a:noFill/>
        </p:spPr>
        <p:txBody>
          <a:bodyPr wrap="square" tIns="0" bIns="0" rtlCol="0" anchor="b" anchorCtr="0">
            <a:spAutoFit/>
          </a:bodyPr>
          <a:lstStyle/>
          <a:p>
            <a:pPr algn="ctr"/>
            <a:r>
              <a:rPr lang="en-US" sz="600" b="1" dirty="0">
                <a:solidFill>
                  <a:schemeClr val="bg1"/>
                </a:solidFill>
                <a:latin typeface="Arial" pitchFamily="34" charset="0"/>
                <a:cs typeface="Arial" pitchFamily="34" charset="0"/>
              </a:rPr>
              <a:t>Management software</a:t>
            </a:r>
          </a:p>
        </p:txBody>
      </p:sp>
      <p:sp>
        <p:nvSpPr>
          <p:cNvPr id="323" name="TextBox 322"/>
          <p:cNvSpPr txBox="1"/>
          <p:nvPr userDrawn="1"/>
        </p:nvSpPr>
        <p:spPr>
          <a:xfrm>
            <a:off x="6164106" y="3213503"/>
            <a:ext cx="693134" cy="184666"/>
          </a:xfrm>
          <a:prstGeom prst="rect">
            <a:avLst/>
          </a:prstGeom>
          <a:noFill/>
        </p:spPr>
        <p:txBody>
          <a:bodyPr wrap="square" tIns="0" bIns="0" rtlCol="0" anchor="b" anchorCtr="0">
            <a:spAutoFit/>
          </a:bodyPr>
          <a:lstStyle/>
          <a:p>
            <a:pPr algn="ctr"/>
            <a:r>
              <a:rPr lang="en-US" sz="600" b="1" dirty="0">
                <a:solidFill>
                  <a:schemeClr val="bg1"/>
                </a:solidFill>
                <a:latin typeface="Arial" pitchFamily="34" charset="0"/>
                <a:cs typeface="Arial" pitchFamily="34" charset="0"/>
              </a:rPr>
              <a:t>Power</a:t>
            </a:r>
            <a:br>
              <a:rPr lang="en-US" sz="600" b="1" dirty="0">
                <a:solidFill>
                  <a:schemeClr val="bg1"/>
                </a:solidFill>
                <a:latin typeface="Arial" pitchFamily="34" charset="0"/>
                <a:cs typeface="Arial" pitchFamily="34" charset="0"/>
              </a:rPr>
            </a:br>
            <a:r>
              <a:rPr lang="en-US" sz="600" b="1" dirty="0">
                <a:solidFill>
                  <a:schemeClr val="bg1"/>
                </a:solidFill>
                <a:latin typeface="Arial" pitchFamily="34" charset="0"/>
                <a:cs typeface="Arial" pitchFamily="34" charset="0"/>
              </a:rPr>
              <a:t>Measurement</a:t>
            </a:r>
          </a:p>
        </p:txBody>
      </p:sp>
      <p:sp>
        <p:nvSpPr>
          <p:cNvPr id="324" name="TextBox 323"/>
          <p:cNvSpPr txBox="1"/>
          <p:nvPr userDrawn="1"/>
        </p:nvSpPr>
        <p:spPr>
          <a:xfrm>
            <a:off x="8254337" y="1886997"/>
            <a:ext cx="816603" cy="276999"/>
          </a:xfrm>
          <a:prstGeom prst="rect">
            <a:avLst/>
          </a:prstGeom>
          <a:noFill/>
        </p:spPr>
        <p:txBody>
          <a:bodyPr wrap="square" tIns="0" bIns="0" rtlCol="0" anchor="b" anchorCtr="0">
            <a:spAutoFit/>
          </a:bodyPr>
          <a:lstStyle/>
          <a:p>
            <a:pPr algn="ctr"/>
            <a:r>
              <a:rPr lang="en-US" sz="600" b="1" dirty="0">
                <a:solidFill>
                  <a:schemeClr val="bg1"/>
                </a:solidFill>
                <a:latin typeface="Arial" pitchFamily="34" charset="0"/>
                <a:cs typeface="Arial" pitchFamily="34" charset="0"/>
              </a:rPr>
              <a:t>Intelligent power and motor control</a:t>
            </a:r>
          </a:p>
        </p:txBody>
      </p:sp>
      <p:sp>
        <p:nvSpPr>
          <p:cNvPr id="325" name="TextBox 324"/>
          <p:cNvSpPr txBox="1"/>
          <p:nvPr userDrawn="1"/>
        </p:nvSpPr>
        <p:spPr>
          <a:xfrm>
            <a:off x="7510741" y="3213503"/>
            <a:ext cx="816603" cy="230832"/>
          </a:xfrm>
          <a:prstGeom prst="rect">
            <a:avLst/>
          </a:prstGeom>
          <a:noFill/>
        </p:spPr>
        <p:txBody>
          <a:bodyPr wrap="square" tIns="0" bIns="0" rtlCol="0" anchor="t" anchorCtr="0">
            <a:spAutoFit/>
          </a:bodyPr>
          <a:lstStyle/>
          <a:p>
            <a:pPr algn="ctr">
              <a:lnSpc>
                <a:spcPts val="600"/>
              </a:lnSpc>
            </a:pPr>
            <a:r>
              <a:rPr lang="en-US" sz="600" b="1" dirty="0">
                <a:solidFill>
                  <a:schemeClr val="bg1"/>
                </a:solidFill>
                <a:latin typeface="Arial" pitchFamily="34" charset="0"/>
                <a:cs typeface="Arial" pitchFamily="34" charset="0"/>
              </a:rPr>
              <a:t>Renewable energy conversion</a:t>
            </a:r>
          </a:p>
        </p:txBody>
      </p:sp>
      <p:sp>
        <p:nvSpPr>
          <p:cNvPr id="326" name="TextBox 325"/>
          <p:cNvSpPr txBox="1"/>
          <p:nvPr userDrawn="1"/>
        </p:nvSpPr>
        <p:spPr>
          <a:xfrm>
            <a:off x="6118386" y="1979327"/>
            <a:ext cx="784574" cy="184666"/>
          </a:xfrm>
          <a:prstGeom prst="rect">
            <a:avLst/>
          </a:prstGeom>
          <a:noFill/>
        </p:spPr>
        <p:txBody>
          <a:bodyPr wrap="square" tIns="0" bIns="0" rtlCol="0" anchor="b" anchorCtr="0">
            <a:spAutoFit/>
          </a:bodyPr>
          <a:lstStyle/>
          <a:p>
            <a:pPr algn="ctr"/>
            <a:r>
              <a:rPr lang="en-US" sz="600" b="1" dirty="0">
                <a:solidFill>
                  <a:schemeClr val="bg1"/>
                </a:solidFill>
                <a:latin typeface="Arial" pitchFamily="34" charset="0"/>
                <a:cs typeface="Arial" pitchFamily="34" charset="0"/>
              </a:rPr>
              <a:t>Electric vehicle recharging</a:t>
            </a:r>
          </a:p>
        </p:txBody>
      </p:sp>
      <p:sp>
        <p:nvSpPr>
          <p:cNvPr id="327" name="TextBox 326"/>
          <p:cNvSpPr txBox="1"/>
          <p:nvPr userDrawn="1"/>
        </p:nvSpPr>
        <p:spPr>
          <a:xfrm>
            <a:off x="5372525" y="2597684"/>
            <a:ext cx="848632" cy="184666"/>
          </a:xfrm>
          <a:prstGeom prst="rect">
            <a:avLst/>
          </a:prstGeom>
          <a:noFill/>
        </p:spPr>
        <p:txBody>
          <a:bodyPr wrap="square" tIns="0" bIns="0" rtlCol="0" anchor="b" anchorCtr="0">
            <a:spAutoFit/>
          </a:bodyPr>
          <a:lstStyle/>
          <a:p>
            <a:pPr algn="ctr"/>
            <a:r>
              <a:rPr lang="en-US" sz="600" b="1" dirty="0">
                <a:solidFill>
                  <a:schemeClr val="bg1"/>
                </a:solidFill>
                <a:latin typeface="Arial" pitchFamily="34" charset="0"/>
                <a:cs typeface="Arial" pitchFamily="34" charset="0"/>
              </a:rPr>
              <a:t>Lifts and</a:t>
            </a:r>
            <a:br>
              <a:rPr lang="en-US" sz="600" b="1" dirty="0">
                <a:solidFill>
                  <a:schemeClr val="bg1"/>
                </a:solidFill>
                <a:latin typeface="Arial" pitchFamily="34" charset="0"/>
                <a:cs typeface="Arial" pitchFamily="34" charset="0"/>
              </a:rPr>
            </a:br>
            <a:r>
              <a:rPr lang="en-US" sz="600" b="1" dirty="0">
                <a:solidFill>
                  <a:schemeClr val="bg1"/>
                </a:solidFill>
                <a:latin typeface="Arial" pitchFamily="34" charset="0"/>
                <a:cs typeface="Arial" pitchFamily="34" charset="0"/>
              </a:rPr>
              <a:t>escalators control</a:t>
            </a:r>
          </a:p>
        </p:txBody>
      </p:sp>
      <p:sp>
        <p:nvSpPr>
          <p:cNvPr id="328" name="TextBox 327"/>
          <p:cNvSpPr txBox="1"/>
          <p:nvPr userDrawn="1"/>
        </p:nvSpPr>
        <p:spPr>
          <a:xfrm>
            <a:off x="7510741" y="2597685"/>
            <a:ext cx="816603" cy="184666"/>
          </a:xfrm>
          <a:prstGeom prst="rect">
            <a:avLst/>
          </a:prstGeom>
          <a:noFill/>
        </p:spPr>
        <p:txBody>
          <a:bodyPr wrap="square" tIns="0" bIns="0" rtlCol="0" anchor="b" anchorCtr="0">
            <a:spAutoFit/>
          </a:bodyPr>
          <a:lstStyle/>
          <a:p>
            <a:pPr algn="ctr"/>
            <a:r>
              <a:rPr lang="en-US" sz="600" b="1" dirty="0">
                <a:solidFill>
                  <a:schemeClr val="bg1"/>
                </a:solidFill>
                <a:latin typeface="Arial" pitchFamily="34" charset="0"/>
                <a:cs typeface="Arial" pitchFamily="34" charset="0"/>
              </a:rPr>
              <a:t>Material handling control</a:t>
            </a:r>
          </a:p>
        </p:txBody>
      </p:sp>
      <p:sp>
        <p:nvSpPr>
          <p:cNvPr id="329" name="TextBox 328"/>
          <p:cNvSpPr txBox="1"/>
          <p:nvPr userDrawn="1"/>
        </p:nvSpPr>
        <p:spPr>
          <a:xfrm>
            <a:off x="6835334" y="1979330"/>
            <a:ext cx="816603" cy="184666"/>
          </a:xfrm>
          <a:prstGeom prst="rect">
            <a:avLst/>
          </a:prstGeom>
          <a:noFill/>
        </p:spPr>
        <p:txBody>
          <a:bodyPr wrap="square" tIns="0" bIns="0" rtlCol="0" anchor="b" anchorCtr="0">
            <a:spAutoFit/>
          </a:bodyPr>
          <a:lstStyle/>
          <a:p>
            <a:pPr algn="ctr"/>
            <a:r>
              <a:rPr lang="en-US" sz="600" b="1" dirty="0">
                <a:solidFill>
                  <a:schemeClr val="bg1"/>
                </a:solidFill>
                <a:latin typeface="Arial" pitchFamily="34" charset="0"/>
                <a:cs typeface="Arial" pitchFamily="34" charset="0"/>
              </a:rPr>
              <a:t>Hoisting</a:t>
            </a:r>
            <a:br>
              <a:rPr lang="en-US" sz="600" b="1" dirty="0">
                <a:solidFill>
                  <a:schemeClr val="bg1"/>
                </a:solidFill>
                <a:latin typeface="Arial" pitchFamily="34" charset="0"/>
                <a:cs typeface="Arial" pitchFamily="34" charset="0"/>
              </a:rPr>
            </a:br>
            <a:r>
              <a:rPr lang="en-US" sz="600" b="1" dirty="0">
                <a:solidFill>
                  <a:schemeClr val="bg1"/>
                </a:solidFill>
                <a:latin typeface="Arial" pitchFamily="34" charset="0"/>
                <a:cs typeface="Arial" pitchFamily="34" charset="0"/>
              </a:rPr>
              <a:t>control</a:t>
            </a:r>
          </a:p>
        </p:txBody>
      </p:sp>
      <p:sp>
        <p:nvSpPr>
          <p:cNvPr id="330" name="TextBox 329"/>
          <p:cNvSpPr txBox="1"/>
          <p:nvPr userDrawn="1"/>
        </p:nvSpPr>
        <p:spPr>
          <a:xfrm>
            <a:off x="5417122" y="3766936"/>
            <a:ext cx="816603" cy="276999"/>
          </a:xfrm>
          <a:prstGeom prst="rect">
            <a:avLst/>
          </a:prstGeom>
          <a:noFill/>
        </p:spPr>
        <p:txBody>
          <a:bodyPr wrap="square" rtlCol="0" anchor="b" anchorCtr="0">
            <a:spAutoFit/>
          </a:bodyPr>
          <a:lstStyle/>
          <a:p>
            <a:pPr algn="ctr"/>
            <a:r>
              <a:rPr lang="en-US" sz="600" b="1" dirty="0">
                <a:solidFill>
                  <a:schemeClr val="bg1"/>
                </a:solidFill>
                <a:latin typeface="Arial" pitchFamily="34" charset="0"/>
                <a:cs typeface="Arial" pitchFamily="34" charset="0"/>
              </a:rPr>
              <a:t>Uninterruptable</a:t>
            </a:r>
            <a:br>
              <a:rPr lang="en-US" sz="600" b="1" dirty="0">
                <a:solidFill>
                  <a:schemeClr val="bg1"/>
                </a:solidFill>
                <a:latin typeface="Arial" pitchFamily="34" charset="0"/>
                <a:cs typeface="Arial" pitchFamily="34" charset="0"/>
              </a:rPr>
            </a:br>
            <a:r>
              <a:rPr lang="en-US" sz="600" b="1" dirty="0">
                <a:solidFill>
                  <a:schemeClr val="bg1"/>
                </a:solidFill>
                <a:latin typeface="Arial" pitchFamily="34" charset="0"/>
                <a:cs typeface="Arial" pitchFamily="34" charset="0"/>
              </a:rPr>
              <a:t>power supply</a:t>
            </a:r>
          </a:p>
        </p:txBody>
      </p:sp>
      <p:sp>
        <p:nvSpPr>
          <p:cNvPr id="331" name="TextBox 330"/>
          <p:cNvSpPr txBox="1"/>
          <p:nvPr userDrawn="1"/>
        </p:nvSpPr>
        <p:spPr>
          <a:xfrm>
            <a:off x="8254337" y="3213506"/>
            <a:ext cx="816603" cy="92333"/>
          </a:xfrm>
          <a:prstGeom prst="rect">
            <a:avLst/>
          </a:prstGeom>
          <a:noFill/>
        </p:spPr>
        <p:txBody>
          <a:bodyPr wrap="square" tIns="0" bIns="0" rtlCol="0" anchor="b" anchorCtr="0">
            <a:spAutoFit/>
          </a:bodyPr>
          <a:lstStyle/>
          <a:p>
            <a:pPr algn="ctr"/>
            <a:r>
              <a:rPr lang="en-US" sz="600" b="1" dirty="0">
                <a:solidFill>
                  <a:schemeClr val="bg1"/>
                </a:solidFill>
                <a:latin typeface="Arial" pitchFamily="34" charset="0"/>
                <a:cs typeface="Arial" pitchFamily="34" charset="0"/>
              </a:rPr>
              <a:t>Surveillance</a:t>
            </a:r>
          </a:p>
        </p:txBody>
      </p:sp>
      <p:sp>
        <p:nvSpPr>
          <p:cNvPr id="332" name="TextBox 331"/>
          <p:cNvSpPr txBox="1"/>
          <p:nvPr userDrawn="1"/>
        </p:nvSpPr>
        <p:spPr>
          <a:xfrm>
            <a:off x="7510741" y="1979330"/>
            <a:ext cx="816603" cy="184666"/>
          </a:xfrm>
          <a:prstGeom prst="rect">
            <a:avLst/>
          </a:prstGeom>
          <a:noFill/>
        </p:spPr>
        <p:txBody>
          <a:bodyPr wrap="square" tIns="0" bIns="0" rtlCol="0" anchor="b" anchorCtr="0">
            <a:spAutoFit/>
          </a:bodyPr>
          <a:lstStyle/>
          <a:p>
            <a:pPr algn="ctr"/>
            <a:r>
              <a:rPr lang="en-US" sz="600" b="1" dirty="0">
                <a:solidFill>
                  <a:schemeClr val="bg1"/>
                </a:solidFill>
                <a:latin typeface="Arial" pitchFamily="34" charset="0"/>
                <a:cs typeface="Arial" pitchFamily="34" charset="0"/>
              </a:rPr>
              <a:t>HVAC</a:t>
            </a:r>
            <a:br>
              <a:rPr lang="en-US" sz="600" b="1" dirty="0">
                <a:solidFill>
                  <a:schemeClr val="bg1"/>
                </a:solidFill>
                <a:latin typeface="Arial" pitchFamily="34" charset="0"/>
                <a:cs typeface="Arial" pitchFamily="34" charset="0"/>
              </a:rPr>
            </a:br>
            <a:r>
              <a:rPr lang="en-US" sz="600" b="1" dirty="0">
                <a:solidFill>
                  <a:schemeClr val="bg1"/>
                </a:solidFill>
                <a:latin typeface="Arial" pitchFamily="34" charset="0"/>
                <a:cs typeface="Arial" pitchFamily="34" charset="0"/>
              </a:rPr>
              <a:t>control</a:t>
            </a:r>
          </a:p>
        </p:txBody>
      </p:sp>
      <p:sp>
        <p:nvSpPr>
          <p:cNvPr id="333" name="TextBox 332"/>
          <p:cNvSpPr txBox="1"/>
          <p:nvPr userDrawn="1"/>
        </p:nvSpPr>
        <p:spPr>
          <a:xfrm>
            <a:off x="6086359" y="2597684"/>
            <a:ext cx="848632" cy="184666"/>
          </a:xfrm>
          <a:prstGeom prst="rect">
            <a:avLst/>
          </a:prstGeom>
          <a:noFill/>
        </p:spPr>
        <p:txBody>
          <a:bodyPr wrap="square" tIns="0" bIns="0" rtlCol="0" anchor="b" anchorCtr="0">
            <a:spAutoFit/>
          </a:bodyPr>
          <a:lstStyle/>
          <a:p>
            <a:pPr algn="ctr"/>
            <a:r>
              <a:rPr lang="en-US" sz="600" b="1" dirty="0">
                <a:solidFill>
                  <a:schemeClr val="bg1"/>
                </a:solidFill>
                <a:latin typeface="Arial" pitchFamily="34" charset="0"/>
                <a:cs typeface="Arial" pitchFamily="34" charset="0"/>
              </a:rPr>
              <a:t>Lighting</a:t>
            </a:r>
            <a:br>
              <a:rPr lang="en-US" sz="600" b="1" dirty="0">
                <a:solidFill>
                  <a:schemeClr val="bg1"/>
                </a:solidFill>
                <a:latin typeface="Arial" pitchFamily="34" charset="0"/>
                <a:cs typeface="Arial" pitchFamily="34" charset="0"/>
              </a:rPr>
            </a:br>
            <a:r>
              <a:rPr lang="en-US" sz="600" b="1" dirty="0">
                <a:solidFill>
                  <a:schemeClr val="bg1"/>
                </a:solidFill>
                <a:latin typeface="Arial" pitchFamily="34" charset="0"/>
                <a:cs typeface="Arial" pitchFamily="34" charset="0"/>
              </a:rPr>
              <a:t>control</a:t>
            </a:r>
          </a:p>
        </p:txBody>
      </p:sp>
      <p:sp>
        <p:nvSpPr>
          <p:cNvPr id="334" name="Freeform 196"/>
          <p:cNvSpPr>
            <a:spLocks noChangeAspect="1"/>
          </p:cNvSpPr>
          <p:nvPr userDrawn="1"/>
        </p:nvSpPr>
        <p:spPr bwMode="auto">
          <a:xfrm>
            <a:off x="5668303" y="1646520"/>
            <a:ext cx="245810" cy="294894"/>
          </a:xfrm>
          <a:custGeom>
            <a:avLst/>
            <a:gdLst/>
            <a:ahLst/>
            <a:cxnLst>
              <a:cxn ang="0">
                <a:pos x="47" y="131"/>
              </a:cxn>
              <a:cxn ang="0">
                <a:pos x="47" y="135"/>
              </a:cxn>
              <a:cxn ang="0">
                <a:pos x="86" y="174"/>
              </a:cxn>
              <a:cxn ang="0">
                <a:pos x="133" y="107"/>
              </a:cxn>
              <a:cxn ang="0">
                <a:pos x="226" y="133"/>
              </a:cxn>
              <a:cxn ang="0">
                <a:pos x="181" y="196"/>
              </a:cxn>
              <a:cxn ang="0">
                <a:pos x="167" y="240"/>
              </a:cxn>
              <a:cxn ang="0">
                <a:pos x="181" y="344"/>
              </a:cxn>
              <a:cxn ang="0">
                <a:pos x="231" y="275"/>
              </a:cxn>
              <a:cxn ang="0">
                <a:pos x="205" y="283"/>
              </a:cxn>
              <a:cxn ang="0">
                <a:pos x="181" y="317"/>
              </a:cxn>
              <a:cxn ang="0">
                <a:pos x="181" y="265"/>
              </a:cxn>
              <a:cxn ang="0">
                <a:pos x="194" y="223"/>
              </a:cxn>
              <a:cxn ang="0">
                <a:pos x="253" y="209"/>
              </a:cxn>
              <a:cxn ang="0">
                <a:pos x="175" y="55"/>
              </a:cxn>
              <a:cxn ang="0">
                <a:pos x="97" y="134"/>
              </a:cxn>
              <a:cxn ang="0">
                <a:pos x="86" y="147"/>
              </a:cxn>
              <a:cxn ang="0">
                <a:pos x="74" y="135"/>
              </a:cxn>
              <a:cxn ang="0">
                <a:pos x="73" y="130"/>
              </a:cxn>
              <a:cxn ang="0">
                <a:pos x="281" y="130"/>
              </a:cxn>
              <a:cxn ang="0">
                <a:pos x="281" y="206"/>
              </a:cxn>
              <a:cxn ang="0">
                <a:pos x="295" y="223"/>
              </a:cxn>
              <a:cxn ang="0">
                <a:pos x="346" y="370"/>
              </a:cxn>
              <a:cxn ang="0">
                <a:pos x="79" y="422"/>
              </a:cxn>
              <a:cxn ang="0">
                <a:pos x="26" y="276"/>
              </a:cxn>
              <a:cxn ang="0">
                <a:pos x="99" y="223"/>
              </a:cxn>
              <a:cxn ang="0">
                <a:pos x="99" y="197"/>
              </a:cxn>
              <a:cxn ang="0">
                <a:pos x="0" y="276"/>
              </a:cxn>
              <a:cxn ang="0">
                <a:pos x="79" y="449"/>
              </a:cxn>
              <a:cxn ang="0">
                <a:pos x="373" y="370"/>
              </a:cxn>
              <a:cxn ang="0">
                <a:pos x="308" y="198"/>
              </a:cxn>
              <a:cxn ang="0">
                <a:pos x="177" y="0"/>
              </a:cxn>
            </a:cxnLst>
            <a:rect l="0" t="0" r="r" b="b"/>
            <a:pathLst>
              <a:path w="373" h="449">
                <a:moveTo>
                  <a:pt x="47" y="130"/>
                </a:moveTo>
                <a:cubicBezTo>
                  <a:pt x="47" y="130"/>
                  <a:pt x="47" y="131"/>
                  <a:pt x="47" y="131"/>
                </a:cubicBezTo>
                <a:cubicBezTo>
                  <a:pt x="47" y="136"/>
                  <a:pt x="47" y="136"/>
                  <a:pt x="47" y="136"/>
                </a:cubicBezTo>
                <a:cubicBezTo>
                  <a:pt x="47" y="136"/>
                  <a:pt x="47" y="136"/>
                  <a:pt x="47" y="135"/>
                </a:cubicBezTo>
                <a:cubicBezTo>
                  <a:pt x="47" y="146"/>
                  <a:pt x="51" y="155"/>
                  <a:pt x="58" y="163"/>
                </a:cubicBezTo>
                <a:cubicBezTo>
                  <a:pt x="66" y="170"/>
                  <a:pt x="75" y="174"/>
                  <a:pt x="86" y="174"/>
                </a:cubicBezTo>
                <a:cubicBezTo>
                  <a:pt x="106" y="174"/>
                  <a:pt x="123" y="157"/>
                  <a:pt x="124" y="136"/>
                </a:cubicBezTo>
                <a:cubicBezTo>
                  <a:pt x="124" y="136"/>
                  <a:pt x="125" y="121"/>
                  <a:pt x="133" y="107"/>
                </a:cubicBezTo>
                <a:cubicBezTo>
                  <a:pt x="142" y="90"/>
                  <a:pt x="156" y="82"/>
                  <a:pt x="175" y="82"/>
                </a:cubicBezTo>
                <a:cubicBezTo>
                  <a:pt x="204" y="82"/>
                  <a:pt x="226" y="105"/>
                  <a:pt x="226" y="133"/>
                </a:cubicBezTo>
                <a:cubicBezTo>
                  <a:pt x="226" y="133"/>
                  <a:pt x="226" y="178"/>
                  <a:pt x="226" y="196"/>
                </a:cubicBezTo>
                <a:cubicBezTo>
                  <a:pt x="210" y="196"/>
                  <a:pt x="181" y="196"/>
                  <a:pt x="181" y="196"/>
                </a:cubicBezTo>
                <a:cubicBezTo>
                  <a:pt x="173" y="196"/>
                  <a:pt x="167" y="202"/>
                  <a:pt x="167" y="209"/>
                </a:cubicBezTo>
                <a:cubicBezTo>
                  <a:pt x="167" y="209"/>
                  <a:pt x="167" y="228"/>
                  <a:pt x="167" y="240"/>
                </a:cubicBezTo>
                <a:cubicBezTo>
                  <a:pt x="145" y="246"/>
                  <a:pt x="128" y="267"/>
                  <a:pt x="128" y="291"/>
                </a:cubicBezTo>
                <a:cubicBezTo>
                  <a:pt x="128" y="320"/>
                  <a:pt x="152" y="344"/>
                  <a:pt x="181" y="344"/>
                </a:cubicBezTo>
                <a:cubicBezTo>
                  <a:pt x="210" y="344"/>
                  <a:pt x="233" y="320"/>
                  <a:pt x="233" y="291"/>
                </a:cubicBezTo>
                <a:cubicBezTo>
                  <a:pt x="233" y="285"/>
                  <a:pt x="232" y="280"/>
                  <a:pt x="231" y="275"/>
                </a:cubicBezTo>
                <a:cubicBezTo>
                  <a:pt x="228" y="268"/>
                  <a:pt x="221" y="264"/>
                  <a:pt x="214" y="266"/>
                </a:cubicBezTo>
                <a:cubicBezTo>
                  <a:pt x="207" y="268"/>
                  <a:pt x="203" y="276"/>
                  <a:pt x="205" y="283"/>
                </a:cubicBezTo>
                <a:cubicBezTo>
                  <a:pt x="206" y="285"/>
                  <a:pt x="207" y="288"/>
                  <a:pt x="207" y="291"/>
                </a:cubicBezTo>
                <a:cubicBezTo>
                  <a:pt x="207" y="305"/>
                  <a:pt x="195" y="317"/>
                  <a:pt x="181" y="317"/>
                </a:cubicBezTo>
                <a:cubicBezTo>
                  <a:pt x="166" y="317"/>
                  <a:pt x="155" y="305"/>
                  <a:pt x="155" y="291"/>
                </a:cubicBezTo>
                <a:cubicBezTo>
                  <a:pt x="155" y="277"/>
                  <a:pt x="166" y="265"/>
                  <a:pt x="181" y="265"/>
                </a:cubicBezTo>
                <a:cubicBezTo>
                  <a:pt x="188" y="265"/>
                  <a:pt x="194" y="259"/>
                  <a:pt x="194" y="252"/>
                </a:cubicBezTo>
                <a:cubicBezTo>
                  <a:pt x="194" y="252"/>
                  <a:pt x="194" y="235"/>
                  <a:pt x="194" y="223"/>
                </a:cubicBezTo>
                <a:cubicBezTo>
                  <a:pt x="210" y="223"/>
                  <a:pt x="240" y="223"/>
                  <a:pt x="240" y="223"/>
                </a:cubicBezTo>
                <a:cubicBezTo>
                  <a:pt x="247" y="223"/>
                  <a:pt x="253" y="217"/>
                  <a:pt x="253" y="209"/>
                </a:cubicBezTo>
                <a:cubicBezTo>
                  <a:pt x="253" y="133"/>
                  <a:pt x="253" y="133"/>
                  <a:pt x="253" y="133"/>
                </a:cubicBezTo>
                <a:cubicBezTo>
                  <a:pt x="253" y="90"/>
                  <a:pt x="218" y="55"/>
                  <a:pt x="175" y="55"/>
                </a:cubicBezTo>
                <a:cubicBezTo>
                  <a:pt x="146" y="55"/>
                  <a:pt x="123" y="69"/>
                  <a:pt x="109" y="96"/>
                </a:cubicBezTo>
                <a:cubicBezTo>
                  <a:pt x="99" y="114"/>
                  <a:pt x="97" y="133"/>
                  <a:pt x="97" y="134"/>
                </a:cubicBezTo>
                <a:cubicBezTo>
                  <a:pt x="97" y="134"/>
                  <a:pt x="97" y="135"/>
                  <a:pt x="97" y="135"/>
                </a:cubicBezTo>
                <a:cubicBezTo>
                  <a:pt x="97" y="142"/>
                  <a:pt x="92" y="147"/>
                  <a:pt x="86" y="147"/>
                </a:cubicBezTo>
                <a:cubicBezTo>
                  <a:pt x="82" y="147"/>
                  <a:pt x="79" y="146"/>
                  <a:pt x="77" y="144"/>
                </a:cubicBezTo>
                <a:cubicBezTo>
                  <a:pt x="75" y="141"/>
                  <a:pt x="74" y="138"/>
                  <a:pt x="74" y="135"/>
                </a:cubicBezTo>
                <a:cubicBezTo>
                  <a:pt x="74" y="135"/>
                  <a:pt x="74" y="135"/>
                  <a:pt x="74" y="135"/>
                </a:cubicBezTo>
                <a:cubicBezTo>
                  <a:pt x="74" y="135"/>
                  <a:pt x="73" y="131"/>
                  <a:pt x="73" y="130"/>
                </a:cubicBezTo>
                <a:cubicBezTo>
                  <a:pt x="74" y="73"/>
                  <a:pt x="120" y="27"/>
                  <a:pt x="177" y="27"/>
                </a:cubicBezTo>
                <a:cubicBezTo>
                  <a:pt x="235" y="27"/>
                  <a:pt x="281" y="73"/>
                  <a:pt x="281" y="130"/>
                </a:cubicBezTo>
                <a:cubicBezTo>
                  <a:pt x="281" y="206"/>
                  <a:pt x="281" y="206"/>
                  <a:pt x="281" y="206"/>
                </a:cubicBezTo>
                <a:cubicBezTo>
                  <a:pt x="281" y="206"/>
                  <a:pt x="281" y="206"/>
                  <a:pt x="281" y="206"/>
                </a:cubicBezTo>
                <a:cubicBezTo>
                  <a:pt x="281" y="210"/>
                  <a:pt x="281" y="210"/>
                  <a:pt x="281" y="210"/>
                </a:cubicBezTo>
                <a:cubicBezTo>
                  <a:pt x="281" y="217"/>
                  <a:pt x="287" y="223"/>
                  <a:pt x="295" y="223"/>
                </a:cubicBezTo>
                <a:cubicBezTo>
                  <a:pt x="323" y="223"/>
                  <a:pt x="346" y="247"/>
                  <a:pt x="346" y="276"/>
                </a:cubicBezTo>
                <a:cubicBezTo>
                  <a:pt x="346" y="370"/>
                  <a:pt x="346" y="370"/>
                  <a:pt x="346" y="370"/>
                </a:cubicBezTo>
                <a:cubicBezTo>
                  <a:pt x="346" y="399"/>
                  <a:pt x="323" y="422"/>
                  <a:pt x="294" y="422"/>
                </a:cubicBezTo>
                <a:cubicBezTo>
                  <a:pt x="79" y="422"/>
                  <a:pt x="79" y="422"/>
                  <a:pt x="79" y="422"/>
                </a:cubicBezTo>
                <a:cubicBezTo>
                  <a:pt x="50" y="422"/>
                  <a:pt x="26" y="399"/>
                  <a:pt x="26" y="370"/>
                </a:cubicBezTo>
                <a:cubicBezTo>
                  <a:pt x="26" y="276"/>
                  <a:pt x="26" y="276"/>
                  <a:pt x="26" y="276"/>
                </a:cubicBezTo>
                <a:cubicBezTo>
                  <a:pt x="26" y="247"/>
                  <a:pt x="50" y="223"/>
                  <a:pt x="79" y="223"/>
                </a:cubicBezTo>
                <a:cubicBezTo>
                  <a:pt x="99" y="223"/>
                  <a:pt x="99" y="223"/>
                  <a:pt x="99" y="223"/>
                </a:cubicBezTo>
                <a:cubicBezTo>
                  <a:pt x="106" y="223"/>
                  <a:pt x="112" y="217"/>
                  <a:pt x="112" y="210"/>
                </a:cubicBezTo>
                <a:cubicBezTo>
                  <a:pt x="112" y="202"/>
                  <a:pt x="106" y="197"/>
                  <a:pt x="99" y="197"/>
                </a:cubicBezTo>
                <a:cubicBezTo>
                  <a:pt x="79" y="197"/>
                  <a:pt x="79" y="197"/>
                  <a:pt x="79" y="197"/>
                </a:cubicBezTo>
                <a:cubicBezTo>
                  <a:pt x="35" y="197"/>
                  <a:pt x="0" y="232"/>
                  <a:pt x="0" y="276"/>
                </a:cubicBezTo>
                <a:cubicBezTo>
                  <a:pt x="0" y="370"/>
                  <a:pt x="0" y="370"/>
                  <a:pt x="0" y="370"/>
                </a:cubicBezTo>
                <a:cubicBezTo>
                  <a:pt x="0" y="413"/>
                  <a:pt x="35" y="449"/>
                  <a:pt x="79" y="449"/>
                </a:cubicBezTo>
                <a:cubicBezTo>
                  <a:pt x="294" y="449"/>
                  <a:pt x="294" y="449"/>
                  <a:pt x="294" y="449"/>
                </a:cubicBezTo>
                <a:cubicBezTo>
                  <a:pt x="337" y="449"/>
                  <a:pt x="373" y="413"/>
                  <a:pt x="373" y="370"/>
                </a:cubicBezTo>
                <a:cubicBezTo>
                  <a:pt x="373" y="276"/>
                  <a:pt x="373" y="276"/>
                  <a:pt x="373" y="276"/>
                </a:cubicBezTo>
                <a:cubicBezTo>
                  <a:pt x="373" y="237"/>
                  <a:pt x="345" y="204"/>
                  <a:pt x="308" y="198"/>
                </a:cubicBezTo>
                <a:cubicBezTo>
                  <a:pt x="308" y="185"/>
                  <a:pt x="308" y="130"/>
                  <a:pt x="308" y="130"/>
                </a:cubicBezTo>
                <a:cubicBezTo>
                  <a:pt x="308" y="58"/>
                  <a:pt x="249" y="0"/>
                  <a:pt x="177" y="0"/>
                </a:cubicBezTo>
                <a:cubicBezTo>
                  <a:pt x="105" y="0"/>
                  <a:pt x="47" y="58"/>
                  <a:pt x="47" y="13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lgn="ctr"/>
            <a:endParaRPr lang="en-US" sz="1350" dirty="0"/>
          </a:p>
        </p:txBody>
      </p:sp>
      <p:sp>
        <p:nvSpPr>
          <p:cNvPr id="335" name="TextBox 334"/>
          <p:cNvSpPr txBox="1"/>
          <p:nvPr userDrawn="1"/>
        </p:nvSpPr>
        <p:spPr>
          <a:xfrm>
            <a:off x="5388538" y="1979330"/>
            <a:ext cx="816603" cy="184666"/>
          </a:xfrm>
          <a:prstGeom prst="rect">
            <a:avLst/>
          </a:prstGeom>
          <a:noFill/>
        </p:spPr>
        <p:txBody>
          <a:bodyPr wrap="square" tIns="0" bIns="0" rtlCol="0" anchor="b" anchorCtr="0">
            <a:spAutoFit/>
          </a:bodyPr>
          <a:lstStyle/>
          <a:p>
            <a:pPr algn="ctr"/>
            <a:r>
              <a:rPr lang="en-US" sz="600" b="1" dirty="0">
                <a:solidFill>
                  <a:schemeClr val="bg1"/>
                </a:solidFill>
                <a:latin typeface="Arial" pitchFamily="34" charset="0"/>
                <a:cs typeface="Arial" pitchFamily="34" charset="0"/>
              </a:rPr>
              <a:t>Access</a:t>
            </a:r>
            <a:br>
              <a:rPr lang="en-US" sz="600" b="1" dirty="0">
                <a:solidFill>
                  <a:schemeClr val="bg1"/>
                </a:solidFill>
                <a:latin typeface="Arial" pitchFamily="34" charset="0"/>
                <a:cs typeface="Arial" pitchFamily="34" charset="0"/>
              </a:rPr>
            </a:br>
            <a:r>
              <a:rPr lang="en-US" sz="600" b="1" dirty="0">
                <a:solidFill>
                  <a:schemeClr val="bg1"/>
                </a:solidFill>
                <a:latin typeface="Arial" pitchFamily="34" charset="0"/>
                <a:cs typeface="Arial" pitchFamily="34" charset="0"/>
              </a:rPr>
              <a:t>control</a:t>
            </a:r>
          </a:p>
        </p:txBody>
      </p:sp>
      <p:sp>
        <p:nvSpPr>
          <p:cNvPr id="336" name="Freeform 335"/>
          <p:cNvSpPr>
            <a:spLocks noChangeAspect="1"/>
          </p:cNvSpPr>
          <p:nvPr userDrawn="1"/>
        </p:nvSpPr>
        <p:spPr bwMode="auto">
          <a:xfrm>
            <a:off x="8461622" y="2250071"/>
            <a:ext cx="382124" cy="294894"/>
          </a:xfrm>
          <a:custGeom>
            <a:avLst/>
            <a:gdLst/>
            <a:ahLst/>
            <a:cxnLst>
              <a:cxn ang="0">
                <a:pos x="197" y="14"/>
              </a:cxn>
              <a:cxn ang="0">
                <a:pos x="180" y="79"/>
              </a:cxn>
              <a:cxn ang="0">
                <a:pos x="167" y="92"/>
              </a:cxn>
              <a:cxn ang="0">
                <a:pos x="196" y="139"/>
              </a:cxn>
              <a:cxn ang="0">
                <a:pos x="220" y="175"/>
              </a:cxn>
              <a:cxn ang="0">
                <a:pos x="234" y="185"/>
              </a:cxn>
              <a:cxn ang="0">
                <a:pos x="233" y="291"/>
              </a:cxn>
              <a:cxn ang="0">
                <a:pos x="185" y="188"/>
              </a:cxn>
              <a:cxn ang="0">
                <a:pos x="194" y="168"/>
              </a:cxn>
              <a:cxn ang="0">
                <a:pos x="125" y="79"/>
              </a:cxn>
              <a:cxn ang="0">
                <a:pos x="69" y="89"/>
              </a:cxn>
              <a:cxn ang="0">
                <a:pos x="3" y="354"/>
              </a:cxn>
              <a:cxn ang="0">
                <a:pos x="450" y="359"/>
              </a:cxn>
              <a:cxn ang="0">
                <a:pos x="463" y="343"/>
              </a:cxn>
              <a:cxn ang="0">
                <a:pos x="385" y="79"/>
              </a:cxn>
              <a:cxn ang="0">
                <a:pos x="316" y="92"/>
              </a:cxn>
              <a:cxn ang="0">
                <a:pos x="375" y="106"/>
              </a:cxn>
              <a:cxn ang="0">
                <a:pos x="31" y="333"/>
              </a:cxn>
              <a:cxn ang="0">
                <a:pos x="118" y="106"/>
              </a:cxn>
              <a:cxn ang="0">
                <a:pos x="72" y="241"/>
              </a:cxn>
              <a:cxn ang="0">
                <a:pos x="341" y="300"/>
              </a:cxn>
              <a:cxn ang="0">
                <a:pos x="342" y="180"/>
              </a:cxn>
              <a:cxn ang="0">
                <a:pos x="205" y="106"/>
              </a:cxn>
              <a:cxn ang="0">
                <a:pos x="223" y="92"/>
              </a:cxn>
              <a:cxn ang="0">
                <a:pos x="244" y="27"/>
              </a:cxn>
              <a:cxn ang="0">
                <a:pos x="257" y="106"/>
              </a:cxn>
              <a:cxn ang="0">
                <a:pos x="245" y="131"/>
              </a:cxn>
              <a:cxn ang="0">
                <a:pos x="248" y="150"/>
              </a:cxn>
              <a:cxn ang="0">
                <a:pos x="298" y="100"/>
              </a:cxn>
              <a:cxn ang="0">
                <a:pos x="287" y="79"/>
              </a:cxn>
              <a:cxn ang="0">
                <a:pos x="270" y="14"/>
              </a:cxn>
              <a:cxn ang="0">
                <a:pos x="210" y="0"/>
              </a:cxn>
            </a:cxnLst>
            <a:rect l="0" t="0" r="r" b="b"/>
            <a:pathLst>
              <a:path w="464" h="359">
                <a:moveTo>
                  <a:pt x="210" y="0"/>
                </a:moveTo>
                <a:cubicBezTo>
                  <a:pt x="203" y="0"/>
                  <a:pt x="197" y="6"/>
                  <a:pt x="197" y="14"/>
                </a:cubicBezTo>
                <a:cubicBezTo>
                  <a:pt x="197" y="14"/>
                  <a:pt x="197" y="61"/>
                  <a:pt x="197" y="79"/>
                </a:cubicBezTo>
                <a:cubicBezTo>
                  <a:pt x="188" y="79"/>
                  <a:pt x="180" y="79"/>
                  <a:pt x="180" y="79"/>
                </a:cubicBezTo>
                <a:cubicBezTo>
                  <a:pt x="175" y="79"/>
                  <a:pt x="171" y="82"/>
                  <a:pt x="168" y="86"/>
                </a:cubicBezTo>
                <a:cubicBezTo>
                  <a:pt x="167" y="88"/>
                  <a:pt x="167" y="90"/>
                  <a:pt x="167" y="92"/>
                </a:cubicBezTo>
                <a:cubicBezTo>
                  <a:pt x="167" y="95"/>
                  <a:pt x="168" y="98"/>
                  <a:pt x="169" y="100"/>
                </a:cubicBezTo>
                <a:cubicBezTo>
                  <a:pt x="196" y="139"/>
                  <a:pt x="196" y="139"/>
                  <a:pt x="196" y="139"/>
                </a:cubicBezTo>
                <a:cubicBezTo>
                  <a:pt x="214" y="166"/>
                  <a:pt x="214" y="166"/>
                  <a:pt x="214" y="166"/>
                </a:cubicBezTo>
                <a:cubicBezTo>
                  <a:pt x="220" y="175"/>
                  <a:pt x="220" y="175"/>
                  <a:pt x="220" y="175"/>
                </a:cubicBezTo>
                <a:cubicBezTo>
                  <a:pt x="224" y="180"/>
                  <a:pt x="226" y="184"/>
                  <a:pt x="233" y="185"/>
                </a:cubicBezTo>
                <a:cubicBezTo>
                  <a:pt x="233" y="185"/>
                  <a:pt x="234" y="185"/>
                  <a:pt x="234" y="185"/>
                </a:cubicBezTo>
                <a:cubicBezTo>
                  <a:pt x="311" y="185"/>
                  <a:pt x="365" y="215"/>
                  <a:pt x="365" y="241"/>
                </a:cubicBezTo>
                <a:cubicBezTo>
                  <a:pt x="365" y="266"/>
                  <a:pt x="316" y="291"/>
                  <a:pt x="233" y="291"/>
                </a:cubicBezTo>
                <a:cubicBezTo>
                  <a:pt x="150" y="291"/>
                  <a:pt x="99" y="265"/>
                  <a:pt x="99" y="241"/>
                </a:cubicBezTo>
                <a:cubicBezTo>
                  <a:pt x="99" y="219"/>
                  <a:pt x="135" y="197"/>
                  <a:pt x="185" y="188"/>
                </a:cubicBezTo>
                <a:cubicBezTo>
                  <a:pt x="190" y="188"/>
                  <a:pt x="193" y="185"/>
                  <a:pt x="195" y="180"/>
                </a:cubicBezTo>
                <a:cubicBezTo>
                  <a:pt x="197" y="176"/>
                  <a:pt x="196" y="171"/>
                  <a:pt x="194" y="168"/>
                </a:cubicBezTo>
                <a:cubicBezTo>
                  <a:pt x="136" y="85"/>
                  <a:pt x="136" y="85"/>
                  <a:pt x="136" y="85"/>
                </a:cubicBezTo>
                <a:cubicBezTo>
                  <a:pt x="134" y="81"/>
                  <a:pt x="130" y="79"/>
                  <a:pt x="125" y="79"/>
                </a:cubicBezTo>
                <a:cubicBezTo>
                  <a:pt x="82" y="79"/>
                  <a:pt x="82" y="79"/>
                  <a:pt x="82" y="79"/>
                </a:cubicBezTo>
                <a:cubicBezTo>
                  <a:pt x="76" y="79"/>
                  <a:pt x="70" y="83"/>
                  <a:pt x="69" y="89"/>
                </a:cubicBezTo>
                <a:cubicBezTo>
                  <a:pt x="1" y="342"/>
                  <a:pt x="1" y="342"/>
                  <a:pt x="1" y="342"/>
                </a:cubicBezTo>
                <a:cubicBezTo>
                  <a:pt x="0" y="346"/>
                  <a:pt x="1" y="351"/>
                  <a:pt x="3" y="354"/>
                </a:cubicBezTo>
                <a:cubicBezTo>
                  <a:pt x="6" y="357"/>
                  <a:pt x="10" y="359"/>
                  <a:pt x="14" y="359"/>
                </a:cubicBezTo>
                <a:cubicBezTo>
                  <a:pt x="450" y="359"/>
                  <a:pt x="450" y="359"/>
                  <a:pt x="450" y="359"/>
                </a:cubicBezTo>
                <a:cubicBezTo>
                  <a:pt x="454" y="359"/>
                  <a:pt x="458" y="357"/>
                  <a:pt x="461" y="354"/>
                </a:cubicBezTo>
                <a:cubicBezTo>
                  <a:pt x="463" y="351"/>
                  <a:pt x="464" y="347"/>
                  <a:pt x="463" y="343"/>
                </a:cubicBezTo>
                <a:cubicBezTo>
                  <a:pt x="398" y="89"/>
                  <a:pt x="398" y="89"/>
                  <a:pt x="398" y="89"/>
                </a:cubicBezTo>
                <a:cubicBezTo>
                  <a:pt x="397" y="83"/>
                  <a:pt x="391" y="79"/>
                  <a:pt x="385" y="79"/>
                </a:cubicBezTo>
                <a:cubicBezTo>
                  <a:pt x="329" y="79"/>
                  <a:pt x="329" y="79"/>
                  <a:pt x="329" y="79"/>
                </a:cubicBezTo>
                <a:cubicBezTo>
                  <a:pt x="321" y="79"/>
                  <a:pt x="316" y="85"/>
                  <a:pt x="316" y="92"/>
                </a:cubicBezTo>
                <a:cubicBezTo>
                  <a:pt x="316" y="100"/>
                  <a:pt x="321" y="106"/>
                  <a:pt x="329" y="106"/>
                </a:cubicBezTo>
                <a:cubicBezTo>
                  <a:pt x="329" y="106"/>
                  <a:pt x="361" y="106"/>
                  <a:pt x="375" y="106"/>
                </a:cubicBezTo>
                <a:cubicBezTo>
                  <a:pt x="379" y="123"/>
                  <a:pt x="426" y="305"/>
                  <a:pt x="433" y="333"/>
                </a:cubicBezTo>
                <a:cubicBezTo>
                  <a:pt x="403" y="333"/>
                  <a:pt x="62" y="333"/>
                  <a:pt x="31" y="333"/>
                </a:cubicBezTo>
                <a:cubicBezTo>
                  <a:pt x="39" y="304"/>
                  <a:pt x="87" y="123"/>
                  <a:pt x="92" y="106"/>
                </a:cubicBezTo>
                <a:cubicBezTo>
                  <a:pt x="101" y="106"/>
                  <a:pt x="111" y="106"/>
                  <a:pt x="118" y="106"/>
                </a:cubicBezTo>
                <a:cubicBezTo>
                  <a:pt x="124" y="113"/>
                  <a:pt x="147" y="147"/>
                  <a:pt x="160" y="166"/>
                </a:cubicBezTo>
                <a:cubicBezTo>
                  <a:pt x="106" y="180"/>
                  <a:pt x="72" y="208"/>
                  <a:pt x="72" y="241"/>
                </a:cubicBezTo>
                <a:cubicBezTo>
                  <a:pt x="72" y="286"/>
                  <a:pt x="138" y="318"/>
                  <a:pt x="233" y="318"/>
                </a:cubicBezTo>
                <a:cubicBezTo>
                  <a:pt x="275" y="318"/>
                  <a:pt x="313" y="311"/>
                  <a:pt x="341" y="300"/>
                </a:cubicBezTo>
                <a:cubicBezTo>
                  <a:pt x="374" y="286"/>
                  <a:pt x="392" y="265"/>
                  <a:pt x="392" y="241"/>
                </a:cubicBezTo>
                <a:cubicBezTo>
                  <a:pt x="392" y="217"/>
                  <a:pt x="374" y="195"/>
                  <a:pt x="342" y="180"/>
                </a:cubicBezTo>
                <a:cubicBezTo>
                  <a:pt x="315" y="167"/>
                  <a:pt x="279" y="159"/>
                  <a:pt x="241" y="158"/>
                </a:cubicBezTo>
                <a:cubicBezTo>
                  <a:pt x="234" y="148"/>
                  <a:pt x="218" y="125"/>
                  <a:pt x="205" y="106"/>
                </a:cubicBezTo>
                <a:cubicBezTo>
                  <a:pt x="206" y="106"/>
                  <a:pt x="210" y="106"/>
                  <a:pt x="210" y="106"/>
                </a:cubicBezTo>
                <a:cubicBezTo>
                  <a:pt x="217" y="106"/>
                  <a:pt x="223" y="100"/>
                  <a:pt x="223" y="92"/>
                </a:cubicBezTo>
                <a:cubicBezTo>
                  <a:pt x="223" y="92"/>
                  <a:pt x="223" y="45"/>
                  <a:pt x="223" y="27"/>
                </a:cubicBezTo>
                <a:cubicBezTo>
                  <a:pt x="232" y="27"/>
                  <a:pt x="235" y="27"/>
                  <a:pt x="244" y="27"/>
                </a:cubicBezTo>
                <a:cubicBezTo>
                  <a:pt x="244" y="45"/>
                  <a:pt x="244" y="92"/>
                  <a:pt x="244" y="92"/>
                </a:cubicBezTo>
                <a:cubicBezTo>
                  <a:pt x="244" y="100"/>
                  <a:pt x="250" y="106"/>
                  <a:pt x="257" y="106"/>
                </a:cubicBezTo>
                <a:cubicBezTo>
                  <a:pt x="257" y="106"/>
                  <a:pt x="261" y="106"/>
                  <a:pt x="262" y="106"/>
                </a:cubicBezTo>
                <a:cubicBezTo>
                  <a:pt x="253" y="118"/>
                  <a:pt x="245" y="131"/>
                  <a:pt x="245" y="131"/>
                </a:cubicBezTo>
                <a:cubicBezTo>
                  <a:pt x="243" y="133"/>
                  <a:pt x="242" y="136"/>
                  <a:pt x="242" y="139"/>
                </a:cubicBezTo>
                <a:cubicBezTo>
                  <a:pt x="242" y="143"/>
                  <a:pt x="244" y="147"/>
                  <a:pt x="248" y="150"/>
                </a:cubicBezTo>
                <a:cubicBezTo>
                  <a:pt x="254" y="154"/>
                  <a:pt x="262" y="152"/>
                  <a:pt x="267" y="146"/>
                </a:cubicBezTo>
                <a:cubicBezTo>
                  <a:pt x="298" y="100"/>
                  <a:pt x="298" y="100"/>
                  <a:pt x="298" y="100"/>
                </a:cubicBezTo>
                <a:cubicBezTo>
                  <a:pt x="301" y="96"/>
                  <a:pt x="301" y="91"/>
                  <a:pt x="299" y="86"/>
                </a:cubicBezTo>
                <a:cubicBezTo>
                  <a:pt x="296" y="82"/>
                  <a:pt x="292" y="79"/>
                  <a:pt x="287" y="79"/>
                </a:cubicBezTo>
                <a:cubicBezTo>
                  <a:pt x="287" y="79"/>
                  <a:pt x="279" y="79"/>
                  <a:pt x="270" y="79"/>
                </a:cubicBezTo>
                <a:cubicBezTo>
                  <a:pt x="270" y="61"/>
                  <a:pt x="270" y="14"/>
                  <a:pt x="270" y="14"/>
                </a:cubicBezTo>
                <a:cubicBezTo>
                  <a:pt x="270" y="6"/>
                  <a:pt x="265" y="0"/>
                  <a:pt x="257" y="0"/>
                </a:cubicBezTo>
                <a:lnTo>
                  <a:pt x="210"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37" name="Freeform 160"/>
          <p:cNvSpPr>
            <a:spLocks noChangeAspect="1" noEditPoints="1"/>
          </p:cNvSpPr>
          <p:nvPr userDrawn="1"/>
        </p:nvSpPr>
        <p:spPr bwMode="auto">
          <a:xfrm>
            <a:off x="5590965" y="2868016"/>
            <a:ext cx="391360" cy="294894"/>
          </a:xfrm>
          <a:custGeom>
            <a:avLst/>
            <a:gdLst/>
            <a:ahLst/>
            <a:cxnLst>
              <a:cxn ang="0">
                <a:pos x="457" y="83"/>
              </a:cxn>
              <a:cxn ang="0">
                <a:pos x="449" y="73"/>
              </a:cxn>
              <a:cxn ang="0">
                <a:pos x="277" y="2"/>
              </a:cxn>
              <a:cxn ang="0">
                <a:pos x="264" y="3"/>
              </a:cxn>
              <a:cxn ang="0">
                <a:pos x="191" y="57"/>
              </a:cxn>
              <a:cxn ang="0">
                <a:pos x="186" y="69"/>
              </a:cxn>
              <a:cxn ang="0">
                <a:pos x="194" y="80"/>
              </a:cxn>
              <a:cxn ang="0">
                <a:pos x="311" y="126"/>
              </a:cxn>
              <a:cxn ang="0">
                <a:pos x="214" y="153"/>
              </a:cxn>
              <a:cxn ang="0">
                <a:pos x="179" y="87"/>
              </a:cxn>
              <a:cxn ang="0">
                <a:pos x="173" y="81"/>
              </a:cxn>
              <a:cxn ang="0">
                <a:pos x="21" y="7"/>
              </a:cxn>
              <a:cxn ang="0">
                <a:pos x="5" y="10"/>
              </a:cxn>
              <a:cxn ang="0">
                <a:pos x="3" y="26"/>
              </a:cxn>
              <a:cxn ang="0">
                <a:pos x="44" y="98"/>
              </a:cxn>
              <a:cxn ang="0">
                <a:pos x="44" y="250"/>
              </a:cxn>
              <a:cxn ang="0">
                <a:pos x="50" y="261"/>
              </a:cxn>
              <a:cxn ang="0">
                <a:pos x="168" y="336"/>
              </a:cxn>
              <a:cxn ang="0">
                <a:pos x="186" y="332"/>
              </a:cxn>
              <a:cxn ang="0">
                <a:pos x="182" y="314"/>
              </a:cxn>
              <a:cxn ang="0">
                <a:pos x="70" y="243"/>
              </a:cxn>
              <a:cxn ang="0">
                <a:pos x="70" y="95"/>
              </a:cxn>
              <a:cxn ang="0">
                <a:pos x="69" y="88"/>
              </a:cxn>
              <a:cxn ang="0">
                <a:pos x="47" y="50"/>
              </a:cxn>
              <a:cxn ang="0">
                <a:pos x="157" y="103"/>
              </a:cxn>
              <a:cxn ang="0">
                <a:pos x="176" y="139"/>
              </a:cxn>
              <a:cxn ang="0">
                <a:pos x="99" y="98"/>
              </a:cxn>
              <a:cxn ang="0">
                <a:pos x="81" y="104"/>
              </a:cxn>
              <a:cxn ang="0">
                <a:pos x="87" y="122"/>
              </a:cxn>
              <a:cxn ang="0">
                <a:pos x="196" y="179"/>
              </a:cxn>
              <a:cxn ang="0">
                <a:pos x="196" y="331"/>
              </a:cxn>
              <a:cxn ang="0">
                <a:pos x="201" y="342"/>
              </a:cxn>
              <a:cxn ang="0">
                <a:pos x="213" y="343"/>
              </a:cxn>
              <a:cxn ang="0">
                <a:pos x="389" y="285"/>
              </a:cxn>
              <a:cxn ang="0">
                <a:pos x="398" y="273"/>
              </a:cxn>
              <a:cxn ang="0">
                <a:pos x="398" y="139"/>
              </a:cxn>
              <a:cxn ang="0">
                <a:pos x="452" y="95"/>
              </a:cxn>
              <a:cxn ang="0">
                <a:pos x="457" y="83"/>
              </a:cxn>
              <a:cxn ang="0">
                <a:pos x="376" y="122"/>
              </a:cxn>
              <a:cxn ang="0">
                <a:pos x="371" y="133"/>
              </a:cxn>
              <a:cxn ang="0">
                <a:pos x="371" y="263"/>
              </a:cxn>
              <a:cxn ang="0">
                <a:pos x="222" y="312"/>
              </a:cxn>
              <a:cxn ang="0">
                <a:pos x="222" y="178"/>
              </a:cxn>
              <a:cxn ang="0">
                <a:pos x="357" y="141"/>
              </a:cxn>
              <a:cxn ang="0">
                <a:pos x="367" y="129"/>
              </a:cxn>
              <a:cxn ang="0">
                <a:pos x="359" y="116"/>
              </a:cxn>
              <a:cxn ang="0">
                <a:pos x="226" y="64"/>
              </a:cxn>
              <a:cxn ang="0">
                <a:pos x="274" y="29"/>
              </a:cxn>
              <a:cxn ang="0">
                <a:pos x="418" y="89"/>
              </a:cxn>
              <a:cxn ang="0">
                <a:pos x="376" y="122"/>
              </a:cxn>
            </a:cxnLst>
            <a:rect l="0" t="0" r="r" b="b"/>
            <a:pathLst>
              <a:path w="458" h="345">
                <a:moveTo>
                  <a:pt x="457" y="83"/>
                </a:moveTo>
                <a:cubicBezTo>
                  <a:pt x="456" y="78"/>
                  <a:pt x="453" y="75"/>
                  <a:pt x="449" y="73"/>
                </a:cubicBezTo>
                <a:cubicBezTo>
                  <a:pt x="277" y="2"/>
                  <a:pt x="277" y="2"/>
                  <a:pt x="277" y="2"/>
                </a:cubicBezTo>
                <a:cubicBezTo>
                  <a:pt x="273" y="0"/>
                  <a:pt x="268" y="0"/>
                  <a:pt x="264" y="3"/>
                </a:cubicBezTo>
                <a:cubicBezTo>
                  <a:pt x="191" y="57"/>
                  <a:pt x="191" y="57"/>
                  <a:pt x="191" y="57"/>
                </a:cubicBezTo>
                <a:cubicBezTo>
                  <a:pt x="187" y="59"/>
                  <a:pt x="185" y="64"/>
                  <a:pt x="186" y="69"/>
                </a:cubicBezTo>
                <a:cubicBezTo>
                  <a:pt x="186" y="74"/>
                  <a:pt x="189" y="78"/>
                  <a:pt x="194" y="80"/>
                </a:cubicBezTo>
                <a:cubicBezTo>
                  <a:pt x="311" y="126"/>
                  <a:pt x="311" y="126"/>
                  <a:pt x="311" y="126"/>
                </a:cubicBezTo>
                <a:cubicBezTo>
                  <a:pt x="214" y="153"/>
                  <a:pt x="214" y="153"/>
                  <a:pt x="214" y="153"/>
                </a:cubicBezTo>
                <a:cubicBezTo>
                  <a:pt x="179" y="87"/>
                  <a:pt x="179" y="87"/>
                  <a:pt x="179" y="87"/>
                </a:cubicBezTo>
                <a:cubicBezTo>
                  <a:pt x="177" y="84"/>
                  <a:pt x="175" y="82"/>
                  <a:pt x="173" y="81"/>
                </a:cubicBezTo>
                <a:cubicBezTo>
                  <a:pt x="21" y="7"/>
                  <a:pt x="21" y="7"/>
                  <a:pt x="21" y="7"/>
                </a:cubicBezTo>
                <a:cubicBezTo>
                  <a:pt x="15" y="5"/>
                  <a:pt x="9" y="6"/>
                  <a:pt x="5" y="10"/>
                </a:cubicBezTo>
                <a:cubicBezTo>
                  <a:pt x="1" y="14"/>
                  <a:pt x="0" y="21"/>
                  <a:pt x="3" y="26"/>
                </a:cubicBezTo>
                <a:cubicBezTo>
                  <a:pt x="44" y="98"/>
                  <a:pt x="44" y="98"/>
                  <a:pt x="44" y="98"/>
                </a:cubicBezTo>
                <a:cubicBezTo>
                  <a:pt x="44" y="250"/>
                  <a:pt x="44" y="250"/>
                  <a:pt x="44" y="250"/>
                </a:cubicBezTo>
                <a:cubicBezTo>
                  <a:pt x="44" y="254"/>
                  <a:pt x="46" y="259"/>
                  <a:pt x="50" y="261"/>
                </a:cubicBezTo>
                <a:cubicBezTo>
                  <a:pt x="168" y="336"/>
                  <a:pt x="168" y="336"/>
                  <a:pt x="168" y="336"/>
                </a:cubicBezTo>
                <a:cubicBezTo>
                  <a:pt x="174" y="340"/>
                  <a:pt x="182" y="339"/>
                  <a:pt x="186" y="332"/>
                </a:cubicBezTo>
                <a:cubicBezTo>
                  <a:pt x="190" y="326"/>
                  <a:pt x="189" y="318"/>
                  <a:pt x="182" y="314"/>
                </a:cubicBezTo>
                <a:cubicBezTo>
                  <a:pt x="70" y="243"/>
                  <a:pt x="70" y="243"/>
                  <a:pt x="70" y="243"/>
                </a:cubicBezTo>
                <a:cubicBezTo>
                  <a:pt x="70" y="95"/>
                  <a:pt x="70" y="95"/>
                  <a:pt x="70" y="95"/>
                </a:cubicBezTo>
                <a:cubicBezTo>
                  <a:pt x="70" y="92"/>
                  <a:pt x="70" y="90"/>
                  <a:pt x="69" y="88"/>
                </a:cubicBezTo>
                <a:cubicBezTo>
                  <a:pt x="47" y="50"/>
                  <a:pt x="47" y="50"/>
                  <a:pt x="47" y="50"/>
                </a:cubicBezTo>
                <a:cubicBezTo>
                  <a:pt x="157" y="103"/>
                  <a:pt x="157" y="103"/>
                  <a:pt x="157" y="103"/>
                </a:cubicBezTo>
                <a:cubicBezTo>
                  <a:pt x="176" y="139"/>
                  <a:pt x="176" y="139"/>
                  <a:pt x="176" y="139"/>
                </a:cubicBezTo>
                <a:cubicBezTo>
                  <a:pt x="99" y="98"/>
                  <a:pt x="99" y="98"/>
                  <a:pt x="99" y="98"/>
                </a:cubicBezTo>
                <a:cubicBezTo>
                  <a:pt x="93" y="95"/>
                  <a:pt x="84" y="97"/>
                  <a:pt x="81" y="104"/>
                </a:cubicBezTo>
                <a:cubicBezTo>
                  <a:pt x="78" y="110"/>
                  <a:pt x="80" y="118"/>
                  <a:pt x="87" y="122"/>
                </a:cubicBezTo>
                <a:cubicBezTo>
                  <a:pt x="196" y="179"/>
                  <a:pt x="196" y="179"/>
                  <a:pt x="196" y="179"/>
                </a:cubicBezTo>
                <a:cubicBezTo>
                  <a:pt x="196" y="331"/>
                  <a:pt x="196" y="331"/>
                  <a:pt x="196" y="331"/>
                </a:cubicBezTo>
                <a:cubicBezTo>
                  <a:pt x="196" y="335"/>
                  <a:pt x="198" y="339"/>
                  <a:pt x="201" y="342"/>
                </a:cubicBezTo>
                <a:cubicBezTo>
                  <a:pt x="205" y="344"/>
                  <a:pt x="209" y="345"/>
                  <a:pt x="213" y="343"/>
                </a:cubicBezTo>
                <a:cubicBezTo>
                  <a:pt x="389" y="285"/>
                  <a:pt x="389" y="285"/>
                  <a:pt x="389" y="285"/>
                </a:cubicBezTo>
                <a:cubicBezTo>
                  <a:pt x="394" y="284"/>
                  <a:pt x="398" y="279"/>
                  <a:pt x="398" y="273"/>
                </a:cubicBezTo>
                <a:cubicBezTo>
                  <a:pt x="398" y="139"/>
                  <a:pt x="398" y="139"/>
                  <a:pt x="398" y="139"/>
                </a:cubicBezTo>
                <a:cubicBezTo>
                  <a:pt x="452" y="95"/>
                  <a:pt x="452" y="95"/>
                  <a:pt x="452" y="95"/>
                </a:cubicBezTo>
                <a:cubicBezTo>
                  <a:pt x="456" y="92"/>
                  <a:pt x="458" y="88"/>
                  <a:pt x="457" y="83"/>
                </a:cubicBezTo>
                <a:close/>
                <a:moveTo>
                  <a:pt x="376" y="122"/>
                </a:moveTo>
                <a:cubicBezTo>
                  <a:pt x="373" y="125"/>
                  <a:pt x="371" y="129"/>
                  <a:pt x="371" y="133"/>
                </a:cubicBezTo>
                <a:cubicBezTo>
                  <a:pt x="371" y="263"/>
                  <a:pt x="371" y="263"/>
                  <a:pt x="371" y="263"/>
                </a:cubicBezTo>
                <a:cubicBezTo>
                  <a:pt x="222" y="312"/>
                  <a:pt x="222" y="312"/>
                  <a:pt x="222" y="312"/>
                </a:cubicBezTo>
                <a:cubicBezTo>
                  <a:pt x="222" y="178"/>
                  <a:pt x="222" y="178"/>
                  <a:pt x="222" y="178"/>
                </a:cubicBezTo>
                <a:cubicBezTo>
                  <a:pt x="357" y="141"/>
                  <a:pt x="357" y="141"/>
                  <a:pt x="357" y="141"/>
                </a:cubicBezTo>
                <a:cubicBezTo>
                  <a:pt x="363" y="140"/>
                  <a:pt x="367" y="135"/>
                  <a:pt x="367" y="129"/>
                </a:cubicBezTo>
                <a:cubicBezTo>
                  <a:pt x="367" y="123"/>
                  <a:pt x="364" y="118"/>
                  <a:pt x="359" y="116"/>
                </a:cubicBezTo>
                <a:cubicBezTo>
                  <a:pt x="226" y="64"/>
                  <a:pt x="226" y="64"/>
                  <a:pt x="226" y="64"/>
                </a:cubicBezTo>
                <a:cubicBezTo>
                  <a:pt x="274" y="29"/>
                  <a:pt x="274" y="29"/>
                  <a:pt x="274" y="29"/>
                </a:cubicBezTo>
                <a:cubicBezTo>
                  <a:pt x="418" y="89"/>
                  <a:pt x="418" y="89"/>
                  <a:pt x="418" y="89"/>
                </a:cubicBezTo>
                <a:lnTo>
                  <a:pt x="376" y="12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38" name="Freeform 164"/>
          <p:cNvSpPr>
            <a:spLocks noChangeAspect="1"/>
          </p:cNvSpPr>
          <p:nvPr userDrawn="1"/>
        </p:nvSpPr>
        <p:spPr bwMode="auto">
          <a:xfrm>
            <a:off x="7088465" y="2887066"/>
            <a:ext cx="294972" cy="294894"/>
          </a:xfrm>
          <a:custGeom>
            <a:avLst/>
            <a:gdLst/>
            <a:ahLst/>
            <a:cxnLst>
              <a:cxn ang="0">
                <a:pos x="307" y="183"/>
              </a:cxn>
              <a:cxn ang="0">
                <a:pos x="256" y="269"/>
              </a:cxn>
              <a:cxn ang="0">
                <a:pos x="207" y="180"/>
              </a:cxn>
              <a:cxn ang="0">
                <a:pos x="141" y="85"/>
              </a:cxn>
              <a:cxn ang="0">
                <a:pos x="27" y="183"/>
              </a:cxn>
              <a:cxn ang="0">
                <a:pos x="331" y="101"/>
              </a:cxn>
              <a:cxn ang="0">
                <a:pos x="369" y="143"/>
              </a:cxn>
              <a:cxn ang="0">
                <a:pos x="369" y="143"/>
              </a:cxn>
              <a:cxn ang="0">
                <a:pos x="371" y="144"/>
              </a:cxn>
              <a:cxn ang="0">
                <a:pos x="373" y="144"/>
              </a:cxn>
              <a:cxn ang="0">
                <a:pos x="375" y="144"/>
              </a:cxn>
              <a:cxn ang="0">
                <a:pos x="377" y="143"/>
              </a:cxn>
              <a:cxn ang="0">
                <a:pos x="379" y="143"/>
              </a:cxn>
              <a:cxn ang="0">
                <a:pos x="380" y="142"/>
              </a:cxn>
              <a:cxn ang="0">
                <a:pos x="382" y="141"/>
              </a:cxn>
              <a:cxn ang="0">
                <a:pos x="383" y="139"/>
              </a:cxn>
              <a:cxn ang="0">
                <a:pos x="384" y="138"/>
              </a:cxn>
              <a:cxn ang="0">
                <a:pos x="385" y="137"/>
              </a:cxn>
              <a:cxn ang="0">
                <a:pos x="386" y="135"/>
              </a:cxn>
              <a:cxn ang="0">
                <a:pos x="386" y="134"/>
              </a:cxn>
              <a:cxn ang="0">
                <a:pos x="387" y="132"/>
              </a:cxn>
              <a:cxn ang="0">
                <a:pos x="387" y="131"/>
              </a:cxn>
              <a:cxn ang="0">
                <a:pos x="363" y="79"/>
              </a:cxn>
              <a:cxn ang="0">
                <a:pos x="197" y="0"/>
              </a:cxn>
              <a:cxn ang="0">
                <a:pos x="86" y="210"/>
              </a:cxn>
              <a:cxn ang="0">
                <a:pos x="141" y="111"/>
              </a:cxn>
              <a:cxn ang="0">
                <a:pos x="185" y="200"/>
              </a:cxn>
              <a:cxn ang="0">
                <a:pos x="307" y="244"/>
              </a:cxn>
              <a:cxn ang="0">
                <a:pos x="197" y="367"/>
              </a:cxn>
              <a:cxn ang="0">
                <a:pos x="69" y="297"/>
              </a:cxn>
              <a:cxn ang="0">
                <a:pos x="29" y="251"/>
              </a:cxn>
              <a:cxn ang="0">
                <a:pos x="27" y="250"/>
              </a:cxn>
              <a:cxn ang="0">
                <a:pos x="21" y="250"/>
              </a:cxn>
              <a:cxn ang="0">
                <a:pos x="19" y="250"/>
              </a:cxn>
              <a:cxn ang="0">
                <a:pos x="18" y="251"/>
              </a:cxn>
              <a:cxn ang="0">
                <a:pos x="16" y="252"/>
              </a:cxn>
              <a:cxn ang="0">
                <a:pos x="15" y="253"/>
              </a:cxn>
              <a:cxn ang="0">
                <a:pos x="13" y="254"/>
              </a:cxn>
              <a:cxn ang="0">
                <a:pos x="11" y="259"/>
              </a:cxn>
              <a:cxn ang="0">
                <a:pos x="4" y="312"/>
              </a:cxn>
              <a:cxn ang="0">
                <a:pos x="30" y="315"/>
              </a:cxn>
              <a:cxn ang="0">
                <a:pos x="197" y="394"/>
              </a:cxn>
            </a:cxnLst>
            <a:rect l="0" t="0" r="r" b="b"/>
            <a:pathLst>
              <a:path w="394" h="394">
                <a:moveTo>
                  <a:pt x="380" y="183"/>
                </a:moveTo>
                <a:cubicBezTo>
                  <a:pt x="307" y="183"/>
                  <a:pt x="307" y="183"/>
                  <a:pt x="307" y="183"/>
                </a:cubicBezTo>
                <a:cubicBezTo>
                  <a:pt x="307" y="183"/>
                  <a:pt x="307" y="183"/>
                  <a:pt x="307" y="183"/>
                </a:cubicBezTo>
                <a:cubicBezTo>
                  <a:pt x="301" y="183"/>
                  <a:pt x="295" y="188"/>
                  <a:pt x="294" y="194"/>
                </a:cubicBezTo>
                <a:cubicBezTo>
                  <a:pt x="294" y="194"/>
                  <a:pt x="290" y="215"/>
                  <a:pt x="282" y="235"/>
                </a:cubicBezTo>
                <a:cubicBezTo>
                  <a:pt x="274" y="256"/>
                  <a:pt x="264" y="269"/>
                  <a:pt x="256" y="269"/>
                </a:cubicBezTo>
                <a:cubicBezTo>
                  <a:pt x="232" y="269"/>
                  <a:pt x="219" y="222"/>
                  <a:pt x="212" y="197"/>
                </a:cubicBezTo>
                <a:cubicBezTo>
                  <a:pt x="211" y="193"/>
                  <a:pt x="211" y="193"/>
                  <a:pt x="211" y="193"/>
                </a:cubicBezTo>
                <a:cubicBezTo>
                  <a:pt x="210" y="189"/>
                  <a:pt x="209" y="185"/>
                  <a:pt x="207" y="180"/>
                </a:cubicBezTo>
                <a:cubicBezTo>
                  <a:pt x="203" y="163"/>
                  <a:pt x="197" y="141"/>
                  <a:pt x="188" y="122"/>
                </a:cubicBezTo>
                <a:cubicBezTo>
                  <a:pt x="176" y="97"/>
                  <a:pt x="160" y="85"/>
                  <a:pt x="141" y="85"/>
                </a:cubicBezTo>
                <a:cubicBezTo>
                  <a:pt x="141" y="85"/>
                  <a:pt x="141" y="85"/>
                  <a:pt x="141" y="85"/>
                </a:cubicBezTo>
                <a:cubicBezTo>
                  <a:pt x="119" y="85"/>
                  <a:pt x="102" y="104"/>
                  <a:pt x="87" y="143"/>
                </a:cubicBezTo>
                <a:cubicBezTo>
                  <a:pt x="81" y="158"/>
                  <a:pt x="77" y="174"/>
                  <a:pt x="75" y="183"/>
                </a:cubicBezTo>
                <a:cubicBezTo>
                  <a:pt x="27" y="183"/>
                  <a:pt x="27" y="183"/>
                  <a:pt x="27" y="183"/>
                </a:cubicBezTo>
                <a:cubicBezTo>
                  <a:pt x="34" y="96"/>
                  <a:pt x="107" y="26"/>
                  <a:pt x="197" y="26"/>
                </a:cubicBezTo>
                <a:cubicBezTo>
                  <a:pt x="256" y="26"/>
                  <a:pt x="309" y="56"/>
                  <a:pt x="340" y="105"/>
                </a:cubicBezTo>
                <a:cubicBezTo>
                  <a:pt x="331" y="101"/>
                  <a:pt x="331" y="101"/>
                  <a:pt x="331" y="101"/>
                </a:cubicBezTo>
                <a:cubicBezTo>
                  <a:pt x="324" y="99"/>
                  <a:pt x="316" y="102"/>
                  <a:pt x="314" y="109"/>
                </a:cubicBezTo>
                <a:cubicBezTo>
                  <a:pt x="311" y="116"/>
                  <a:pt x="315" y="124"/>
                  <a:pt x="322" y="126"/>
                </a:cubicBezTo>
                <a:cubicBezTo>
                  <a:pt x="369" y="143"/>
                  <a:pt x="369" y="143"/>
                  <a:pt x="369" y="143"/>
                </a:cubicBezTo>
                <a:cubicBezTo>
                  <a:pt x="369" y="143"/>
                  <a:pt x="369" y="143"/>
                  <a:pt x="369" y="143"/>
                </a:cubicBezTo>
                <a:cubicBezTo>
                  <a:pt x="369" y="143"/>
                  <a:pt x="369" y="143"/>
                  <a:pt x="369" y="143"/>
                </a:cubicBezTo>
                <a:cubicBezTo>
                  <a:pt x="369" y="143"/>
                  <a:pt x="369" y="143"/>
                  <a:pt x="369" y="143"/>
                </a:cubicBezTo>
                <a:cubicBezTo>
                  <a:pt x="370" y="143"/>
                  <a:pt x="370" y="143"/>
                  <a:pt x="370" y="144"/>
                </a:cubicBezTo>
                <a:cubicBezTo>
                  <a:pt x="370" y="144"/>
                  <a:pt x="371" y="144"/>
                  <a:pt x="371" y="144"/>
                </a:cubicBezTo>
                <a:cubicBezTo>
                  <a:pt x="371" y="144"/>
                  <a:pt x="371" y="144"/>
                  <a:pt x="371" y="144"/>
                </a:cubicBezTo>
                <a:cubicBezTo>
                  <a:pt x="372" y="144"/>
                  <a:pt x="372" y="144"/>
                  <a:pt x="372" y="144"/>
                </a:cubicBezTo>
                <a:cubicBezTo>
                  <a:pt x="373" y="144"/>
                  <a:pt x="373" y="144"/>
                  <a:pt x="373" y="144"/>
                </a:cubicBezTo>
                <a:cubicBezTo>
                  <a:pt x="373" y="144"/>
                  <a:pt x="373" y="144"/>
                  <a:pt x="373" y="144"/>
                </a:cubicBezTo>
                <a:cubicBezTo>
                  <a:pt x="373" y="144"/>
                  <a:pt x="373" y="144"/>
                  <a:pt x="373" y="144"/>
                </a:cubicBezTo>
                <a:cubicBezTo>
                  <a:pt x="374" y="144"/>
                  <a:pt x="374" y="144"/>
                  <a:pt x="375" y="144"/>
                </a:cubicBezTo>
                <a:cubicBezTo>
                  <a:pt x="375" y="144"/>
                  <a:pt x="375" y="144"/>
                  <a:pt x="375" y="144"/>
                </a:cubicBezTo>
                <a:cubicBezTo>
                  <a:pt x="375" y="144"/>
                  <a:pt x="375" y="144"/>
                  <a:pt x="376" y="144"/>
                </a:cubicBezTo>
                <a:cubicBezTo>
                  <a:pt x="376" y="144"/>
                  <a:pt x="376" y="144"/>
                  <a:pt x="376" y="144"/>
                </a:cubicBezTo>
                <a:cubicBezTo>
                  <a:pt x="376" y="144"/>
                  <a:pt x="377" y="144"/>
                  <a:pt x="377" y="143"/>
                </a:cubicBezTo>
                <a:cubicBezTo>
                  <a:pt x="377" y="143"/>
                  <a:pt x="377" y="143"/>
                  <a:pt x="377" y="143"/>
                </a:cubicBezTo>
                <a:cubicBezTo>
                  <a:pt x="378" y="143"/>
                  <a:pt x="378" y="143"/>
                  <a:pt x="378" y="143"/>
                </a:cubicBezTo>
                <a:cubicBezTo>
                  <a:pt x="378" y="143"/>
                  <a:pt x="378" y="143"/>
                  <a:pt x="379" y="143"/>
                </a:cubicBezTo>
                <a:cubicBezTo>
                  <a:pt x="379" y="143"/>
                  <a:pt x="379" y="143"/>
                  <a:pt x="379" y="143"/>
                </a:cubicBezTo>
                <a:cubicBezTo>
                  <a:pt x="380" y="142"/>
                  <a:pt x="380" y="142"/>
                  <a:pt x="380" y="142"/>
                </a:cubicBezTo>
                <a:cubicBezTo>
                  <a:pt x="380" y="142"/>
                  <a:pt x="380" y="142"/>
                  <a:pt x="380" y="142"/>
                </a:cubicBezTo>
                <a:cubicBezTo>
                  <a:pt x="381" y="142"/>
                  <a:pt x="381" y="142"/>
                  <a:pt x="381" y="142"/>
                </a:cubicBezTo>
                <a:cubicBezTo>
                  <a:pt x="381" y="142"/>
                  <a:pt x="381" y="141"/>
                  <a:pt x="381" y="141"/>
                </a:cubicBezTo>
                <a:cubicBezTo>
                  <a:pt x="381" y="141"/>
                  <a:pt x="382" y="141"/>
                  <a:pt x="382" y="141"/>
                </a:cubicBezTo>
                <a:cubicBezTo>
                  <a:pt x="382" y="141"/>
                  <a:pt x="382" y="141"/>
                  <a:pt x="382" y="140"/>
                </a:cubicBezTo>
                <a:cubicBezTo>
                  <a:pt x="383" y="140"/>
                  <a:pt x="383" y="140"/>
                  <a:pt x="383" y="140"/>
                </a:cubicBezTo>
                <a:cubicBezTo>
                  <a:pt x="383" y="140"/>
                  <a:pt x="383" y="140"/>
                  <a:pt x="383" y="139"/>
                </a:cubicBezTo>
                <a:cubicBezTo>
                  <a:pt x="383" y="139"/>
                  <a:pt x="383" y="139"/>
                  <a:pt x="383" y="139"/>
                </a:cubicBezTo>
                <a:cubicBezTo>
                  <a:pt x="384" y="139"/>
                  <a:pt x="384" y="139"/>
                  <a:pt x="384" y="139"/>
                </a:cubicBezTo>
                <a:cubicBezTo>
                  <a:pt x="384" y="139"/>
                  <a:pt x="384" y="138"/>
                  <a:pt x="384" y="138"/>
                </a:cubicBezTo>
                <a:cubicBezTo>
                  <a:pt x="384" y="138"/>
                  <a:pt x="385" y="138"/>
                  <a:pt x="385" y="138"/>
                </a:cubicBezTo>
                <a:cubicBezTo>
                  <a:pt x="385" y="138"/>
                  <a:pt x="385" y="137"/>
                  <a:pt x="385" y="137"/>
                </a:cubicBezTo>
                <a:cubicBezTo>
                  <a:pt x="385" y="137"/>
                  <a:pt x="385" y="137"/>
                  <a:pt x="385" y="137"/>
                </a:cubicBezTo>
                <a:cubicBezTo>
                  <a:pt x="385" y="137"/>
                  <a:pt x="385" y="136"/>
                  <a:pt x="385" y="136"/>
                </a:cubicBezTo>
                <a:cubicBezTo>
                  <a:pt x="386" y="136"/>
                  <a:pt x="386" y="136"/>
                  <a:pt x="386" y="136"/>
                </a:cubicBezTo>
                <a:cubicBezTo>
                  <a:pt x="386" y="135"/>
                  <a:pt x="386" y="135"/>
                  <a:pt x="386" y="135"/>
                </a:cubicBezTo>
                <a:cubicBezTo>
                  <a:pt x="386" y="135"/>
                  <a:pt x="386" y="135"/>
                  <a:pt x="386" y="135"/>
                </a:cubicBezTo>
                <a:cubicBezTo>
                  <a:pt x="386" y="135"/>
                  <a:pt x="386" y="135"/>
                  <a:pt x="386" y="135"/>
                </a:cubicBezTo>
                <a:cubicBezTo>
                  <a:pt x="386" y="135"/>
                  <a:pt x="386" y="134"/>
                  <a:pt x="386" y="134"/>
                </a:cubicBezTo>
                <a:cubicBezTo>
                  <a:pt x="386" y="134"/>
                  <a:pt x="386" y="134"/>
                  <a:pt x="386" y="133"/>
                </a:cubicBezTo>
                <a:cubicBezTo>
                  <a:pt x="386" y="133"/>
                  <a:pt x="387" y="133"/>
                  <a:pt x="387" y="133"/>
                </a:cubicBezTo>
                <a:cubicBezTo>
                  <a:pt x="387" y="132"/>
                  <a:pt x="387" y="132"/>
                  <a:pt x="387" y="132"/>
                </a:cubicBezTo>
                <a:cubicBezTo>
                  <a:pt x="387" y="132"/>
                  <a:pt x="387" y="132"/>
                  <a:pt x="387" y="131"/>
                </a:cubicBezTo>
                <a:cubicBezTo>
                  <a:pt x="387" y="131"/>
                  <a:pt x="387" y="131"/>
                  <a:pt x="387" y="131"/>
                </a:cubicBezTo>
                <a:cubicBezTo>
                  <a:pt x="387" y="131"/>
                  <a:pt x="387" y="131"/>
                  <a:pt x="387" y="131"/>
                </a:cubicBezTo>
                <a:cubicBezTo>
                  <a:pt x="390" y="81"/>
                  <a:pt x="390" y="81"/>
                  <a:pt x="390" y="81"/>
                </a:cubicBezTo>
                <a:cubicBezTo>
                  <a:pt x="390" y="73"/>
                  <a:pt x="385" y="67"/>
                  <a:pt x="377" y="66"/>
                </a:cubicBezTo>
                <a:cubicBezTo>
                  <a:pt x="370" y="66"/>
                  <a:pt x="364" y="72"/>
                  <a:pt x="363" y="79"/>
                </a:cubicBezTo>
                <a:cubicBezTo>
                  <a:pt x="363" y="90"/>
                  <a:pt x="363" y="90"/>
                  <a:pt x="363" y="90"/>
                </a:cubicBezTo>
                <a:cubicBezTo>
                  <a:pt x="347" y="66"/>
                  <a:pt x="327" y="46"/>
                  <a:pt x="303" y="30"/>
                </a:cubicBezTo>
                <a:cubicBezTo>
                  <a:pt x="271" y="10"/>
                  <a:pt x="234" y="0"/>
                  <a:pt x="197" y="0"/>
                </a:cubicBezTo>
                <a:cubicBezTo>
                  <a:pt x="88" y="0"/>
                  <a:pt x="0" y="88"/>
                  <a:pt x="0" y="197"/>
                </a:cubicBezTo>
                <a:cubicBezTo>
                  <a:pt x="0" y="204"/>
                  <a:pt x="6" y="210"/>
                  <a:pt x="13" y="210"/>
                </a:cubicBezTo>
                <a:cubicBezTo>
                  <a:pt x="86" y="210"/>
                  <a:pt x="86" y="210"/>
                  <a:pt x="86" y="210"/>
                </a:cubicBezTo>
                <a:cubicBezTo>
                  <a:pt x="92" y="210"/>
                  <a:pt x="97" y="206"/>
                  <a:pt x="99" y="199"/>
                </a:cubicBezTo>
                <a:cubicBezTo>
                  <a:pt x="99" y="199"/>
                  <a:pt x="103" y="175"/>
                  <a:pt x="112" y="152"/>
                </a:cubicBezTo>
                <a:cubicBezTo>
                  <a:pt x="124" y="122"/>
                  <a:pt x="135" y="111"/>
                  <a:pt x="141" y="111"/>
                </a:cubicBezTo>
                <a:cubicBezTo>
                  <a:pt x="141" y="111"/>
                  <a:pt x="141" y="111"/>
                  <a:pt x="141" y="111"/>
                </a:cubicBezTo>
                <a:cubicBezTo>
                  <a:pt x="162" y="111"/>
                  <a:pt x="175" y="161"/>
                  <a:pt x="182" y="187"/>
                </a:cubicBezTo>
                <a:cubicBezTo>
                  <a:pt x="183" y="192"/>
                  <a:pt x="184" y="196"/>
                  <a:pt x="185" y="200"/>
                </a:cubicBezTo>
                <a:cubicBezTo>
                  <a:pt x="186" y="205"/>
                  <a:pt x="186" y="205"/>
                  <a:pt x="186" y="205"/>
                </a:cubicBezTo>
                <a:cubicBezTo>
                  <a:pt x="196" y="239"/>
                  <a:pt x="212" y="295"/>
                  <a:pt x="256" y="295"/>
                </a:cubicBezTo>
                <a:cubicBezTo>
                  <a:pt x="277" y="295"/>
                  <a:pt x="294" y="278"/>
                  <a:pt x="307" y="244"/>
                </a:cubicBezTo>
                <a:cubicBezTo>
                  <a:pt x="312" y="231"/>
                  <a:pt x="316" y="219"/>
                  <a:pt x="318" y="210"/>
                </a:cubicBezTo>
                <a:cubicBezTo>
                  <a:pt x="367" y="210"/>
                  <a:pt x="367" y="210"/>
                  <a:pt x="367" y="210"/>
                </a:cubicBezTo>
                <a:cubicBezTo>
                  <a:pt x="360" y="298"/>
                  <a:pt x="286" y="367"/>
                  <a:pt x="197" y="367"/>
                </a:cubicBezTo>
                <a:cubicBezTo>
                  <a:pt x="140" y="367"/>
                  <a:pt x="87" y="338"/>
                  <a:pt x="55" y="292"/>
                </a:cubicBezTo>
                <a:cubicBezTo>
                  <a:pt x="63" y="295"/>
                  <a:pt x="63" y="295"/>
                  <a:pt x="63" y="295"/>
                </a:cubicBezTo>
                <a:cubicBezTo>
                  <a:pt x="65" y="296"/>
                  <a:pt x="67" y="297"/>
                  <a:pt x="69" y="297"/>
                </a:cubicBezTo>
                <a:cubicBezTo>
                  <a:pt x="74" y="297"/>
                  <a:pt x="78" y="294"/>
                  <a:pt x="81" y="289"/>
                </a:cubicBezTo>
                <a:cubicBezTo>
                  <a:pt x="84" y="282"/>
                  <a:pt x="81" y="274"/>
                  <a:pt x="74" y="271"/>
                </a:cubicBezTo>
                <a:cubicBezTo>
                  <a:pt x="29" y="251"/>
                  <a:pt x="29" y="251"/>
                  <a:pt x="29" y="251"/>
                </a:cubicBezTo>
                <a:cubicBezTo>
                  <a:pt x="29" y="250"/>
                  <a:pt x="28" y="250"/>
                  <a:pt x="28" y="250"/>
                </a:cubicBezTo>
                <a:cubicBezTo>
                  <a:pt x="28" y="250"/>
                  <a:pt x="28" y="250"/>
                  <a:pt x="27" y="250"/>
                </a:cubicBezTo>
                <a:cubicBezTo>
                  <a:pt x="27" y="250"/>
                  <a:pt x="27" y="250"/>
                  <a:pt x="27" y="250"/>
                </a:cubicBezTo>
                <a:cubicBezTo>
                  <a:pt x="25" y="249"/>
                  <a:pt x="24" y="249"/>
                  <a:pt x="23" y="249"/>
                </a:cubicBezTo>
                <a:cubicBezTo>
                  <a:pt x="22" y="249"/>
                  <a:pt x="22" y="250"/>
                  <a:pt x="22" y="250"/>
                </a:cubicBezTo>
                <a:cubicBezTo>
                  <a:pt x="22" y="250"/>
                  <a:pt x="21" y="250"/>
                  <a:pt x="21" y="250"/>
                </a:cubicBezTo>
                <a:cubicBezTo>
                  <a:pt x="21" y="250"/>
                  <a:pt x="21" y="250"/>
                  <a:pt x="20" y="250"/>
                </a:cubicBezTo>
                <a:cubicBezTo>
                  <a:pt x="20" y="250"/>
                  <a:pt x="20" y="250"/>
                  <a:pt x="20" y="250"/>
                </a:cubicBezTo>
                <a:cubicBezTo>
                  <a:pt x="20" y="250"/>
                  <a:pt x="19" y="250"/>
                  <a:pt x="19" y="250"/>
                </a:cubicBezTo>
                <a:cubicBezTo>
                  <a:pt x="19" y="250"/>
                  <a:pt x="19" y="250"/>
                  <a:pt x="19" y="250"/>
                </a:cubicBezTo>
                <a:cubicBezTo>
                  <a:pt x="19" y="250"/>
                  <a:pt x="18" y="250"/>
                  <a:pt x="18" y="251"/>
                </a:cubicBezTo>
                <a:cubicBezTo>
                  <a:pt x="18" y="251"/>
                  <a:pt x="18" y="251"/>
                  <a:pt x="18" y="251"/>
                </a:cubicBezTo>
                <a:cubicBezTo>
                  <a:pt x="18" y="251"/>
                  <a:pt x="17" y="251"/>
                  <a:pt x="17" y="251"/>
                </a:cubicBezTo>
                <a:cubicBezTo>
                  <a:pt x="17" y="251"/>
                  <a:pt x="17" y="251"/>
                  <a:pt x="17" y="251"/>
                </a:cubicBezTo>
                <a:cubicBezTo>
                  <a:pt x="16" y="252"/>
                  <a:pt x="16" y="252"/>
                  <a:pt x="16" y="252"/>
                </a:cubicBezTo>
                <a:cubicBezTo>
                  <a:pt x="16" y="252"/>
                  <a:pt x="16" y="252"/>
                  <a:pt x="15" y="252"/>
                </a:cubicBezTo>
                <a:cubicBezTo>
                  <a:pt x="15" y="252"/>
                  <a:pt x="15" y="252"/>
                  <a:pt x="15" y="252"/>
                </a:cubicBezTo>
                <a:cubicBezTo>
                  <a:pt x="15" y="253"/>
                  <a:pt x="15" y="253"/>
                  <a:pt x="15" y="253"/>
                </a:cubicBezTo>
                <a:cubicBezTo>
                  <a:pt x="14" y="253"/>
                  <a:pt x="14" y="253"/>
                  <a:pt x="14" y="253"/>
                </a:cubicBezTo>
                <a:cubicBezTo>
                  <a:pt x="14" y="253"/>
                  <a:pt x="14" y="254"/>
                  <a:pt x="14" y="254"/>
                </a:cubicBezTo>
                <a:cubicBezTo>
                  <a:pt x="14" y="254"/>
                  <a:pt x="14" y="254"/>
                  <a:pt x="13" y="254"/>
                </a:cubicBezTo>
                <a:cubicBezTo>
                  <a:pt x="13" y="254"/>
                  <a:pt x="13" y="255"/>
                  <a:pt x="13" y="255"/>
                </a:cubicBezTo>
                <a:cubicBezTo>
                  <a:pt x="12" y="256"/>
                  <a:pt x="11" y="257"/>
                  <a:pt x="11" y="258"/>
                </a:cubicBezTo>
                <a:cubicBezTo>
                  <a:pt x="11" y="259"/>
                  <a:pt x="11" y="259"/>
                  <a:pt x="11" y="259"/>
                </a:cubicBezTo>
                <a:cubicBezTo>
                  <a:pt x="11" y="259"/>
                  <a:pt x="11" y="260"/>
                  <a:pt x="11" y="260"/>
                </a:cubicBezTo>
                <a:cubicBezTo>
                  <a:pt x="11" y="260"/>
                  <a:pt x="10" y="261"/>
                  <a:pt x="10" y="261"/>
                </a:cubicBezTo>
                <a:cubicBezTo>
                  <a:pt x="4" y="312"/>
                  <a:pt x="4" y="312"/>
                  <a:pt x="4" y="312"/>
                </a:cubicBezTo>
                <a:cubicBezTo>
                  <a:pt x="3" y="319"/>
                  <a:pt x="8" y="326"/>
                  <a:pt x="15" y="327"/>
                </a:cubicBezTo>
                <a:cubicBezTo>
                  <a:pt x="16" y="327"/>
                  <a:pt x="16" y="327"/>
                  <a:pt x="17" y="327"/>
                </a:cubicBezTo>
                <a:cubicBezTo>
                  <a:pt x="24" y="327"/>
                  <a:pt x="29" y="322"/>
                  <a:pt x="30" y="315"/>
                </a:cubicBezTo>
                <a:cubicBezTo>
                  <a:pt x="32" y="304"/>
                  <a:pt x="32" y="304"/>
                  <a:pt x="32" y="304"/>
                </a:cubicBezTo>
                <a:cubicBezTo>
                  <a:pt x="47" y="328"/>
                  <a:pt x="67" y="347"/>
                  <a:pt x="90" y="363"/>
                </a:cubicBezTo>
                <a:cubicBezTo>
                  <a:pt x="122" y="383"/>
                  <a:pt x="159" y="394"/>
                  <a:pt x="197" y="394"/>
                </a:cubicBezTo>
                <a:cubicBezTo>
                  <a:pt x="305" y="394"/>
                  <a:pt x="394" y="305"/>
                  <a:pt x="394" y="197"/>
                </a:cubicBezTo>
                <a:cubicBezTo>
                  <a:pt x="394" y="189"/>
                  <a:pt x="388" y="183"/>
                  <a:pt x="380" y="183"/>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39" name="TextBox 338"/>
          <p:cNvSpPr txBox="1"/>
          <p:nvPr userDrawn="1"/>
        </p:nvSpPr>
        <p:spPr>
          <a:xfrm>
            <a:off x="6851347" y="3213506"/>
            <a:ext cx="784574" cy="184666"/>
          </a:xfrm>
          <a:prstGeom prst="rect">
            <a:avLst/>
          </a:prstGeom>
          <a:noFill/>
        </p:spPr>
        <p:txBody>
          <a:bodyPr wrap="square" tIns="0" bIns="0" rtlCol="0" anchor="b" anchorCtr="0">
            <a:spAutoFit/>
          </a:bodyPr>
          <a:lstStyle/>
          <a:p>
            <a:pPr algn="ctr"/>
            <a:r>
              <a:rPr lang="en-US" sz="600" b="1" dirty="0" err="1">
                <a:solidFill>
                  <a:schemeClr val="bg1"/>
                </a:solidFill>
                <a:latin typeface="Arial" pitchFamily="34" charset="0"/>
                <a:cs typeface="Arial" pitchFamily="34" charset="0"/>
              </a:rPr>
              <a:t>Prosumer</a:t>
            </a:r>
            <a:r>
              <a:rPr lang="en-US" sz="600" b="1" dirty="0">
                <a:solidFill>
                  <a:schemeClr val="bg1"/>
                </a:solidFill>
                <a:latin typeface="Arial" pitchFamily="34" charset="0"/>
                <a:cs typeface="Arial" pitchFamily="34" charset="0"/>
              </a:rPr>
              <a:t> </a:t>
            </a:r>
            <a:r>
              <a:rPr lang="en-US" sz="600" b="1" dirty="0" err="1">
                <a:solidFill>
                  <a:schemeClr val="bg1"/>
                </a:solidFill>
                <a:latin typeface="Arial" pitchFamily="34" charset="0"/>
                <a:cs typeface="Arial" pitchFamily="34" charset="0"/>
              </a:rPr>
              <a:t>microgrid</a:t>
            </a:r>
            <a:endParaRPr lang="en-US" sz="600" b="1" dirty="0">
              <a:solidFill>
                <a:schemeClr val="bg1"/>
              </a:solidFill>
              <a:latin typeface="Arial" pitchFamily="34" charset="0"/>
              <a:cs typeface="Arial" pitchFamily="34" charset="0"/>
            </a:endParaRPr>
          </a:p>
        </p:txBody>
      </p:sp>
      <p:sp>
        <p:nvSpPr>
          <p:cNvPr id="340" name="TextBox 339"/>
          <p:cNvSpPr txBox="1"/>
          <p:nvPr userDrawn="1"/>
        </p:nvSpPr>
        <p:spPr>
          <a:xfrm>
            <a:off x="5404552" y="3213506"/>
            <a:ext cx="784574" cy="184666"/>
          </a:xfrm>
          <a:prstGeom prst="rect">
            <a:avLst/>
          </a:prstGeom>
          <a:noFill/>
        </p:spPr>
        <p:txBody>
          <a:bodyPr wrap="square" tIns="0" bIns="0" rtlCol="0" anchor="b" anchorCtr="0">
            <a:spAutoFit/>
          </a:bodyPr>
          <a:lstStyle/>
          <a:p>
            <a:pPr algn="ctr"/>
            <a:r>
              <a:rPr lang="en-US" sz="600" b="1" dirty="0">
                <a:solidFill>
                  <a:schemeClr val="bg1"/>
                </a:solidFill>
                <a:latin typeface="Arial" pitchFamily="34" charset="0"/>
                <a:cs typeface="Arial" pitchFamily="34" charset="0"/>
              </a:rPr>
              <a:t>Packaging control</a:t>
            </a:r>
          </a:p>
        </p:txBody>
      </p:sp>
      <p:sp>
        <p:nvSpPr>
          <p:cNvPr id="341" name="TextBox 340"/>
          <p:cNvSpPr txBox="1"/>
          <p:nvPr userDrawn="1"/>
        </p:nvSpPr>
        <p:spPr>
          <a:xfrm>
            <a:off x="8270352" y="2597684"/>
            <a:ext cx="784574" cy="184666"/>
          </a:xfrm>
          <a:prstGeom prst="rect">
            <a:avLst/>
          </a:prstGeom>
          <a:noFill/>
        </p:spPr>
        <p:txBody>
          <a:bodyPr wrap="square" tIns="0" bIns="0" rtlCol="0" anchor="b" anchorCtr="0">
            <a:spAutoFit/>
          </a:bodyPr>
          <a:lstStyle/>
          <a:p>
            <a:pPr algn="ctr"/>
            <a:r>
              <a:rPr lang="en-US" sz="600" b="1" dirty="0">
                <a:solidFill>
                  <a:schemeClr val="bg1"/>
                </a:solidFill>
                <a:latin typeface="Arial" pitchFamily="34" charset="0"/>
                <a:cs typeface="Arial" pitchFamily="34" charset="0"/>
              </a:rPr>
              <a:t>Material</a:t>
            </a:r>
            <a:br>
              <a:rPr lang="en-US" sz="600" b="1" dirty="0">
                <a:solidFill>
                  <a:schemeClr val="bg1"/>
                </a:solidFill>
                <a:latin typeface="Arial" pitchFamily="34" charset="0"/>
                <a:cs typeface="Arial" pitchFamily="34" charset="0"/>
              </a:rPr>
            </a:br>
            <a:r>
              <a:rPr lang="en-US" sz="600" b="1" dirty="0">
                <a:solidFill>
                  <a:schemeClr val="bg1"/>
                </a:solidFill>
                <a:latin typeface="Arial" pitchFamily="34" charset="0"/>
                <a:cs typeface="Arial" pitchFamily="34" charset="0"/>
              </a:rPr>
              <a:t>working</a:t>
            </a:r>
          </a:p>
        </p:txBody>
      </p:sp>
      <p:sp>
        <p:nvSpPr>
          <p:cNvPr id="342" name="Freeform 673"/>
          <p:cNvSpPr>
            <a:spLocks noEditPoints="1"/>
          </p:cNvSpPr>
          <p:nvPr userDrawn="1"/>
        </p:nvSpPr>
        <p:spPr bwMode="auto">
          <a:xfrm>
            <a:off x="5680518" y="4184425"/>
            <a:ext cx="289815" cy="378050"/>
          </a:xfrm>
          <a:custGeom>
            <a:avLst/>
            <a:gdLst/>
            <a:ahLst/>
            <a:cxnLst>
              <a:cxn ang="0">
                <a:pos x="313" y="120"/>
              </a:cxn>
              <a:cxn ang="0">
                <a:pos x="299" y="120"/>
              </a:cxn>
              <a:cxn ang="0">
                <a:pos x="196" y="181"/>
              </a:cxn>
              <a:cxn ang="0">
                <a:pos x="191" y="199"/>
              </a:cxn>
              <a:cxn ang="0">
                <a:pos x="210" y="204"/>
              </a:cxn>
              <a:cxn ang="0">
                <a:pos x="291" y="156"/>
              </a:cxn>
              <a:cxn ang="0">
                <a:pos x="279" y="343"/>
              </a:cxn>
              <a:cxn ang="0">
                <a:pos x="179" y="421"/>
              </a:cxn>
              <a:cxn ang="0">
                <a:pos x="179" y="172"/>
              </a:cxn>
              <a:cxn ang="0">
                <a:pos x="313" y="94"/>
              </a:cxn>
              <a:cxn ang="0">
                <a:pos x="320" y="82"/>
              </a:cxn>
              <a:cxn ang="0">
                <a:pos x="320" y="82"/>
              </a:cxn>
              <a:cxn ang="0">
                <a:pos x="312" y="70"/>
              </a:cxn>
              <a:cxn ang="0">
                <a:pos x="157" y="2"/>
              </a:cxn>
              <a:cxn ang="0">
                <a:pos x="145" y="2"/>
              </a:cxn>
              <a:cxn ang="0">
                <a:pos x="8" y="69"/>
              </a:cxn>
              <a:cxn ang="0">
                <a:pos x="1" y="82"/>
              </a:cxn>
              <a:cxn ang="0">
                <a:pos x="18" y="362"/>
              </a:cxn>
              <a:cxn ang="0">
                <a:pos x="24" y="373"/>
              </a:cxn>
              <a:cxn ang="0">
                <a:pos x="115" y="437"/>
              </a:cxn>
              <a:cxn ang="0">
                <a:pos x="129" y="438"/>
              </a:cxn>
              <a:cxn ang="0">
                <a:pos x="136" y="426"/>
              </a:cxn>
              <a:cxn ang="0">
                <a:pos x="136" y="177"/>
              </a:cxn>
              <a:cxn ang="0">
                <a:pos x="123" y="163"/>
              </a:cxn>
              <a:cxn ang="0">
                <a:pos x="110" y="177"/>
              </a:cxn>
              <a:cxn ang="0">
                <a:pos x="110" y="400"/>
              </a:cxn>
              <a:cxn ang="0">
                <a:pos x="44" y="354"/>
              </a:cxn>
              <a:cxn ang="0">
                <a:pos x="28" y="89"/>
              </a:cxn>
              <a:cxn ang="0">
                <a:pos x="151" y="29"/>
              </a:cxn>
              <a:cxn ang="0">
                <a:pos x="277" y="84"/>
              </a:cxn>
              <a:cxn ang="0">
                <a:pos x="159" y="152"/>
              </a:cxn>
              <a:cxn ang="0">
                <a:pos x="153" y="164"/>
              </a:cxn>
              <a:cxn ang="0">
                <a:pos x="152" y="449"/>
              </a:cxn>
              <a:cxn ang="0">
                <a:pos x="160" y="461"/>
              </a:cxn>
              <a:cxn ang="0">
                <a:pos x="174" y="459"/>
              </a:cxn>
              <a:cxn ang="0">
                <a:pos x="300" y="360"/>
              </a:cxn>
              <a:cxn ang="0">
                <a:pos x="305" y="350"/>
              </a:cxn>
              <a:cxn ang="0">
                <a:pos x="319" y="132"/>
              </a:cxn>
              <a:cxn ang="0">
                <a:pos x="313" y="120"/>
              </a:cxn>
              <a:cxn ang="0">
                <a:pos x="274" y="279"/>
              </a:cxn>
              <a:cxn ang="0">
                <a:pos x="275" y="256"/>
              </a:cxn>
              <a:cxn ang="0">
                <a:pos x="262" y="242"/>
              </a:cxn>
              <a:cxn ang="0">
                <a:pos x="248" y="255"/>
              </a:cxn>
              <a:cxn ang="0">
                <a:pos x="247" y="278"/>
              </a:cxn>
              <a:cxn ang="0">
                <a:pos x="260" y="292"/>
              </a:cxn>
              <a:cxn ang="0">
                <a:pos x="274" y="279"/>
              </a:cxn>
            </a:cxnLst>
            <a:rect l="0" t="0" r="r" b="b"/>
            <a:pathLst>
              <a:path w="320" h="463">
                <a:moveTo>
                  <a:pt x="313" y="120"/>
                </a:moveTo>
                <a:cubicBezTo>
                  <a:pt x="309" y="117"/>
                  <a:pt x="303" y="117"/>
                  <a:pt x="299" y="120"/>
                </a:cubicBezTo>
                <a:cubicBezTo>
                  <a:pt x="196" y="181"/>
                  <a:pt x="196" y="181"/>
                  <a:pt x="196" y="181"/>
                </a:cubicBezTo>
                <a:cubicBezTo>
                  <a:pt x="190" y="185"/>
                  <a:pt x="188" y="193"/>
                  <a:pt x="191" y="199"/>
                </a:cubicBezTo>
                <a:cubicBezTo>
                  <a:pt x="195" y="206"/>
                  <a:pt x="203" y="208"/>
                  <a:pt x="210" y="204"/>
                </a:cubicBezTo>
                <a:cubicBezTo>
                  <a:pt x="210" y="204"/>
                  <a:pt x="264" y="172"/>
                  <a:pt x="291" y="156"/>
                </a:cubicBezTo>
                <a:cubicBezTo>
                  <a:pt x="288" y="194"/>
                  <a:pt x="279" y="333"/>
                  <a:pt x="279" y="343"/>
                </a:cubicBezTo>
                <a:cubicBezTo>
                  <a:pt x="271" y="348"/>
                  <a:pt x="207" y="399"/>
                  <a:pt x="179" y="421"/>
                </a:cubicBezTo>
                <a:cubicBezTo>
                  <a:pt x="179" y="378"/>
                  <a:pt x="179" y="185"/>
                  <a:pt x="179" y="172"/>
                </a:cubicBezTo>
                <a:cubicBezTo>
                  <a:pt x="191" y="165"/>
                  <a:pt x="313" y="94"/>
                  <a:pt x="313" y="94"/>
                </a:cubicBezTo>
                <a:cubicBezTo>
                  <a:pt x="317" y="91"/>
                  <a:pt x="320" y="87"/>
                  <a:pt x="320" y="82"/>
                </a:cubicBezTo>
                <a:cubicBezTo>
                  <a:pt x="320" y="82"/>
                  <a:pt x="320" y="82"/>
                  <a:pt x="320" y="82"/>
                </a:cubicBezTo>
                <a:cubicBezTo>
                  <a:pt x="320" y="77"/>
                  <a:pt x="317" y="72"/>
                  <a:pt x="312" y="70"/>
                </a:cubicBezTo>
                <a:cubicBezTo>
                  <a:pt x="157" y="2"/>
                  <a:pt x="157" y="2"/>
                  <a:pt x="157" y="2"/>
                </a:cubicBezTo>
                <a:cubicBezTo>
                  <a:pt x="153" y="0"/>
                  <a:pt x="149" y="0"/>
                  <a:pt x="145" y="2"/>
                </a:cubicBezTo>
                <a:cubicBezTo>
                  <a:pt x="8" y="69"/>
                  <a:pt x="8" y="69"/>
                  <a:pt x="8" y="69"/>
                </a:cubicBezTo>
                <a:cubicBezTo>
                  <a:pt x="3" y="71"/>
                  <a:pt x="0" y="77"/>
                  <a:pt x="1" y="82"/>
                </a:cubicBezTo>
                <a:cubicBezTo>
                  <a:pt x="18" y="362"/>
                  <a:pt x="18" y="362"/>
                  <a:pt x="18" y="362"/>
                </a:cubicBezTo>
                <a:cubicBezTo>
                  <a:pt x="19" y="367"/>
                  <a:pt x="21" y="370"/>
                  <a:pt x="24" y="373"/>
                </a:cubicBezTo>
                <a:cubicBezTo>
                  <a:pt x="115" y="437"/>
                  <a:pt x="115" y="437"/>
                  <a:pt x="115" y="437"/>
                </a:cubicBezTo>
                <a:cubicBezTo>
                  <a:pt x="119" y="439"/>
                  <a:pt x="125" y="440"/>
                  <a:pt x="129" y="438"/>
                </a:cubicBezTo>
                <a:cubicBezTo>
                  <a:pt x="134" y="435"/>
                  <a:pt x="136" y="431"/>
                  <a:pt x="136" y="426"/>
                </a:cubicBezTo>
                <a:cubicBezTo>
                  <a:pt x="136" y="177"/>
                  <a:pt x="136" y="177"/>
                  <a:pt x="136" y="177"/>
                </a:cubicBezTo>
                <a:cubicBezTo>
                  <a:pt x="136" y="169"/>
                  <a:pt x="130" y="163"/>
                  <a:pt x="123" y="163"/>
                </a:cubicBezTo>
                <a:cubicBezTo>
                  <a:pt x="116" y="163"/>
                  <a:pt x="110" y="169"/>
                  <a:pt x="110" y="177"/>
                </a:cubicBezTo>
                <a:cubicBezTo>
                  <a:pt x="110" y="177"/>
                  <a:pt x="110" y="359"/>
                  <a:pt x="110" y="400"/>
                </a:cubicBezTo>
                <a:cubicBezTo>
                  <a:pt x="87" y="384"/>
                  <a:pt x="52" y="359"/>
                  <a:pt x="44" y="354"/>
                </a:cubicBezTo>
                <a:cubicBezTo>
                  <a:pt x="44" y="343"/>
                  <a:pt x="29" y="105"/>
                  <a:pt x="28" y="89"/>
                </a:cubicBezTo>
                <a:cubicBezTo>
                  <a:pt x="41" y="83"/>
                  <a:pt x="142" y="33"/>
                  <a:pt x="151" y="29"/>
                </a:cubicBezTo>
                <a:cubicBezTo>
                  <a:pt x="160" y="32"/>
                  <a:pt x="244" y="69"/>
                  <a:pt x="277" y="84"/>
                </a:cubicBezTo>
                <a:cubicBezTo>
                  <a:pt x="245" y="102"/>
                  <a:pt x="159" y="152"/>
                  <a:pt x="159" y="152"/>
                </a:cubicBezTo>
                <a:cubicBezTo>
                  <a:pt x="155" y="155"/>
                  <a:pt x="153" y="159"/>
                  <a:pt x="153" y="164"/>
                </a:cubicBezTo>
                <a:cubicBezTo>
                  <a:pt x="153" y="164"/>
                  <a:pt x="152" y="449"/>
                  <a:pt x="152" y="449"/>
                </a:cubicBezTo>
                <a:cubicBezTo>
                  <a:pt x="152" y="454"/>
                  <a:pt x="155" y="459"/>
                  <a:pt x="160" y="461"/>
                </a:cubicBezTo>
                <a:cubicBezTo>
                  <a:pt x="164" y="463"/>
                  <a:pt x="170" y="462"/>
                  <a:pt x="174" y="459"/>
                </a:cubicBezTo>
                <a:cubicBezTo>
                  <a:pt x="300" y="360"/>
                  <a:pt x="300" y="360"/>
                  <a:pt x="300" y="360"/>
                </a:cubicBezTo>
                <a:cubicBezTo>
                  <a:pt x="303" y="358"/>
                  <a:pt x="304" y="354"/>
                  <a:pt x="305" y="350"/>
                </a:cubicBezTo>
                <a:cubicBezTo>
                  <a:pt x="319" y="132"/>
                  <a:pt x="319" y="132"/>
                  <a:pt x="319" y="132"/>
                </a:cubicBezTo>
                <a:cubicBezTo>
                  <a:pt x="320" y="127"/>
                  <a:pt x="317" y="122"/>
                  <a:pt x="313" y="120"/>
                </a:cubicBezTo>
                <a:close/>
                <a:moveTo>
                  <a:pt x="274" y="279"/>
                </a:moveTo>
                <a:cubicBezTo>
                  <a:pt x="275" y="256"/>
                  <a:pt x="275" y="256"/>
                  <a:pt x="275" y="256"/>
                </a:cubicBezTo>
                <a:cubicBezTo>
                  <a:pt x="275" y="249"/>
                  <a:pt x="270" y="242"/>
                  <a:pt x="262" y="242"/>
                </a:cubicBezTo>
                <a:cubicBezTo>
                  <a:pt x="255" y="242"/>
                  <a:pt x="249" y="247"/>
                  <a:pt x="248" y="255"/>
                </a:cubicBezTo>
                <a:cubicBezTo>
                  <a:pt x="247" y="278"/>
                  <a:pt x="247" y="278"/>
                  <a:pt x="247" y="278"/>
                </a:cubicBezTo>
                <a:cubicBezTo>
                  <a:pt x="247" y="285"/>
                  <a:pt x="253" y="291"/>
                  <a:pt x="260" y="292"/>
                </a:cubicBezTo>
                <a:cubicBezTo>
                  <a:pt x="267" y="292"/>
                  <a:pt x="273" y="286"/>
                  <a:pt x="274" y="279"/>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marL="0" algn="ctr" defTabSz="685800" rtl="0" eaLnBrk="1" latinLnBrk="0" hangingPunct="1"/>
            <a:endParaRPr lang="en-US" sz="1350" kern="1200" dirty="0">
              <a:solidFill>
                <a:schemeClr val="tx1"/>
              </a:solidFill>
              <a:latin typeface="+mn-lt"/>
              <a:ea typeface="+mn-ea"/>
              <a:cs typeface="+mn-cs"/>
            </a:endParaRPr>
          </a:p>
        </p:txBody>
      </p:sp>
      <p:sp>
        <p:nvSpPr>
          <p:cNvPr id="343" name="TextBox 342"/>
          <p:cNvSpPr txBox="1"/>
          <p:nvPr userDrawn="1"/>
        </p:nvSpPr>
        <p:spPr>
          <a:xfrm>
            <a:off x="5484483" y="4425269"/>
            <a:ext cx="681881" cy="276999"/>
          </a:xfrm>
          <a:prstGeom prst="rect">
            <a:avLst/>
          </a:prstGeom>
          <a:noFill/>
        </p:spPr>
        <p:txBody>
          <a:bodyPr wrap="square" rtlCol="0" anchor="b" anchorCtr="0">
            <a:spAutoFit/>
          </a:bodyPr>
          <a:lstStyle/>
          <a:p>
            <a:pPr algn="ctr"/>
            <a:r>
              <a:rPr lang="en-US" sz="600" b="1" dirty="0">
                <a:solidFill>
                  <a:schemeClr val="bg1"/>
                </a:solidFill>
                <a:latin typeface="Arial" pitchFamily="34" charset="0"/>
                <a:cs typeface="Arial" pitchFamily="34" charset="0"/>
              </a:rPr>
              <a:t>Panel builders</a:t>
            </a:r>
          </a:p>
        </p:txBody>
      </p:sp>
      <p:sp>
        <p:nvSpPr>
          <p:cNvPr id="344" name="Rounded Rectangle 343"/>
          <p:cNvSpPr/>
          <p:nvPr userDrawn="1"/>
        </p:nvSpPr>
        <p:spPr>
          <a:xfrm>
            <a:off x="457200" y="3513206"/>
            <a:ext cx="3969508" cy="1208351"/>
          </a:xfrm>
          <a:prstGeom prst="roundRect">
            <a:avLst>
              <a:gd name="adj" fmla="val 942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390525" indent="-219075" algn="l">
              <a:spcAft>
                <a:spcPts val="150"/>
              </a:spcAft>
              <a:tabLst>
                <a:tab pos="129779" algn="l"/>
                <a:tab pos="342900" algn="l"/>
              </a:tabLst>
            </a:pPr>
            <a:r>
              <a:rPr lang="en-US" sz="1200" b="1" dirty="0">
                <a:solidFill>
                  <a:srgbClr val="009530"/>
                </a:solidFill>
              </a:rPr>
              <a:t>To</a:t>
            </a:r>
            <a:r>
              <a:rPr lang="en-US" sz="1200" b="1" baseline="0" dirty="0">
                <a:solidFill>
                  <a:srgbClr val="009530"/>
                </a:solidFill>
              </a:rPr>
              <a:t> add a </a:t>
            </a:r>
            <a:r>
              <a:rPr lang="en-US" sz="1200" b="1" baseline="0" dirty="0" err="1">
                <a:solidFill>
                  <a:srgbClr val="009530"/>
                </a:solidFill>
              </a:rPr>
              <a:t>picto</a:t>
            </a:r>
            <a:r>
              <a:rPr lang="en-US" sz="1200" b="1" baseline="0" dirty="0">
                <a:solidFill>
                  <a:srgbClr val="009530"/>
                </a:solidFill>
              </a:rPr>
              <a:t> to your presentation:</a:t>
            </a:r>
          </a:p>
          <a:p>
            <a:pPr marL="390525" indent="-219075" algn="l">
              <a:spcAft>
                <a:spcPts val="150"/>
              </a:spcAft>
              <a:buFont typeface="+mj-lt"/>
              <a:buAutoNum type="arabicPeriod"/>
              <a:tabLst>
                <a:tab pos="129779" algn="l"/>
                <a:tab pos="342900" algn="l"/>
              </a:tabLst>
            </a:pPr>
            <a:r>
              <a:rPr lang="en-US" sz="1050" baseline="0" dirty="0">
                <a:solidFill>
                  <a:srgbClr val="009530"/>
                </a:solidFill>
              </a:rPr>
              <a:t>Select view/slide master</a:t>
            </a:r>
          </a:p>
          <a:p>
            <a:pPr marL="390525" indent="-219075" algn="l">
              <a:spcAft>
                <a:spcPts val="150"/>
              </a:spcAft>
              <a:buFont typeface="+mj-lt"/>
              <a:buAutoNum type="arabicPeriod"/>
              <a:tabLst>
                <a:tab pos="129779" algn="l"/>
                <a:tab pos="342900" algn="l"/>
              </a:tabLst>
            </a:pPr>
            <a:r>
              <a:rPr lang="en-US" sz="1050" baseline="0" dirty="0">
                <a:solidFill>
                  <a:srgbClr val="009530"/>
                </a:solidFill>
              </a:rPr>
              <a:t>Go to slide with </a:t>
            </a:r>
            <a:r>
              <a:rPr lang="en-US" sz="1050" baseline="0" dirty="0" err="1">
                <a:solidFill>
                  <a:srgbClr val="009530"/>
                </a:solidFill>
              </a:rPr>
              <a:t>pictos</a:t>
            </a:r>
            <a:endParaRPr lang="en-US" sz="1050" baseline="0" dirty="0">
              <a:solidFill>
                <a:srgbClr val="009530"/>
              </a:solidFill>
            </a:endParaRPr>
          </a:p>
          <a:p>
            <a:pPr marL="390525" indent="-219075" algn="l">
              <a:spcAft>
                <a:spcPts val="150"/>
              </a:spcAft>
              <a:buFont typeface="+mj-lt"/>
              <a:buAutoNum type="arabicPeriod"/>
              <a:tabLst>
                <a:tab pos="129779" algn="l"/>
                <a:tab pos="342900" algn="l"/>
              </a:tabLst>
            </a:pPr>
            <a:r>
              <a:rPr lang="en-US" sz="1050" baseline="0" dirty="0">
                <a:solidFill>
                  <a:srgbClr val="009530"/>
                </a:solidFill>
              </a:rPr>
              <a:t>Select and copy the </a:t>
            </a:r>
            <a:r>
              <a:rPr lang="en-US" sz="1050" baseline="0" dirty="0" err="1">
                <a:solidFill>
                  <a:srgbClr val="009530"/>
                </a:solidFill>
              </a:rPr>
              <a:t>picto</a:t>
            </a:r>
            <a:r>
              <a:rPr lang="en-US" sz="1050" baseline="0" dirty="0">
                <a:solidFill>
                  <a:srgbClr val="009530"/>
                </a:solidFill>
              </a:rPr>
              <a:t> that you would like to add (ctrl-c)</a:t>
            </a:r>
          </a:p>
          <a:p>
            <a:pPr marL="390525" indent="-219075" algn="l">
              <a:spcAft>
                <a:spcPts val="150"/>
              </a:spcAft>
              <a:buFont typeface="+mj-lt"/>
              <a:buAutoNum type="arabicPeriod"/>
              <a:tabLst>
                <a:tab pos="129779" algn="l"/>
                <a:tab pos="342900" algn="l"/>
              </a:tabLst>
            </a:pPr>
            <a:r>
              <a:rPr lang="en-US" sz="1050" baseline="0" dirty="0">
                <a:solidFill>
                  <a:srgbClr val="009530"/>
                </a:solidFill>
              </a:rPr>
              <a:t>Close master view</a:t>
            </a:r>
          </a:p>
          <a:p>
            <a:pPr marL="390525" indent="-219075" algn="l">
              <a:spcAft>
                <a:spcPts val="150"/>
              </a:spcAft>
              <a:buFont typeface="+mj-lt"/>
              <a:buAutoNum type="arabicPeriod"/>
              <a:tabLst>
                <a:tab pos="129779" algn="l"/>
                <a:tab pos="342900" algn="l"/>
              </a:tabLst>
            </a:pPr>
            <a:r>
              <a:rPr lang="en-US" sz="1050" baseline="0" dirty="0">
                <a:solidFill>
                  <a:srgbClr val="009530"/>
                </a:solidFill>
              </a:rPr>
              <a:t>Paste </a:t>
            </a:r>
            <a:r>
              <a:rPr lang="en-US" sz="1050" baseline="0" dirty="0" err="1">
                <a:solidFill>
                  <a:srgbClr val="009530"/>
                </a:solidFill>
              </a:rPr>
              <a:t>picto</a:t>
            </a:r>
            <a:r>
              <a:rPr lang="en-US" sz="1050" baseline="0" dirty="0">
                <a:solidFill>
                  <a:srgbClr val="009530"/>
                </a:solidFill>
              </a:rPr>
              <a:t> onto your slide (ctrl-p)</a:t>
            </a:r>
            <a:endParaRPr lang="en-US" sz="1050" dirty="0">
              <a:solidFill>
                <a:srgbClr val="009530"/>
              </a:solidFill>
            </a:endParaRPr>
          </a:p>
        </p:txBody>
      </p:sp>
      <p:sp>
        <p:nvSpPr>
          <p:cNvPr id="345" name="TextBox 344"/>
          <p:cNvSpPr txBox="1"/>
          <p:nvPr userDrawn="1"/>
        </p:nvSpPr>
        <p:spPr>
          <a:xfrm>
            <a:off x="346210" y="926590"/>
            <a:ext cx="663964" cy="253916"/>
          </a:xfrm>
          <a:prstGeom prst="rect">
            <a:avLst/>
          </a:prstGeom>
          <a:noFill/>
        </p:spPr>
        <p:txBody>
          <a:bodyPr wrap="none" rtlCol="0">
            <a:spAutoFit/>
          </a:bodyPr>
          <a:lstStyle/>
          <a:p>
            <a:pPr algn="r"/>
            <a:r>
              <a:rPr lang="en-US" sz="1050" dirty="0">
                <a:solidFill>
                  <a:schemeClr val="bg1"/>
                </a:solidFill>
                <a:latin typeface="Arial" pitchFamily="34" charset="0"/>
                <a:cs typeface="Arial" pitchFamily="34" charset="0"/>
              </a:rPr>
              <a:t>Markets</a:t>
            </a:r>
          </a:p>
        </p:txBody>
      </p:sp>
      <p:sp>
        <p:nvSpPr>
          <p:cNvPr id="346" name="TextBox 345"/>
          <p:cNvSpPr txBox="1"/>
          <p:nvPr userDrawn="1"/>
        </p:nvSpPr>
        <p:spPr>
          <a:xfrm>
            <a:off x="227495" y="1646355"/>
            <a:ext cx="792205" cy="415498"/>
          </a:xfrm>
          <a:prstGeom prst="rect">
            <a:avLst/>
          </a:prstGeom>
          <a:noFill/>
        </p:spPr>
        <p:txBody>
          <a:bodyPr wrap="none" rtlCol="0">
            <a:spAutoFit/>
          </a:bodyPr>
          <a:lstStyle/>
          <a:p>
            <a:pPr algn="r"/>
            <a:r>
              <a:rPr lang="en-US" sz="1050" dirty="0">
                <a:solidFill>
                  <a:schemeClr val="bg1"/>
                </a:solidFill>
                <a:latin typeface="Arial" pitchFamily="34" charset="0"/>
                <a:cs typeface="Arial" pitchFamily="34" charset="0"/>
              </a:rPr>
              <a:t>Market </a:t>
            </a:r>
          </a:p>
          <a:p>
            <a:pPr algn="r"/>
            <a:r>
              <a:rPr lang="en-US" sz="1050" dirty="0">
                <a:solidFill>
                  <a:schemeClr val="bg1"/>
                </a:solidFill>
                <a:latin typeface="Arial" pitchFamily="34" charset="0"/>
                <a:cs typeface="Arial" pitchFamily="34" charset="0"/>
              </a:rPr>
              <a:t>Segments</a:t>
            </a:r>
          </a:p>
        </p:txBody>
      </p:sp>
      <p:sp>
        <p:nvSpPr>
          <p:cNvPr id="347" name="TextBox 346"/>
          <p:cNvSpPr txBox="1"/>
          <p:nvPr userDrawn="1"/>
        </p:nvSpPr>
        <p:spPr>
          <a:xfrm>
            <a:off x="4809933" y="923453"/>
            <a:ext cx="718466" cy="253916"/>
          </a:xfrm>
          <a:prstGeom prst="rect">
            <a:avLst/>
          </a:prstGeom>
          <a:noFill/>
        </p:spPr>
        <p:txBody>
          <a:bodyPr wrap="none" rtlCol="0">
            <a:spAutoFit/>
          </a:bodyPr>
          <a:lstStyle/>
          <a:p>
            <a:pPr algn="r"/>
            <a:r>
              <a:rPr lang="en-US" sz="1050" dirty="0">
                <a:solidFill>
                  <a:schemeClr val="bg1"/>
                </a:solidFill>
                <a:latin typeface="Arial" pitchFamily="34" charset="0"/>
                <a:cs typeface="Arial" pitchFamily="34" charset="0"/>
              </a:rPr>
              <a:t>Domains</a:t>
            </a:r>
          </a:p>
        </p:txBody>
      </p:sp>
      <p:sp>
        <p:nvSpPr>
          <p:cNvPr id="348" name="TextBox 347"/>
          <p:cNvSpPr txBox="1"/>
          <p:nvPr userDrawn="1"/>
        </p:nvSpPr>
        <p:spPr>
          <a:xfrm>
            <a:off x="4614365" y="1640356"/>
            <a:ext cx="914033" cy="253916"/>
          </a:xfrm>
          <a:prstGeom prst="rect">
            <a:avLst/>
          </a:prstGeom>
          <a:noFill/>
        </p:spPr>
        <p:txBody>
          <a:bodyPr wrap="none" rtlCol="0">
            <a:spAutoFit/>
          </a:bodyPr>
          <a:lstStyle/>
          <a:p>
            <a:pPr algn="r"/>
            <a:r>
              <a:rPr lang="en-US" sz="1050" dirty="0">
                <a:solidFill>
                  <a:schemeClr val="bg1"/>
                </a:solidFill>
                <a:latin typeface="Arial" pitchFamily="34" charset="0"/>
                <a:cs typeface="Arial" pitchFamily="34" charset="0"/>
              </a:rPr>
              <a:t>Applications</a:t>
            </a:r>
          </a:p>
        </p:txBody>
      </p:sp>
      <p:sp>
        <p:nvSpPr>
          <p:cNvPr id="349" name="TextBox 348"/>
          <p:cNvSpPr txBox="1"/>
          <p:nvPr userDrawn="1"/>
        </p:nvSpPr>
        <p:spPr>
          <a:xfrm>
            <a:off x="4487728" y="4292267"/>
            <a:ext cx="1040670" cy="253916"/>
          </a:xfrm>
          <a:prstGeom prst="rect">
            <a:avLst/>
          </a:prstGeom>
          <a:noFill/>
        </p:spPr>
        <p:txBody>
          <a:bodyPr wrap="none" rtlCol="0">
            <a:spAutoFit/>
          </a:bodyPr>
          <a:lstStyle/>
          <a:p>
            <a:pPr algn="r"/>
            <a:r>
              <a:rPr lang="en-US" sz="1050" dirty="0">
                <a:solidFill>
                  <a:schemeClr val="bg1"/>
                </a:solidFill>
                <a:latin typeface="Arial" pitchFamily="34" charset="0"/>
                <a:cs typeface="Arial" pitchFamily="34" charset="0"/>
              </a:rPr>
              <a:t>Intermediaries</a:t>
            </a:r>
          </a:p>
        </p:txBody>
      </p:sp>
      <p:sp>
        <p:nvSpPr>
          <p:cNvPr id="94" name="TextBox 93"/>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chemeClr val="bg1"/>
                </a:solidFill>
                <a:latin typeface="Arial" pitchFamily="34" charset="0"/>
                <a:cs typeface="Arial" pitchFamily="34" charset="0"/>
              </a:rPr>
              <a:t>Confidential Property of Schneider Electric</a:t>
            </a:r>
          </a:p>
        </p:txBody>
      </p:sp>
      <p:sp>
        <p:nvSpPr>
          <p:cNvPr id="95" name="Slide Number Placeholder 3"/>
          <p:cNvSpPr txBox="1">
            <a:spLocks/>
          </p:cNvSpPr>
          <p:nvPr userDrawn="1"/>
        </p:nvSpPr>
        <p:spPr>
          <a:xfrm>
            <a:off x="8388947" y="4713299"/>
            <a:ext cx="297734" cy="138499"/>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9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9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05386991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Generic Pictos_Gre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vl1pPr>
          </a:lstStyle>
          <a:p>
            <a:r>
              <a:rPr lang="en-US" dirty="0"/>
              <a:t>Generic Pictograms and Symbols</a:t>
            </a:r>
            <a:endParaRPr lang="en-US" noProof="0" dirty="0"/>
          </a:p>
        </p:txBody>
      </p:sp>
      <p:sp>
        <p:nvSpPr>
          <p:cNvPr id="5" name="Freeform 171"/>
          <p:cNvSpPr>
            <a:spLocks/>
          </p:cNvSpPr>
          <p:nvPr userDrawn="1"/>
        </p:nvSpPr>
        <p:spPr bwMode="auto">
          <a:xfrm>
            <a:off x="414943" y="872439"/>
            <a:ext cx="350135" cy="388144"/>
          </a:xfrm>
          <a:custGeom>
            <a:avLst/>
            <a:gdLst/>
            <a:ahLst/>
            <a:cxnLst>
              <a:cxn ang="0">
                <a:pos x="201" y="427"/>
              </a:cxn>
              <a:cxn ang="0">
                <a:pos x="166" y="301"/>
              </a:cxn>
              <a:cxn ang="0">
                <a:pos x="141" y="194"/>
              </a:cxn>
              <a:cxn ang="0">
                <a:pos x="128" y="238"/>
              </a:cxn>
              <a:cxn ang="0">
                <a:pos x="50" y="224"/>
              </a:cxn>
              <a:cxn ang="0">
                <a:pos x="63" y="122"/>
              </a:cxn>
              <a:cxn ang="0">
                <a:pos x="166" y="106"/>
              </a:cxn>
              <a:cxn ang="0">
                <a:pos x="39" y="97"/>
              </a:cxn>
              <a:cxn ang="0">
                <a:pos x="27" y="106"/>
              </a:cxn>
              <a:cxn ang="0">
                <a:pos x="115" y="416"/>
              </a:cxn>
              <a:cxn ang="0">
                <a:pos x="142" y="323"/>
              </a:cxn>
              <a:cxn ang="0">
                <a:pos x="129" y="442"/>
              </a:cxn>
              <a:cxn ang="0">
                <a:pos x="0" y="429"/>
              </a:cxn>
              <a:cxn ang="0">
                <a:pos x="39" y="70"/>
              </a:cxn>
              <a:cxn ang="0">
                <a:pos x="183" y="81"/>
              </a:cxn>
              <a:cxn ang="0">
                <a:pos x="179" y="148"/>
              </a:cxn>
              <a:cxn ang="0">
                <a:pos x="115" y="180"/>
              </a:cxn>
              <a:cxn ang="0">
                <a:pos x="179" y="167"/>
              </a:cxn>
              <a:cxn ang="0">
                <a:pos x="193" y="290"/>
              </a:cxn>
              <a:cxn ang="0">
                <a:pos x="193" y="346"/>
              </a:cxn>
              <a:cxn ang="0">
                <a:pos x="284" y="432"/>
              </a:cxn>
              <a:cxn ang="0">
                <a:pos x="333" y="422"/>
              </a:cxn>
              <a:cxn ang="0">
                <a:pos x="365" y="259"/>
              </a:cxn>
              <a:cxn ang="0">
                <a:pos x="303" y="179"/>
              </a:cxn>
              <a:cxn ang="0">
                <a:pos x="312" y="168"/>
              </a:cxn>
              <a:cxn ang="0">
                <a:pos x="321" y="164"/>
              </a:cxn>
              <a:cxn ang="0">
                <a:pos x="348" y="132"/>
              </a:cxn>
              <a:cxn ang="0">
                <a:pos x="349" y="95"/>
              </a:cxn>
              <a:cxn ang="0">
                <a:pos x="344" y="95"/>
              </a:cxn>
              <a:cxn ang="0">
                <a:pos x="330" y="32"/>
              </a:cxn>
              <a:cxn ang="0">
                <a:pos x="326" y="27"/>
              </a:cxn>
              <a:cxn ang="0">
                <a:pos x="321" y="81"/>
              </a:cxn>
              <a:cxn ang="0">
                <a:pos x="308" y="94"/>
              </a:cxn>
              <a:cxn ang="0">
                <a:pos x="261" y="81"/>
              </a:cxn>
              <a:cxn ang="0">
                <a:pos x="257" y="27"/>
              </a:cxn>
              <a:cxn ang="0">
                <a:pos x="252" y="32"/>
              </a:cxn>
              <a:cxn ang="0">
                <a:pos x="237" y="95"/>
              </a:cxn>
              <a:cxn ang="0">
                <a:pos x="233" y="95"/>
              </a:cxn>
              <a:cxn ang="0">
                <a:pos x="234" y="139"/>
              </a:cxn>
              <a:cxn ang="0">
                <a:pos x="240" y="152"/>
              </a:cxn>
              <a:cxn ang="0">
                <a:pos x="271" y="167"/>
              </a:cxn>
              <a:cxn ang="0">
                <a:pos x="264" y="192"/>
              </a:cxn>
              <a:cxn ang="0">
                <a:pos x="209" y="150"/>
              </a:cxn>
              <a:cxn ang="0">
                <a:pos x="207" y="132"/>
              </a:cxn>
              <a:cxn ang="0">
                <a:pos x="210" y="80"/>
              </a:cxn>
              <a:cxn ang="0">
                <a:pos x="225" y="70"/>
              </a:cxn>
              <a:cxn ang="0">
                <a:pos x="257" y="0"/>
              </a:cxn>
              <a:cxn ang="0">
                <a:pos x="287" y="32"/>
              </a:cxn>
              <a:cxn ang="0">
                <a:pos x="295" y="32"/>
              </a:cxn>
              <a:cxn ang="0">
                <a:pos x="348" y="10"/>
              </a:cxn>
              <a:cxn ang="0">
                <a:pos x="356" y="70"/>
              </a:cxn>
              <a:cxn ang="0">
                <a:pos x="375" y="111"/>
              </a:cxn>
              <a:cxn ang="0">
                <a:pos x="368" y="160"/>
              </a:cxn>
              <a:cxn ang="0">
                <a:pos x="388" y="246"/>
              </a:cxn>
              <a:cxn ang="0">
                <a:pos x="398" y="394"/>
              </a:cxn>
              <a:cxn ang="0">
                <a:pos x="285" y="459"/>
              </a:cxn>
            </a:cxnLst>
            <a:rect l="0" t="0" r="r" b="b"/>
            <a:pathLst>
              <a:path w="413" h="459">
                <a:moveTo>
                  <a:pt x="285" y="459"/>
                </a:moveTo>
                <a:cubicBezTo>
                  <a:pt x="285" y="459"/>
                  <a:pt x="284" y="459"/>
                  <a:pt x="284" y="459"/>
                </a:cubicBezTo>
                <a:cubicBezTo>
                  <a:pt x="284" y="459"/>
                  <a:pt x="284" y="459"/>
                  <a:pt x="284" y="459"/>
                </a:cubicBezTo>
                <a:cubicBezTo>
                  <a:pt x="246" y="459"/>
                  <a:pt x="219" y="445"/>
                  <a:pt x="201" y="427"/>
                </a:cubicBezTo>
                <a:cubicBezTo>
                  <a:pt x="201" y="427"/>
                  <a:pt x="201" y="427"/>
                  <a:pt x="201" y="427"/>
                </a:cubicBezTo>
                <a:cubicBezTo>
                  <a:pt x="183" y="409"/>
                  <a:pt x="175" y="388"/>
                  <a:pt x="171" y="372"/>
                </a:cubicBezTo>
                <a:cubicBezTo>
                  <a:pt x="171" y="372"/>
                  <a:pt x="171" y="372"/>
                  <a:pt x="171" y="372"/>
                </a:cubicBezTo>
                <a:cubicBezTo>
                  <a:pt x="168" y="361"/>
                  <a:pt x="167" y="352"/>
                  <a:pt x="167" y="348"/>
                </a:cubicBezTo>
                <a:cubicBezTo>
                  <a:pt x="167" y="348"/>
                  <a:pt x="167" y="348"/>
                  <a:pt x="167" y="348"/>
                </a:cubicBezTo>
                <a:cubicBezTo>
                  <a:pt x="166" y="335"/>
                  <a:pt x="166" y="314"/>
                  <a:pt x="166" y="301"/>
                </a:cubicBezTo>
                <a:cubicBezTo>
                  <a:pt x="166" y="301"/>
                  <a:pt x="166" y="301"/>
                  <a:pt x="166" y="301"/>
                </a:cubicBezTo>
                <a:cubicBezTo>
                  <a:pt x="166" y="294"/>
                  <a:pt x="166" y="290"/>
                  <a:pt x="166" y="290"/>
                </a:cubicBezTo>
                <a:cubicBezTo>
                  <a:pt x="166" y="290"/>
                  <a:pt x="166" y="290"/>
                  <a:pt x="166" y="290"/>
                </a:cubicBezTo>
                <a:cubicBezTo>
                  <a:pt x="166" y="194"/>
                  <a:pt x="166" y="194"/>
                  <a:pt x="166" y="194"/>
                </a:cubicBezTo>
                <a:cubicBezTo>
                  <a:pt x="141" y="194"/>
                  <a:pt x="141" y="194"/>
                  <a:pt x="141" y="194"/>
                </a:cubicBezTo>
                <a:cubicBezTo>
                  <a:pt x="141" y="224"/>
                  <a:pt x="141" y="224"/>
                  <a:pt x="141" y="224"/>
                </a:cubicBezTo>
                <a:cubicBezTo>
                  <a:pt x="141" y="228"/>
                  <a:pt x="140" y="231"/>
                  <a:pt x="137" y="234"/>
                </a:cubicBezTo>
                <a:cubicBezTo>
                  <a:pt x="137" y="234"/>
                  <a:pt x="137" y="234"/>
                  <a:pt x="137" y="234"/>
                </a:cubicBezTo>
                <a:cubicBezTo>
                  <a:pt x="135" y="236"/>
                  <a:pt x="132" y="238"/>
                  <a:pt x="128" y="238"/>
                </a:cubicBezTo>
                <a:cubicBezTo>
                  <a:pt x="128" y="238"/>
                  <a:pt x="128" y="238"/>
                  <a:pt x="128" y="238"/>
                </a:cubicBezTo>
                <a:cubicBezTo>
                  <a:pt x="63" y="238"/>
                  <a:pt x="63" y="238"/>
                  <a:pt x="63" y="238"/>
                </a:cubicBezTo>
                <a:cubicBezTo>
                  <a:pt x="60" y="238"/>
                  <a:pt x="56" y="236"/>
                  <a:pt x="54" y="234"/>
                </a:cubicBezTo>
                <a:cubicBezTo>
                  <a:pt x="54" y="234"/>
                  <a:pt x="54" y="234"/>
                  <a:pt x="54" y="234"/>
                </a:cubicBezTo>
                <a:cubicBezTo>
                  <a:pt x="51" y="231"/>
                  <a:pt x="50" y="228"/>
                  <a:pt x="50" y="224"/>
                </a:cubicBezTo>
                <a:cubicBezTo>
                  <a:pt x="50" y="224"/>
                  <a:pt x="50" y="224"/>
                  <a:pt x="50" y="224"/>
                </a:cubicBezTo>
                <a:cubicBezTo>
                  <a:pt x="50" y="135"/>
                  <a:pt x="50" y="135"/>
                  <a:pt x="50" y="135"/>
                </a:cubicBezTo>
                <a:cubicBezTo>
                  <a:pt x="50" y="131"/>
                  <a:pt x="51" y="128"/>
                  <a:pt x="54" y="126"/>
                </a:cubicBezTo>
                <a:cubicBezTo>
                  <a:pt x="54" y="126"/>
                  <a:pt x="54" y="126"/>
                  <a:pt x="54" y="126"/>
                </a:cubicBezTo>
                <a:cubicBezTo>
                  <a:pt x="56" y="123"/>
                  <a:pt x="60" y="122"/>
                  <a:pt x="63" y="122"/>
                </a:cubicBezTo>
                <a:cubicBezTo>
                  <a:pt x="63" y="122"/>
                  <a:pt x="63" y="122"/>
                  <a:pt x="63" y="122"/>
                </a:cubicBezTo>
                <a:cubicBezTo>
                  <a:pt x="166" y="122"/>
                  <a:pt x="166" y="122"/>
                  <a:pt x="166" y="122"/>
                </a:cubicBezTo>
                <a:cubicBezTo>
                  <a:pt x="166" y="122"/>
                  <a:pt x="166" y="122"/>
                  <a:pt x="166" y="122"/>
                </a:cubicBezTo>
                <a:cubicBezTo>
                  <a:pt x="166" y="122"/>
                  <a:pt x="166" y="122"/>
                  <a:pt x="166" y="122"/>
                </a:cubicBezTo>
                <a:cubicBezTo>
                  <a:pt x="166" y="115"/>
                  <a:pt x="166" y="107"/>
                  <a:pt x="166" y="106"/>
                </a:cubicBezTo>
                <a:cubicBezTo>
                  <a:pt x="166" y="106"/>
                  <a:pt x="166" y="106"/>
                  <a:pt x="166" y="106"/>
                </a:cubicBezTo>
                <a:cubicBezTo>
                  <a:pt x="166" y="103"/>
                  <a:pt x="165" y="101"/>
                  <a:pt x="164" y="99"/>
                </a:cubicBezTo>
                <a:cubicBezTo>
                  <a:pt x="164" y="99"/>
                  <a:pt x="164" y="99"/>
                  <a:pt x="164" y="99"/>
                </a:cubicBezTo>
                <a:cubicBezTo>
                  <a:pt x="162" y="98"/>
                  <a:pt x="160" y="97"/>
                  <a:pt x="159" y="97"/>
                </a:cubicBezTo>
                <a:cubicBezTo>
                  <a:pt x="159" y="97"/>
                  <a:pt x="159" y="97"/>
                  <a:pt x="159" y="97"/>
                </a:cubicBezTo>
                <a:cubicBezTo>
                  <a:pt x="128" y="97"/>
                  <a:pt x="52" y="97"/>
                  <a:pt x="39" y="97"/>
                </a:cubicBezTo>
                <a:cubicBezTo>
                  <a:pt x="39" y="97"/>
                  <a:pt x="39" y="97"/>
                  <a:pt x="39" y="97"/>
                </a:cubicBezTo>
                <a:cubicBezTo>
                  <a:pt x="32" y="97"/>
                  <a:pt x="30" y="99"/>
                  <a:pt x="29" y="100"/>
                </a:cubicBezTo>
                <a:cubicBezTo>
                  <a:pt x="29" y="100"/>
                  <a:pt x="29" y="100"/>
                  <a:pt x="29" y="100"/>
                </a:cubicBezTo>
                <a:cubicBezTo>
                  <a:pt x="28" y="101"/>
                  <a:pt x="27" y="104"/>
                  <a:pt x="27" y="106"/>
                </a:cubicBezTo>
                <a:cubicBezTo>
                  <a:pt x="27" y="106"/>
                  <a:pt x="27" y="106"/>
                  <a:pt x="27" y="106"/>
                </a:cubicBezTo>
                <a:cubicBezTo>
                  <a:pt x="27" y="108"/>
                  <a:pt x="27" y="188"/>
                  <a:pt x="27" y="269"/>
                </a:cubicBezTo>
                <a:cubicBezTo>
                  <a:pt x="27" y="269"/>
                  <a:pt x="27" y="269"/>
                  <a:pt x="27" y="269"/>
                </a:cubicBezTo>
                <a:cubicBezTo>
                  <a:pt x="27" y="329"/>
                  <a:pt x="27" y="390"/>
                  <a:pt x="27" y="416"/>
                </a:cubicBezTo>
                <a:cubicBezTo>
                  <a:pt x="27" y="416"/>
                  <a:pt x="27" y="416"/>
                  <a:pt x="27" y="416"/>
                </a:cubicBezTo>
                <a:cubicBezTo>
                  <a:pt x="115" y="416"/>
                  <a:pt x="115" y="416"/>
                  <a:pt x="115" y="416"/>
                </a:cubicBezTo>
                <a:cubicBezTo>
                  <a:pt x="115" y="323"/>
                  <a:pt x="115" y="323"/>
                  <a:pt x="115" y="323"/>
                </a:cubicBezTo>
                <a:cubicBezTo>
                  <a:pt x="115" y="316"/>
                  <a:pt x="121" y="310"/>
                  <a:pt x="129" y="310"/>
                </a:cubicBezTo>
                <a:cubicBezTo>
                  <a:pt x="129" y="310"/>
                  <a:pt x="129" y="310"/>
                  <a:pt x="129" y="310"/>
                </a:cubicBezTo>
                <a:cubicBezTo>
                  <a:pt x="136" y="310"/>
                  <a:pt x="142" y="316"/>
                  <a:pt x="142" y="323"/>
                </a:cubicBezTo>
                <a:cubicBezTo>
                  <a:pt x="142" y="323"/>
                  <a:pt x="142" y="323"/>
                  <a:pt x="142" y="323"/>
                </a:cubicBezTo>
                <a:cubicBezTo>
                  <a:pt x="142" y="429"/>
                  <a:pt x="142" y="429"/>
                  <a:pt x="142" y="429"/>
                </a:cubicBezTo>
                <a:cubicBezTo>
                  <a:pt x="142" y="433"/>
                  <a:pt x="141" y="436"/>
                  <a:pt x="138" y="438"/>
                </a:cubicBezTo>
                <a:cubicBezTo>
                  <a:pt x="138" y="438"/>
                  <a:pt x="138" y="438"/>
                  <a:pt x="138" y="438"/>
                </a:cubicBezTo>
                <a:cubicBezTo>
                  <a:pt x="136" y="441"/>
                  <a:pt x="132" y="442"/>
                  <a:pt x="129" y="442"/>
                </a:cubicBezTo>
                <a:cubicBezTo>
                  <a:pt x="129" y="442"/>
                  <a:pt x="129" y="442"/>
                  <a:pt x="129" y="442"/>
                </a:cubicBezTo>
                <a:cubicBezTo>
                  <a:pt x="13" y="442"/>
                  <a:pt x="13" y="442"/>
                  <a:pt x="13" y="442"/>
                </a:cubicBezTo>
                <a:cubicBezTo>
                  <a:pt x="10" y="442"/>
                  <a:pt x="6" y="441"/>
                  <a:pt x="4" y="438"/>
                </a:cubicBezTo>
                <a:cubicBezTo>
                  <a:pt x="4" y="438"/>
                  <a:pt x="4" y="438"/>
                  <a:pt x="4" y="438"/>
                </a:cubicBezTo>
                <a:cubicBezTo>
                  <a:pt x="1" y="436"/>
                  <a:pt x="0" y="433"/>
                  <a:pt x="0" y="429"/>
                </a:cubicBezTo>
                <a:cubicBezTo>
                  <a:pt x="0" y="429"/>
                  <a:pt x="0" y="429"/>
                  <a:pt x="0" y="429"/>
                </a:cubicBezTo>
                <a:cubicBezTo>
                  <a:pt x="0" y="429"/>
                  <a:pt x="0" y="109"/>
                  <a:pt x="0" y="106"/>
                </a:cubicBezTo>
                <a:cubicBezTo>
                  <a:pt x="0" y="106"/>
                  <a:pt x="0" y="106"/>
                  <a:pt x="0" y="106"/>
                </a:cubicBezTo>
                <a:cubicBezTo>
                  <a:pt x="0" y="98"/>
                  <a:pt x="3" y="89"/>
                  <a:pt x="9" y="82"/>
                </a:cubicBezTo>
                <a:cubicBezTo>
                  <a:pt x="9" y="82"/>
                  <a:pt x="9" y="82"/>
                  <a:pt x="9" y="82"/>
                </a:cubicBezTo>
                <a:cubicBezTo>
                  <a:pt x="16" y="75"/>
                  <a:pt x="27" y="70"/>
                  <a:pt x="39" y="70"/>
                </a:cubicBezTo>
                <a:cubicBezTo>
                  <a:pt x="39" y="70"/>
                  <a:pt x="39" y="70"/>
                  <a:pt x="39" y="70"/>
                </a:cubicBezTo>
                <a:cubicBezTo>
                  <a:pt x="52" y="70"/>
                  <a:pt x="128" y="70"/>
                  <a:pt x="159" y="70"/>
                </a:cubicBezTo>
                <a:cubicBezTo>
                  <a:pt x="159" y="70"/>
                  <a:pt x="159" y="70"/>
                  <a:pt x="159" y="70"/>
                </a:cubicBezTo>
                <a:cubicBezTo>
                  <a:pt x="168" y="70"/>
                  <a:pt x="176" y="74"/>
                  <a:pt x="183" y="81"/>
                </a:cubicBezTo>
                <a:cubicBezTo>
                  <a:pt x="183" y="81"/>
                  <a:pt x="183" y="81"/>
                  <a:pt x="183" y="81"/>
                </a:cubicBezTo>
                <a:cubicBezTo>
                  <a:pt x="189" y="87"/>
                  <a:pt x="193" y="96"/>
                  <a:pt x="193" y="106"/>
                </a:cubicBezTo>
                <a:cubicBezTo>
                  <a:pt x="193" y="106"/>
                  <a:pt x="193" y="106"/>
                  <a:pt x="193" y="106"/>
                </a:cubicBezTo>
                <a:cubicBezTo>
                  <a:pt x="193" y="110"/>
                  <a:pt x="193" y="135"/>
                  <a:pt x="193" y="135"/>
                </a:cubicBezTo>
                <a:cubicBezTo>
                  <a:pt x="193" y="135"/>
                  <a:pt x="193" y="135"/>
                  <a:pt x="193" y="135"/>
                </a:cubicBezTo>
                <a:cubicBezTo>
                  <a:pt x="193" y="143"/>
                  <a:pt x="187" y="148"/>
                  <a:pt x="179" y="148"/>
                </a:cubicBezTo>
                <a:cubicBezTo>
                  <a:pt x="179" y="148"/>
                  <a:pt x="179" y="148"/>
                  <a:pt x="179" y="148"/>
                </a:cubicBezTo>
                <a:cubicBezTo>
                  <a:pt x="77" y="148"/>
                  <a:pt x="77" y="148"/>
                  <a:pt x="77" y="148"/>
                </a:cubicBezTo>
                <a:cubicBezTo>
                  <a:pt x="77" y="211"/>
                  <a:pt x="77" y="211"/>
                  <a:pt x="77" y="211"/>
                </a:cubicBezTo>
                <a:cubicBezTo>
                  <a:pt x="115" y="211"/>
                  <a:pt x="115" y="211"/>
                  <a:pt x="115" y="211"/>
                </a:cubicBezTo>
                <a:cubicBezTo>
                  <a:pt x="115" y="180"/>
                  <a:pt x="115" y="180"/>
                  <a:pt x="115" y="180"/>
                </a:cubicBezTo>
                <a:cubicBezTo>
                  <a:pt x="115" y="177"/>
                  <a:pt x="116" y="173"/>
                  <a:pt x="119" y="171"/>
                </a:cubicBezTo>
                <a:cubicBezTo>
                  <a:pt x="119" y="171"/>
                  <a:pt x="119" y="171"/>
                  <a:pt x="119" y="171"/>
                </a:cubicBezTo>
                <a:cubicBezTo>
                  <a:pt x="121" y="168"/>
                  <a:pt x="124" y="167"/>
                  <a:pt x="128" y="167"/>
                </a:cubicBezTo>
                <a:cubicBezTo>
                  <a:pt x="128" y="167"/>
                  <a:pt x="128" y="167"/>
                  <a:pt x="128" y="167"/>
                </a:cubicBezTo>
                <a:cubicBezTo>
                  <a:pt x="179" y="167"/>
                  <a:pt x="179" y="167"/>
                  <a:pt x="179" y="167"/>
                </a:cubicBezTo>
                <a:cubicBezTo>
                  <a:pt x="183" y="167"/>
                  <a:pt x="186" y="168"/>
                  <a:pt x="189" y="171"/>
                </a:cubicBezTo>
                <a:cubicBezTo>
                  <a:pt x="189" y="171"/>
                  <a:pt x="189" y="171"/>
                  <a:pt x="189" y="171"/>
                </a:cubicBezTo>
                <a:cubicBezTo>
                  <a:pt x="191" y="173"/>
                  <a:pt x="193" y="177"/>
                  <a:pt x="193" y="180"/>
                </a:cubicBezTo>
                <a:cubicBezTo>
                  <a:pt x="193" y="180"/>
                  <a:pt x="193" y="180"/>
                  <a:pt x="193" y="180"/>
                </a:cubicBezTo>
                <a:cubicBezTo>
                  <a:pt x="193" y="290"/>
                  <a:pt x="193" y="290"/>
                  <a:pt x="193" y="290"/>
                </a:cubicBezTo>
                <a:cubicBezTo>
                  <a:pt x="193" y="290"/>
                  <a:pt x="193" y="290"/>
                  <a:pt x="193" y="290"/>
                </a:cubicBezTo>
                <a:cubicBezTo>
                  <a:pt x="193" y="290"/>
                  <a:pt x="193" y="294"/>
                  <a:pt x="193" y="301"/>
                </a:cubicBezTo>
                <a:cubicBezTo>
                  <a:pt x="193" y="301"/>
                  <a:pt x="193" y="301"/>
                  <a:pt x="193" y="301"/>
                </a:cubicBezTo>
                <a:cubicBezTo>
                  <a:pt x="193" y="314"/>
                  <a:pt x="193" y="334"/>
                  <a:pt x="193" y="346"/>
                </a:cubicBezTo>
                <a:cubicBezTo>
                  <a:pt x="193" y="346"/>
                  <a:pt x="193" y="346"/>
                  <a:pt x="193" y="346"/>
                </a:cubicBezTo>
                <a:cubicBezTo>
                  <a:pt x="193" y="350"/>
                  <a:pt x="195" y="364"/>
                  <a:pt x="201" y="379"/>
                </a:cubicBezTo>
                <a:cubicBezTo>
                  <a:pt x="201" y="379"/>
                  <a:pt x="201" y="379"/>
                  <a:pt x="201" y="379"/>
                </a:cubicBezTo>
                <a:cubicBezTo>
                  <a:pt x="207" y="394"/>
                  <a:pt x="218" y="410"/>
                  <a:pt x="235" y="420"/>
                </a:cubicBezTo>
                <a:cubicBezTo>
                  <a:pt x="235" y="420"/>
                  <a:pt x="235" y="420"/>
                  <a:pt x="235" y="420"/>
                </a:cubicBezTo>
                <a:cubicBezTo>
                  <a:pt x="247" y="427"/>
                  <a:pt x="263" y="432"/>
                  <a:pt x="284" y="432"/>
                </a:cubicBezTo>
                <a:cubicBezTo>
                  <a:pt x="284" y="432"/>
                  <a:pt x="284" y="432"/>
                  <a:pt x="284" y="432"/>
                </a:cubicBezTo>
                <a:cubicBezTo>
                  <a:pt x="284" y="432"/>
                  <a:pt x="285" y="432"/>
                  <a:pt x="285" y="432"/>
                </a:cubicBezTo>
                <a:cubicBezTo>
                  <a:pt x="285" y="432"/>
                  <a:pt x="285" y="432"/>
                  <a:pt x="285" y="432"/>
                </a:cubicBezTo>
                <a:cubicBezTo>
                  <a:pt x="304" y="432"/>
                  <a:pt x="320" y="429"/>
                  <a:pt x="333" y="422"/>
                </a:cubicBezTo>
                <a:cubicBezTo>
                  <a:pt x="333" y="422"/>
                  <a:pt x="333" y="422"/>
                  <a:pt x="333" y="422"/>
                </a:cubicBezTo>
                <a:cubicBezTo>
                  <a:pt x="345" y="416"/>
                  <a:pt x="356" y="408"/>
                  <a:pt x="364" y="398"/>
                </a:cubicBezTo>
                <a:cubicBezTo>
                  <a:pt x="364" y="398"/>
                  <a:pt x="364" y="398"/>
                  <a:pt x="364" y="398"/>
                </a:cubicBezTo>
                <a:cubicBezTo>
                  <a:pt x="380" y="378"/>
                  <a:pt x="387" y="352"/>
                  <a:pt x="387" y="330"/>
                </a:cubicBezTo>
                <a:cubicBezTo>
                  <a:pt x="387" y="330"/>
                  <a:pt x="387" y="330"/>
                  <a:pt x="387" y="330"/>
                </a:cubicBezTo>
                <a:cubicBezTo>
                  <a:pt x="387" y="308"/>
                  <a:pt x="379" y="283"/>
                  <a:pt x="365" y="259"/>
                </a:cubicBezTo>
                <a:cubicBezTo>
                  <a:pt x="365" y="259"/>
                  <a:pt x="365" y="259"/>
                  <a:pt x="365" y="259"/>
                </a:cubicBezTo>
                <a:cubicBezTo>
                  <a:pt x="351" y="234"/>
                  <a:pt x="331" y="211"/>
                  <a:pt x="308" y="191"/>
                </a:cubicBezTo>
                <a:cubicBezTo>
                  <a:pt x="308" y="191"/>
                  <a:pt x="308" y="191"/>
                  <a:pt x="308" y="191"/>
                </a:cubicBezTo>
                <a:cubicBezTo>
                  <a:pt x="304" y="188"/>
                  <a:pt x="303" y="184"/>
                  <a:pt x="303" y="179"/>
                </a:cubicBezTo>
                <a:cubicBezTo>
                  <a:pt x="303" y="179"/>
                  <a:pt x="303" y="179"/>
                  <a:pt x="303" y="179"/>
                </a:cubicBezTo>
                <a:cubicBezTo>
                  <a:pt x="304" y="174"/>
                  <a:pt x="307" y="170"/>
                  <a:pt x="311" y="169"/>
                </a:cubicBezTo>
                <a:cubicBezTo>
                  <a:pt x="311" y="169"/>
                  <a:pt x="311" y="169"/>
                  <a:pt x="311" y="169"/>
                </a:cubicBezTo>
                <a:cubicBezTo>
                  <a:pt x="311" y="169"/>
                  <a:pt x="311" y="169"/>
                  <a:pt x="312" y="169"/>
                </a:cubicBezTo>
                <a:cubicBezTo>
                  <a:pt x="312" y="169"/>
                  <a:pt x="312" y="169"/>
                  <a:pt x="312" y="169"/>
                </a:cubicBezTo>
                <a:cubicBezTo>
                  <a:pt x="312" y="169"/>
                  <a:pt x="312" y="168"/>
                  <a:pt x="312" y="168"/>
                </a:cubicBezTo>
                <a:cubicBezTo>
                  <a:pt x="312" y="168"/>
                  <a:pt x="312" y="168"/>
                  <a:pt x="312" y="168"/>
                </a:cubicBezTo>
                <a:cubicBezTo>
                  <a:pt x="313" y="168"/>
                  <a:pt x="313" y="168"/>
                  <a:pt x="314" y="168"/>
                </a:cubicBezTo>
                <a:cubicBezTo>
                  <a:pt x="314" y="168"/>
                  <a:pt x="314" y="168"/>
                  <a:pt x="314" y="168"/>
                </a:cubicBezTo>
                <a:cubicBezTo>
                  <a:pt x="316" y="167"/>
                  <a:pt x="318" y="166"/>
                  <a:pt x="321" y="164"/>
                </a:cubicBezTo>
                <a:cubicBezTo>
                  <a:pt x="321" y="164"/>
                  <a:pt x="321" y="164"/>
                  <a:pt x="321" y="164"/>
                </a:cubicBezTo>
                <a:cubicBezTo>
                  <a:pt x="327" y="161"/>
                  <a:pt x="333" y="158"/>
                  <a:pt x="338" y="154"/>
                </a:cubicBezTo>
                <a:cubicBezTo>
                  <a:pt x="338" y="154"/>
                  <a:pt x="338" y="154"/>
                  <a:pt x="338" y="154"/>
                </a:cubicBezTo>
                <a:cubicBezTo>
                  <a:pt x="342" y="151"/>
                  <a:pt x="344" y="148"/>
                  <a:pt x="344" y="147"/>
                </a:cubicBezTo>
                <a:cubicBezTo>
                  <a:pt x="344" y="147"/>
                  <a:pt x="344" y="147"/>
                  <a:pt x="344" y="147"/>
                </a:cubicBezTo>
                <a:cubicBezTo>
                  <a:pt x="346" y="145"/>
                  <a:pt x="347" y="139"/>
                  <a:pt x="348" y="132"/>
                </a:cubicBezTo>
                <a:cubicBezTo>
                  <a:pt x="348" y="132"/>
                  <a:pt x="348" y="132"/>
                  <a:pt x="348" y="132"/>
                </a:cubicBezTo>
                <a:cubicBezTo>
                  <a:pt x="349" y="125"/>
                  <a:pt x="349" y="117"/>
                  <a:pt x="349" y="111"/>
                </a:cubicBezTo>
                <a:cubicBezTo>
                  <a:pt x="349" y="111"/>
                  <a:pt x="349" y="111"/>
                  <a:pt x="349" y="111"/>
                </a:cubicBezTo>
                <a:cubicBezTo>
                  <a:pt x="349" y="104"/>
                  <a:pt x="349" y="99"/>
                  <a:pt x="349" y="95"/>
                </a:cubicBezTo>
                <a:cubicBezTo>
                  <a:pt x="349" y="95"/>
                  <a:pt x="349" y="95"/>
                  <a:pt x="349" y="95"/>
                </a:cubicBezTo>
                <a:cubicBezTo>
                  <a:pt x="348" y="95"/>
                  <a:pt x="346" y="95"/>
                  <a:pt x="345" y="95"/>
                </a:cubicBezTo>
                <a:cubicBezTo>
                  <a:pt x="345" y="95"/>
                  <a:pt x="345" y="95"/>
                  <a:pt x="345" y="95"/>
                </a:cubicBezTo>
                <a:cubicBezTo>
                  <a:pt x="344" y="95"/>
                  <a:pt x="344" y="95"/>
                  <a:pt x="344" y="95"/>
                </a:cubicBezTo>
                <a:cubicBezTo>
                  <a:pt x="344" y="95"/>
                  <a:pt x="344" y="95"/>
                  <a:pt x="344" y="95"/>
                </a:cubicBezTo>
                <a:cubicBezTo>
                  <a:pt x="344" y="95"/>
                  <a:pt x="344" y="95"/>
                  <a:pt x="344" y="95"/>
                </a:cubicBezTo>
                <a:cubicBezTo>
                  <a:pt x="340" y="95"/>
                  <a:pt x="337" y="94"/>
                  <a:pt x="334" y="91"/>
                </a:cubicBezTo>
                <a:cubicBezTo>
                  <a:pt x="334" y="91"/>
                  <a:pt x="334" y="91"/>
                  <a:pt x="334" y="91"/>
                </a:cubicBezTo>
                <a:cubicBezTo>
                  <a:pt x="331" y="89"/>
                  <a:pt x="330" y="85"/>
                  <a:pt x="330" y="81"/>
                </a:cubicBezTo>
                <a:cubicBezTo>
                  <a:pt x="330" y="81"/>
                  <a:pt x="330" y="81"/>
                  <a:pt x="330" y="81"/>
                </a:cubicBezTo>
                <a:cubicBezTo>
                  <a:pt x="330" y="81"/>
                  <a:pt x="330" y="40"/>
                  <a:pt x="330" y="32"/>
                </a:cubicBezTo>
                <a:cubicBezTo>
                  <a:pt x="330" y="32"/>
                  <a:pt x="330" y="32"/>
                  <a:pt x="330" y="32"/>
                </a:cubicBezTo>
                <a:cubicBezTo>
                  <a:pt x="330" y="30"/>
                  <a:pt x="329" y="28"/>
                  <a:pt x="328" y="28"/>
                </a:cubicBezTo>
                <a:cubicBezTo>
                  <a:pt x="328" y="28"/>
                  <a:pt x="328" y="28"/>
                  <a:pt x="328" y="28"/>
                </a:cubicBezTo>
                <a:cubicBezTo>
                  <a:pt x="328" y="27"/>
                  <a:pt x="327" y="27"/>
                  <a:pt x="326" y="27"/>
                </a:cubicBezTo>
                <a:cubicBezTo>
                  <a:pt x="326" y="27"/>
                  <a:pt x="326" y="27"/>
                  <a:pt x="326" y="27"/>
                </a:cubicBezTo>
                <a:cubicBezTo>
                  <a:pt x="324" y="27"/>
                  <a:pt x="323" y="27"/>
                  <a:pt x="323" y="28"/>
                </a:cubicBezTo>
                <a:cubicBezTo>
                  <a:pt x="323" y="28"/>
                  <a:pt x="323" y="28"/>
                  <a:pt x="323" y="28"/>
                </a:cubicBezTo>
                <a:cubicBezTo>
                  <a:pt x="322" y="28"/>
                  <a:pt x="321" y="29"/>
                  <a:pt x="321" y="32"/>
                </a:cubicBezTo>
                <a:cubicBezTo>
                  <a:pt x="321" y="32"/>
                  <a:pt x="321" y="32"/>
                  <a:pt x="321" y="32"/>
                </a:cubicBezTo>
                <a:cubicBezTo>
                  <a:pt x="321" y="41"/>
                  <a:pt x="321" y="76"/>
                  <a:pt x="321" y="81"/>
                </a:cubicBezTo>
                <a:cubicBezTo>
                  <a:pt x="321" y="81"/>
                  <a:pt x="321" y="81"/>
                  <a:pt x="321" y="81"/>
                </a:cubicBezTo>
                <a:cubicBezTo>
                  <a:pt x="321" y="85"/>
                  <a:pt x="320" y="88"/>
                  <a:pt x="317" y="90"/>
                </a:cubicBezTo>
                <a:cubicBezTo>
                  <a:pt x="317" y="90"/>
                  <a:pt x="317" y="90"/>
                  <a:pt x="317" y="90"/>
                </a:cubicBezTo>
                <a:cubicBezTo>
                  <a:pt x="315" y="93"/>
                  <a:pt x="312" y="94"/>
                  <a:pt x="308" y="94"/>
                </a:cubicBezTo>
                <a:cubicBezTo>
                  <a:pt x="308" y="94"/>
                  <a:pt x="308" y="94"/>
                  <a:pt x="308" y="94"/>
                </a:cubicBezTo>
                <a:cubicBezTo>
                  <a:pt x="274" y="94"/>
                  <a:pt x="274" y="94"/>
                  <a:pt x="274" y="94"/>
                </a:cubicBezTo>
                <a:cubicBezTo>
                  <a:pt x="270" y="94"/>
                  <a:pt x="267" y="93"/>
                  <a:pt x="265" y="90"/>
                </a:cubicBezTo>
                <a:cubicBezTo>
                  <a:pt x="265" y="90"/>
                  <a:pt x="265" y="90"/>
                  <a:pt x="265" y="90"/>
                </a:cubicBezTo>
                <a:cubicBezTo>
                  <a:pt x="262" y="88"/>
                  <a:pt x="261" y="85"/>
                  <a:pt x="261" y="81"/>
                </a:cubicBezTo>
                <a:cubicBezTo>
                  <a:pt x="261" y="81"/>
                  <a:pt x="261" y="81"/>
                  <a:pt x="261" y="81"/>
                </a:cubicBezTo>
                <a:cubicBezTo>
                  <a:pt x="261" y="81"/>
                  <a:pt x="261" y="42"/>
                  <a:pt x="261" y="32"/>
                </a:cubicBezTo>
                <a:cubicBezTo>
                  <a:pt x="261" y="32"/>
                  <a:pt x="261" y="32"/>
                  <a:pt x="261" y="32"/>
                </a:cubicBezTo>
                <a:cubicBezTo>
                  <a:pt x="261" y="29"/>
                  <a:pt x="260" y="28"/>
                  <a:pt x="259" y="28"/>
                </a:cubicBezTo>
                <a:cubicBezTo>
                  <a:pt x="259" y="28"/>
                  <a:pt x="259" y="28"/>
                  <a:pt x="259" y="28"/>
                </a:cubicBezTo>
                <a:cubicBezTo>
                  <a:pt x="259" y="27"/>
                  <a:pt x="258" y="27"/>
                  <a:pt x="257" y="27"/>
                </a:cubicBezTo>
                <a:cubicBezTo>
                  <a:pt x="257" y="27"/>
                  <a:pt x="257" y="27"/>
                  <a:pt x="257" y="27"/>
                </a:cubicBezTo>
                <a:cubicBezTo>
                  <a:pt x="255" y="27"/>
                  <a:pt x="254" y="27"/>
                  <a:pt x="253" y="28"/>
                </a:cubicBezTo>
                <a:cubicBezTo>
                  <a:pt x="253" y="28"/>
                  <a:pt x="253" y="28"/>
                  <a:pt x="253" y="28"/>
                </a:cubicBezTo>
                <a:cubicBezTo>
                  <a:pt x="253" y="28"/>
                  <a:pt x="252" y="29"/>
                  <a:pt x="252" y="32"/>
                </a:cubicBezTo>
                <a:cubicBezTo>
                  <a:pt x="252" y="32"/>
                  <a:pt x="252" y="32"/>
                  <a:pt x="252" y="32"/>
                </a:cubicBezTo>
                <a:cubicBezTo>
                  <a:pt x="252" y="41"/>
                  <a:pt x="252" y="74"/>
                  <a:pt x="252" y="82"/>
                </a:cubicBezTo>
                <a:cubicBezTo>
                  <a:pt x="252" y="82"/>
                  <a:pt x="252" y="82"/>
                  <a:pt x="252" y="82"/>
                </a:cubicBezTo>
                <a:cubicBezTo>
                  <a:pt x="252" y="86"/>
                  <a:pt x="250" y="89"/>
                  <a:pt x="247" y="92"/>
                </a:cubicBezTo>
                <a:cubicBezTo>
                  <a:pt x="247" y="92"/>
                  <a:pt x="247" y="92"/>
                  <a:pt x="247" y="92"/>
                </a:cubicBezTo>
                <a:cubicBezTo>
                  <a:pt x="245" y="94"/>
                  <a:pt x="241" y="95"/>
                  <a:pt x="237" y="95"/>
                </a:cubicBezTo>
                <a:cubicBezTo>
                  <a:pt x="237" y="95"/>
                  <a:pt x="237" y="95"/>
                  <a:pt x="237" y="95"/>
                </a:cubicBezTo>
                <a:cubicBezTo>
                  <a:pt x="237" y="95"/>
                  <a:pt x="237" y="95"/>
                  <a:pt x="237" y="95"/>
                </a:cubicBezTo>
                <a:cubicBezTo>
                  <a:pt x="237" y="95"/>
                  <a:pt x="236" y="95"/>
                  <a:pt x="236" y="95"/>
                </a:cubicBezTo>
                <a:cubicBezTo>
                  <a:pt x="236" y="95"/>
                  <a:pt x="236" y="95"/>
                  <a:pt x="236" y="95"/>
                </a:cubicBezTo>
                <a:cubicBezTo>
                  <a:pt x="235" y="95"/>
                  <a:pt x="234" y="95"/>
                  <a:pt x="233" y="95"/>
                </a:cubicBezTo>
                <a:cubicBezTo>
                  <a:pt x="233" y="95"/>
                  <a:pt x="233" y="95"/>
                  <a:pt x="233" y="95"/>
                </a:cubicBezTo>
                <a:cubicBezTo>
                  <a:pt x="233" y="98"/>
                  <a:pt x="233" y="102"/>
                  <a:pt x="233" y="106"/>
                </a:cubicBezTo>
                <a:cubicBezTo>
                  <a:pt x="233" y="106"/>
                  <a:pt x="233" y="106"/>
                  <a:pt x="233" y="106"/>
                </a:cubicBezTo>
                <a:cubicBezTo>
                  <a:pt x="233" y="116"/>
                  <a:pt x="233" y="130"/>
                  <a:pt x="234" y="139"/>
                </a:cubicBezTo>
                <a:cubicBezTo>
                  <a:pt x="234" y="139"/>
                  <a:pt x="234" y="139"/>
                  <a:pt x="234" y="139"/>
                </a:cubicBezTo>
                <a:cubicBezTo>
                  <a:pt x="234" y="142"/>
                  <a:pt x="235" y="144"/>
                  <a:pt x="235" y="145"/>
                </a:cubicBezTo>
                <a:cubicBezTo>
                  <a:pt x="235" y="145"/>
                  <a:pt x="235" y="145"/>
                  <a:pt x="235" y="145"/>
                </a:cubicBezTo>
                <a:cubicBezTo>
                  <a:pt x="235" y="145"/>
                  <a:pt x="235" y="145"/>
                  <a:pt x="235" y="145"/>
                </a:cubicBezTo>
                <a:cubicBezTo>
                  <a:pt x="235" y="145"/>
                  <a:pt x="235" y="145"/>
                  <a:pt x="235" y="145"/>
                </a:cubicBezTo>
                <a:cubicBezTo>
                  <a:pt x="236" y="148"/>
                  <a:pt x="238" y="150"/>
                  <a:pt x="240" y="152"/>
                </a:cubicBezTo>
                <a:cubicBezTo>
                  <a:pt x="240" y="152"/>
                  <a:pt x="240" y="152"/>
                  <a:pt x="240" y="152"/>
                </a:cubicBezTo>
                <a:cubicBezTo>
                  <a:pt x="242" y="154"/>
                  <a:pt x="246" y="156"/>
                  <a:pt x="249" y="158"/>
                </a:cubicBezTo>
                <a:cubicBezTo>
                  <a:pt x="249" y="158"/>
                  <a:pt x="249" y="158"/>
                  <a:pt x="249" y="158"/>
                </a:cubicBezTo>
                <a:cubicBezTo>
                  <a:pt x="256" y="162"/>
                  <a:pt x="265" y="165"/>
                  <a:pt x="271" y="167"/>
                </a:cubicBezTo>
                <a:cubicBezTo>
                  <a:pt x="271" y="167"/>
                  <a:pt x="271" y="167"/>
                  <a:pt x="271" y="167"/>
                </a:cubicBezTo>
                <a:cubicBezTo>
                  <a:pt x="271" y="167"/>
                  <a:pt x="271" y="167"/>
                  <a:pt x="271" y="167"/>
                </a:cubicBezTo>
                <a:cubicBezTo>
                  <a:pt x="279" y="169"/>
                  <a:pt x="283" y="176"/>
                  <a:pt x="281" y="183"/>
                </a:cubicBezTo>
                <a:cubicBezTo>
                  <a:pt x="281" y="183"/>
                  <a:pt x="281" y="183"/>
                  <a:pt x="281" y="183"/>
                </a:cubicBezTo>
                <a:cubicBezTo>
                  <a:pt x="279" y="190"/>
                  <a:pt x="271" y="194"/>
                  <a:pt x="264" y="192"/>
                </a:cubicBezTo>
                <a:cubicBezTo>
                  <a:pt x="264" y="192"/>
                  <a:pt x="264" y="192"/>
                  <a:pt x="264" y="192"/>
                </a:cubicBezTo>
                <a:cubicBezTo>
                  <a:pt x="253" y="189"/>
                  <a:pt x="236" y="184"/>
                  <a:pt x="222" y="172"/>
                </a:cubicBezTo>
                <a:cubicBezTo>
                  <a:pt x="222" y="172"/>
                  <a:pt x="222" y="172"/>
                  <a:pt x="222" y="172"/>
                </a:cubicBezTo>
                <a:cubicBezTo>
                  <a:pt x="217" y="167"/>
                  <a:pt x="213" y="162"/>
                  <a:pt x="210" y="156"/>
                </a:cubicBezTo>
                <a:cubicBezTo>
                  <a:pt x="210" y="156"/>
                  <a:pt x="210" y="156"/>
                  <a:pt x="210" y="156"/>
                </a:cubicBezTo>
                <a:cubicBezTo>
                  <a:pt x="210" y="154"/>
                  <a:pt x="209" y="152"/>
                  <a:pt x="209" y="150"/>
                </a:cubicBezTo>
                <a:cubicBezTo>
                  <a:pt x="209" y="150"/>
                  <a:pt x="209" y="150"/>
                  <a:pt x="209" y="150"/>
                </a:cubicBezTo>
                <a:cubicBezTo>
                  <a:pt x="208" y="148"/>
                  <a:pt x="208" y="147"/>
                  <a:pt x="208" y="145"/>
                </a:cubicBezTo>
                <a:cubicBezTo>
                  <a:pt x="208" y="145"/>
                  <a:pt x="208" y="145"/>
                  <a:pt x="208" y="145"/>
                </a:cubicBezTo>
                <a:cubicBezTo>
                  <a:pt x="207" y="141"/>
                  <a:pt x="207" y="137"/>
                  <a:pt x="207" y="132"/>
                </a:cubicBezTo>
                <a:cubicBezTo>
                  <a:pt x="207" y="132"/>
                  <a:pt x="207" y="132"/>
                  <a:pt x="207" y="132"/>
                </a:cubicBezTo>
                <a:cubicBezTo>
                  <a:pt x="206" y="124"/>
                  <a:pt x="206" y="114"/>
                  <a:pt x="206" y="106"/>
                </a:cubicBezTo>
                <a:cubicBezTo>
                  <a:pt x="206" y="106"/>
                  <a:pt x="206" y="106"/>
                  <a:pt x="206" y="106"/>
                </a:cubicBezTo>
                <a:cubicBezTo>
                  <a:pt x="206" y="101"/>
                  <a:pt x="206" y="97"/>
                  <a:pt x="206" y="94"/>
                </a:cubicBezTo>
                <a:cubicBezTo>
                  <a:pt x="206" y="94"/>
                  <a:pt x="206" y="94"/>
                  <a:pt x="206" y="94"/>
                </a:cubicBezTo>
                <a:cubicBezTo>
                  <a:pt x="206" y="89"/>
                  <a:pt x="208" y="84"/>
                  <a:pt x="210" y="80"/>
                </a:cubicBezTo>
                <a:cubicBezTo>
                  <a:pt x="210" y="80"/>
                  <a:pt x="210" y="80"/>
                  <a:pt x="210" y="80"/>
                </a:cubicBezTo>
                <a:cubicBezTo>
                  <a:pt x="213" y="76"/>
                  <a:pt x="216" y="74"/>
                  <a:pt x="220" y="72"/>
                </a:cubicBezTo>
                <a:cubicBezTo>
                  <a:pt x="220" y="72"/>
                  <a:pt x="220" y="72"/>
                  <a:pt x="220" y="72"/>
                </a:cubicBezTo>
                <a:cubicBezTo>
                  <a:pt x="222" y="71"/>
                  <a:pt x="223" y="70"/>
                  <a:pt x="225" y="70"/>
                </a:cubicBezTo>
                <a:cubicBezTo>
                  <a:pt x="225" y="70"/>
                  <a:pt x="225" y="70"/>
                  <a:pt x="225" y="70"/>
                </a:cubicBezTo>
                <a:cubicBezTo>
                  <a:pt x="225" y="57"/>
                  <a:pt x="225" y="38"/>
                  <a:pt x="225" y="32"/>
                </a:cubicBezTo>
                <a:cubicBezTo>
                  <a:pt x="225" y="32"/>
                  <a:pt x="225" y="32"/>
                  <a:pt x="225" y="32"/>
                </a:cubicBezTo>
                <a:cubicBezTo>
                  <a:pt x="225" y="23"/>
                  <a:pt x="229" y="14"/>
                  <a:pt x="235" y="8"/>
                </a:cubicBezTo>
                <a:cubicBezTo>
                  <a:pt x="235" y="8"/>
                  <a:pt x="235" y="8"/>
                  <a:pt x="235" y="8"/>
                </a:cubicBezTo>
                <a:cubicBezTo>
                  <a:pt x="242" y="2"/>
                  <a:pt x="249" y="0"/>
                  <a:pt x="257" y="0"/>
                </a:cubicBezTo>
                <a:cubicBezTo>
                  <a:pt x="257" y="0"/>
                  <a:pt x="257" y="0"/>
                  <a:pt x="257" y="0"/>
                </a:cubicBezTo>
                <a:cubicBezTo>
                  <a:pt x="265" y="0"/>
                  <a:pt x="273" y="3"/>
                  <a:pt x="278" y="9"/>
                </a:cubicBezTo>
                <a:cubicBezTo>
                  <a:pt x="278" y="9"/>
                  <a:pt x="278" y="9"/>
                  <a:pt x="278" y="9"/>
                </a:cubicBezTo>
                <a:cubicBezTo>
                  <a:pt x="284" y="15"/>
                  <a:pt x="287" y="23"/>
                  <a:pt x="287" y="32"/>
                </a:cubicBezTo>
                <a:cubicBezTo>
                  <a:pt x="287" y="32"/>
                  <a:pt x="287" y="32"/>
                  <a:pt x="287" y="32"/>
                </a:cubicBezTo>
                <a:cubicBezTo>
                  <a:pt x="287" y="38"/>
                  <a:pt x="287" y="55"/>
                  <a:pt x="287" y="68"/>
                </a:cubicBezTo>
                <a:cubicBezTo>
                  <a:pt x="287" y="68"/>
                  <a:pt x="287" y="68"/>
                  <a:pt x="287" y="68"/>
                </a:cubicBezTo>
                <a:cubicBezTo>
                  <a:pt x="295" y="68"/>
                  <a:pt x="295" y="68"/>
                  <a:pt x="295" y="68"/>
                </a:cubicBezTo>
                <a:cubicBezTo>
                  <a:pt x="295" y="55"/>
                  <a:pt x="295" y="38"/>
                  <a:pt x="295" y="32"/>
                </a:cubicBezTo>
                <a:cubicBezTo>
                  <a:pt x="295" y="32"/>
                  <a:pt x="295" y="32"/>
                  <a:pt x="295" y="32"/>
                </a:cubicBezTo>
                <a:cubicBezTo>
                  <a:pt x="295" y="23"/>
                  <a:pt x="298" y="15"/>
                  <a:pt x="304" y="9"/>
                </a:cubicBezTo>
                <a:cubicBezTo>
                  <a:pt x="304" y="9"/>
                  <a:pt x="304" y="9"/>
                  <a:pt x="304" y="9"/>
                </a:cubicBezTo>
                <a:cubicBezTo>
                  <a:pt x="309" y="3"/>
                  <a:pt x="318" y="0"/>
                  <a:pt x="326" y="0"/>
                </a:cubicBezTo>
                <a:cubicBezTo>
                  <a:pt x="326" y="0"/>
                  <a:pt x="326" y="0"/>
                  <a:pt x="326" y="0"/>
                </a:cubicBezTo>
                <a:cubicBezTo>
                  <a:pt x="334" y="0"/>
                  <a:pt x="342" y="4"/>
                  <a:pt x="348" y="10"/>
                </a:cubicBezTo>
                <a:cubicBezTo>
                  <a:pt x="348" y="10"/>
                  <a:pt x="348" y="10"/>
                  <a:pt x="348" y="10"/>
                </a:cubicBezTo>
                <a:cubicBezTo>
                  <a:pt x="353" y="15"/>
                  <a:pt x="356" y="24"/>
                  <a:pt x="356" y="32"/>
                </a:cubicBezTo>
                <a:cubicBezTo>
                  <a:pt x="356" y="32"/>
                  <a:pt x="356" y="32"/>
                  <a:pt x="356" y="32"/>
                </a:cubicBezTo>
                <a:cubicBezTo>
                  <a:pt x="356" y="37"/>
                  <a:pt x="356" y="57"/>
                  <a:pt x="356" y="70"/>
                </a:cubicBezTo>
                <a:cubicBezTo>
                  <a:pt x="356" y="70"/>
                  <a:pt x="356" y="70"/>
                  <a:pt x="356" y="70"/>
                </a:cubicBezTo>
                <a:cubicBezTo>
                  <a:pt x="361" y="71"/>
                  <a:pt x="367" y="74"/>
                  <a:pt x="371" y="80"/>
                </a:cubicBezTo>
                <a:cubicBezTo>
                  <a:pt x="371" y="80"/>
                  <a:pt x="371" y="80"/>
                  <a:pt x="371" y="80"/>
                </a:cubicBezTo>
                <a:cubicBezTo>
                  <a:pt x="374" y="84"/>
                  <a:pt x="375" y="89"/>
                  <a:pt x="375" y="95"/>
                </a:cubicBezTo>
                <a:cubicBezTo>
                  <a:pt x="375" y="95"/>
                  <a:pt x="375" y="95"/>
                  <a:pt x="375" y="95"/>
                </a:cubicBezTo>
                <a:cubicBezTo>
                  <a:pt x="375" y="98"/>
                  <a:pt x="375" y="104"/>
                  <a:pt x="375" y="111"/>
                </a:cubicBezTo>
                <a:cubicBezTo>
                  <a:pt x="375" y="111"/>
                  <a:pt x="375" y="111"/>
                  <a:pt x="375" y="111"/>
                </a:cubicBezTo>
                <a:cubicBezTo>
                  <a:pt x="375" y="118"/>
                  <a:pt x="375" y="127"/>
                  <a:pt x="374" y="135"/>
                </a:cubicBezTo>
                <a:cubicBezTo>
                  <a:pt x="374" y="135"/>
                  <a:pt x="374" y="135"/>
                  <a:pt x="374" y="135"/>
                </a:cubicBezTo>
                <a:cubicBezTo>
                  <a:pt x="373" y="144"/>
                  <a:pt x="372" y="152"/>
                  <a:pt x="368" y="160"/>
                </a:cubicBezTo>
                <a:cubicBezTo>
                  <a:pt x="368" y="160"/>
                  <a:pt x="368" y="160"/>
                  <a:pt x="368" y="160"/>
                </a:cubicBezTo>
                <a:cubicBezTo>
                  <a:pt x="364" y="166"/>
                  <a:pt x="360" y="171"/>
                  <a:pt x="355" y="174"/>
                </a:cubicBezTo>
                <a:cubicBezTo>
                  <a:pt x="355" y="174"/>
                  <a:pt x="355" y="174"/>
                  <a:pt x="355" y="174"/>
                </a:cubicBezTo>
                <a:cubicBezTo>
                  <a:pt x="350" y="178"/>
                  <a:pt x="345" y="182"/>
                  <a:pt x="340" y="184"/>
                </a:cubicBezTo>
                <a:cubicBezTo>
                  <a:pt x="340" y="184"/>
                  <a:pt x="340" y="184"/>
                  <a:pt x="340" y="184"/>
                </a:cubicBezTo>
                <a:cubicBezTo>
                  <a:pt x="359" y="203"/>
                  <a:pt x="376" y="224"/>
                  <a:pt x="388" y="246"/>
                </a:cubicBezTo>
                <a:cubicBezTo>
                  <a:pt x="388" y="246"/>
                  <a:pt x="388" y="246"/>
                  <a:pt x="388" y="246"/>
                </a:cubicBezTo>
                <a:cubicBezTo>
                  <a:pt x="404" y="273"/>
                  <a:pt x="413" y="302"/>
                  <a:pt x="413" y="330"/>
                </a:cubicBezTo>
                <a:cubicBezTo>
                  <a:pt x="413" y="330"/>
                  <a:pt x="413" y="330"/>
                  <a:pt x="413" y="330"/>
                </a:cubicBezTo>
                <a:cubicBezTo>
                  <a:pt x="413" y="351"/>
                  <a:pt x="409" y="373"/>
                  <a:pt x="398" y="394"/>
                </a:cubicBezTo>
                <a:cubicBezTo>
                  <a:pt x="398" y="394"/>
                  <a:pt x="398" y="394"/>
                  <a:pt x="398" y="394"/>
                </a:cubicBezTo>
                <a:cubicBezTo>
                  <a:pt x="387" y="415"/>
                  <a:pt x="369" y="435"/>
                  <a:pt x="344" y="447"/>
                </a:cubicBezTo>
                <a:cubicBezTo>
                  <a:pt x="344" y="447"/>
                  <a:pt x="344" y="447"/>
                  <a:pt x="344" y="447"/>
                </a:cubicBezTo>
                <a:cubicBezTo>
                  <a:pt x="328" y="454"/>
                  <a:pt x="308" y="459"/>
                  <a:pt x="285" y="459"/>
                </a:cubicBezTo>
                <a:cubicBezTo>
                  <a:pt x="285" y="459"/>
                  <a:pt x="285" y="459"/>
                  <a:pt x="285" y="459"/>
                </a:cubicBezTo>
                <a:cubicBezTo>
                  <a:pt x="285" y="459"/>
                  <a:pt x="285" y="459"/>
                  <a:pt x="285" y="459"/>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 name="Freeform 175"/>
          <p:cNvSpPr>
            <a:spLocks/>
          </p:cNvSpPr>
          <p:nvPr userDrawn="1"/>
        </p:nvSpPr>
        <p:spPr bwMode="auto">
          <a:xfrm>
            <a:off x="438758" y="1309615"/>
            <a:ext cx="302498" cy="386954"/>
          </a:xfrm>
          <a:custGeom>
            <a:avLst/>
            <a:gdLst/>
            <a:ahLst/>
            <a:cxnLst>
              <a:cxn ang="0">
                <a:pos x="113" y="28"/>
              </a:cxn>
              <a:cxn ang="0">
                <a:pos x="89" y="84"/>
              </a:cxn>
              <a:cxn ang="0">
                <a:pos x="101" y="134"/>
              </a:cxn>
              <a:cxn ang="0">
                <a:pos x="13" y="134"/>
              </a:cxn>
              <a:cxn ang="0">
                <a:pos x="0" y="147"/>
              </a:cxn>
              <a:cxn ang="0">
                <a:pos x="0" y="266"/>
              </a:cxn>
              <a:cxn ang="0">
                <a:pos x="8" y="278"/>
              </a:cxn>
              <a:cxn ang="0">
                <a:pos x="22" y="276"/>
              </a:cxn>
              <a:cxn ang="0">
                <a:pos x="66" y="268"/>
              </a:cxn>
              <a:cxn ang="0">
                <a:pos x="79" y="329"/>
              </a:cxn>
              <a:cxn ang="0">
                <a:pos x="18" y="337"/>
              </a:cxn>
              <a:cxn ang="0">
                <a:pos x="5" y="338"/>
              </a:cxn>
              <a:cxn ang="0">
                <a:pos x="0" y="349"/>
              </a:cxn>
              <a:cxn ang="0">
                <a:pos x="0" y="444"/>
              </a:cxn>
              <a:cxn ang="0">
                <a:pos x="13" y="457"/>
              </a:cxn>
              <a:cxn ang="0">
                <a:pos x="26" y="444"/>
              </a:cxn>
              <a:cxn ang="0">
                <a:pos x="26" y="367"/>
              </a:cxn>
              <a:cxn ang="0">
                <a:pos x="102" y="342"/>
              </a:cxn>
              <a:cxn ang="0">
                <a:pos x="82" y="247"/>
              </a:cxn>
              <a:cxn ang="0">
                <a:pos x="26" y="241"/>
              </a:cxn>
              <a:cxn ang="0">
                <a:pos x="26" y="161"/>
              </a:cxn>
              <a:cxn ang="0">
                <a:pos x="123" y="161"/>
              </a:cxn>
              <a:cxn ang="0">
                <a:pos x="134" y="154"/>
              </a:cxn>
              <a:cxn ang="0">
                <a:pos x="136" y="147"/>
              </a:cxn>
              <a:cxn ang="0">
                <a:pos x="134" y="141"/>
              </a:cxn>
              <a:cxn ang="0">
                <a:pos x="116" y="83"/>
              </a:cxn>
              <a:cxn ang="0">
                <a:pos x="131" y="47"/>
              </a:cxn>
              <a:cxn ang="0">
                <a:pos x="200" y="44"/>
              </a:cxn>
              <a:cxn ang="0">
                <a:pos x="213" y="142"/>
              </a:cxn>
              <a:cxn ang="0">
                <a:pos x="214" y="155"/>
              </a:cxn>
              <a:cxn ang="0">
                <a:pos x="225" y="161"/>
              </a:cxn>
              <a:cxn ang="0">
                <a:pos x="332" y="161"/>
              </a:cxn>
              <a:cxn ang="0">
                <a:pos x="332" y="226"/>
              </a:cxn>
              <a:cxn ang="0">
                <a:pos x="253" y="245"/>
              </a:cxn>
              <a:cxn ang="0">
                <a:pos x="252" y="330"/>
              </a:cxn>
              <a:cxn ang="0">
                <a:pos x="332" y="356"/>
              </a:cxn>
              <a:cxn ang="0">
                <a:pos x="332" y="431"/>
              </a:cxn>
              <a:cxn ang="0">
                <a:pos x="122" y="431"/>
              </a:cxn>
              <a:cxn ang="0">
                <a:pos x="109" y="444"/>
              </a:cxn>
              <a:cxn ang="0">
                <a:pos x="122" y="457"/>
              </a:cxn>
              <a:cxn ang="0">
                <a:pos x="346" y="457"/>
              </a:cxn>
              <a:cxn ang="0">
                <a:pos x="359" y="444"/>
              </a:cxn>
              <a:cxn ang="0">
                <a:pos x="359" y="338"/>
              </a:cxn>
              <a:cxn ang="0">
                <a:pos x="353" y="327"/>
              </a:cxn>
              <a:cxn ang="0">
                <a:pos x="341" y="326"/>
              </a:cxn>
              <a:cxn ang="0">
                <a:pos x="274" y="314"/>
              </a:cxn>
              <a:cxn ang="0">
                <a:pos x="274" y="262"/>
              </a:cxn>
              <a:cxn ang="0">
                <a:pos x="340" y="258"/>
              </a:cxn>
              <a:cxn ang="0">
                <a:pos x="353" y="257"/>
              </a:cxn>
              <a:cxn ang="0">
                <a:pos x="359" y="245"/>
              </a:cxn>
              <a:cxn ang="0">
                <a:pos x="359" y="147"/>
              </a:cxn>
              <a:cxn ang="0">
                <a:pos x="346" y="134"/>
              </a:cxn>
              <a:cxn ang="0">
                <a:pos x="244" y="134"/>
              </a:cxn>
              <a:cxn ang="0">
                <a:pos x="250" y="93"/>
              </a:cxn>
              <a:cxn ang="0">
                <a:pos x="248" y="72"/>
              </a:cxn>
              <a:cxn ang="0">
                <a:pos x="215" y="22"/>
              </a:cxn>
              <a:cxn ang="0">
                <a:pos x="113" y="28"/>
              </a:cxn>
            </a:cxnLst>
            <a:rect l="0" t="0" r="r" b="b"/>
            <a:pathLst>
              <a:path w="359" h="457">
                <a:moveTo>
                  <a:pt x="113" y="28"/>
                </a:moveTo>
                <a:cubicBezTo>
                  <a:pt x="104" y="36"/>
                  <a:pt x="89" y="54"/>
                  <a:pt x="89" y="84"/>
                </a:cubicBezTo>
                <a:cubicBezTo>
                  <a:pt x="89" y="98"/>
                  <a:pt x="93" y="114"/>
                  <a:pt x="101" y="134"/>
                </a:cubicBezTo>
                <a:cubicBezTo>
                  <a:pt x="73" y="134"/>
                  <a:pt x="13" y="134"/>
                  <a:pt x="13" y="134"/>
                </a:cubicBezTo>
                <a:cubicBezTo>
                  <a:pt x="6" y="134"/>
                  <a:pt x="0" y="140"/>
                  <a:pt x="0" y="147"/>
                </a:cubicBezTo>
                <a:cubicBezTo>
                  <a:pt x="0" y="266"/>
                  <a:pt x="0" y="266"/>
                  <a:pt x="0" y="266"/>
                </a:cubicBezTo>
                <a:cubicBezTo>
                  <a:pt x="0" y="272"/>
                  <a:pt x="3" y="276"/>
                  <a:pt x="8" y="278"/>
                </a:cubicBezTo>
                <a:cubicBezTo>
                  <a:pt x="13" y="281"/>
                  <a:pt x="18" y="280"/>
                  <a:pt x="22" y="276"/>
                </a:cubicBezTo>
                <a:cubicBezTo>
                  <a:pt x="39" y="261"/>
                  <a:pt x="53" y="259"/>
                  <a:pt x="66" y="268"/>
                </a:cubicBezTo>
                <a:cubicBezTo>
                  <a:pt x="82" y="281"/>
                  <a:pt x="89" y="311"/>
                  <a:pt x="79" y="329"/>
                </a:cubicBezTo>
                <a:cubicBezTo>
                  <a:pt x="67" y="350"/>
                  <a:pt x="35" y="343"/>
                  <a:pt x="18" y="337"/>
                </a:cubicBezTo>
                <a:cubicBezTo>
                  <a:pt x="13" y="335"/>
                  <a:pt x="9" y="336"/>
                  <a:pt x="5" y="338"/>
                </a:cubicBezTo>
                <a:cubicBezTo>
                  <a:pt x="2" y="341"/>
                  <a:pt x="0" y="345"/>
                  <a:pt x="0" y="349"/>
                </a:cubicBezTo>
                <a:cubicBezTo>
                  <a:pt x="0" y="444"/>
                  <a:pt x="0" y="444"/>
                  <a:pt x="0" y="444"/>
                </a:cubicBezTo>
                <a:cubicBezTo>
                  <a:pt x="0" y="451"/>
                  <a:pt x="6" y="457"/>
                  <a:pt x="13" y="457"/>
                </a:cubicBezTo>
                <a:cubicBezTo>
                  <a:pt x="20" y="457"/>
                  <a:pt x="26" y="451"/>
                  <a:pt x="26" y="444"/>
                </a:cubicBezTo>
                <a:cubicBezTo>
                  <a:pt x="26" y="444"/>
                  <a:pt x="26" y="390"/>
                  <a:pt x="26" y="367"/>
                </a:cubicBezTo>
                <a:cubicBezTo>
                  <a:pt x="76" y="378"/>
                  <a:pt x="96" y="354"/>
                  <a:pt x="102" y="342"/>
                </a:cubicBezTo>
                <a:cubicBezTo>
                  <a:pt x="118" y="313"/>
                  <a:pt x="109" y="269"/>
                  <a:pt x="82" y="247"/>
                </a:cubicBezTo>
                <a:cubicBezTo>
                  <a:pt x="66" y="234"/>
                  <a:pt x="46" y="233"/>
                  <a:pt x="26" y="241"/>
                </a:cubicBezTo>
                <a:cubicBezTo>
                  <a:pt x="26" y="215"/>
                  <a:pt x="26" y="177"/>
                  <a:pt x="26" y="161"/>
                </a:cubicBezTo>
                <a:cubicBezTo>
                  <a:pt x="47" y="161"/>
                  <a:pt x="123" y="161"/>
                  <a:pt x="123" y="161"/>
                </a:cubicBezTo>
                <a:cubicBezTo>
                  <a:pt x="127" y="161"/>
                  <a:pt x="132" y="158"/>
                  <a:pt x="134" y="154"/>
                </a:cubicBezTo>
                <a:cubicBezTo>
                  <a:pt x="135" y="152"/>
                  <a:pt x="136" y="150"/>
                  <a:pt x="136" y="147"/>
                </a:cubicBezTo>
                <a:cubicBezTo>
                  <a:pt x="136" y="145"/>
                  <a:pt x="135" y="143"/>
                  <a:pt x="134" y="141"/>
                </a:cubicBezTo>
                <a:cubicBezTo>
                  <a:pt x="122" y="119"/>
                  <a:pt x="116" y="100"/>
                  <a:pt x="116" y="83"/>
                </a:cubicBezTo>
                <a:cubicBezTo>
                  <a:pt x="116" y="69"/>
                  <a:pt x="121" y="56"/>
                  <a:pt x="131" y="47"/>
                </a:cubicBezTo>
                <a:cubicBezTo>
                  <a:pt x="149" y="31"/>
                  <a:pt x="179" y="29"/>
                  <a:pt x="200" y="44"/>
                </a:cubicBezTo>
                <a:cubicBezTo>
                  <a:pt x="226" y="61"/>
                  <a:pt x="230" y="97"/>
                  <a:pt x="213" y="142"/>
                </a:cubicBezTo>
                <a:cubicBezTo>
                  <a:pt x="211" y="146"/>
                  <a:pt x="212" y="151"/>
                  <a:pt x="214" y="155"/>
                </a:cubicBezTo>
                <a:cubicBezTo>
                  <a:pt x="216" y="158"/>
                  <a:pt x="221" y="161"/>
                  <a:pt x="225" y="161"/>
                </a:cubicBezTo>
                <a:cubicBezTo>
                  <a:pt x="225" y="161"/>
                  <a:pt x="311" y="161"/>
                  <a:pt x="332" y="161"/>
                </a:cubicBezTo>
                <a:cubicBezTo>
                  <a:pt x="332" y="176"/>
                  <a:pt x="332" y="206"/>
                  <a:pt x="332" y="226"/>
                </a:cubicBezTo>
                <a:cubicBezTo>
                  <a:pt x="286" y="213"/>
                  <a:pt x="262" y="234"/>
                  <a:pt x="253" y="245"/>
                </a:cubicBezTo>
                <a:cubicBezTo>
                  <a:pt x="234" y="268"/>
                  <a:pt x="234" y="305"/>
                  <a:pt x="252" y="330"/>
                </a:cubicBezTo>
                <a:cubicBezTo>
                  <a:pt x="269" y="354"/>
                  <a:pt x="298" y="363"/>
                  <a:pt x="332" y="356"/>
                </a:cubicBezTo>
                <a:cubicBezTo>
                  <a:pt x="332" y="377"/>
                  <a:pt x="332" y="414"/>
                  <a:pt x="332" y="431"/>
                </a:cubicBezTo>
                <a:cubicBezTo>
                  <a:pt x="309" y="431"/>
                  <a:pt x="122" y="431"/>
                  <a:pt x="122" y="431"/>
                </a:cubicBezTo>
                <a:cubicBezTo>
                  <a:pt x="115" y="431"/>
                  <a:pt x="109" y="437"/>
                  <a:pt x="109" y="444"/>
                </a:cubicBezTo>
                <a:cubicBezTo>
                  <a:pt x="109" y="451"/>
                  <a:pt x="115" y="457"/>
                  <a:pt x="122" y="457"/>
                </a:cubicBezTo>
                <a:cubicBezTo>
                  <a:pt x="346" y="457"/>
                  <a:pt x="346" y="457"/>
                  <a:pt x="346" y="457"/>
                </a:cubicBezTo>
                <a:cubicBezTo>
                  <a:pt x="353" y="457"/>
                  <a:pt x="359" y="451"/>
                  <a:pt x="359" y="444"/>
                </a:cubicBezTo>
                <a:cubicBezTo>
                  <a:pt x="359" y="338"/>
                  <a:pt x="359" y="338"/>
                  <a:pt x="359" y="338"/>
                </a:cubicBezTo>
                <a:cubicBezTo>
                  <a:pt x="359" y="334"/>
                  <a:pt x="357" y="330"/>
                  <a:pt x="353" y="327"/>
                </a:cubicBezTo>
                <a:cubicBezTo>
                  <a:pt x="350" y="325"/>
                  <a:pt x="345" y="324"/>
                  <a:pt x="341" y="326"/>
                </a:cubicBezTo>
                <a:cubicBezTo>
                  <a:pt x="311" y="337"/>
                  <a:pt x="286" y="333"/>
                  <a:pt x="274" y="314"/>
                </a:cubicBezTo>
                <a:cubicBezTo>
                  <a:pt x="262" y="299"/>
                  <a:pt x="263" y="276"/>
                  <a:pt x="274" y="262"/>
                </a:cubicBezTo>
                <a:cubicBezTo>
                  <a:pt x="286" y="246"/>
                  <a:pt x="311" y="245"/>
                  <a:pt x="340" y="258"/>
                </a:cubicBezTo>
                <a:cubicBezTo>
                  <a:pt x="344" y="259"/>
                  <a:pt x="349" y="259"/>
                  <a:pt x="353" y="257"/>
                </a:cubicBezTo>
                <a:cubicBezTo>
                  <a:pt x="357" y="254"/>
                  <a:pt x="359" y="250"/>
                  <a:pt x="359" y="245"/>
                </a:cubicBezTo>
                <a:cubicBezTo>
                  <a:pt x="359" y="147"/>
                  <a:pt x="359" y="147"/>
                  <a:pt x="359" y="147"/>
                </a:cubicBezTo>
                <a:cubicBezTo>
                  <a:pt x="359" y="140"/>
                  <a:pt x="353" y="134"/>
                  <a:pt x="346" y="134"/>
                </a:cubicBezTo>
                <a:cubicBezTo>
                  <a:pt x="346" y="134"/>
                  <a:pt x="270" y="134"/>
                  <a:pt x="244" y="134"/>
                </a:cubicBezTo>
                <a:cubicBezTo>
                  <a:pt x="248" y="119"/>
                  <a:pt x="250" y="106"/>
                  <a:pt x="250" y="93"/>
                </a:cubicBezTo>
                <a:cubicBezTo>
                  <a:pt x="250" y="86"/>
                  <a:pt x="249" y="79"/>
                  <a:pt x="248" y="72"/>
                </a:cubicBezTo>
                <a:cubicBezTo>
                  <a:pt x="243" y="51"/>
                  <a:pt x="232" y="34"/>
                  <a:pt x="215" y="22"/>
                </a:cubicBezTo>
                <a:cubicBezTo>
                  <a:pt x="184" y="0"/>
                  <a:pt x="140" y="3"/>
                  <a:pt x="113" y="28"/>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 name="Freeform 191"/>
          <p:cNvSpPr>
            <a:spLocks/>
          </p:cNvSpPr>
          <p:nvPr userDrawn="1"/>
        </p:nvSpPr>
        <p:spPr bwMode="auto">
          <a:xfrm>
            <a:off x="429231" y="1787893"/>
            <a:ext cx="321552" cy="386953"/>
          </a:xfrm>
          <a:custGeom>
            <a:avLst/>
            <a:gdLst/>
            <a:ahLst/>
            <a:cxnLst>
              <a:cxn ang="0">
                <a:pos x="148" y="457"/>
              </a:cxn>
              <a:cxn ang="0">
                <a:pos x="0" y="272"/>
              </a:cxn>
              <a:cxn ang="0">
                <a:pos x="41" y="169"/>
              </a:cxn>
              <a:cxn ang="0">
                <a:pos x="75" y="252"/>
              </a:cxn>
              <a:cxn ang="0">
                <a:pos x="99" y="253"/>
              </a:cxn>
              <a:cxn ang="0">
                <a:pos x="108" y="61"/>
              </a:cxn>
              <a:cxn ang="0">
                <a:pos x="249" y="9"/>
              </a:cxn>
              <a:cxn ang="0">
                <a:pos x="211" y="121"/>
              </a:cxn>
              <a:cxn ang="0">
                <a:pos x="270" y="218"/>
              </a:cxn>
              <a:cxn ang="0">
                <a:pos x="281" y="228"/>
              </a:cxn>
              <a:cxn ang="0">
                <a:pos x="302" y="99"/>
              </a:cxn>
              <a:cxn ang="0">
                <a:pos x="349" y="80"/>
              </a:cxn>
              <a:cxn ang="0">
                <a:pos x="362" y="185"/>
              </a:cxn>
              <a:cxn ang="0">
                <a:pos x="380" y="272"/>
              </a:cxn>
              <a:cxn ang="0">
                <a:pos x="247" y="453"/>
              </a:cxn>
              <a:cxn ang="0">
                <a:pos x="233" y="432"/>
              </a:cxn>
              <a:cxn ang="0">
                <a:pos x="238" y="370"/>
              </a:cxn>
              <a:cxn ang="0">
                <a:pos x="195" y="275"/>
              </a:cxn>
              <a:cxn ang="0">
                <a:pos x="135" y="344"/>
              </a:cxn>
              <a:cxn ang="0">
                <a:pos x="199" y="397"/>
              </a:cxn>
              <a:cxn ang="0">
                <a:pos x="196" y="423"/>
              </a:cxn>
              <a:cxn ang="0">
                <a:pos x="109" y="338"/>
              </a:cxn>
              <a:cxn ang="0">
                <a:pos x="178" y="245"/>
              </a:cxn>
              <a:cxn ang="0">
                <a:pos x="201" y="237"/>
              </a:cxn>
              <a:cxn ang="0">
                <a:pos x="241" y="344"/>
              </a:cxn>
              <a:cxn ang="0">
                <a:pos x="269" y="321"/>
              </a:cxn>
              <a:cxn ang="0">
                <a:pos x="278" y="409"/>
              </a:cxn>
              <a:cxn ang="0">
                <a:pos x="347" y="226"/>
              </a:cxn>
              <a:cxn ang="0">
                <a:pos x="337" y="193"/>
              </a:cxn>
              <a:cxn ang="0">
                <a:pos x="313" y="173"/>
              </a:cxn>
              <a:cxn ang="0">
                <a:pos x="267" y="255"/>
              </a:cxn>
              <a:cxn ang="0">
                <a:pos x="213" y="165"/>
              </a:cxn>
              <a:cxn ang="0">
                <a:pos x="183" y="74"/>
              </a:cxn>
              <a:cxn ang="0">
                <a:pos x="130" y="76"/>
              </a:cxn>
              <a:cxn ang="0">
                <a:pos x="121" y="268"/>
              </a:cxn>
              <a:cxn ang="0">
                <a:pos x="58" y="272"/>
              </a:cxn>
              <a:cxn ang="0">
                <a:pos x="26" y="272"/>
              </a:cxn>
              <a:cxn ang="0">
                <a:pos x="164" y="447"/>
              </a:cxn>
            </a:cxnLst>
            <a:rect l="0" t="0" r="r" b="b"/>
            <a:pathLst>
              <a:path w="380" h="458">
                <a:moveTo>
                  <a:pt x="151" y="458"/>
                </a:moveTo>
                <a:cubicBezTo>
                  <a:pt x="150" y="458"/>
                  <a:pt x="149" y="457"/>
                  <a:pt x="148" y="457"/>
                </a:cubicBezTo>
                <a:cubicBezTo>
                  <a:pt x="107" y="448"/>
                  <a:pt x="69" y="424"/>
                  <a:pt x="42" y="391"/>
                </a:cubicBezTo>
                <a:cubicBezTo>
                  <a:pt x="15" y="358"/>
                  <a:pt x="0" y="315"/>
                  <a:pt x="0" y="272"/>
                </a:cubicBezTo>
                <a:cubicBezTo>
                  <a:pt x="0" y="238"/>
                  <a:pt x="9" y="204"/>
                  <a:pt x="26" y="175"/>
                </a:cubicBezTo>
                <a:cubicBezTo>
                  <a:pt x="29" y="170"/>
                  <a:pt x="35" y="168"/>
                  <a:pt x="41" y="169"/>
                </a:cubicBezTo>
                <a:cubicBezTo>
                  <a:pt x="46" y="170"/>
                  <a:pt x="50" y="175"/>
                  <a:pt x="51" y="181"/>
                </a:cubicBezTo>
                <a:cubicBezTo>
                  <a:pt x="53" y="214"/>
                  <a:pt x="62" y="240"/>
                  <a:pt x="75" y="252"/>
                </a:cubicBezTo>
                <a:cubicBezTo>
                  <a:pt x="80" y="256"/>
                  <a:pt x="85" y="258"/>
                  <a:pt x="91" y="258"/>
                </a:cubicBezTo>
                <a:cubicBezTo>
                  <a:pt x="93" y="258"/>
                  <a:pt x="96" y="257"/>
                  <a:pt x="99" y="253"/>
                </a:cubicBezTo>
                <a:cubicBezTo>
                  <a:pt x="101" y="249"/>
                  <a:pt x="109" y="232"/>
                  <a:pt x="96" y="191"/>
                </a:cubicBezTo>
                <a:cubicBezTo>
                  <a:pt x="75" y="129"/>
                  <a:pt x="85" y="95"/>
                  <a:pt x="108" y="61"/>
                </a:cubicBezTo>
                <a:cubicBezTo>
                  <a:pt x="126" y="36"/>
                  <a:pt x="168" y="6"/>
                  <a:pt x="235" y="0"/>
                </a:cubicBezTo>
                <a:cubicBezTo>
                  <a:pt x="241" y="0"/>
                  <a:pt x="247" y="3"/>
                  <a:pt x="249" y="9"/>
                </a:cubicBezTo>
                <a:cubicBezTo>
                  <a:pt x="251" y="14"/>
                  <a:pt x="250" y="20"/>
                  <a:pt x="245" y="24"/>
                </a:cubicBezTo>
                <a:cubicBezTo>
                  <a:pt x="201" y="61"/>
                  <a:pt x="204" y="103"/>
                  <a:pt x="211" y="121"/>
                </a:cubicBezTo>
                <a:cubicBezTo>
                  <a:pt x="216" y="131"/>
                  <a:pt x="223" y="138"/>
                  <a:pt x="231" y="145"/>
                </a:cubicBezTo>
                <a:cubicBezTo>
                  <a:pt x="246" y="159"/>
                  <a:pt x="263" y="175"/>
                  <a:pt x="270" y="218"/>
                </a:cubicBezTo>
                <a:cubicBezTo>
                  <a:pt x="271" y="225"/>
                  <a:pt x="274" y="229"/>
                  <a:pt x="276" y="230"/>
                </a:cubicBezTo>
                <a:cubicBezTo>
                  <a:pt x="278" y="230"/>
                  <a:pt x="280" y="229"/>
                  <a:pt x="281" y="228"/>
                </a:cubicBezTo>
                <a:cubicBezTo>
                  <a:pt x="288" y="223"/>
                  <a:pt x="293" y="206"/>
                  <a:pt x="287" y="179"/>
                </a:cubicBezTo>
                <a:cubicBezTo>
                  <a:pt x="281" y="150"/>
                  <a:pt x="286" y="121"/>
                  <a:pt x="302" y="99"/>
                </a:cubicBezTo>
                <a:cubicBezTo>
                  <a:pt x="311" y="85"/>
                  <a:pt x="324" y="77"/>
                  <a:pt x="336" y="75"/>
                </a:cubicBezTo>
                <a:cubicBezTo>
                  <a:pt x="341" y="74"/>
                  <a:pt x="346" y="76"/>
                  <a:pt x="349" y="80"/>
                </a:cubicBezTo>
                <a:cubicBezTo>
                  <a:pt x="351" y="83"/>
                  <a:pt x="352" y="88"/>
                  <a:pt x="351" y="93"/>
                </a:cubicBezTo>
                <a:cubicBezTo>
                  <a:pt x="341" y="120"/>
                  <a:pt x="352" y="153"/>
                  <a:pt x="362" y="185"/>
                </a:cubicBezTo>
                <a:cubicBezTo>
                  <a:pt x="366" y="196"/>
                  <a:pt x="370" y="207"/>
                  <a:pt x="373" y="219"/>
                </a:cubicBezTo>
                <a:cubicBezTo>
                  <a:pt x="378" y="236"/>
                  <a:pt x="380" y="254"/>
                  <a:pt x="380" y="272"/>
                </a:cubicBezTo>
                <a:cubicBezTo>
                  <a:pt x="380" y="313"/>
                  <a:pt x="367" y="352"/>
                  <a:pt x="343" y="385"/>
                </a:cubicBezTo>
                <a:cubicBezTo>
                  <a:pt x="319" y="418"/>
                  <a:pt x="286" y="441"/>
                  <a:pt x="247" y="453"/>
                </a:cubicBezTo>
                <a:cubicBezTo>
                  <a:pt x="242" y="455"/>
                  <a:pt x="235" y="453"/>
                  <a:pt x="232" y="448"/>
                </a:cubicBezTo>
                <a:cubicBezTo>
                  <a:pt x="229" y="443"/>
                  <a:pt x="229" y="436"/>
                  <a:pt x="233" y="432"/>
                </a:cubicBezTo>
                <a:cubicBezTo>
                  <a:pt x="255" y="407"/>
                  <a:pt x="261" y="383"/>
                  <a:pt x="261" y="366"/>
                </a:cubicBezTo>
                <a:cubicBezTo>
                  <a:pt x="254" y="370"/>
                  <a:pt x="245" y="371"/>
                  <a:pt x="238" y="370"/>
                </a:cubicBezTo>
                <a:cubicBezTo>
                  <a:pt x="220" y="368"/>
                  <a:pt x="203" y="354"/>
                  <a:pt x="204" y="327"/>
                </a:cubicBezTo>
                <a:cubicBezTo>
                  <a:pt x="205" y="304"/>
                  <a:pt x="202" y="288"/>
                  <a:pt x="195" y="275"/>
                </a:cubicBezTo>
                <a:cubicBezTo>
                  <a:pt x="188" y="287"/>
                  <a:pt x="177" y="295"/>
                  <a:pt x="167" y="303"/>
                </a:cubicBezTo>
                <a:cubicBezTo>
                  <a:pt x="153" y="315"/>
                  <a:pt x="140" y="326"/>
                  <a:pt x="135" y="344"/>
                </a:cubicBezTo>
                <a:cubicBezTo>
                  <a:pt x="132" y="355"/>
                  <a:pt x="133" y="364"/>
                  <a:pt x="138" y="371"/>
                </a:cubicBezTo>
                <a:cubicBezTo>
                  <a:pt x="147" y="384"/>
                  <a:pt x="168" y="393"/>
                  <a:pt x="199" y="397"/>
                </a:cubicBezTo>
                <a:cubicBezTo>
                  <a:pt x="207" y="398"/>
                  <a:pt x="212" y="404"/>
                  <a:pt x="211" y="412"/>
                </a:cubicBezTo>
                <a:cubicBezTo>
                  <a:pt x="210" y="419"/>
                  <a:pt x="203" y="424"/>
                  <a:pt x="196" y="423"/>
                </a:cubicBezTo>
                <a:cubicBezTo>
                  <a:pt x="156" y="418"/>
                  <a:pt x="129" y="406"/>
                  <a:pt x="116" y="386"/>
                </a:cubicBezTo>
                <a:cubicBezTo>
                  <a:pt x="107" y="373"/>
                  <a:pt x="105" y="356"/>
                  <a:pt x="109" y="338"/>
                </a:cubicBezTo>
                <a:cubicBezTo>
                  <a:pt x="116" y="311"/>
                  <a:pt x="134" y="296"/>
                  <a:pt x="150" y="283"/>
                </a:cubicBezTo>
                <a:cubicBezTo>
                  <a:pt x="167" y="269"/>
                  <a:pt x="177" y="260"/>
                  <a:pt x="178" y="245"/>
                </a:cubicBezTo>
                <a:cubicBezTo>
                  <a:pt x="178" y="239"/>
                  <a:pt x="182" y="234"/>
                  <a:pt x="187" y="233"/>
                </a:cubicBezTo>
                <a:cubicBezTo>
                  <a:pt x="192" y="231"/>
                  <a:pt x="198" y="233"/>
                  <a:pt x="201" y="237"/>
                </a:cubicBezTo>
                <a:cubicBezTo>
                  <a:pt x="220" y="260"/>
                  <a:pt x="232" y="283"/>
                  <a:pt x="231" y="327"/>
                </a:cubicBezTo>
                <a:cubicBezTo>
                  <a:pt x="230" y="337"/>
                  <a:pt x="234" y="343"/>
                  <a:pt x="241" y="344"/>
                </a:cubicBezTo>
                <a:cubicBezTo>
                  <a:pt x="246" y="345"/>
                  <a:pt x="255" y="342"/>
                  <a:pt x="257" y="331"/>
                </a:cubicBezTo>
                <a:cubicBezTo>
                  <a:pt x="258" y="325"/>
                  <a:pt x="263" y="321"/>
                  <a:pt x="269" y="321"/>
                </a:cubicBezTo>
                <a:cubicBezTo>
                  <a:pt x="275" y="320"/>
                  <a:pt x="281" y="324"/>
                  <a:pt x="283" y="329"/>
                </a:cubicBezTo>
                <a:cubicBezTo>
                  <a:pt x="290" y="349"/>
                  <a:pt x="291" y="379"/>
                  <a:pt x="278" y="409"/>
                </a:cubicBezTo>
                <a:cubicBezTo>
                  <a:pt x="325" y="380"/>
                  <a:pt x="354" y="329"/>
                  <a:pt x="354" y="272"/>
                </a:cubicBezTo>
                <a:cubicBezTo>
                  <a:pt x="354" y="256"/>
                  <a:pt x="351" y="241"/>
                  <a:pt x="347" y="226"/>
                </a:cubicBezTo>
                <a:cubicBezTo>
                  <a:pt x="347" y="226"/>
                  <a:pt x="347" y="226"/>
                  <a:pt x="347" y="225"/>
                </a:cubicBezTo>
                <a:cubicBezTo>
                  <a:pt x="344" y="215"/>
                  <a:pt x="341" y="205"/>
                  <a:pt x="337" y="193"/>
                </a:cubicBezTo>
                <a:cubicBezTo>
                  <a:pt x="329" y="170"/>
                  <a:pt x="321" y="145"/>
                  <a:pt x="320" y="120"/>
                </a:cubicBezTo>
                <a:cubicBezTo>
                  <a:pt x="315" y="130"/>
                  <a:pt x="308" y="148"/>
                  <a:pt x="313" y="173"/>
                </a:cubicBezTo>
                <a:cubicBezTo>
                  <a:pt x="320" y="207"/>
                  <a:pt x="315" y="234"/>
                  <a:pt x="299" y="248"/>
                </a:cubicBezTo>
                <a:cubicBezTo>
                  <a:pt x="290" y="256"/>
                  <a:pt x="278" y="259"/>
                  <a:pt x="267" y="255"/>
                </a:cubicBezTo>
                <a:cubicBezTo>
                  <a:pt x="254" y="250"/>
                  <a:pt x="246" y="238"/>
                  <a:pt x="243" y="222"/>
                </a:cubicBezTo>
                <a:cubicBezTo>
                  <a:pt x="238" y="188"/>
                  <a:pt x="226" y="178"/>
                  <a:pt x="213" y="165"/>
                </a:cubicBezTo>
                <a:cubicBezTo>
                  <a:pt x="204" y="157"/>
                  <a:pt x="194" y="147"/>
                  <a:pt x="187" y="132"/>
                </a:cubicBezTo>
                <a:cubicBezTo>
                  <a:pt x="180" y="115"/>
                  <a:pt x="178" y="95"/>
                  <a:pt x="183" y="74"/>
                </a:cubicBezTo>
                <a:cubicBezTo>
                  <a:pt x="186" y="60"/>
                  <a:pt x="192" y="46"/>
                  <a:pt x="200" y="33"/>
                </a:cubicBezTo>
                <a:cubicBezTo>
                  <a:pt x="164" y="43"/>
                  <a:pt x="140" y="61"/>
                  <a:pt x="130" y="76"/>
                </a:cubicBezTo>
                <a:cubicBezTo>
                  <a:pt x="114" y="100"/>
                  <a:pt x="102" y="125"/>
                  <a:pt x="121" y="182"/>
                </a:cubicBezTo>
                <a:cubicBezTo>
                  <a:pt x="133" y="219"/>
                  <a:pt x="133" y="249"/>
                  <a:pt x="121" y="268"/>
                </a:cubicBezTo>
                <a:cubicBezTo>
                  <a:pt x="114" y="278"/>
                  <a:pt x="104" y="284"/>
                  <a:pt x="93" y="284"/>
                </a:cubicBezTo>
                <a:cubicBezTo>
                  <a:pt x="80" y="285"/>
                  <a:pt x="68" y="281"/>
                  <a:pt x="58" y="272"/>
                </a:cubicBezTo>
                <a:cubicBezTo>
                  <a:pt x="47" y="262"/>
                  <a:pt x="38" y="247"/>
                  <a:pt x="32" y="229"/>
                </a:cubicBezTo>
                <a:cubicBezTo>
                  <a:pt x="28" y="243"/>
                  <a:pt x="26" y="257"/>
                  <a:pt x="26" y="272"/>
                </a:cubicBezTo>
                <a:cubicBezTo>
                  <a:pt x="26" y="347"/>
                  <a:pt x="80" y="415"/>
                  <a:pt x="154" y="431"/>
                </a:cubicBezTo>
                <a:cubicBezTo>
                  <a:pt x="161" y="433"/>
                  <a:pt x="166" y="440"/>
                  <a:pt x="164" y="447"/>
                </a:cubicBezTo>
                <a:cubicBezTo>
                  <a:pt x="163" y="453"/>
                  <a:pt x="157" y="458"/>
                  <a:pt x="151" y="458"/>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 name="Freeform 195"/>
          <p:cNvSpPr>
            <a:spLocks/>
          </p:cNvSpPr>
          <p:nvPr userDrawn="1"/>
        </p:nvSpPr>
        <p:spPr bwMode="auto">
          <a:xfrm>
            <a:off x="403031" y="2247981"/>
            <a:ext cx="373954" cy="376238"/>
          </a:xfrm>
          <a:custGeom>
            <a:avLst/>
            <a:gdLst/>
            <a:ahLst/>
            <a:cxnLst>
              <a:cxn ang="0">
                <a:pos x="5" y="5"/>
              </a:cxn>
              <a:cxn ang="0">
                <a:pos x="5" y="24"/>
              </a:cxn>
              <a:cxn ang="0">
                <a:pos x="212" y="231"/>
              </a:cxn>
              <a:cxn ang="0">
                <a:pos x="221" y="235"/>
              </a:cxn>
              <a:cxn ang="0">
                <a:pos x="231" y="231"/>
              </a:cxn>
              <a:cxn ang="0">
                <a:pos x="255" y="207"/>
              </a:cxn>
              <a:cxn ang="0">
                <a:pos x="263" y="215"/>
              </a:cxn>
              <a:cxn ang="0">
                <a:pos x="263" y="234"/>
              </a:cxn>
              <a:cxn ang="0">
                <a:pos x="270" y="246"/>
              </a:cxn>
              <a:cxn ang="0">
                <a:pos x="318" y="270"/>
              </a:cxn>
              <a:cxn ang="0">
                <a:pos x="409" y="361"/>
              </a:cxn>
              <a:cxn ang="0">
                <a:pos x="415" y="376"/>
              </a:cxn>
              <a:cxn ang="0">
                <a:pos x="409" y="391"/>
              </a:cxn>
              <a:cxn ang="0">
                <a:pos x="391" y="408"/>
              </a:cxn>
              <a:cxn ang="0">
                <a:pos x="361" y="408"/>
              </a:cxn>
              <a:cxn ang="0">
                <a:pos x="270" y="317"/>
              </a:cxn>
              <a:cxn ang="0">
                <a:pos x="246" y="270"/>
              </a:cxn>
              <a:cxn ang="0">
                <a:pos x="234" y="263"/>
              </a:cxn>
              <a:cxn ang="0">
                <a:pos x="209" y="263"/>
              </a:cxn>
              <a:cxn ang="0">
                <a:pos x="196" y="276"/>
              </a:cxn>
              <a:cxn ang="0">
                <a:pos x="209" y="289"/>
              </a:cxn>
              <a:cxn ang="0">
                <a:pos x="226" y="289"/>
              </a:cxn>
              <a:cxn ang="0">
                <a:pos x="247" y="331"/>
              </a:cxn>
              <a:cxn ang="0">
                <a:pos x="250" y="335"/>
              </a:cxn>
              <a:cxn ang="0">
                <a:pos x="342" y="427"/>
              </a:cxn>
              <a:cxn ang="0">
                <a:pos x="410" y="427"/>
              </a:cxn>
              <a:cxn ang="0">
                <a:pos x="428" y="410"/>
              </a:cxn>
              <a:cxn ang="0">
                <a:pos x="442" y="376"/>
              </a:cxn>
              <a:cxn ang="0">
                <a:pos x="428" y="342"/>
              </a:cxn>
              <a:cxn ang="0">
                <a:pos x="335" y="249"/>
              </a:cxn>
              <a:cxn ang="0">
                <a:pos x="332" y="247"/>
              </a:cxn>
              <a:cxn ang="0">
                <a:pos x="290" y="226"/>
              </a:cxn>
              <a:cxn ang="0">
                <a:pos x="290" y="209"/>
              </a:cxn>
              <a:cxn ang="0">
                <a:pos x="286" y="200"/>
              </a:cxn>
              <a:cxn ang="0">
                <a:pos x="265" y="179"/>
              </a:cxn>
              <a:cxn ang="0">
                <a:pos x="255" y="175"/>
              </a:cxn>
              <a:cxn ang="0">
                <a:pos x="246" y="179"/>
              </a:cxn>
              <a:cxn ang="0">
                <a:pos x="221" y="203"/>
              </a:cxn>
              <a:cxn ang="0">
                <a:pos x="24" y="5"/>
              </a:cxn>
              <a:cxn ang="0">
                <a:pos x="5" y="5"/>
              </a:cxn>
            </a:cxnLst>
            <a:rect l="0" t="0" r="r" b="b"/>
            <a:pathLst>
              <a:path w="442" h="446">
                <a:moveTo>
                  <a:pt x="5" y="5"/>
                </a:moveTo>
                <a:cubicBezTo>
                  <a:pt x="0" y="11"/>
                  <a:pt x="0" y="19"/>
                  <a:pt x="5" y="24"/>
                </a:cubicBezTo>
                <a:cubicBezTo>
                  <a:pt x="212" y="231"/>
                  <a:pt x="212" y="231"/>
                  <a:pt x="212" y="231"/>
                </a:cubicBezTo>
                <a:cubicBezTo>
                  <a:pt x="215" y="234"/>
                  <a:pt x="218" y="235"/>
                  <a:pt x="221" y="235"/>
                </a:cubicBezTo>
                <a:cubicBezTo>
                  <a:pt x="225" y="235"/>
                  <a:pt x="228" y="234"/>
                  <a:pt x="231" y="231"/>
                </a:cubicBezTo>
                <a:cubicBezTo>
                  <a:pt x="231" y="231"/>
                  <a:pt x="246" y="217"/>
                  <a:pt x="255" y="207"/>
                </a:cubicBezTo>
                <a:cubicBezTo>
                  <a:pt x="259" y="211"/>
                  <a:pt x="261" y="212"/>
                  <a:pt x="263" y="215"/>
                </a:cubicBezTo>
                <a:cubicBezTo>
                  <a:pt x="263" y="221"/>
                  <a:pt x="263" y="234"/>
                  <a:pt x="263" y="234"/>
                </a:cubicBezTo>
                <a:cubicBezTo>
                  <a:pt x="263" y="239"/>
                  <a:pt x="266" y="244"/>
                  <a:pt x="270" y="246"/>
                </a:cubicBezTo>
                <a:cubicBezTo>
                  <a:pt x="270" y="246"/>
                  <a:pt x="314" y="268"/>
                  <a:pt x="318" y="270"/>
                </a:cubicBezTo>
                <a:cubicBezTo>
                  <a:pt x="321" y="273"/>
                  <a:pt x="409" y="361"/>
                  <a:pt x="409" y="361"/>
                </a:cubicBezTo>
                <a:cubicBezTo>
                  <a:pt x="413" y="365"/>
                  <a:pt x="415" y="370"/>
                  <a:pt x="415" y="376"/>
                </a:cubicBezTo>
                <a:cubicBezTo>
                  <a:pt x="415" y="381"/>
                  <a:pt x="413" y="387"/>
                  <a:pt x="409" y="391"/>
                </a:cubicBezTo>
                <a:cubicBezTo>
                  <a:pt x="391" y="408"/>
                  <a:pt x="391" y="408"/>
                  <a:pt x="391" y="408"/>
                </a:cubicBezTo>
                <a:cubicBezTo>
                  <a:pt x="383" y="417"/>
                  <a:pt x="369" y="417"/>
                  <a:pt x="361" y="408"/>
                </a:cubicBezTo>
                <a:cubicBezTo>
                  <a:pt x="361" y="408"/>
                  <a:pt x="273" y="320"/>
                  <a:pt x="270" y="317"/>
                </a:cubicBezTo>
                <a:cubicBezTo>
                  <a:pt x="268" y="314"/>
                  <a:pt x="246" y="270"/>
                  <a:pt x="246" y="270"/>
                </a:cubicBezTo>
                <a:cubicBezTo>
                  <a:pt x="244" y="266"/>
                  <a:pt x="239" y="263"/>
                  <a:pt x="234" y="263"/>
                </a:cubicBezTo>
                <a:cubicBezTo>
                  <a:pt x="209" y="263"/>
                  <a:pt x="209" y="263"/>
                  <a:pt x="209" y="263"/>
                </a:cubicBezTo>
                <a:cubicBezTo>
                  <a:pt x="202" y="263"/>
                  <a:pt x="196" y="269"/>
                  <a:pt x="196" y="276"/>
                </a:cubicBezTo>
                <a:cubicBezTo>
                  <a:pt x="196" y="283"/>
                  <a:pt x="202" y="289"/>
                  <a:pt x="209" y="289"/>
                </a:cubicBezTo>
                <a:cubicBezTo>
                  <a:pt x="209" y="289"/>
                  <a:pt x="219" y="289"/>
                  <a:pt x="226" y="289"/>
                </a:cubicBezTo>
                <a:cubicBezTo>
                  <a:pt x="231" y="300"/>
                  <a:pt x="247" y="331"/>
                  <a:pt x="247" y="331"/>
                </a:cubicBezTo>
                <a:cubicBezTo>
                  <a:pt x="248" y="332"/>
                  <a:pt x="249" y="334"/>
                  <a:pt x="250" y="335"/>
                </a:cubicBezTo>
                <a:cubicBezTo>
                  <a:pt x="342" y="427"/>
                  <a:pt x="342" y="427"/>
                  <a:pt x="342" y="427"/>
                </a:cubicBezTo>
                <a:cubicBezTo>
                  <a:pt x="361" y="446"/>
                  <a:pt x="391" y="446"/>
                  <a:pt x="410" y="427"/>
                </a:cubicBezTo>
                <a:cubicBezTo>
                  <a:pt x="428" y="410"/>
                  <a:pt x="428" y="410"/>
                  <a:pt x="428" y="410"/>
                </a:cubicBezTo>
                <a:cubicBezTo>
                  <a:pt x="437" y="400"/>
                  <a:pt x="442" y="388"/>
                  <a:pt x="442" y="376"/>
                </a:cubicBezTo>
                <a:cubicBezTo>
                  <a:pt x="442" y="363"/>
                  <a:pt x="437" y="351"/>
                  <a:pt x="428" y="342"/>
                </a:cubicBezTo>
                <a:cubicBezTo>
                  <a:pt x="335" y="249"/>
                  <a:pt x="335" y="249"/>
                  <a:pt x="335" y="249"/>
                </a:cubicBezTo>
                <a:cubicBezTo>
                  <a:pt x="334" y="248"/>
                  <a:pt x="333" y="247"/>
                  <a:pt x="332" y="247"/>
                </a:cubicBezTo>
                <a:cubicBezTo>
                  <a:pt x="332" y="247"/>
                  <a:pt x="300" y="231"/>
                  <a:pt x="290" y="226"/>
                </a:cubicBezTo>
                <a:cubicBezTo>
                  <a:pt x="290" y="218"/>
                  <a:pt x="290" y="209"/>
                  <a:pt x="290" y="209"/>
                </a:cubicBezTo>
                <a:cubicBezTo>
                  <a:pt x="290" y="205"/>
                  <a:pt x="288" y="202"/>
                  <a:pt x="286" y="200"/>
                </a:cubicBezTo>
                <a:cubicBezTo>
                  <a:pt x="265" y="179"/>
                  <a:pt x="265" y="179"/>
                  <a:pt x="265" y="179"/>
                </a:cubicBezTo>
                <a:cubicBezTo>
                  <a:pt x="262" y="176"/>
                  <a:pt x="259" y="175"/>
                  <a:pt x="255" y="175"/>
                </a:cubicBezTo>
                <a:cubicBezTo>
                  <a:pt x="252" y="175"/>
                  <a:pt x="248" y="176"/>
                  <a:pt x="246" y="179"/>
                </a:cubicBezTo>
                <a:cubicBezTo>
                  <a:pt x="246" y="179"/>
                  <a:pt x="231" y="193"/>
                  <a:pt x="221" y="203"/>
                </a:cubicBezTo>
                <a:cubicBezTo>
                  <a:pt x="204" y="186"/>
                  <a:pt x="24" y="5"/>
                  <a:pt x="24" y="5"/>
                </a:cubicBezTo>
                <a:cubicBezTo>
                  <a:pt x="19" y="0"/>
                  <a:pt x="10" y="0"/>
                  <a:pt x="5" y="5"/>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 name="Freeform 199"/>
          <p:cNvSpPr>
            <a:spLocks/>
          </p:cNvSpPr>
          <p:nvPr userDrawn="1"/>
        </p:nvSpPr>
        <p:spPr bwMode="auto">
          <a:xfrm>
            <a:off x="417325" y="2758430"/>
            <a:ext cx="345371" cy="388144"/>
          </a:xfrm>
          <a:custGeom>
            <a:avLst/>
            <a:gdLst/>
            <a:ahLst/>
            <a:cxnLst>
              <a:cxn ang="0">
                <a:pos x="116" y="437"/>
              </a:cxn>
              <a:cxn ang="0">
                <a:pos x="89" y="367"/>
              </a:cxn>
              <a:cxn ang="0">
                <a:pos x="98" y="318"/>
              </a:cxn>
              <a:cxn ang="0">
                <a:pos x="113" y="309"/>
              </a:cxn>
              <a:cxn ang="0">
                <a:pos x="171" y="315"/>
              </a:cxn>
              <a:cxn ang="0">
                <a:pos x="249" y="296"/>
              </a:cxn>
              <a:cxn ang="0">
                <a:pos x="293" y="250"/>
              </a:cxn>
              <a:cxn ang="0">
                <a:pos x="330" y="113"/>
              </a:cxn>
              <a:cxn ang="0">
                <a:pos x="355" y="30"/>
              </a:cxn>
              <a:cxn ang="0">
                <a:pos x="357" y="28"/>
              </a:cxn>
              <a:cxn ang="0">
                <a:pos x="283" y="28"/>
              </a:cxn>
              <a:cxn ang="0">
                <a:pos x="145" y="42"/>
              </a:cxn>
              <a:cxn ang="0">
                <a:pos x="47" y="113"/>
              </a:cxn>
              <a:cxn ang="0">
                <a:pos x="27" y="178"/>
              </a:cxn>
              <a:cxn ang="0">
                <a:pos x="44" y="234"/>
              </a:cxn>
              <a:cxn ang="0">
                <a:pos x="103" y="268"/>
              </a:cxn>
              <a:cxn ang="0">
                <a:pos x="105" y="263"/>
              </a:cxn>
              <a:cxn ang="0">
                <a:pos x="113" y="229"/>
              </a:cxn>
              <a:cxn ang="0">
                <a:pos x="153" y="133"/>
              </a:cxn>
              <a:cxn ang="0">
                <a:pos x="231" y="91"/>
              </a:cxn>
              <a:cxn ang="0">
                <a:pos x="231" y="91"/>
              </a:cxn>
              <a:cxn ang="0">
                <a:pos x="246" y="103"/>
              </a:cxn>
              <a:cxn ang="0">
                <a:pos x="235" y="118"/>
              </a:cxn>
              <a:cxn ang="0">
                <a:pos x="192" y="135"/>
              </a:cxn>
              <a:cxn ang="0">
                <a:pos x="165" y="162"/>
              </a:cxn>
              <a:cxn ang="0">
                <a:pos x="141" y="232"/>
              </a:cxn>
              <a:cxn ang="0">
                <a:pos x="131" y="273"/>
              </a:cxn>
              <a:cxn ang="0">
                <a:pos x="118" y="291"/>
              </a:cxn>
              <a:cxn ang="0">
                <a:pos x="104" y="295"/>
              </a:cxn>
              <a:cxn ang="0">
                <a:pos x="99" y="295"/>
              </a:cxn>
              <a:cxn ang="0">
                <a:pos x="22" y="250"/>
              </a:cxn>
              <a:cxn ang="0">
                <a:pos x="0" y="178"/>
              </a:cxn>
              <a:cxn ang="0">
                <a:pos x="25" y="97"/>
              </a:cxn>
              <a:cxn ang="0">
                <a:pos x="137" y="15"/>
              </a:cxn>
              <a:cxn ang="0">
                <a:pos x="283" y="0"/>
              </a:cxn>
              <a:cxn ang="0">
                <a:pos x="362" y="1"/>
              </a:cxn>
              <a:cxn ang="0">
                <a:pos x="393" y="1"/>
              </a:cxn>
              <a:cxn ang="0">
                <a:pos x="407" y="12"/>
              </a:cxn>
              <a:cxn ang="0">
                <a:pos x="398" y="27"/>
              </a:cxn>
              <a:cxn ang="0">
                <a:pos x="385" y="37"/>
              </a:cxn>
              <a:cxn ang="0">
                <a:pos x="374" y="54"/>
              </a:cxn>
              <a:cxn ang="0">
                <a:pos x="358" y="111"/>
              </a:cxn>
              <a:cxn ang="0">
                <a:pos x="320" y="256"/>
              </a:cxn>
              <a:cxn ang="0">
                <a:pos x="245" y="329"/>
              </a:cxn>
              <a:cxn ang="0">
                <a:pos x="171" y="342"/>
              </a:cxn>
              <a:cxn ang="0">
                <a:pos x="120" y="338"/>
              </a:cxn>
              <a:cxn ang="0">
                <a:pos x="116" y="367"/>
              </a:cxn>
              <a:cxn ang="0">
                <a:pos x="135" y="418"/>
              </a:cxn>
              <a:cxn ang="0">
                <a:pos x="155" y="434"/>
              </a:cxn>
              <a:cxn ang="0">
                <a:pos x="155" y="434"/>
              </a:cxn>
              <a:cxn ang="0">
                <a:pos x="161" y="453"/>
              </a:cxn>
              <a:cxn ang="0">
                <a:pos x="149" y="460"/>
              </a:cxn>
              <a:cxn ang="0">
                <a:pos x="143" y="459"/>
              </a:cxn>
            </a:cxnLst>
            <a:rect l="0" t="0" r="r" b="b"/>
            <a:pathLst>
              <a:path w="408" h="460">
                <a:moveTo>
                  <a:pt x="143" y="459"/>
                </a:moveTo>
                <a:cubicBezTo>
                  <a:pt x="142" y="459"/>
                  <a:pt x="129" y="452"/>
                  <a:pt x="116" y="437"/>
                </a:cubicBezTo>
                <a:cubicBezTo>
                  <a:pt x="116" y="437"/>
                  <a:pt x="116" y="437"/>
                  <a:pt x="116" y="437"/>
                </a:cubicBezTo>
                <a:cubicBezTo>
                  <a:pt x="102" y="423"/>
                  <a:pt x="89" y="399"/>
                  <a:pt x="89" y="367"/>
                </a:cubicBezTo>
                <a:cubicBezTo>
                  <a:pt x="89" y="367"/>
                  <a:pt x="89" y="367"/>
                  <a:pt x="89" y="367"/>
                </a:cubicBezTo>
                <a:cubicBezTo>
                  <a:pt x="89" y="352"/>
                  <a:pt x="91" y="336"/>
                  <a:pt x="98" y="318"/>
                </a:cubicBezTo>
                <a:cubicBezTo>
                  <a:pt x="98" y="318"/>
                  <a:pt x="98" y="318"/>
                  <a:pt x="98" y="318"/>
                </a:cubicBezTo>
                <a:cubicBezTo>
                  <a:pt x="100" y="311"/>
                  <a:pt x="106" y="307"/>
                  <a:pt x="113" y="309"/>
                </a:cubicBezTo>
                <a:cubicBezTo>
                  <a:pt x="113" y="309"/>
                  <a:pt x="113" y="309"/>
                  <a:pt x="113" y="309"/>
                </a:cubicBezTo>
                <a:cubicBezTo>
                  <a:pt x="135" y="313"/>
                  <a:pt x="154" y="315"/>
                  <a:pt x="171" y="315"/>
                </a:cubicBezTo>
                <a:cubicBezTo>
                  <a:pt x="171" y="315"/>
                  <a:pt x="171" y="315"/>
                  <a:pt x="171" y="315"/>
                </a:cubicBezTo>
                <a:cubicBezTo>
                  <a:pt x="205" y="315"/>
                  <a:pt x="230" y="307"/>
                  <a:pt x="249" y="296"/>
                </a:cubicBezTo>
                <a:cubicBezTo>
                  <a:pt x="249" y="296"/>
                  <a:pt x="249" y="296"/>
                  <a:pt x="249" y="296"/>
                </a:cubicBezTo>
                <a:cubicBezTo>
                  <a:pt x="268" y="285"/>
                  <a:pt x="282" y="269"/>
                  <a:pt x="293" y="250"/>
                </a:cubicBezTo>
                <a:cubicBezTo>
                  <a:pt x="293" y="250"/>
                  <a:pt x="293" y="250"/>
                  <a:pt x="293" y="250"/>
                </a:cubicBezTo>
                <a:cubicBezTo>
                  <a:pt x="314" y="211"/>
                  <a:pt x="322" y="159"/>
                  <a:pt x="330" y="113"/>
                </a:cubicBezTo>
                <a:cubicBezTo>
                  <a:pt x="330" y="113"/>
                  <a:pt x="330" y="113"/>
                  <a:pt x="330" y="113"/>
                </a:cubicBezTo>
                <a:cubicBezTo>
                  <a:pt x="336" y="81"/>
                  <a:pt x="342" y="53"/>
                  <a:pt x="355" y="30"/>
                </a:cubicBezTo>
                <a:cubicBezTo>
                  <a:pt x="355" y="30"/>
                  <a:pt x="355" y="30"/>
                  <a:pt x="355" y="30"/>
                </a:cubicBezTo>
                <a:cubicBezTo>
                  <a:pt x="356" y="30"/>
                  <a:pt x="356" y="29"/>
                  <a:pt x="357" y="28"/>
                </a:cubicBezTo>
                <a:cubicBezTo>
                  <a:pt x="357" y="28"/>
                  <a:pt x="357" y="28"/>
                  <a:pt x="357" y="28"/>
                </a:cubicBezTo>
                <a:cubicBezTo>
                  <a:pt x="331" y="28"/>
                  <a:pt x="306" y="28"/>
                  <a:pt x="283" y="28"/>
                </a:cubicBezTo>
                <a:cubicBezTo>
                  <a:pt x="283" y="28"/>
                  <a:pt x="283" y="28"/>
                  <a:pt x="283" y="28"/>
                </a:cubicBezTo>
                <a:cubicBezTo>
                  <a:pt x="229" y="28"/>
                  <a:pt x="183" y="30"/>
                  <a:pt x="145" y="42"/>
                </a:cubicBezTo>
                <a:cubicBezTo>
                  <a:pt x="145" y="42"/>
                  <a:pt x="145" y="42"/>
                  <a:pt x="145" y="42"/>
                </a:cubicBezTo>
                <a:cubicBezTo>
                  <a:pt x="107" y="53"/>
                  <a:pt x="76" y="74"/>
                  <a:pt x="47" y="113"/>
                </a:cubicBezTo>
                <a:cubicBezTo>
                  <a:pt x="47" y="113"/>
                  <a:pt x="47" y="113"/>
                  <a:pt x="47" y="113"/>
                </a:cubicBezTo>
                <a:cubicBezTo>
                  <a:pt x="35" y="129"/>
                  <a:pt x="27" y="154"/>
                  <a:pt x="27" y="178"/>
                </a:cubicBezTo>
                <a:cubicBezTo>
                  <a:pt x="27" y="178"/>
                  <a:pt x="27" y="178"/>
                  <a:pt x="27" y="178"/>
                </a:cubicBezTo>
                <a:cubicBezTo>
                  <a:pt x="27" y="198"/>
                  <a:pt x="32" y="218"/>
                  <a:pt x="44" y="234"/>
                </a:cubicBezTo>
                <a:cubicBezTo>
                  <a:pt x="44" y="234"/>
                  <a:pt x="44" y="234"/>
                  <a:pt x="44" y="234"/>
                </a:cubicBezTo>
                <a:cubicBezTo>
                  <a:pt x="56" y="249"/>
                  <a:pt x="74" y="262"/>
                  <a:pt x="103" y="268"/>
                </a:cubicBezTo>
                <a:cubicBezTo>
                  <a:pt x="103" y="268"/>
                  <a:pt x="103" y="268"/>
                  <a:pt x="103" y="268"/>
                </a:cubicBezTo>
                <a:cubicBezTo>
                  <a:pt x="104" y="267"/>
                  <a:pt x="105" y="265"/>
                  <a:pt x="105" y="263"/>
                </a:cubicBezTo>
                <a:cubicBezTo>
                  <a:pt x="105" y="263"/>
                  <a:pt x="105" y="263"/>
                  <a:pt x="105" y="263"/>
                </a:cubicBezTo>
                <a:cubicBezTo>
                  <a:pt x="108" y="255"/>
                  <a:pt x="110" y="243"/>
                  <a:pt x="113" y="229"/>
                </a:cubicBezTo>
                <a:cubicBezTo>
                  <a:pt x="113" y="229"/>
                  <a:pt x="113" y="229"/>
                  <a:pt x="113" y="229"/>
                </a:cubicBezTo>
                <a:cubicBezTo>
                  <a:pt x="119" y="200"/>
                  <a:pt x="127" y="162"/>
                  <a:pt x="153" y="133"/>
                </a:cubicBezTo>
                <a:cubicBezTo>
                  <a:pt x="153" y="133"/>
                  <a:pt x="153" y="133"/>
                  <a:pt x="153" y="133"/>
                </a:cubicBezTo>
                <a:cubicBezTo>
                  <a:pt x="170" y="113"/>
                  <a:pt x="196" y="97"/>
                  <a:pt x="231" y="91"/>
                </a:cubicBezTo>
                <a:cubicBezTo>
                  <a:pt x="231" y="91"/>
                  <a:pt x="231" y="91"/>
                  <a:pt x="231" y="91"/>
                </a:cubicBezTo>
                <a:cubicBezTo>
                  <a:pt x="231" y="91"/>
                  <a:pt x="231" y="91"/>
                  <a:pt x="231" y="91"/>
                </a:cubicBezTo>
                <a:cubicBezTo>
                  <a:pt x="238" y="90"/>
                  <a:pt x="245" y="95"/>
                  <a:pt x="246" y="103"/>
                </a:cubicBezTo>
                <a:cubicBezTo>
                  <a:pt x="246" y="103"/>
                  <a:pt x="246" y="103"/>
                  <a:pt x="246" y="103"/>
                </a:cubicBezTo>
                <a:cubicBezTo>
                  <a:pt x="248" y="110"/>
                  <a:pt x="243" y="117"/>
                  <a:pt x="235" y="118"/>
                </a:cubicBezTo>
                <a:cubicBezTo>
                  <a:pt x="235" y="118"/>
                  <a:pt x="235" y="118"/>
                  <a:pt x="235" y="118"/>
                </a:cubicBezTo>
                <a:cubicBezTo>
                  <a:pt x="217" y="121"/>
                  <a:pt x="203" y="127"/>
                  <a:pt x="192" y="135"/>
                </a:cubicBezTo>
                <a:cubicBezTo>
                  <a:pt x="192" y="135"/>
                  <a:pt x="192" y="135"/>
                  <a:pt x="192" y="135"/>
                </a:cubicBezTo>
                <a:cubicBezTo>
                  <a:pt x="181" y="142"/>
                  <a:pt x="172" y="151"/>
                  <a:pt x="165" y="162"/>
                </a:cubicBezTo>
                <a:cubicBezTo>
                  <a:pt x="165" y="162"/>
                  <a:pt x="165" y="162"/>
                  <a:pt x="165" y="162"/>
                </a:cubicBezTo>
                <a:cubicBezTo>
                  <a:pt x="152" y="183"/>
                  <a:pt x="145" y="209"/>
                  <a:pt x="141" y="232"/>
                </a:cubicBezTo>
                <a:cubicBezTo>
                  <a:pt x="141" y="232"/>
                  <a:pt x="141" y="232"/>
                  <a:pt x="141" y="232"/>
                </a:cubicBezTo>
                <a:cubicBezTo>
                  <a:pt x="137" y="248"/>
                  <a:pt x="135" y="262"/>
                  <a:pt x="131" y="273"/>
                </a:cubicBezTo>
                <a:cubicBezTo>
                  <a:pt x="131" y="273"/>
                  <a:pt x="131" y="273"/>
                  <a:pt x="131" y="273"/>
                </a:cubicBezTo>
                <a:cubicBezTo>
                  <a:pt x="128" y="280"/>
                  <a:pt x="125" y="286"/>
                  <a:pt x="118" y="291"/>
                </a:cubicBezTo>
                <a:cubicBezTo>
                  <a:pt x="118" y="291"/>
                  <a:pt x="118" y="291"/>
                  <a:pt x="118" y="291"/>
                </a:cubicBezTo>
                <a:cubicBezTo>
                  <a:pt x="114" y="294"/>
                  <a:pt x="109" y="296"/>
                  <a:pt x="104" y="295"/>
                </a:cubicBezTo>
                <a:cubicBezTo>
                  <a:pt x="104" y="295"/>
                  <a:pt x="104" y="295"/>
                  <a:pt x="104" y="295"/>
                </a:cubicBezTo>
                <a:cubicBezTo>
                  <a:pt x="102" y="295"/>
                  <a:pt x="101" y="295"/>
                  <a:pt x="99" y="295"/>
                </a:cubicBezTo>
                <a:cubicBezTo>
                  <a:pt x="99" y="295"/>
                  <a:pt x="99" y="295"/>
                  <a:pt x="99" y="295"/>
                </a:cubicBezTo>
                <a:cubicBezTo>
                  <a:pt x="64" y="288"/>
                  <a:pt x="38" y="272"/>
                  <a:pt x="22" y="250"/>
                </a:cubicBezTo>
                <a:cubicBezTo>
                  <a:pt x="22" y="250"/>
                  <a:pt x="22" y="250"/>
                  <a:pt x="22" y="250"/>
                </a:cubicBezTo>
                <a:cubicBezTo>
                  <a:pt x="6" y="229"/>
                  <a:pt x="0" y="203"/>
                  <a:pt x="0" y="178"/>
                </a:cubicBezTo>
                <a:cubicBezTo>
                  <a:pt x="0" y="178"/>
                  <a:pt x="0" y="178"/>
                  <a:pt x="0" y="178"/>
                </a:cubicBezTo>
                <a:cubicBezTo>
                  <a:pt x="0" y="148"/>
                  <a:pt x="9" y="119"/>
                  <a:pt x="25" y="97"/>
                </a:cubicBezTo>
                <a:cubicBezTo>
                  <a:pt x="25" y="97"/>
                  <a:pt x="25" y="97"/>
                  <a:pt x="25" y="97"/>
                </a:cubicBezTo>
                <a:cubicBezTo>
                  <a:pt x="56" y="53"/>
                  <a:pt x="94" y="28"/>
                  <a:pt x="137" y="15"/>
                </a:cubicBezTo>
                <a:cubicBezTo>
                  <a:pt x="137" y="15"/>
                  <a:pt x="137" y="15"/>
                  <a:pt x="137" y="15"/>
                </a:cubicBezTo>
                <a:cubicBezTo>
                  <a:pt x="180" y="2"/>
                  <a:pt x="228" y="0"/>
                  <a:pt x="283" y="0"/>
                </a:cubicBezTo>
                <a:cubicBezTo>
                  <a:pt x="283" y="0"/>
                  <a:pt x="283" y="0"/>
                  <a:pt x="283" y="0"/>
                </a:cubicBezTo>
                <a:cubicBezTo>
                  <a:pt x="308" y="0"/>
                  <a:pt x="334" y="1"/>
                  <a:pt x="362" y="1"/>
                </a:cubicBezTo>
                <a:cubicBezTo>
                  <a:pt x="362" y="1"/>
                  <a:pt x="362" y="1"/>
                  <a:pt x="362" y="1"/>
                </a:cubicBezTo>
                <a:cubicBezTo>
                  <a:pt x="372" y="1"/>
                  <a:pt x="383" y="1"/>
                  <a:pt x="393" y="1"/>
                </a:cubicBezTo>
                <a:cubicBezTo>
                  <a:pt x="393" y="1"/>
                  <a:pt x="393" y="1"/>
                  <a:pt x="393" y="1"/>
                </a:cubicBezTo>
                <a:cubicBezTo>
                  <a:pt x="400" y="1"/>
                  <a:pt x="406" y="5"/>
                  <a:pt x="407" y="12"/>
                </a:cubicBezTo>
                <a:cubicBezTo>
                  <a:pt x="407" y="12"/>
                  <a:pt x="407" y="12"/>
                  <a:pt x="407" y="12"/>
                </a:cubicBezTo>
                <a:cubicBezTo>
                  <a:pt x="408" y="18"/>
                  <a:pt x="405" y="25"/>
                  <a:pt x="398" y="27"/>
                </a:cubicBezTo>
                <a:cubicBezTo>
                  <a:pt x="398" y="27"/>
                  <a:pt x="398" y="27"/>
                  <a:pt x="398" y="27"/>
                </a:cubicBezTo>
                <a:cubicBezTo>
                  <a:pt x="393" y="29"/>
                  <a:pt x="389" y="32"/>
                  <a:pt x="385" y="37"/>
                </a:cubicBezTo>
                <a:cubicBezTo>
                  <a:pt x="385" y="37"/>
                  <a:pt x="385" y="37"/>
                  <a:pt x="385" y="37"/>
                </a:cubicBezTo>
                <a:cubicBezTo>
                  <a:pt x="381" y="41"/>
                  <a:pt x="377" y="47"/>
                  <a:pt x="374" y="54"/>
                </a:cubicBezTo>
                <a:cubicBezTo>
                  <a:pt x="374" y="54"/>
                  <a:pt x="374" y="54"/>
                  <a:pt x="374" y="54"/>
                </a:cubicBezTo>
                <a:cubicBezTo>
                  <a:pt x="367" y="69"/>
                  <a:pt x="363" y="89"/>
                  <a:pt x="358" y="111"/>
                </a:cubicBezTo>
                <a:cubicBezTo>
                  <a:pt x="358" y="111"/>
                  <a:pt x="358" y="111"/>
                  <a:pt x="358" y="111"/>
                </a:cubicBezTo>
                <a:cubicBezTo>
                  <a:pt x="350" y="156"/>
                  <a:pt x="343" y="211"/>
                  <a:pt x="320" y="256"/>
                </a:cubicBezTo>
                <a:cubicBezTo>
                  <a:pt x="320" y="256"/>
                  <a:pt x="320" y="256"/>
                  <a:pt x="320" y="256"/>
                </a:cubicBezTo>
                <a:cubicBezTo>
                  <a:pt x="305" y="287"/>
                  <a:pt x="281" y="314"/>
                  <a:pt x="245" y="329"/>
                </a:cubicBezTo>
                <a:cubicBezTo>
                  <a:pt x="245" y="329"/>
                  <a:pt x="245" y="329"/>
                  <a:pt x="245" y="329"/>
                </a:cubicBezTo>
                <a:cubicBezTo>
                  <a:pt x="225" y="337"/>
                  <a:pt x="200" y="342"/>
                  <a:pt x="171" y="342"/>
                </a:cubicBezTo>
                <a:cubicBezTo>
                  <a:pt x="171" y="342"/>
                  <a:pt x="171" y="342"/>
                  <a:pt x="171" y="342"/>
                </a:cubicBezTo>
                <a:cubicBezTo>
                  <a:pt x="156" y="342"/>
                  <a:pt x="139" y="341"/>
                  <a:pt x="120" y="338"/>
                </a:cubicBezTo>
                <a:cubicBezTo>
                  <a:pt x="120" y="338"/>
                  <a:pt x="120" y="338"/>
                  <a:pt x="120" y="338"/>
                </a:cubicBezTo>
                <a:cubicBezTo>
                  <a:pt x="117" y="349"/>
                  <a:pt x="116" y="358"/>
                  <a:pt x="116" y="367"/>
                </a:cubicBezTo>
                <a:cubicBezTo>
                  <a:pt x="116" y="367"/>
                  <a:pt x="116" y="367"/>
                  <a:pt x="116" y="367"/>
                </a:cubicBezTo>
                <a:cubicBezTo>
                  <a:pt x="116" y="391"/>
                  <a:pt x="125" y="407"/>
                  <a:pt x="135" y="418"/>
                </a:cubicBezTo>
                <a:cubicBezTo>
                  <a:pt x="135" y="418"/>
                  <a:pt x="135" y="418"/>
                  <a:pt x="135" y="418"/>
                </a:cubicBezTo>
                <a:cubicBezTo>
                  <a:pt x="144" y="429"/>
                  <a:pt x="155" y="434"/>
                  <a:pt x="155" y="434"/>
                </a:cubicBezTo>
                <a:cubicBezTo>
                  <a:pt x="155" y="434"/>
                  <a:pt x="155" y="434"/>
                  <a:pt x="155" y="434"/>
                </a:cubicBezTo>
                <a:cubicBezTo>
                  <a:pt x="155" y="434"/>
                  <a:pt x="155" y="434"/>
                  <a:pt x="155" y="434"/>
                </a:cubicBezTo>
                <a:cubicBezTo>
                  <a:pt x="155" y="434"/>
                  <a:pt x="155" y="434"/>
                  <a:pt x="155" y="434"/>
                </a:cubicBezTo>
                <a:cubicBezTo>
                  <a:pt x="155" y="434"/>
                  <a:pt x="155" y="434"/>
                  <a:pt x="155" y="434"/>
                </a:cubicBezTo>
                <a:cubicBezTo>
                  <a:pt x="162" y="438"/>
                  <a:pt x="165" y="446"/>
                  <a:pt x="161" y="453"/>
                </a:cubicBezTo>
                <a:cubicBezTo>
                  <a:pt x="161" y="453"/>
                  <a:pt x="161" y="453"/>
                  <a:pt x="161" y="453"/>
                </a:cubicBezTo>
                <a:cubicBezTo>
                  <a:pt x="159" y="458"/>
                  <a:pt x="154" y="460"/>
                  <a:pt x="149" y="460"/>
                </a:cubicBezTo>
                <a:cubicBezTo>
                  <a:pt x="149" y="460"/>
                  <a:pt x="149" y="460"/>
                  <a:pt x="149" y="460"/>
                </a:cubicBezTo>
                <a:cubicBezTo>
                  <a:pt x="147" y="460"/>
                  <a:pt x="145" y="460"/>
                  <a:pt x="143" y="459"/>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 name="Freeform 207"/>
          <p:cNvSpPr>
            <a:spLocks/>
          </p:cNvSpPr>
          <p:nvPr userDrawn="1"/>
        </p:nvSpPr>
        <p:spPr bwMode="auto">
          <a:xfrm>
            <a:off x="413748" y="3314914"/>
            <a:ext cx="352517" cy="361950"/>
          </a:xfrm>
          <a:custGeom>
            <a:avLst/>
            <a:gdLst/>
            <a:ahLst/>
            <a:cxnLst>
              <a:cxn ang="0">
                <a:pos x="199" y="31"/>
              </a:cxn>
              <a:cxn ang="0">
                <a:pos x="197" y="40"/>
              </a:cxn>
              <a:cxn ang="0">
                <a:pos x="194" y="53"/>
              </a:cxn>
              <a:cxn ang="0">
                <a:pos x="183" y="63"/>
              </a:cxn>
              <a:cxn ang="0">
                <a:pos x="117" y="123"/>
              </a:cxn>
              <a:cxn ang="0">
                <a:pos x="99" y="197"/>
              </a:cxn>
              <a:cxn ang="0">
                <a:pos x="91" y="286"/>
              </a:cxn>
              <a:cxn ang="0">
                <a:pos x="53" y="351"/>
              </a:cxn>
              <a:cxn ang="0">
                <a:pos x="31" y="363"/>
              </a:cxn>
              <a:cxn ang="0">
                <a:pos x="31" y="376"/>
              </a:cxn>
              <a:cxn ang="0">
                <a:pos x="117" y="376"/>
              </a:cxn>
              <a:cxn ang="0">
                <a:pos x="154" y="376"/>
              </a:cxn>
              <a:cxn ang="0">
                <a:pos x="157" y="377"/>
              </a:cxn>
              <a:cxn ang="0">
                <a:pos x="163" y="380"/>
              </a:cxn>
              <a:cxn ang="0">
                <a:pos x="202" y="397"/>
              </a:cxn>
              <a:cxn ang="0">
                <a:pos x="233" y="381"/>
              </a:cxn>
              <a:cxn ang="0">
                <a:pos x="233" y="381"/>
              </a:cxn>
              <a:cxn ang="0">
                <a:pos x="255" y="378"/>
              </a:cxn>
              <a:cxn ang="0">
                <a:pos x="258" y="399"/>
              </a:cxn>
              <a:cxn ang="0">
                <a:pos x="244" y="414"/>
              </a:cxn>
              <a:cxn ang="0">
                <a:pos x="202" y="428"/>
              </a:cxn>
              <a:cxn ang="0">
                <a:pos x="202" y="428"/>
              </a:cxn>
              <a:cxn ang="0">
                <a:pos x="148" y="407"/>
              </a:cxn>
              <a:cxn ang="0">
                <a:pos x="143" y="407"/>
              </a:cxn>
              <a:cxn ang="0">
                <a:pos x="117" y="407"/>
              </a:cxn>
              <a:cxn ang="0">
                <a:pos x="16" y="407"/>
              </a:cxn>
              <a:cxn ang="0">
                <a:pos x="5" y="403"/>
              </a:cxn>
              <a:cxn ang="0">
                <a:pos x="0" y="392"/>
              </a:cxn>
              <a:cxn ang="0">
                <a:pos x="0" y="352"/>
              </a:cxn>
              <a:cxn ang="0">
                <a:pos x="12" y="337"/>
              </a:cxn>
              <a:cxn ang="0">
                <a:pos x="12" y="337"/>
              </a:cxn>
              <a:cxn ang="0">
                <a:pos x="14" y="336"/>
              </a:cxn>
              <a:cxn ang="0">
                <a:pos x="19" y="335"/>
              </a:cxn>
              <a:cxn ang="0">
                <a:pos x="36" y="326"/>
              </a:cxn>
              <a:cxn ang="0">
                <a:pos x="60" y="284"/>
              </a:cxn>
              <a:cxn ang="0">
                <a:pos x="68" y="193"/>
              </a:cxn>
              <a:cxn ang="0">
                <a:pos x="90" y="108"/>
              </a:cxn>
              <a:cxn ang="0">
                <a:pos x="166" y="37"/>
              </a:cxn>
              <a:cxn ang="0">
                <a:pos x="167" y="35"/>
              </a:cxn>
              <a:cxn ang="0">
                <a:pos x="177" y="9"/>
              </a:cxn>
              <a:cxn ang="0">
                <a:pos x="202" y="0"/>
              </a:cxn>
              <a:cxn ang="0">
                <a:pos x="235" y="11"/>
              </a:cxn>
              <a:cxn ang="0">
                <a:pos x="247" y="39"/>
              </a:cxn>
              <a:cxn ang="0">
                <a:pos x="267" y="47"/>
              </a:cxn>
              <a:cxn ang="0">
                <a:pos x="324" y="110"/>
              </a:cxn>
              <a:cxn ang="0">
                <a:pos x="355" y="282"/>
              </a:cxn>
              <a:cxn ang="0">
                <a:pos x="376" y="322"/>
              </a:cxn>
              <a:cxn ang="0">
                <a:pos x="402" y="335"/>
              </a:cxn>
              <a:cxn ang="0">
                <a:pos x="404" y="335"/>
              </a:cxn>
              <a:cxn ang="0">
                <a:pos x="417" y="350"/>
              </a:cxn>
              <a:cxn ang="0">
                <a:pos x="412" y="402"/>
              </a:cxn>
              <a:cxn ang="0">
                <a:pos x="401" y="406"/>
              </a:cxn>
              <a:cxn ang="0">
                <a:pos x="301" y="406"/>
              </a:cxn>
              <a:cxn ang="0">
                <a:pos x="285" y="391"/>
              </a:cxn>
              <a:cxn ang="0">
                <a:pos x="301" y="376"/>
              </a:cxn>
              <a:cxn ang="0">
                <a:pos x="386" y="362"/>
              </a:cxn>
              <a:cxn ang="0">
                <a:pos x="364" y="352"/>
              </a:cxn>
              <a:cxn ang="0">
                <a:pos x="324" y="285"/>
              </a:cxn>
              <a:cxn ang="0">
                <a:pos x="296" y="123"/>
              </a:cxn>
              <a:cxn ang="0">
                <a:pos x="260" y="78"/>
              </a:cxn>
              <a:cxn ang="0">
                <a:pos x="231" y="66"/>
              </a:cxn>
              <a:cxn ang="0">
                <a:pos x="222" y="61"/>
              </a:cxn>
              <a:cxn ang="0">
                <a:pos x="216" y="49"/>
              </a:cxn>
            </a:cxnLst>
            <a:rect l="0" t="0" r="r" b="b"/>
            <a:pathLst>
              <a:path w="417" h="428">
                <a:moveTo>
                  <a:pt x="214" y="32"/>
                </a:moveTo>
                <a:cubicBezTo>
                  <a:pt x="214" y="32"/>
                  <a:pt x="208" y="30"/>
                  <a:pt x="199" y="31"/>
                </a:cubicBezTo>
                <a:cubicBezTo>
                  <a:pt x="199" y="31"/>
                  <a:pt x="199" y="31"/>
                  <a:pt x="199" y="31"/>
                </a:cubicBezTo>
                <a:cubicBezTo>
                  <a:pt x="198" y="32"/>
                  <a:pt x="197" y="35"/>
                  <a:pt x="197" y="40"/>
                </a:cubicBezTo>
                <a:cubicBezTo>
                  <a:pt x="197" y="40"/>
                  <a:pt x="197" y="40"/>
                  <a:pt x="197" y="40"/>
                </a:cubicBezTo>
                <a:cubicBezTo>
                  <a:pt x="196" y="44"/>
                  <a:pt x="196" y="47"/>
                  <a:pt x="194" y="53"/>
                </a:cubicBezTo>
                <a:cubicBezTo>
                  <a:pt x="194" y="53"/>
                  <a:pt x="194" y="53"/>
                  <a:pt x="194" y="53"/>
                </a:cubicBezTo>
                <a:cubicBezTo>
                  <a:pt x="192" y="56"/>
                  <a:pt x="189" y="61"/>
                  <a:pt x="183" y="63"/>
                </a:cubicBezTo>
                <a:cubicBezTo>
                  <a:pt x="183" y="63"/>
                  <a:pt x="183" y="63"/>
                  <a:pt x="183" y="63"/>
                </a:cubicBezTo>
                <a:cubicBezTo>
                  <a:pt x="150" y="77"/>
                  <a:pt x="137" y="86"/>
                  <a:pt x="117" y="123"/>
                </a:cubicBezTo>
                <a:cubicBezTo>
                  <a:pt x="117" y="123"/>
                  <a:pt x="117" y="123"/>
                  <a:pt x="117" y="123"/>
                </a:cubicBezTo>
                <a:cubicBezTo>
                  <a:pt x="109" y="139"/>
                  <a:pt x="102" y="167"/>
                  <a:pt x="99" y="197"/>
                </a:cubicBezTo>
                <a:cubicBezTo>
                  <a:pt x="99" y="197"/>
                  <a:pt x="99" y="197"/>
                  <a:pt x="99" y="197"/>
                </a:cubicBezTo>
                <a:cubicBezTo>
                  <a:pt x="95" y="227"/>
                  <a:pt x="93" y="259"/>
                  <a:pt x="91" y="286"/>
                </a:cubicBezTo>
                <a:cubicBezTo>
                  <a:pt x="91" y="286"/>
                  <a:pt x="91" y="286"/>
                  <a:pt x="91" y="286"/>
                </a:cubicBezTo>
                <a:cubicBezTo>
                  <a:pt x="89" y="319"/>
                  <a:pt x="70" y="340"/>
                  <a:pt x="53" y="351"/>
                </a:cubicBezTo>
                <a:cubicBezTo>
                  <a:pt x="53" y="351"/>
                  <a:pt x="53" y="351"/>
                  <a:pt x="53" y="351"/>
                </a:cubicBezTo>
                <a:cubicBezTo>
                  <a:pt x="45" y="357"/>
                  <a:pt x="37" y="361"/>
                  <a:pt x="31" y="363"/>
                </a:cubicBezTo>
                <a:cubicBezTo>
                  <a:pt x="31" y="363"/>
                  <a:pt x="31" y="363"/>
                  <a:pt x="31" y="363"/>
                </a:cubicBezTo>
                <a:cubicBezTo>
                  <a:pt x="31" y="376"/>
                  <a:pt x="31" y="376"/>
                  <a:pt x="31" y="376"/>
                </a:cubicBezTo>
                <a:cubicBezTo>
                  <a:pt x="52" y="376"/>
                  <a:pt x="89" y="376"/>
                  <a:pt x="117" y="376"/>
                </a:cubicBezTo>
                <a:cubicBezTo>
                  <a:pt x="117" y="376"/>
                  <a:pt x="117" y="376"/>
                  <a:pt x="117" y="376"/>
                </a:cubicBezTo>
                <a:cubicBezTo>
                  <a:pt x="137" y="376"/>
                  <a:pt x="150" y="376"/>
                  <a:pt x="154" y="376"/>
                </a:cubicBezTo>
                <a:cubicBezTo>
                  <a:pt x="154" y="376"/>
                  <a:pt x="154" y="376"/>
                  <a:pt x="154" y="376"/>
                </a:cubicBezTo>
                <a:cubicBezTo>
                  <a:pt x="155" y="376"/>
                  <a:pt x="154" y="376"/>
                  <a:pt x="157" y="377"/>
                </a:cubicBezTo>
                <a:cubicBezTo>
                  <a:pt x="157" y="377"/>
                  <a:pt x="157" y="377"/>
                  <a:pt x="157" y="377"/>
                </a:cubicBezTo>
                <a:cubicBezTo>
                  <a:pt x="158" y="377"/>
                  <a:pt x="159" y="377"/>
                  <a:pt x="163" y="380"/>
                </a:cubicBezTo>
                <a:cubicBezTo>
                  <a:pt x="163" y="380"/>
                  <a:pt x="163" y="380"/>
                  <a:pt x="163" y="380"/>
                </a:cubicBezTo>
                <a:cubicBezTo>
                  <a:pt x="180" y="394"/>
                  <a:pt x="193" y="397"/>
                  <a:pt x="202" y="397"/>
                </a:cubicBezTo>
                <a:cubicBezTo>
                  <a:pt x="202" y="397"/>
                  <a:pt x="202" y="397"/>
                  <a:pt x="202" y="397"/>
                </a:cubicBezTo>
                <a:cubicBezTo>
                  <a:pt x="220" y="397"/>
                  <a:pt x="232" y="383"/>
                  <a:pt x="233" y="381"/>
                </a:cubicBezTo>
                <a:cubicBezTo>
                  <a:pt x="233" y="381"/>
                  <a:pt x="233" y="381"/>
                  <a:pt x="233" y="381"/>
                </a:cubicBezTo>
                <a:cubicBezTo>
                  <a:pt x="233" y="381"/>
                  <a:pt x="233" y="381"/>
                  <a:pt x="233" y="381"/>
                </a:cubicBezTo>
                <a:cubicBezTo>
                  <a:pt x="233" y="381"/>
                  <a:pt x="233" y="381"/>
                  <a:pt x="233" y="381"/>
                </a:cubicBezTo>
                <a:cubicBezTo>
                  <a:pt x="233" y="381"/>
                  <a:pt x="233" y="381"/>
                  <a:pt x="233" y="381"/>
                </a:cubicBezTo>
                <a:cubicBezTo>
                  <a:pt x="238" y="374"/>
                  <a:pt x="248" y="373"/>
                  <a:pt x="255" y="378"/>
                </a:cubicBezTo>
                <a:cubicBezTo>
                  <a:pt x="255" y="378"/>
                  <a:pt x="255" y="378"/>
                  <a:pt x="255" y="378"/>
                </a:cubicBezTo>
                <a:cubicBezTo>
                  <a:pt x="262" y="383"/>
                  <a:pt x="263" y="392"/>
                  <a:pt x="258" y="399"/>
                </a:cubicBezTo>
                <a:cubicBezTo>
                  <a:pt x="258" y="399"/>
                  <a:pt x="258" y="399"/>
                  <a:pt x="258" y="399"/>
                </a:cubicBezTo>
                <a:cubicBezTo>
                  <a:pt x="258" y="400"/>
                  <a:pt x="253" y="407"/>
                  <a:pt x="244" y="414"/>
                </a:cubicBezTo>
                <a:cubicBezTo>
                  <a:pt x="244" y="414"/>
                  <a:pt x="244" y="414"/>
                  <a:pt x="244" y="414"/>
                </a:cubicBezTo>
                <a:cubicBezTo>
                  <a:pt x="234" y="421"/>
                  <a:pt x="220" y="428"/>
                  <a:pt x="202" y="428"/>
                </a:cubicBezTo>
                <a:cubicBezTo>
                  <a:pt x="202" y="428"/>
                  <a:pt x="202" y="428"/>
                  <a:pt x="202" y="428"/>
                </a:cubicBezTo>
                <a:cubicBezTo>
                  <a:pt x="202" y="428"/>
                  <a:pt x="202" y="428"/>
                  <a:pt x="202" y="428"/>
                </a:cubicBezTo>
                <a:cubicBezTo>
                  <a:pt x="202" y="428"/>
                  <a:pt x="202" y="428"/>
                  <a:pt x="202" y="428"/>
                </a:cubicBezTo>
                <a:cubicBezTo>
                  <a:pt x="185" y="428"/>
                  <a:pt x="167" y="422"/>
                  <a:pt x="148" y="407"/>
                </a:cubicBezTo>
                <a:cubicBezTo>
                  <a:pt x="148" y="407"/>
                  <a:pt x="148" y="407"/>
                  <a:pt x="148" y="407"/>
                </a:cubicBezTo>
                <a:cubicBezTo>
                  <a:pt x="146" y="407"/>
                  <a:pt x="145" y="407"/>
                  <a:pt x="143" y="407"/>
                </a:cubicBezTo>
                <a:cubicBezTo>
                  <a:pt x="143" y="407"/>
                  <a:pt x="143" y="407"/>
                  <a:pt x="143" y="407"/>
                </a:cubicBezTo>
                <a:cubicBezTo>
                  <a:pt x="136" y="407"/>
                  <a:pt x="128" y="407"/>
                  <a:pt x="117" y="407"/>
                </a:cubicBezTo>
                <a:cubicBezTo>
                  <a:pt x="117" y="407"/>
                  <a:pt x="117" y="407"/>
                  <a:pt x="117" y="407"/>
                </a:cubicBezTo>
                <a:cubicBezTo>
                  <a:pt x="77" y="407"/>
                  <a:pt x="16" y="407"/>
                  <a:pt x="16" y="407"/>
                </a:cubicBezTo>
                <a:cubicBezTo>
                  <a:pt x="16" y="407"/>
                  <a:pt x="16" y="407"/>
                  <a:pt x="16" y="407"/>
                </a:cubicBezTo>
                <a:cubicBezTo>
                  <a:pt x="12" y="407"/>
                  <a:pt x="8" y="406"/>
                  <a:pt x="5" y="403"/>
                </a:cubicBezTo>
                <a:cubicBezTo>
                  <a:pt x="5" y="403"/>
                  <a:pt x="5" y="403"/>
                  <a:pt x="5" y="403"/>
                </a:cubicBezTo>
                <a:cubicBezTo>
                  <a:pt x="2" y="400"/>
                  <a:pt x="0" y="396"/>
                  <a:pt x="0" y="392"/>
                </a:cubicBezTo>
                <a:cubicBezTo>
                  <a:pt x="0" y="392"/>
                  <a:pt x="0" y="392"/>
                  <a:pt x="0" y="392"/>
                </a:cubicBezTo>
                <a:cubicBezTo>
                  <a:pt x="0" y="352"/>
                  <a:pt x="0" y="352"/>
                  <a:pt x="0" y="352"/>
                </a:cubicBezTo>
                <a:cubicBezTo>
                  <a:pt x="0" y="345"/>
                  <a:pt x="5" y="338"/>
                  <a:pt x="12" y="337"/>
                </a:cubicBezTo>
                <a:cubicBezTo>
                  <a:pt x="12" y="337"/>
                  <a:pt x="12" y="337"/>
                  <a:pt x="12" y="337"/>
                </a:cubicBezTo>
                <a:cubicBezTo>
                  <a:pt x="12" y="337"/>
                  <a:pt x="12" y="337"/>
                  <a:pt x="12" y="337"/>
                </a:cubicBezTo>
                <a:cubicBezTo>
                  <a:pt x="12" y="337"/>
                  <a:pt x="12" y="337"/>
                  <a:pt x="12" y="337"/>
                </a:cubicBezTo>
                <a:cubicBezTo>
                  <a:pt x="13" y="337"/>
                  <a:pt x="13" y="337"/>
                  <a:pt x="14" y="336"/>
                </a:cubicBezTo>
                <a:cubicBezTo>
                  <a:pt x="14" y="336"/>
                  <a:pt x="14" y="336"/>
                  <a:pt x="14" y="336"/>
                </a:cubicBezTo>
                <a:cubicBezTo>
                  <a:pt x="15" y="336"/>
                  <a:pt x="17" y="335"/>
                  <a:pt x="19" y="335"/>
                </a:cubicBezTo>
                <a:cubicBezTo>
                  <a:pt x="19" y="335"/>
                  <a:pt x="19" y="335"/>
                  <a:pt x="19" y="335"/>
                </a:cubicBezTo>
                <a:cubicBezTo>
                  <a:pt x="24" y="333"/>
                  <a:pt x="30" y="330"/>
                  <a:pt x="36" y="326"/>
                </a:cubicBezTo>
                <a:cubicBezTo>
                  <a:pt x="36" y="326"/>
                  <a:pt x="36" y="326"/>
                  <a:pt x="36" y="326"/>
                </a:cubicBezTo>
                <a:cubicBezTo>
                  <a:pt x="48" y="317"/>
                  <a:pt x="59" y="305"/>
                  <a:pt x="60" y="284"/>
                </a:cubicBezTo>
                <a:cubicBezTo>
                  <a:pt x="60" y="284"/>
                  <a:pt x="60" y="284"/>
                  <a:pt x="60" y="284"/>
                </a:cubicBezTo>
                <a:cubicBezTo>
                  <a:pt x="62" y="257"/>
                  <a:pt x="64" y="224"/>
                  <a:pt x="68" y="193"/>
                </a:cubicBezTo>
                <a:cubicBezTo>
                  <a:pt x="68" y="193"/>
                  <a:pt x="68" y="193"/>
                  <a:pt x="68" y="193"/>
                </a:cubicBezTo>
                <a:cubicBezTo>
                  <a:pt x="72" y="161"/>
                  <a:pt x="78" y="131"/>
                  <a:pt x="90" y="108"/>
                </a:cubicBezTo>
                <a:cubicBezTo>
                  <a:pt x="90" y="108"/>
                  <a:pt x="90" y="108"/>
                  <a:pt x="90" y="108"/>
                </a:cubicBezTo>
                <a:cubicBezTo>
                  <a:pt x="110" y="69"/>
                  <a:pt x="133" y="50"/>
                  <a:pt x="166" y="37"/>
                </a:cubicBezTo>
                <a:cubicBezTo>
                  <a:pt x="166" y="37"/>
                  <a:pt x="166" y="37"/>
                  <a:pt x="166" y="37"/>
                </a:cubicBezTo>
                <a:cubicBezTo>
                  <a:pt x="166" y="36"/>
                  <a:pt x="166" y="35"/>
                  <a:pt x="167" y="35"/>
                </a:cubicBezTo>
                <a:cubicBezTo>
                  <a:pt x="167" y="35"/>
                  <a:pt x="167" y="35"/>
                  <a:pt x="167" y="35"/>
                </a:cubicBezTo>
                <a:cubicBezTo>
                  <a:pt x="168" y="29"/>
                  <a:pt x="168" y="18"/>
                  <a:pt x="177" y="9"/>
                </a:cubicBezTo>
                <a:cubicBezTo>
                  <a:pt x="177" y="9"/>
                  <a:pt x="177" y="9"/>
                  <a:pt x="177" y="9"/>
                </a:cubicBezTo>
                <a:cubicBezTo>
                  <a:pt x="184" y="3"/>
                  <a:pt x="193" y="0"/>
                  <a:pt x="202" y="0"/>
                </a:cubicBezTo>
                <a:cubicBezTo>
                  <a:pt x="202" y="0"/>
                  <a:pt x="202" y="0"/>
                  <a:pt x="202" y="0"/>
                </a:cubicBezTo>
                <a:cubicBezTo>
                  <a:pt x="215" y="0"/>
                  <a:pt x="225" y="1"/>
                  <a:pt x="235" y="11"/>
                </a:cubicBezTo>
                <a:cubicBezTo>
                  <a:pt x="235" y="11"/>
                  <a:pt x="235" y="11"/>
                  <a:pt x="235" y="11"/>
                </a:cubicBezTo>
                <a:cubicBezTo>
                  <a:pt x="243" y="18"/>
                  <a:pt x="246" y="28"/>
                  <a:pt x="247" y="39"/>
                </a:cubicBezTo>
                <a:cubicBezTo>
                  <a:pt x="247" y="39"/>
                  <a:pt x="247" y="39"/>
                  <a:pt x="247" y="39"/>
                </a:cubicBezTo>
                <a:cubicBezTo>
                  <a:pt x="252" y="40"/>
                  <a:pt x="259" y="43"/>
                  <a:pt x="267" y="47"/>
                </a:cubicBezTo>
                <a:cubicBezTo>
                  <a:pt x="267" y="47"/>
                  <a:pt x="267" y="47"/>
                  <a:pt x="267" y="47"/>
                </a:cubicBezTo>
                <a:cubicBezTo>
                  <a:pt x="285" y="56"/>
                  <a:pt x="308" y="74"/>
                  <a:pt x="324" y="110"/>
                </a:cubicBezTo>
                <a:cubicBezTo>
                  <a:pt x="324" y="110"/>
                  <a:pt x="324" y="110"/>
                  <a:pt x="324" y="110"/>
                </a:cubicBezTo>
                <a:cubicBezTo>
                  <a:pt x="359" y="184"/>
                  <a:pt x="352" y="249"/>
                  <a:pt x="355" y="282"/>
                </a:cubicBezTo>
                <a:cubicBezTo>
                  <a:pt x="355" y="282"/>
                  <a:pt x="355" y="282"/>
                  <a:pt x="355" y="282"/>
                </a:cubicBezTo>
                <a:cubicBezTo>
                  <a:pt x="356" y="303"/>
                  <a:pt x="365" y="314"/>
                  <a:pt x="376" y="322"/>
                </a:cubicBezTo>
                <a:cubicBezTo>
                  <a:pt x="376" y="322"/>
                  <a:pt x="376" y="322"/>
                  <a:pt x="376" y="322"/>
                </a:cubicBezTo>
                <a:cubicBezTo>
                  <a:pt x="386" y="330"/>
                  <a:pt x="398" y="334"/>
                  <a:pt x="402" y="335"/>
                </a:cubicBezTo>
                <a:cubicBezTo>
                  <a:pt x="402" y="335"/>
                  <a:pt x="402" y="335"/>
                  <a:pt x="402" y="335"/>
                </a:cubicBezTo>
                <a:cubicBezTo>
                  <a:pt x="404" y="335"/>
                  <a:pt x="404" y="335"/>
                  <a:pt x="404" y="335"/>
                </a:cubicBezTo>
                <a:cubicBezTo>
                  <a:pt x="404" y="335"/>
                  <a:pt x="404" y="335"/>
                  <a:pt x="404" y="335"/>
                </a:cubicBezTo>
                <a:cubicBezTo>
                  <a:pt x="411" y="336"/>
                  <a:pt x="417" y="343"/>
                  <a:pt x="417" y="350"/>
                </a:cubicBezTo>
                <a:cubicBezTo>
                  <a:pt x="417" y="350"/>
                  <a:pt x="417" y="350"/>
                  <a:pt x="417" y="350"/>
                </a:cubicBezTo>
                <a:cubicBezTo>
                  <a:pt x="417" y="391"/>
                  <a:pt x="417" y="391"/>
                  <a:pt x="417" y="391"/>
                </a:cubicBezTo>
                <a:cubicBezTo>
                  <a:pt x="417" y="395"/>
                  <a:pt x="415" y="399"/>
                  <a:pt x="412" y="402"/>
                </a:cubicBezTo>
                <a:cubicBezTo>
                  <a:pt x="412" y="402"/>
                  <a:pt x="412" y="402"/>
                  <a:pt x="412" y="402"/>
                </a:cubicBezTo>
                <a:cubicBezTo>
                  <a:pt x="409" y="405"/>
                  <a:pt x="405" y="406"/>
                  <a:pt x="401" y="406"/>
                </a:cubicBezTo>
                <a:cubicBezTo>
                  <a:pt x="401" y="406"/>
                  <a:pt x="401" y="406"/>
                  <a:pt x="401" y="406"/>
                </a:cubicBezTo>
                <a:cubicBezTo>
                  <a:pt x="301" y="406"/>
                  <a:pt x="301" y="406"/>
                  <a:pt x="301" y="406"/>
                </a:cubicBezTo>
                <a:cubicBezTo>
                  <a:pt x="292" y="406"/>
                  <a:pt x="285" y="399"/>
                  <a:pt x="285" y="391"/>
                </a:cubicBezTo>
                <a:cubicBezTo>
                  <a:pt x="285" y="391"/>
                  <a:pt x="285" y="391"/>
                  <a:pt x="285" y="391"/>
                </a:cubicBezTo>
                <a:cubicBezTo>
                  <a:pt x="285" y="382"/>
                  <a:pt x="292" y="376"/>
                  <a:pt x="301" y="376"/>
                </a:cubicBezTo>
                <a:cubicBezTo>
                  <a:pt x="301" y="376"/>
                  <a:pt x="301" y="376"/>
                  <a:pt x="301" y="376"/>
                </a:cubicBezTo>
                <a:cubicBezTo>
                  <a:pt x="386" y="376"/>
                  <a:pt x="386" y="376"/>
                  <a:pt x="386" y="376"/>
                </a:cubicBezTo>
                <a:cubicBezTo>
                  <a:pt x="386" y="362"/>
                  <a:pt x="386" y="362"/>
                  <a:pt x="386" y="362"/>
                </a:cubicBezTo>
                <a:cubicBezTo>
                  <a:pt x="380" y="360"/>
                  <a:pt x="372" y="357"/>
                  <a:pt x="364" y="352"/>
                </a:cubicBezTo>
                <a:cubicBezTo>
                  <a:pt x="364" y="352"/>
                  <a:pt x="364" y="352"/>
                  <a:pt x="364" y="352"/>
                </a:cubicBezTo>
                <a:cubicBezTo>
                  <a:pt x="346" y="341"/>
                  <a:pt x="326" y="319"/>
                  <a:pt x="324" y="285"/>
                </a:cubicBezTo>
                <a:cubicBezTo>
                  <a:pt x="324" y="285"/>
                  <a:pt x="324" y="285"/>
                  <a:pt x="324" y="285"/>
                </a:cubicBezTo>
                <a:cubicBezTo>
                  <a:pt x="321" y="246"/>
                  <a:pt x="327" y="190"/>
                  <a:pt x="296" y="123"/>
                </a:cubicBezTo>
                <a:cubicBezTo>
                  <a:pt x="296" y="123"/>
                  <a:pt x="296" y="123"/>
                  <a:pt x="296" y="123"/>
                </a:cubicBezTo>
                <a:cubicBezTo>
                  <a:pt x="285" y="99"/>
                  <a:pt x="271" y="86"/>
                  <a:pt x="260" y="78"/>
                </a:cubicBezTo>
                <a:cubicBezTo>
                  <a:pt x="260" y="78"/>
                  <a:pt x="260" y="78"/>
                  <a:pt x="260" y="78"/>
                </a:cubicBezTo>
                <a:cubicBezTo>
                  <a:pt x="248" y="71"/>
                  <a:pt x="239" y="69"/>
                  <a:pt x="231" y="66"/>
                </a:cubicBezTo>
                <a:cubicBezTo>
                  <a:pt x="231" y="66"/>
                  <a:pt x="231" y="66"/>
                  <a:pt x="231" y="66"/>
                </a:cubicBezTo>
                <a:cubicBezTo>
                  <a:pt x="229" y="65"/>
                  <a:pt x="227" y="65"/>
                  <a:pt x="222" y="61"/>
                </a:cubicBezTo>
                <a:cubicBezTo>
                  <a:pt x="222" y="61"/>
                  <a:pt x="222" y="61"/>
                  <a:pt x="222" y="61"/>
                </a:cubicBezTo>
                <a:cubicBezTo>
                  <a:pt x="220" y="60"/>
                  <a:pt x="217" y="55"/>
                  <a:pt x="216" y="49"/>
                </a:cubicBezTo>
                <a:cubicBezTo>
                  <a:pt x="216" y="49"/>
                  <a:pt x="216" y="49"/>
                  <a:pt x="216" y="49"/>
                </a:cubicBezTo>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 name="Freeform 230"/>
          <p:cNvSpPr>
            <a:spLocks/>
          </p:cNvSpPr>
          <p:nvPr userDrawn="1"/>
        </p:nvSpPr>
        <p:spPr bwMode="auto">
          <a:xfrm>
            <a:off x="395888" y="3817302"/>
            <a:ext cx="388245" cy="350044"/>
          </a:xfrm>
          <a:custGeom>
            <a:avLst/>
            <a:gdLst/>
            <a:ahLst/>
            <a:cxnLst>
              <a:cxn ang="0">
                <a:pos x="357" y="34"/>
              </a:cxn>
              <a:cxn ang="0">
                <a:pos x="75" y="90"/>
              </a:cxn>
              <a:cxn ang="0">
                <a:pos x="43" y="164"/>
              </a:cxn>
              <a:cxn ang="0">
                <a:pos x="45" y="176"/>
              </a:cxn>
              <a:cxn ang="0">
                <a:pos x="76" y="181"/>
              </a:cxn>
              <a:cxn ang="0">
                <a:pos x="76" y="154"/>
              </a:cxn>
              <a:cxn ang="0">
                <a:pos x="85" y="116"/>
              </a:cxn>
              <a:cxn ang="0">
                <a:pos x="383" y="93"/>
              </a:cxn>
              <a:cxn ang="0">
                <a:pos x="424" y="42"/>
              </a:cxn>
              <a:cxn ang="0">
                <a:pos x="407" y="248"/>
              </a:cxn>
              <a:cxn ang="0">
                <a:pos x="383" y="145"/>
              </a:cxn>
              <a:cxn ang="0">
                <a:pos x="260" y="132"/>
              </a:cxn>
              <a:cxn ang="0">
                <a:pos x="247" y="145"/>
              </a:cxn>
              <a:cxn ang="0">
                <a:pos x="283" y="387"/>
              </a:cxn>
              <a:cxn ang="0">
                <a:pos x="220" y="147"/>
              </a:cxn>
              <a:cxn ang="0">
                <a:pos x="217" y="136"/>
              </a:cxn>
              <a:cxn ang="0">
                <a:pos x="136" y="132"/>
              </a:cxn>
              <a:cxn ang="0">
                <a:pos x="119" y="154"/>
              </a:cxn>
              <a:cxn ang="0">
                <a:pos x="96" y="166"/>
              </a:cxn>
              <a:cxn ang="0">
                <a:pos x="76" y="291"/>
              </a:cxn>
              <a:cxn ang="0">
                <a:pos x="89" y="305"/>
              </a:cxn>
              <a:cxn ang="0">
                <a:pos x="99" y="387"/>
              </a:cxn>
              <a:cxn ang="0">
                <a:pos x="45" y="305"/>
              </a:cxn>
              <a:cxn ang="0">
                <a:pos x="72" y="291"/>
              </a:cxn>
              <a:cxn ang="0">
                <a:pos x="33" y="278"/>
              </a:cxn>
              <a:cxn ang="0">
                <a:pos x="1" y="398"/>
              </a:cxn>
              <a:cxn ang="0">
                <a:pos x="14" y="414"/>
              </a:cxn>
              <a:cxn ang="0">
                <a:pos x="123" y="402"/>
              </a:cxn>
              <a:cxn ang="0">
                <a:pos x="137" y="283"/>
              </a:cxn>
              <a:cxn ang="0">
                <a:pos x="105" y="278"/>
              </a:cxn>
              <a:cxn ang="0">
                <a:pos x="129" y="181"/>
              </a:cxn>
              <a:cxn ang="0">
                <a:pos x="146" y="158"/>
              </a:cxn>
              <a:cxn ang="0">
                <a:pos x="156" y="398"/>
              </a:cxn>
              <a:cxn ang="0">
                <a:pos x="159" y="409"/>
              </a:cxn>
              <a:cxn ang="0">
                <a:pos x="299" y="414"/>
              </a:cxn>
              <a:cxn ang="0">
                <a:pos x="312" y="400"/>
              </a:cxn>
              <a:cxn ang="0">
                <a:pos x="276" y="158"/>
              </a:cxn>
              <a:cxn ang="0">
                <a:pos x="357" y="262"/>
              </a:cxn>
              <a:cxn ang="0">
                <a:pos x="416" y="275"/>
              </a:cxn>
              <a:cxn ang="0">
                <a:pos x="460" y="135"/>
              </a:cxn>
              <a:cxn ang="0">
                <a:pos x="438" y="19"/>
              </a:cxn>
            </a:cxnLst>
            <a:rect l="0" t="0" r="r" b="b"/>
            <a:pathLst>
              <a:path w="460" h="414">
                <a:moveTo>
                  <a:pt x="362" y="24"/>
                </a:moveTo>
                <a:cubicBezTo>
                  <a:pt x="359" y="26"/>
                  <a:pt x="357" y="30"/>
                  <a:pt x="357" y="34"/>
                </a:cubicBezTo>
                <a:cubicBezTo>
                  <a:pt x="357" y="34"/>
                  <a:pt x="357" y="64"/>
                  <a:pt x="357" y="80"/>
                </a:cubicBezTo>
                <a:cubicBezTo>
                  <a:pt x="333" y="81"/>
                  <a:pt x="75" y="90"/>
                  <a:pt x="75" y="90"/>
                </a:cubicBezTo>
                <a:cubicBezTo>
                  <a:pt x="69" y="90"/>
                  <a:pt x="64" y="94"/>
                  <a:pt x="62" y="99"/>
                </a:cubicBezTo>
                <a:cubicBezTo>
                  <a:pt x="43" y="164"/>
                  <a:pt x="43" y="164"/>
                  <a:pt x="43" y="164"/>
                </a:cubicBezTo>
                <a:cubicBezTo>
                  <a:pt x="43" y="165"/>
                  <a:pt x="42" y="166"/>
                  <a:pt x="42" y="168"/>
                </a:cubicBezTo>
                <a:cubicBezTo>
                  <a:pt x="42" y="171"/>
                  <a:pt x="43" y="173"/>
                  <a:pt x="45" y="176"/>
                </a:cubicBezTo>
                <a:cubicBezTo>
                  <a:pt x="48" y="179"/>
                  <a:pt x="52" y="181"/>
                  <a:pt x="56" y="181"/>
                </a:cubicBezTo>
                <a:cubicBezTo>
                  <a:pt x="76" y="181"/>
                  <a:pt x="76" y="181"/>
                  <a:pt x="76" y="181"/>
                </a:cubicBezTo>
                <a:cubicBezTo>
                  <a:pt x="83" y="181"/>
                  <a:pt x="89" y="175"/>
                  <a:pt x="89" y="168"/>
                </a:cubicBezTo>
                <a:cubicBezTo>
                  <a:pt x="89" y="160"/>
                  <a:pt x="83" y="154"/>
                  <a:pt x="76" y="154"/>
                </a:cubicBezTo>
                <a:cubicBezTo>
                  <a:pt x="76" y="154"/>
                  <a:pt x="74" y="154"/>
                  <a:pt x="74" y="154"/>
                </a:cubicBezTo>
                <a:cubicBezTo>
                  <a:pt x="78" y="140"/>
                  <a:pt x="82" y="126"/>
                  <a:pt x="85" y="116"/>
                </a:cubicBezTo>
                <a:cubicBezTo>
                  <a:pt x="103" y="116"/>
                  <a:pt x="370" y="106"/>
                  <a:pt x="370" y="106"/>
                </a:cubicBezTo>
                <a:cubicBezTo>
                  <a:pt x="378" y="106"/>
                  <a:pt x="383" y="100"/>
                  <a:pt x="383" y="93"/>
                </a:cubicBezTo>
                <a:cubicBezTo>
                  <a:pt x="383" y="93"/>
                  <a:pt x="383" y="53"/>
                  <a:pt x="383" y="42"/>
                </a:cubicBezTo>
                <a:cubicBezTo>
                  <a:pt x="399" y="34"/>
                  <a:pt x="418" y="40"/>
                  <a:pt x="424" y="42"/>
                </a:cubicBezTo>
                <a:cubicBezTo>
                  <a:pt x="428" y="54"/>
                  <a:pt x="433" y="98"/>
                  <a:pt x="433" y="135"/>
                </a:cubicBezTo>
                <a:cubicBezTo>
                  <a:pt x="433" y="161"/>
                  <a:pt x="416" y="219"/>
                  <a:pt x="407" y="248"/>
                </a:cubicBezTo>
                <a:cubicBezTo>
                  <a:pt x="399" y="248"/>
                  <a:pt x="393" y="248"/>
                  <a:pt x="383" y="248"/>
                </a:cubicBezTo>
                <a:cubicBezTo>
                  <a:pt x="383" y="227"/>
                  <a:pt x="383" y="145"/>
                  <a:pt x="383" y="145"/>
                </a:cubicBezTo>
                <a:cubicBezTo>
                  <a:pt x="383" y="138"/>
                  <a:pt x="377" y="132"/>
                  <a:pt x="370" y="132"/>
                </a:cubicBezTo>
                <a:cubicBezTo>
                  <a:pt x="260" y="132"/>
                  <a:pt x="260" y="132"/>
                  <a:pt x="260" y="132"/>
                </a:cubicBezTo>
                <a:cubicBezTo>
                  <a:pt x="257" y="132"/>
                  <a:pt x="253" y="133"/>
                  <a:pt x="250" y="136"/>
                </a:cubicBezTo>
                <a:cubicBezTo>
                  <a:pt x="248" y="139"/>
                  <a:pt x="247" y="142"/>
                  <a:pt x="247" y="145"/>
                </a:cubicBezTo>
                <a:cubicBezTo>
                  <a:pt x="247" y="146"/>
                  <a:pt x="247" y="146"/>
                  <a:pt x="247" y="147"/>
                </a:cubicBezTo>
                <a:cubicBezTo>
                  <a:pt x="247" y="147"/>
                  <a:pt x="279" y="360"/>
                  <a:pt x="283" y="387"/>
                </a:cubicBezTo>
                <a:cubicBezTo>
                  <a:pt x="263" y="387"/>
                  <a:pt x="205" y="387"/>
                  <a:pt x="184" y="387"/>
                </a:cubicBezTo>
                <a:cubicBezTo>
                  <a:pt x="188" y="360"/>
                  <a:pt x="220" y="147"/>
                  <a:pt x="220" y="147"/>
                </a:cubicBezTo>
                <a:cubicBezTo>
                  <a:pt x="220" y="146"/>
                  <a:pt x="220" y="146"/>
                  <a:pt x="220" y="145"/>
                </a:cubicBezTo>
                <a:cubicBezTo>
                  <a:pt x="220" y="142"/>
                  <a:pt x="219" y="139"/>
                  <a:pt x="217" y="136"/>
                </a:cubicBezTo>
                <a:cubicBezTo>
                  <a:pt x="215" y="133"/>
                  <a:pt x="211" y="132"/>
                  <a:pt x="207" y="132"/>
                </a:cubicBezTo>
                <a:cubicBezTo>
                  <a:pt x="136" y="132"/>
                  <a:pt x="136" y="132"/>
                  <a:pt x="136" y="132"/>
                </a:cubicBezTo>
                <a:cubicBezTo>
                  <a:pt x="130" y="132"/>
                  <a:pt x="125" y="135"/>
                  <a:pt x="123" y="141"/>
                </a:cubicBezTo>
                <a:cubicBezTo>
                  <a:pt x="123" y="141"/>
                  <a:pt x="121" y="148"/>
                  <a:pt x="119" y="154"/>
                </a:cubicBezTo>
                <a:cubicBezTo>
                  <a:pt x="114" y="154"/>
                  <a:pt x="109" y="154"/>
                  <a:pt x="109" y="154"/>
                </a:cubicBezTo>
                <a:cubicBezTo>
                  <a:pt x="102" y="154"/>
                  <a:pt x="97" y="159"/>
                  <a:pt x="96" y="166"/>
                </a:cubicBezTo>
                <a:cubicBezTo>
                  <a:pt x="76" y="289"/>
                  <a:pt x="76" y="289"/>
                  <a:pt x="76" y="289"/>
                </a:cubicBezTo>
                <a:cubicBezTo>
                  <a:pt x="76" y="290"/>
                  <a:pt x="76" y="291"/>
                  <a:pt x="76" y="291"/>
                </a:cubicBezTo>
                <a:cubicBezTo>
                  <a:pt x="76" y="294"/>
                  <a:pt x="77" y="297"/>
                  <a:pt x="79" y="300"/>
                </a:cubicBezTo>
                <a:cubicBezTo>
                  <a:pt x="82" y="303"/>
                  <a:pt x="86" y="305"/>
                  <a:pt x="89" y="305"/>
                </a:cubicBezTo>
                <a:cubicBezTo>
                  <a:pt x="89" y="305"/>
                  <a:pt x="101" y="305"/>
                  <a:pt x="112" y="305"/>
                </a:cubicBezTo>
                <a:cubicBezTo>
                  <a:pt x="109" y="325"/>
                  <a:pt x="101" y="372"/>
                  <a:pt x="99" y="387"/>
                </a:cubicBezTo>
                <a:cubicBezTo>
                  <a:pt x="84" y="387"/>
                  <a:pt x="49" y="387"/>
                  <a:pt x="30" y="387"/>
                </a:cubicBezTo>
                <a:cubicBezTo>
                  <a:pt x="34" y="367"/>
                  <a:pt x="42" y="320"/>
                  <a:pt x="45" y="305"/>
                </a:cubicBezTo>
                <a:cubicBezTo>
                  <a:pt x="51" y="305"/>
                  <a:pt x="58" y="305"/>
                  <a:pt x="58" y="305"/>
                </a:cubicBezTo>
                <a:cubicBezTo>
                  <a:pt x="66" y="305"/>
                  <a:pt x="72" y="299"/>
                  <a:pt x="72" y="291"/>
                </a:cubicBezTo>
                <a:cubicBezTo>
                  <a:pt x="72" y="284"/>
                  <a:pt x="66" y="278"/>
                  <a:pt x="58" y="278"/>
                </a:cubicBezTo>
                <a:cubicBezTo>
                  <a:pt x="33" y="278"/>
                  <a:pt x="33" y="278"/>
                  <a:pt x="33" y="278"/>
                </a:cubicBezTo>
                <a:cubicBezTo>
                  <a:pt x="27" y="278"/>
                  <a:pt x="21" y="283"/>
                  <a:pt x="20" y="289"/>
                </a:cubicBezTo>
                <a:cubicBezTo>
                  <a:pt x="1" y="398"/>
                  <a:pt x="1" y="398"/>
                  <a:pt x="1" y="398"/>
                </a:cubicBezTo>
                <a:cubicBezTo>
                  <a:pt x="0" y="402"/>
                  <a:pt x="1" y="406"/>
                  <a:pt x="4" y="409"/>
                </a:cubicBezTo>
                <a:cubicBezTo>
                  <a:pt x="6" y="412"/>
                  <a:pt x="10" y="414"/>
                  <a:pt x="14" y="414"/>
                </a:cubicBezTo>
                <a:cubicBezTo>
                  <a:pt x="110" y="414"/>
                  <a:pt x="110" y="414"/>
                  <a:pt x="110" y="414"/>
                </a:cubicBezTo>
                <a:cubicBezTo>
                  <a:pt x="117" y="414"/>
                  <a:pt x="122" y="409"/>
                  <a:pt x="123" y="402"/>
                </a:cubicBezTo>
                <a:cubicBezTo>
                  <a:pt x="140" y="293"/>
                  <a:pt x="140" y="293"/>
                  <a:pt x="140" y="293"/>
                </a:cubicBezTo>
                <a:cubicBezTo>
                  <a:pt x="141" y="289"/>
                  <a:pt x="140" y="286"/>
                  <a:pt x="137" y="283"/>
                </a:cubicBezTo>
                <a:cubicBezTo>
                  <a:pt x="135" y="280"/>
                  <a:pt x="131" y="278"/>
                  <a:pt x="127" y="278"/>
                </a:cubicBezTo>
                <a:cubicBezTo>
                  <a:pt x="127" y="278"/>
                  <a:pt x="116" y="278"/>
                  <a:pt x="105" y="278"/>
                </a:cubicBezTo>
                <a:cubicBezTo>
                  <a:pt x="108" y="257"/>
                  <a:pt x="118" y="197"/>
                  <a:pt x="120" y="181"/>
                </a:cubicBezTo>
                <a:cubicBezTo>
                  <a:pt x="124" y="181"/>
                  <a:pt x="129" y="181"/>
                  <a:pt x="129" y="181"/>
                </a:cubicBezTo>
                <a:cubicBezTo>
                  <a:pt x="135" y="181"/>
                  <a:pt x="140" y="177"/>
                  <a:pt x="142" y="172"/>
                </a:cubicBezTo>
                <a:cubicBezTo>
                  <a:pt x="142" y="172"/>
                  <a:pt x="144" y="165"/>
                  <a:pt x="146" y="158"/>
                </a:cubicBezTo>
                <a:cubicBezTo>
                  <a:pt x="157" y="158"/>
                  <a:pt x="176" y="158"/>
                  <a:pt x="192" y="158"/>
                </a:cubicBezTo>
                <a:cubicBezTo>
                  <a:pt x="188" y="185"/>
                  <a:pt x="156" y="398"/>
                  <a:pt x="156" y="398"/>
                </a:cubicBezTo>
                <a:cubicBezTo>
                  <a:pt x="156" y="399"/>
                  <a:pt x="155" y="400"/>
                  <a:pt x="155" y="400"/>
                </a:cubicBezTo>
                <a:cubicBezTo>
                  <a:pt x="155" y="403"/>
                  <a:pt x="157" y="407"/>
                  <a:pt x="159" y="409"/>
                </a:cubicBezTo>
                <a:cubicBezTo>
                  <a:pt x="161" y="412"/>
                  <a:pt x="165" y="414"/>
                  <a:pt x="169" y="414"/>
                </a:cubicBezTo>
                <a:cubicBezTo>
                  <a:pt x="299" y="414"/>
                  <a:pt x="299" y="414"/>
                  <a:pt x="299" y="414"/>
                </a:cubicBezTo>
                <a:cubicBezTo>
                  <a:pt x="303" y="414"/>
                  <a:pt x="306" y="412"/>
                  <a:pt x="309" y="409"/>
                </a:cubicBezTo>
                <a:cubicBezTo>
                  <a:pt x="311" y="407"/>
                  <a:pt x="312" y="403"/>
                  <a:pt x="312" y="400"/>
                </a:cubicBezTo>
                <a:cubicBezTo>
                  <a:pt x="312" y="400"/>
                  <a:pt x="312" y="399"/>
                  <a:pt x="312" y="398"/>
                </a:cubicBezTo>
                <a:cubicBezTo>
                  <a:pt x="312" y="398"/>
                  <a:pt x="280" y="185"/>
                  <a:pt x="276" y="158"/>
                </a:cubicBezTo>
                <a:cubicBezTo>
                  <a:pt x="296" y="158"/>
                  <a:pt x="339" y="158"/>
                  <a:pt x="357" y="158"/>
                </a:cubicBezTo>
                <a:cubicBezTo>
                  <a:pt x="357" y="179"/>
                  <a:pt x="357" y="262"/>
                  <a:pt x="357" y="262"/>
                </a:cubicBezTo>
                <a:cubicBezTo>
                  <a:pt x="357" y="269"/>
                  <a:pt x="363" y="275"/>
                  <a:pt x="370" y="275"/>
                </a:cubicBezTo>
                <a:cubicBezTo>
                  <a:pt x="416" y="275"/>
                  <a:pt x="416" y="275"/>
                  <a:pt x="416" y="275"/>
                </a:cubicBezTo>
                <a:cubicBezTo>
                  <a:pt x="422" y="275"/>
                  <a:pt x="427" y="271"/>
                  <a:pt x="429" y="266"/>
                </a:cubicBezTo>
                <a:cubicBezTo>
                  <a:pt x="430" y="262"/>
                  <a:pt x="460" y="174"/>
                  <a:pt x="460" y="135"/>
                </a:cubicBezTo>
                <a:cubicBezTo>
                  <a:pt x="460" y="116"/>
                  <a:pt x="458" y="90"/>
                  <a:pt x="456" y="69"/>
                </a:cubicBezTo>
                <a:cubicBezTo>
                  <a:pt x="452" y="33"/>
                  <a:pt x="446" y="23"/>
                  <a:pt x="438" y="19"/>
                </a:cubicBezTo>
                <a:cubicBezTo>
                  <a:pt x="433" y="17"/>
                  <a:pt x="394" y="0"/>
                  <a:pt x="362" y="24"/>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 name="Freeform 151"/>
          <p:cNvSpPr>
            <a:spLocks/>
          </p:cNvSpPr>
          <p:nvPr userDrawn="1"/>
        </p:nvSpPr>
        <p:spPr bwMode="auto">
          <a:xfrm>
            <a:off x="902595" y="873028"/>
            <a:ext cx="288206" cy="386954"/>
          </a:xfrm>
          <a:custGeom>
            <a:avLst/>
            <a:gdLst/>
            <a:ahLst/>
            <a:cxnLst>
              <a:cxn ang="0">
                <a:pos x="8" y="21"/>
              </a:cxn>
              <a:cxn ang="0">
                <a:pos x="0" y="48"/>
              </a:cxn>
              <a:cxn ang="0">
                <a:pos x="4" y="67"/>
              </a:cxn>
              <a:cxn ang="0">
                <a:pos x="31" y="89"/>
              </a:cxn>
              <a:cxn ang="0">
                <a:pos x="31" y="433"/>
              </a:cxn>
              <a:cxn ang="0">
                <a:pos x="38" y="445"/>
              </a:cxn>
              <a:cxn ang="0">
                <a:pos x="89" y="444"/>
              </a:cxn>
              <a:cxn ang="0">
                <a:pos x="95" y="433"/>
              </a:cxn>
              <a:cxn ang="0">
                <a:pos x="95" y="257"/>
              </a:cxn>
              <a:cxn ang="0">
                <a:pos x="133" y="239"/>
              </a:cxn>
              <a:cxn ang="0">
                <a:pos x="210" y="252"/>
              </a:cxn>
              <a:cxn ang="0">
                <a:pos x="294" y="276"/>
              </a:cxn>
              <a:cxn ang="0">
                <a:pos x="334" y="262"/>
              </a:cxn>
              <a:cxn ang="0">
                <a:pos x="341" y="251"/>
              </a:cxn>
              <a:cxn ang="0">
                <a:pos x="341" y="94"/>
              </a:cxn>
              <a:cxn ang="0">
                <a:pos x="334" y="83"/>
              </a:cxn>
              <a:cxn ang="0">
                <a:pos x="320" y="83"/>
              </a:cxn>
              <a:cxn ang="0">
                <a:pos x="239" y="90"/>
              </a:cxn>
              <a:cxn ang="0">
                <a:pos x="238" y="89"/>
              </a:cxn>
              <a:cxn ang="0">
                <a:pos x="127" y="61"/>
              </a:cxn>
              <a:cxn ang="0">
                <a:pos x="74" y="85"/>
              </a:cxn>
              <a:cxn ang="0">
                <a:pos x="73" y="85"/>
              </a:cxn>
              <a:cxn ang="0">
                <a:pos x="74" y="85"/>
              </a:cxn>
              <a:cxn ang="0">
                <a:pos x="72" y="86"/>
              </a:cxn>
              <a:cxn ang="0">
                <a:pos x="68" y="96"/>
              </a:cxn>
              <a:cxn ang="0">
                <a:pos x="68" y="97"/>
              </a:cxn>
              <a:cxn ang="0">
                <a:pos x="68" y="202"/>
              </a:cxn>
              <a:cxn ang="0">
                <a:pos x="81" y="216"/>
              </a:cxn>
              <a:cxn ang="0">
                <a:pos x="81" y="216"/>
              </a:cxn>
              <a:cxn ang="0">
                <a:pos x="95" y="202"/>
              </a:cxn>
              <a:cxn ang="0">
                <a:pos x="95" y="103"/>
              </a:cxn>
              <a:cxn ang="0">
                <a:pos x="219" y="109"/>
              </a:cxn>
              <a:cxn ang="0">
                <a:pos x="294" y="124"/>
              </a:cxn>
              <a:cxn ang="0">
                <a:pos x="314" y="117"/>
              </a:cxn>
              <a:cxn ang="0">
                <a:pos x="314" y="242"/>
              </a:cxn>
              <a:cxn ang="0">
                <a:pos x="228" y="232"/>
              </a:cxn>
              <a:cxn ang="0">
                <a:pos x="124" y="214"/>
              </a:cxn>
              <a:cxn ang="0">
                <a:pos x="73" y="240"/>
              </a:cxn>
              <a:cxn ang="0">
                <a:pos x="68" y="251"/>
              </a:cxn>
              <a:cxn ang="0">
                <a:pos x="68" y="424"/>
              </a:cxn>
              <a:cxn ang="0">
                <a:pos x="57" y="424"/>
              </a:cxn>
              <a:cxn ang="0">
                <a:pos x="57" y="78"/>
              </a:cxn>
              <a:cxn ang="0">
                <a:pos x="46" y="65"/>
              </a:cxn>
              <a:cxn ang="0">
                <a:pos x="28" y="55"/>
              </a:cxn>
              <a:cxn ang="0">
                <a:pos x="27" y="48"/>
              </a:cxn>
              <a:cxn ang="0">
                <a:pos x="30" y="35"/>
              </a:cxn>
              <a:cxn ang="0">
                <a:pos x="46" y="28"/>
              </a:cxn>
              <a:cxn ang="0">
                <a:pos x="62" y="36"/>
              </a:cxn>
              <a:cxn ang="0">
                <a:pos x="63" y="50"/>
              </a:cxn>
              <a:cxn ang="0">
                <a:pos x="69" y="68"/>
              </a:cxn>
              <a:cxn ang="0">
                <a:pos x="87" y="62"/>
              </a:cxn>
              <a:cxn ang="0">
                <a:pos x="86" y="22"/>
              </a:cxn>
              <a:cxn ang="0">
                <a:pos x="47" y="1"/>
              </a:cxn>
              <a:cxn ang="0">
                <a:pos x="8" y="21"/>
              </a:cxn>
            </a:cxnLst>
            <a:rect l="0" t="0" r="r" b="b"/>
            <a:pathLst>
              <a:path w="341" h="457">
                <a:moveTo>
                  <a:pt x="8" y="21"/>
                </a:moveTo>
                <a:cubicBezTo>
                  <a:pt x="3" y="29"/>
                  <a:pt x="0" y="38"/>
                  <a:pt x="0" y="48"/>
                </a:cubicBezTo>
                <a:cubicBezTo>
                  <a:pt x="0" y="55"/>
                  <a:pt x="1" y="61"/>
                  <a:pt x="4" y="67"/>
                </a:cubicBezTo>
                <a:cubicBezTo>
                  <a:pt x="11" y="80"/>
                  <a:pt x="22" y="86"/>
                  <a:pt x="31" y="89"/>
                </a:cubicBezTo>
                <a:cubicBezTo>
                  <a:pt x="31" y="109"/>
                  <a:pt x="31" y="433"/>
                  <a:pt x="31" y="433"/>
                </a:cubicBezTo>
                <a:cubicBezTo>
                  <a:pt x="31" y="438"/>
                  <a:pt x="33" y="442"/>
                  <a:pt x="38" y="445"/>
                </a:cubicBezTo>
                <a:cubicBezTo>
                  <a:pt x="60" y="457"/>
                  <a:pt x="81" y="450"/>
                  <a:pt x="89" y="444"/>
                </a:cubicBezTo>
                <a:cubicBezTo>
                  <a:pt x="92" y="441"/>
                  <a:pt x="95" y="437"/>
                  <a:pt x="95" y="433"/>
                </a:cubicBezTo>
                <a:cubicBezTo>
                  <a:pt x="95" y="433"/>
                  <a:pt x="95" y="270"/>
                  <a:pt x="95" y="257"/>
                </a:cubicBezTo>
                <a:cubicBezTo>
                  <a:pt x="102" y="253"/>
                  <a:pt x="116" y="244"/>
                  <a:pt x="133" y="239"/>
                </a:cubicBezTo>
                <a:cubicBezTo>
                  <a:pt x="163" y="229"/>
                  <a:pt x="190" y="233"/>
                  <a:pt x="210" y="252"/>
                </a:cubicBezTo>
                <a:cubicBezTo>
                  <a:pt x="233" y="273"/>
                  <a:pt x="262" y="281"/>
                  <a:pt x="294" y="276"/>
                </a:cubicBezTo>
                <a:cubicBezTo>
                  <a:pt x="317" y="272"/>
                  <a:pt x="334" y="263"/>
                  <a:pt x="334" y="262"/>
                </a:cubicBezTo>
                <a:cubicBezTo>
                  <a:pt x="338" y="260"/>
                  <a:pt x="341" y="255"/>
                  <a:pt x="341" y="251"/>
                </a:cubicBezTo>
                <a:cubicBezTo>
                  <a:pt x="341" y="94"/>
                  <a:pt x="341" y="94"/>
                  <a:pt x="341" y="94"/>
                </a:cubicBezTo>
                <a:cubicBezTo>
                  <a:pt x="341" y="89"/>
                  <a:pt x="338" y="85"/>
                  <a:pt x="334" y="83"/>
                </a:cubicBezTo>
                <a:cubicBezTo>
                  <a:pt x="330" y="80"/>
                  <a:pt x="324" y="80"/>
                  <a:pt x="320" y="83"/>
                </a:cubicBezTo>
                <a:cubicBezTo>
                  <a:pt x="320" y="84"/>
                  <a:pt x="264" y="121"/>
                  <a:pt x="239" y="90"/>
                </a:cubicBezTo>
                <a:cubicBezTo>
                  <a:pt x="238" y="90"/>
                  <a:pt x="238" y="90"/>
                  <a:pt x="238" y="89"/>
                </a:cubicBezTo>
                <a:cubicBezTo>
                  <a:pt x="207" y="60"/>
                  <a:pt x="168" y="51"/>
                  <a:pt x="127" y="61"/>
                </a:cubicBezTo>
                <a:cubicBezTo>
                  <a:pt x="100" y="67"/>
                  <a:pt x="80" y="81"/>
                  <a:pt x="74" y="85"/>
                </a:cubicBezTo>
                <a:cubicBezTo>
                  <a:pt x="73" y="85"/>
                  <a:pt x="73" y="85"/>
                  <a:pt x="73" y="85"/>
                </a:cubicBezTo>
                <a:cubicBezTo>
                  <a:pt x="73" y="85"/>
                  <a:pt x="73" y="85"/>
                  <a:pt x="74" y="85"/>
                </a:cubicBezTo>
                <a:cubicBezTo>
                  <a:pt x="73" y="86"/>
                  <a:pt x="72" y="86"/>
                  <a:pt x="72" y="86"/>
                </a:cubicBezTo>
                <a:cubicBezTo>
                  <a:pt x="69" y="89"/>
                  <a:pt x="68" y="92"/>
                  <a:pt x="68" y="96"/>
                </a:cubicBezTo>
                <a:cubicBezTo>
                  <a:pt x="68" y="96"/>
                  <a:pt x="68" y="97"/>
                  <a:pt x="68" y="97"/>
                </a:cubicBezTo>
                <a:cubicBezTo>
                  <a:pt x="68" y="101"/>
                  <a:pt x="68" y="202"/>
                  <a:pt x="68" y="202"/>
                </a:cubicBezTo>
                <a:cubicBezTo>
                  <a:pt x="68" y="210"/>
                  <a:pt x="74" y="216"/>
                  <a:pt x="81" y="216"/>
                </a:cubicBezTo>
                <a:cubicBezTo>
                  <a:pt x="81" y="216"/>
                  <a:pt x="81" y="216"/>
                  <a:pt x="81" y="216"/>
                </a:cubicBezTo>
                <a:cubicBezTo>
                  <a:pt x="89" y="216"/>
                  <a:pt x="95" y="210"/>
                  <a:pt x="95" y="202"/>
                </a:cubicBezTo>
                <a:cubicBezTo>
                  <a:pt x="95" y="202"/>
                  <a:pt x="95" y="115"/>
                  <a:pt x="95" y="103"/>
                </a:cubicBezTo>
                <a:cubicBezTo>
                  <a:pt x="112" y="92"/>
                  <a:pt x="170" y="63"/>
                  <a:pt x="219" y="109"/>
                </a:cubicBezTo>
                <a:cubicBezTo>
                  <a:pt x="232" y="123"/>
                  <a:pt x="254" y="136"/>
                  <a:pt x="294" y="124"/>
                </a:cubicBezTo>
                <a:cubicBezTo>
                  <a:pt x="302" y="122"/>
                  <a:pt x="308" y="119"/>
                  <a:pt x="314" y="117"/>
                </a:cubicBezTo>
                <a:cubicBezTo>
                  <a:pt x="314" y="148"/>
                  <a:pt x="314" y="230"/>
                  <a:pt x="314" y="242"/>
                </a:cubicBezTo>
                <a:cubicBezTo>
                  <a:pt x="299" y="249"/>
                  <a:pt x="260" y="261"/>
                  <a:pt x="228" y="232"/>
                </a:cubicBezTo>
                <a:cubicBezTo>
                  <a:pt x="200" y="207"/>
                  <a:pt x="164" y="200"/>
                  <a:pt x="124" y="214"/>
                </a:cubicBezTo>
                <a:cubicBezTo>
                  <a:pt x="95" y="223"/>
                  <a:pt x="74" y="239"/>
                  <a:pt x="73" y="240"/>
                </a:cubicBezTo>
                <a:cubicBezTo>
                  <a:pt x="70" y="243"/>
                  <a:pt x="68" y="246"/>
                  <a:pt x="68" y="251"/>
                </a:cubicBezTo>
                <a:cubicBezTo>
                  <a:pt x="68" y="251"/>
                  <a:pt x="68" y="408"/>
                  <a:pt x="68" y="424"/>
                </a:cubicBezTo>
                <a:cubicBezTo>
                  <a:pt x="65" y="425"/>
                  <a:pt x="62" y="425"/>
                  <a:pt x="57" y="424"/>
                </a:cubicBezTo>
                <a:cubicBezTo>
                  <a:pt x="57" y="407"/>
                  <a:pt x="57" y="78"/>
                  <a:pt x="57" y="78"/>
                </a:cubicBezTo>
                <a:cubicBezTo>
                  <a:pt x="57" y="71"/>
                  <a:pt x="52" y="66"/>
                  <a:pt x="46" y="65"/>
                </a:cubicBezTo>
                <a:cubicBezTo>
                  <a:pt x="45" y="65"/>
                  <a:pt x="32" y="63"/>
                  <a:pt x="28" y="55"/>
                </a:cubicBezTo>
                <a:cubicBezTo>
                  <a:pt x="27" y="53"/>
                  <a:pt x="27" y="51"/>
                  <a:pt x="27" y="48"/>
                </a:cubicBezTo>
                <a:cubicBezTo>
                  <a:pt x="27" y="44"/>
                  <a:pt x="28" y="39"/>
                  <a:pt x="30" y="35"/>
                </a:cubicBezTo>
                <a:cubicBezTo>
                  <a:pt x="34" y="30"/>
                  <a:pt x="39" y="28"/>
                  <a:pt x="46" y="28"/>
                </a:cubicBezTo>
                <a:cubicBezTo>
                  <a:pt x="54" y="28"/>
                  <a:pt x="60" y="31"/>
                  <a:pt x="62" y="36"/>
                </a:cubicBezTo>
                <a:cubicBezTo>
                  <a:pt x="65" y="41"/>
                  <a:pt x="65" y="47"/>
                  <a:pt x="63" y="50"/>
                </a:cubicBezTo>
                <a:cubicBezTo>
                  <a:pt x="60" y="57"/>
                  <a:pt x="63" y="65"/>
                  <a:pt x="69" y="68"/>
                </a:cubicBezTo>
                <a:cubicBezTo>
                  <a:pt x="76" y="71"/>
                  <a:pt x="84" y="69"/>
                  <a:pt x="87" y="62"/>
                </a:cubicBezTo>
                <a:cubicBezTo>
                  <a:pt x="93" y="50"/>
                  <a:pt x="92" y="34"/>
                  <a:pt x="86" y="22"/>
                </a:cubicBezTo>
                <a:cubicBezTo>
                  <a:pt x="78" y="10"/>
                  <a:pt x="65" y="2"/>
                  <a:pt x="47" y="1"/>
                </a:cubicBezTo>
                <a:cubicBezTo>
                  <a:pt x="31" y="0"/>
                  <a:pt x="16" y="8"/>
                  <a:pt x="8" y="2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 name="Freeform 183"/>
          <p:cNvSpPr>
            <a:spLocks/>
          </p:cNvSpPr>
          <p:nvPr userDrawn="1"/>
        </p:nvSpPr>
        <p:spPr bwMode="auto">
          <a:xfrm>
            <a:off x="854962" y="1306044"/>
            <a:ext cx="383481" cy="394097"/>
          </a:xfrm>
          <a:custGeom>
            <a:avLst/>
            <a:gdLst/>
            <a:ahLst/>
            <a:cxnLst>
              <a:cxn ang="0">
                <a:pos x="58" y="463"/>
              </a:cxn>
              <a:cxn ang="0">
                <a:pos x="54" y="452"/>
              </a:cxn>
              <a:cxn ang="0">
                <a:pos x="54" y="148"/>
              </a:cxn>
              <a:cxn ang="0">
                <a:pos x="4" y="144"/>
              </a:cxn>
              <a:cxn ang="0">
                <a:pos x="0" y="134"/>
              </a:cxn>
              <a:cxn ang="0">
                <a:pos x="0" y="71"/>
              </a:cxn>
              <a:cxn ang="0">
                <a:pos x="4" y="61"/>
              </a:cxn>
              <a:cxn ang="0">
                <a:pos x="14" y="57"/>
              </a:cxn>
              <a:cxn ang="0">
                <a:pos x="54" y="14"/>
              </a:cxn>
              <a:cxn ang="0">
                <a:pos x="58" y="4"/>
              </a:cxn>
              <a:cxn ang="0">
                <a:pos x="68" y="0"/>
              </a:cxn>
              <a:cxn ang="0">
                <a:pos x="143" y="14"/>
              </a:cxn>
              <a:cxn ang="0">
                <a:pos x="143" y="57"/>
              </a:cxn>
              <a:cxn ang="0">
                <a:pos x="454" y="71"/>
              </a:cxn>
              <a:cxn ang="0">
                <a:pos x="454" y="133"/>
              </a:cxn>
              <a:cxn ang="0">
                <a:pos x="450" y="143"/>
              </a:cxn>
              <a:cxn ang="0">
                <a:pos x="440" y="147"/>
              </a:cxn>
              <a:cxn ang="0">
                <a:pos x="142" y="157"/>
              </a:cxn>
              <a:cxn ang="0">
                <a:pos x="398" y="161"/>
              </a:cxn>
              <a:cxn ang="0">
                <a:pos x="402" y="171"/>
              </a:cxn>
              <a:cxn ang="0">
                <a:pos x="402" y="325"/>
              </a:cxn>
              <a:cxn ang="0">
                <a:pos x="398" y="335"/>
              </a:cxn>
              <a:cxn ang="0">
                <a:pos x="388" y="339"/>
              </a:cxn>
              <a:cxn ang="0">
                <a:pos x="119" y="335"/>
              </a:cxn>
              <a:cxn ang="0">
                <a:pos x="115" y="325"/>
              </a:cxn>
              <a:cxn ang="0">
                <a:pos x="115" y="219"/>
              </a:cxn>
              <a:cxn ang="0">
                <a:pos x="129" y="205"/>
              </a:cxn>
              <a:cxn ang="0">
                <a:pos x="143" y="219"/>
              </a:cxn>
              <a:cxn ang="0">
                <a:pos x="373" y="310"/>
              </a:cxn>
              <a:cxn ang="0">
                <a:pos x="128" y="185"/>
              </a:cxn>
              <a:cxn ang="0">
                <a:pos x="118" y="181"/>
              </a:cxn>
              <a:cxn ang="0">
                <a:pos x="113" y="171"/>
              </a:cxn>
              <a:cxn ang="0">
                <a:pos x="118" y="123"/>
              </a:cxn>
              <a:cxn ang="0">
                <a:pos x="128" y="119"/>
              </a:cxn>
              <a:cxn ang="0">
                <a:pos x="426" y="119"/>
              </a:cxn>
              <a:cxn ang="0">
                <a:pos x="129" y="85"/>
              </a:cxn>
              <a:cxn ang="0">
                <a:pos x="114" y="71"/>
              </a:cxn>
              <a:cxn ang="0">
                <a:pos x="82" y="28"/>
              </a:cxn>
              <a:cxn ang="0">
                <a:pos x="78" y="81"/>
              </a:cxn>
              <a:cxn ang="0">
                <a:pos x="68" y="85"/>
              </a:cxn>
              <a:cxn ang="0">
                <a:pos x="28" y="85"/>
              </a:cxn>
              <a:cxn ang="0">
                <a:pos x="68" y="119"/>
              </a:cxn>
              <a:cxn ang="0">
                <a:pos x="78" y="123"/>
              </a:cxn>
              <a:cxn ang="0">
                <a:pos x="82" y="134"/>
              </a:cxn>
              <a:cxn ang="0">
                <a:pos x="114" y="438"/>
              </a:cxn>
              <a:cxn ang="0">
                <a:pos x="129" y="357"/>
              </a:cxn>
              <a:cxn ang="0">
                <a:pos x="143" y="372"/>
              </a:cxn>
              <a:cxn ang="0">
                <a:pos x="143" y="452"/>
              </a:cxn>
              <a:cxn ang="0">
                <a:pos x="139" y="463"/>
              </a:cxn>
              <a:cxn ang="0">
                <a:pos x="129" y="467"/>
              </a:cxn>
            </a:cxnLst>
            <a:rect l="0" t="0" r="r" b="b"/>
            <a:pathLst>
              <a:path w="454" h="467">
                <a:moveTo>
                  <a:pt x="68" y="467"/>
                </a:moveTo>
                <a:cubicBezTo>
                  <a:pt x="64" y="467"/>
                  <a:pt x="60" y="465"/>
                  <a:pt x="58" y="463"/>
                </a:cubicBezTo>
                <a:cubicBezTo>
                  <a:pt x="58" y="463"/>
                  <a:pt x="58" y="463"/>
                  <a:pt x="58" y="463"/>
                </a:cubicBezTo>
                <a:cubicBezTo>
                  <a:pt x="55" y="460"/>
                  <a:pt x="54" y="456"/>
                  <a:pt x="54" y="452"/>
                </a:cubicBezTo>
                <a:cubicBezTo>
                  <a:pt x="54" y="452"/>
                  <a:pt x="54" y="452"/>
                  <a:pt x="54" y="452"/>
                </a:cubicBezTo>
                <a:cubicBezTo>
                  <a:pt x="54" y="148"/>
                  <a:pt x="54" y="148"/>
                  <a:pt x="54" y="148"/>
                </a:cubicBezTo>
                <a:cubicBezTo>
                  <a:pt x="14" y="148"/>
                  <a:pt x="14" y="148"/>
                  <a:pt x="14" y="148"/>
                </a:cubicBezTo>
                <a:cubicBezTo>
                  <a:pt x="10" y="148"/>
                  <a:pt x="7" y="146"/>
                  <a:pt x="4" y="144"/>
                </a:cubicBezTo>
                <a:cubicBezTo>
                  <a:pt x="4" y="144"/>
                  <a:pt x="4" y="144"/>
                  <a:pt x="4" y="144"/>
                </a:cubicBezTo>
                <a:cubicBezTo>
                  <a:pt x="1" y="141"/>
                  <a:pt x="0" y="137"/>
                  <a:pt x="0" y="134"/>
                </a:cubicBezTo>
                <a:cubicBezTo>
                  <a:pt x="0" y="134"/>
                  <a:pt x="0" y="134"/>
                  <a:pt x="0" y="134"/>
                </a:cubicBezTo>
                <a:cubicBezTo>
                  <a:pt x="0" y="71"/>
                  <a:pt x="0" y="71"/>
                  <a:pt x="0" y="71"/>
                </a:cubicBezTo>
                <a:cubicBezTo>
                  <a:pt x="0" y="67"/>
                  <a:pt x="1" y="64"/>
                  <a:pt x="4" y="61"/>
                </a:cubicBezTo>
                <a:cubicBezTo>
                  <a:pt x="4" y="61"/>
                  <a:pt x="4" y="61"/>
                  <a:pt x="4" y="61"/>
                </a:cubicBezTo>
                <a:cubicBezTo>
                  <a:pt x="7" y="58"/>
                  <a:pt x="10" y="57"/>
                  <a:pt x="14" y="57"/>
                </a:cubicBezTo>
                <a:cubicBezTo>
                  <a:pt x="14" y="57"/>
                  <a:pt x="14" y="57"/>
                  <a:pt x="14" y="57"/>
                </a:cubicBezTo>
                <a:cubicBezTo>
                  <a:pt x="54" y="57"/>
                  <a:pt x="54" y="57"/>
                  <a:pt x="54" y="57"/>
                </a:cubicBezTo>
                <a:cubicBezTo>
                  <a:pt x="54" y="14"/>
                  <a:pt x="54" y="14"/>
                  <a:pt x="54" y="14"/>
                </a:cubicBezTo>
                <a:cubicBezTo>
                  <a:pt x="54" y="10"/>
                  <a:pt x="55" y="7"/>
                  <a:pt x="58" y="4"/>
                </a:cubicBezTo>
                <a:cubicBezTo>
                  <a:pt x="58" y="4"/>
                  <a:pt x="58" y="4"/>
                  <a:pt x="58" y="4"/>
                </a:cubicBezTo>
                <a:cubicBezTo>
                  <a:pt x="61" y="2"/>
                  <a:pt x="64" y="0"/>
                  <a:pt x="68" y="0"/>
                </a:cubicBezTo>
                <a:cubicBezTo>
                  <a:pt x="68" y="0"/>
                  <a:pt x="68" y="0"/>
                  <a:pt x="68" y="0"/>
                </a:cubicBezTo>
                <a:cubicBezTo>
                  <a:pt x="129" y="0"/>
                  <a:pt x="129" y="0"/>
                  <a:pt x="129" y="0"/>
                </a:cubicBezTo>
                <a:cubicBezTo>
                  <a:pt x="136" y="0"/>
                  <a:pt x="143" y="6"/>
                  <a:pt x="143" y="14"/>
                </a:cubicBezTo>
                <a:cubicBezTo>
                  <a:pt x="143" y="14"/>
                  <a:pt x="143" y="14"/>
                  <a:pt x="143" y="14"/>
                </a:cubicBezTo>
                <a:cubicBezTo>
                  <a:pt x="143" y="57"/>
                  <a:pt x="143" y="57"/>
                  <a:pt x="143" y="57"/>
                </a:cubicBezTo>
                <a:cubicBezTo>
                  <a:pt x="440" y="57"/>
                  <a:pt x="440" y="57"/>
                  <a:pt x="440" y="57"/>
                </a:cubicBezTo>
                <a:cubicBezTo>
                  <a:pt x="448" y="57"/>
                  <a:pt x="454" y="63"/>
                  <a:pt x="454" y="71"/>
                </a:cubicBezTo>
                <a:cubicBezTo>
                  <a:pt x="454" y="71"/>
                  <a:pt x="454" y="71"/>
                  <a:pt x="454" y="71"/>
                </a:cubicBezTo>
                <a:cubicBezTo>
                  <a:pt x="454" y="133"/>
                  <a:pt x="454" y="133"/>
                  <a:pt x="454" y="133"/>
                </a:cubicBezTo>
                <a:cubicBezTo>
                  <a:pt x="454" y="137"/>
                  <a:pt x="453" y="140"/>
                  <a:pt x="450" y="143"/>
                </a:cubicBezTo>
                <a:cubicBezTo>
                  <a:pt x="450" y="143"/>
                  <a:pt x="450" y="143"/>
                  <a:pt x="450" y="143"/>
                </a:cubicBezTo>
                <a:cubicBezTo>
                  <a:pt x="448" y="146"/>
                  <a:pt x="444" y="147"/>
                  <a:pt x="440" y="147"/>
                </a:cubicBezTo>
                <a:cubicBezTo>
                  <a:pt x="440" y="147"/>
                  <a:pt x="440" y="147"/>
                  <a:pt x="440" y="147"/>
                </a:cubicBezTo>
                <a:cubicBezTo>
                  <a:pt x="142" y="147"/>
                  <a:pt x="142" y="147"/>
                  <a:pt x="142" y="147"/>
                </a:cubicBezTo>
                <a:cubicBezTo>
                  <a:pt x="142" y="157"/>
                  <a:pt x="142" y="157"/>
                  <a:pt x="142" y="157"/>
                </a:cubicBezTo>
                <a:cubicBezTo>
                  <a:pt x="388" y="157"/>
                  <a:pt x="388" y="157"/>
                  <a:pt x="388" y="157"/>
                </a:cubicBezTo>
                <a:cubicBezTo>
                  <a:pt x="391" y="157"/>
                  <a:pt x="395" y="158"/>
                  <a:pt x="398" y="161"/>
                </a:cubicBezTo>
                <a:cubicBezTo>
                  <a:pt x="398" y="161"/>
                  <a:pt x="398" y="161"/>
                  <a:pt x="398" y="161"/>
                </a:cubicBezTo>
                <a:cubicBezTo>
                  <a:pt x="400" y="164"/>
                  <a:pt x="402" y="167"/>
                  <a:pt x="402" y="171"/>
                </a:cubicBezTo>
                <a:cubicBezTo>
                  <a:pt x="402" y="171"/>
                  <a:pt x="402" y="171"/>
                  <a:pt x="402" y="171"/>
                </a:cubicBezTo>
                <a:cubicBezTo>
                  <a:pt x="402" y="325"/>
                  <a:pt x="402" y="325"/>
                  <a:pt x="402" y="325"/>
                </a:cubicBezTo>
                <a:cubicBezTo>
                  <a:pt x="402" y="328"/>
                  <a:pt x="400" y="332"/>
                  <a:pt x="398" y="335"/>
                </a:cubicBezTo>
                <a:cubicBezTo>
                  <a:pt x="398" y="335"/>
                  <a:pt x="398" y="335"/>
                  <a:pt x="398" y="335"/>
                </a:cubicBezTo>
                <a:cubicBezTo>
                  <a:pt x="395" y="337"/>
                  <a:pt x="391" y="339"/>
                  <a:pt x="388" y="339"/>
                </a:cubicBezTo>
                <a:cubicBezTo>
                  <a:pt x="388" y="339"/>
                  <a:pt x="388" y="339"/>
                  <a:pt x="388" y="339"/>
                </a:cubicBezTo>
                <a:cubicBezTo>
                  <a:pt x="129" y="339"/>
                  <a:pt x="129" y="339"/>
                  <a:pt x="129" y="339"/>
                </a:cubicBezTo>
                <a:cubicBezTo>
                  <a:pt x="125" y="339"/>
                  <a:pt x="122" y="337"/>
                  <a:pt x="119" y="335"/>
                </a:cubicBezTo>
                <a:cubicBezTo>
                  <a:pt x="119" y="335"/>
                  <a:pt x="119" y="335"/>
                  <a:pt x="119" y="335"/>
                </a:cubicBezTo>
                <a:cubicBezTo>
                  <a:pt x="116" y="332"/>
                  <a:pt x="115" y="328"/>
                  <a:pt x="115" y="325"/>
                </a:cubicBezTo>
                <a:cubicBezTo>
                  <a:pt x="115" y="325"/>
                  <a:pt x="115" y="325"/>
                  <a:pt x="115" y="325"/>
                </a:cubicBezTo>
                <a:cubicBezTo>
                  <a:pt x="115" y="219"/>
                  <a:pt x="115" y="219"/>
                  <a:pt x="115" y="219"/>
                </a:cubicBezTo>
                <a:cubicBezTo>
                  <a:pt x="115" y="212"/>
                  <a:pt x="121" y="205"/>
                  <a:pt x="129" y="205"/>
                </a:cubicBezTo>
                <a:cubicBezTo>
                  <a:pt x="129" y="205"/>
                  <a:pt x="129" y="205"/>
                  <a:pt x="129" y="205"/>
                </a:cubicBezTo>
                <a:cubicBezTo>
                  <a:pt x="137" y="205"/>
                  <a:pt x="143" y="212"/>
                  <a:pt x="143" y="219"/>
                </a:cubicBezTo>
                <a:cubicBezTo>
                  <a:pt x="143" y="219"/>
                  <a:pt x="143" y="219"/>
                  <a:pt x="143" y="219"/>
                </a:cubicBezTo>
                <a:cubicBezTo>
                  <a:pt x="143" y="310"/>
                  <a:pt x="143" y="310"/>
                  <a:pt x="143" y="310"/>
                </a:cubicBezTo>
                <a:cubicBezTo>
                  <a:pt x="373" y="310"/>
                  <a:pt x="373" y="310"/>
                  <a:pt x="373" y="310"/>
                </a:cubicBezTo>
                <a:cubicBezTo>
                  <a:pt x="373" y="185"/>
                  <a:pt x="373" y="185"/>
                  <a:pt x="373" y="185"/>
                </a:cubicBezTo>
                <a:cubicBezTo>
                  <a:pt x="128" y="185"/>
                  <a:pt x="128" y="185"/>
                  <a:pt x="128" y="185"/>
                </a:cubicBezTo>
                <a:cubicBezTo>
                  <a:pt x="124" y="185"/>
                  <a:pt x="120" y="184"/>
                  <a:pt x="118" y="181"/>
                </a:cubicBezTo>
                <a:cubicBezTo>
                  <a:pt x="118" y="181"/>
                  <a:pt x="118" y="181"/>
                  <a:pt x="118" y="181"/>
                </a:cubicBezTo>
                <a:cubicBezTo>
                  <a:pt x="115" y="179"/>
                  <a:pt x="113" y="175"/>
                  <a:pt x="113" y="171"/>
                </a:cubicBezTo>
                <a:cubicBezTo>
                  <a:pt x="113" y="171"/>
                  <a:pt x="113" y="171"/>
                  <a:pt x="113" y="171"/>
                </a:cubicBezTo>
                <a:cubicBezTo>
                  <a:pt x="113" y="133"/>
                  <a:pt x="113" y="133"/>
                  <a:pt x="113" y="133"/>
                </a:cubicBezTo>
                <a:cubicBezTo>
                  <a:pt x="113" y="129"/>
                  <a:pt x="115" y="125"/>
                  <a:pt x="118" y="123"/>
                </a:cubicBezTo>
                <a:cubicBezTo>
                  <a:pt x="118" y="123"/>
                  <a:pt x="118" y="123"/>
                  <a:pt x="118" y="123"/>
                </a:cubicBezTo>
                <a:cubicBezTo>
                  <a:pt x="120" y="120"/>
                  <a:pt x="124" y="119"/>
                  <a:pt x="128" y="119"/>
                </a:cubicBezTo>
                <a:cubicBezTo>
                  <a:pt x="128" y="119"/>
                  <a:pt x="128" y="119"/>
                  <a:pt x="128" y="119"/>
                </a:cubicBezTo>
                <a:cubicBezTo>
                  <a:pt x="426" y="119"/>
                  <a:pt x="426" y="119"/>
                  <a:pt x="426" y="119"/>
                </a:cubicBezTo>
                <a:cubicBezTo>
                  <a:pt x="426" y="85"/>
                  <a:pt x="426" y="85"/>
                  <a:pt x="426" y="85"/>
                </a:cubicBezTo>
                <a:cubicBezTo>
                  <a:pt x="129" y="85"/>
                  <a:pt x="129" y="85"/>
                  <a:pt x="129" y="85"/>
                </a:cubicBezTo>
                <a:cubicBezTo>
                  <a:pt x="121" y="85"/>
                  <a:pt x="114" y="79"/>
                  <a:pt x="114" y="71"/>
                </a:cubicBezTo>
                <a:cubicBezTo>
                  <a:pt x="114" y="71"/>
                  <a:pt x="114" y="71"/>
                  <a:pt x="114" y="71"/>
                </a:cubicBezTo>
                <a:cubicBezTo>
                  <a:pt x="114" y="28"/>
                  <a:pt x="114" y="28"/>
                  <a:pt x="114" y="28"/>
                </a:cubicBezTo>
                <a:cubicBezTo>
                  <a:pt x="82" y="28"/>
                  <a:pt x="82" y="28"/>
                  <a:pt x="82" y="28"/>
                </a:cubicBezTo>
                <a:cubicBezTo>
                  <a:pt x="82" y="71"/>
                  <a:pt x="82" y="71"/>
                  <a:pt x="82" y="71"/>
                </a:cubicBezTo>
                <a:cubicBezTo>
                  <a:pt x="82" y="75"/>
                  <a:pt x="81" y="78"/>
                  <a:pt x="78" y="81"/>
                </a:cubicBezTo>
                <a:cubicBezTo>
                  <a:pt x="78" y="81"/>
                  <a:pt x="78" y="81"/>
                  <a:pt x="78" y="81"/>
                </a:cubicBezTo>
                <a:cubicBezTo>
                  <a:pt x="75" y="84"/>
                  <a:pt x="72" y="85"/>
                  <a:pt x="68" y="85"/>
                </a:cubicBezTo>
                <a:cubicBezTo>
                  <a:pt x="68" y="85"/>
                  <a:pt x="68" y="85"/>
                  <a:pt x="68" y="85"/>
                </a:cubicBezTo>
                <a:cubicBezTo>
                  <a:pt x="28" y="85"/>
                  <a:pt x="28" y="85"/>
                  <a:pt x="28" y="85"/>
                </a:cubicBezTo>
                <a:cubicBezTo>
                  <a:pt x="28" y="119"/>
                  <a:pt x="28" y="119"/>
                  <a:pt x="28" y="119"/>
                </a:cubicBezTo>
                <a:cubicBezTo>
                  <a:pt x="68" y="119"/>
                  <a:pt x="68" y="119"/>
                  <a:pt x="68" y="119"/>
                </a:cubicBezTo>
                <a:cubicBezTo>
                  <a:pt x="72" y="119"/>
                  <a:pt x="75" y="121"/>
                  <a:pt x="78" y="123"/>
                </a:cubicBezTo>
                <a:cubicBezTo>
                  <a:pt x="78" y="123"/>
                  <a:pt x="78" y="123"/>
                  <a:pt x="78" y="123"/>
                </a:cubicBezTo>
                <a:cubicBezTo>
                  <a:pt x="81" y="126"/>
                  <a:pt x="82" y="130"/>
                  <a:pt x="82" y="134"/>
                </a:cubicBezTo>
                <a:cubicBezTo>
                  <a:pt x="82" y="134"/>
                  <a:pt x="82" y="134"/>
                  <a:pt x="82" y="134"/>
                </a:cubicBezTo>
                <a:cubicBezTo>
                  <a:pt x="82" y="438"/>
                  <a:pt x="82" y="438"/>
                  <a:pt x="82" y="438"/>
                </a:cubicBezTo>
                <a:cubicBezTo>
                  <a:pt x="114" y="438"/>
                  <a:pt x="114" y="438"/>
                  <a:pt x="114" y="438"/>
                </a:cubicBezTo>
                <a:cubicBezTo>
                  <a:pt x="114" y="372"/>
                  <a:pt x="114" y="372"/>
                  <a:pt x="114" y="372"/>
                </a:cubicBezTo>
                <a:cubicBezTo>
                  <a:pt x="114" y="364"/>
                  <a:pt x="121" y="357"/>
                  <a:pt x="129" y="357"/>
                </a:cubicBezTo>
                <a:cubicBezTo>
                  <a:pt x="129" y="357"/>
                  <a:pt x="129" y="357"/>
                  <a:pt x="129" y="357"/>
                </a:cubicBezTo>
                <a:cubicBezTo>
                  <a:pt x="136" y="357"/>
                  <a:pt x="143" y="364"/>
                  <a:pt x="143" y="372"/>
                </a:cubicBezTo>
                <a:cubicBezTo>
                  <a:pt x="143" y="372"/>
                  <a:pt x="143" y="372"/>
                  <a:pt x="143" y="372"/>
                </a:cubicBezTo>
                <a:cubicBezTo>
                  <a:pt x="143" y="452"/>
                  <a:pt x="143" y="452"/>
                  <a:pt x="143" y="452"/>
                </a:cubicBezTo>
                <a:cubicBezTo>
                  <a:pt x="143" y="456"/>
                  <a:pt x="141" y="460"/>
                  <a:pt x="139" y="463"/>
                </a:cubicBezTo>
                <a:cubicBezTo>
                  <a:pt x="139" y="463"/>
                  <a:pt x="139" y="463"/>
                  <a:pt x="139" y="463"/>
                </a:cubicBezTo>
                <a:cubicBezTo>
                  <a:pt x="136" y="465"/>
                  <a:pt x="132" y="467"/>
                  <a:pt x="129" y="467"/>
                </a:cubicBezTo>
                <a:cubicBezTo>
                  <a:pt x="129" y="467"/>
                  <a:pt x="129" y="467"/>
                  <a:pt x="129" y="467"/>
                </a:cubicBezTo>
                <a:cubicBezTo>
                  <a:pt x="68" y="467"/>
                  <a:pt x="68" y="467"/>
                  <a:pt x="68" y="467"/>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 name="Freeform 187"/>
          <p:cNvSpPr>
            <a:spLocks/>
          </p:cNvSpPr>
          <p:nvPr userDrawn="1"/>
        </p:nvSpPr>
        <p:spPr bwMode="auto">
          <a:xfrm>
            <a:off x="855556" y="1843250"/>
            <a:ext cx="382291" cy="276225"/>
          </a:xfrm>
          <a:custGeom>
            <a:avLst/>
            <a:gdLst/>
            <a:ahLst/>
            <a:cxnLst>
              <a:cxn ang="0">
                <a:pos x="398" y="134"/>
              </a:cxn>
              <a:cxn ang="0">
                <a:pos x="408" y="93"/>
              </a:cxn>
              <a:cxn ang="0">
                <a:pos x="395" y="79"/>
              </a:cxn>
              <a:cxn ang="0">
                <a:pos x="303" y="93"/>
              </a:cxn>
              <a:cxn ang="0">
                <a:pos x="377" y="106"/>
              </a:cxn>
              <a:cxn ang="0">
                <a:pos x="367" y="147"/>
              </a:cxn>
              <a:cxn ang="0">
                <a:pos x="381" y="161"/>
              </a:cxn>
              <a:cxn ang="0">
                <a:pos x="426" y="241"/>
              </a:cxn>
              <a:cxn ang="0">
                <a:pos x="349" y="214"/>
              </a:cxn>
              <a:cxn ang="0">
                <a:pos x="329" y="232"/>
              </a:cxn>
              <a:cxn ang="0">
                <a:pos x="300" y="301"/>
              </a:cxn>
              <a:cxn ang="0">
                <a:pos x="260" y="251"/>
              </a:cxn>
              <a:cxn ang="0">
                <a:pos x="246" y="234"/>
              </a:cxn>
              <a:cxn ang="0">
                <a:pos x="154" y="234"/>
              </a:cxn>
              <a:cxn ang="0">
                <a:pos x="121" y="213"/>
              </a:cxn>
              <a:cxn ang="0">
                <a:pos x="132" y="260"/>
              </a:cxn>
              <a:cxn ang="0">
                <a:pos x="50" y="260"/>
              </a:cxn>
              <a:cxn ang="0">
                <a:pos x="62" y="231"/>
              </a:cxn>
              <a:cxn ang="0">
                <a:pos x="64" y="223"/>
              </a:cxn>
              <a:cxn ang="0">
                <a:pos x="55" y="175"/>
              </a:cxn>
              <a:cxn ang="0">
                <a:pos x="28" y="164"/>
              </a:cxn>
              <a:cxn ang="0">
                <a:pos x="294" y="81"/>
              </a:cxn>
              <a:cxn ang="0">
                <a:pos x="345" y="49"/>
              </a:cxn>
              <a:cxn ang="0">
                <a:pos x="449" y="15"/>
              </a:cxn>
              <a:cxn ang="0">
                <a:pos x="433" y="2"/>
              </a:cxn>
              <a:cxn ang="0">
                <a:pos x="332" y="25"/>
              </a:cxn>
              <a:cxn ang="0">
                <a:pos x="19" y="99"/>
              </a:cxn>
              <a:cxn ang="0">
                <a:pos x="0" y="164"/>
              </a:cxn>
              <a:cxn ang="0">
                <a:pos x="1" y="171"/>
              </a:cxn>
              <a:cxn ang="0">
                <a:pos x="14" y="189"/>
              </a:cxn>
              <a:cxn ang="0">
                <a:pos x="37" y="219"/>
              </a:cxn>
              <a:cxn ang="0">
                <a:pos x="91" y="328"/>
              </a:cxn>
              <a:cxn ang="0">
                <a:pos x="232" y="261"/>
              </a:cxn>
              <a:cxn ang="0">
                <a:pos x="365" y="277"/>
              </a:cxn>
              <a:cxn ang="0">
                <a:pos x="453" y="253"/>
              </a:cxn>
              <a:cxn ang="0">
                <a:pos x="440" y="134"/>
              </a:cxn>
            </a:cxnLst>
            <a:rect l="0" t="0" r="r" b="b"/>
            <a:pathLst>
              <a:path w="453" h="328">
                <a:moveTo>
                  <a:pt x="440" y="134"/>
                </a:moveTo>
                <a:cubicBezTo>
                  <a:pt x="440" y="134"/>
                  <a:pt x="416" y="134"/>
                  <a:pt x="398" y="134"/>
                </a:cubicBezTo>
                <a:cubicBezTo>
                  <a:pt x="402" y="118"/>
                  <a:pt x="408" y="96"/>
                  <a:pt x="408" y="96"/>
                </a:cubicBezTo>
                <a:cubicBezTo>
                  <a:pt x="408" y="95"/>
                  <a:pt x="408" y="94"/>
                  <a:pt x="408" y="93"/>
                </a:cubicBezTo>
                <a:cubicBezTo>
                  <a:pt x="408" y="90"/>
                  <a:pt x="407" y="87"/>
                  <a:pt x="406" y="84"/>
                </a:cubicBezTo>
                <a:cubicBezTo>
                  <a:pt x="403" y="81"/>
                  <a:pt x="399" y="79"/>
                  <a:pt x="395" y="79"/>
                </a:cubicBezTo>
                <a:cubicBezTo>
                  <a:pt x="317" y="79"/>
                  <a:pt x="317" y="79"/>
                  <a:pt x="317" y="79"/>
                </a:cubicBezTo>
                <a:cubicBezTo>
                  <a:pt x="309" y="79"/>
                  <a:pt x="303" y="85"/>
                  <a:pt x="303" y="93"/>
                </a:cubicBezTo>
                <a:cubicBezTo>
                  <a:pt x="303" y="100"/>
                  <a:pt x="309" y="106"/>
                  <a:pt x="317" y="106"/>
                </a:cubicBezTo>
                <a:cubicBezTo>
                  <a:pt x="317" y="106"/>
                  <a:pt x="356" y="106"/>
                  <a:pt x="377" y="106"/>
                </a:cubicBezTo>
                <a:cubicBezTo>
                  <a:pt x="373" y="122"/>
                  <a:pt x="368" y="144"/>
                  <a:pt x="368" y="144"/>
                </a:cubicBezTo>
                <a:cubicBezTo>
                  <a:pt x="367" y="145"/>
                  <a:pt x="367" y="146"/>
                  <a:pt x="367" y="147"/>
                </a:cubicBezTo>
                <a:cubicBezTo>
                  <a:pt x="367" y="150"/>
                  <a:pt x="368" y="153"/>
                  <a:pt x="370" y="155"/>
                </a:cubicBezTo>
                <a:cubicBezTo>
                  <a:pt x="373" y="159"/>
                  <a:pt x="377" y="161"/>
                  <a:pt x="381" y="161"/>
                </a:cubicBezTo>
                <a:cubicBezTo>
                  <a:pt x="381" y="161"/>
                  <a:pt x="410" y="161"/>
                  <a:pt x="426" y="161"/>
                </a:cubicBezTo>
                <a:cubicBezTo>
                  <a:pt x="426" y="241"/>
                  <a:pt x="426" y="241"/>
                  <a:pt x="426" y="241"/>
                </a:cubicBezTo>
                <a:cubicBezTo>
                  <a:pt x="414" y="243"/>
                  <a:pt x="384" y="247"/>
                  <a:pt x="367" y="249"/>
                </a:cubicBezTo>
                <a:cubicBezTo>
                  <a:pt x="364" y="236"/>
                  <a:pt x="358" y="224"/>
                  <a:pt x="349" y="214"/>
                </a:cubicBezTo>
                <a:cubicBezTo>
                  <a:pt x="344" y="208"/>
                  <a:pt x="335" y="208"/>
                  <a:pt x="330" y="213"/>
                </a:cubicBezTo>
                <a:cubicBezTo>
                  <a:pt x="324" y="218"/>
                  <a:pt x="324" y="227"/>
                  <a:pt x="329" y="232"/>
                </a:cubicBezTo>
                <a:cubicBezTo>
                  <a:pt x="336" y="240"/>
                  <a:pt x="340" y="250"/>
                  <a:pt x="340" y="260"/>
                </a:cubicBezTo>
                <a:cubicBezTo>
                  <a:pt x="340" y="283"/>
                  <a:pt x="322" y="301"/>
                  <a:pt x="300" y="301"/>
                </a:cubicBezTo>
                <a:cubicBezTo>
                  <a:pt x="277" y="301"/>
                  <a:pt x="259" y="283"/>
                  <a:pt x="259" y="260"/>
                </a:cubicBezTo>
                <a:cubicBezTo>
                  <a:pt x="259" y="257"/>
                  <a:pt x="259" y="254"/>
                  <a:pt x="260" y="251"/>
                </a:cubicBezTo>
                <a:cubicBezTo>
                  <a:pt x="261" y="247"/>
                  <a:pt x="260" y="243"/>
                  <a:pt x="257" y="239"/>
                </a:cubicBezTo>
                <a:cubicBezTo>
                  <a:pt x="255" y="236"/>
                  <a:pt x="251" y="234"/>
                  <a:pt x="246" y="234"/>
                </a:cubicBezTo>
                <a:cubicBezTo>
                  <a:pt x="245" y="234"/>
                  <a:pt x="245" y="234"/>
                  <a:pt x="245" y="234"/>
                </a:cubicBezTo>
                <a:cubicBezTo>
                  <a:pt x="154" y="234"/>
                  <a:pt x="154" y="234"/>
                  <a:pt x="154" y="234"/>
                </a:cubicBezTo>
                <a:cubicBezTo>
                  <a:pt x="150" y="227"/>
                  <a:pt x="146" y="219"/>
                  <a:pt x="140" y="213"/>
                </a:cubicBezTo>
                <a:cubicBezTo>
                  <a:pt x="134" y="208"/>
                  <a:pt x="126" y="208"/>
                  <a:pt x="121" y="213"/>
                </a:cubicBezTo>
                <a:cubicBezTo>
                  <a:pt x="115" y="218"/>
                  <a:pt x="115" y="226"/>
                  <a:pt x="120" y="232"/>
                </a:cubicBezTo>
                <a:cubicBezTo>
                  <a:pt x="128" y="239"/>
                  <a:pt x="132" y="250"/>
                  <a:pt x="132" y="260"/>
                </a:cubicBezTo>
                <a:cubicBezTo>
                  <a:pt x="132" y="283"/>
                  <a:pt x="113" y="301"/>
                  <a:pt x="91" y="301"/>
                </a:cubicBezTo>
                <a:cubicBezTo>
                  <a:pt x="68" y="301"/>
                  <a:pt x="50" y="283"/>
                  <a:pt x="50" y="260"/>
                </a:cubicBezTo>
                <a:cubicBezTo>
                  <a:pt x="50" y="250"/>
                  <a:pt x="54" y="241"/>
                  <a:pt x="60" y="233"/>
                </a:cubicBezTo>
                <a:cubicBezTo>
                  <a:pt x="61" y="232"/>
                  <a:pt x="61" y="231"/>
                  <a:pt x="62" y="231"/>
                </a:cubicBezTo>
                <a:cubicBezTo>
                  <a:pt x="63" y="229"/>
                  <a:pt x="63" y="229"/>
                  <a:pt x="63" y="229"/>
                </a:cubicBezTo>
                <a:cubicBezTo>
                  <a:pt x="64" y="227"/>
                  <a:pt x="64" y="225"/>
                  <a:pt x="64" y="223"/>
                </a:cubicBezTo>
                <a:cubicBezTo>
                  <a:pt x="64" y="188"/>
                  <a:pt x="64" y="188"/>
                  <a:pt x="64" y="188"/>
                </a:cubicBezTo>
                <a:cubicBezTo>
                  <a:pt x="64" y="182"/>
                  <a:pt x="61" y="177"/>
                  <a:pt x="55" y="175"/>
                </a:cubicBezTo>
                <a:cubicBezTo>
                  <a:pt x="55" y="175"/>
                  <a:pt x="36" y="168"/>
                  <a:pt x="28" y="165"/>
                </a:cubicBezTo>
                <a:cubicBezTo>
                  <a:pt x="28" y="164"/>
                  <a:pt x="28" y="164"/>
                  <a:pt x="28" y="164"/>
                </a:cubicBezTo>
                <a:cubicBezTo>
                  <a:pt x="28" y="158"/>
                  <a:pt x="31" y="136"/>
                  <a:pt x="33" y="124"/>
                </a:cubicBezTo>
                <a:cubicBezTo>
                  <a:pt x="51" y="121"/>
                  <a:pt x="294" y="81"/>
                  <a:pt x="294" y="81"/>
                </a:cubicBezTo>
                <a:cubicBezTo>
                  <a:pt x="296" y="81"/>
                  <a:pt x="298" y="80"/>
                  <a:pt x="299" y="79"/>
                </a:cubicBezTo>
                <a:cubicBezTo>
                  <a:pt x="299" y="79"/>
                  <a:pt x="341" y="52"/>
                  <a:pt x="345" y="49"/>
                </a:cubicBezTo>
                <a:cubicBezTo>
                  <a:pt x="350" y="48"/>
                  <a:pt x="439" y="29"/>
                  <a:pt x="439" y="29"/>
                </a:cubicBezTo>
                <a:cubicBezTo>
                  <a:pt x="445" y="27"/>
                  <a:pt x="449" y="22"/>
                  <a:pt x="449" y="15"/>
                </a:cubicBezTo>
                <a:cubicBezTo>
                  <a:pt x="449" y="14"/>
                  <a:pt x="449" y="13"/>
                  <a:pt x="449" y="12"/>
                </a:cubicBezTo>
                <a:cubicBezTo>
                  <a:pt x="447" y="5"/>
                  <a:pt x="440" y="0"/>
                  <a:pt x="433" y="2"/>
                </a:cubicBezTo>
                <a:cubicBezTo>
                  <a:pt x="337" y="24"/>
                  <a:pt x="337" y="24"/>
                  <a:pt x="337" y="24"/>
                </a:cubicBezTo>
                <a:cubicBezTo>
                  <a:pt x="335" y="24"/>
                  <a:pt x="334" y="25"/>
                  <a:pt x="332" y="25"/>
                </a:cubicBezTo>
                <a:cubicBezTo>
                  <a:pt x="332" y="25"/>
                  <a:pt x="291" y="52"/>
                  <a:pt x="287" y="55"/>
                </a:cubicBezTo>
                <a:cubicBezTo>
                  <a:pt x="281" y="56"/>
                  <a:pt x="19" y="99"/>
                  <a:pt x="19" y="99"/>
                </a:cubicBezTo>
                <a:cubicBezTo>
                  <a:pt x="13" y="100"/>
                  <a:pt x="8" y="104"/>
                  <a:pt x="7" y="110"/>
                </a:cubicBezTo>
                <a:cubicBezTo>
                  <a:pt x="0" y="164"/>
                  <a:pt x="0" y="164"/>
                  <a:pt x="0" y="164"/>
                </a:cubicBezTo>
                <a:cubicBezTo>
                  <a:pt x="0" y="164"/>
                  <a:pt x="0" y="165"/>
                  <a:pt x="0" y="166"/>
                </a:cubicBezTo>
                <a:cubicBezTo>
                  <a:pt x="0" y="168"/>
                  <a:pt x="1" y="170"/>
                  <a:pt x="1" y="171"/>
                </a:cubicBezTo>
                <a:cubicBezTo>
                  <a:pt x="6" y="182"/>
                  <a:pt x="6" y="182"/>
                  <a:pt x="6" y="182"/>
                </a:cubicBezTo>
                <a:cubicBezTo>
                  <a:pt x="8" y="185"/>
                  <a:pt x="10" y="187"/>
                  <a:pt x="14" y="189"/>
                </a:cubicBezTo>
                <a:cubicBezTo>
                  <a:pt x="14" y="189"/>
                  <a:pt x="28" y="194"/>
                  <a:pt x="37" y="197"/>
                </a:cubicBezTo>
                <a:cubicBezTo>
                  <a:pt x="37" y="219"/>
                  <a:pt x="37" y="219"/>
                  <a:pt x="37" y="219"/>
                </a:cubicBezTo>
                <a:cubicBezTo>
                  <a:pt x="28" y="231"/>
                  <a:pt x="23" y="245"/>
                  <a:pt x="23" y="260"/>
                </a:cubicBezTo>
                <a:cubicBezTo>
                  <a:pt x="23" y="298"/>
                  <a:pt x="53" y="328"/>
                  <a:pt x="91" y="328"/>
                </a:cubicBezTo>
                <a:cubicBezTo>
                  <a:pt x="128" y="328"/>
                  <a:pt x="158" y="298"/>
                  <a:pt x="159" y="261"/>
                </a:cubicBezTo>
                <a:cubicBezTo>
                  <a:pt x="232" y="261"/>
                  <a:pt x="232" y="261"/>
                  <a:pt x="232" y="261"/>
                </a:cubicBezTo>
                <a:cubicBezTo>
                  <a:pt x="233" y="298"/>
                  <a:pt x="263" y="328"/>
                  <a:pt x="300" y="328"/>
                </a:cubicBezTo>
                <a:cubicBezTo>
                  <a:pt x="331" y="328"/>
                  <a:pt x="358" y="306"/>
                  <a:pt x="365" y="277"/>
                </a:cubicBezTo>
                <a:cubicBezTo>
                  <a:pt x="442" y="266"/>
                  <a:pt x="442" y="266"/>
                  <a:pt x="442" y="266"/>
                </a:cubicBezTo>
                <a:cubicBezTo>
                  <a:pt x="448" y="265"/>
                  <a:pt x="453" y="260"/>
                  <a:pt x="453" y="253"/>
                </a:cubicBezTo>
                <a:cubicBezTo>
                  <a:pt x="453" y="147"/>
                  <a:pt x="453" y="147"/>
                  <a:pt x="453" y="147"/>
                </a:cubicBezTo>
                <a:cubicBezTo>
                  <a:pt x="453" y="140"/>
                  <a:pt x="447" y="134"/>
                  <a:pt x="440" y="134"/>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 name="Freeform 203"/>
          <p:cNvSpPr>
            <a:spLocks/>
          </p:cNvSpPr>
          <p:nvPr userDrawn="1"/>
        </p:nvSpPr>
        <p:spPr bwMode="auto">
          <a:xfrm>
            <a:off x="848406" y="3303008"/>
            <a:ext cx="396582" cy="385763"/>
          </a:xfrm>
          <a:custGeom>
            <a:avLst/>
            <a:gdLst/>
            <a:ahLst/>
            <a:cxnLst>
              <a:cxn ang="0">
                <a:pos x="217" y="41"/>
              </a:cxn>
              <a:cxn ang="0">
                <a:pos x="184" y="188"/>
              </a:cxn>
              <a:cxn ang="0">
                <a:pos x="0" y="389"/>
              </a:cxn>
              <a:cxn ang="0">
                <a:pos x="5" y="453"/>
              </a:cxn>
              <a:cxn ang="0">
                <a:pos x="14" y="457"/>
              </a:cxn>
              <a:cxn ang="0">
                <a:pos x="88" y="453"/>
              </a:cxn>
              <a:cxn ang="0">
                <a:pos x="112" y="429"/>
              </a:cxn>
              <a:cxn ang="0">
                <a:pos x="113" y="410"/>
              </a:cxn>
              <a:cxn ang="0">
                <a:pos x="132" y="391"/>
              </a:cxn>
              <a:cxn ang="0">
                <a:pos x="172" y="370"/>
              </a:cxn>
              <a:cxn ang="0">
                <a:pos x="175" y="365"/>
              </a:cxn>
              <a:cxn ang="0">
                <a:pos x="172" y="339"/>
              </a:cxn>
              <a:cxn ang="0">
                <a:pos x="184" y="339"/>
              </a:cxn>
              <a:cxn ang="0">
                <a:pos x="203" y="339"/>
              </a:cxn>
              <a:cxn ang="0">
                <a:pos x="416" y="240"/>
              </a:cxn>
              <a:cxn ang="0">
                <a:pos x="425" y="73"/>
              </a:cxn>
              <a:cxn ang="0">
                <a:pos x="397" y="221"/>
              </a:cxn>
              <a:cxn ang="0">
                <a:pos x="266" y="244"/>
              </a:cxn>
              <a:cxn ang="0">
                <a:pos x="255" y="248"/>
              </a:cxn>
              <a:cxn ang="0">
                <a:pos x="178" y="310"/>
              </a:cxn>
              <a:cxn ang="0">
                <a:pos x="143" y="345"/>
              </a:cxn>
              <a:cxn ang="0">
                <a:pos x="140" y="364"/>
              </a:cxn>
              <a:cxn ang="0">
                <a:pos x="82" y="400"/>
              </a:cxn>
              <a:cxn ang="0">
                <a:pos x="73" y="430"/>
              </a:cxn>
              <a:cxn ang="0">
                <a:pos x="26" y="394"/>
              </a:cxn>
              <a:cxn ang="0">
                <a:pos x="212" y="194"/>
              </a:cxn>
              <a:cxn ang="0">
                <a:pos x="213" y="190"/>
              </a:cxn>
              <a:cxn ang="0">
                <a:pos x="202" y="140"/>
              </a:cxn>
              <a:cxn ang="0">
                <a:pos x="316" y="27"/>
              </a:cxn>
              <a:cxn ang="0">
                <a:pos x="373" y="65"/>
              </a:cxn>
              <a:cxn ang="0">
                <a:pos x="334" y="123"/>
              </a:cxn>
              <a:cxn ang="0">
                <a:pos x="383" y="109"/>
              </a:cxn>
              <a:cxn ang="0">
                <a:pos x="352" y="104"/>
              </a:cxn>
              <a:cxn ang="0">
                <a:pos x="365" y="91"/>
              </a:cxn>
              <a:cxn ang="0">
                <a:pos x="384" y="92"/>
              </a:cxn>
              <a:cxn ang="0">
                <a:pos x="418" y="46"/>
              </a:cxn>
              <a:cxn ang="0">
                <a:pos x="414" y="40"/>
              </a:cxn>
            </a:cxnLst>
            <a:rect l="0" t="0" r="r" b="b"/>
            <a:pathLst>
              <a:path w="469" h="457">
                <a:moveTo>
                  <a:pt x="315" y="0"/>
                </a:moveTo>
                <a:cubicBezTo>
                  <a:pt x="278" y="0"/>
                  <a:pt x="243" y="15"/>
                  <a:pt x="217" y="41"/>
                </a:cubicBezTo>
                <a:cubicBezTo>
                  <a:pt x="190" y="68"/>
                  <a:pt x="176" y="104"/>
                  <a:pt x="176" y="140"/>
                </a:cubicBezTo>
                <a:cubicBezTo>
                  <a:pt x="176" y="156"/>
                  <a:pt x="179" y="173"/>
                  <a:pt x="184" y="188"/>
                </a:cubicBezTo>
                <a:cubicBezTo>
                  <a:pt x="175" y="198"/>
                  <a:pt x="3" y="380"/>
                  <a:pt x="3" y="380"/>
                </a:cubicBezTo>
                <a:cubicBezTo>
                  <a:pt x="1" y="382"/>
                  <a:pt x="0" y="385"/>
                  <a:pt x="0" y="389"/>
                </a:cubicBezTo>
                <a:cubicBezTo>
                  <a:pt x="0" y="443"/>
                  <a:pt x="0" y="443"/>
                  <a:pt x="0" y="443"/>
                </a:cubicBezTo>
                <a:cubicBezTo>
                  <a:pt x="0" y="447"/>
                  <a:pt x="2" y="451"/>
                  <a:pt x="5" y="453"/>
                </a:cubicBezTo>
                <a:cubicBezTo>
                  <a:pt x="6" y="454"/>
                  <a:pt x="6" y="454"/>
                  <a:pt x="6" y="454"/>
                </a:cubicBezTo>
                <a:cubicBezTo>
                  <a:pt x="8" y="456"/>
                  <a:pt x="11" y="457"/>
                  <a:pt x="14" y="457"/>
                </a:cubicBezTo>
                <a:cubicBezTo>
                  <a:pt x="78" y="457"/>
                  <a:pt x="78" y="457"/>
                  <a:pt x="78" y="457"/>
                </a:cubicBezTo>
                <a:cubicBezTo>
                  <a:pt x="82" y="457"/>
                  <a:pt x="85" y="455"/>
                  <a:pt x="88" y="453"/>
                </a:cubicBezTo>
                <a:cubicBezTo>
                  <a:pt x="112" y="430"/>
                  <a:pt x="112" y="430"/>
                  <a:pt x="112" y="430"/>
                </a:cubicBezTo>
                <a:cubicBezTo>
                  <a:pt x="112" y="430"/>
                  <a:pt x="112" y="429"/>
                  <a:pt x="112" y="429"/>
                </a:cubicBezTo>
                <a:cubicBezTo>
                  <a:pt x="113" y="429"/>
                  <a:pt x="113" y="429"/>
                  <a:pt x="113" y="429"/>
                </a:cubicBezTo>
                <a:cubicBezTo>
                  <a:pt x="118" y="423"/>
                  <a:pt x="118" y="415"/>
                  <a:pt x="113" y="410"/>
                </a:cubicBezTo>
                <a:cubicBezTo>
                  <a:pt x="107" y="405"/>
                  <a:pt x="107" y="396"/>
                  <a:pt x="113" y="391"/>
                </a:cubicBezTo>
                <a:cubicBezTo>
                  <a:pt x="118" y="385"/>
                  <a:pt x="127" y="385"/>
                  <a:pt x="132" y="391"/>
                </a:cubicBezTo>
                <a:cubicBezTo>
                  <a:pt x="137" y="396"/>
                  <a:pt x="146" y="396"/>
                  <a:pt x="151" y="391"/>
                </a:cubicBezTo>
                <a:cubicBezTo>
                  <a:pt x="172" y="370"/>
                  <a:pt x="172" y="370"/>
                  <a:pt x="172" y="370"/>
                </a:cubicBezTo>
                <a:cubicBezTo>
                  <a:pt x="173" y="368"/>
                  <a:pt x="174" y="367"/>
                  <a:pt x="175" y="365"/>
                </a:cubicBezTo>
                <a:cubicBezTo>
                  <a:pt x="175" y="365"/>
                  <a:pt x="175" y="365"/>
                  <a:pt x="175" y="365"/>
                </a:cubicBezTo>
                <a:cubicBezTo>
                  <a:pt x="177" y="360"/>
                  <a:pt x="176" y="354"/>
                  <a:pt x="172" y="350"/>
                </a:cubicBezTo>
                <a:cubicBezTo>
                  <a:pt x="169" y="347"/>
                  <a:pt x="169" y="342"/>
                  <a:pt x="172" y="339"/>
                </a:cubicBezTo>
                <a:cubicBezTo>
                  <a:pt x="174" y="337"/>
                  <a:pt x="176" y="336"/>
                  <a:pt x="178" y="336"/>
                </a:cubicBezTo>
                <a:cubicBezTo>
                  <a:pt x="180" y="336"/>
                  <a:pt x="182" y="337"/>
                  <a:pt x="184" y="339"/>
                </a:cubicBezTo>
                <a:cubicBezTo>
                  <a:pt x="186" y="341"/>
                  <a:pt x="190" y="343"/>
                  <a:pt x="193" y="343"/>
                </a:cubicBezTo>
                <a:cubicBezTo>
                  <a:pt x="197" y="343"/>
                  <a:pt x="200" y="341"/>
                  <a:pt x="203" y="339"/>
                </a:cubicBezTo>
                <a:cubicBezTo>
                  <a:pt x="203" y="339"/>
                  <a:pt x="260" y="282"/>
                  <a:pt x="269" y="273"/>
                </a:cubicBezTo>
                <a:cubicBezTo>
                  <a:pt x="320" y="291"/>
                  <a:pt x="377" y="279"/>
                  <a:pt x="416" y="240"/>
                </a:cubicBezTo>
                <a:cubicBezTo>
                  <a:pt x="458" y="197"/>
                  <a:pt x="469" y="133"/>
                  <a:pt x="443" y="79"/>
                </a:cubicBezTo>
                <a:cubicBezTo>
                  <a:pt x="440" y="72"/>
                  <a:pt x="432" y="70"/>
                  <a:pt x="425" y="73"/>
                </a:cubicBezTo>
                <a:cubicBezTo>
                  <a:pt x="418" y="76"/>
                  <a:pt x="416" y="84"/>
                  <a:pt x="419" y="91"/>
                </a:cubicBezTo>
                <a:cubicBezTo>
                  <a:pt x="440" y="134"/>
                  <a:pt x="431" y="187"/>
                  <a:pt x="397" y="221"/>
                </a:cubicBezTo>
                <a:cubicBezTo>
                  <a:pt x="364" y="254"/>
                  <a:pt x="315" y="263"/>
                  <a:pt x="272" y="245"/>
                </a:cubicBezTo>
                <a:cubicBezTo>
                  <a:pt x="270" y="244"/>
                  <a:pt x="268" y="244"/>
                  <a:pt x="266" y="244"/>
                </a:cubicBezTo>
                <a:cubicBezTo>
                  <a:pt x="263" y="245"/>
                  <a:pt x="263" y="245"/>
                  <a:pt x="263" y="245"/>
                </a:cubicBezTo>
                <a:cubicBezTo>
                  <a:pt x="260" y="245"/>
                  <a:pt x="258" y="246"/>
                  <a:pt x="255" y="248"/>
                </a:cubicBezTo>
                <a:cubicBezTo>
                  <a:pt x="255" y="248"/>
                  <a:pt x="203" y="301"/>
                  <a:pt x="191" y="312"/>
                </a:cubicBezTo>
                <a:cubicBezTo>
                  <a:pt x="187" y="311"/>
                  <a:pt x="183" y="310"/>
                  <a:pt x="178" y="310"/>
                </a:cubicBezTo>
                <a:cubicBezTo>
                  <a:pt x="169" y="310"/>
                  <a:pt x="160" y="313"/>
                  <a:pt x="153" y="320"/>
                </a:cubicBezTo>
                <a:cubicBezTo>
                  <a:pt x="147" y="327"/>
                  <a:pt x="143" y="336"/>
                  <a:pt x="143" y="345"/>
                </a:cubicBezTo>
                <a:cubicBezTo>
                  <a:pt x="143" y="349"/>
                  <a:pt x="144" y="354"/>
                  <a:pt x="146" y="358"/>
                </a:cubicBezTo>
                <a:cubicBezTo>
                  <a:pt x="143" y="361"/>
                  <a:pt x="143" y="361"/>
                  <a:pt x="140" y="364"/>
                </a:cubicBezTo>
                <a:cubicBezTo>
                  <a:pt x="125" y="357"/>
                  <a:pt x="106" y="359"/>
                  <a:pt x="94" y="372"/>
                </a:cubicBezTo>
                <a:cubicBezTo>
                  <a:pt x="86" y="380"/>
                  <a:pt x="82" y="390"/>
                  <a:pt x="82" y="400"/>
                </a:cubicBezTo>
                <a:cubicBezTo>
                  <a:pt x="82" y="406"/>
                  <a:pt x="83" y="412"/>
                  <a:pt x="86" y="417"/>
                </a:cubicBezTo>
                <a:cubicBezTo>
                  <a:pt x="80" y="423"/>
                  <a:pt x="76" y="427"/>
                  <a:pt x="73" y="430"/>
                </a:cubicBezTo>
                <a:cubicBezTo>
                  <a:pt x="66" y="430"/>
                  <a:pt x="41" y="430"/>
                  <a:pt x="26" y="430"/>
                </a:cubicBezTo>
                <a:cubicBezTo>
                  <a:pt x="26" y="417"/>
                  <a:pt x="26" y="400"/>
                  <a:pt x="26" y="394"/>
                </a:cubicBezTo>
                <a:cubicBezTo>
                  <a:pt x="33" y="387"/>
                  <a:pt x="209" y="201"/>
                  <a:pt x="209" y="201"/>
                </a:cubicBezTo>
                <a:cubicBezTo>
                  <a:pt x="210" y="199"/>
                  <a:pt x="212" y="197"/>
                  <a:pt x="212" y="194"/>
                </a:cubicBezTo>
                <a:cubicBezTo>
                  <a:pt x="212" y="192"/>
                  <a:pt x="212" y="192"/>
                  <a:pt x="212" y="192"/>
                </a:cubicBezTo>
                <a:cubicBezTo>
                  <a:pt x="213" y="191"/>
                  <a:pt x="213" y="191"/>
                  <a:pt x="213" y="190"/>
                </a:cubicBezTo>
                <a:cubicBezTo>
                  <a:pt x="213" y="188"/>
                  <a:pt x="212" y="187"/>
                  <a:pt x="212" y="185"/>
                </a:cubicBezTo>
                <a:cubicBezTo>
                  <a:pt x="205" y="170"/>
                  <a:pt x="202" y="155"/>
                  <a:pt x="202" y="140"/>
                </a:cubicBezTo>
                <a:cubicBezTo>
                  <a:pt x="202" y="111"/>
                  <a:pt x="214" y="82"/>
                  <a:pt x="236" y="60"/>
                </a:cubicBezTo>
                <a:cubicBezTo>
                  <a:pt x="257" y="39"/>
                  <a:pt x="285" y="27"/>
                  <a:pt x="316" y="27"/>
                </a:cubicBezTo>
                <a:cubicBezTo>
                  <a:pt x="342" y="26"/>
                  <a:pt x="367" y="35"/>
                  <a:pt x="387" y="51"/>
                </a:cubicBezTo>
                <a:cubicBezTo>
                  <a:pt x="381" y="57"/>
                  <a:pt x="378" y="60"/>
                  <a:pt x="373" y="65"/>
                </a:cubicBezTo>
                <a:cubicBezTo>
                  <a:pt x="360" y="60"/>
                  <a:pt x="344" y="62"/>
                  <a:pt x="334" y="73"/>
                </a:cubicBezTo>
                <a:cubicBezTo>
                  <a:pt x="320" y="87"/>
                  <a:pt x="320" y="109"/>
                  <a:pt x="334" y="123"/>
                </a:cubicBezTo>
                <a:cubicBezTo>
                  <a:pt x="346" y="136"/>
                  <a:pt x="365" y="137"/>
                  <a:pt x="379" y="127"/>
                </a:cubicBezTo>
                <a:cubicBezTo>
                  <a:pt x="385" y="123"/>
                  <a:pt x="387" y="115"/>
                  <a:pt x="383" y="109"/>
                </a:cubicBezTo>
                <a:cubicBezTo>
                  <a:pt x="378" y="103"/>
                  <a:pt x="370" y="101"/>
                  <a:pt x="364" y="105"/>
                </a:cubicBezTo>
                <a:cubicBezTo>
                  <a:pt x="360" y="108"/>
                  <a:pt x="356" y="108"/>
                  <a:pt x="352" y="104"/>
                </a:cubicBezTo>
                <a:cubicBezTo>
                  <a:pt x="349" y="101"/>
                  <a:pt x="349" y="95"/>
                  <a:pt x="352" y="92"/>
                </a:cubicBezTo>
                <a:cubicBezTo>
                  <a:pt x="356" y="88"/>
                  <a:pt x="361" y="88"/>
                  <a:pt x="365" y="91"/>
                </a:cubicBezTo>
                <a:cubicBezTo>
                  <a:pt x="365" y="92"/>
                  <a:pt x="365" y="92"/>
                  <a:pt x="365" y="92"/>
                </a:cubicBezTo>
                <a:cubicBezTo>
                  <a:pt x="371" y="97"/>
                  <a:pt x="379" y="97"/>
                  <a:pt x="384" y="92"/>
                </a:cubicBezTo>
                <a:cubicBezTo>
                  <a:pt x="415" y="61"/>
                  <a:pt x="415" y="61"/>
                  <a:pt x="415" y="61"/>
                </a:cubicBezTo>
                <a:cubicBezTo>
                  <a:pt x="419" y="57"/>
                  <a:pt x="420" y="51"/>
                  <a:pt x="418" y="46"/>
                </a:cubicBezTo>
                <a:cubicBezTo>
                  <a:pt x="417" y="44"/>
                  <a:pt x="417" y="44"/>
                  <a:pt x="417" y="44"/>
                </a:cubicBezTo>
                <a:cubicBezTo>
                  <a:pt x="417" y="43"/>
                  <a:pt x="416" y="41"/>
                  <a:pt x="414" y="40"/>
                </a:cubicBezTo>
                <a:cubicBezTo>
                  <a:pt x="388" y="14"/>
                  <a:pt x="353" y="0"/>
                  <a:pt x="315" y="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6" name="Freeform 211"/>
          <p:cNvSpPr>
            <a:spLocks/>
          </p:cNvSpPr>
          <p:nvPr userDrawn="1"/>
        </p:nvSpPr>
        <p:spPr bwMode="auto">
          <a:xfrm>
            <a:off x="869253" y="2307512"/>
            <a:ext cx="354899" cy="257175"/>
          </a:xfrm>
          <a:custGeom>
            <a:avLst/>
            <a:gdLst/>
            <a:ahLst/>
            <a:cxnLst>
              <a:cxn ang="0">
                <a:pos x="63" y="199"/>
              </a:cxn>
              <a:cxn ang="0">
                <a:pos x="83" y="36"/>
              </a:cxn>
              <a:cxn ang="0">
                <a:pos x="219" y="1"/>
              </a:cxn>
              <a:cxn ang="0">
                <a:pos x="420" y="133"/>
              </a:cxn>
              <a:cxn ang="0">
                <a:pos x="156" y="262"/>
              </a:cxn>
              <a:cxn ang="0">
                <a:pos x="64" y="302"/>
              </a:cxn>
              <a:cxn ang="0">
                <a:pos x="81" y="231"/>
              </a:cxn>
            </a:cxnLst>
            <a:rect l="0" t="0" r="r" b="b"/>
            <a:pathLst>
              <a:path w="420" h="303">
                <a:moveTo>
                  <a:pt x="63" y="199"/>
                </a:moveTo>
                <a:cubicBezTo>
                  <a:pt x="0" y="159"/>
                  <a:pt x="2" y="83"/>
                  <a:pt x="83" y="36"/>
                </a:cubicBezTo>
                <a:cubicBezTo>
                  <a:pt x="83" y="36"/>
                  <a:pt x="140" y="0"/>
                  <a:pt x="219" y="1"/>
                </a:cubicBezTo>
                <a:cubicBezTo>
                  <a:pt x="360" y="4"/>
                  <a:pt x="420" y="60"/>
                  <a:pt x="420" y="133"/>
                </a:cubicBezTo>
                <a:cubicBezTo>
                  <a:pt x="420" y="198"/>
                  <a:pt x="344" y="303"/>
                  <a:pt x="156" y="262"/>
                </a:cubicBezTo>
                <a:cubicBezTo>
                  <a:pt x="87" y="291"/>
                  <a:pt x="64" y="302"/>
                  <a:pt x="64" y="302"/>
                </a:cubicBezTo>
                <a:cubicBezTo>
                  <a:pt x="64" y="302"/>
                  <a:pt x="98" y="268"/>
                  <a:pt x="81" y="231"/>
                </a:cubicBezTo>
              </a:path>
            </a:pathLst>
          </a:custGeom>
          <a:noFill/>
          <a:ln w="30163" cap="rnd">
            <a:solidFill>
              <a:srgbClr val="009530"/>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7" name="Freeform 234"/>
          <p:cNvSpPr>
            <a:spLocks/>
          </p:cNvSpPr>
          <p:nvPr userDrawn="1"/>
        </p:nvSpPr>
        <p:spPr bwMode="auto">
          <a:xfrm>
            <a:off x="850194" y="3826827"/>
            <a:ext cx="393009" cy="330994"/>
          </a:xfrm>
          <a:custGeom>
            <a:avLst/>
            <a:gdLst/>
            <a:ahLst/>
            <a:cxnLst>
              <a:cxn ang="0">
                <a:pos x="110" y="376"/>
              </a:cxn>
              <a:cxn ang="0">
                <a:pos x="110" y="149"/>
              </a:cxn>
              <a:cxn ang="0">
                <a:pos x="110" y="148"/>
              </a:cxn>
              <a:cxn ang="0">
                <a:pos x="99" y="133"/>
              </a:cxn>
              <a:cxn ang="0">
                <a:pos x="64" y="119"/>
              </a:cxn>
              <a:cxn ang="0">
                <a:pos x="63" y="119"/>
              </a:cxn>
              <a:cxn ang="0">
                <a:pos x="28" y="138"/>
              </a:cxn>
              <a:cxn ang="0">
                <a:pos x="79" y="350"/>
              </a:cxn>
              <a:cxn ang="0">
                <a:pos x="83" y="370"/>
              </a:cxn>
              <a:cxn ang="0">
                <a:pos x="6" y="336"/>
              </a:cxn>
              <a:cxn ang="0">
                <a:pos x="0" y="135"/>
              </a:cxn>
              <a:cxn ang="0">
                <a:pos x="13" y="110"/>
              </a:cxn>
              <a:cxn ang="0">
                <a:pos x="63" y="91"/>
              </a:cxn>
              <a:cxn ang="0">
                <a:pos x="108" y="104"/>
              </a:cxn>
              <a:cxn ang="0">
                <a:pos x="133" y="130"/>
              </a:cxn>
              <a:cxn ang="0">
                <a:pos x="138" y="358"/>
              </a:cxn>
              <a:cxn ang="0">
                <a:pos x="435" y="125"/>
              </a:cxn>
              <a:cxn ang="0">
                <a:pos x="361" y="115"/>
              </a:cxn>
              <a:cxn ang="0">
                <a:pos x="341" y="116"/>
              </a:cxn>
              <a:cxn ang="0">
                <a:pos x="240" y="169"/>
              </a:cxn>
              <a:cxn ang="0">
                <a:pos x="249" y="205"/>
              </a:cxn>
              <a:cxn ang="0">
                <a:pos x="244" y="225"/>
              </a:cxn>
              <a:cxn ang="0">
                <a:pos x="205" y="243"/>
              </a:cxn>
              <a:cxn ang="0">
                <a:pos x="178" y="237"/>
              </a:cxn>
              <a:cxn ang="0">
                <a:pos x="160" y="205"/>
              </a:cxn>
              <a:cxn ang="0">
                <a:pos x="165" y="181"/>
              </a:cxn>
              <a:cxn ang="0">
                <a:pos x="172" y="15"/>
              </a:cxn>
              <a:cxn ang="0">
                <a:pos x="186" y="0"/>
              </a:cxn>
              <a:cxn ang="0">
                <a:pos x="268" y="5"/>
              </a:cxn>
              <a:cxn ang="0">
                <a:pos x="272" y="15"/>
              </a:cxn>
              <a:cxn ang="0">
                <a:pos x="268" y="70"/>
              </a:cxn>
              <a:cxn ang="0">
                <a:pos x="228" y="74"/>
              </a:cxn>
              <a:cxn ang="0">
                <a:pos x="228" y="46"/>
              </a:cxn>
              <a:cxn ang="0">
                <a:pos x="244" y="29"/>
              </a:cxn>
              <a:cxn ang="0">
                <a:pos x="197" y="182"/>
              </a:cxn>
              <a:cxn ang="0">
                <a:pos x="191" y="192"/>
              </a:cxn>
              <a:cxn ang="0">
                <a:pos x="190" y="210"/>
              </a:cxn>
              <a:cxn ang="0">
                <a:pos x="194" y="213"/>
              </a:cxn>
              <a:cxn ang="0">
                <a:pos x="218" y="212"/>
              </a:cxn>
              <a:cxn ang="0">
                <a:pos x="220" y="209"/>
              </a:cxn>
              <a:cxn ang="0">
                <a:pos x="217" y="189"/>
              </a:cxn>
              <a:cxn ang="0">
                <a:pos x="213" y="180"/>
              </a:cxn>
              <a:cxn ang="0">
                <a:pos x="212" y="173"/>
              </a:cxn>
              <a:cxn ang="0">
                <a:pos x="222" y="105"/>
              </a:cxn>
              <a:cxn ang="0">
                <a:pos x="361" y="87"/>
              </a:cxn>
              <a:cxn ang="0">
                <a:pos x="456" y="104"/>
              </a:cxn>
              <a:cxn ang="0">
                <a:pos x="463" y="295"/>
              </a:cxn>
              <a:cxn ang="0">
                <a:pos x="128" y="390"/>
              </a:cxn>
              <a:cxn ang="0">
                <a:pos x="115" y="388"/>
              </a:cxn>
            </a:cxnLst>
            <a:rect l="0" t="0" r="r" b="b"/>
            <a:pathLst>
              <a:path w="464" h="391">
                <a:moveTo>
                  <a:pt x="115" y="388"/>
                </a:moveTo>
                <a:cubicBezTo>
                  <a:pt x="112" y="385"/>
                  <a:pt x="110" y="381"/>
                  <a:pt x="110" y="376"/>
                </a:cubicBezTo>
                <a:cubicBezTo>
                  <a:pt x="110" y="376"/>
                  <a:pt x="110" y="376"/>
                  <a:pt x="110" y="376"/>
                </a:cubicBezTo>
                <a:cubicBezTo>
                  <a:pt x="110" y="376"/>
                  <a:pt x="110" y="163"/>
                  <a:pt x="110" y="149"/>
                </a:cubicBezTo>
                <a:cubicBezTo>
                  <a:pt x="110" y="149"/>
                  <a:pt x="110" y="149"/>
                  <a:pt x="110" y="149"/>
                </a:cubicBezTo>
                <a:cubicBezTo>
                  <a:pt x="110" y="149"/>
                  <a:pt x="110" y="149"/>
                  <a:pt x="110" y="149"/>
                </a:cubicBezTo>
                <a:cubicBezTo>
                  <a:pt x="110" y="149"/>
                  <a:pt x="110" y="149"/>
                  <a:pt x="110" y="149"/>
                </a:cubicBezTo>
                <a:cubicBezTo>
                  <a:pt x="110" y="149"/>
                  <a:pt x="110" y="149"/>
                  <a:pt x="110" y="148"/>
                </a:cubicBezTo>
                <a:cubicBezTo>
                  <a:pt x="110" y="148"/>
                  <a:pt x="110" y="148"/>
                  <a:pt x="110" y="148"/>
                </a:cubicBezTo>
                <a:cubicBezTo>
                  <a:pt x="109" y="147"/>
                  <a:pt x="109" y="146"/>
                  <a:pt x="108" y="144"/>
                </a:cubicBezTo>
                <a:cubicBezTo>
                  <a:pt x="108" y="144"/>
                  <a:pt x="108" y="144"/>
                  <a:pt x="108" y="144"/>
                </a:cubicBezTo>
                <a:cubicBezTo>
                  <a:pt x="106" y="141"/>
                  <a:pt x="103" y="137"/>
                  <a:pt x="99" y="133"/>
                </a:cubicBezTo>
                <a:cubicBezTo>
                  <a:pt x="99" y="133"/>
                  <a:pt x="99" y="133"/>
                  <a:pt x="99" y="133"/>
                </a:cubicBezTo>
                <a:cubicBezTo>
                  <a:pt x="91" y="126"/>
                  <a:pt x="79" y="119"/>
                  <a:pt x="64" y="119"/>
                </a:cubicBezTo>
                <a:cubicBezTo>
                  <a:pt x="64" y="119"/>
                  <a:pt x="64" y="119"/>
                  <a:pt x="64" y="119"/>
                </a:cubicBezTo>
                <a:cubicBezTo>
                  <a:pt x="64" y="119"/>
                  <a:pt x="64" y="119"/>
                  <a:pt x="64" y="119"/>
                </a:cubicBezTo>
                <a:cubicBezTo>
                  <a:pt x="64" y="119"/>
                  <a:pt x="64" y="119"/>
                  <a:pt x="63" y="119"/>
                </a:cubicBezTo>
                <a:cubicBezTo>
                  <a:pt x="63" y="119"/>
                  <a:pt x="63" y="119"/>
                  <a:pt x="63" y="119"/>
                </a:cubicBezTo>
                <a:cubicBezTo>
                  <a:pt x="48" y="119"/>
                  <a:pt x="40" y="124"/>
                  <a:pt x="35" y="129"/>
                </a:cubicBezTo>
                <a:cubicBezTo>
                  <a:pt x="35" y="129"/>
                  <a:pt x="35" y="129"/>
                  <a:pt x="35" y="129"/>
                </a:cubicBezTo>
                <a:cubicBezTo>
                  <a:pt x="31" y="132"/>
                  <a:pt x="29" y="136"/>
                  <a:pt x="28" y="138"/>
                </a:cubicBezTo>
                <a:cubicBezTo>
                  <a:pt x="28" y="138"/>
                  <a:pt x="28" y="138"/>
                  <a:pt x="28" y="138"/>
                </a:cubicBezTo>
                <a:cubicBezTo>
                  <a:pt x="28" y="316"/>
                  <a:pt x="28" y="316"/>
                  <a:pt x="28" y="316"/>
                </a:cubicBezTo>
                <a:cubicBezTo>
                  <a:pt x="79" y="350"/>
                  <a:pt x="79" y="350"/>
                  <a:pt x="79" y="350"/>
                </a:cubicBezTo>
                <a:cubicBezTo>
                  <a:pt x="79" y="350"/>
                  <a:pt x="79" y="350"/>
                  <a:pt x="79" y="350"/>
                </a:cubicBezTo>
                <a:cubicBezTo>
                  <a:pt x="85" y="355"/>
                  <a:pt x="87" y="363"/>
                  <a:pt x="83" y="370"/>
                </a:cubicBezTo>
                <a:cubicBezTo>
                  <a:pt x="83" y="370"/>
                  <a:pt x="83" y="370"/>
                  <a:pt x="83" y="370"/>
                </a:cubicBezTo>
                <a:cubicBezTo>
                  <a:pt x="78" y="377"/>
                  <a:pt x="70" y="378"/>
                  <a:pt x="63" y="374"/>
                </a:cubicBezTo>
                <a:cubicBezTo>
                  <a:pt x="63" y="374"/>
                  <a:pt x="63" y="374"/>
                  <a:pt x="63" y="374"/>
                </a:cubicBezTo>
                <a:cubicBezTo>
                  <a:pt x="6" y="336"/>
                  <a:pt x="6" y="336"/>
                  <a:pt x="6" y="336"/>
                </a:cubicBezTo>
                <a:cubicBezTo>
                  <a:pt x="2" y="333"/>
                  <a:pt x="0" y="329"/>
                  <a:pt x="0" y="324"/>
                </a:cubicBezTo>
                <a:cubicBezTo>
                  <a:pt x="0" y="324"/>
                  <a:pt x="0" y="324"/>
                  <a:pt x="0" y="324"/>
                </a:cubicBezTo>
                <a:cubicBezTo>
                  <a:pt x="0" y="135"/>
                  <a:pt x="0" y="135"/>
                  <a:pt x="0" y="135"/>
                </a:cubicBezTo>
                <a:cubicBezTo>
                  <a:pt x="0" y="133"/>
                  <a:pt x="0" y="132"/>
                  <a:pt x="0" y="131"/>
                </a:cubicBezTo>
                <a:cubicBezTo>
                  <a:pt x="0" y="131"/>
                  <a:pt x="0" y="131"/>
                  <a:pt x="0" y="131"/>
                </a:cubicBezTo>
                <a:cubicBezTo>
                  <a:pt x="1" y="129"/>
                  <a:pt x="4" y="120"/>
                  <a:pt x="13" y="110"/>
                </a:cubicBezTo>
                <a:cubicBezTo>
                  <a:pt x="13" y="110"/>
                  <a:pt x="13" y="110"/>
                  <a:pt x="13" y="110"/>
                </a:cubicBezTo>
                <a:cubicBezTo>
                  <a:pt x="23" y="100"/>
                  <a:pt x="40" y="91"/>
                  <a:pt x="63" y="91"/>
                </a:cubicBezTo>
                <a:cubicBezTo>
                  <a:pt x="63" y="91"/>
                  <a:pt x="63" y="91"/>
                  <a:pt x="63" y="91"/>
                </a:cubicBezTo>
                <a:cubicBezTo>
                  <a:pt x="64" y="91"/>
                  <a:pt x="64" y="91"/>
                  <a:pt x="64" y="91"/>
                </a:cubicBezTo>
                <a:cubicBezTo>
                  <a:pt x="64" y="91"/>
                  <a:pt x="64" y="91"/>
                  <a:pt x="64" y="91"/>
                </a:cubicBezTo>
                <a:cubicBezTo>
                  <a:pt x="82" y="91"/>
                  <a:pt x="97" y="96"/>
                  <a:pt x="108" y="104"/>
                </a:cubicBezTo>
                <a:cubicBezTo>
                  <a:pt x="108" y="104"/>
                  <a:pt x="108" y="104"/>
                  <a:pt x="108" y="104"/>
                </a:cubicBezTo>
                <a:cubicBezTo>
                  <a:pt x="119" y="112"/>
                  <a:pt x="128" y="121"/>
                  <a:pt x="133" y="130"/>
                </a:cubicBezTo>
                <a:cubicBezTo>
                  <a:pt x="133" y="130"/>
                  <a:pt x="133" y="130"/>
                  <a:pt x="133" y="130"/>
                </a:cubicBezTo>
                <a:cubicBezTo>
                  <a:pt x="136" y="136"/>
                  <a:pt x="138" y="142"/>
                  <a:pt x="138" y="149"/>
                </a:cubicBezTo>
                <a:cubicBezTo>
                  <a:pt x="138" y="149"/>
                  <a:pt x="138" y="149"/>
                  <a:pt x="138" y="149"/>
                </a:cubicBezTo>
                <a:cubicBezTo>
                  <a:pt x="138" y="159"/>
                  <a:pt x="138" y="306"/>
                  <a:pt x="138" y="358"/>
                </a:cubicBezTo>
                <a:cubicBezTo>
                  <a:pt x="138" y="358"/>
                  <a:pt x="138" y="358"/>
                  <a:pt x="138" y="358"/>
                </a:cubicBezTo>
                <a:cubicBezTo>
                  <a:pt x="435" y="284"/>
                  <a:pt x="435" y="284"/>
                  <a:pt x="435" y="284"/>
                </a:cubicBezTo>
                <a:cubicBezTo>
                  <a:pt x="435" y="125"/>
                  <a:pt x="435" y="125"/>
                  <a:pt x="435" y="125"/>
                </a:cubicBezTo>
                <a:cubicBezTo>
                  <a:pt x="432" y="124"/>
                  <a:pt x="429" y="123"/>
                  <a:pt x="425" y="122"/>
                </a:cubicBezTo>
                <a:cubicBezTo>
                  <a:pt x="425" y="122"/>
                  <a:pt x="425" y="122"/>
                  <a:pt x="425" y="122"/>
                </a:cubicBezTo>
                <a:cubicBezTo>
                  <a:pt x="412" y="119"/>
                  <a:pt x="391" y="115"/>
                  <a:pt x="361" y="115"/>
                </a:cubicBezTo>
                <a:cubicBezTo>
                  <a:pt x="361" y="115"/>
                  <a:pt x="361" y="115"/>
                  <a:pt x="361" y="115"/>
                </a:cubicBezTo>
                <a:cubicBezTo>
                  <a:pt x="355" y="115"/>
                  <a:pt x="348" y="115"/>
                  <a:pt x="341" y="116"/>
                </a:cubicBezTo>
                <a:cubicBezTo>
                  <a:pt x="341" y="116"/>
                  <a:pt x="341" y="116"/>
                  <a:pt x="341" y="116"/>
                </a:cubicBezTo>
                <a:cubicBezTo>
                  <a:pt x="299" y="118"/>
                  <a:pt x="263" y="125"/>
                  <a:pt x="240" y="130"/>
                </a:cubicBezTo>
                <a:cubicBezTo>
                  <a:pt x="240" y="130"/>
                  <a:pt x="240" y="130"/>
                  <a:pt x="240" y="130"/>
                </a:cubicBezTo>
                <a:cubicBezTo>
                  <a:pt x="240" y="169"/>
                  <a:pt x="240" y="169"/>
                  <a:pt x="240" y="169"/>
                </a:cubicBezTo>
                <a:cubicBezTo>
                  <a:pt x="241" y="172"/>
                  <a:pt x="242" y="175"/>
                  <a:pt x="244" y="178"/>
                </a:cubicBezTo>
                <a:cubicBezTo>
                  <a:pt x="244" y="178"/>
                  <a:pt x="244" y="178"/>
                  <a:pt x="244" y="178"/>
                </a:cubicBezTo>
                <a:cubicBezTo>
                  <a:pt x="246" y="185"/>
                  <a:pt x="249" y="194"/>
                  <a:pt x="249" y="205"/>
                </a:cubicBezTo>
                <a:cubicBezTo>
                  <a:pt x="249" y="205"/>
                  <a:pt x="249" y="205"/>
                  <a:pt x="249" y="205"/>
                </a:cubicBezTo>
                <a:cubicBezTo>
                  <a:pt x="249" y="211"/>
                  <a:pt x="248" y="219"/>
                  <a:pt x="244" y="225"/>
                </a:cubicBezTo>
                <a:cubicBezTo>
                  <a:pt x="244" y="225"/>
                  <a:pt x="244" y="225"/>
                  <a:pt x="244" y="225"/>
                </a:cubicBezTo>
                <a:cubicBezTo>
                  <a:pt x="240" y="232"/>
                  <a:pt x="233" y="238"/>
                  <a:pt x="224" y="241"/>
                </a:cubicBezTo>
                <a:cubicBezTo>
                  <a:pt x="224" y="241"/>
                  <a:pt x="224" y="241"/>
                  <a:pt x="224" y="241"/>
                </a:cubicBezTo>
                <a:cubicBezTo>
                  <a:pt x="218" y="242"/>
                  <a:pt x="212" y="243"/>
                  <a:pt x="205" y="243"/>
                </a:cubicBezTo>
                <a:cubicBezTo>
                  <a:pt x="205" y="243"/>
                  <a:pt x="205" y="243"/>
                  <a:pt x="205" y="243"/>
                </a:cubicBezTo>
                <a:cubicBezTo>
                  <a:pt x="194" y="243"/>
                  <a:pt x="185" y="241"/>
                  <a:pt x="178" y="237"/>
                </a:cubicBezTo>
                <a:cubicBezTo>
                  <a:pt x="178" y="237"/>
                  <a:pt x="178" y="237"/>
                  <a:pt x="178" y="237"/>
                </a:cubicBezTo>
                <a:cubicBezTo>
                  <a:pt x="170" y="233"/>
                  <a:pt x="165" y="226"/>
                  <a:pt x="162" y="219"/>
                </a:cubicBezTo>
                <a:cubicBezTo>
                  <a:pt x="162" y="219"/>
                  <a:pt x="162" y="219"/>
                  <a:pt x="162" y="219"/>
                </a:cubicBezTo>
                <a:cubicBezTo>
                  <a:pt x="161" y="214"/>
                  <a:pt x="160" y="209"/>
                  <a:pt x="160" y="205"/>
                </a:cubicBezTo>
                <a:cubicBezTo>
                  <a:pt x="160" y="205"/>
                  <a:pt x="160" y="205"/>
                  <a:pt x="160" y="205"/>
                </a:cubicBezTo>
                <a:cubicBezTo>
                  <a:pt x="160" y="196"/>
                  <a:pt x="162" y="188"/>
                  <a:pt x="165" y="181"/>
                </a:cubicBezTo>
                <a:cubicBezTo>
                  <a:pt x="165" y="181"/>
                  <a:pt x="165" y="181"/>
                  <a:pt x="165" y="181"/>
                </a:cubicBezTo>
                <a:cubicBezTo>
                  <a:pt x="167" y="176"/>
                  <a:pt x="169" y="172"/>
                  <a:pt x="172" y="168"/>
                </a:cubicBezTo>
                <a:cubicBezTo>
                  <a:pt x="172" y="168"/>
                  <a:pt x="172" y="168"/>
                  <a:pt x="172" y="168"/>
                </a:cubicBezTo>
                <a:cubicBezTo>
                  <a:pt x="172" y="15"/>
                  <a:pt x="172" y="15"/>
                  <a:pt x="172" y="15"/>
                </a:cubicBezTo>
                <a:cubicBezTo>
                  <a:pt x="172" y="11"/>
                  <a:pt x="173" y="7"/>
                  <a:pt x="176" y="5"/>
                </a:cubicBezTo>
                <a:cubicBezTo>
                  <a:pt x="176" y="5"/>
                  <a:pt x="176" y="5"/>
                  <a:pt x="176" y="5"/>
                </a:cubicBezTo>
                <a:cubicBezTo>
                  <a:pt x="178" y="2"/>
                  <a:pt x="182" y="0"/>
                  <a:pt x="186" y="0"/>
                </a:cubicBezTo>
                <a:cubicBezTo>
                  <a:pt x="186" y="0"/>
                  <a:pt x="186" y="0"/>
                  <a:pt x="186" y="0"/>
                </a:cubicBezTo>
                <a:cubicBezTo>
                  <a:pt x="258" y="0"/>
                  <a:pt x="258" y="0"/>
                  <a:pt x="258" y="0"/>
                </a:cubicBezTo>
                <a:cubicBezTo>
                  <a:pt x="262" y="0"/>
                  <a:pt x="266" y="2"/>
                  <a:pt x="268" y="5"/>
                </a:cubicBezTo>
                <a:cubicBezTo>
                  <a:pt x="268" y="5"/>
                  <a:pt x="268" y="5"/>
                  <a:pt x="268" y="5"/>
                </a:cubicBezTo>
                <a:cubicBezTo>
                  <a:pt x="271" y="7"/>
                  <a:pt x="272" y="11"/>
                  <a:pt x="272" y="15"/>
                </a:cubicBezTo>
                <a:cubicBezTo>
                  <a:pt x="272" y="15"/>
                  <a:pt x="272" y="15"/>
                  <a:pt x="272" y="15"/>
                </a:cubicBezTo>
                <a:cubicBezTo>
                  <a:pt x="272" y="60"/>
                  <a:pt x="272" y="60"/>
                  <a:pt x="272" y="60"/>
                </a:cubicBezTo>
                <a:cubicBezTo>
                  <a:pt x="272" y="64"/>
                  <a:pt x="271" y="67"/>
                  <a:pt x="268" y="70"/>
                </a:cubicBezTo>
                <a:cubicBezTo>
                  <a:pt x="268" y="70"/>
                  <a:pt x="268" y="70"/>
                  <a:pt x="268" y="70"/>
                </a:cubicBezTo>
                <a:cubicBezTo>
                  <a:pt x="266" y="73"/>
                  <a:pt x="262" y="74"/>
                  <a:pt x="258" y="74"/>
                </a:cubicBezTo>
                <a:cubicBezTo>
                  <a:pt x="258" y="74"/>
                  <a:pt x="258" y="74"/>
                  <a:pt x="258" y="74"/>
                </a:cubicBezTo>
                <a:cubicBezTo>
                  <a:pt x="228" y="74"/>
                  <a:pt x="228" y="74"/>
                  <a:pt x="228" y="74"/>
                </a:cubicBezTo>
                <a:cubicBezTo>
                  <a:pt x="220" y="74"/>
                  <a:pt x="213" y="68"/>
                  <a:pt x="213" y="60"/>
                </a:cubicBezTo>
                <a:cubicBezTo>
                  <a:pt x="213" y="60"/>
                  <a:pt x="213" y="60"/>
                  <a:pt x="213" y="60"/>
                </a:cubicBezTo>
                <a:cubicBezTo>
                  <a:pt x="213" y="52"/>
                  <a:pt x="220" y="46"/>
                  <a:pt x="228" y="46"/>
                </a:cubicBezTo>
                <a:cubicBezTo>
                  <a:pt x="228" y="46"/>
                  <a:pt x="228" y="46"/>
                  <a:pt x="228" y="46"/>
                </a:cubicBezTo>
                <a:cubicBezTo>
                  <a:pt x="244" y="46"/>
                  <a:pt x="244" y="46"/>
                  <a:pt x="244" y="46"/>
                </a:cubicBezTo>
                <a:cubicBezTo>
                  <a:pt x="244" y="29"/>
                  <a:pt x="244" y="29"/>
                  <a:pt x="244" y="29"/>
                </a:cubicBezTo>
                <a:cubicBezTo>
                  <a:pt x="200" y="29"/>
                  <a:pt x="200" y="29"/>
                  <a:pt x="200" y="29"/>
                </a:cubicBezTo>
                <a:cubicBezTo>
                  <a:pt x="200" y="173"/>
                  <a:pt x="200" y="173"/>
                  <a:pt x="200" y="173"/>
                </a:cubicBezTo>
                <a:cubicBezTo>
                  <a:pt x="200" y="176"/>
                  <a:pt x="199" y="180"/>
                  <a:pt x="197" y="182"/>
                </a:cubicBezTo>
                <a:cubicBezTo>
                  <a:pt x="197" y="182"/>
                  <a:pt x="197" y="182"/>
                  <a:pt x="197" y="182"/>
                </a:cubicBezTo>
                <a:cubicBezTo>
                  <a:pt x="196" y="183"/>
                  <a:pt x="193" y="187"/>
                  <a:pt x="191" y="192"/>
                </a:cubicBezTo>
                <a:cubicBezTo>
                  <a:pt x="191" y="192"/>
                  <a:pt x="191" y="192"/>
                  <a:pt x="191" y="192"/>
                </a:cubicBezTo>
                <a:cubicBezTo>
                  <a:pt x="190" y="196"/>
                  <a:pt x="188" y="201"/>
                  <a:pt x="188" y="205"/>
                </a:cubicBezTo>
                <a:cubicBezTo>
                  <a:pt x="188" y="205"/>
                  <a:pt x="188" y="205"/>
                  <a:pt x="188" y="205"/>
                </a:cubicBezTo>
                <a:cubicBezTo>
                  <a:pt x="188" y="208"/>
                  <a:pt x="189" y="209"/>
                  <a:pt x="190" y="210"/>
                </a:cubicBezTo>
                <a:cubicBezTo>
                  <a:pt x="190" y="210"/>
                  <a:pt x="190" y="210"/>
                  <a:pt x="190" y="210"/>
                </a:cubicBezTo>
                <a:cubicBezTo>
                  <a:pt x="190" y="211"/>
                  <a:pt x="191" y="212"/>
                  <a:pt x="194" y="213"/>
                </a:cubicBezTo>
                <a:cubicBezTo>
                  <a:pt x="194" y="213"/>
                  <a:pt x="194" y="213"/>
                  <a:pt x="194" y="213"/>
                </a:cubicBezTo>
                <a:cubicBezTo>
                  <a:pt x="197" y="214"/>
                  <a:pt x="200" y="215"/>
                  <a:pt x="205" y="215"/>
                </a:cubicBezTo>
                <a:cubicBezTo>
                  <a:pt x="205" y="215"/>
                  <a:pt x="205" y="215"/>
                  <a:pt x="205" y="215"/>
                </a:cubicBezTo>
                <a:cubicBezTo>
                  <a:pt x="212" y="215"/>
                  <a:pt x="216" y="213"/>
                  <a:pt x="218" y="212"/>
                </a:cubicBezTo>
                <a:cubicBezTo>
                  <a:pt x="218" y="212"/>
                  <a:pt x="218" y="212"/>
                  <a:pt x="218" y="212"/>
                </a:cubicBezTo>
                <a:cubicBezTo>
                  <a:pt x="219" y="211"/>
                  <a:pt x="220" y="211"/>
                  <a:pt x="220" y="209"/>
                </a:cubicBezTo>
                <a:cubicBezTo>
                  <a:pt x="220" y="209"/>
                  <a:pt x="220" y="209"/>
                  <a:pt x="220" y="209"/>
                </a:cubicBezTo>
                <a:cubicBezTo>
                  <a:pt x="221" y="208"/>
                  <a:pt x="221" y="207"/>
                  <a:pt x="221" y="205"/>
                </a:cubicBezTo>
                <a:cubicBezTo>
                  <a:pt x="221" y="205"/>
                  <a:pt x="221" y="205"/>
                  <a:pt x="221" y="205"/>
                </a:cubicBezTo>
                <a:cubicBezTo>
                  <a:pt x="221" y="200"/>
                  <a:pt x="219" y="194"/>
                  <a:pt x="217" y="189"/>
                </a:cubicBezTo>
                <a:cubicBezTo>
                  <a:pt x="217" y="189"/>
                  <a:pt x="217" y="189"/>
                  <a:pt x="217" y="189"/>
                </a:cubicBezTo>
                <a:cubicBezTo>
                  <a:pt x="215" y="184"/>
                  <a:pt x="213" y="180"/>
                  <a:pt x="213" y="180"/>
                </a:cubicBezTo>
                <a:cubicBezTo>
                  <a:pt x="213" y="180"/>
                  <a:pt x="213" y="180"/>
                  <a:pt x="213" y="180"/>
                </a:cubicBezTo>
                <a:cubicBezTo>
                  <a:pt x="213" y="180"/>
                  <a:pt x="213" y="180"/>
                  <a:pt x="213" y="180"/>
                </a:cubicBezTo>
                <a:cubicBezTo>
                  <a:pt x="212" y="178"/>
                  <a:pt x="212" y="175"/>
                  <a:pt x="212" y="173"/>
                </a:cubicBezTo>
                <a:cubicBezTo>
                  <a:pt x="212" y="173"/>
                  <a:pt x="212" y="173"/>
                  <a:pt x="212" y="173"/>
                </a:cubicBezTo>
                <a:cubicBezTo>
                  <a:pt x="212" y="119"/>
                  <a:pt x="212" y="119"/>
                  <a:pt x="212" y="119"/>
                </a:cubicBezTo>
                <a:cubicBezTo>
                  <a:pt x="212" y="112"/>
                  <a:pt x="216" y="106"/>
                  <a:pt x="222" y="105"/>
                </a:cubicBezTo>
                <a:cubicBezTo>
                  <a:pt x="222" y="105"/>
                  <a:pt x="222" y="105"/>
                  <a:pt x="222" y="105"/>
                </a:cubicBezTo>
                <a:cubicBezTo>
                  <a:pt x="246" y="99"/>
                  <a:pt x="287" y="90"/>
                  <a:pt x="339" y="87"/>
                </a:cubicBezTo>
                <a:cubicBezTo>
                  <a:pt x="339" y="87"/>
                  <a:pt x="339" y="87"/>
                  <a:pt x="339" y="87"/>
                </a:cubicBezTo>
                <a:cubicBezTo>
                  <a:pt x="347" y="87"/>
                  <a:pt x="354" y="87"/>
                  <a:pt x="361" y="87"/>
                </a:cubicBezTo>
                <a:cubicBezTo>
                  <a:pt x="361" y="87"/>
                  <a:pt x="361" y="87"/>
                  <a:pt x="361" y="87"/>
                </a:cubicBezTo>
                <a:cubicBezTo>
                  <a:pt x="426" y="87"/>
                  <a:pt x="454" y="102"/>
                  <a:pt x="456" y="104"/>
                </a:cubicBezTo>
                <a:cubicBezTo>
                  <a:pt x="456" y="104"/>
                  <a:pt x="456" y="104"/>
                  <a:pt x="456" y="104"/>
                </a:cubicBezTo>
                <a:cubicBezTo>
                  <a:pt x="461" y="106"/>
                  <a:pt x="464" y="111"/>
                  <a:pt x="464" y="116"/>
                </a:cubicBezTo>
                <a:cubicBezTo>
                  <a:pt x="464" y="116"/>
                  <a:pt x="464" y="116"/>
                  <a:pt x="464" y="116"/>
                </a:cubicBezTo>
                <a:cubicBezTo>
                  <a:pt x="463" y="295"/>
                  <a:pt x="463" y="295"/>
                  <a:pt x="463" y="295"/>
                </a:cubicBezTo>
                <a:cubicBezTo>
                  <a:pt x="463" y="301"/>
                  <a:pt x="459" y="307"/>
                  <a:pt x="452" y="308"/>
                </a:cubicBezTo>
                <a:cubicBezTo>
                  <a:pt x="452" y="308"/>
                  <a:pt x="452" y="308"/>
                  <a:pt x="452" y="308"/>
                </a:cubicBezTo>
                <a:cubicBezTo>
                  <a:pt x="128" y="390"/>
                  <a:pt x="128" y="390"/>
                  <a:pt x="128" y="390"/>
                </a:cubicBezTo>
                <a:cubicBezTo>
                  <a:pt x="126" y="391"/>
                  <a:pt x="125" y="391"/>
                  <a:pt x="124" y="391"/>
                </a:cubicBezTo>
                <a:cubicBezTo>
                  <a:pt x="124" y="391"/>
                  <a:pt x="124" y="391"/>
                  <a:pt x="124" y="391"/>
                </a:cubicBezTo>
                <a:cubicBezTo>
                  <a:pt x="121" y="391"/>
                  <a:pt x="118" y="390"/>
                  <a:pt x="115" y="388"/>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8" name="Freeform 300"/>
          <p:cNvSpPr>
            <a:spLocks/>
          </p:cNvSpPr>
          <p:nvPr userDrawn="1"/>
        </p:nvSpPr>
        <p:spPr bwMode="auto">
          <a:xfrm>
            <a:off x="884134" y="2789974"/>
            <a:ext cx="325126" cy="325041"/>
          </a:xfrm>
          <a:custGeom>
            <a:avLst/>
            <a:gdLst/>
            <a:ahLst/>
            <a:cxnLst>
              <a:cxn ang="0">
                <a:pos x="271" y="2"/>
              </a:cxn>
              <a:cxn ang="0">
                <a:pos x="250" y="13"/>
              </a:cxn>
              <a:cxn ang="0">
                <a:pos x="106" y="157"/>
              </a:cxn>
              <a:cxn ang="0">
                <a:pos x="102" y="167"/>
              </a:cxn>
              <a:cxn ang="0">
                <a:pos x="106" y="176"/>
              </a:cxn>
              <a:cxn ang="0">
                <a:pos x="125" y="176"/>
              </a:cxn>
              <a:cxn ang="0">
                <a:pos x="269" y="31"/>
              </a:cxn>
              <a:cxn ang="0">
                <a:pos x="271" y="29"/>
              </a:cxn>
              <a:cxn ang="0">
                <a:pos x="271" y="30"/>
              </a:cxn>
              <a:cxn ang="0">
                <a:pos x="275" y="28"/>
              </a:cxn>
              <a:cxn ang="0">
                <a:pos x="329" y="63"/>
              </a:cxn>
              <a:cxn ang="0">
                <a:pos x="357" y="110"/>
              </a:cxn>
              <a:cxn ang="0">
                <a:pos x="356" y="116"/>
              </a:cxn>
              <a:cxn ang="0">
                <a:pos x="356" y="115"/>
              </a:cxn>
              <a:cxn ang="0">
                <a:pos x="355" y="116"/>
              </a:cxn>
              <a:cxn ang="0">
                <a:pos x="147" y="323"/>
              </a:cxn>
              <a:cxn ang="0">
                <a:pos x="33" y="353"/>
              </a:cxn>
              <a:cxn ang="0">
                <a:pos x="63" y="238"/>
              </a:cxn>
              <a:cxn ang="0">
                <a:pos x="91" y="218"/>
              </a:cxn>
              <a:cxn ang="0">
                <a:pos x="69" y="249"/>
              </a:cxn>
              <a:cxn ang="0">
                <a:pos x="65" y="259"/>
              </a:cxn>
              <a:cxn ang="0">
                <a:pos x="69" y="268"/>
              </a:cxn>
              <a:cxn ang="0">
                <a:pos x="88" y="268"/>
              </a:cxn>
              <a:cxn ang="0">
                <a:pos x="135" y="249"/>
              </a:cxn>
              <a:cxn ang="0">
                <a:pos x="136" y="252"/>
              </a:cxn>
              <a:cxn ang="0">
                <a:pos x="115" y="296"/>
              </a:cxn>
              <a:cxn ang="0">
                <a:pos x="111" y="305"/>
              </a:cxn>
              <a:cxn ang="0">
                <a:pos x="112" y="310"/>
              </a:cxn>
              <a:cxn ang="0">
                <a:pos x="113" y="311"/>
              </a:cxn>
              <a:cxn ang="0">
                <a:pos x="114" y="313"/>
              </a:cxn>
              <a:cxn ang="0">
                <a:pos x="114" y="313"/>
              </a:cxn>
              <a:cxn ang="0">
                <a:pos x="115" y="315"/>
              </a:cxn>
              <a:cxn ang="0">
                <a:pos x="115" y="315"/>
              </a:cxn>
              <a:cxn ang="0">
                <a:pos x="115" y="315"/>
              </a:cxn>
              <a:cxn ang="0">
                <a:pos x="117" y="316"/>
              </a:cxn>
              <a:cxn ang="0">
                <a:pos x="117" y="316"/>
              </a:cxn>
              <a:cxn ang="0">
                <a:pos x="134" y="315"/>
              </a:cxn>
              <a:cxn ang="0">
                <a:pos x="135" y="313"/>
              </a:cxn>
              <a:cxn ang="0">
                <a:pos x="136" y="313"/>
              </a:cxn>
              <a:cxn ang="0">
                <a:pos x="162" y="252"/>
              </a:cxn>
              <a:cxn ang="0">
                <a:pos x="154" y="230"/>
              </a:cxn>
              <a:cxn ang="0">
                <a:pos x="118" y="224"/>
              </a:cxn>
              <a:cxn ang="0">
                <a:pos x="122" y="206"/>
              </a:cxn>
              <a:cxn ang="0">
                <a:pos x="117" y="192"/>
              </a:cxn>
              <a:cxn ang="0">
                <a:pos x="103" y="187"/>
              </a:cxn>
              <a:cxn ang="0">
                <a:pos x="41" y="222"/>
              </a:cxn>
              <a:cxn ang="0">
                <a:pos x="38" y="227"/>
              </a:cxn>
              <a:cxn ang="0">
                <a:pos x="38" y="228"/>
              </a:cxn>
              <a:cxn ang="0">
                <a:pos x="38" y="228"/>
              </a:cxn>
              <a:cxn ang="0">
                <a:pos x="1" y="368"/>
              </a:cxn>
              <a:cxn ang="0">
                <a:pos x="5" y="381"/>
              </a:cxn>
              <a:cxn ang="0">
                <a:pos x="17" y="384"/>
              </a:cxn>
              <a:cxn ang="0">
                <a:pos x="157" y="348"/>
              </a:cxn>
              <a:cxn ang="0">
                <a:pos x="163" y="344"/>
              </a:cxn>
              <a:cxn ang="0">
                <a:pos x="373" y="136"/>
              </a:cxn>
              <a:cxn ang="0">
                <a:pos x="384" y="114"/>
              </a:cxn>
              <a:cxn ang="0">
                <a:pos x="384" y="110"/>
              </a:cxn>
              <a:cxn ang="0">
                <a:pos x="348" y="44"/>
              </a:cxn>
              <a:cxn ang="0">
                <a:pos x="348" y="44"/>
              </a:cxn>
              <a:cxn ang="0">
                <a:pos x="271" y="2"/>
              </a:cxn>
            </a:cxnLst>
            <a:rect l="0" t="0" r="r" b="b"/>
            <a:pathLst>
              <a:path w="384" h="386">
                <a:moveTo>
                  <a:pt x="271" y="2"/>
                </a:moveTo>
                <a:cubicBezTo>
                  <a:pt x="259" y="3"/>
                  <a:pt x="253" y="10"/>
                  <a:pt x="250" y="13"/>
                </a:cubicBezTo>
                <a:cubicBezTo>
                  <a:pt x="249" y="14"/>
                  <a:pt x="106" y="157"/>
                  <a:pt x="106" y="157"/>
                </a:cubicBezTo>
                <a:cubicBezTo>
                  <a:pt x="103" y="160"/>
                  <a:pt x="102" y="163"/>
                  <a:pt x="102" y="167"/>
                </a:cubicBezTo>
                <a:cubicBezTo>
                  <a:pt x="102" y="170"/>
                  <a:pt x="103" y="173"/>
                  <a:pt x="106" y="176"/>
                </a:cubicBezTo>
                <a:cubicBezTo>
                  <a:pt x="111" y="181"/>
                  <a:pt x="120" y="181"/>
                  <a:pt x="125" y="176"/>
                </a:cubicBezTo>
                <a:cubicBezTo>
                  <a:pt x="269" y="31"/>
                  <a:pt x="269" y="31"/>
                  <a:pt x="269" y="31"/>
                </a:cubicBezTo>
                <a:cubicBezTo>
                  <a:pt x="270" y="31"/>
                  <a:pt x="271" y="30"/>
                  <a:pt x="271" y="29"/>
                </a:cubicBezTo>
                <a:cubicBezTo>
                  <a:pt x="271" y="30"/>
                  <a:pt x="271" y="30"/>
                  <a:pt x="271" y="30"/>
                </a:cubicBezTo>
                <a:cubicBezTo>
                  <a:pt x="271" y="30"/>
                  <a:pt x="272" y="28"/>
                  <a:pt x="275" y="28"/>
                </a:cubicBezTo>
                <a:cubicBezTo>
                  <a:pt x="281" y="28"/>
                  <a:pt x="298" y="32"/>
                  <a:pt x="329" y="63"/>
                </a:cubicBezTo>
                <a:cubicBezTo>
                  <a:pt x="352" y="87"/>
                  <a:pt x="357" y="102"/>
                  <a:pt x="357" y="110"/>
                </a:cubicBezTo>
                <a:cubicBezTo>
                  <a:pt x="357" y="113"/>
                  <a:pt x="357" y="115"/>
                  <a:pt x="356" y="116"/>
                </a:cubicBezTo>
                <a:cubicBezTo>
                  <a:pt x="356" y="115"/>
                  <a:pt x="356" y="115"/>
                  <a:pt x="356" y="115"/>
                </a:cubicBezTo>
                <a:cubicBezTo>
                  <a:pt x="356" y="115"/>
                  <a:pt x="355" y="116"/>
                  <a:pt x="355" y="116"/>
                </a:cubicBezTo>
                <a:cubicBezTo>
                  <a:pt x="355" y="116"/>
                  <a:pt x="152" y="318"/>
                  <a:pt x="147" y="323"/>
                </a:cubicBezTo>
                <a:cubicBezTo>
                  <a:pt x="142" y="324"/>
                  <a:pt x="63" y="345"/>
                  <a:pt x="33" y="353"/>
                </a:cubicBezTo>
                <a:cubicBezTo>
                  <a:pt x="41" y="322"/>
                  <a:pt x="61" y="243"/>
                  <a:pt x="63" y="238"/>
                </a:cubicBezTo>
                <a:cubicBezTo>
                  <a:pt x="71" y="231"/>
                  <a:pt x="82" y="223"/>
                  <a:pt x="91" y="218"/>
                </a:cubicBezTo>
                <a:cubicBezTo>
                  <a:pt x="86" y="228"/>
                  <a:pt x="77" y="241"/>
                  <a:pt x="69" y="249"/>
                </a:cubicBezTo>
                <a:cubicBezTo>
                  <a:pt x="66" y="252"/>
                  <a:pt x="65" y="255"/>
                  <a:pt x="65" y="259"/>
                </a:cubicBezTo>
                <a:cubicBezTo>
                  <a:pt x="65" y="262"/>
                  <a:pt x="66" y="266"/>
                  <a:pt x="69" y="268"/>
                </a:cubicBezTo>
                <a:cubicBezTo>
                  <a:pt x="74" y="274"/>
                  <a:pt x="83" y="274"/>
                  <a:pt x="88" y="268"/>
                </a:cubicBezTo>
                <a:cubicBezTo>
                  <a:pt x="101" y="255"/>
                  <a:pt x="130" y="246"/>
                  <a:pt x="135" y="249"/>
                </a:cubicBezTo>
                <a:cubicBezTo>
                  <a:pt x="136" y="250"/>
                  <a:pt x="136" y="251"/>
                  <a:pt x="136" y="252"/>
                </a:cubicBezTo>
                <a:cubicBezTo>
                  <a:pt x="136" y="261"/>
                  <a:pt x="127" y="284"/>
                  <a:pt x="115" y="296"/>
                </a:cubicBezTo>
                <a:cubicBezTo>
                  <a:pt x="113" y="298"/>
                  <a:pt x="111" y="302"/>
                  <a:pt x="111" y="305"/>
                </a:cubicBezTo>
                <a:cubicBezTo>
                  <a:pt x="111" y="307"/>
                  <a:pt x="112" y="309"/>
                  <a:pt x="112" y="310"/>
                </a:cubicBezTo>
                <a:cubicBezTo>
                  <a:pt x="112" y="310"/>
                  <a:pt x="113" y="310"/>
                  <a:pt x="113" y="311"/>
                </a:cubicBezTo>
                <a:cubicBezTo>
                  <a:pt x="113" y="311"/>
                  <a:pt x="113" y="312"/>
                  <a:pt x="114" y="313"/>
                </a:cubicBezTo>
                <a:cubicBezTo>
                  <a:pt x="114" y="313"/>
                  <a:pt x="114" y="313"/>
                  <a:pt x="114" y="313"/>
                </a:cubicBezTo>
                <a:cubicBezTo>
                  <a:pt x="115" y="314"/>
                  <a:pt x="115" y="314"/>
                  <a:pt x="115" y="315"/>
                </a:cubicBezTo>
                <a:cubicBezTo>
                  <a:pt x="115" y="315"/>
                  <a:pt x="115" y="315"/>
                  <a:pt x="115" y="315"/>
                </a:cubicBezTo>
                <a:cubicBezTo>
                  <a:pt x="115" y="315"/>
                  <a:pt x="115" y="315"/>
                  <a:pt x="115" y="315"/>
                </a:cubicBezTo>
                <a:cubicBezTo>
                  <a:pt x="116" y="315"/>
                  <a:pt x="116" y="316"/>
                  <a:pt x="117" y="316"/>
                </a:cubicBezTo>
                <a:cubicBezTo>
                  <a:pt x="117" y="316"/>
                  <a:pt x="117" y="316"/>
                  <a:pt x="117" y="316"/>
                </a:cubicBezTo>
                <a:cubicBezTo>
                  <a:pt x="123" y="320"/>
                  <a:pt x="130" y="319"/>
                  <a:pt x="134" y="315"/>
                </a:cubicBezTo>
                <a:cubicBezTo>
                  <a:pt x="135" y="313"/>
                  <a:pt x="135" y="313"/>
                  <a:pt x="135" y="313"/>
                </a:cubicBezTo>
                <a:cubicBezTo>
                  <a:pt x="136" y="313"/>
                  <a:pt x="136" y="313"/>
                  <a:pt x="136" y="313"/>
                </a:cubicBezTo>
                <a:cubicBezTo>
                  <a:pt x="147" y="300"/>
                  <a:pt x="162" y="274"/>
                  <a:pt x="162" y="252"/>
                </a:cubicBezTo>
                <a:cubicBezTo>
                  <a:pt x="162" y="243"/>
                  <a:pt x="160" y="236"/>
                  <a:pt x="154" y="230"/>
                </a:cubicBezTo>
                <a:cubicBezTo>
                  <a:pt x="145" y="221"/>
                  <a:pt x="132" y="220"/>
                  <a:pt x="118" y="224"/>
                </a:cubicBezTo>
                <a:cubicBezTo>
                  <a:pt x="121" y="218"/>
                  <a:pt x="122" y="212"/>
                  <a:pt x="122" y="206"/>
                </a:cubicBezTo>
                <a:cubicBezTo>
                  <a:pt x="122" y="201"/>
                  <a:pt x="121" y="196"/>
                  <a:pt x="117" y="192"/>
                </a:cubicBezTo>
                <a:cubicBezTo>
                  <a:pt x="114" y="190"/>
                  <a:pt x="110" y="187"/>
                  <a:pt x="103" y="187"/>
                </a:cubicBezTo>
                <a:cubicBezTo>
                  <a:pt x="84" y="187"/>
                  <a:pt x="53" y="210"/>
                  <a:pt x="41" y="222"/>
                </a:cubicBezTo>
                <a:cubicBezTo>
                  <a:pt x="40" y="223"/>
                  <a:pt x="39" y="225"/>
                  <a:pt x="38" y="227"/>
                </a:cubicBezTo>
                <a:cubicBezTo>
                  <a:pt x="38" y="228"/>
                  <a:pt x="38" y="228"/>
                  <a:pt x="38" y="228"/>
                </a:cubicBezTo>
                <a:cubicBezTo>
                  <a:pt x="38" y="228"/>
                  <a:pt x="38" y="228"/>
                  <a:pt x="38" y="228"/>
                </a:cubicBezTo>
                <a:cubicBezTo>
                  <a:pt x="1" y="368"/>
                  <a:pt x="1" y="368"/>
                  <a:pt x="1" y="368"/>
                </a:cubicBezTo>
                <a:cubicBezTo>
                  <a:pt x="0" y="373"/>
                  <a:pt x="1" y="378"/>
                  <a:pt x="5" y="381"/>
                </a:cubicBezTo>
                <a:cubicBezTo>
                  <a:pt x="8" y="384"/>
                  <a:pt x="13" y="386"/>
                  <a:pt x="17" y="384"/>
                </a:cubicBezTo>
                <a:cubicBezTo>
                  <a:pt x="157" y="348"/>
                  <a:pt x="157" y="348"/>
                  <a:pt x="157" y="348"/>
                </a:cubicBezTo>
                <a:cubicBezTo>
                  <a:pt x="160" y="347"/>
                  <a:pt x="162" y="346"/>
                  <a:pt x="163" y="344"/>
                </a:cubicBezTo>
                <a:cubicBezTo>
                  <a:pt x="163" y="344"/>
                  <a:pt x="372" y="136"/>
                  <a:pt x="373" y="136"/>
                </a:cubicBezTo>
                <a:cubicBezTo>
                  <a:pt x="376" y="133"/>
                  <a:pt x="383" y="126"/>
                  <a:pt x="384" y="114"/>
                </a:cubicBezTo>
                <a:cubicBezTo>
                  <a:pt x="384" y="112"/>
                  <a:pt x="384" y="111"/>
                  <a:pt x="384" y="110"/>
                </a:cubicBezTo>
                <a:cubicBezTo>
                  <a:pt x="384" y="91"/>
                  <a:pt x="372" y="69"/>
                  <a:pt x="348" y="44"/>
                </a:cubicBezTo>
                <a:cubicBezTo>
                  <a:pt x="348" y="44"/>
                  <a:pt x="348" y="44"/>
                  <a:pt x="348" y="44"/>
                </a:cubicBezTo>
                <a:cubicBezTo>
                  <a:pt x="318" y="14"/>
                  <a:pt x="292" y="0"/>
                  <a:pt x="271" y="2"/>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9" name="Freeform 179"/>
          <p:cNvSpPr>
            <a:spLocks/>
          </p:cNvSpPr>
          <p:nvPr userDrawn="1"/>
        </p:nvSpPr>
        <p:spPr bwMode="auto">
          <a:xfrm>
            <a:off x="1909465" y="870058"/>
            <a:ext cx="390627" cy="392906"/>
          </a:xfrm>
          <a:custGeom>
            <a:avLst/>
            <a:gdLst/>
            <a:ahLst/>
            <a:cxnLst>
              <a:cxn ang="0">
                <a:pos x="12" y="165"/>
              </a:cxn>
              <a:cxn ang="0">
                <a:pos x="2" y="213"/>
              </a:cxn>
              <a:cxn ang="0">
                <a:pos x="64" y="219"/>
              </a:cxn>
              <a:cxn ang="0">
                <a:pos x="64" y="215"/>
              </a:cxn>
              <a:cxn ang="0">
                <a:pos x="107" y="105"/>
              </a:cxn>
              <a:cxn ang="0">
                <a:pos x="333" y="164"/>
              </a:cxn>
              <a:cxn ang="0">
                <a:pos x="314" y="244"/>
              </a:cxn>
              <a:cxn ang="0">
                <a:pos x="356" y="313"/>
              </a:cxn>
              <a:cxn ang="0">
                <a:pos x="350" y="296"/>
              </a:cxn>
              <a:cxn ang="0">
                <a:pos x="342" y="229"/>
              </a:cxn>
              <a:cxn ang="0">
                <a:pos x="361" y="166"/>
              </a:cxn>
              <a:cxn ang="0">
                <a:pos x="202" y="39"/>
              </a:cxn>
              <a:cxn ang="0">
                <a:pos x="38" y="211"/>
              </a:cxn>
              <a:cxn ang="0">
                <a:pos x="37" y="218"/>
              </a:cxn>
              <a:cxn ang="0">
                <a:pos x="37" y="219"/>
              </a:cxn>
              <a:cxn ang="0">
                <a:pos x="28" y="208"/>
              </a:cxn>
              <a:cxn ang="0">
                <a:pos x="36" y="179"/>
              </a:cxn>
              <a:cxn ang="0">
                <a:pos x="38" y="174"/>
              </a:cxn>
              <a:cxn ang="0">
                <a:pos x="209" y="28"/>
              </a:cxn>
              <a:cxn ang="0">
                <a:pos x="381" y="166"/>
              </a:cxn>
              <a:cxn ang="0">
                <a:pos x="387" y="173"/>
              </a:cxn>
              <a:cxn ang="0">
                <a:pos x="418" y="189"/>
              </a:cxn>
              <a:cxn ang="0">
                <a:pos x="387" y="308"/>
              </a:cxn>
              <a:cxn ang="0">
                <a:pos x="372" y="309"/>
              </a:cxn>
              <a:cxn ang="0">
                <a:pos x="365" y="323"/>
              </a:cxn>
              <a:cxn ang="0">
                <a:pos x="274" y="420"/>
              </a:cxn>
              <a:cxn ang="0">
                <a:pos x="237" y="423"/>
              </a:cxn>
              <a:cxn ang="0">
                <a:pos x="227" y="431"/>
              </a:cxn>
              <a:cxn ang="0">
                <a:pos x="206" y="435"/>
              </a:cxn>
              <a:cxn ang="0">
                <a:pos x="208" y="423"/>
              </a:cxn>
              <a:cxn ang="0">
                <a:pos x="233" y="417"/>
              </a:cxn>
              <a:cxn ang="0">
                <a:pos x="211" y="396"/>
              </a:cxn>
              <a:cxn ang="0">
                <a:pos x="161" y="422"/>
              </a:cxn>
              <a:cxn ang="0">
                <a:pos x="246" y="449"/>
              </a:cxn>
              <a:cxn ang="0">
                <a:pos x="389" y="334"/>
              </a:cxn>
              <a:cxn ang="0">
                <a:pos x="461" y="246"/>
              </a:cxn>
              <a:cxn ang="0">
                <a:pos x="438" y="171"/>
              </a:cxn>
              <a:cxn ang="0">
                <a:pos x="333" y="46"/>
              </a:cxn>
              <a:cxn ang="0">
                <a:pos x="81" y="48"/>
              </a:cxn>
            </a:cxnLst>
            <a:rect l="0" t="0" r="r" b="b"/>
            <a:pathLst>
              <a:path w="461" h="464">
                <a:moveTo>
                  <a:pt x="81" y="48"/>
                </a:moveTo>
                <a:cubicBezTo>
                  <a:pt x="46" y="78"/>
                  <a:pt x="22" y="119"/>
                  <a:pt x="12" y="165"/>
                </a:cubicBezTo>
                <a:cubicBezTo>
                  <a:pt x="6" y="171"/>
                  <a:pt x="0" y="181"/>
                  <a:pt x="0" y="197"/>
                </a:cubicBezTo>
                <a:cubicBezTo>
                  <a:pt x="0" y="202"/>
                  <a:pt x="0" y="207"/>
                  <a:pt x="2" y="213"/>
                </a:cubicBezTo>
                <a:cubicBezTo>
                  <a:pt x="8" y="243"/>
                  <a:pt x="26" y="247"/>
                  <a:pt x="36" y="246"/>
                </a:cubicBezTo>
                <a:cubicBezTo>
                  <a:pt x="49" y="246"/>
                  <a:pt x="63" y="237"/>
                  <a:pt x="64" y="219"/>
                </a:cubicBezTo>
                <a:cubicBezTo>
                  <a:pt x="64" y="220"/>
                  <a:pt x="64" y="220"/>
                  <a:pt x="64" y="220"/>
                </a:cubicBezTo>
                <a:cubicBezTo>
                  <a:pt x="64" y="215"/>
                  <a:pt x="64" y="215"/>
                  <a:pt x="64" y="215"/>
                </a:cubicBezTo>
                <a:cubicBezTo>
                  <a:pt x="64" y="214"/>
                  <a:pt x="64" y="214"/>
                  <a:pt x="64" y="213"/>
                </a:cubicBezTo>
                <a:cubicBezTo>
                  <a:pt x="64" y="172"/>
                  <a:pt x="80" y="132"/>
                  <a:pt x="107" y="105"/>
                </a:cubicBezTo>
                <a:cubicBezTo>
                  <a:pt x="133" y="79"/>
                  <a:pt x="166" y="65"/>
                  <a:pt x="201" y="66"/>
                </a:cubicBezTo>
                <a:cubicBezTo>
                  <a:pt x="259" y="67"/>
                  <a:pt x="311" y="106"/>
                  <a:pt x="333" y="164"/>
                </a:cubicBezTo>
                <a:cubicBezTo>
                  <a:pt x="322" y="179"/>
                  <a:pt x="317" y="199"/>
                  <a:pt x="315" y="228"/>
                </a:cubicBezTo>
                <a:cubicBezTo>
                  <a:pt x="315" y="231"/>
                  <a:pt x="314" y="236"/>
                  <a:pt x="314" y="244"/>
                </a:cubicBezTo>
                <a:cubicBezTo>
                  <a:pt x="314" y="269"/>
                  <a:pt x="318" y="311"/>
                  <a:pt x="339" y="320"/>
                </a:cubicBezTo>
                <a:cubicBezTo>
                  <a:pt x="345" y="323"/>
                  <a:pt x="353" y="320"/>
                  <a:pt x="356" y="313"/>
                </a:cubicBezTo>
                <a:cubicBezTo>
                  <a:pt x="359" y="306"/>
                  <a:pt x="356" y="299"/>
                  <a:pt x="349" y="296"/>
                </a:cubicBezTo>
                <a:cubicBezTo>
                  <a:pt x="350" y="296"/>
                  <a:pt x="350" y="296"/>
                  <a:pt x="350" y="296"/>
                </a:cubicBezTo>
                <a:cubicBezTo>
                  <a:pt x="347" y="293"/>
                  <a:pt x="341" y="274"/>
                  <a:pt x="341" y="244"/>
                </a:cubicBezTo>
                <a:cubicBezTo>
                  <a:pt x="341" y="240"/>
                  <a:pt x="341" y="235"/>
                  <a:pt x="342" y="229"/>
                </a:cubicBezTo>
                <a:cubicBezTo>
                  <a:pt x="343" y="203"/>
                  <a:pt x="349" y="185"/>
                  <a:pt x="358" y="175"/>
                </a:cubicBezTo>
                <a:cubicBezTo>
                  <a:pt x="360" y="172"/>
                  <a:pt x="361" y="169"/>
                  <a:pt x="361" y="166"/>
                </a:cubicBezTo>
                <a:cubicBezTo>
                  <a:pt x="361" y="164"/>
                  <a:pt x="361" y="162"/>
                  <a:pt x="360" y="160"/>
                </a:cubicBezTo>
                <a:cubicBezTo>
                  <a:pt x="336" y="89"/>
                  <a:pt x="273" y="40"/>
                  <a:pt x="202" y="39"/>
                </a:cubicBezTo>
                <a:cubicBezTo>
                  <a:pt x="159" y="39"/>
                  <a:pt x="119" y="55"/>
                  <a:pt x="88" y="86"/>
                </a:cubicBezTo>
                <a:cubicBezTo>
                  <a:pt x="56" y="118"/>
                  <a:pt x="38" y="164"/>
                  <a:pt x="38" y="211"/>
                </a:cubicBezTo>
                <a:cubicBezTo>
                  <a:pt x="38" y="212"/>
                  <a:pt x="38" y="212"/>
                  <a:pt x="38" y="213"/>
                </a:cubicBezTo>
                <a:cubicBezTo>
                  <a:pt x="38" y="214"/>
                  <a:pt x="37" y="218"/>
                  <a:pt x="37" y="218"/>
                </a:cubicBezTo>
                <a:cubicBezTo>
                  <a:pt x="37" y="218"/>
                  <a:pt x="37" y="218"/>
                  <a:pt x="37" y="218"/>
                </a:cubicBezTo>
                <a:cubicBezTo>
                  <a:pt x="37" y="219"/>
                  <a:pt x="37" y="219"/>
                  <a:pt x="37" y="219"/>
                </a:cubicBezTo>
                <a:cubicBezTo>
                  <a:pt x="37" y="219"/>
                  <a:pt x="36" y="220"/>
                  <a:pt x="36" y="220"/>
                </a:cubicBezTo>
                <a:cubicBezTo>
                  <a:pt x="34" y="220"/>
                  <a:pt x="30" y="220"/>
                  <a:pt x="28" y="208"/>
                </a:cubicBezTo>
                <a:cubicBezTo>
                  <a:pt x="26" y="201"/>
                  <a:pt x="25" y="189"/>
                  <a:pt x="31" y="184"/>
                </a:cubicBezTo>
                <a:cubicBezTo>
                  <a:pt x="33" y="183"/>
                  <a:pt x="35" y="181"/>
                  <a:pt x="36" y="179"/>
                </a:cubicBezTo>
                <a:cubicBezTo>
                  <a:pt x="37" y="178"/>
                  <a:pt x="37" y="178"/>
                  <a:pt x="37" y="178"/>
                </a:cubicBezTo>
                <a:cubicBezTo>
                  <a:pt x="37" y="177"/>
                  <a:pt x="37" y="175"/>
                  <a:pt x="38" y="174"/>
                </a:cubicBezTo>
                <a:cubicBezTo>
                  <a:pt x="46" y="133"/>
                  <a:pt x="67" y="95"/>
                  <a:pt x="98" y="68"/>
                </a:cubicBezTo>
                <a:cubicBezTo>
                  <a:pt x="129" y="41"/>
                  <a:pt x="168" y="27"/>
                  <a:pt x="209" y="28"/>
                </a:cubicBezTo>
                <a:cubicBezTo>
                  <a:pt x="248" y="28"/>
                  <a:pt x="285" y="42"/>
                  <a:pt x="316" y="67"/>
                </a:cubicBezTo>
                <a:cubicBezTo>
                  <a:pt x="347" y="92"/>
                  <a:pt x="370" y="127"/>
                  <a:pt x="381" y="166"/>
                </a:cubicBezTo>
                <a:cubicBezTo>
                  <a:pt x="382" y="168"/>
                  <a:pt x="383" y="170"/>
                  <a:pt x="385" y="172"/>
                </a:cubicBezTo>
                <a:cubicBezTo>
                  <a:pt x="387" y="173"/>
                  <a:pt x="387" y="173"/>
                  <a:pt x="387" y="173"/>
                </a:cubicBezTo>
                <a:cubicBezTo>
                  <a:pt x="389" y="175"/>
                  <a:pt x="392" y="177"/>
                  <a:pt x="395" y="177"/>
                </a:cubicBezTo>
                <a:cubicBezTo>
                  <a:pt x="405" y="178"/>
                  <a:pt x="413" y="184"/>
                  <a:pt x="418" y="189"/>
                </a:cubicBezTo>
                <a:cubicBezTo>
                  <a:pt x="429" y="202"/>
                  <a:pt x="435" y="223"/>
                  <a:pt x="434" y="245"/>
                </a:cubicBezTo>
                <a:cubicBezTo>
                  <a:pt x="432" y="280"/>
                  <a:pt x="410" y="309"/>
                  <a:pt x="387" y="308"/>
                </a:cubicBezTo>
                <a:cubicBezTo>
                  <a:pt x="385" y="308"/>
                  <a:pt x="384" y="307"/>
                  <a:pt x="382" y="307"/>
                </a:cubicBezTo>
                <a:cubicBezTo>
                  <a:pt x="379" y="306"/>
                  <a:pt x="375" y="307"/>
                  <a:pt x="372" y="309"/>
                </a:cubicBezTo>
                <a:cubicBezTo>
                  <a:pt x="369" y="310"/>
                  <a:pt x="367" y="313"/>
                  <a:pt x="366" y="317"/>
                </a:cubicBezTo>
                <a:cubicBezTo>
                  <a:pt x="365" y="323"/>
                  <a:pt x="365" y="323"/>
                  <a:pt x="365" y="323"/>
                </a:cubicBezTo>
                <a:cubicBezTo>
                  <a:pt x="365" y="323"/>
                  <a:pt x="365" y="323"/>
                  <a:pt x="365" y="323"/>
                </a:cubicBezTo>
                <a:cubicBezTo>
                  <a:pt x="354" y="373"/>
                  <a:pt x="320" y="409"/>
                  <a:pt x="274" y="420"/>
                </a:cubicBezTo>
                <a:cubicBezTo>
                  <a:pt x="264" y="422"/>
                  <a:pt x="253" y="423"/>
                  <a:pt x="242" y="422"/>
                </a:cubicBezTo>
                <a:cubicBezTo>
                  <a:pt x="240" y="422"/>
                  <a:pt x="239" y="423"/>
                  <a:pt x="237" y="423"/>
                </a:cubicBezTo>
                <a:cubicBezTo>
                  <a:pt x="234" y="424"/>
                  <a:pt x="234" y="424"/>
                  <a:pt x="234" y="424"/>
                </a:cubicBezTo>
                <a:cubicBezTo>
                  <a:pt x="231" y="426"/>
                  <a:pt x="228" y="428"/>
                  <a:pt x="227" y="431"/>
                </a:cubicBezTo>
                <a:cubicBezTo>
                  <a:pt x="227" y="431"/>
                  <a:pt x="227" y="431"/>
                  <a:pt x="227" y="431"/>
                </a:cubicBezTo>
                <a:cubicBezTo>
                  <a:pt x="225" y="433"/>
                  <a:pt x="218" y="436"/>
                  <a:pt x="206" y="435"/>
                </a:cubicBezTo>
                <a:cubicBezTo>
                  <a:pt x="195" y="433"/>
                  <a:pt x="189" y="428"/>
                  <a:pt x="188" y="426"/>
                </a:cubicBezTo>
                <a:cubicBezTo>
                  <a:pt x="190" y="424"/>
                  <a:pt x="197" y="421"/>
                  <a:pt x="208" y="423"/>
                </a:cubicBezTo>
                <a:cubicBezTo>
                  <a:pt x="211" y="423"/>
                  <a:pt x="214" y="424"/>
                  <a:pt x="216" y="425"/>
                </a:cubicBezTo>
                <a:cubicBezTo>
                  <a:pt x="223" y="427"/>
                  <a:pt x="231" y="424"/>
                  <a:pt x="233" y="417"/>
                </a:cubicBezTo>
                <a:cubicBezTo>
                  <a:pt x="236" y="410"/>
                  <a:pt x="233" y="402"/>
                  <a:pt x="226" y="400"/>
                </a:cubicBezTo>
                <a:cubicBezTo>
                  <a:pt x="221" y="398"/>
                  <a:pt x="216" y="397"/>
                  <a:pt x="211" y="396"/>
                </a:cubicBezTo>
                <a:cubicBezTo>
                  <a:pt x="196" y="394"/>
                  <a:pt x="182" y="397"/>
                  <a:pt x="172" y="404"/>
                </a:cubicBezTo>
                <a:cubicBezTo>
                  <a:pt x="166" y="409"/>
                  <a:pt x="162" y="415"/>
                  <a:pt x="161" y="422"/>
                </a:cubicBezTo>
                <a:cubicBezTo>
                  <a:pt x="159" y="441"/>
                  <a:pt x="177" y="458"/>
                  <a:pt x="203" y="461"/>
                </a:cubicBezTo>
                <a:cubicBezTo>
                  <a:pt x="221" y="464"/>
                  <a:pt x="237" y="459"/>
                  <a:pt x="246" y="449"/>
                </a:cubicBezTo>
                <a:cubicBezTo>
                  <a:pt x="257" y="449"/>
                  <a:pt x="269" y="448"/>
                  <a:pt x="280" y="446"/>
                </a:cubicBezTo>
                <a:cubicBezTo>
                  <a:pt x="335" y="433"/>
                  <a:pt x="376" y="392"/>
                  <a:pt x="389" y="334"/>
                </a:cubicBezTo>
                <a:cubicBezTo>
                  <a:pt x="407" y="334"/>
                  <a:pt x="424" y="325"/>
                  <a:pt x="438" y="309"/>
                </a:cubicBezTo>
                <a:cubicBezTo>
                  <a:pt x="451" y="292"/>
                  <a:pt x="459" y="270"/>
                  <a:pt x="461" y="246"/>
                </a:cubicBezTo>
                <a:cubicBezTo>
                  <a:pt x="461" y="244"/>
                  <a:pt x="461" y="241"/>
                  <a:pt x="461" y="239"/>
                </a:cubicBezTo>
                <a:cubicBezTo>
                  <a:pt x="461" y="212"/>
                  <a:pt x="453" y="188"/>
                  <a:pt x="438" y="171"/>
                </a:cubicBezTo>
                <a:cubicBezTo>
                  <a:pt x="428" y="161"/>
                  <a:pt x="417" y="154"/>
                  <a:pt x="405" y="151"/>
                </a:cubicBezTo>
                <a:cubicBezTo>
                  <a:pt x="391" y="110"/>
                  <a:pt x="366" y="73"/>
                  <a:pt x="333" y="46"/>
                </a:cubicBezTo>
                <a:cubicBezTo>
                  <a:pt x="297" y="17"/>
                  <a:pt x="254" y="1"/>
                  <a:pt x="209" y="1"/>
                </a:cubicBezTo>
                <a:cubicBezTo>
                  <a:pt x="162" y="0"/>
                  <a:pt x="117" y="17"/>
                  <a:pt x="81" y="48"/>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0" name="Freeform 221"/>
          <p:cNvSpPr>
            <a:spLocks/>
          </p:cNvSpPr>
          <p:nvPr userDrawn="1"/>
        </p:nvSpPr>
        <p:spPr bwMode="auto">
          <a:xfrm>
            <a:off x="1921970" y="3335162"/>
            <a:ext cx="365617" cy="321469"/>
          </a:xfrm>
          <a:custGeom>
            <a:avLst/>
            <a:gdLst/>
            <a:ahLst/>
            <a:cxnLst>
              <a:cxn ang="0">
                <a:pos x="240" y="0"/>
              </a:cxn>
              <a:cxn ang="0">
                <a:pos x="61" y="126"/>
              </a:cxn>
              <a:cxn ang="0">
                <a:pos x="59" y="133"/>
              </a:cxn>
              <a:cxn ang="0">
                <a:pos x="67" y="146"/>
              </a:cxn>
              <a:cxn ang="0">
                <a:pos x="107" y="158"/>
              </a:cxn>
              <a:cxn ang="0">
                <a:pos x="55" y="178"/>
              </a:cxn>
              <a:cxn ang="0">
                <a:pos x="26" y="105"/>
              </a:cxn>
              <a:cxn ang="0">
                <a:pos x="8" y="95"/>
              </a:cxn>
              <a:cxn ang="0">
                <a:pos x="3" y="113"/>
              </a:cxn>
              <a:cxn ang="0">
                <a:pos x="3" y="113"/>
              </a:cxn>
              <a:cxn ang="0">
                <a:pos x="37" y="199"/>
              </a:cxn>
              <a:cxn ang="0">
                <a:pos x="52" y="203"/>
              </a:cxn>
              <a:cxn ang="0">
                <a:pos x="141" y="167"/>
              </a:cxn>
              <a:cxn ang="0">
                <a:pos x="149" y="156"/>
              </a:cxn>
              <a:cxn ang="0">
                <a:pos x="140" y="144"/>
              </a:cxn>
              <a:cxn ang="0">
                <a:pos x="85" y="127"/>
              </a:cxn>
              <a:cxn ang="0">
                <a:pos x="85" y="126"/>
              </a:cxn>
              <a:cxn ang="0">
                <a:pos x="122" y="72"/>
              </a:cxn>
              <a:cxn ang="0">
                <a:pos x="240" y="23"/>
              </a:cxn>
              <a:cxn ang="0">
                <a:pos x="359" y="72"/>
              </a:cxn>
              <a:cxn ang="0">
                <a:pos x="408" y="191"/>
              </a:cxn>
              <a:cxn ang="0">
                <a:pos x="359" y="309"/>
              </a:cxn>
              <a:cxn ang="0">
                <a:pos x="240" y="358"/>
              </a:cxn>
              <a:cxn ang="0">
                <a:pos x="122" y="309"/>
              </a:cxn>
              <a:cxn ang="0">
                <a:pos x="92" y="268"/>
              </a:cxn>
              <a:cxn ang="0">
                <a:pos x="198" y="224"/>
              </a:cxn>
              <a:cxn ang="0">
                <a:pos x="199" y="224"/>
              </a:cxn>
              <a:cxn ang="0">
                <a:pos x="207" y="209"/>
              </a:cxn>
              <a:cxn ang="0">
                <a:pos x="203" y="192"/>
              </a:cxn>
              <a:cxn ang="0">
                <a:pos x="241" y="154"/>
              </a:cxn>
              <a:cxn ang="0">
                <a:pos x="278" y="192"/>
              </a:cxn>
              <a:cxn ang="0">
                <a:pos x="241" y="230"/>
              </a:cxn>
              <a:cxn ang="0">
                <a:pos x="235" y="229"/>
              </a:cxn>
              <a:cxn ang="0">
                <a:pos x="233" y="229"/>
              </a:cxn>
              <a:cxn ang="0">
                <a:pos x="233" y="229"/>
              </a:cxn>
              <a:cxn ang="0">
                <a:pos x="231" y="229"/>
              </a:cxn>
              <a:cxn ang="0">
                <a:pos x="219" y="239"/>
              </a:cxn>
              <a:cxn ang="0">
                <a:pos x="219" y="240"/>
              </a:cxn>
              <a:cxn ang="0">
                <a:pos x="230" y="253"/>
              </a:cxn>
              <a:cxn ang="0">
                <a:pos x="230" y="253"/>
              </a:cxn>
              <a:cxn ang="0">
                <a:pos x="230" y="253"/>
              </a:cxn>
              <a:cxn ang="0">
                <a:pos x="241" y="254"/>
              </a:cxn>
              <a:cxn ang="0">
                <a:pos x="302" y="192"/>
              </a:cxn>
              <a:cxn ang="0">
                <a:pos x="241" y="130"/>
              </a:cxn>
              <a:cxn ang="0">
                <a:pos x="179" y="192"/>
              </a:cxn>
              <a:cxn ang="0">
                <a:pos x="180" y="206"/>
              </a:cxn>
              <a:cxn ang="0">
                <a:pos x="74" y="250"/>
              </a:cxn>
              <a:cxn ang="0">
                <a:pos x="66" y="268"/>
              </a:cxn>
              <a:cxn ang="0">
                <a:pos x="71" y="277"/>
              </a:cxn>
              <a:cxn ang="0">
                <a:pos x="240" y="381"/>
              </a:cxn>
              <a:cxn ang="0">
                <a:pos x="431" y="191"/>
              </a:cxn>
              <a:cxn ang="0">
                <a:pos x="240" y="0"/>
              </a:cxn>
            </a:cxnLst>
            <a:rect l="0" t="0" r="r" b="b"/>
            <a:pathLst>
              <a:path w="431" h="381">
                <a:moveTo>
                  <a:pt x="240" y="0"/>
                </a:moveTo>
                <a:cubicBezTo>
                  <a:pt x="158" y="0"/>
                  <a:pt x="88" y="53"/>
                  <a:pt x="61" y="126"/>
                </a:cubicBezTo>
                <a:cubicBezTo>
                  <a:pt x="60" y="129"/>
                  <a:pt x="60" y="130"/>
                  <a:pt x="59" y="133"/>
                </a:cubicBezTo>
                <a:cubicBezTo>
                  <a:pt x="57" y="140"/>
                  <a:pt x="60" y="144"/>
                  <a:pt x="67" y="146"/>
                </a:cubicBezTo>
                <a:cubicBezTo>
                  <a:pt x="107" y="158"/>
                  <a:pt x="107" y="158"/>
                  <a:pt x="107" y="158"/>
                </a:cubicBezTo>
                <a:cubicBezTo>
                  <a:pt x="55" y="178"/>
                  <a:pt x="55" y="178"/>
                  <a:pt x="55" y="178"/>
                </a:cubicBezTo>
                <a:cubicBezTo>
                  <a:pt x="26" y="105"/>
                  <a:pt x="26" y="105"/>
                  <a:pt x="26" y="105"/>
                </a:cubicBezTo>
                <a:cubicBezTo>
                  <a:pt x="23" y="95"/>
                  <a:pt x="15" y="92"/>
                  <a:pt x="8" y="95"/>
                </a:cubicBezTo>
                <a:cubicBezTo>
                  <a:pt x="0" y="97"/>
                  <a:pt x="0" y="106"/>
                  <a:pt x="3" y="113"/>
                </a:cubicBezTo>
                <a:cubicBezTo>
                  <a:pt x="3" y="113"/>
                  <a:pt x="3" y="113"/>
                  <a:pt x="3" y="113"/>
                </a:cubicBezTo>
                <a:cubicBezTo>
                  <a:pt x="37" y="199"/>
                  <a:pt x="37" y="199"/>
                  <a:pt x="37" y="199"/>
                </a:cubicBezTo>
                <a:cubicBezTo>
                  <a:pt x="40" y="205"/>
                  <a:pt x="47" y="205"/>
                  <a:pt x="52" y="203"/>
                </a:cubicBezTo>
                <a:cubicBezTo>
                  <a:pt x="141" y="167"/>
                  <a:pt x="141" y="167"/>
                  <a:pt x="141" y="167"/>
                </a:cubicBezTo>
                <a:cubicBezTo>
                  <a:pt x="147" y="164"/>
                  <a:pt x="149" y="162"/>
                  <a:pt x="149" y="156"/>
                </a:cubicBezTo>
                <a:cubicBezTo>
                  <a:pt x="148" y="150"/>
                  <a:pt x="146" y="146"/>
                  <a:pt x="140" y="144"/>
                </a:cubicBezTo>
                <a:cubicBezTo>
                  <a:pt x="85" y="127"/>
                  <a:pt x="85" y="127"/>
                  <a:pt x="85" y="127"/>
                </a:cubicBezTo>
                <a:cubicBezTo>
                  <a:pt x="85" y="126"/>
                  <a:pt x="85" y="126"/>
                  <a:pt x="85" y="126"/>
                </a:cubicBezTo>
                <a:cubicBezTo>
                  <a:pt x="94" y="106"/>
                  <a:pt x="107" y="87"/>
                  <a:pt x="122" y="72"/>
                </a:cubicBezTo>
                <a:cubicBezTo>
                  <a:pt x="152" y="42"/>
                  <a:pt x="194" y="23"/>
                  <a:pt x="240" y="23"/>
                </a:cubicBezTo>
                <a:cubicBezTo>
                  <a:pt x="287" y="23"/>
                  <a:pt x="329" y="42"/>
                  <a:pt x="359" y="72"/>
                </a:cubicBezTo>
                <a:cubicBezTo>
                  <a:pt x="389" y="103"/>
                  <a:pt x="408" y="144"/>
                  <a:pt x="408" y="191"/>
                </a:cubicBezTo>
                <a:cubicBezTo>
                  <a:pt x="408" y="237"/>
                  <a:pt x="389" y="279"/>
                  <a:pt x="359" y="309"/>
                </a:cubicBezTo>
                <a:cubicBezTo>
                  <a:pt x="329" y="339"/>
                  <a:pt x="287" y="358"/>
                  <a:pt x="240" y="358"/>
                </a:cubicBezTo>
                <a:cubicBezTo>
                  <a:pt x="194" y="358"/>
                  <a:pt x="152" y="339"/>
                  <a:pt x="122" y="309"/>
                </a:cubicBezTo>
                <a:cubicBezTo>
                  <a:pt x="110" y="297"/>
                  <a:pt x="100" y="283"/>
                  <a:pt x="92" y="268"/>
                </a:cubicBezTo>
                <a:cubicBezTo>
                  <a:pt x="92" y="268"/>
                  <a:pt x="165" y="238"/>
                  <a:pt x="198" y="224"/>
                </a:cubicBezTo>
                <a:cubicBezTo>
                  <a:pt x="198" y="224"/>
                  <a:pt x="198" y="224"/>
                  <a:pt x="199" y="224"/>
                </a:cubicBezTo>
                <a:cubicBezTo>
                  <a:pt x="209" y="219"/>
                  <a:pt x="207" y="209"/>
                  <a:pt x="207" y="209"/>
                </a:cubicBezTo>
                <a:cubicBezTo>
                  <a:pt x="204" y="204"/>
                  <a:pt x="203" y="198"/>
                  <a:pt x="203" y="192"/>
                </a:cubicBezTo>
                <a:cubicBezTo>
                  <a:pt x="203" y="171"/>
                  <a:pt x="220" y="154"/>
                  <a:pt x="241" y="154"/>
                </a:cubicBezTo>
                <a:cubicBezTo>
                  <a:pt x="261" y="154"/>
                  <a:pt x="278" y="171"/>
                  <a:pt x="278" y="192"/>
                </a:cubicBezTo>
                <a:cubicBezTo>
                  <a:pt x="278" y="213"/>
                  <a:pt x="261" y="230"/>
                  <a:pt x="241" y="230"/>
                </a:cubicBezTo>
                <a:cubicBezTo>
                  <a:pt x="239" y="230"/>
                  <a:pt x="237" y="230"/>
                  <a:pt x="235" y="229"/>
                </a:cubicBezTo>
                <a:cubicBezTo>
                  <a:pt x="235" y="229"/>
                  <a:pt x="234" y="229"/>
                  <a:pt x="233" y="229"/>
                </a:cubicBezTo>
                <a:cubicBezTo>
                  <a:pt x="233" y="229"/>
                  <a:pt x="233" y="229"/>
                  <a:pt x="233" y="229"/>
                </a:cubicBezTo>
                <a:cubicBezTo>
                  <a:pt x="232" y="229"/>
                  <a:pt x="232" y="229"/>
                  <a:pt x="231" y="229"/>
                </a:cubicBezTo>
                <a:cubicBezTo>
                  <a:pt x="225" y="229"/>
                  <a:pt x="220" y="233"/>
                  <a:pt x="219" y="239"/>
                </a:cubicBezTo>
                <a:cubicBezTo>
                  <a:pt x="219" y="239"/>
                  <a:pt x="219" y="240"/>
                  <a:pt x="219" y="240"/>
                </a:cubicBezTo>
                <a:cubicBezTo>
                  <a:pt x="219" y="246"/>
                  <a:pt x="224" y="251"/>
                  <a:pt x="230" y="253"/>
                </a:cubicBezTo>
                <a:cubicBezTo>
                  <a:pt x="230" y="253"/>
                  <a:pt x="230" y="253"/>
                  <a:pt x="230" y="253"/>
                </a:cubicBezTo>
                <a:cubicBezTo>
                  <a:pt x="230" y="253"/>
                  <a:pt x="230" y="253"/>
                  <a:pt x="230" y="253"/>
                </a:cubicBezTo>
                <a:cubicBezTo>
                  <a:pt x="234" y="253"/>
                  <a:pt x="237" y="254"/>
                  <a:pt x="241" y="254"/>
                </a:cubicBezTo>
                <a:cubicBezTo>
                  <a:pt x="275" y="254"/>
                  <a:pt x="302" y="226"/>
                  <a:pt x="302" y="192"/>
                </a:cubicBezTo>
                <a:cubicBezTo>
                  <a:pt x="302" y="158"/>
                  <a:pt x="275" y="130"/>
                  <a:pt x="241" y="130"/>
                </a:cubicBezTo>
                <a:cubicBezTo>
                  <a:pt x="206" y="130"/>
                  <a:pt x="179" y="158"/>
                  <a:pt x="179" y="192"/>
                </a:cubicBezTo>
                <a:cubicBezTo>
                  <a:pt x="179" y="197"/>
                  <a:pt x="179" y="201"/>
                  <a:pt x="180" y="206"/>
                </a:cubicBezTo>
                <a:cubicBezTo>
                  <a:pt x="74" y="250"/>
                  <a:pt x="74" y="250"/>
                  <a:pt x="74" y="250"/>
                </a:cubicBezTo>
                <a:cubicBezTo>
                  <a:pt x="68" y="253"/>
                  <a:pt x="62" y="257"/>
                  <a:pt x="66" y="268"/>
                </a:cubicBezTo>
                <a:cubicBezTo>
                  <a:pt x="71" y="277"/>
                  <a:pt x="71" y="277"/>
                  <a:pt x="71" y="277"/>
                </a:cubicBezTo>
                <a:cubicBezTo>
                  <a:pt x="102" y="339"/>
                  <a:pt x="166" y="381"/>
                  <a:pt x="240" y="381"/>
                </a:cubicBezTo>
                <a:cubicBezTo>
                  <a:pt x="346" y="381"/>
                  <a:pt x="431" y="296"/>
                  <a:pt x="431" y="191"/>
                </a:cubicBezTo>
                <a:cubicBezTo>
                  <a:pt x="431" y="86"/>
                  <a:pt x="346" y="0"/>
                  <a:pt x="240" y="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1" name="Freeform 267"/>
          <p:cNvSpPr>
            <a:spLocks/>
          </p:cNvSpPr>
          <p:nvPr userDrawn="1"/>
        </p:nvSpPr>
        <p:spPr bwMode="auto">
          <a:xfrm>
            <a:off x="1913636" y="1790275"/>
            <a:ext cx="382291" cy="382190"/>
          </a:xfrm>
          <a:custGeom>
            <a:avLst/>
            <a:gdLst/>
            <a:ahLst/>
            <a:cxnLst>
              <a:cxn ang="0">
                <a:pos x="0" y="226"/>
              </a:cxn>
              <a:cxn ang="0">
                <a:pos x="226" y="453"/>
              </a:cxn>
              <a:cxn ang="0">
                <a:pos x="453" y="226"/>
              </a:cxn>
              <a:cxn ang="0">
                <a:pos x="314" y="18"/>
              </a:cxn>
              <a:cxn ang="0">
                <a:pos x="297" y="25"/>
              </a:cxn>
              <a:cxn ang="0">
                <a:pos x="304" y="42"/>
              </a:cxn>
              <a:cxn ang="0">
                <a:pos x="426" y="226"/>
              </a:cxn>
              <a:cxn ang="0">
                <a:pos x="226" y="426"/>
              </a:cxn>
              <a:cxn ang="0">
                <a:pos x="27" y="226"/>
              </a:cxn>
              <a:cxn ang="0">
                <a:pos x="213" y="27"/>
              </a:cxn>
              <a:cxn ang="0">
                <a:pos x="213" y="226"/>
              </a:cxn>
              <a:cxn ang="0">
                <a:pos x="221" y="239"/>
              </a:cxn>
              <a:cxn ang="0">
                <a:pos x="236" y="236"/>
              </a:cxn>
              <a:cxn ang="0">
                <a:pos x="329" y="142"/>
              </a:cxn>
              <a:cxn ang="0">
                <a:pos x="329" y="123"/>
              </a:cxn>
              <a:cxn ang="0">
                <a:pos x="310" y="123"/>
              </a:cxn>
              <a:cxn ang="0">
                <a:pos x="240" y="194"/>
              </a:cxn>
              <a:cxn ang="0">
                <a:pos x="240" y="13"/>
              </a:cxn>
              <a:cxn ang="0">
                <a:pos x="226" y="0"/>
              </a:cxn>
              <a:cxn ang="0">
                <a:pos x="0" y="226"/>
              </a:cxn>
            </a:cxnLst>
            <a:rect l="0" t="0" r="r" b="b"/>
            <a:pathLst>
              <a:path w="453" h="453">
                <a:moveTo>
                  <a:pt x="0" y="226"/>
                </a:moveTo>
                <a:cubicBezTo>
                  <a:pt x="0" y="351"/>
                  <a:pt x="102" y="453"/>
                  <a:pt x="226" y="453"/>
                </a:cubicBezTo>
                <a:cubicBezTo>
                  <a:pt x="351" y="453"/>
                  <a:pt x="453" y="351"/>
                  <a:pt x="453" y="226"/>
                </a:cubicBezTo>
                <a:cubicBezTo>
                  <a:pt x="453" y="135"/>
                  <a:pt x="398" y="53"/>
                  <a:pt x="314" y="18"/>
                </a:cubicBezTo>
                <a:cubicBezTo>
                  <a:pt x="308" y="15"/>
                  <a:pt x="300" y="18"/>
                  <a:pt x="297" y="25"/>
                </a:cubicBezTo>
                <a:cubicBezTo>
                  <a:pt x="294" y="32"/>
                  <a:pt x="297" y="39"/>
                  <a:pt x="304" y="42"/>
                </a:cubicBezTo>
                <a:cubicBezTo>
                  <a:pt x="378" y="74"/>
                  <a:pt x="426" y="146"/>
                  <a:pt x="426" y="226"/>
                </a:cubicBezTo>
                <a:cubicBezTo>
                  <a:pt x="426" y="336"/>
                  <a:pt x="336" y="426"/>
                  <a:pt x="226" y="426"/>
                </a:cubicBezTo>
                <a:cubicBezTo>
                  <a:pt x="116" y="426"/>
                  <a:pt x="27" y="336"/>
                  <a:pt x="27" y="226"/>
                </a:cubicBezTo>
                <a:cubicBezTo>
                  <a:pt x="27" y="121"/>
                  <a:pt x="109" y="34"/>
                  <a:pt x="213" y="27"/>
                </a:cubicBezTo>
                <a:cubicBezTo>
                  <a:pt x="213" y="51"/>
                  <a:pt x="213" y="226"/>
                  <a:pt x="213" y="226"/>
                </a:cubicBezTo>
                <a:cubicBezTo>
                  <a:pt x="213" y="232"/>
                  <a:pt x="216" y="237"/>
                  <a:pt x="221" y="239"/>
                </a:cubicBezTo>
                <a:cubicBezTo>
                  <a:pt x="226" y="241"/>
                  <a:pt x="232" y="240"/>
                  <a:pt x="236" y="236"/>
                </a:cubicBezTo>
                <a:cubicBezTo>
                  <a:pt x="329" y="142"/>
                  <a:pt x="329" y="142"/>
                  <a:pt x="329" y="142"/>
                </a:cubicBezTo>
                <a:cubicBezTo>
                  <a:pt x="334" y="137"/>
                  <a:pt x="334" y="129"/>
                  <a:pt x="329" y="123"/>
                </a:cubicBezTo>
                <a:cubicBezTo>
                  <a:pt x="324" y="118"/>
                  <a:pt x="316" y="118"/>
                  <a:pt x="310" y="123"/>
                </a:cubicBezTo>
                <a:cubicBezTo>
                  <a:pt x="310" y="123"/>
                  <a:pt x="266" y="168"/>
                  <a:pt x="240" y="194"/>
                </a:cubicBezTo>
                <a:cubicBezTo>
                  <a:pt x="240" y="148"/>
                  <a:pt x="240" y="13"/>
                  <a:pt x="240" y="13"/>
                </a:cubicBezTo>
                <a:cubicBezTo>
                  <a:pt x="240" y="6"/>
                  <a:pt x="234" y="0"/>
                  <a:pt x="226" y="0"/>
                </a:cubicBezTo>
                <a:cubicBezTo>
                  <a:pt x="102" y="0"/>
                  <a:pt x="0" y="102"/>
                  <a:pt x="0" y="226"/>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2" name="Freeform 276"/>
          <p:cNvSpPr>
            <a:spLocks/>
          </p:cNvSpPr>
          <p:nvPr userDrawn="1"/>
        </p:nvSpPr>
        <p:spPr bwMode="auto">
          <a:xfrm>
            <a:off x="1921970" y="2243821"/>
            <a:ext cx="365617" cy="384572"/>
          </a:xfrm>
          <a:custGeom>
            <a:avLst/>
            <a:gdLst/>
            <a:ahLst/>
            <a:cxnLst>
              <a:cxn ang="0">
                <a:pos x="200" y="65"/>
              </a:cxn>
              <a:cxn ang="0">
                <a:pos x="239" y="94"/>
              </a:cxn>
              <a:cxn ang="0">
                <a:pos x="265" y="96"/>
              </a:cxn>
              <a:cxn ang="0">
                <a:pos x="265" y="104"/>
              </a:cxn>
              <a:cxn ang="0">
                <a:pos x="157" y="116"/>
              </a:cxn>
              <a:cxn ang="0">
                <a:pos x="163" y="64"/>
              </a:cxn>
              <a:cxn ang="0">
                <a:pos x="92" y="6"/>
              </a:cxn>
              <a:cxn ang="0">
                <a:pos x="82" y="55"/>
              </a:cxn>
              <a:cxn ang="0">
                <a:pos x="27" y="26"/>
              </a:cxn>
              <a:cxn ang="0">
                <a:pos x="2" y="100"/>
              </a:cxn>
              <a:cxn ang="0">
                <a:pos x="77" y="142"/>
              </a:cxn>
              <a:cxn ang="0">
                <a:pos x="24" y="391"/>
              </a:cxn>
              <a:cxn ang="0">
                <a:pos x="101" y="441"/>
              </a:cxn>
              <a:cxn ang="0">
                <a:pos x="212" y="304"/>
              </a:cxn>
              <a:cxn ang="0">
                <a:pos x="246" y="365"/>
              </a:cxn>
              <a:cxn ang="0">
                <a:pos x="243" y="394"/>
              </a:cxn>
              <a:cxn ang="0">
                <a:pos x="325" y="430"/>
              </a:cxn>
              <a:cxn ang="0">
                <a:pos x="322" y="400"/>
              </a:cxn>
              <a:cxn ang="0">
                <a:pos x="367" y="417"/>
              </a:cxn>
              <a:cxn ang="0">
                <a:pos x="408" y="371"/>
              </a:cxn>
              <a:cxn ang="0">
                <a:pos x="321" y="310"/>
              </a:cxn>
              <a:cxn ang="0">
                <a:pos x="339" y="140"/>
              </a:cxn>
              <a:cxn ang="0">
                <a:pos x="363" y="138"/>
              </a:cxn>
              <a:cxn ang="0">
                <a:pos x="336" y="114"/>
              </a:cxn>
              <a:cxn ang="0">
                <a:pos x="231" y="234"/>
              </a:cxn>
              <a:cxn ang="0">
                <a:pos x="343" y="339"/>
              </a:cxn>
              <a:cxn ang="0">
                <a:pos x="381" y="370"/>
              </a:cxn>
              <a:cxn ang="0">
                <a:pos x="324" y="368"/>
              </a:cxn>
              <a:cxn ang="0">
                <a:pos x="297" y="416"/>
              </a:cxn>
              <a:cxn ang="0">
                <a:pos x="270" y="391"/>
              </a:cxn>
              <a:cxn ang="0">
                <a:pos x="272" y="369"/>
              </a:cxn>
              <a:cxn ang="0">
                <a:pos x="277" y="348"/>
              </a:cxn>
              <a:cxn ang="0">
                <a:pos x="248" y="306"/>
              </a:cxn>
              <a:cxn ang="0">
                <a:pos x="201" y="274"/>
              </a:cxn>
              <a:cxn ang="0">
                <a:pos x="183" y="244"/>
              </a:cxn>
              <a:cxn ang="0">
                <a:pos x="94" y="121"/>
              </a:cxn>
              <a:cxn ang="0">
                <a:pos x="27" y="83"/>
              </a:cxn>
              <a:cxn ang="0">
                <a:pos x="97" y="78"/>
              </a:cxn>
              <a:cxn ang="0">
                <a:pos x="109" y="51"/>
              </a:cxn>
              <a:cxn ang="0">
                <a:pos x="136" y="65"/>
              </a:cxn>
              <a:cxn ang="0">
                <a:pos x="123" y="115"/>
              </a:cxn>
              <a:cxn ang="0">
                <a:pos x="196" y="205"/>
              </a:cxn>
              <a:cxn ang="0">
                <a:pos x="230" y="190"/>
              </a:cxn>
              <a:cxn ang="0">
                <a:pos x="295" y="101"/>
              </a:cxn>
              <a:cxn ang="0">
                <a:pos x="242" y="67"/>
              </a:cxn>
              <a:cxn ang="0">
                <a:pos x="373" y="95"/>
              </a:cxn>
              <a:cxn ang="0">
                <a:pos x="403" y="166"/>
              </a:cxn>
              <a:cxn ang="0">
                <a:pos x="432" y="159"/>
              </a:cxn>
              <a:cxn ang="0">
                <a:pos x="228" y="17"/>
              </a:cxn>
            </a:cxnLst>
            <a:rect l="0" t="0" r="r" b="b"/>
            <a:pathLst>
              <a:path w="432" h="454">
                <a:moveTo>
                  <a:pt x="228" y="17"/>
                </a:moveTo>
                <a:cubicBezTo>
                  <a:pt x="223" y="23"/>
                  <a:pt x="216" y="32"/>
                  <a:pt x="211" y="40"/>
                </a:cubicBezTo>
                <a:cubicBezTo>
                  <a:pt x="206" y="48"/>
                  <a:pt x="200" y="57"/>
                  <a:pt x="200" y="65"/>
                </a:cubicBezTo>
                <a:cubicBezTo>
                  <a:pt x="200" y="69"/>
                  <a:pt x="202" y="73"/>
                  <a:pt x="204" y="76"/>
                </a:cubicBezTo>
                <a:cubicBezTo>
                  <a:pt x="205" y="76"/>
                  <a:pt x="205" y="77"/>
                  <a:pt x="206" y="77"/>
                </a:cubicBezTo>
                <a:cubicBezTo>
                  <a:pt x="218" y="87"/>
                  <a:pt x="229" y="93"/>
                  <a:pt x="239" y="94"/>
                </a:cubicBezTo>
                <a:cubicBezTo>
                  <a:pt x="239" y="94"/>
                  <a:pt x="239" y="94"/>
                  <a:pt x="239" y="94"/>
                </a:cubicBezTo>
                <a:cubicBezTo>
                  <a:pt x="239" y="94"/>
                  <a:pt x="248" y="94"/>
                  <a:pt x="248" y="94"/>
                </a:cubicBezTo>
                <a:cubicBezTo>
                  <a:pt x="252" y="94"/>
                  <a:pt x="261" y="95"/>
                  <a:pt x="265" y="96"/>
                </a:cubicBezTo>
                <a:cubicBezTo>
                  <a:pt x="267" y="98"/>
                  <a:pt x="268" y="100"/>
                  <a:pt x="268" y="101"/>
                </a:cubicBezTo>
                <a:cubicBezTo>
                  <a:pt x="268" y="101"/>
                  <a:pt x="268" y="102"/>
                  <a:pt x="267" y="102"/>
                </a:cubicBezTo>
                <a:cubicBezTo>
                  <a:pt x="265" y="104"/>
                  <a:pt x="265" y="104"/>
                  <a:pt x="265" y="104"/>
                </a:cubicBezTo>
                <a:cubicBezTo>
                  <a:pt x="265" y="104"/>
                  <a:pt x="237" y="139"/>
                  <a:pt x="237" y="139"/>
                </a:cubicBezTo>
                <a:cubicBezTo>
                  <a:pt x="226" y="152"/>
                  <a:pt x="215" y="167"/>
                  <a:pt x="207" y="176"/>
                </a:cubicBezTo>
                <a:cubicBezTo>
                  <a:pt x="185" y="151"/>
                  <a:pt x="168" y="130"/>
                  <a:pt x="157" y="116"/>
                </a:cubicBezTo>
                <a:cubicBezTo>
                  <a:pt x="154" y="112"/>
                  <a:pt x="152" y="109"/>
                  <a:pt x="150" y="107"/>
                </a:cubicBezTo>
                <a:cubicBezTo>
                  <a:pt x="150" y="105"/>
                  <a:pt x="151" y="103"/>
                  <a:pt x="152" y="102"/>
                </a:cubicBezTo>
                <a:cubicBezTo>
                  <a:pt x="157" y="92"/>
                  <a:pt x="163" y="78"/>
                  <a:pt x="163" y="64"/>
                </a:cubicBezTo>
                <a:cubicBezTo>
                  <a:pt x="163" y="62"/>
                  <a:pt x="163" y="61"/>
                  <a:pt x="163" y="59"/>
                </a:cubicBezTo>
                <a:cubicBezTo>
                  <a:pt x="160" y="39"/>
                  <a:pt x="136" y="23"/>
                  <a:pt x="122" y="15"/>
                </a:cubicBezTo>
                <a:cubicBezTo>
                  <a:pt x="101" y="2"/>
                  <a:pt x="96" y="5"/>
                  <a:pt x="92" y="6"/>
                </a:cubicBezTo>
                <a:cubicBezTo>
                  <a:pt x="84" y="9"/>
                  <a:pt x="81" y="17"/>
                  <a:pt x="81" y="31"/>
                </a:cubicBezTo>
                <a:cubicBezTo>
                  <a:pt x="81" y="37"/>
                  <a:pt x="82" y="44"/>
                  <a:pt x="82" y="52"/>
                </a:cubicBezTo>
                <a:cubicBezTo>
                  <a:pt x="82" y="52"/>
                  <a:pt x="82" y="54"/>
                  <a:pt x="82" y="55"/>
                </a:cubicBezTo>
                <a:cubicBezTo>
                  <a:pt x="77" y="60"/>
                  <a:pt x="65" y="67"/>
                  <a:pt x="60" y="67"/>
                </a:cubicBezTo>
                <a:cubicBezTo>
                  <a:pt x="56" y="65"/>
                  <a:pt x="49" y="50"/>
                  <a:pt x="46" y="45"/>
                </a:cubicBezTo>
                <a:cubicBezTo>
                  <a:pt x="41" y="34"/>
                  <a:pt x="37" y="26"/>
                  <a:pt x="27" y="26"/>
                </a:cubicBezTo>
                <a:cubicBezTo>
                  <a:pt x="23" y="26"/>
                  <a:pt x="18" y="27"/>
                  <a:pt x="14" y="33"/>
                </a:cubicBezTo>
                <a:cubicBezTo>
                  <a:pt x="6" y="42"/>
                  <a:pt x="0" y="63"/>
                  <a:pt x="0" y="83"/>
                </a:cubicBezTo>
                <a:cubicBezTo>
                  <a:pt x="0" y="89"/>
                  <a:pt x="1" y="95"/>
                  <a:pt x="2" y="100"/>
                </a:cubicBezTo>
                <a:cubicBezTo>
                  <a:pt x="2" y="101"/>
                  <a:pt x="2" y="101"/>
                  <a:pt x="3" y="102"/>
                </a:cubicBezTo>
                <a:cubicBezTo>
                  <a:pt x="15" y="140"/>
                  <a:pt x="53" y="141"/>
                  <a:pt x="71" y="142"/>
                </a:cubicBezTo>
                <a:cubicBezTo>
                  <a:pt x="73" y="142"/>
                  <a:pt x="75" y="142"/>
                  <a:pt x="77" y="142"/>
                </a:cubicBezTo>
                <a:cubicBezTo>
                  <a:pt x="87" y="154"/>
                  <a:pt x="125" y="199"/>
                  <a:pt x="155" y="235"/>
                </a:cubicBezTo>
                <a:cubicBezTo>
                  <a:pt x="106" y="291"/>
                  <a:pt x="30" y="376"/>
                  <a:pt x="26" y="384"/>
                </a:cubicBezTo>
                <a:cubicBezTo>
                  <a:pt x="24" y="386"/>
                  <a:pt x="24" y="389"/>
                  <a:pt x="24" y="391"/>
                </a:cubicBezTo>
                <a:cubicBezTo>
                  <a:pt x="24" y="394"/>
                  <a:pt x="25" y="397"/>
                  <a:pt x="26" y="400"/>
                </a:cubicBezTo>
                <a:cubicBezTo>
                  <a:pt x="28" y="402"/>
                  <a:pt x="32" y="409"/>
                  <a:pt x="63" y="426"/>
                </a:cubicBezTo>
                <a:cubicBezTo>
                  <a:pt x="93" y="442"/>
                  <a:pt x="99" y="441"/>
                  <a:pt x="101" y="441"/>
                </a:cubicBezTo>
                <a:cubicBezTo>
                  <a:pt x="108" y="441"/>
                  <a:pt x="112" y="437"/>
                  <a:pt x="131" y="413"/>
                </a:cubicBezTo>
                <a:cubicBezTo>
                  <a:pt x="141" y="401"/>
                  <a:pt x="153" y="384"/>
                  <a:pt x="169" y="363"/>
                </a:cubicBezTo>
                <a:cubicBezTo>
                  <a:pt x="186" y="340"/>
                  <a:pt x="202" y="318"/>
                  <a:pt x="212" y="304"/>
                </a:cubicBezTo>
                <a:cubicBezTo>
                  <a:pt x="226" y="321"/>
                  <a:pt x="243" y="342"/>
                  <a:pt x="250" y="351"/>
                </a:cubicBezTo>
                <a:cubicBezTo>
                  <a:pt x="249" y="352"/>
                  <a:pt x="249" y="354"/>
                  <a:pt x="248" y="355"/>
                </a:cubicBezTo>
                <a:cubicBezTo>
                  <a:pt x="247" y="361"/>
                  <a:pt x="246" y="363"/>
                  <a:pt x="246" y="365"/>
                </a:cubicBezTo>
                <a:cubicBezTo>
                  <a:pt x="246" y="365"/>
                  <a:pt x="246" y="366"/>
                  <a:pt x="246" y="366"/>
                </a:cubicBezTo>
                <a:cubicBezTo>
                  <a:pt x="245" y="370"/>
                  <a:pt x="243" y="378"/>
                  <a:pt x="243" y="387"/>
                </a:cubicBezTo>
                <a:cubicBezTo>
                  <a:pt x="243" y="390"/>
                  <a:pt x="243" y="392"/>
                  <a:pt x="243" y="394"/>
                </a:cubicBezTo>
                <a:cubicBezTo>
                  <a:pt x="245" y="413"/>
                  <a:pt x="266" y="430"/>
                  <a:pt x="278" y="438"/>
                </a:cubicBezTo>
                <a:cubicBezTo>
                  <a:pt x="301" y="454"/>
                  <a:pt x="310" y="452"/>
                  <a:pt x="313" y="451"/>
                </a:cubicBezTo>
                <a:cubicBezTo>
                  <a:pt x="318" y="449"/>
                  <a:pt x="325" y="445"/>
                  <a:pt x="325" y="430"/>
                </a:cubicBezTo>
                <a:cubicBezTo>
                  <a:pt x="325" y="430"/>
                  <a:pt x="325" y="430"/>
                  <a:pt x="325" y="430"/>
                </a:cubicBezTo>
                <a:cubicBezTo>
                  <a:pt x="325" y="425"/>
                  <a:pt x="324" y="419"/>
                  <a:pt x="323" y="413"/>
                </a:cubicBezTo>
                <a:cubicBezTo>
                  <a:pt x="323" y="409"/>
                  <a:pt x="322" y="403"/>
                  <a:pt x="322" y="400"/>
                </a:cubicBezTo>
                <a:cubicBezTo>
                  <a:pt x="328" y="396"/>
                  <a:pt x="341" y="389"/>
                  <a:pt x="349" y="386"/>
                </a:cubicBezTo>
                <a:cubicBezTo>
                  <a:pt x="352" y="391"/>
                  <a:pt x="357" y="399"/>
                  <a:pt x="360" y="404"/>
                </a:cubicBezTo>
                <a:cubicBezTo>
                  <a:pt x="367" y="417"/>
                  <a:pt x="367" y="417"/>
                  <a:pt x="367" y="417"/>
                </a:cubicBezTo>
                <a:cubicBezTo>
                  <a:pt x="370" y="421"/>
                  <a:pt x="376" y="430"/>
                  <a:pt x="386" y="427"/>
                </a:cubicBezTo>
                <a:cubicBezTo>
                  <a:pt x="392" y="425"/>
                  <a:pt x="396" y="421"/>
                  <a:pt x="402" y="403"/>
                </a:cubicBezTo>
                <a:cubicBezTo>
                  <a:pt x="403" y="398"/>
                  <a:pt x="407" y="384"/>
                  <a:pt x="408" y="371"/>
                </a:cubicBezTo>
                <a:cubicBezTo>
                  <a:pt x="409" y="350"/>
                  <a:pt x="395" y="326"/>
                  <a:pt x="377" y="317"/>
                </a:cubicBezTo>
                <a:cubicBezTo>
                  <a:pt x="365" y="311"/>
                  <a:pt x="353" y="311"/>
                  <a:pt x="342" y="312"/>
                </a:cubicBezTo>
                <a:cubicBezTo>
                  <a:pt x="333" y="312"/>
                  <a:pt x="325" y="313"/>
                  <a:pt x="321" y="310"/>
                </a:cubicBezTo>
                <a:cubicBezTo>
                  <a:pt x="317" y="306"/>
                  <a:pt x="287" y="273"/>
                  <a:pt x="259" y="240"/>
                </a:cubicBezTo>
                <a:cubicBezTo>
                  <a:pt x="274" y="219"/>
                  <a:pt x="313" y="163"/>
                  <a:pt x="328" y="144"/>
                </a:cubicBezTo>
                <a:cubicBezTo>
                  <a:pt x="329" y="143"/>
                  <a:pt x="333" y="141"/>
                  <a:pt x="339" y="140"/>
                </a:cubicBezTo>
                <a:cubicBezTo>
                  <a:pt x="339" y="140"/>
                  <a:pt x="340" y="140"/>
                  <a:pt x="340" y="140"/>
                </a:cubicBezTo>
                <a:cubicBezTo>
                  <a:pt x="344" y="140"/>
                  <a:pt x="346" y="140"/>
                  <a:pt x="348" y="140"/>
                </a:cubicBezTo>
                <a:cubicBezTo>
                  <a:pt x="352" y="143"/>
                  <a:pt x="359" y="142"/>
                  <a:pt x="363" y="138"/>
                </a:cubicBezTo>
                <a:cubicBezTo>
                  <a:pt x="369" y="133"/>
                  <a:pt x="369" y="125"/>
                  <a:pt x="364" y="120"/>
                </a:cubicBezTo>
                <a:cubicBezTo>
                  <a:pt x="358" y="112"/>
                  <a:pt x="347" y="112"/>
                  <a:pt x="337" y="114"/>
                </a:cubicBezTo>
                <a:cubicBezTo>
                  <a:pt x="336" y="114"/>
                  <a:pt x="336" y="114"/>
                  <a:pt x="336" y="114"/>
                </a:cubicBezTo>
                <a:cubicBezTo>
                  <a:pt x="321" y="115"/>
                  <a:pt x="312" y="122"/>
                  <a:pt x="308" y="126"/>
                </a:cubicBezTo>
                <a:cubicBezTo>
                  <a:pt x="308" y="126"/>
                  <a:pt x="308" y="126"/>
                  <a:pt x="308" y="126"/>
                </a:cubicBezTo>
                <a:cubicBezTo>
                  <a:pt x="290" y="149"/>
                  <a:pt x="233" y="230"/>
                  <a:pt x="231" y="234"/>
                </a:cubicBezTo>
                <a:cubicBezTo>
                  <a:pt x="228" y="239"/>
                  <a:pt x="228" y="245"/>
                  <a:pt x="232" y="250"/>
                </a:cubicBezTo>
                <a:cubicBezTo>
                  <a:pt x="243" y="262"/>
                  <a:pt x="296" y="323"/>
                  <a:pt x="304" y="330"/>
                </a:cubicBezTo>
                <a:cubicBezTo>
                  <a:pt x="315" y="340"/>
                  <a:pt x="330" y="339"/>
                  <a:pt x="343" y="339"/>
                </a:cubicBezTo>
                <a:cubicBezTo>
                  <a:pt x="352" y="338"/>
                  <a:pt x="360" y="338"/>
                  <a:pt x="365" y="340"/>
                </a:cubicBezTo>
                <a:cubicBezTo>
                  <a:pt x="373" y="344"/>
                  <a:pt x="381" y="357"/>
                  <a:pt x="381" y="369"/>
                </a:cubicBezTo>
                <a:cubicBezTo>
                  <a:pt x="381" y="369"/>
                  <a:pt x="381" y="370"/>
                  <a:pt x="381" y="370"/>
                </a:cubicBezTo>
                <a:cubicBezTo>
                  <a:pt x="381" y="375"/>
                  <a:pt x="380" y="380"/>
                  <a:pt x="379" y="385"/>
                </a:cubicBezTo>
                <a:cubicBezTo>
                  <a:pt x="368" y="366"/>
                  <a:pt x="364" y="361"/>
                  <a:pt x="358" y="359"/>
                </a:cubicBezTo>
                <a:cubicBezTo>
                  <a:pt x="355" y="358"/>
                  <a:pt x="349" y="356"/>
                  <a:pt x="324" y="368"/>
                </a:cubicBezTo>
                <a:cubicBezTo>
                  <a:pt x="301" y="380"/>
                  <a:pt x="298" y="386"/>
                  <a:pt x="297" y="389"/>
                </a:cubicBezTo>
                <a:cubicBezTo>
                  <a:pt x="296" y="392"/>
                  <a:pt x="296" y="396"/>
                  <a:pt x="296" y="399"/>
                </a:cubicBezTo>
                <a:cubicBezTo>
                  <a:pt x="296" y="404"/>
                  <a:pt x="296" y="409"/>
                  <a:pt x="297" y="416"/>
                </a:cubicBezTo>
                <a:cubicBezTo>
                  <a:pt x="297" y="417"/>
                  <a:pt x="297" y="418"/>
                  <a:pt x="297" y="419"/>
                </a:cubicBezTo>
                <a:cubicBezTo>
                  <a:pt x="285" y="412"/>
                  <a:pt x="271" y="399"/>
                  <a:pt x="270" y="391"/>
                </a:cubicBezTo>
                <a:cubicBezTo>
                  <a:pt x="270" y="391"/>
                  <a:pt x="270" y="391"/>
                  <a:pt x="270" y="391"/>
                </a:cubicBezTo>
                <a:cubicBezTo>
                  <a:pt x="270" y="390"/>
                  <a:pt x="270" y="388"/>
                  <a:pt x="270" y="387"/>
                </a:cubicBezTo>
                <a:cubicBezTo>
                  <a:pt x="270" y="381"/>
                  <a:pt x="271" y="375"/>
                  <a:pt x="272" y="372"/>
                </a:cubicBezTo>
                <a:cubicBezTo>
                  <a:pt x="272" y="372"/>
                  <a:pt x="272" y="369"/>
                  <a:pt x="272" y="369"/>
                </a:cubicBezTo>
                <a:cubicBezTo>
                  <a:pt x="272" y="369"/>
                  <a:pt x="272" y="369"/>
                  <a:pt x="272" y="369"/>
                </a:cubicBezTo>
                <a:cubicBezTo>
                  <a:pt x="274" y="363"/>
                  <a:pt x="274" y="363"/>
                  <a:pt x="274" y="363"/>
                </a:cubicBezTo>
                <a:cubicBezTo>
                  <a:pt x="277" y="353"/>
                  <a:pt x="277" y="350"/>
                  <a:pt x="277" y="348"/>
                </a:cubicBezTo>
                <a:cubicBezTo>
                  <a:pt x="277" y="348"/>
                  <a:pt x="277" y="348"/>
                  <a:pt x="277" y="347"/>
                </a:cubicBezTo>
                <a:cubicBezTo>
                  <a:pt x="277" y="343"/>
                  <a:pt x="277" y="342"/>
                  <a:pt x="266" y="329"/>
                </a:cubicBezTo>
                <a:cubicBezTo>
                  <a:pt x="248" y="306"/>
                  <a:pt x="248" y="306"/>
                  <a:pt x="248" y="306"/>
                </a:cubicBezTo>
                <a:cubicBezTo>
                  <a:pt x="222" y="273"/>
                  <a:pt x="222" y="273"/>
                  <a:pt x="222" y="273"/>
                </a:cubicBezTo>
                <a:cubicBezTo>
                  <a:pt x="219" y="270"/>
                  <a:pt x="215" y="268"/>
                  <a:pt x="211" y="268"/>
                </a:cubicBezTo>
                <a:cubicBezTo>
                  <a:pt x="207" y="268"/>
                  <a:pt x="203" y="270"/>
                  <a:pt x="201" y="274"/>
                </a:cubicBezTo>
                <a:cubicBezTo>
                  <a:pt x="159" y="331"/>
                  <a:pt x="112" y="395"/>
                  <a:pt x="97" y="413"/>
                </a:cubicBezTo>
                <a:cubicBezTo>
                  <a:pt x="86" y="408"/>
                  <a:pt x="65" y="397"/>
                  <a:pt x="55" y="390"/>
                </a:cubicBezTo>
                <a:cubicBezTo>
                  <a:pt x="75" y="365"/>
                  <a:pt x="141" y="291"/>
                  <a:pt x="183" y="244"/>
                </a:cubicBezTo>
                <a:cubicBezTo>
                  <a:pt x="185" y="241"/>
                  <a:pt x="186" y="238"/>
                  <a:pt x="186" y="235"/>
                </a:cubicBezTo>
                <a:cubicBezTo>
                  <a:pt x="186" y="232"/>
                  <a:pt x="185" y="229"/>
                  <a:pt x="183" y="226"/>
                </a:cubicBezTo>
                <a:cubicBezTo>
                  <a:pt x="174" y="216"/>
                  <a:pt x="97" y="125"/>
                  <a:pt x="94" y="121"/>
                </a:cubicBezTo>
                <a:cubicBezTo>
                  <a:pt x="89" y="115"/>
                  <a:pt x="81" y="115"/>
                  <a:pt x="72" y="115"/>
                </a:cubicBezTo>
                <a:cubicBezTo>
                  <a:pt x="52" y="114"/>
                  <a:pt x="35" y="112"/>
                  <a:pt x="28" y="94"/>
                </a:cubicBezTo>
                <a:cubicBezTo>
                  <a:pt x="27" y="90"/>
                  <a:pt x="27" y="87"/>
                  <a:pt x="27" y="83"/>
                </a:cubicBezTo>
                <a:cubicBezTo>
                  <a:pt x="27" y="78"/>
                  <a:pt x="28" y="73"/>
                  <a:pt x="28" y="68"/>
                </a:cubicBezTo>
                <a:cubicBezTo>
                  <a:pt x="35" y="81"/>
                  <a:pt x="44" y="92"/>
                  <a:pt x="56" y="94"/>
                </a:cubicBezTo>
                <a:cubicBezTo>
                  <a:pt x="73" y="96"/>
                  <a:pt x="92" y="82"/>
                  <a:pt x="97" y="78"/>
                </a:cubicBezTo>
                <a:cubicBezTo>
                  <a:pt x="105" y="71"/>
                  <a:pt x="109" y="66"/>
                  <a:pt x="109" y="60"/>
                </a:cubicBezTo>
                <a:cubicBezTo>
                  <a:pt x="109" y="59"/>
                  <a:pt x="109" y="59"/>
                  <a:pt x="109" y="59"/>
                </a:cubicBezTo>
                <a:cubicBezTo>
                  <a:pt x="109" y="57"/>
                  <a:pt x="109" y="55"/>
                  <a:pt x="109" y="51"/>
                </a:cubicBezTo>
                <a:cubicBezTo>
                  <a:pt x="109" y="48"/>
                  <a:pt x="108" y="43"/>
                  <a:pt x="108" y="38"/>
                </a:cubicBezTo>
                <a:cubicBezTo>
                  <a:pt x="120" y="45"/>
                  <a:pt x="135" y="56"/>
                  <a:pt x="136" y="63"/>
                </a:cubicBezTo>
                <a:cubicBezTo>
                  <a:pt x="136" y="63"/>
                  <a:pt x="136" y="64"/>
                  <a:pt x="136" y="65"/>
                </a:cubicBezTo>
                <a:cubicBezTo>
                  <a:pt x="136" y="72"/>
                  <a:pt x="131" y="83"/>
                  <a:pt x="128" y="91"/>
                </a:cubicBezTo>
                <a:cubicBezTo>
                  <a:pt x="124" y="98"/>
                  <a:pt x="121" y="104"/>
                  <a:pt x="121" y="109"/>
                </a:cubicBezTo>
                <a:cubicBezTo>
                  <a:pt x="121" y="111"/>
                  <a:pt x="122" y="113"/>
                  <a:pt x="123" y="115"/>
                </a:cubicBezTo>
                <a:cubicBezTo>
                  <a:pt x="124" y="118"/>
                  <a:pt x="125" y="120"/>
                  <a:pt x="127" y="121"/>
                </a:cubicBezTo>
                <a:cubicBezTo>
                  <a:pt x="129" y="123"/>
                  <a:pt x="132" y="128"/>
                  <a:pt x="136" y="133"/>
                </a:cubicBezTo>
                <a:cubicBezTo>
                  <a:pt x="149" y="149"/>
                  <a:pt x="170" y="175"/>
                  <a:pt x="196" y="205"/>
                </a:cubicBezTo>
                <a:cubicBezTo>
                  <a:pt x="199" y="208"/>
                  <a:pt x="203" y="210"/>
                  <a:pt x="207" y="210"/>
                </a:cubicBezTo>
                <a:cubicBezTo>
                  <a:pt x="213" y="210"/>
                  <a:pt x="216" y="206"/>
                  <a:pt x="221" y="201"/>
                </a:cubicBezTo>
                <a:cubicBezTo>
                  <a:pt x="230" y="190"/>
                  <a:pt x="230" y="190"/>
                  <a:pt x="230" y="190"/>
                </a:cubicBezTo>
                <a:cubicBezTo>
                  <a:pt x="286" y="121"/>
                  <a:pt x="286" y="121"/>
                  <a:pt x="286" y="121"/>
                </a:cubicBezTo>
                <a:cubicBezTo>
                  <a:pt x="286" y="121"/>
                  <a:pt x="287" y="120"/>
                  <a:pt x="287" y="120"/>
                </a:cubicBezTo>
                <a:cubicBezTo>
                  <a:pt x="292" y="114"/>
                  <a:pt x="295" y="108"/>
                  <a:pt x="295" y="101"/>
                </a:cubicBezTo>
                <a:cubicBezTo>
                  <a:pt x="295" y="93"/>
                  <a:pt x="291" y="85"/>
                  <a:pt x="283" y="75"/>
                </a:cubicBezTo>
                <a:cubicBezTo>
                  <a:pt x="279" y="70"/>
                  <a:pt x="273" y="69"/>
                  <a:pt x="249" y="68"/>
                </a:cubicBezTo>
                <a:cubicBezTo>
                  <a:pt x="242" y="67"/>
                  <a:pt x="242" y="67"/>
                  <a:pt x="242" y="67"/>
                </a:cubicBezTo>
                <a:cubicBezTo>
                  <a:pt x="240" y="67"/>
                  <a:pt x="236" y="66"/>
                  <a:pt x="229" y="61"/>
                </a:cubicBezTo>
                <a:cubicBezTo>
                  <a:pt x="234" y="52"/>
                  <a:pt x="245" y="37"/>
                  <a:pt x="252" y="31"/>
                </a:cubicBezTo>
                <a:cubicBezTo>
                  <a:pt x="274" y="41"/>
                  <a:pt x="356" y="81"/>
                  <a:pt x="373" y="95"/>
                </a:cubicBezTo>
                <a:cubicBezTo>
                  <a:pt x="389" y="108"/>
                  <a:pt x="406" y="147"/>
                  <a:pt x="406" y="158"/>
                </a:cubicBezTo>
                <a:cubicBezTo>
                  <a:pt x="406" y="158"/>
                  <a:pt x="406" y="158"/>
                  <a:pt x="406" y="158"/>
                </a:cubicBezTo>
                <a:cubicBezTo>
                  <a:pt x="404" y="161"/>
                  <a:pt x="403" y="163"/>
                  <a:pt x="403" y="166"/>
                </a:cubicBezTo>
                <a:cubicBezTo>
                  <a:pt x="403" y="169"/>
                  <a:pt x="404" y="172"/>
                  <a:pt x="406" y="174"/>
                </a:cubicBezTo>
                <a:cubicBezTo>
                  <a:pt x="411" y="180"/>
                  <a:pt x="419" y="181"/>
                  <a:pt x="425" y="176"/>
                </a:cubicBezTo>
                <a:cubicBezTo>
                  <a:pt x="428" y="174"/>
                  <a:pt x="432" y="168"/>
                  <a:pt x="432" y="159"/>
                </a:cubicBezTo>
                <a:cubicBezTo>
                  <a:pt x="432" y="136"/>
                  <a:pt x="410" y="91"/>
                  <a:pt x="390" y="75"/>
                </a:cubicBezTo>
                <a:cubicBezTo>
                  <a:pt x="368" y="56"/>
                  <a:pt x="264" y="7"/>
                  <a:pt x="255" y="4"/>
                </a:cubicBezTo>
                <a:cubicBezTo>
                  <a:pt x="245" y="0"/>
                  <a:pt x="236" y="8"/>
                  <a:pt x="228" y="17"/>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3" name="Freeform 280"/>
          <p:cNvSpPr>
            <a:spLocks noEditPoints="1"/>
          </p:cNvSpPr>
          <p:nvPr userDrawn="1"/>
        </p:nvSpPr>
        <p:spPr bwMode="auto">
          <a:xfrm>
            <a:off x="1910060" y="1322117"/>
            <a:ext cx="389436" cy="361950"/>
          </a:xfrm>
          <a:custGeom>
            <a:avLst/>
            <a:gdLst/>
            <a:ahLst/>
            <a:cxnLst>
              <a:cxn ang="0">
                <a:pos x="183" y="15"/>
              </a:cxn>
              <a:cxn ang="0">
                <a:pos x="122" y="174"/>
              </a:cxn>
              <a:cxn ang="0">
                <a:pos x="122" y="182"/>
              </a:cxn>
              <a:cxn ang="0">
                <a:pos x="80" y="200"/>
              </a:cxn>
              <a:cxn ang="0">
                <a:pos x="15" y="261"/>
              </a:cxn>
              <a:cxn ang="0">
                <a:pos x="14" y="267"/>
              </a:cxn>
              <a:cxn ang="0">
                <a:pos x="22" y="279"/>
              </a:cxn>
              <a:cxn ang="0">
                <a:pos x="39" y="272"/>
              </a:cxn>
              <a:cxn ang="0">
                <a:pos x="123" y="210"/>
              </a:cxn>
              <a:cxn ang="0">
                <a:pos x="124" y="216"/>
              </a:cxn>
              <a:cxn ang="0">
                <a:pos x="200" y="360"/>
              </a:cxn>
              <a:cxn ang="0">
                <a:pos x="201" y="361"/>
              </a:cxn>
              <a:cxn ang="0">
                <a:pos x="154" y="383"/>
              </a:cxn>
              <a:cxn ang="0">
                <a:pos x="28" y="328"/>
              </a:cxn>
              <a:cxn ang="0">
                <a:pos x="12" y="319"/>
              </a:cxn>
              <a:cxn ang="0">
                <a:pos x="2" y="335"/>
              </a:cxn>
              <a:cxn ang="0">
                <a:pos x="33" y="382"/>
              </a:cxn>
              <a:cxn ang="0">
                <a:pos x="159" y="409"/>
              </a:cxn>
              <a:cxn ang="0">
                <a:pos x="224" y="377"/>
              </a:cxn>
              <a:cxn ang="0">
                <a:pos x="297" y="411"/>
              </a:cxn>
              <a:cxn ang="0">
                <a:pos x="297" y="410"/>
              </a:cxn>
              <a:cxn ang="0">
                <a:pos x="448" y="372"/>
              </a:cxn>
              <a:cxn ang="0">
                <a:pos x="461" y="330"/>
              </a:cxn>
              <a:cxn ang="0">
                <a:pos x="426" y="252"/>
              </a:cxn>
              <a:cxn ang="0">
                <a:pos x="327" y="181"/>
              </a:cxn>
              <a:cxn ang="0">
                <a:pos x="328" y="167"/>
              </a:cxn>
              <a:cxn ang="0">
                <a:pos x="317" y="94"/>
              </a:cxn>
              <a:cxn ang="0">
                <a:pos x="266" y="20"/>
              </a:cxn>
              <a:cxn ang="0">
                <a:pos x="183" y="15"/>
              </a:cxn>
              <a:cxn ang="0">
                <a:pos x="196" y="38"/>
              </a:cxn>
              <a:cxn ang="0">
                <a:pos x="251" y="42"/>
              </a:cxn>
              <a:cxn ang="0">
                <a:pos x="301" y="167"/>
              </a:cxn>
              <a:cxn ang="0">
                <a:pos x="301" y="172"/>
              </a:cxn>
              <a:cxn ang="0">
                <a:pos x="188" y="166"/>
              </a:cxn>
              <a:cxn ang="0">
                <a:pos x="148" y="174"/>
              </a:cxn>
              <a:cxn ang="0">
                <a:pos x="196" y="38"/>
              </a:cxn>
              <a:cxn ang="0">
                <a:pos x="191" y="192"/>
              </a:cxn>
              <a:cxn ang="0">
                <a:pos x="299" y="199"/>
              </a:cxn>
              <a:cxn ang="0">
                <a:pos x="297" y="213"/>
              </a:cxn>
              <a:cxn ang="0">
                <a:pos x="224" y="345"/>
              </a:cxn>
              <a:cxn ang="0">
                <a:pos x="217" y="339"/>
              </a:cxn>
              <a:cxn ang="0">
                <a:pos x="150" y="214"/>
              </a:cxn>
              <a:cxn ang="0">
                <a:pos x="149" y="201"/>
              </a:cxn>
              <a:cxn ang="0">
                <a:pos x="191" y="192"/>
              </a:cxn>
              <a:cxn ang="0">
                <a:pos x="323" y="217"/>
              </a:cxn>
              <a:cxn ang="0">
                <a:pos x="325" y="208"/>
              </a:cxn>
              <a:cxn ang="0">
                <a:pos x="405" y="269"/>
              </a:cxn>
              <a:cxn ang="0">
                <a:pos x="405" y="269"/>
              </a:cxn>
              <a:cxn ang="0">
                <a:pos x="434" y="330"/>
              </a:cxn>
              <a:cxn ang="0">
                <a:pos x="426" y="357"/>
              </a:cxn>
              <a:cxn ang="0">
                <a:pos x="305" y="385"/>
              </a:cxn>
              <a:cxn ang="0">
                <a:pos x="304" y="385"/>
              </a:cxn>
              <a:cxn ang="0">
                <a:pos x="246" y="360"/>
              </a:cxn>
              <a:cxn ang="0">
                <a:pos x="323" y="217"/>
              </a:cxn>
              <a:cxn ang="0">
                <a:pos x="426" y="252"/>
              </a:cxn>
              <a:cxn ang="0">
                <a:pos x="426" y="252"/>
              </a:cxn>
              <a:cxn ang="0">
                <a:pos x="426" y="252"/>
              </a:cxn>
              <a:cxn ang="0">
                <a:pos x="426" y="252"/>
              </a:cxn>
              <a:cxn ang="0">
                <a:pos x="159" y="409"/>
              </a:cxn>
              <a:cxn ang="0">
                <a:pos x="159" y="409"/>
              </a:cxn>
              <a:cxn ang="0">
                <a:pos x="159" y="409"/>
              </a:cxn>
              <a:cxn ang="0">
                <a:pos x="159" y="409"/>
              </a:cxn>
            </a:cxnLst>
            <a:rect l="0" t="0" r="r" b="b"/>
            <a:pathLst>
              <a:path w="461" h="429">
                <a:moveTo>
                  <a:pt x="183" y="15"/>
                </a:moveTo>
                <a:cubicBezTo>
                  <a:pt x="143" y="38"/>
                  <a:pt x="122" y="95"/>
                  <a:pt x="122" y="174"/>
                </a:cubicBezTo>
                <a:cubicBezTo>
                  <a:pt x="122" y="177"/>
                  <a:pt x="122" y="179"/>
                  <a:pt x="122" y="182"/>
                </a:cubicBezTo>
                <a:cubicBezTo>
                  <a:pt x="107" y="187"/>
                  <a:pt x="93" y="193"/>
                  <a:pt x="80" y="200"/>
                </a:cubicBezTo>
                <a:cubicBezTo>
                  <a:pt x="48" y="217"/>
                  <a:pt x="25" y="239"/>
                  <a:pt x="15" y="261"/>
                </a:cubicBezTo>
                <a:cubicBezTo>
                  <a:pt x="14" y="263"/>
                  <a:pt x="14" y="265"/>
                  <a:pt x="14" y="267"/>
                </a:cubicBezTo>
                <a:cubicBezTo>
                  <a:pt x="14" y="272"/>
                  <a:pt x="17" y="276"/>
                  <a:pt x="22" y="279"/>
                </a:cubicBezTo>
                <a:cubicBezTo>
                  <a:pt x="28" y="282"/>
                  <a:pt x="36" y="279"/>
                  <a:pt x="39" y="272"/>
                </a:cubicBezTo>
                <a:cubicBezTo>
                  <a:pt x="50" y="248"/>
                  <a:pt x="82" y="225"/>
                  <a:pt x="123" y="210"/>
                </a:cubicBezTo>
                <a:cubicBezTo>
                  <a:pt x="123" y="212"/>
                  <a:pt x="123" y="214"/>
                  <a:pt x="124" y="216"/>
                </a:cubicBezTo>
                <a:cubicBezTo>
                  <a:pt x="128" y="274"/>
                  <a:pt x="154" y="322"/>
                  <a:pt x="200" y="360"/>
                </a:cubicBezTo>
                <a:cubicBezTo>
                  <a:pt x="200" y="360"/>
                  <a:pt x="201" y="360"/>
                  <a:pt x="201" y="361"/>
                </a:cubicBezTo>
                <a:cubicBezTo>
                  <a:pt x="175" y="377"/>
                  <a:pt x="155" y="382"/>
                  <a:pt x="154" y="383"/>
                </a:cubicBezTo>
                <a:cubicBezTo>
                  <a:pt x="51" y="402"/>
                  <a:pt x="29" y="331"/>
                  <a:pt x="28" y="328"/>
                </a:cubicBezTo>
                <a:cubicBezTo>
                  <a:pt x="26" y="321"/>
                  <a:pt x="19" y="317"/>
                  <a:pt x="12" y="319"/>
                </a:cubicBezTo>
                <a:cubicBezTo>
                  <a:pt x="5" y="321"/>
                  <a:pt x="0" y="328"/>
                  <a:pt x="2" y="335"/>
                </a:cubicBezTo>
                <a:cubicBezTo>
                  <a:pt x="3" y="336"/>
                  <a:pt x="10" y="361"/>
                  <a:pt x="33" y="382"/>
                </a:cubicBezTo>
                <a:cubicBezTo>
                  <a:pt x="54" y="401"/>
                  <a:pt x="93" y="421"/>
                  <a:pt x="159" y="409"/>
                </a:cubicBezTo>
                <a:cubicBezTo>
                  <a:pt x="164" y="408"/>
                  <a:pt x="192" y="399"/>
                  <a:pt x="224" y="377"/>
                </a:cubicBezTo>
                <a:cubicBezTo>
                  <a:pt x="257" y="398"/>
                  <a:pt x="287" y="408"/>
                  <a:pt x="297" y="411"/>
                </a:cubicBezTo>
                <a:cubicBezTo>
                  <a:pt x="297" y="411"/>
                  <a:pt x="297" y="410"/>
                  <a:pt x="297" y="410"/>
                </a:cubicBezTo>
                <a:cubicBezTo>
                  <a:pt x="355" y="429"/>
                  <a:pt x="422" y="412"/>
                  <a:pt x="448" y="372"/>
                </a:cubicBezTo>
                <a:cubicBezTo>
                  <a:pt x="454" y="362"/>
                  <a:pt x="461" y="348"/>
                  <a:pt x="461" y="330"/>
                </a:cubicBezTo>
                <a:cubicBezTo>
                  <a:pt x="461" y="309"/>
                  <a:pt x="453" y="283"/>
                  <a:pt x="426" y="252"/>
                </a:cubicBezTo>
                <a:cubicBezTo>
                  <a:pt x="399" y="219"/>
                  <a:pt x="366" y="196"/>
                  <a:pt x="327" y="181"/>
                </a:cubicBezTo>
                <a:cubicBezTo>
                  <a:pt x="327" y="176"/>
                  <a:pt x="328" y="172"/>
                  <a:pt x="328" y="167"/>
                </a:cubicBezTo>
                <a:cubicBezTo>
                  <a:pt x="328" y="141"/>
                  <a:pt x="324" y="116"/>
                  <a:pt x="317" y="94"/>
                </a:cubicBezTo>
                <a:cubicBezTo>
                  <a:pt x="306" y="62"/>
                  <a:pt x="288" y="35"/>
                  <a:pt x="266" y="20"/>
                </a:cubicBezTo>
                <a:cubicBezTo>
                  <a:pt x="239" y="1"/>
                  <a:pt x="209" y="0"/>
                  <a:pt x="183" y="15"/>
                </a:cubicBezTo>
                <a:close/>
                <a:moveTo>
                  <a:pt x="196" y="38"/>
                </a:moveTo>
                <a:cubicBezTo>
                  <a:pt x="213" y="28"/>
                  <a:pt x="232" y="29"/>
                  <a:pt x="251" y="42"/>
                </a:cubicBezTo>
                <a:cubicBezTo>
                  <a:pt x="276" y="59"/>
                  <a:pt x="301" y="101"/>
                  <a:pt x="301" y="167"/>
                </a:cubicBezTo>
                <a:cubicBezTo>
                  <a:pt x="301" y="168"/>
                  <a:pt x="301" y="170"/>
                  <a:pt x="301" y="172"/>
                </a:cubicBezTo>
                <a:cubicBezTo>
                  <a:pt x="266" y="163"/>
                  <a:pt x="227" y="161"/>
                  <a:pt x="188" y="166"/>
                </a:cubicBezTo>
                <a:cubicBezTo>
                  <a:pt x="175" y="168"/>
                  <a:pt x="161" y="170"/>
                  <a:pt x="148" y="174"/>
                </a:cubicBezTo>
                <a:cubicBezTo>
                  <a:pt x="148" y="105"/>
                  <a:pt x="165" y="56"/>
                  <a:pt x="196" y="38"/>
                </a:cubicBezTo>
                <a:close/>
                <a:moveTo>
                  <a:pt x="191" y="192"/>
                </a:moveTo>
                <a:cubicBezTo>
                  <a:pt x="229" y="188"/>
                  <a:pt x="266" y="190"/>
                  <a:pt x="299" y="199"/>
                </a:cubicBezTo>
                <a:cubicBezTo>
                  <a:pt x="298" y="204"/>
                  <a:pt x="298" y="208"/>
                  <a:pt x="297" y="213"/>
                </a:cubicBezTo>
                <a:cubicBezTo>
                  <a:pt x="287" y="278"/>
                  <a:pt x="255" y="319"/>
                  <a:pt x="224" y="345"/>
                </a:cubicBezTo>
                <a:cubicBezTo>
                  <a:pt x="221" y="343"/>
                  <a:pt x="219" y="341"/>
                  <a:pt x="217" y="339"/>
                </a:cubicBezTo>
                <a:cubicBezTo>
                  <a:pt x="177" y="306"/>
                  <a:pt x="154" y="264"/>
                  <a:pt x="150" y="214"/>
                </a:cubicBezTo>
                <a:cubicBezTo>
                  <a:pt x="150" y="209"/>
                  <a:pt x="150" y="205"/>
                  <a:pt x="149" y="201"/>
                </a:cubicBezTo>
                <a:cubicBezTo>
                  <a:pt x="163" y="197"/>
                  <a:pt x="177" y="194"/>
                  <a:pt x="191" y="192"/>
                </a:cubicBezTo>
                <a:close/>
                <a:moveTo>
                  <a:pt x="323" y="217"/>
                </a:moveTo>
                <a:cubicBezTo>
                  <a:pt x="324" y="214"/>
                  <a:pt x="324" y="211"/>
                  <a:pt x="325" y="208"/>
                </a:cubicBezTo>
                <a:cubicBezTo>
                  <a:pt x="356" y="222"/>
                  <a:pt x="383" y="242"/>
                  <a:pt x="405" y="269"/>
                </a:cubicBezTo>
                <a:cubicBezTo>
                  <a:pt x="405" y="269"/>
                  <a:pt x="405" y="269"/>
                  <a:pt x="405" y="269"/>
                </a:cubicBezTo>
                <a:cubicBezTo>
                  <a:pt x="424" y="291"/>
                  <a:pt x="434" y="312"/>
                  <a:pt x="434" y="330"/>
                </a:cubicBezTo>
                <a:cubicBezTo>
                  <a:pt x="434" y="340"/>
                  <a:pt x="431" y="349"/>
                  <a:pt x="426" y="357"/>
                </a:cubicBezTo>
                <a:cubicBezTo>
                  <a:pt x="406" y="387"/>
                  <a:pt x="352" y="400"/>
                  <a:pt x="305" y="385"/>
                </a:cubicBezTo>
                <a:cubicBezTo>
                  <a:pt x="305" y="385"/>
                  <a:pt x="305" y="385"/>
                  <a:pt x="304" y="385"/>
                </a:cubicBezTo>
                <a:cubicBezTo>
                  <a:pt x="296" y="383"/>
                  <a:pt x="273" y="375"/>
                  <a:pt x="246" y="360"/>
                </a:cubicBezTo>
                <a:cubicBezTo>
                  <a:pt x="277" y="332"/>
                  <a:pt x="312" y="287"/>
                  <a:pt x="323" y="217"/>
                </a:cubicBezTo>
                <a:close/>
                <a:moveTo>
                  <a:pt x="426" y="252"/>
                </a:moveTo>
                <a:cubicBezTo>
                  <a:pt x="426" y="252"/>
                  <a:pt x="426" y="252"/>
                  <a:pt x="426" y="252"/>
                </a:cubicBezTo>
                <a:cubicBezTo>
                  <a:pt x="426" y="252"/>
                  <a:pt x="426" y="252"/>
                  <a:pt x="426" y="252"/>
                </a:cubicBezTo>
                <a:cubicBezTo>
                  <a:pt x="426" y="252"/>
                  <a:pt x="426" y="252"/>
                  <a:pt x="426" y="252"/>
                </a:cubicBezTo>
                <a:close/>
                <a:moveTo>
                  <a:pt x="159" y="409"/>
                </a:moveTo>
                <a:cubicBezTo>
                  <a:pt x="159" y="409"/>
                  <a:pt x="159" y="409"/>
                  <a:pt x="159" y="409"/>
                </a:cubicBezTo>
                <a:cubicBezTo>
                  <a:pt x="159" y="409"/>
                  <a:pt x="159" y="409"/>
                  <a:pt x="159" y="409"/>
                </a:cubicBezTo>
                <a:cubicBezTo>
                  <a:pt x="159" y="409"/>
                  <a:pt x="159" y="409"/>
                  <a:pt x="159" y="409"/>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4" name="Freeform 316"/>
          <p:cNvSpPr>
            <a:spLocks/>
          </p:cNvSpPr>
          <p:nvPr userDrawn="1"/>
        </p:nvSpPr>
        <p:spPr bwMode="auto">
          <a:xfrm>
            <a:off x="1907082" y="3803015"/>
            <a:ext cx="395390" cy="378619"/>
          </a:xfrm>
          <a:custGeom>
            <a:avLst/>
            <a:gdLst/>
            <a:ahLst/>
            <a:cxnLst>
              <a:cxn ang="0">
                <a:pos x="233" y="0"/>
              </a:cxn>
              <a:cxn ang="0">
                <a:pos x="208" y="19"/>
              </a:cxn>
              <a:cxn ang="0">
                <a:pos x="153" y="130"/>
              </a:cxn>
              <a:cxn ang="0">
                <a:pos x="146" y="135"/>
              </a:cxn>
              <a:cxn ang="0">
                <a:pos x="106" y="141"/>
              </a:cxn>
              <a:cxn ang="0">
                <a:pos x="25" y="153"/>
              </a:cxn>
              <a:cxn ang="0">
                <a:pos x="3" y="170"/>
              </a:cxn>
              <a:cxn ang="0">
                <a:pos x="13" y="202"/>
              </a:cxn>
              <a:cxn ang="0">
                <a:pos x="52" y="239"/>
              </a:cxn>
              <a:cxn ang="0">
                <a:pos x="82" y="268"/>
              </a:cxn>
              <a:cxn ang="0">
                <a:pos x="100" y="268"/>
              </a:cxn>
              <a:cxn ang="0">
                <a:pos x="104" y="259"/>
              </a:cxn>
              <a:cxn ang="0">
                <a:pos x="100" y="249"/>
              </a:cxn>
              <a:cxn ang="0">
                <a:pos x="70" y="220"/>
              </a:cxn>
              <a:cxn ang="0">
                <a:pos x="32" y="183"/>
              </a:cxn>
              <a:cxn ang="0">
                <a:pos x="29" y="179"/>
              </a:cxn>
              <a:cxn ang="0">
                <a:pos x="110" y="167"/>
              </a:cxn>
              <a:cxn ang="0">
                <a:pos x="150" y="161"/>
              </a:cxn>
              <a:cxn ang="0">
                <a:pos x="177" y="142"/>
              </a:cxn>
              <a:cxn ang="0">
                <a:pos x="232" y="31"/>
              </a:cxn>
              <a:cxn ang="0">
                <a:pos x="233" y="29"/>
              </a:cxn>
              <a:cxn ang="0">
                <a:pos x="234" y="31"/>
              </a:cxn>
              <a:cxn ang="0">
                <a:pos x="289" y="143"/>
              </a:cxn>
              <a:cxn ang="0">
                <a:pos x="314" y="161"/>
              </a:cxn>
              <a:cxn ang="0">
                <a:pos x="435" y="178"/>
              </a:cxn>
              <a:cxn ang="0">
                <a:pos x="437" y="179"/>
              </a:cxn>
              <a:cxn ang="0">
                <a:pos x="435" y="181"/>
              </a:cxn>
              <a:cxn ang="0">
                <a:pos x="347" y="268"/>
              </a:cxn>
              <a:cxn ang="0">
                <a:pos x="338" y="290"/>
              </a:cxn>
              <a:cxn ang="0">
                <a:pos x="339" y="294"/>
              </a:cxn>
              <a:cxn ang="0">
                <a:pos x="360" y="415"/>
              </a:cxn>
              <a:cxn ang="0">
                <a:pos x="360" y="417"/>
              </a:cxn>
              <a:cxn ang="0">
                <a:pos x="359" y="420"/>
              </a:cxn>
              <a:cxn ang="0">
                <a:pos x="355" y="418"/>
              </a:cxn>
              <a:cxn ang="0">
                <a:pos x="249" y="363"/>
              </a:cxn>
              <a:cxn ang="0">
                <a:pos x="217" y="363"/>
              </a:cxn>
              <a:cxn ang="0">
                <a:pos x="110" y="418"/>
              </a:cxn>
              <a:cxn ang="0">
                <a:pos x="105" y="420"/>
              </a:cxn>
              <a:cxn ang="0">
                <a:pos x="105" y="420"/>
              </a:cxn>
              <a:cxn ang="0">
                <a:pos x="106" y="417"/>
              </a:cxn>
              <a:cxn ang="0">
                <a:pos x="122" y="324"/>
              </a:cxn>
              <a:cxn ang="0">
                <a:pos x="122" y="322"/>
              </a:cxn>
              <a:cxn ang="0">
                <a:pos x="111" y="309"/>
              </a:cxn>
              <a:cxn ang="0">
                <a:pos x="96" y="320"/>
              </a:cxn>
              <a:cxn ang="0">
                <a:pos x="79" y="412"/>
              </a:cxn>
              <a:cxn ang="0">
                <a:pos x="88" y="442"/>
              </a:cxn>
              <a:cxn ang="0">
                <a:pos x="122" y="443"/>
              </a:cxn>
              <a:cxn ang="0">
                <a:pos x="229" y="387"/>
              </a:cxn>
              <a:cxn ang="0">
                <a:pos x="237" y="387"/>
              </a:cxn>
              <a:cxn ang="0">
                <a:pos x="344" y="443"/>
              </a:cxn>
              <a:cxn ang="0">
                <a:pos x="376" y="441"/>
              </a:cxn>
              <a:cxn ang="0">
                <a:pos x="386" y="410"/>
              </a:cxn>
              <a:cxn ang="0">
                <a:pos x="365" y="290"/>
              </a:cxn>
              <a:cxn ang="0">
                <a:pos x="366" y="287"/>
              </a:cxn>
              <a:cxn ang="0">
                <a:pos x="454" y="200"/>
              </a:cxn>
              <a:cxn ang="0">
                <a:pos x="463" y="170"/>
              </a:cxn>
              <a:cxn ang="0">
                <a:pos x="438" y="152"/>
              </a:cxn>
              <a:cxn ang="0">
                <a:pos x="318" y="134"/>
              </a:cxn>
              <a:cxn ang="0">
                <a:pos x="313" y="131"/>
              </a:cxn>
              <a:cxn ang="0">
                <a:pos x="258" y="19"/>
              </a:cxn>
              <a:cxn ang="0">
                <a:pos x="233" y="0"/>
              </a:cxn>
            </a:cxnLst>
            <a:rect l="0" t="0" r="r" b="b"/>
            <a:pathLst>
              <a:path w="467" h="448">
                <a:moveTo>
                  <a:pt x="233" y="0"/>
                </a:moveTo>
                <a:cubicBezTo>
                  <a:pt x="227" y="0"/>
                  <a:pt x="216" y="3"/>
                  <a:pt x="208" y="19"/>
                </a:cubicBezTo>
                <a:cubicBezTo>
                  <a:pt x="208" y="19"/>
                  <a:pt x="153" y="130"/>
                  <a:pt x="153" y="130"/>
                </a:cubicBezTo>
                <a:cubicBezTo>
                  <a:pt x="152" y="132"/>
                  <a:pt x="149" y="134"/>
                  <a:pt x="146" y="135"/>
                </a:cubicBezTo>
                <a:cubicBezTo>
                  <a:pt x="146" y="135"/>
                  <a:pt x="106" y="141"/>
                  <a:pt x="106" y="141"/>
                </a:cubicBezTo>
                <a:cubicBezTo>
                  <a:pt x="25" y="153"/>
                  <a:pt x="25" y="153"/>
                  <a:pt x="25" y="153"/>
                </a:cubicBezTo>
                <a:cubicBezTo>
                  <a:pt x="14" y="155"/>
                  <a:pt x="6" y="161"/>
                  <a:pt x="3" y="170"/>
                </a:cubicBezTo>
                <a:cubicBezTo>
                  <a:pt x="0" y="180"/>
                  <a:pt x="4" y="192"/>
                  <a:pt x="13" y="202"/>
                </a:cubicBezTo>
                <a:cubicBezTo>
                  <a:pt x="19" y="207"/>
                  <a:pt x="35" y="223"/>
                  <a:pt x="52" y="239"/>
                </a:cubicBezTo>
                <a:cubicBezTo>
                  <a:pt x="82" y="268"/>
                  <a:pt x="82" y="268"/>
                  <a:pt x="82" y="268"/>
                </a:cubicBezTo>
                <a:cubicBezTo>
                  <a:pt x="87" y="274"/>
                  <a:pt x="95" y="274"/>
                  <a:pt x="100" y="268"/>
                </a:cubicBezTo>
                <a:cubicBezTo>
                  <a:pt x="103" y="266"/>
                  <a:pt x="104" y="262"/>
                  <a:pt x="104" y="259"/>
                </a:cubicBezTo>
                <a:cubicBezTo>
                  <a:pt x="104" y="255"/>
                  <a:pt x="103" y="252"/>
                  <a:pt x="100" y="249"/>
                </a:cubicBezTo>
                <a:cubicBezTo>
                  <a:pt x="70" y="220"/>
                  <a:pt x="70" y="220"/>
                  <a:pt x="70" y="220"/>
                </a:cubicBezTo>
                <a:cubicBezTo>
                  <a:pt x="53" y="204"/>
                  <a:pt x="38" y="188"/>
                  <a:pt x="32" y="183"/>
                </a:cubicBezTo>
                <a:cubicBezTo>
                  <a:pt x="31" y="181"/>
                  <a:pt x="30" y="180"/>
                  <a:pt x="29" y="179"/>
                </a:cubicBezTo>
                <a:cubicBezTo>
                  <a:pt x="29" y="179"/>
                  <a:pt x="110" y="167"/>
                  <a:pt x="110" y="167"/>
                </a:cubicBezTo>
                <a:cubicBezTo>
                  <a:pt x="150" y="161"/>
                  <a:pt x="150" y="161"/>
                  <a:pt x="150" y="161"/>
                </a:cubicBezTo>
                <a:cubicBezTo>
                  <a:pt x="162" y="159"/>
                  <a:pt x="172" y="152"/>
                  <a:pt x="177" y="142"/>
                </a:cubicBezTo>
                <a:cubicBezTo>
                  <a:pt x="232" y="31"/>
                  <a:pt x="232" y="31"/>
                  <a:pt x="232" y="31"/>
                </a:cubicBezTo>
                <a:cubicBezTo>
                  <a:pt x="232" y="30"/>
                  <a:pt x="232" y="29"/>
                  <a:pt x="233" y="29"/>
                </a:cubicBezTo>
                <a:cubicBezTo>
                  <a:pt x="233" y="29"/>
                  <a:pt x="234" y="30"/>
                  <a:pt x="234" y="31"/>
                </a:cubicBezTo>
                <a:cubicBezTo>
                  <a:pt x="243" y="48"/>
                  <a:pt x="284" y="133"/>
                  <a:pt x="289" y="143"/>
                </a:cubicBezTo>
                <a:cubicBezTo>
                  <a:pt x="294" y="152"/>
                  <a:pt x="303" y="159"/>
                  <a:pt x="314" y="161"/>
                </a:cubicBezTo>
                <a:cubicBezTo>
                  <a:pt x="382" y="171"/>
                  <a:pt x="423" y="177"/>
                  <a:pt x="435" y="178"/>
                </a:cubicBezTo>
                <a:cubicBezTo>
                  <a:pt x="436" y="179"/>
                  <a:pt x="437" y="179"/>
                  <a:pt x="437" y="179"/>
                </a:cubicBezTo>
                <a:cubicBezTo>
                  <a:pt x="437" y="180"/>
                  <a:pt x="436" y="180"/>
                  <a:pt x="435" y="181"/>
                </a:cubicBezTo>
                <a:cubicBezTo>
                  <a:pt x="429" y="188"/>
                  <a:pt x="399" y="217"/>
                  <a:pt x="347" y="268"/>
                </a:cubicBezTo>
                <a:cubicBezTo>
                  <a:pt x="341" y="274"/>
                  <a:pt x="338" y="282"/>
                  <a:pt x="338" y="290"/>
                </a:cubicBezTo>
                <a:cubicBezTo>
                  <a:pt x="338" y="291"/>
                  <a:pt x="338" y="293"/>
                  <a:pt x="339" y="294"/>
                </a:cubicBezTo>
                <a:cubicBezTo>
                  <a:pt x="339" y="294"/>
                  <a:pt x="360" y="415"/>
                  <a:pt x="360" y="415"/>
                </a:cubicBezTo>
                <a:cubicBezTo>
                  <a:pt x="360" y="416"/>
                  <a:pt x="360" y="417"/>
                  <a:pt x="360" y="417"/>
                </a:cubicBezTo>
                <a:cubicBezTo>
                  <a:pt x="360" y="419"/>
                  <a:pt x="360" y="419"/>
                  <a:pt x="359" y="420"/>
                </a:cubicBezTo>
                <a:cubicBezTo>
                  <a:pt x="359" y="420"/>
                  <a:pt x="357" y="419"/>
                  <a:pt x="355" y="418"/>
                </a:cubicBezTo>
                <a:cubicBezTo>
                  <a:pt x="346" y="414"/>
                  <a:pt x="309" y="395"/>
                  <a:pt x="249" y="363"/>
                </a:cubicBezTo>
                <a:cubicBezTo>
                  <a:pt x="239" y="358"/>
                  <a:pt x="227" y="358"/>
                  <a:pt x="217" y="363"/>
                </a:cubicBezTo>
                <a:cubicBezTo>
                  <a:pt x="157" y="395"/>
                  <a:pt x="117" y="415"/>
                  <a:pt x="110" y="418"/>
                </a:cubicBezTo>
                <a:cubicBezTo>
                  <a:pt x="108" y="419"/>
                  <a:pt x="106" y="420"/>
                  <a:pt x="105" y="420"/>
                </a:cubicBezTo>
                <a:cubicBezTo>
                  <a:pt x="105" y="420"/>
                  <a:pt x="105" y="420"/>
                  <a:pt x="105" y="420"/>
                </a:cubicBezTo>
                <a:cubicBezTo>
                  <a:pt x="105" y="419"/>
                  <a:pt x="105" y="418"/>
                  <a:pt x="106" y="417"/>
                </a:cubicBezTo>
                <a:cubicBezTo>
                  <a:pt x="122" y="324"/>
                  <a:pt x="122" y="324"/>
                  <a:pt x="122" y="324"/>
                </a:cubicBezTo>
                <a:cubicBezTo>
                  <a:pt x="122" y="323"/>
                  <a:pt x="122" y="323"/>
                  <a:pt x="122" y="322"/>
                </a:cubicBezTo>
                <a:cubicBezTo>
                  <a:pt x="122" y="315"/>
                  <a:pt x="117" y="310"/>
                  <a:pt x="111" y="309"/>
                </a:cubicBezTo>
                <a:cubicBezTo>
                  <a:pt x="104" y="307"/>
                  <a:pt x="97" y="312"/>
                  <a:pt x="96" y="320"/>
                </a:cubicBezTo>
                <a:cubicBezTo>
                  <a:pt x="79" y="412"/>
                  <a:pt x="79" y="412"/>
                  <a:pt x="79" y="412"/>
                </a:cubicBezTo>
                <a:cubicBezTo>
                  <a:pt x="76" y="429"/>
                  <a:pt x="84" y="438"/>
                  <a:pt x="88" y="442"/>
                </a:cubicBezTo>
                <a:cubicBezTo>
                  <a:pt x="97" y="448"/>
                  <a:pt x="109" y="448"/>
                  <a:pt x="122" y="443"/>
                </a:cubicBezTo>
                <a:cubicBezTo>
                  <a:pt x="131" y="438"/>
                  <a:pt x="193" y="406"/>
                  <a:pt x="229" y="387"/>
                </a:cubicBezTo>
                <a:cubicBezTo>
                  <a:pt x="231" y="385"/>
                  <a:pt x="234" y="385"/>
                  <a:pt x="237" y="387"/>
                </a:cubicBezTo>
                <a:cubicBezTo>
                  <a:pt x="279" y="409"/>
                  <a:pt x="332" y="437"/>
                  <a:pt x="344" y="443"/>
                </a:cubicBezTo>
                <a:cubicBezTo>
                  <a:pt x="356" y="448"/>
                  <a:pt x="367" y="447"/>
                  <a:pt x="376" y="441"/>
                </a:cubicBezTo>
                <a:cubicBezTo>
                  <a:pt x="384" y="435"/>
                  <a:pt x="388" y="423"/>
                  <a:pt x="386" y="410"/>
                </a:cubicBezTo>
                <a:cubicBezTo>
                  <a:pt x="386" y="410"/>
                  <a:pt x="365" y="290"/>
                  <a:pt x="365" y="290"/>
                </a:cubicBezTo>
                <a:cubicBezTo>
                  <a:pt x="365" y="289"/>
                  <a:pt x="365" y="288"/>
                  <a:pt x="366" y="287"/>
                </a:cubicBezTo>
                <a:cubicBezTo>
                  <a:pt x="418" y="236"/>
                  <a:pt x="448" y="207"/>
                  <a:pt x="454" y="200"/>
                </a:cubicBezTo>
                <a:cubicBezTo>
                  <a:pt x="463" y="191"/>
                  <a:pt x="467" y="180"/>
                  <a:pt x="463" y="170"/>
                </a:cubicBezTo>
                <a:cubicBezTo>
                  <a:pt x="460" y="160"/>
                  <a:pt x="451" y="154"/>
                  <a:pt x="438" y="152"/>
                </a:cubicBezTo>
                <a:cubicBezTo>
                  <a:pt x="430" y="151"/>
                  <a:pt x="403" y="147"/>
                  <a:pt x="318" y="134"/>
                </a:cubicBezTo>
                <a:cubicBezTo>
                  <a:pt x="316" y="134"/>
                  <a:pt x="314" y="133"/>
                  <a:pt x="313" y="131"/>
                </a:cubicBezTo>
                <a:cubicBezTo>
                  <a:pt x="308" y="121"/>
                  <a:pt x="267" y="37"/>
                  <a:pt x="258" y="19"/>
                </a:cubicBezTo>
                <a:cubicBezTo>
                  <a:pt x="249" y="2"/>
                  <a:pt x="238" y="0"/>
                  <a:pt x="233" y="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5" name="Freeform 341"/>
          <p:cNvSpPr>
            <a:spLocks/>
          </p:cNvSpPr>
          <p:nvPr userDrawn="1"/>
        </p:nvSpPr>
        <p:spPr bwMode="auto">
          <a:xfrm>
            <a:off x="1911847" y="2788791"/>
            <a:ext cx="385863" cy="327422"/>
          </a:xfrm>
          <a:custGeom>
            <a:avLst/>
            <a:gdLst/>
            <a:ahLst/>
            <a:cxnLst>
              <a:cxn ang="0">
                <a:pos x="228" y="14"/>
              </a:cxn>
              <a:cxn ang="0">
                <a:pos x="124" y="0"/>
              </a:cxn>
              <a:cxn ang="0">
                <a:pos x="0" y="54"/>
              </a:cxn>
              <a:cxn ang="0">
                <a:pos x="1" y="56"/>
              </a:cxn>
              <a:cxn ang="0">
                <a:pos x="14" y="160"/>
              </a:cxn>
              <a:cxn ang="0">
                <a:pos x="1" y="265"/>
              </a:cxn>
              <a:cxn ang="0">
                <a:pos x="16" y="373"/>
              </a:cxn>
              <a:cxn ang="0">
                <a:pos x="124" y="388"/>
              </a:cxn>
              <a:cxn ang="0">
                <a:pos x="228" y="375"/>
              </a:cxn>
              <a:cxn ang="0">
                <a:pos x="333" y="388"/>
              </a:cxn>
              <a:cxn ang="0">
                <a:pos x="456" y="335"/>
              </a:cxn>
              <a:cxn ang="0">
                <a:pos x="443" y="230"/>
              </a:cxn>
              <a:cxn ang="0">
                <a:pos x="456" y="126"/>
              </a:cxn>
              <a:cxn ang="0">
                <a:pos x="429" y="9"/>
              </a:cxn>
              <a:cxn ang="0">
                <a:pos x="411" y="27"/>
              </a:cxn>
              <a:cxn ang="0">
                <a:pos x="429" y="56"/>
              </a:cxn>
              <a:cxn ang="0">
                <a:pos x="409" y="91"/>
              </a:cxn>
              <a:cxn ang="0">
                <a:pos x="416" y="149"/>
              </a:cxn>
              <a:cxn ang="0">
                <a:pos x="416" y="172"/>
              </a:cxn>
              <a:cxn ang="0">
                <a:pos x="409" y="230"/>
              </a:cxn>
              <a:cxn ang="0">
                <a:pos x="429" y="265"/>
              </a:cxn>
              <a:cxn ang="0">
                <a:pos x="411" y="294"/>
              </a:cxn>
              <a:cxn ang="0">
                <a:pos x="418" y="312"/>
              </a:cxn>
              <a:cxn ang="0">
                <a:pos x="379" y="348"/>
              </a:cxn>
              <a:cxn ang="0">
                <a:pos x="333" y="361"/>
              </a:cxn>
              <a:cxn ang="0">
                <a:pos x="286" y="348"/>
              </a:cxn>
              <a:cxn ang="0">
                <a:pos x="228" y="341"/>
              </a:cxn>
              <a:cxn ang="0">
                <a:pos x="170" y="348"/>
              </a:cxn>
              <a:cxn ang="0">
                <a:pos x="124" y="361"/>
              </a:cxn>
              <a:cxn ang="0">
                <a:pos x="95" y="343"/>
              </a:cxn>
              <a:cxn ang="0">
                <a:pos x="54" y="362"/>
              </a:cxn>
              <a:cxn ang="0">
                <a:pos x="41" y="311"/>
              </a:cxn>
              <a:cxn ang="0">
                <a:pos x="41" y="288"/>
              </a:cxn>
              <a:cxn ang="0">
                <a:pos x="47" y="230"/>
              </a:cxn>
              <a:cxn ang="0">
                <a:pos x="27" y="195"/>
              </a:cxn>
              <a:cxn ang="0">
                <a:pos x="47" y="160"/>
              </a:cxn>
              <a:cxn ang="0">
                <a:pos x="41" y="102"/>
              </a:cxn>
              <a:cxn ang="0">
                <a:pos x="41" y="79"/>
              </a:cxn>
              <a:cxn ang="0">
                <a:pos x="27" y="54"/>
              </a:cxn>
              <a:cxn ang="0">
                <a:pos x="89" y="47"/>
              </a:cxn>
              <a:cxn ang="0">
                <a:pos x="147" y="41"/>
              </a:cxn>
              <a:cxn ang="0">
                <a:pos x="194" y="27"/>
              </a:cxn>
              <a:cxn ang="0">
                <a:pos x="240" y="41"/>
              </a:cxn>
              <a:cxn ang="0">
                <a:pos x="298" y="47"/>
              </a:cxn>
              <a:cxn ang="0">
                <a:pos x="347" y="14"/>
              </a:cxn>
            </a:cxnLst>
            <a:rect l="0" t="0" r="r" b="b"/>
            <a:pathLst>
              <a:path w="456" h="388">
                <a:moveTo>
                  <a:pt x="298" y="14"/>
                </a:moveTo>
                <a:cubicBezTo>
                  <a:pt x="289" y="5"/>
                  <a:pt x="276" y="0"/>
                  <a:pt x="263" y="0"/>
                </a:cubicBezTo>
                <a:cubicBezTo>
                  <a:pt x="250" y="0"/>
                  <a:pt x="238" y="5"/>
                  <a:pt x="228" y="14"/>
                </a:cubicBezTo>
                <a:cubicBezTo>
                  <a:pt x="219" y="5"/>
                  <a:pt x="207" y="0"/>
                  <a:pt x="194" y="0"/>
                </a:cubicBezTo>
                <a:cubicBezTo>
                  <a:pt x="181" y="0"/>
                  <a:pt x="168" y="5"/>
                  <a:pt x="159" y="14"/>
                </a:cubicBezTo>
                <a:cubicBezTo>
                  <a:pt x="149" y="5"/>
                  <a:pt x="137" y="0"/>
                  <a:pt x="124" y="0"/>
                </a:cubicBezTo>
                <a:cubicBezTo>
                  <a:pt x="111" y="0"/>
                  <a:pt x="98" y="5"/>
                  <a:pt x="89" y="14"/>
                </a:cubicBezTo>
                <a:cubicBezTo>
                  <a:pt x="79" y="5"/>
                  <a:pt x="67" y="0"/>
                  <a:pt x="54" y="0"/>
                </a:cubicBezTo>
                <a:cubicBezTo>
                  <a:pt x="24" y="0"/>
                  <a:pt x="0" y="24"/>
                  <a:pt x="0" y="54"/>
                </a:cubicBezTo>
                <a:cubicBezTo>
                  <a:pt x="0" y="54"/>
                  <a:pt x="0" y="55"/>
                  <a:pt x="0" y="55"/>
                </a:cubicBezTo>
                <a:cubicBezTo>
                  <a:pt x="1" y="57"/>
                  <a:pt x="1" y="57"/>
                  <a:pt x="1" y="57"/>
                </a:cubicBezTo>
                <a:cubicBezTo>
                  <a:pt x="1" y="57"/>
                  <a:pt x="1" y="56"/>
                  <a:pt x="1" y="56"/>
                </a:cubicBezTo>
                <a:cubicBezTo>
                  <a:pt x="1" y="69"/>
                  <a:pt x="5" y="81"/>
                  <a:pt x="14" y="90"/>
                </a:cubicBezTo>
                <a:cubicBezTo>
                  <a:pt x="5" y="100"/>
                  <a:pt x="1" y="112"/>
                  <a:pt x="1" y="125"/>
                </a:cubicBezTo>
                <a:cubicBezTo>
                  <a:pt x="1" y="138"/>
                  <a:pt x="5" y="151"/>
                  <a:pt x="14" y="160"/>
                </a:cubicBezTo>
                <a:cubicBezTo>
                  <a:pt x="5" y="170"/>
                  <a:pt x="1" y="182"/>
                  <a:pt x="1" y="195"/>
                </a:cubicBezTo>
                <a:cubicBezTo>
                  <a:pt x="1" y="208"/>
                  <a:pt x="5" y="220"/>
                  <a:pt x="14" y="230"/>
                </a:cubicBezTo>
                <a:cubicBezTo>
                  <a:pt x="5" y="240"/>
                  <a:pt x="1" y="252"/>
                  <a:pt x="1" y="265"/>
                </a:cubicBezTo>
                <a:cubicBezTo>
                  <a:pt x="1" y="278"/>
                  <a:pt x="5" y="290"/>
                  <a:pt x="14" y="300"/>
                </a:cubicBezTo>
                <a:cubicBezTo>
                  <a:pt x="5" y="309"/>
                  <a:pt x="1" y="322"/>
                  <a:pt x="1" y="335"/>
                </a:cubicBezTo>
                <a:cubicBezTo>
                  <a:pt x="1" y="349"/>
                  <a:pt x="6" y="362"/>
                  <a:pt x="16" y="373"/>
                </a:cubicBezTo>
                <a:cubicBezTo>
                  <a:pt x="26" y="383"/>
                  <a:pt x="40" y="388"/>
                  <a:pt x="54" y="388"/>
                </a:cubicBezTo>
                <a:cubicBezTo>
                  <a:pt x="67" y="388"/>
                  <a:pt x="79" y="383"/>
                  <a:pt x="89" y="375"/>
                </a:cubicBezTo>
                <a:cubicBezTo>
                  <a:pt x="99" y="383"/>
                  <a:pt x="111" y="388"/>
                  <a:pt x="124" y="388"/>
                </a:cubicBezTo>
                <a:cubicBezTo>
                  <a:pt x="137" y="388"/>
                  <a:pt x="149" y="383"/>
                  <a:pt x="158" y="375"/>
                </a:cubicBezTo>
                <a:cubicBezTo>
                  <a:pt x="168" y="383"/>
                  <a:pt x="180" y="388"/>
                  <a:pt x="193" y="388"/>
                </a:cubicBezTo>
                <a:cubicBezTo>
                  <a:pt x="206" y="388"/>
                  <a:pt x="219" y="383"/>
                  <a:pt x="228" y="375"/>
                </a:cubicBezTo>
                <a:cubicBezTo>
                  <a:pt x="238" y="383"/>
                  <a:pt x="250" y="388"/>
                  <a:pt x="263" y="388"/>
                </a:cubicBezTo>
                <a:cubicBezTo>
                  <a:pt x="276" y="388"/>
                  <a:pt x="288" y="383"/>
                  <a:pt x="298" y="375"/>
                </a:cubicBezTo>
                <a:cubicBezTo>
                  <a:pt x="308" y="383"/>
                  <a:pt x="320" y="388"/>
                  <a:pt x="333" y="388"/>
                </a:cubicBezTo>
                <a:cubicBezTo>
                  <a:pt x="346" y="388"/>
                  <a:pt x="358" y="383"/>
                  <a:pt x="368" y="375"/>
                </a:cubicBezTo>
                <a:cubicBezTo>
                  <a:pt x="377" y="383"/>
                  <a:pt x="390" y="388"/>
                  <a:pt x="403" y="388"/>
                </a:cubicBezTo>
                <a:cubicBezTo>
                  <a:pt x="432" y="388"/>
                  <a:pt x="456" y="364"/>
                  <a:pt x="456" y="335"/>
                </a:cubicBezTo>
                <a:cubicBezTo>
                  <a:pt x="456" y="322"/>
                  <a:pt x="451" y="309"/>
                  <a:pt x="443" y="300"/>
                </a:cubicBezTo>
                <a:cubicBezTo>
                  <a:pt x="451" y="290"/>
                  <a:pt x="456" y="278"/>
                  <a:pt x="456" y="265"/>
                </a:cubicBezTo>
                <a:cubicBezTo>
                  <a:pt x="456" y="252"/>
                  <a:pt x="451" y="240"/>
                  <a:pt x="443" y="230"/>
                </a:cubicBezTo>
                <a:cubicBezTo>
                  <a:pt x="451" y="221"/>
                  <a:pt x="456" y="208"/>
                  <a:pt x="456" y="195"/>
                </a:cubicBezTo>
                <a:cubicBezTo>
                  <a:pt x="456" y="182"/>
                  <a:pt x="451" y="170"/>
                  <a:pt x="443" y="161"/>
                </a:cubicBezTo>
                <a:cubicBezTo>
                  <a:pt x="451" y="151"/>
                  <a:pt x="456" y="139"/>
                  <a:pt x="456" y="126"/>
                </a:cubicBezTo>
                <a:cubicBezTo>
                  <a:pt x="456" y="113"/>
                  <a:pt x="451" y="100"/>
                  <a:pt x="443" y="91"/>
                </a:cubicBezTo>
                <a:cubicBezTo>
                  <a:pt x="451" y="81"/>
                  <a:pt x="456" y="69"/>
                  <a:pt x="456" y="56"/>
                </a:cubicBezTo>
                <a:cubicBezTo>
                  <a:pt x="456" y="37"/>
                  <a:pt x="446" y="19"/>
                  <a:pt x="429" y="9"/>
                </a:cubicBezTo>
                <a:cubicBezTo>
                  <a:pt x="424" y="6"/>
                  <a:pt x="418" y="7"/>
                  <a:pt x="413" y="11"/>
                </a:cubicBezTo>
                <a:cubicBezTo>
                  <a:pt x="411" y="14"/>
                  <a:pt x="409" y="17"/>
                  <a:pt x="409" y="21"/>
                </a:cubicBezTo>
                <a:cubicBezTo>
                  <a:pt x="409" y="23"/>
                  <a:pt x="410" y="25"/>
                  <a:pt x="411" y="27"/>
                </a:cubicBezTo>
                <a:cubicBezTo>
                  <a:pt x="411" y="28"/>
                  <a:pt x="411" y="28"/>
                  <a:pt x="411" y="28"/>
                </a:cubicBezTo>
                <a:cubicBezTo>
                  <a:pt x="412" y="30"/>
                  <a:pt x="415" y="32"/>
                  <a:pt x="417" y="33"/>
                </a:cubicBezTo>
                <a:cubicBezTo>
                  <a:pt x="425" y="38"/>
                  <a:pt x="429" y="47"/>
                  <a:pt x="429" y="56"/>
                </a:cubicBezTo>
                <a:cubicBezTo>
                  <a:pt x="429" y="65"/>
                  <a:pt x="424" y="74"/>
                  <a:pt x="416" y="79"/>
                </a:cubicBezTo>
                <a:cubicBezTo>
                  <a:pt x="412" y="81"/>
                  <a:pt x="409" y="86"/>
                  <a:pt x="409" y="91"/>
                </a:cubicBezTo>
                <a:cubicBezTo>
                  <a:pt x="409" y="91"/>
                  <a:pt x="409" y="91"/>
                  <a:pt x="409" y="91"/>
                </a:cubicBezTo>
                <a:cubicBezTo>
                  <a:pt x="409" y="95"/>
                  <a:pt x="412" y="100"/>
                  <a:pt x="416" y="102"/>
                </a:cubicBezTo>
                <a:cubicBezTo>
                  <a:pt x="424" y="107"/>
                  <a:pt x="429" y="116"/>
                  <a:pt x="429" y="126"/>
                </a:cubicBezTo>
                <a:cubicBezTo>
                  <a:pt x="429" y="135"/>
                  <a:pt x="424" y="144"/>
                  <a:pt x="416" y="149"/>
                </a:cubicBezTo>
                <a:cubicBezTo>
                  <a:pt x="412" y="151"/>
                  <a:pt x="409" y="156"/>
                  <a:pt x="409" y="161"/>
                </a:cubicBezTo>
                <a:cubicBezTo>
                  <a:pt x="409" y="161"/>
                  <a:pt x="409" y="161"/>
                  <a:pt x="409" y="161"/>
                </a:cubicBezTo>
                <a:cubicBezTo>
                  <a:pt x="409" y="165"/>
                  <a:pt x="412" y="170"/>
                  <a:pt x="416" y="172"/>
                </a:cubicBezTo>
                <a:cubicBezTo>
                  <a:pt x="424" y="177"/>
                  <a:pt x="429" y="186"/>
                  <a:pt x="429" y="195"/>
                </a:cubicBezTo>
                <a:cubicBezTo>
                  <a:pt x="429" y="205"/>
                  <a:pt x="424" y="214"/>
                  <a:pt x="416" y="219"/>
                </a:cubicBezTo>
                <a:cubicBezTo>
                  <a:pt x="412" y="221"/>
                  <a:pt x="409" y="225"/>
                  <a:pt x="409" y="230"/>
                </a:cubicBezTo>
                <a:cubicBezTo>
                  <a:pt x="409" y="230"/>
                  <a:pt x="409" y="230"/>
                  <a:pt x="409" y="230"/>
                </a:cubicBezTo>
                <a:cubicBezTo>
                  <a:pt x="409" y="235"/>
                  <a:pt x="412" y="239"/>
                  <a:pt x="416" y="242"/>
                </a:cubicBezTo>
                <a:cubicBezTo>
                  <a:pt x="424" y="247"/>
                  <a:pt x="429" y="256"/>
                  <a:pt x="429" y="265"/>
                </a:cubicBezTo>
                <a:cubicBezTo>
                  <a:pt x="429" y="274"/>
                  <a:pt x="425" y="283"/>
                  <a:pt x="417" y="288"/>
                </a:cubicBezTo>
                <a:cubicBezTo>
                  <a:pt x="414" y="289"/>
                  <a:pt x="412" y="291"/>
                  <a:pt x="411" y="294"/>
                </a:cubicBezTo>
                <a:cubicBezTo>
                  <a:pt x="411" y="294"/>
                  <a:pt x="411" y="294"/>
                  <a:pt x="411" y="294"/>
                </a:cubicBezTo>
                <a:cubicBezTo>
                  <a:pt x="410" y="296"/>
                  <a:pt x="409" y="298"/>
                  <a:pt x="409" y="300"/>
                </a:cubicBezTo>
                <a:cubicBezTo>
                  <a:pt x="409" y="304"/>
                  <a:pt x="411" y="307"/>
                  <a:pt x="413" y="310"/>
                </a:cubicBezTo>
                <a:cubicBezTo>
                  <a:pt x="415" y="311"/>
                  <a:pt x="416" y="312"/>
                  <a:pt x="418" y="312"/>
                </a:cubicBezTo>
                <a:cubicBezTo>
                  <a:pt x="425" y="317"/>
                  <a:pt x="430" y="326"/>
                  <a:pt x="430" y="335"/>
                </a:cubicBezTo>
                <a:cubicBezTo>
                  <a:pt x="430" y="349"/>
                  <a:pt x="418" y="361"/>
                  <a:pt x="403" y="361"/>
                </a:cubicBezTo>
                <a:cubicBezTo>
                  <a:pt x="393" y="361"/>
                  <a:pt x="384" y="356"/>
                  <a:pt x="379" y="348"/>
                </a:cubicBezTo>
                <a:cubicBezTo>
                  <a:pt x="377" y="344"/>
                  <a:pt x="373" y="341"/>
                  <a:pt x="368" y="341"/>
                </a:cubicBezTo>
                <a:cubicBezTo>
                  <a:pt x="363" y="341"/>
                  <a:pt x="359" y="344"/>
                  <a:pt x="356" y="348"/>
                </a:cubicBezTo>
                <a:cubicBezTo>
                  <a:pt x="351" y="356"/>
                  <a:pt x="342" y="361"/>
                  <a:pt x="333" y="361"/>
                </a:cubicBezTo>
                <a:cubicBezTo>
                  <a:pt x="323" y="361"/>
                  <a:pt x="314" y="356"/>
                  <a:pt x="310" y="348"/>
                </a:cubicBezTo>
                <a:cubicBezTo>
                  <a:pt x="307" y="344"/>
                  <a:pt x="303" y="341"/>
                  <a:pt x="298" y="341"/>
                </a:cubicBezTo>
                <a:cubicBezTo>
                  <a:pt x="293" y="341"/>
                  <a:pt x="289" y="344"/>
                  <a:pt x="286" y="348"/>
                </a:cubicBezTo>
                <a:cubicBezTo>
                  <a:pt x="282" y="356"/>
                  <a:pt x="273" y="361"/>
                  <a:pt x="263" y="361"/>
                </a:cubicBezTo>
                <a:cubicBezTo>
                  <a:pt x="254" y="361"/>
                  <a:pt x="245" y="356"/>
                  <a:pt x="240" y="348"/>
                </a:cubicBezTo>
                <a:cubicBezTo>
                  <a:pt x="237" y="344"/>
                  <a:pt x="233" y="341"/>
                  <a:pt x="228" y="341"/>
                </a:cubicBezTo>
                <a:cubicBezTo>
                  <a:pt x="223" y="341"/>
                  <a:pt x="219" y="344"/>
                  <a:pt x="217" y="348"/>
                </a:cubicBezTo>
                <a:cubicBezTo>
                  <a:pt x="212" y="356"/>
                  <a:pt x="203" y="361"/>
                  <a:pt x="193" y="361"/>
                </a:cubicBezTo>
                <a:cubicBezTo>
                  <a:pt x="184" y="361"/>
                  <a:pt x="175" y="356"/>
                  <a:pt x="170" y="348"/>
                </a:cubicBezTo>
                <a:cubicBezTo>
                  <a:pt x="168" y="344"/>
                  <a:pt x="163" y="341"/>
                  <a:pt x="158" y="341"/>
                </a:cubicBezTo>
                <a:cubicBezTo>
                  <a:pt x="154" y="341"/>
                  <a:pt x="149" y="344"/>
                  <a:pt x="147" y="348"/>
                </a:cubicBezTo>
                <a:cubicBezTo>
                  <a:pt x="142" y="356"/>
                  <a:pt x="133" y="361"/>
                  <a:pt x="124" y="361"/>
                </a:cubicBezTo>
                <a:cubicBezTo>
                  <a:pt x="114" y="361"/>
                  <a:pt x="106" y="357"/>
                  <a:pt x="101" y="349"/>
                </a:cubicBezTo>
                <a:cubicBezTo>
                  <a:pt x="100" y="347"/>
                  <a:pt x="98" y="344"/>
                  <a:pt x="95" y="343"/>
                </a:cubicBezTo>
                <a:cubicBezTo>
                  <a:pt x="95" y="343"/>
                  <a:pt x="95" y="343"/>
                  <a:pt x="95" y="343"/>
                </a:cubicBezTo>
                <a:cubicBezTo>
                  <a:pt x="90" y="340"/>
                  <a:pt x="83" y="341"/>
                  <a:pt x="79" y="345"/>
                </a:cubicBezTo>
                <a:cubicBezTo>
                  <a:pt x="78" y="347"/>
                  <a:pt x="77" y="348"/>
                  <a:pt x="76" y="350"/>
                </a:cubicBezTo>
                <a:cubicBezTo>
                  <a:pt x="71" y="357"/>
                  <a:pt x="63" y="362"/>
                  <a:pt x="54" y="362"/>
                </a:cubicBezTo>
                <a:cubicBezTo>
                  <a:pt x="47" y="362"/>
                  <a:pt x="40" y="359"/>
                  <a:pt x="35" y="354"/>
                </a:cubicBezTo>
                <a:cubicBezTo>
                  <a:pt x="30" y="349"/>
                  <a:pt x="27" y="342"/>
                  <a:pt x="27" y="335"/>
                </a:cubicBezTo>
                <a:cubicBezTo>
                  <a:pt x="27" y="325"/>
                  <a:pt x="32" y="316"/>
                  <a:pt x="41" y="311"/>
                </a:cubicBezTo>
                <a:cubicBezTo>
                  <a:pt x="45" y="309"/>
                  <a:pt x="47" y="305"/>
                  <a:pt x="47" y="300"/>
                </a:cubicBezTo>
                <a:cubicBezTo>
                  <a:pt x="47" y="300"/>
                  <a:pt x="47" y="300"/>
                  <a:pt x="47" y="300"/>
                </a:cubicBezTo>
                <a:cubicBezTo>
                  <a:pt x="47" y="295"/>
                  <a:pt x="45" y="291"/>
                  <a:pt x="41" y="288"/>
                </a:cubicBezTo>
                <a:cubicBezTo>
                  <a:pt x="32" y="283"/>
                  <a:pt x="27" y="275"/>
                  <a:pt x="27" y="265"/>
                </a:cubicBezTo>
                <a:cubicBezTo>
                  <a:pt x="27" y="255"/>
                  <a:pt x="32" y="246"/>
                  <a:pt x="41" y="242"/>
                </a:cubicBezTo>
                <a:cubicBezTo>
                  <a:pt x="45" y="239"/>
                  <a:pt x="47" y="235"/>
                  <a:pt x="47" y="230"/>
                </a:cubicBezTo>
                <a:cubicBezTo>
                  <a:pt x="47" y="230"/>
                  <a:pt x="47" y="230"/>
                  <a:pt x="47" y="230"/>
                </a:cubicBezTo>
                <a:cubicBezTo>
                  <a:pt x="47" y="225"/>
                  <a:pt x="45" y="221"/>
                  <a:pt x="41" y="218"/>
                </a:cubicBezTo>
                <a:cubicBezTo>
                  <a:pt x="32" y="214"/>
                  <a:pt x="27" y="205"/>
                  <a:pt x="27" y="195"/>
                </a:cubicBezTo>
                <a:cubicBezTo>
                  <a:pt x="27" y="186"/>
                  <a:pt x="32" y="177"/>
                  <a:pt x="41" y="172"/>
                </a:cubicBezTo>
                <a:cubicBezTo>
                  <a:pt x="45" y="169"/>
                  <a:pt x="47" y="165"/>
                  <a:pt x="47" y="160"/>
                </a:cubicBezTo>
                <a:cubicBezTo>
                  <a:pt x="47" y="160"/>
                  <a:pt x="47" y="160"/>
                  <a:pt x="47" y="160"/>
                </a:cubicBezTo>
                <a:cubicBezTo>
                  <a:pt x="47" y="155"/>
                  <a:pt x="45" y="151"/>
                  <a:pt x="41" y="149"/>
                </a:cubicBezTo>
                <a:cubicBezTo>
                  <a:pt x="32" y="144"/>
                  <a:pt x="27" y="135"/>
                  <a:pt x="27" y="125"/>
                </a:cubicBezTo>
                <a:cubicBezTo>
                  <a:pt x="27" y="116"/>
                  <a:pt x="32" y="107"/>
                  <a:pt x="41" y="102"/>
                </a:cubicBezTo>
                <a:cubicBezTo>
                  <a:pt x="45" y="100"/>
                  <a:pt x="47" y="95"/>
                  <a:pt x="47" y="91"/>
                </a:cubicBezTo>
                <a:cubicBezTo>
                  <a:pt x="47" y="91"/>
                  <a:pt x="47" y="90"/>
                  <a:pt x="47" y="90"/>
                </a:cubicBezTo>
                <a:cubicBezTo>
                  <a:pt x="47" y="86"/>
                  <a:pt x="45" y="81"/>
                  <a:pt x="41" y="79"/>
                </a:cubicBezTo>
                <a:cubicBezTo>
                  <a:pt x="32" y="74"/>
                  <a:pt x="27" y="65"/>
                  <a:pt x="27" y="56"/>
                </a:cubicBezTo>
                <a:cubicBezTo>
                  <a:pt x="27" y="55"/>
                  <a:pt x="27" y="55"/>
                  <a:pt x="27" y="54"/>
                </a:cubicBezTo>
                <a:cubicBezTo>
                  <a:pt x="27" y="54"/>
                  <a:pt x="27" y="54"/>
                  <a:pt x="27" y="54"/>
                </a:cubicBezTo>
                <a:cubicBezTo>
                  <a:pt x="27" y="39"/>
                  <a:pt x="39" y="27"/>
                  <a:pt x="54" y="27"/>
                </a:cubicBezTo>
                <a:cubicBezTo>
                  <a:pt x="64" y="27"/>
                  <a:pt x="72" y="32"/>
                  <a:pt x="77" y="41"/>
                </a:cubicBezTo>
                <a:cubicBezTo>
                  <a:pt x="80" y="45"/>
                  <a:pt x="84" y="47"/>
                  <a:pt x="89" y="47"/>
                </a:cubicBezTo>
                <a:cubicBezTo>
                  <a:pt x="94" y="47"/>
                  <a:pt x="98" y="45"/>
                  <a:pt x="100" y="41"/>
                </a:cubicBezTo>
                <a:cubicBezTo>
                  <a:pt x="105" y="32"/>
                  <a:pt x="114" y="27"/>
                  <a:pt x="124" y="27"/>
                </a:cubicBezTo>
                <a:cubicBezTo>
                  <a:pt x="133" y="27"/>
                  <a:pt x="142" y="32"/>
                  <a:pt x="147" y="41"/>
                </a:cubicBezTo>
                <a:cubicBezTo>
                  <a:pt x="149" y="45"/>
                  <a:pt x="154" y="47"/>
                  <a:pt x="159" y="47"/>
                </a:cubicBezTo>
                <a:cubicBezTo>
                  <a:pt x="163" y="47"/>
                  <a:pt x="168" y="45"/>
                  <a:pt x="170" y="41"/>
                </a:cubicBezTo>
                <a:cubicBezTo>
                  <a:pt x="175" y="32"/>
                  <a:pt x="184" y="27"/>
                  <a:pt x="194" y="27"/>
                </a:cubicBezTo>
                <a:cubicBezTo>
                  <a:pt x="203" y="27"/>
                  <a:pt x="212" y="32"/>
                  <a:pt x="217" y="41"/>
                </a:cubicBezTo>
                <a:cubicBezTo>
                  <a:pt x="219" y="45"/>
                  <a:pt x="224" y="47"/>
                  <a:pt x="228" y="47"/>
                </a:cubicBezTo>
                <a:cubicBezTo>
                  <a:pt x="233" y="47"/>
                  <a:pt x="238" y="45"/>
                  <a:pt x="240" y="41"/>
                </a:cubicBezTo>
                <a:cubicBezTo>
                  <a:pt x="245" y="32"/>
                  <a:pt x="254" y="27"/>
                  <a:pt x="263" y="27"/>
                </a:cubicBezTo>
                <a:cubicBezTo>
                  <a:pt x="273" y="27"/>
                  <a:pt x="282" y="32"/>
                  <a:pt x="287" y="41"/>
                </a:cubicBezTo>
                <a:cubicBezTo>
                  <a:pt x="289" y="45"/>
                  <a:pt x="293" y="47"/>
                  <a:pt x="298" y="47"/>
                </a:cubicBezTo>
                <a:cubicBezTo>
                  <a:pt x="303" y="47"/>
                  <a:pt x="307" y="45"/>
                  <a:pt x="310" y="41"/>
                </a:cubicBezTo>
                <a:cubicBezTo>
                  <a:pt x="315" y="32"/>
                  <a:pt x="324" y="27"/>
                  <a:pt x="333" y="27"/>
                </a:cubicBezTo>
                <a:cubicBezTo>
                  <a:pt x="341" y="27"/>
                  <a:pt x="347" y="21"/>
                  <a:pt x="347" y="14"/>
                </a:cubicBezTo>
                <a:cubicBezTo>
                  <a:pt x="347" y="6"/>
                  <a:pt x="341" y="0"/>
                  <a:pt x="333" y="0"/>
                </a:cubicBezTo>
                <a:cubicBezTo>
                  <a:pt x="320" y="0"/>
                  <a:pt x="308" y="5"/>
                  <a:pt x="298" y="14"/>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6" name="Freeform 155"/>
          <p:cNvSpPr>
            <a:spLocks/>
          </p:cNvSpPr>
          <p:nvPr userDrawn="1"/>
        </p:nvSpPr>
        <p:spPr bwMode="auto">
          <a:xfrm>
            <a:off x="2400096" y="892673"/>
            <a:ext cx="328698" cy="347663"/>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rgbClr val="009530"/>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7" name="Freeform 238"/>
          <p:cNvSpPr>
            <a:spLocks/>
          </p:cNvSpPr>
          <p:nvPr userDrawn="1"/>
        </p:nvSpPr>
        <p:spPr bwMode="auto">
          <a:xfrm>
            <a:off x="2366750" y="3317303"/>
            <a:ext cx="395390" cy="357187"/>
          </a:xfrm>
          <a:custGeom>
            <a:avLst/>
            <a:gdLst/>
            <a:ahLst/>
            <a:cxnLst>
              <a:cxn ang="0">
                <a:pos x="162" y="286"/>
              </a:cxn>
              <a:cxn ang="0">
                <a:pos x="162" y="268"/>
              </a:cxn>
              <a:cxn ang="0">
                <a:pos x="181" y="48"/>
              </a:cxn>
              <a:cxn ang="0">
                <a:pos x="177" y="118"/>
              </a:cxn>
              <a:cxn ang="0">
                <a:pos x="168" y="122"/>
              </a:cxn>
              <a:cxn ang="0">
                <a:pos x="27" y="122"/>
              </a:cxn>
              <a:cxn ang="0">
                <a:pos x="168" y="171"/>
              </a:cxn>
              <a:cxn ang="0">
                <a:pos x="182" y="184"/>
              </a:cxn>
              <a:cxn ang="0">
                <a:pos x="168" y="198"/>
              </a:cxn>
              <a:cxn ang="0">
                <a:pos x="13" y="198"/>
              </a:cxn>
              <a:cxn ang="0">
                <a:pos x="4" y="194"/>
              </a:cxn>
              <a:cxn ang="0">
                <a:pos x="0" y="184"/>
              </a:cxn>
              <a:cxn ang="0">
                <a:pos x="4" y="100"/>
              </a:cxn>
              <a:cxn ang="0">
                <a:pos x="13" y="96"/>
              </a:cxn>
              <a:cxn ang="0">
                <a:pos x="155" y="96"/>
              </a:cxn>
              <a:cxn ang="0">
                <a:pos x="163" y="2"/>
              </a:cxn>
              <a:cxn ang="0">
                <a:pos x="178" y="6"/>
              </a:cxn>
              <a:cxn ang="0">
                <a:pos x="304" y="138"/>
              </a:cxn>
              <a:cxn ang="0">
                <a:pos x="304" y="156"/>
              </a:cxn>
              <a:cxn ang="0">
                <a:pos x="286" y="376"/>
              </a:cxn>
              <a:cxn ang="0">
                <a:pos x="289" y="305"/>
              </a:cxn>
              <a:cxn ang="0">
                <a:pos x="299" y="301"/>
              </a:cxn>
              <a:cxn ang="0">
                <a:pos x="440" y="301"/>
              </a:cxn>
              <a:cxn ang="0">
                <a:pos x="298" y="252"/>
              </a:cxn>
              <a:cxn ang="0">
                <a:pos x="285" y="239"/>
              </a:cxn>
              <a:cxn ang="0">
                <a:pos x="298" y="226"/>
              </a:cxn>
              <a:cxn ang="0">
                <a:pos x="463" y="229"/>
              </a:cxn>
              <a:cxn ang="0">
                <a:pos x="467" y="239"/>
              </a:cxn>
              <a:cxn ang="0">
                <a:pos x="467" y="314"/>
              </a:cxn>
              <a:cxn ang="0">
                <a:pos x="463" y="324"/>
              </a:cxn>
              <a:cxn ang="0">
                <a:pos x="453" y="328"/>
              </a:cxn>
              <a:cxn ang="0">
                <a:pos x="312" y="409"/>
              </a:cxn>
              <a:cxn ang="0">
                <a:pos x="304" y="421"/>
              </a:cxn>
              <a:cxn ang="0">
                <a:pos x="299" y="422"/>
              </a:cxn>
            </a:cxnLst>
            <a:rect l="0" t="0" r="r" b="b"/>
            <a:pathLst>
              <a:path w="467" h="422">
                <a:moveTo>
                  <a:pt x="289" y="418"/>
                </a:moveTo>
                <a:cubicBezTo>
                  <a:pt x="162" y="286"/>
                  <a:pt x="162" y="286"/>
                  <a:pt x="162" y="286"/>
                </a:cubicBezTo>
                <a:cubicBezTo>
                  <a:pt x="157" y="281"/>
                  <a:pt x="157" y="273"/>
                  <a:pt x="162" y="268"/>
                </a:cubicBezTo>
                <a:cubicBezTo>
                  <a:pt x="162" y="268"/>
                  <a:pt x="162" y="268"/>
                  <a:pt x="162" y="268"/>
                </a:cubicBezTo>
                <a:cubicBezTo>
                  <a:pt x="276" y="147"/>
                  <a:pt x="276" y="147"/>
                  <a:pt x="276" y="147"/>
                </a:cubicBezTo>
                <a:cubicBezTo>
                  <a:pt x="181" y="48"/>
                  <a:pt x="181" y="48"/>
                  <a:pt x="181" y="48"/>
                </a:cubicBezTo>
                <a:cubicBezTo>
                  <a:pt x="181" y="109"/>
                  <a:pt x="181" y="109"/>
                  <a:pt x="181" y="109"/>
                </a:cubicBezTo>
                <a:cubicBezTo>
                  <a:pt x="181" y="113"/>
                  <a:pt x="180" y="116"/>
                  <a:pt x="177" y="118"/>
                </a:cubicBezTo>
                <a:cubicBezTo>
                  <a:pt x="177" y="118"/>
                  <a:pt x="177" y="118"/>
                  <a:pt x="177" y="118"/>
                </a:cubicBezTo>
                <a:cubicBezTo>
                  <a:pt x="175" y="121"/>
                  <a:pt x="171" y="122"/>
                  <a:pt x="168" y="122"/>
                </a:cubicBezTo>
                <a:cubicBezTo>
                  <a:pt x="168" y="122"/>
                  <a:pt x="168" y="122"/>
                  <a:pt x="168" y="122"/>
                </a:cubicBezTo>
                <a:cubicBezTo>
                  <a:pt x="27" y="122"/>
                  <a:pt x="27" y="122"/>
                  <a:pt x="27" y="122"/>
                </a:cubicBezTo>
                <a:cubicBezTo>
                  <a:pt x="27" y="171"/>
                  <a:pt x="27" y="171"/>
                  <a:pt x="27" y="171"/>
                </a:cubicBezTo>
                <a:cubicBezTo>
                  <a:pt x="168" y="171"/>
                  <a:pt x="168" y="171"/>
                  <a:pt x="168" y="171"/>
                </a:cubicBezTo>
                <a:cubicBezTo>
                  <a:pt x="168" y="171"/>
                  <a:pt x="168" y="171"/>
                  <a:pt x="168" y="171"/>
                </a:cubicBezTo>
                <a:cubicBezTo>
                  <a:pt x="176" y="171"/>
                  <a:pt x="182" y="177"/>
                  <a:pt x="182" y="184"/>
                </a:cubicBezTo>
                <a:cubicBezTo>
                  <a:pt x="182" y="184"/>
                  <a:pt x="182" y="184"/>
                  <a:pt x="182" y="184"/>
                </a:cubicBezTo>
                <a:cubicBezTo>
                  <a:pt x="182" y="192"/>
                  <a:pt x="176" y="198"/>
                  <a:pt x="168" y="198"/>
                </a:cubicBezTo>
                <a:cubicBezTo>
                  <a:pt x="168" y="198"/>
                  <a:pt x="168" y="198"/>
                  <a:pt x="168" y="198"/>
                </a:cubicBezTo>
                <a:cubicBezTo>
                  <a:pt x="13" y="198"/>
                  <a:pt x="13" y="198"/>
                  <a:pt x="13" y="198"/>
                </a:cubicBezTo>
                <a:cubicBezTo>
                  <a:pt x="10" y="198"/>
                  <a:pt x="6" y="196"/>
                  <a:pt x="4" y="194"/>
                </a:cubicBezTo>
                <a:cubicBezTo>
                  <a:pt x="4" y="194"/>
                  <a:pt x="4" y="194"/>
                  <a:pt x="4" y="194"/>
                </a:cubicBezTo>
                <a:cubicBezTo>
                  <a:pt x="2" y="191"/>
                  <a:pt x="0" y="188"/>
                  <a:pt x="0" y="184"/>
                </a:cubicBezTo>
                <a:cubicBezTo>
                  <a:pt x="0" y="184"/>
                  <a:pt x="0" y="184"/>
                  <a:pt x="0" y="184"/>
                </a:cubicBezTo>
                <a:cubicBezTo>
                  <a:pt x="0" y="109"/>
                  <a:pt x="0" y="109"/>
                  <a:pt x="0" y="109"/>
                </a:cubicBezTo>
                <a:cubicBezTo>
                  <a:pt x="0" y="106"/>
                  <a:pt x="2" y="102"/>
                  <a:pt x="4" y="100"/>
                </a:cubicBezTo>
                <a:cubicBezTo>
                  <a:pt x="4" y="100"/>
                  <a:pt x="4" y="100"/>
                  <a:pt x="4" y="100"/>
                </a:cubicBezTo>
                <a:cubicBezTo>
                  <a:pt x="6" y="97"/>
                  <a:pt x="10" y="96"/>
                  <a:pt x="13" y="96"/>
                </a:cubicBezTo>
                <a:cubicBezTo>
                  <a:pt x="13" y="96"/>
                  <a:pt x="13" y="96"/>
                  <a:pt x="13" y="96"/>
                </a:cubicBezTo>
                <a:cubicBezTo>
                  <a:pt x="155" y="96"/>
                  <a:pt x="155" y="96"/>
                  <a:pt x="155" y="96"/>
                </a:cubicBezTo>
                <a:cubicBezTo>
                  <a:pt x="155" y="15"/>
                  <a:pt x="155" y="15"/>
                  <a:pt x="155" y="15"/>
                </a:cubicBezTo>
                <a:cubicBezTo>
                  <a:pt x="155" y="9"/>
                  <a:pt x="158" y="4"/>
                  <a:pt x="163" y="2"/>
                </a:cubicBezTo>
                <a:cubicBezTo>
                  <a:pt x="163" y="2"/>
                  <a:pt x="163" y="2"/>
                  <a:pt x="163" y="2"/>
                </a:cubicBezTo>
                <a:cubicBezTo>
                  <a:pt x="168" y="0"/>
                  <a:pt x="174" y="2"/>
                  <a:pt x="178" y="6"/>
                </a:cubicBezTo>
                <a:cubicBezTo>
                  <a:pt x="178" y="6"/>
                  <a:pt x="178" y="6"/>
                  <a:pt x="178" y="6"/>
                </a:cubicBezTo>
                <a:cubicBezTo>
                  <a:pt x="304" y="138"/>
                  <a:pt x="304" y="138"/>
                  <a:pt x="304" y="138"/>
                </a:cubicBezTo>
                <a:cubicBezTo>
                  <a:pt x="309" y="143"/>
                  <a:pt x="309" y="151"/>
                  <a:pt x="304" y="156"/>
                </a:cubicBezTo>
                <a:cubicBezTo>
                  <a:pt x="304" y="156"/>
                  <a:pt x="304" y="156"/>
                  <a:pt x="304" y="156"/>
                </a:cubicBezTo>
                <a:cubicBezTo>
                  <a:pt x="190" y="277"/>
                  <a:pt x="190" y="277"/>
                  <a:pt x="190" y="277"/>
                </a:cubicBezTo>
                <a:cubicBezTo>
                  <a:pt x="286" y="376"/>
                  <a:pt x="286" y="376"/>
                  <a:pt x="286" y="376"/>
                </a:cubicBezTo>
                <a:cubicBezTo>
                  <a:pt x="286" y="314"/>
                  <a:pt x="286" y="314"/>
                  <a:pt x="286" y="314"/>
                </a:cubicBezTo>
                <a:cubicBezTo>
                  <a:pt x="286" y="311"/>
                  <a:pt x="287" y="307"/>
                  <a:pt x="289" y="305"/>
                </a:cubicBezTo>
                <a:cubicBezTo>
                  <a:pt x="289" y="305"/>
                  <a:pt x="289" y="305"/>
                  <a:pt x="289" y="305"/>
                </a:cubicBezTo>
                <a:cubicBezTo>
                  <a:pt x="292" y="302"/>
                  <a:pt x="295" y="301"/>
                  <a:pt x="299" y="301"/>
                </a:cubicBezTo>
                <a:cubicBezTo>
                  <a:pt x="299" y="301"/>
                  <a:pt x="299" y="301"/>
                  <a:pt x="299" y="301"/>
                </a:cubicBezTo>
                <a:cubicBezTo>
                  <a:pt x="440" y="301"/>
                  <a:pt x="440" y="301"/>
                  <a:pt x="440" y="301"/>
                </a:cubicBezTo>
                <a:cubicBezTo>
                  <a:pt x="440" y="252"/>
                  <a:pt x="440" y="252"/>
                  <a:pt x="440" y="252"/>
                </a:cubicBezTo>
                <a:cubicBezTo>
                  <a:pt x="298" y="252"/>
                  <a:pt x="298" y="252"/>
                  <a:pt x="298" y="252"/>
                </a:cubicBezTo>
                <a:cubicBezTo>
                  <a:pt x="291" y="252"/>
                  <a:pt x="285" y="246"/>
                  <a:pt x="285" y="239"/>
                </a:cubicBezTo>
                <a:cubicBezTo>
                  <a:pt x="285" y="239"/>
                  <a:pt x="285" y="239"/>
                  <a:pt x="285" y="239"/>
                </a:cubicBezTo>
                <a:cubicBezTo>
                  <a:pt x="285" y="231"/>
                  <a:pt x="291" y="226"/>
                  <a:pt x="298" y="226"/>
                </a:cubicBezTo>
                <a:cubicBezTo>
                  <a:pt x="298" y="226"/>
                  <a:pt x="298" y="226"/>
                  <a:pt x="298" y="226"/>
                </a:cubicBezTo>
                <a:cubicBezTo>
                  <a:pt x="453" y="226"/>
                  <a:pt x="453" y="226"/>
                  <a:pt x="453" y="226"/>
                </a:cubicBezTo>
                <a:cubicBezTo>
                  <a:pt x="457" y="226"/>
                  <a:pt x="460" y="227"/>
                  <a:pt x="463" y="229"/>
                </a:cubicBezTo>
                <a:cubicBezTo>
                  <a:pt x="463" y="229"/>
                  <a:pt x="463" y="229"/>
                  <a:pt x="463" y="229"/>
                </a:cubicBezTo>
                <a:cubicBezTo>
                  <a:pt x="465" y="232"/>
                  <a:pt x="467" y="235"/>
                  <a:pt x="467" y="239"/>
                </a:cubicBezTo>
                <a:cubicBezTo>
                  <a:pt x="467" y="239"/>
                  <a:pt x="467" y="239"/>
                  <a:pt x="467" y="239"/>
                </a:cubicBezTo>
                <a:cubicBezTo>
                  <a:pt x="467" y="314"/>
                  <a:pt x="467" y="314"/>
                  <a:pt x="467" y="314"/>
                </a:cubicBezTo>
                <a:cubicBezTo>
                  <a:pt x="467" y="318"/>
                  <a:pt x="465" y="321"/>
                  <a:pt x="463" y="324"/>
                </a:cubicBezTo>
                <a:cubicBezTo>
                  <a:pt x="463" y="324"/>
                  <a:pt x="463" y="324"/>
                  <a:pt x="463" y="324"/>
                </a:cubicBezTo>
                <a:cubicBezTo>
                  <a:pt x="460" y="326"/>
                  <a:pt x="457" y="328"/>
                  <a:pt x="453" y="328"/>
                </a:cubicBezTo>
                <a:cubicBezTo>
                  <a:pt x="453" y="328"/>
                  <a:pt x="453" y="328"/>
                  <a:pt x="453" y="328"/>
                </a:cubicBezTo>
                <a:cubicBezTo>
                  <a:pt x="312" y="328"/>
                  <a:pt x="312" y="328"/>
                  <a:pt x="312" y="328"/>
                </a:cubicBezTo>
                <a:cubicBezTo>
                  <a:pt x="312" y="409"/>
                  <a:pt x="312" y="409"/>
                  <a:pt x="312" y="409"/>
                </a:cubicBezTo>
                <a:cubicBezTo>
                  <a:pt x="312" y="414"/>
                  <a:pt x="309" y="419"/>
                  <a:pt x="304" y="421"/>
                </a:cubicBezTo>
                <a:cubicBezTo>
                  <a:pt x="304" y="421"/>
                  <a:pt x="304" y="421"/>
                  <a:pt x="304" y="421"/>
                </a:cubicBezTo>
                <a:cubicBezTo>
                  <a:pt x="302" y="422"/>
                  <a:pt x="301" y="422"/>
                  <a:pt x="299" y="422"/>
                </a:cubicBezTo>
                <a:cubicBezTo>
                  <a:pt x="299" y="422"/>
                  <a:pt x="299" y="422"/>
                  <a:pt x="299" y="422"/>
                </a:cubicBezTo>
                <a:cubicBezTo>
                  <a:pt x="295" y="422"/>
                  <a:pt x="292" y="420"/>
                  <a:pt x="289" y="418"/>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8" name="Freeform 284"/>
          <p:cNvSpPr>
            <a:spLocks/>
          </p:cNvSpPr>
          <p:nvPr userDrawn="1"/>
        </p:nvSpPr>
        <p:spPr bwMode="auto">
          <a:xfrm>
            <a:off x="2447735" y="1346525"/>
            <a:ext cx="233423" cy="313134"/>
          </a:xfrm>
          <a:custGeom>
            <a:avLst/>
            <a:gdLst/>
            <a:ahLst/>
            <a:cxnLst>
              <a:cxn ang="0">
                <a:pos x="8" y="68"/>
              </a:cxn>
              <a:cxn ang="0">
                <a:pos x="0" y="106"/>
              </a:cxn>
              <a:cxn ang="0">
                <a:pos x="57" y="222"/>
              </a:cxn>
              <a:cxn ang="0">
                <a:pos x="67" y="229"/>
              </a:cxn>
              <a:cxn ang="0">
                <a:pos x="67" y="229"/>
              </a:cxn>
              <a:cxn ang="0">
                <a:pos x="67" y="229"/>
              </a:cxn>
              <a:cxn ang="0">
                <a:pos x="85" y="223"/>
              </a:cxn>
              <a:cxn ang="0">
                <a:pos x="80" y="205"/>
              </a:cxn>
              <a:cxn ang="0">
                <a:pos x="59" y="163"/>
              </a:cxn>
              <a:cxn ang="0">
                <a:pos x="73" y="153"/>
              </a:cxn>
              <a:cxn ang="0">
                <a:pos x="89" y="143"/>
              </a:cxn>
              <a:cxn ang="0">
                <a:pos x="79" y="127"/>
              </a:cxn>
              <a:cxn ang="0">
                <a:pos x="35" y="151"/>
              </a:cxn>
              <a:cxn ang="0">
                <a:pos x="26" y="106"/>
              </a:cxn>
              <a:cxn ang="0">
                <a:pos x="31" y="80"/>
              </a:cxn>
              <a:cxn ang="0">
                <a:pos x="155" y="27"/>
              </a:cxn>
              <a:cxn ang="0">
                <a:pos x="241" y="85"/>
              </a:cxn>
              <a:cxn ang="0">
                <a:pos x="243" y="102"/>
              </a:cxn>
              <a:cxn ang="0">
                <a:pos x="234" y="131"/>
              </a:cxn>
              <a:cxn ang="0">
                <a:pos x="230" y="140"/>
              </a:cxn>
              <a:cxn ang="0">
                <a:pos x="246" y="184"/>
              </a:cxn>
              <a:cxn ang="0">
                <a:pos x="247" y="190"/>
              </a:cxn>
              <a:cxn ang="0">
                <a:pos x="239" y="197"/>
              </a:cxn>
              <a:cxn ang="0">
                <a:pos x="230" y="203"/>
              </a:cxn>
              <a:cxn ang="0">
                <a:pos x="226" y="218"/>
              </a:cxn>
              <a:cxn ang="0">
                <a:pos x="228" y="231"/>
              </a:cxn>
              <a:cxn ang="0">
                <a:pos x="224" y="242"/>
              </a:cxn>
              <a:cxn ang="0">
                <a:pos x="224" y="244"/>
              </a:cxn>
              <a:cxn ang="0">
                <a:pos x="227" y="255"/>
              </a:cxn>
              <a:cxn ang="0">
                <a:pos x="219" y="273"/>
              </a:cxn>
              <a:cxn ang="0">
                <a:pos x="197" y="286"/>
              </a:cxn>
              <a:cxn ang="0">
                <a:pos x="150" y="294"/>
              </a:cxn>
              <a:cxn ang="0">
                <a:pos x="131" y="336"/>
              </a:cxn>
              <a:cxn ang="0">
                <a:pos x="40" y="292"/>
              </a:cxn>
              <a:cxn ang="0">
                <a:pos x="22" y="298"/>
              </a:cxn>
              <a:cxn ang="0">
                <a:pos x="28" y="315"/>
              </a:cxn>
              <a:cxn ang="0">
                <a:pos x="135" y="367"/>
              </a:cxn>
              <a:cxn ang="0">
                <a:pos x="147" y="367"/>
              </a:cxn>
              <a:cxn ang="0">
                <a:pos x="154" y="357"/>
              </a:cxn>
              <a:cxn ang="0">
                <a:pos x="165" y="316"/>
              </a:cxn>
              <a:cxn ang="0">
                <a:pos x="197" y="313"/>
              </a:cxn>
              <a:cxn ang="0">
                <a:pos x="244" y="283"/>
              </a:cxn>
              <a:cxn ang="0">
                <a:pos x="246" y="278"/>
              </a:cxn>
              <a:cxn ang="0">
                <a:pos x="254" y="252"/>
              </a:cxn>
              <a:cxn ang="0">
                <a:pos x="251" y="244"/>
              </a:cxn>
              <a:cxn ang="0">
                <a:pos x="255" y="235"/>
              </a:cxn>
              <a:cxn ang="0">
                <a:pos x="255" y="232"/>
              </a:cxn>
              <a:cxn ang="0">
                <a:pos x="253" y="219"/>
              </a:cxn>
              <a:cxn ang="0">
                <a:pos x="274" y="199"/>
              </a:cxn>
              <a:cxn ang="0">
                <a:pos x="276" y="189"/>
              </a:cxn>
              <a:cxn ang="0">
                <a:pos x="275" y="183"/>
              </a:cxn>
              <a:cxn ang="0">
                <a:pos x="271" y="174"/>
              </a:cxn>
              <a:cxn ang="0">
                <a:pos x="257" y="143"/>
              </a:cxn>
              <a:cxn ang="0">
                <a:pos x="269" y="102"/>
              </a:cxn>
              <a:cxn ang="0">
                <a:pos x="267" y="80"/>
              </a:cxn>
              <a:cxn ang="0">
                <a:pos x="155" y="0"/>
              </a:cxn>
              <a:cxn ang="0">
                <a:pos x="8" y="68"/>
              </a:cxn>
            </a:cxnLst>
            <a:rect l="0" t="0" r="r" b="b"/>
            <a:pathLst>
              <a:path w="276" h="369">
                <a:moveTo>
                  <a:pt x="8" y="68"/>
                </a:moveTo>
                <a:cubicBezTo>
                  <a:pt x="3" y="77"/>
                  <a:pt x="0" y="90"/>
                  <a:pt x="0" y="106"/>
                </a:cubicBezTo>
                <a:cubicBezTo>
                  <a:pt x="0" y="145"/>
                  <a:pt x="17" y="196"/>
                  <a:pt x="57" y="222"/>
                </a:cubicBezTo>
                <a:cubicBezTo>
                  <a:pt x="60" y="225"/>
                  <a:pt x="63" y="227"/>
                  <a:pt x="67" y="229"/>
                </a:cubicBezTo>
                <a:cubicBezTo>
                  <a:pt x="67" y="229"/>
                  <a:pt x="67" y="229"/>
                  <a:pt x="67" y="229"/>
                </a:cubicBezTo>
                <a:cubicBezTo>
                  <a:pt x="67" y="229"/>
                  <a:pt x="67" y="229"/>
                  <a:pt x="67" y="229"/>
                </a:cubicBezTo>
                <a:cubicBezTo>
                  <a:pt x="74" y="232"/>
                  <a:pt x="82" y="230"/>
                  <a:pt x="85" y="223"/>
                </a:cubicBezTo>
                <a:cubicBezTo>
                  <a:pt x="88" y="217"/>
                  <a:pt x="86" y="209"/>
                  <a:pt x="80" y="205"/>
                </a:cubicBezTo>
                <a:cubicBezTo>
                  <a:pt x="58" y="194"/>
                  <a:pt x="54" y="175"/>
                  <a:pt x="59" y="163"/>
                </a:cubicBezTo>
                <a:cubicBezTo>
                  <a:pt x="60" y="159"/>
                  <a:pt x="64" y="151"/>
                  <a:pt x="73" y="153"/>
                </a:cubicBezTo>
                <a:cubicBezTo>
                  <a:pt x="81" y="155"/>
                  <a:pt x="88" y="150"/>
                  <a:pt x="89" y="143"/>
                </a:cubicBezTo>
                <a:cubicBezTo>
                  <a:pt x="91" y="136"/>
                  <a:pt x="86" y="129"/>
                  <a:pt x="79" y="127"/>
                </a:cubicBezTo>
                <a:cubicBezTo>
                  <a:pt x="60" y="123"/>
                  <a:pt x="43" y="133"/>
                  <a:pt x="35" y="151"/>
                </a:cubicBezTo>
                <a:cubicBezTo>
                  <a:pt x="29" y="136"/>
                  <a:pt x="26" y="120"/>
                  <a:pt x="26" y="106"/>
                </a:cubicBezTo>
                <a:cubicBezTo>
                  <a:pt x="26" y="95"/>
                  <a:pt x="28" y="86"/>
                  <a:pt x="31" y="80"/>
                </a:cubicBezTo>
                <a:cubicBezTo>
                  <a:pt x="54" y="34"/>
                  <a:pt x="119" y="27"/>
                  <a:pt x="155" y="27"/>
                </a:cubicBezTo>
                <a:cubicBezTo>
                  <a:pt x="197" y="27"/>
                  <a:pt x="235" y="52"/>
                  <a:pt x="241" y="85"/>
                </a:cubicBezTo>
                <a:cubicBezTo>
                  <a:pt x="242" y="91"/>
                  <a:pt x="243" y="97"/>
                  <a:pt x="243" y="102"/>
                </a:cubicBezTo>
                <a:cubicBezTo>
                  <a:pt x="243" y="120"/>
                  <a:pt x="236" y="128"/>
                  <a:pt x="234" y="131"/>
                </a:cubicBezTo>
                <a:cubicBezTo>
                  <a:pt x="232" y="133"/>
                  <a:pt x="230" y="136"/>
                  <a:pt x="230" y="140"/>
                </a:cubicBezTo>
                <a:cubicBezTo>
                  <a:pt x="230" y="154"/>
                  <a:pt x="238" y="168"/>
                  <a:pt x="246" y="184"/>
                </a:cubicBezTo>
                <a:cubicBezTo>
                  <a:pt x="246" y="184"/>
                  <a:pt x="249" y="188"/>
                  <a:pt x="247" y="190"/>
                </a:cubicBezTo>
                <a:cubicBezTo>
                  <a:pt x="246" y="192"/>
                  <a:pt x="241" y="196"/>
                  <a:pt x="239" y="197"/>
                </a:cubicBezTo>
                <a:cubicBezTo>
                  <a:pt x="230" y="203"/>
                  <a:pt x="230" y="203"/>
                  <a:pt x="230" y="203"/>
                </a:cubicBezTo>
                <a:cubicBezTo>
                  <a:pt x="229" y="205"/>
                  <a:pt x="226" y="208"/>
                  <a:pt x="226" y="218"/>
                </a:cubicBezTo>
                <a:cubicBezTo>
                  <a:pt x="226" y="221"/>
                  <a:pt x="227" y="226"/>
                  <a:pt x="228" y="231"/>
                </a:cubicBezTo>
                <a:cubicBezTo>
                  <a:pt x="226" y="234"/>
                  <a:pt x="224" y="238"/>
                  <a:pt x="224" y="242"/>
                </a:cubicBezTo>
                <a:cubicBezTo>
                  <a:pt x="224" y="243"/>
                  <a:pt x="224" y="243"/>
                  <a:pt x="224" y="244"/>
                </a:cubicBezTo>
                <a:cubicBezTo>
                  <a:pt x="224" y="247"/>
                  <a:pt x="224" y="251"/>
                  <a:pt x="227" y="255"/>
                </a:cubicBezTo>
                <a:cubicBezTo>
                  <a:pt x="226" y="259"/>
                  <a:pt x="223" y="268"/>
                  <a:pt x="219" y="273"/>
                </a:cubicBezTo>
                <a:cubicBezTo>
                  <a:pt x="217" y="277"/>
                  <a:pt x="205" y="286"/>
                  <a:pt x="197" y="286"/>
                </a:cubicBezTo>
                <a:cubicBezTo>
                  <a:pt x="173" y="286"/>
                  <a:pt x="159" y="288"/>
                  <a:pt x="150" y="294"/>
                </a:cubicBezTo>
                <a:cubicBezTo>
                  <a:pt x="147" y="296"/>
                  <a:pt x="139" y="300"/>
                  <a:pt x="131" y="336"/>
                </a:cubicBezTo>
                <a:cubicBezTo>
                  <a:pt x="109" y="325"/>
                  <a:pt x="40" y="292"/>
                  <a:pt x="40" y="292"/>
                </a:cubicBezTo>
                <a:cubicBezTo>
                  <a:pt x="33" y="288"/>
                  <a:pt x="25" y="291"/>
                  <a:pt x="22" y="298"/>
                </a:cubicBezTo>
                <a:cubicBezTo>
                  <a:pt x="19" y="304"/>
                  <a:pt x="22" y="312"/>
                  <a:pt x="28" y="315"/>
                </a:cubicBezTo>
                <a:cubicBezTo>
                  <a:pt x="135" y="367"/>
                  <a:pt x="135" y="367"/>
                  <a:pt x="135" y="367"/>
                </a:cubicBezTo>
                <a:cubicBezTo>
                  <a:pt x="139" y="369"/>
                  <a:pt x="143" y="369"/>
                  <a:pt x="147" y="367"/>
                </a:cubicBezTo>
                <a:cubicBezTo>
                  <a:pt x="151" y="365"/>
                  <a:pt x="153" y="361"/>
                  <a:pt x="154" y="357"/>
                </a:cubicBezTo>
                <a:cubicBezTo>
                  <a:pt x="157" y="340"/>
                  <a:pt x="162" y="321"/>
                  <a:pt x="165" y="316"/>
                </a:cubicBezTo>
                <a:cubicBezTo>
                  <a:pt x="169" y="314"/>
                  <a:pt x="178" y="313"/>
                  <a:pt x="197" y="313"/>
                </a:cubicBezTo>
                <a:cubicBezTo>
                  <a:pt x="215" y="313"/>
                  <a:pt x="238" y="299"/>
                  <a:pt x="244" y="283"/>
                </a:cubicBezTo>
                <a:cubicBezTo>
                  <a:pt x="246" y="278"/>
                  <a:pt x="246" y="278"/>
                  <a:pt x="246" y="278"/>
                </a:cubicBezTo>
                <a:cubicBezTo>
                  <a:pt x="251" y="268"/>
                  <a:pt x="254" y="259"/>
                  <a:pt x="254" y="252"/>
                </a:cubicBezTo>
                <a:cubicBezTo>
                  <a:pt x="254" y="249"/>
                  <a:pt x="253" y="246"/>
                  <a:pt x="251" y="244"/>
                </a:cubicBezTo>
                <a:cubicBezTo>
                  <a:pt x="253" y="241"/>
                  <a:pt x="255" y="238"/>
                  <a:pt x="255" y="235"/>
                </a:cubicBezTo>
                <a:cubicBezTo>
                  <a:pt x="255" y="234"/>
                  <a:pt x="255" y="233"/>
                  <a:pt x="255" y="232"/>
                </a:cubicBezTo>
                <a:cubicBezTo>
                  <a:pt x="254" y="228"/>
                  <a:pt x="253" y="222"/>
                  <a:pt x="253" y="219"/>
                </a:cubicBezTo>
                <a:cubicBezTo>
                  <a:pt x="261" y="214"/>
                  <a:pt x="270" y="205"/>
                  <a:pt x="274" y="199"/>
                </a:cubicBezTo>
                <a:cubicBezTo>
                  <a:pt x="276" y="195"/>
                  <a:pt x="276" y="191"/>
                  <a:pt x="276" y="189"/>
                </a:cubicBezTo>
                <a:cubicBezTo>
                  <a:pt x="276" y="186"/>
                  <a:pt x="276" y="184"/>
                  <a:pt x="275" y="183"/>
                </a:cubicBezTo>
                <a:cubicBezTo>
                  <a:pt x="271" y="174"/>
                  <a:pt x="271" y="174"/>
                  <a:pt x="271" y="174"/>
                </a:cubicBezTo>
                <a:cubicBezTo>
                  <a:pt x="267" y="166"/>
                  <a:pt x="259" y="153"/>
                  <a:pt x="257" y="143"/>
                </a:cubicBezTo>
                <a:cubicBezTo>
                  <a:pt x="265" y="133"/>
                  <a:pt x="269" y="118"/>
                  <a:pt x="269" y="102"/>
                </a:cubicBezTo>
                <a:cubicBezTo>
                  <a:pt x="269" y="95"/>
                  <a:pt x="269" y="87"/>
                  <a:pt x="267" y="80"/>
                </a:cubicBezTo>
                <a:cubicBezTo>
                  <a:pt x="259" y="35"/>
                  <a:pt x="211" y="0"/>
                  <a:pt x="155" y="0"/>
                </a:cubicBezTo>
                <a:cubicBezTo>
                  <a:pt x="82" y="0"/>
                  <a:pt x="30" y="24"/>
                  <a:pt x="8" y="68"/>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9" name="Freeform 288"/>
          <p:cNvSpPr>
            <a:spLocks/>
          </p:cNvSpPr>
          <p:nvPr userDrawn="1"/>
        </p:nvSpPr>
        <p:spPr bwMode="auto">
          <a:xfrm>
            <a:off x="2389973" y="1815866"/>
            <a:ext cx="348944" cy="330993"/>
          </a:xfrm>
          <a:custGeom>
            <a:avLst/>
            <a:gdLst/>
            <a:ahLst/>
            <a:cxnLst>
              <a:cxn ang="0">
                <a:pos x="387" y="147"/>
              </a:cxn>
              <a:cxn ang="0">
                <a:pos x="334" y="107"/>
              </a:cxn>
              <a:cxn ang="0">
                <a:pos x="354" y="73"/>
              </a:cxn>
              <a:cxn ang="0">
                <a:pos x="306" y="26"/>
              </a:cxn>
              <a:cxn ang="0">
                <a:pos x="256" y="11"/>
              </a:cxn>
              <a:cxn ang="0">
                <a:pos x="240" y="38"/>
              </a:cxn>
              <a:cxn ang="0">
                <a:pos x="213" y="40"/>
              </a:cxn>
              <a:cxn ang="0">
                <a:pos x="181" y="29"/>
              </a:cxn>
              <a:cxn ang="0">
                <a:pos x="167" y="3"/>
              </a:cxn>
              <a:cxn ang="0">
                <a:pos x="70" y="49"/>
              </a:cxn>
              <a:cxn ang="0">
                <a:pos x="86" y="91"/>
              </a:cxn>
              <a:cxn ang="0">
                <a:pos x="26" y="129"/>
              </a:cxn>
              <a:cxn ang="0">
                <a:pos x="11" y="138"/>
              </a:cxn>
              <a:cxn ang="0">
                <a:pos x="13" y="246"/>
              </a:cxn>
              <a:cxn ang="0">
                <a:pos x="53" y="247"/>
              </a:cxn>
              <a:cxn ang="0">
                <a:pos x="56" y="320"/>
              </a:cxn>
              <a:cxn ang="0">
                <a:pos x="94" y="367"/>
              </a:cxn>
              <a:cxn ang="0">
                <a:pos x="157" y="383"/>
              </a:cxn>
              <a:cxn ang="0">
                <a:pos x="223" y="356"/>
              </a:cxn>
              <a:cxn ang="0">
                <a:pos x="238" y="332"/>
              </a:cxn>
              <a:cxn ang="0">
                <a:pos x="185" y="219"/>
              </a:cxn>
              <a:cxn ang="0">
                <a:pos x="143" y="123"/>
              </a:cxn>
              <a:cxn ang="0">
                <a:pos x="188" y="180"/>
              </a:cxn>
              <a:cxn ang="0">
                <a:pos x="221" y="177"/>
              </a:cxn>
              <a:cxn ang="0">
                <a:pos x="275" y="185"/>
              </a:cxn>
              <a:cxn ang="0">
                <a:pos x="292" y="228"/>
              </a:cxn>
              <a:cxn ang="0">
                <a:pos x="301" y="311"/>
              </a:cxn>
              <a:cxn ang="0">
                <a:pos x="236" y="384"/>
              </a:cxn>
              <a:cxn ang="0">
                <a:pos x="331" y="351"/>
              </a:cxn>
              <a:cxn ang="0">
                <a:pos x="327" y="273"/>
              </a:cxn>
              <a:cxn ang="0">
                <a:pos x="308" y="197"/>
              </a:cxn>
              <a:cxn ang="0">
                <a:pos x="253" y="151"/>
              </a:cxn>
              <a:cxn ang="0">
                <a:pos x="205" y="155"/>
              </a:cxn>
              <a:cxn ang="0">
                <a:pos x="141" y="94"/>
              </a:cxn>
              <a:cxn ang="0">
                <a:pos x="118" y="136"/>
              </a:cxn>
              <a:cxn ang="0">
                <a:pos x="160" y="309"/>
              </a:cxn>
              <a:cxn ang="0">
                <a:pos x="176" y="327"/>
              </a:cxn>
              <a:cxn ang="0">
                <a:pos x="139" y="361"/>
              </a:cxn>
              <a:cxn ang="0">
                <a:pos x="83" y="327"/>
              </a:cxn>
              <a:cxn ang="0">
                <a:pos x="104" y="284"/>
              </a:cxn>
              <a:cxn ang="0">
                <a:pos x="76" y="229"/>
              </a:cxn>
              <a:cxn ang="0">
                <a:pos x="31" y="222"/>
              </a:cxn>
              <a:cxn ang="0">
                <a:pos x="78" y="154"/>
              </a:cxn>
              <a:cxn ang="0">
                <a:pos x="107" y="108"/>
              </a:cxn>
              <a:cxn ang="0">
                <a:pos x="109" y="77"/>
              </a:cxn>
              <a:cxn ang="0">
                <a:pos x="152" y="29"/>
              </a:cxn>
              <a:cxn ang="0">
                <a:pos x="163" y="54"/>
              </a:cxn>
              <a:cxn ang="0">
                <a:pos x="188" y="67"/>
              </a:cxn>
              <a:cxn ang="0">
                <a:pos x="241" y="73"/>
              </a:cxn>
              <a:cxn ang="0">
                <a:pos x="263" y="51"/>
              </a:cxn>
              <a:cxn ang="0">
                <a:pos x="289" y="47"/>
              </a:cxn>
              <a:cxn ang="0">
                <a:pos x="324" y="75"/>
              </a:cxn>
              <a:cxn ang="0">
                <a:pos x="311" y="121"/>
              </a:cxn>
              <a:cxn ang="0">
                <a:pos x="334" y="169"/>
              </a:cxn>
              <a:cxn ang="0">
                <a:pos x="373" y="245"/>
              </a:cxn>
              <a:cxn ang="0">
                <a:pos x="395" y="261"/>
              </a:cxn>
            </a:cxnLst>
            <a:rect l="0" t="0" r="r" b="b"/>
            <a:pathLst>
              <a:path w="413" h="391">
                <a:moveTo>
                  <a:pt x="401" y="155"/>
                </a:moveTo>
                <a:cubicBezTo>
                  <a:pt x="400" y="152"/>
                  <a:pt x="398" y="150"/>
                  <a:pt x="396" y="149"/>
                </a:cubicBezTo>
                <a:cubicBezTo>
                  <a:pt x="393" y="147"/>
                  <a:pt x="390" y="146"/>
                  <a:pt x="387" y="147"/>
                </a:cubicBezTo>
                <a:cubicBezTo>
                  <a:pt x="356" y="150"/>
                  <a:pt x="356" y="150"/>
                  <a:pt x="356" y="150"/>
                </a:cubicBezTo>
                <a:cubicBezTo>
                  <a:pt x="354" y="145"/>
                  <a:pt x="351" y="138"/>
                  <a:pt x="347" y="131"/>
                </a:cubicBezTo>
                <a:cubicBezTo>
                  <a:pt x="343" y="121"/>
                  <a:pt x="338" y="113"/>
                  <a:pt x="334" y="107"/>
                </a:cubicBezTo>
                <a:cubicBezTo>
                  <a:pt x="351" y="83"/>
                  <a:pt x="351" y="83"/>
                  <a:pt x="351" y="83"/>
                </a:cubicBezTo>
                <a:cubicBezTo>
                  <a:pt x="351" y="83"/>
                  <a:pt x="351" y="83"/>
                  <a:pt x="352" y="83"/>
                </a:cubicBezTo>
                <a:cubicBezTo>
                  <a:pt x="353" y="80"/>
                  <a:pt x="354" y="76"/>
                  <a:pt x="354" y="73"/>
                </a:cubicBezTo>
                <a:cubicBezTo>
                  <a:pt x="354" y="73"/>
                  <a:pt x="354" y="73"/>
                  <a:pt x="354" y="73"/>
                </a:cubicBezTo>
                <a:cubicBezTo>
                  <a:pt x="353" y="67"/>
                  <a:pt x="350" y="61"/>
                  <a:pt x="335" y="48"/>
                </a:cubicBezTo>
                <a:cubicBezTo>
                  <a:pt x="326" y="40"/>
                  <a:pt x="315" y="33"/>
                  <a:pt x="306" y="26"/>
                </a:cubicBezTo>
                <a:cubicBezTo>
                  <a:pt x="305" y="26"/>
                  <a:pt x="304" y="25"/>
                  <a:pt x="303" y="25"/>
                </a:cubicBezTo>
                <a:cubicBezTo>
                  <a:pt x="282" y="11"/>
                  <a:pt x="268" y="7"/>
                  <a:pt x="256" y="11"/>
                </a:cubicBezTo>
                <a:cubicBezTo>
                  <a:pt x="256" y="11"/>
                  <a:pt x="256" y="11"/>
                  <a:pt x="256" y="11"/>
                </a:cubicBezTo>
                <a:cubicBezTo>
                  <a:pt x="255" y="11"/>
                  <a:pt x="254" y="12"/>
                  <a:pt x="253" y="13"/>
                </a:cubicBezTo>
                <a:cubicBezTo>
                  <a:pt x="251" y="14"/>
                  <a:pt x="249" y="16"/>
                  <a:pt x="248" y="17"/>
                </a:cubicBezTo>
                <a:cubicBezTo>
                  <a:pt x="247" y="20"/>
                  <a:pt x="245" y="25"/>
                  <a:pt x="240" y="38"/>
                </a:cubicBezTo>
                <a:cubicBezTo>
                  <a:pt x="238" y="41"/>
                  <a:pt x="238" y="41"/>
                  <a:pt x="238" y="41"/>
                </a:cubicBezTo>
                <a:cubicBezTo>
                  <a:pt x="238" y="42"/>
                  <a:pt x="238" y="43"/>
                  <a:pt x="237" y="44"/>
                </a:cubicBezTo>
                <a:cubicBezTo>
                  <a:pt x="231" y="42"/>
                  <a:pt x="222" y="41"/>
                  <a:pt x="213" y="40"/>
                </a:cubicBezTo>
                <a:cubicBezTo>
                  <a:pt x="203" y="40"/>
                  <a:pt x="194" y="40"/>
                  <a:pt x="187" y="40"/>
                </a:cubicBezTo>
                <a:cubicBezTo>
                  <a:pt x="185" y="38"/>
                  <a:pt x="184" y="34"/>
                  <a:pt x="182" y="30"/>
                </a:cubicBezTo>
                <a:cubicBezTo>
                  <a:pt x="181" y="29"/>
                  <a:pt x="181" y="29"/>
                  <a:pt x="181" y="29"/>
                </a:cubicBezTo>
                <a:cubicBezTo>
                  <a:pt x="178" y="23"/>
                  <a:pt x="174" y="14"/>
                  <a:pt x="172" y="10"/>
                </a:cubicBezTo>
                <a:cubicBezTo>
                  <a:pt x="171" y="8"/>
                  <a:pt x="170" y="5"/>
                  <a:pt x="167" y="4"/>
                </a:cubicBezTo>
                <a:cubicBezTo>
                  <a:pt x="167" y="4"/>
                  <a:pt x="167" y="4"/>
                  <a:pt x="167" y="3"/>
                </a:cubicBezTo>
                <a:cubicBezTo>
                  <a:pt x="165" y="2"/>
                  <a:pt x="163" y="1"/>
                  <a:pt x="160" y="1"/>
                </a:cubicBezTo>
                <a:cubicBezTo>
                  <a:pt x="147" y="0"/>
                  <a:pt x="120" y="13"/>
                  <a:pt x="112" y="17"/>
                </a:cubicBezTo>
                <a:cubicBezTo>
                  <a:pt x="90" y="28"/>
                  <a:pt x="76" y="39"/>
                  <a:pt x="70" y="49"/>
                </a:cubicBezTo>
                <a:cubicBezTo>
                  <a:pt x="69" y="50"/>
                  <a:pt x="68" y="51"/>
                  <a:pt x="67" y="53"/>
                </a:cubicBezTo>
                <a:cubicBezTo>
                  <a:pt x="65" y="57"/>
                  <a:pt x="66" y="62"/>
                  <a:pt x="69" y="67"/>
                </a:cubicBezTo>
                <a:cubicBezTo>
                  <a:pt x="75" y="77"/>
                  <a:pt x="80" y="84"/>
                  <a:pt x="86" y="91"/>
                </a:cubicBezTo>
                <a:cubicBezTo>
                  <a:pt x="80" y="98"/>
                  <a:pt x="73" y="107"/>
                  <a:pt x="68" y="116"/>
                </a:cubicBezTo>
                <a:cubicBezTo>
                  <a:pt x="63" y="122"/>
                  <a:pt x="60" y="129"/>
                  <a:pt x="57" y="134"/>
                </a:cubicBezTo>
                <a:cubicBezTo>
                  <a:pt x="26" y="129"/>
                  <a:pt x="26" y="129"/>
                  <a:pt x="26" y="129"/>
                </a:cubicBezTo>
                <a:cubicBezTo>
                  <a:pt x="21" y="128"/>
                  <a:pt x="15" y="131"/>
                  <a:pt x="12" y="135"/>
                </a:cubicBezTo>
                <a:cubicBezTo>
                  <a:pt x="12" y="136"/>
                  <a:pt x="12" y="136"/>
                  <a:pt x="12" y="136"/>
                </a:cubicBezTo>
                <a:cubicBezTo>
                  <a:pt x="11" y="137"/>
                  <a:pt x="11" y="137"/>
                  <a:pt x="11" y="138"/>
                </a:cubicBezTo>
                <a:cubicBezTo>
                  <a:pt x="10" y="138"/>
                  <a:pt x="10" y="138"/>
                  <a:pt x="10" y="139"/>
                </a:cubicBezTo>
                <a:cubicBezTo>
                  <a:pt x="6" y="150"/>
                  <a:pt x="0" y="215"/>
                  <a:pt x="7" y="238"/>
                </a:cubicBezTo>
                <a:cubicBezTo>
                  <a:pt x="8" y="241"/>
                  <a:pt x="10" y="244"/>
                  <a:pt x="13" y="246"/>
                </a:cubicBezTo>
                <a:cubicBezTo>
                  <a:pt x="15" y="248"/>
                  <a:pt x="18" y="249"/>
                  <a:pt x="20" y="249"/>
                </a:cubicBezTo>
                <a:cubicBezTo>
                  <a:pt x="21" y="249"/>
                  <a:pt x="21" y="249"/>
                  <a:pt x="21" y="249"/>
                </a:cubicBezTo>
                <a:cubicBezTo>
                  <a:pt x="29" y="249"/>
                  <a:pt x="42" y="248"/>
                  <a:pt x="53" y="247"/>
                </a:cubicBezTo>
                <a:cubicBezTo>
                  <a:pt x="58" y="261"/>
                  <a:pt x="68" y="280"/>
                  <a:pt x="76" y="292"/>
                </a:cubicBezTo>
                <a:cubicBezTo>
                  <a:pt x="67" y="304"/>
                  <a:pt x="56" y="320"/>
                  <a:pt x="56" y="320"/>
                </a:cubicBezTo>
                <a:cubicBezTo>
                  <a:pt x="56" y="320"/>
                  <a:pt x="56" y="320"/>
                  <a:pt x="56" y="320"/>
                </a:cubicBezTo>
                <a:cubicBezTo>
                  <a:pt x="53" y="324"/>
                  <a:pt x="53" y="329"/>
                  <a:pt x="55" y="333"/>
                </a:cubicBezTo>
                <a:cubicBezTo>
                  <a:pt x="58" y="341"/>
                  <a:pt x="68" y="351"/>
                  <a:pt x="86" y="363"/>
                </a:cubicBezTo>
                <a:cubicBezTo>
                  <a:pt x="89" y="364"/>
                  <a:pt x="91" y="366"/>
                  <a:pt x="94" y="367"/>
                </a:cubicBezTo>
                <a:cubicBezTo>
                  <a:pt x="103" y="373"/>
                  <a:pt x="127" y="387"/>
                  <a:pt x="143" y="389"/>
                </a:cubicBezTo>
                <a:cubicBezTo>
                  <a:pt x="144" y="390"/>
                  <a:pt x="144" y="390"/>
                  <a:pt x="145" y="390"/>
                </a:cubicBezTo>
                <a:cubicBezTo>
                  <a:pt x="150" y="390"/>
                  <a:pt x="155" y="387"/>
                  <a:pt x="157" y="383"/>
                </a:cubicBezTo>
                <a:cubicBezTo>
                  <a:pt x="158" y="383"/>
                  <a:pt x="158" y="382"/>
                  <a:pt x="158" y="381"/>
                </a:cubicBezTo>
                <a:cubicBezTo>
                  <a:pt x="172" y="354"/>
                  <a:pt x="172" y="354"/>
                  <a:pt x="172" y="354"/>
                </a:cubicBezTo>
                <a:cubicBezTo>
                  <a:pt x="190" y="358"/>
                  <a:pt x="209" y="357"/>
                  <a:pt x="223" y="356"/>
                </a:cubicBezTo>
                <a:cubicBezTo>
                  <a:pt x="229" y="356"/>
                  <a:pt x="229" y="356"/>
                  <a:pt x="229" y="356"/>
                </a:cubicBezTo>
                <a:cubicBezTo>
                  <a:pt x="234" y="356"/>
                  <a:pt x="238" y="354"/>
                  <a:pt x="241" y="350"/>
                </a:cubicBezTo>
                <a:cubicBezTo>
                  <a:pt x="245" y="344"/>
                  <a:pt x="244" y="336"/>
                  <a:pt x="238" y="332"/>
                </a:cubicBezTo>
                <a:cubicBezTo>
                  <a:pt x="181" y="292"/>
                  <a:pt x="181" y="292"/>
                  <a:pt x="181" y="292"/>
                </a:cubicBezTo>
                <a:cubicBezTo>
                  <a:pt x="178" y="287"/>
                  <a:pt x="170" y="270"/>
                  <a:pt x="176" y="252"/>
                </a:cubicBezTo>
                <a:cubicBezTo>
                  <a:pt x="179" y="241"/>
                  <a:pt x="182" y="230"/>
                  <a:pt x="185" y="219"/>
                </a:cubicBezTo>
                <a:cubicBezTo>
                  <a:pt x="186" y="216"/>
                  <a:pt x="186" y="212"/>
                  <a:pt x="184" y="209"/>
                </a:cubicBezTo>
                <a:cubicBezTo>
                  <a:pt x="142" y="125"/>
                  <a:pt x="142" y="125"/>
                  <a:pt x="142" y="125"/>
                </a:cubicBezTo>
                <a:cubicBezTo>
                  <a:pt x="142" y="124"/>
                  <a:pt x="142" y="123"/>
                  <a:pt x="143" y="123"/>
                </a:cubicBezTo>
                <a:cubicBezTo>
                  <a:pt x="153" y="118"/>
                  <a:pt x="153" y="118"/>
                  <a:pt x="153" y="118"/>
                </a:cubicBezTo>
                <a:cubicBezTo>
                  <a:pt x="155" y="117"/>
                  <a:pt x="156" y="117"/>
                  <a:pt x="157" y="117"/>
                </a:cubicBezTo>
                <a:cubicBezTo>
                  <a:pt x="188" y="180"/>
                  <a:pt x="188" y="180"/>
                  <a:pt x="188" y="180"/>
                </a:cubicBezTo>
                <a:cubicBezTo>
                  <a:pt x="190" y="184"/>
                  <a:pt x="193" y="187"/>
                  <a:pt x="197" y="187"/>
                </a:cubicBezTo>
                <a:cubicBezTo>
                  <a:pt x="201" y="188"/>
                  <a:pt x="205" y="187"/>
                  <a:pt x="208" y="185"/>
                </a:cubicBezTo>
                <a:cubicBezTo>
                  <a:pt x="215" y="179"/>
                  <a:pt x="220" y="178"/>
                  <a:pt x="221" y="177"/>
                </a:cubicBezTo>
                <a:cubicBezTo>
                  <a:pt x="234" y="183"/>
                  <a:pt x="242" y="180"/>
                  <a:pt x="247" y="178"/>
                </a:cubicBezTo>
                <a:cubicBezTo>
                  <a:pt x="247" y="178"/>
                  <a:pt x="248" y="177"/>
                  <a:pt x="249" y="177"/>
                </a:cubicBezTo>
                <a:cubicBezTo>
                  <a:pt x="257" y="179"/>
                  <a:pt x="271" y="183"/>
                  <a:pt x="275" y="185"/>
                </a:cubicBezTo>
                <a:cubicBezTo>
                  <a:pt x="276" y="186"/>
                  <a:pt x="276" y="188"/>
                  <a:pt x="280" y="197"/>
                </a:cubicBezTo>
                <a:cubicBezTo>
                  <a:pt x="280" y="200"/>
                  <a:pt x="281" y="202"/>
                  <a:pt x="282" y="206"/>
                </a:cubicBezTo>
                <a:cubicBezTo>
                  <a:pt x="285" y="213"/>
                  <a:pt x="289" y="221"/>
                  <a:pt x="292" y="228"/>
                </a:cubicBezTo>
                <a:cubicBezTo>
                  <a:pt x="297" y="238"/>
                  <a:pt x="302" y="248"/>
                  <a:pt x="302" y="256"/>
                </a:cubicBezTo>
                <a:cubicBezTo>
                  <a:pt x="302" y="260"/>
                  <a:pt x="301" y="265"/>
                  <a:pt x="300" y="271"/>
                </a:cubicBezTo>
                <a:cubicBezTo>
                  <a:pt x="299" y="283"/>
                  <a:pt x="298" y="297"/>
                  <a:pt x="301" y="311"/>
                </a:cubicBezTo>
                <a:cubicBezTo>
                  <a:pt x="303" y="319"/>
                  <a:pt x="306" y="327"/>
                  <a:pt x="308" y="333"/>
                </a:cubicBezTo>
                <a:cubicBezTo>
                  <a:pt x="242" y="366"/>
                  <a:pt x="242" y="366"/>
                  <a:pt x="242" y="366"/>
                </a:cubicBezTo>
                <a:cubicBezTo>
                  <a:pt x="235" y="369"/>
                  <a:pt x="233" y="377"/>
                  <a:pt x="236" y="384"/>
                </a:cubicBezTo>
                <a:cubicBezTo>
                  <a:pt x="238" y="388"/>
                  <a:pt x="243" y="391"/>
                  <a:pt x="248" y="391"/>
                </a:cubicBezTo>
                <a:cubicBezTo>
                  <a:pt x="250" y="391"/>
                  <a:pt x="252" y="390"/>
                  <a:pt x="254" y="389"/>
                </a:cubicBezTo>
                <a:cubicBezTo>
                  <a:pt x="331" y="351"/>
                  <a:pt x="331" y="351"/>
                  <a:pt x="331" y="351"/>
                </a:cubicBezTo>
                <a:cubicBezTo>
                  <a:pt x="337" y="348"/>
                  <a:pt x="340" y="340"/>
                  <a:pt x="337" y="334"/>
                </a:cubicBezTo>
                <a:cubicBezTo>
                  <a:pt x="337" y="333"/>
                  <a:pt x="331" y="321"/>
                  <a:pt x="327" y="305"/>
                </a:cubicBezTo>
                <a:cubicBezTo>
                  <a:pt x="325" y="295"/>
                  <a:pt x="326" y="284"/>
                  <a:pt x="327" y="273"/>
                </a:cubicBezTo>
                <a:cubicBezTo>
                  <a:pt x="328" y="267"/>
                  <a:pt x="328" y="261"/>
                  <a:pt x="328" y="255"/>
                </a:cubicBezTo>
                <a:cubicBezTo>
                  <a:pt x="328" y="243"/>
                  <a:pt x="322" y="230"/>
                  <a:pt x="316" y="216"/>
                </a:cubicBezTo>
                <a:cubicBezTo>
                  <a:pt x="313" y="210"/>
                  <a:pt x="310" y="203"/>
                  <a:pt x="308" y="197"/>
                </a:cubicBezTo>
                <a:cubicBezTo>
                  <a:pt x="306" y="193"/>
                  <a:pt x="305" y="191"/>
                  <a:pt x="305" y="188"/>
                </a:cubicBezTo>
                <a:cubicBezTo>
                  <a:pt x="300" y="175"/>
                  <a:pt x="299" y="172"/>
                  <a:pt x="294" y="167"/>
                </a:cubicBezTo>
                <a:cubicBezTo>
                  <a:pt x="285" y="157"/>
                  <a:pt x="253" y="151"/>
                  <a:pt x="253" y="151"/>
                </a:cubicBezTo>
                <a:cubicBezTo>
                  <a:pt x="246" y="150"/>
                  <a:pt x="241" y="152"/>
                  <a:pt x="237" y="153"/>
                </a:cubicBezTo>
                <a:cubicBezTo>
                  <a:pt x="235" y="154"/>
                  <a:pt x="235" y="154"/>
                  <a:pt x="233" y="153"/>
                </a:cubicBezTo>
                <a:cubicBezTo>
                  <a:pt x="225" y="149"/>
                  <a:pt x="216" y="150"/>
                  <a:pt x="205" y="155"/>
                </a:cubicBezTo>
                <a:cubicBezTo>
                  <a:pt x="180" y="105"/>
                  <a:pt x="180" y="105"/>
                  <a:pt x="180" y="105"/>
                </a:cubicBezTo>
                <a:cubicBezTo>
                  <a:pt x="177" y="98"/>
                  <a:pt x="170" y="93"/>
                  <a:pt x="162" y="91"/>
                </a:cubicBezTo>
                <a:cubicBezTo>
                  <a:pt x="155" y="90"/>
                  <a:pt x="148" y="91"/>
                  <a:pt x="141" y="94"/>
                </a:cubicBezTo>
                <a:cubicBezTo>
                  <a:pt x="131" y="99"/>
                  <a:pt x="131" y="99"/>
                  <a:pt x="131" y="99"/>
                </a:cubicBezTo>
                <a:cubicBezTo>
                  <a:pt x="125" y="102"/>
                  <a:pt x="119" y="108"/>
                  <a:pt x="117" y="115"/>
                </a:cubicBezTo>
                <a:cubicBezTo>
                  <a:pt x="114" y="122"/>
                  <a:pt x="114" y="130"/>
                  <a:pt x="118" y="136"/>
                </a:cubicBezTo>
                <a:cubicBezTo>
                  <a:pt x="158" y="217"/>
                  <a:pt x="158" y="217"/>
                  <a:pt x="158" y="217"/>
                </a:cubicBezTo>
                <a:cubicBezTo>
                  <a:pt x="155" y="226"/>
                  <a:pt x="152" y="235"/>
                  <a:pt x="150" y="245"/>
                </a:cubicBezTo>
                <a:cubicBezTo>
                  <a:pt x="140" y="279"/>
                  <a:pt x="160" y="308"/>
                  <a:pt x="160" y="309"/>
                </a:cubicBezTo>
                <a:cubicBezTo>
                  <a:pt x="161" y="310"/>
                  <a:pt x="162" y="312"/>
                  <a:pt x="164" y="312"/>
                </a:cubicBezTo>
                <a:cubicBezTo>
                  <a:pt x="188" y="329"/>
                  <a:pt x="188" y="329"/>
                  <a:pt x="188" y="329"/>
                </a:cubicBezTo>
                <a:cubicBezTo>
                  <a:pt x="184" y="329"/>
                  <a:pt x="180" y="328"/>
                  <a:pt x="176" y="327"/>
                </a:cubicBezTo>
                <a:cubicBezTo>
                  <a:pt x="168" y="325"/>
                  <a:pt x="168" y="325"/>
                  <a:pt x="168" y="325"/>
                </a:cubicBezTo>
                <a:cubicBezTo>
                  <a:pt x="162" y="324"/>
                  <a:pt x="156" y="327"/>
                  <a:pt x="153" y="332"/>
                </a:cubicBezTo>
                <a:cubicBezTo>
                  <a:pt x="139" y="361"/>
                  <a:pt x="139" y="361"/>
                  <a:pt x="139" y="361"/>
                </a:cubicBezTo>
                <a:cubicBezTo>
                  <a:pt x="131" y="357"/>
                  <a:pt x="119" y="351"/>
                  <a:pt x="107" y="344"/>
                </a:cubicBezTo>
                <a:cubicBezTo>
                  <a:pt x="105" y="343"/>
                  <a:pt x="103" y="342"/>
                  <a:pt x="101" y="340"/>
                </a:cubicBezTo>
                <a:cubicBezTo>
                  <a:pt x="92" y="334"/>
                  <a:pt x="87" y="330"/>
                  <a:pt x="83" y="327"/>
                </a:cubicBezTo>
                <a:cubicBezTo>
                  <a:pt x="88" y="321"/>
                  <a:pt x="94" y="313"/>
                  <a:pt x="99" y="306"/>
                </a:cubicBezTo>
                <a:cubicBezTo>
                  <a:pt x="104" y="300"/>
                  <a:pt x="104" y="300"/>
                  <a:pt x="104" y="300"/>
                </a:cubicBezTo>
                <a:cubicBezTo>
                  <a:pt x="107" y="295"/>
                  <a:pt x="107" y="289"/>
                  <a:pt x="104" y="284"/>
                </a:cubicBezTo>
                <a:cubicBezTo>
                  <a:pt x="99" y="278"/>
                  <a:pt x="99" y="278"/>
                  <a:pt x="99" y="278"/>
                </a:cubicBezTo>
                <a:cubicBezTo>
                  <a:pt x="91" y="267"/>
                  <a:pt x="82" y="249"/>
                  <a:pt x="78" y="237"/>
                </a:cubicBezTo>
                <a:cubicBezTo>
                  <a:pt x="76" y="229"/>
                  <a:pt x="76" y="229"/>
                  <a:pt x="76" y="229"/>
                </a:cubicBezTo>
                <a:cubicBezTo>
                  <a:pt x="74" y="223"/>
                  <a:pt x="68" y="219"/>
                  <a:pt x="62" y="219"/>
                </a:cubicBezTo>
                <a:cubicBezTo>
                  <a:pt x="54" y="220"/>
                  <a:pt x="54" y="220"/>
                  <a:pt x="54" y="220"/>
                </a:cubicBezTo>
                <a:cubicBezTo>
                  <a:pt x="47" y="220"/>
                  <a:pt x="38" y="221"/>
                  <a:pt x="31" y="222"/>
                </a:cubicBezTo>
                <a:cubicBezTo>
                  <a:pt x="30" y="204"/>
                  <a:pt x="32" y="174"/>
                  <a:pt x="34" y="157"/>
                </a:cubicBezTo>
                <a:cubicBezTo>
                  <a:pt x="64" y="162"/>
                  <a:pt x="64" y="162"/>
                  <a:pt x="64" y="162"/>
                </a:cubicBezTo>
                <a:cubicBezTo>
                  <a:pt x="70" y="163"/>
                  <a:pt x="76" y="160"/>
                  <a:pt x="78" y="154"/>
                </a:cubicBezTo>
                <a:cubicBezTo>
                  <a:pt x="81" y="146"/>
                  <a:pt x="81" y="146"/>
                  <a:pt x="81" y="146"/>
                </a:cubicBezTo>
                <a:cubicBezTo>
                  <a:pt x="83" y="142"/>
                  <a:pt x="86" y="136"/>
                  <a:pt x="90" y="130"/>
                </a:cubicBezTo>
                <a:cubicBezTo>
                  <a:pt x="95" y="122"/>
                  <a:pt x="102" y="114"/>
                  <a:pt x="107" y="108"/>
                </a:cubicBezTo>
                <a:cubicBezTo>
                  <a:pt x="114" y="101"/>
                  <a:pt x="114" y="101"/>
                  <a:pt x="114" y="101"/>
                </a:cubicBezTo>
                <a:cubicBezTo>
                  <a:pt x="118" y="97"/>
                  <a:pt x="119" y="89"/>
                  <a:pt x="114" y="84"/>
                </a:cubicBezTo>
                <a:cubicBezTo>
                  <a:pt x="109" y="77"/>
                  <a:pt x="109" y="77"/>
                  <a:pt x="109" y="77"/>
                </a:cubicBezTo>
                <a:cubicBezTo>
                  <a:pt x="104" y="71"/>
                  <a:pt x="100" y="66"/>
                  <a:pt x="96" y="59"/>
                </a:cubicBezTo>
                <a:cubicBezTo>
                  <a:pt x="101" y="55"/>
                  <a:pt x="110" y="48"/>
                  <a:pt x="124" y="41"/>
                </a:cubicBezTo>
                <a:cubicBezTo>
                  <a:pt x="136" y="35"/>
                  <a:pt x="146" y="31"/>
                  <a:pt x="152" y="29"/>
                </a:cubicBezTo>
                <a:cubicBezTo>
                  <a:pt x="153" y="33"/>
                  <a:pt x="155" y="37"/>
                  <a:pt x="157" y="41"/>
                </a:cubicBezTo>
                <a:cubicBezTo>
                  <a:pt x="157" y="41"/>
                  <a:pt x="157" y="41"/>
                  <a:pt x="157" y="41"/>
                </a:cubicBezTo>
                <a:cubicBezTo>
                  <a:pt x="160" y="47"/>
                  <a:pt x="162" y="51"/>
                  <a:pt x="163" y="54"/>
                </a:cubicBezTo>
                <a:cubicBezTo>
                  <a:pt x="167" y="61"/>
                  <a:pt x="167" y="61"/>
                  <a:pt x="167" y="61"/>
                </a:cubicBezTo>
                <a:cubicBezTo>
                  <a:pt x="169" y="66"/>
                  <a:pt x="175" y="69"/>
                  <a:pt x="180" y="68"/>
                </a:cubicBezTo>
                <a:cubicBezTo>
                  <a:pt x="188" y="67"/>
                  <a:pt x="188" y="67"/>
                  <a:pt x="188" y="67"/>
                </a:cubicBezTo>
                <a:cubicBezTo>
                  <a:pt x="194" y="66"/>
                  <a:pt x="202" y="66"/>
                  <a:pt x="211" y="67"/>
                </a:cubicBezTo>
                <a:cubicBezTo>
                  <a:pt x="220" y="68"/>
                  <a:pt x="227" y="69"/>
                  <a:pt x="233" y="70"/>
                </a:cubicBezTo>
                <a:cubicBezTo>
                  <a:pt x="241" y="73"/>
                  <a:pt x="241" y="73"/>
                  <a:pt x="241" y="73"/>
                </a:cubicBezTo>
                <a:cubicBezTo>
                  <a:pt x="248" y="75"/>
                  <a:pt x="255" y="71"/>
                  <a:pt x="257" y="65"/>
                </a:cubicBezTo>
                <a:cubicBezTo>
                  <a:pt x="261" y="56"/>
                  <a:pt x="261" y="56"/>
                  <a:pt x="261" y="56"/>
                </a:cubicBezTo>
                <a:cubicBezTo>
                  <a:pt x="262" y="55"/>
                  <a:pt x="262" y="53"/>
                  <a:pt x="263" y="51"/>
                </a:cubicBezTo>
                <a:cubicBezTo>
                  <a:pt x="264" y="48"/>
                  <a:pt x="264" y="48"/>
                  <a:pt x="264" y="48"/>
                </a:cubicBezTo>
                <a:cubicBezTo>
                  <a:pt x="266" y="44"/>
                  <a:pt x="268" y="40"/>
                  <a:pt x="269" y="37"/>
                </a:cubicBezTo>
                <a:cubicBezTo>
                  <a:pt x="273" y="38"/>
                  <a:pt x="279" y="41"/>
                  <a:pt x="289" y="47"/>
                </a:cubicBezTo>
                <a:cubicBezTo>
                  <a:pt x="290" y="48"/>
                  <a:pt x="291" y="48"/>
                  <a:pt x="291" y="49"/>
                </a:cubicBezTo>
                <a:cubicBezTo>
                  <a:pt x="300" y="54"/>
                  <a:pt x="309" y="61"/>
                  <a:pt x="317" y="68"/>
                </a:cubicBezTo>
                <a:cubicBezTo>
                  <a:pt x="320" y="71"/>
                  <a:pt x="323" y="73"/>
                  <a:pt x="324" y="75"/>
                </a:cubicBezTo>
                <a:cubicBezTo>
                  <a:pt x="307" y="99"/>
                  <a:pt x="307" y="99"/>
                  <a:pt x="307" y="99"/>
                </a:cubicBezTo>
                <a:cubicBezTo>
                  <a:pt x="304" y="104"/>
                  <a:pt x="304" y="110"/>
                  <a:pt x="307" y="115"/>
                </a:cubicBezTo>
                <a:cubicBezTo>
                  <a:pt x="311" y="121"/>
                  <a:pt x="311" y="121"/>
                  <a:pt x="311" y="121"/>
                </a:cubicBezTo>
                <a:cubicBezTo>
                  <a:pt x="314" y="124"/>
                  <a:pt x="318" y="130"/>
                  <a:pt x="323" y="142"/>
                </a:cubicBezTo>
                <a:cubicBezTo>
                  <a:pt x="327" y="150"/>
                  <a:pt x="330" y="156"/>
                  <a:pt x="331" y="161"/>
                </a:cubicBezTo>
                <a:cubicBezTo>
                  <a:pt x="334" y="169"/>
                  <a:pt x="334" y="169"/>
                  <a:pt x="334" y="169"/>
                </a:cubicBezTo>
                <a:cubicBezTo>
                  <a:pt x="336" y="175"/>
                  <a:pt x="342" y="179"/>
                  <a:pt x="348" y="178"/>
                </a:cubicBezTo>
                <a:cubicBezTo>
                  <a:pt x="379" y="174"/>
                  <a:pt x="379" y="174"/>
                  <a:pt x="379" y="174"/>
                </a:cubicBezTo>
                <a:cubicBezTo>
                  <a:pt x="381" y="191"/>
                  <a:pt x="383" y="224"/>
                  <a:pt x="373" y="245"/>
                </a:cubicBezTo>
                <a:cubicBezTo>
                  <a:pt x="371" y="247"/>
                  <a:pt x="370" y="250"/>
                  <a:pt x="369" y="253"/>
                </a:cubicBezTo>
                <a:cubicBezTo>
                  <a:pt x="368" y="260"/>
                  <a:pt x="374" y="267"/>
                  <a:pt x="381" y="268"/>
                </a:cubicBezTo>
                <a:cubicBezTo>
                  <a:pt x="386" y="268"/>
                  <a:pt x="392" y="266"/>
                  <a:pt x="395" y="261"/>
                </a:cubicBezTo>
                <a:cubicBezTo>
                  <a:pt x="395" y="261"/>
                  <a:pt x="395" y="260"/>
                  <a:pt x="395" y="260"/>
                </a:cubicBezTo>
                <a:cubicBezTo>
                  <a:pt x="413" y="227"/>
                  <a:pt x="407" y="167"/>
                  <a:pt x="401" y="155"/>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0" name="Freeform 304"/>
          <p:cNvSpPr>
            <a:spLocks noEditPoints="1"/>
          </p:cNvSpPr>
          <p:nvPr userDrawn="1"/>
        </p:nvSpPr>
        <p:spPr bwMode="auto">
          <a:xfrm>
            <a:off x="2416175" y="2249179"/>
            <a:ext cx="296543" cy="373856"/>
          </a:xfrm>
          <a:custGeom>
            <a:avLst/>
            <a:gdLst/>
            <a:ahLst/>
            <a:cxnLst>
              <a:cxn ang="0">
                <a:pos x="144" y="17"/>
              </a:cxn>
              <a:cxn ang="0">
                <a:pos x="108" y="173"/>
              </a:cxn>
              <a:cxn ang="0">
                <a:pos x="89" y="249"/>
              </a:cxn>
              <a:cxn ang="0">
                <a:pos x="62" y="372"/>
              </a:cxn>
              <a:cxn ang="0">
                <a:pos x="0" y="385"/>
              </a:cxn>
              <a:cxn ang="0">
                <a:pos x="69" y="398"/>
              </a:cxn>
              <a:cxn ang="0">
                <a:pos x="139" y="309"/>
              </a:cxn>
              <a:cxn ang="0">
                <a:pos x="141" y="295"/>
              </a:cxn>
              <a:cxn ang="0">
                <a:pos x="110" y="223"/>
              </a:cxn>
              <a:cxn ang="0">
                <a:pos x="136" y="179"/>
              </a:cxn>
              <a:cxn ang="0">
                <a:pos x="130" y="131"/>
              </a:cxn>
              <a:cxn ang="0">
                <a:pos x="167" y="32"/>
              </a:cxn>
              <a:cxn ang="0">
                <a:pos x="238" y="131"/>
              </a:cxn>
              <a:cxn ang="0">
                <a:pos x="272" y="196"/>
              </a:cxn>
              <a:cxn ang="0">
                <a:pos x="271" y="209"/>
              </a:cxn>
              <a:cxn ang="0">
                <a:pos x="307" y="324"/>
              </a:cxn>
              <a:cxn ang="0">
                <a:pos x="170" y="265"/>
              </a:cxn>
              <a:cxn ang="0">
                <a:pos x="161" y="385"/>
              </a:cxn>
              <a:cxn ang="0">
                <a:pos x="240" y="398"/>
              </a:cxn>
              <a:cxn ang="0">
                <a:pos x="14" y="417"/>
              </a:cxn>
              <a:cxn ang="0">
                <a:pos x="14" y="444"/>
              </a:cxn>
              <a:cxn ang="0">
                <a:pos x="266" y="431"/>
              </a:cxn>
              <a:cxn ang="0">
                <a:pos x="253" y="372"/>
              </a:cxn>
              <a:cxn ang="0">
                <a:pos x="188" y="308"/>
              </a:cxn>
              <a:cxn ang="0">
                <a:pos x="325" y="348"/>
              </a:cxn>
              <a:cxn ang="0">
                <a:pos x="336" y="328"/>
              </a:cxn>
              <a:cxn ang="0">
                <a:pos x="332" y="145"/>
              </a:cxn>
              <a:cxn ang="0">
                <a:pos x="352" y="127"/>
              </a:cxn>
              <a:cxn ang="0">
                <a:pos x="334" y="114"/>
              </a:cxn>
              <a:cxn ang="0">
                <a:pos x="249" y="106"/>
              </a:cxn>
              <a:cxn ang="0">
                <a:pos x="157" y="4"/>
              </a:cxn>
              <a:cxn ang="0">
                <a:pos x="275" y="193"/>
              </a:cxn>
              <a:cxn ang="0">
                <a:pos x="274" y="195"/>
              </a:cxn>
              <a:cxn ang="0">
                <a:pos x="274" y="195"/>
              </a:cxn>
            </a:cxnLst>
            <a:rect l="0" t="0" r="r" b="b"/>
            <a:pathLst>
              <a:path w="352" h="444">
                <a:moveTo>
                  <a:pt x="157" y="4"/>
                </a:moveTo>
                <a:cubicBezTo>
                  <a:pt x="153" y="8"/>
                  <a:pt x="148" y="12"/>
                  <a:pt x="144" y="17"/>
                </a:cubicBezTo>
                <a:cubicBezTo>
                  <a:pt x="118" y="47"/>
                  <a:pt x="104" y="87"/>
                  <a:pt x="104" y="131"/>
                </a:cubicBezTo>
                <a:cubicBezTo>
                  <a:pt x="104" y="145"/>
                  <a:pt x="105" y="159"/>
                  <a:pt x="108" y="173"/>
                </a:cubicBezTo>
                <a:cubicBezTo>
                  <a:pt x="92" y="185"/>
                  <a:pt x="84" y="204"/>
                  <a:pt x="84" y="223"/>
                </a:cubicBezTo>
                <a:cubicBezTo>
                  <a:pt x="84" y="231"/>
                  <a:pt x="85" y="240"/>
                  <a:pt x="89" y="249"/>
                </a:cubicBezTo>
                <a:cubicBezTo>
                  <a:pt x="89" y="249"/>
                  <a:pt x="108" y="289"/>
                  <a:pt x="113" y="300"/>
                </a:cubicBezTo>
                <a:cubicBezTo>
                  <a:pt x="106" y="310"/>
                  <a:pt x="69" y="363"/>
                  <a:pt x="62" y="372"/>
                </a:cubicBezTo>
                <a:cubicBezTo>
                  <a:pt x="52" y="372"/>
                  <a:pt x="14" y="372"/>
                  <a:pt x="14" y="372"/>
                </a:cubicBezTo>
                <a:cubicBezTo>
                  <a:pt x="6" y="372"/>
                  <a:pt x="0" y="378"/>
                  <a:pt x="0" y="385"/>
                </a:cubicBezTo>
                <a:cubicBezTo>
                  <a:pt x="0" y="392"/>
                  <a:pt x="6" y="398"/>
                  <a:pt x="14" y="398"/>
                </a:cubicBezTo>
                <a:cubicBezTo>
                  <a:pt x="69" y="398"/>
                  <a:pt x="69" y="398"/>
                  <a:pt x="69" y="398"/>
                </a:cubicBezTo>
                <a:cubicBezTo>
                  <a:pt x="73" y="398"/>
                  <a:pt x="77" y="396"/>
                  <a:pt x="80" y="393"/>
                </a:cubicBezTo>
                <a:cubicBezTo>
                  <a:pt x="139" y="309"/>
                  <a:pt x="139" y="309"/>
                  <a:pt x="139" y="309"/>
                </a:cubicBezTo>
                <a:cubicBezTo>
                  <a:pt x="141" y="306"/>
                  <a:pt x="142" y="304"/>
                  <a:pt x="142" y="301"/>
                </a:cubicBezTo>
                <a:cubicBezTo>
                  <a:pt x="142" y="299"/>
                  <a:pt x="141" y="297"/>
                  <a:pt x="141" y="295"/>
                </a:cubicBezTo>
                <a:cubicBezTo>
                  <a:pt x="114" y="238"/>
                  <a:pt x="114" y="238"/>
                  <a:pt x="114" y="238"/>
                </a:cubicBezTo>
                <a:cubicBezTo>
                  <a:pt x="111" y="233"/>
                  <a:pt x="110" y="228"/>
                  <a:pt x="110" y="223"/>
                </a:cubicBezTo>
                <a:cubicBezTo>
                  <a:pt x="110" y="210"/>
                  <a:pt x="117" y="198"/>
                  <a:pt x="129" y="191"/>
                </a:cubicBezTo>
                <a:cubicBezTo>
                  <a:pt x="134" y="189"/>
                  <a:pt x="136" y="184"/>
                  <a:pt x="136" y="179"/>
                </a:cubicBezTo>
                <a:cubicBezTo>
                  <a:pt x="136" y="178"/>
                  <a:pt x="136" y="177"/>
                  <a:pt x="136" y="176"/>
                </a:cubicBezTo>
                <a:cubicBezTo>
                  <a:pt x="132" y="161"/>
                  <a:pt x="130" y="146"/>
                  <a:pt x="130" y="131"/>
                </a:cubicBezTo>
                <a:cubicBezTo>
                  <a:pt x="130" y="94"/>
                  <a:pt x="142" y="60"/>
                  <a:pt x="164" y="35"/>
                </a:cubicBezTo>
                <a:cubicBezTo>
                  <a:pt x="165" y="34"/>
                  <a:pt x="166" y="33"/>
                  <a:pt x="167" y="32"/>
                </a:cubicBezTo>
                <a:cubicBezTo>
                  <a:pt x="180" y="45"/>
                  <a:pt x="202" y="76"/>
                  <a:pt x="229" y="125"/>
                </a:cubicBezTo>
                <a:cubicBezTo>
                  <a:pt x="231" y="128"/>
                  <a:pt x="234" y="131"/>
                  <a:pt x="238" y="131"/>
                </a:cubicBezTo>
                <a:cubicBezTo>
                  <a:pt x="238" y="131"/>
                  <a:pt x="280" y="139"/>
                  <a:pt x="302" y="143"/>
                </a:cubicBezTo>
                <a:cubicBezTo>
                  <a:pt x="291" y="162"/>
                  <a:pt x="273" y="195"/>
                  <a:pt x="272" y="196"/>
                </a:cubicBezTo>
                <a:cubicBezTo>
                  <a:pt x="270" y="199"/>
                  <a:pt x="270" y="201"/>
                  <a:pt x="270" y="204"/>
                </a:cubicBezTo>
                <a:cubicBezTo>
                  <a:pt x="270" y="206"/>
                  <a:pt x="270" y="208"/>
                  <a:pt x="271" y="209"/>
                </a:cubicBezTo>
                <a:cubicBezTo>
                  <a:pt x="297" y="269"/>
                  <a:pt x="308" y="307"/>
                  <a:pt x="309" y="323"/>
                </a:cubicBezTo>
                <a:cubicBezTo>
                  <a:pt x="309" y="324"/>
                  <a:pt x="308" y="324"/>
                  <a:pt x="307" y="324"/>
                </a:cubicBezTo>
                <a:cubicBezTo>
                  <a:pt x="265" y="327"/>
                  <a:pt x="219" y="307"/>
                  <a:pt x="185" y="268"/>
                </a:cubicBezTo>
                <a:cubicBezTo>
                  <a:pt x="181" y="264"/>
                  <a:pt x="175" y="263"/>
                  <a:pt x="170" y="265"/>
                </a:cubicBezTo>
                <a:cubicBezTo>
                  <a:pt x="165" y="267"/>
                  <a:pt x="161" y="272"/>
                  <a:pt x="161" y="277"/>
                </a:cubicBezTo>
                <a:cubicBezTo>
                  <a:pt x="161" y="385"/>
                  <a:pt x="161" y="385"/>
                  <a:pt x="161" y="385"/>
                </a:cubicBezTo>
                <a:cubicBezTo>
                  <a:pt x="161" y="392"/>
                  <a:pt x="167" y="398"/>
                  <a:pt x="175" y="398"/>
                </a:cubicBezTo>
                <a:cubicBezTo>
                  <a:pt x="175" y="398"/>
                  <a:pt x="221" y="398"/>
                  <a:pt x="240" y="398"/>
                </a:cubicBezTo>
                <a:cubicBezTo>
                  <a:pt x="240" y="406"/>
                  <a:pt x="240" y="409"/>
                  <a:pt x="240" y="417"/>
                </a:cubicBezTo>
                <a:cubicBezTo>
                  <a:pt x="216" y="417"/>
                  <a:pt x="14" y="417"/>
                  <a:pt x="14" y="417"/>
                </a:cubicBezTo>
                <a:cubicBezTo>
                  <a:pt x="6" y="417"/>
                  <a:pt x="0" y="423"/>
                  <a:pt x="0" y="431"/>
                </a:cubicBezTo>
                <a:cubicBezTo>
                  <a:pt x="0" y="438"/>
                  <a:pt x="6" y="444"/>
                  <a:pt x="14" y="444"/>
                </a:cubicBezTo>
                <a:cubicBezTo>
                  <a:pt x="253" y="444"/>
                  <a:pt x="253" y="444"/>
                  <a:pt x="253" y="444"/>
                </a:cubicBezTo>
                <a:cubicBezTo>
                  <a:pt x="260" y="444"/>
                  <a:pt x="266" y="438"/>
                  <a:pt x="266" y="431"/>
                </a:cubicBezTo>
                <a:cubicBezTo>
                  <a:pt x="266" y="385"/>
                  <a:pt x="266" y="385"/>
                  <a:pt x="266" y="385"/>
                </a:cubicBezTo>
                <a:cubicBezTo>
                  <a:pt x="266" y="378"/>
                  <a:pt x="260" y="372"/>
                  <a:pt x="253" y="372"/>
                </a:cubicBezTo>
                <a:cubicBezTo>
                  <a:pt x="253" y="372"/>
                  <a:pt x="206" y="372"/>
                  <a:pt x="188" y="372"/>
                </a:cubicBezTo>
                <a:cubicBezTo>
                  <a:pt x="188" y="358"/>
                  <a:pt x="188" y="334"/>
                  <a:pt x="188" y="308"/>
                </a:cubicBezTo>
                <a:cubicBezTo>
                  <a:pt x="225" y="338"/>
                  <a:pt x="268" y="354"/>
                  <a:pt x="310" y="350"/>
                </a:cubicBezTo>
                <a:cubicBezTo>
                  <a:pt x="315" y="350"/>
                  <a:pt x="320" y="349"/>
                  <a:pt x="325" y="348"/>
                </a:cubicBezTo>
                <a:cubicBezTo>
                  <a:pt x="330" y="347"/>
                  <a:pt x="334" y="343"/>
                  <a:pt x="335" y="339"/>
                </a:cubicBezTo>
                <a:cubicBezTo>
                  <a:pt x="336" y="336"/>
                  <a:pt x="336" y="332"/>
                  <a:pt x="336" y="328"/>
                </a:cubicBezTo>
                <a:cubicBezTo>
                  <a:pt x="336" y="297"/>
                  <a:pt x="312" y="237"/>
                  <a:pt x="298" y="205"/>
                </a:cubicBezTo>
                <a:cubicBezTo>
                  <a:pt x="303" y="196"/>
                  <a:pt x="328" y="151"/>
                  <a:pt x="332" y="145"/>
                </a:cubicBezTo>
                <a:cubicBezTo>
                  <a:pt x="336" y="142"/>
                  <a:pt x="344" y="139"/>
                  <a:pt x="344" y="139"/>
                </a:cubicBezTo>
                <a:cubicBezTo>
                  <a:pt x="349" y="137"/>
                  <a:pt x="352" y="132"/>
                  <a:pt x="352" y="127"/>
                </a:cubicBezTo>
                <a:cubicBezTo>
                  <a:pt x="352" y="125"/>
                  <a:pt x="352" y="123"/>
                  <a:pt x="351" y="122"/>
                </a:cubicBezTo>
                <a:cubicBezTo>
                  <a:pt x="348" y="115"/>
                  <a:pt x="341" y="112"/>
                  <a:pt x="334" y="114"/>
                </a:cubicBezTo>
                <a:cubicBezTo>
                  <a:pt x="334" y="114"/>
                  <a:pt x="325" y="118"/>
                  <a:pt x="321" y="120"/>
                </a:cubicBezTo>
                <a:cubicBezTo>
                  <a:pt x="314" y="119"/>
                  <a:pt x="259" y="108"/>
                  <a:pt x="249" y="106"/>
                </a:cubicBezTo>
                <a:cubicBezTo>
                  <a:pt x="232" y="76"/>
                  <a:pt x="197" y="17"/>
                  <a:pt x="173" y="3"/>
                </a:cubicBezTo>
                <a:cubicBezTo>
                  <a:pt x="168" y="0"/>
                  <a:pt x="162" y="0"/>
                  <a:pt x="157" y="4"/>
                </a:cubicBezTo>
                <a:close/>
                <a:moveTo>
                  <a:pt x="277" y="192"/>
                </a:moveTo>
                <a:cubicBezTo>
                  <a:pt x="276" y="192"/>
                  <a:pt x="276" y="193"/>
                  <a:pt x="275" y="193"/>
                </a:cubicBezTo>
                <a:cubicBezTo>
                  <a:pt x="276" y="193"/>
                  <a:pt x="276" y="192"/>
                  <a:pt x="277" y="192"/>
                </a:cubicBezTo>
                <a:close/>
                <a:moveTo>
                  <a:pt x="274" y="195"/>
                </a:moveTo>
                <a:cubicBezTo>
                  <a:pt x="273" y="195"/>
                  <a:pt x="273" y="195"/>
                  <a:pt x="272" y="196"/>
                </a:cubicBezTo>
                <a:cubicBezTo>
                  <a:pt x="273" y="195"/>
                  <a:pt x="273" y="195"/>
                  <a:pt x="274" y="195"/>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1" name="Freeform 337"/>
          <p:cNvSpPr>
            <a:spLocks noEditPoints="1"/>
          </p:cNvSpPr>
          <p:nvPr userDrawn="1"/>
        </p:nvSpPr>
        <p:spPr bwMode="auto">
          <a:xfrm>
            <a:off x="2376873" y="2759018"/>
            <a:ext cx="375144" cy="386954"/>
          </a:xfrm>
          <a:custGeom>
            <a:avLst/>
            <a:gdLst/>
            <a:ahLst/>
            <a:cxnLst>
              <a:cxn ang="0">
                <a:pos x="238" y="3"/>
              </a:cxn>
              <a:cxn ang="0">
                <a:pos x="176" y="46"/>
              </a:cxn>
              <a:cxn ang="0">
                <a:pos x="175" y="51"/>
              </a:cxn>
              <a:cxn ang="0">
                <a:pos x="175" y="94"/>
              </a:cxn>
              <a:cxn ang="0">
                <a:pos x="32" y="120"/>
              </a:cxn>
              <a:cxn ang="0">
                <a:pos x="21" y="132"/>
              </a:cxn>
              <a:cxn ang="0">
                <a:pos x="0" y="363"/>
              </a:cxn>
              <a:cxn ang="0">
                <a:pos x="0" y="364"/>
              </a:cxn>
              <a:cxn ang="0">
                <a:pos x="5" y="374"/>
              </a:cxn>
              <a:cxn ang="0">
                <a:pos x="95" y="453"/>
              </a:cxn>
              <a:cxn ang="0">
                <a:pos x="109" y="456"/>
              </a:cxn>
              <a:cxn ang="0">
                <a:pos x="117" y="444"/>
              </a:cxn>
              <a:cxn ang="0">
                <a:pos x="130" y="202"/>
              </a:cxn>
              <a:cxn ang="0">
                <a:pos x="191" y="185"/>
              </a:cxn>
              <a:cxn ang="0">
                <a:pos x="201" y="172"/>
              </a:cxn>
              <a:cxn ang="0">
                <a:pos x="201" y="116"/>
              </a:cxn>
              <a:cxn ang="0">
                <a:pos x="279" y="102"/>
              </a:cxn>
              <a:cxn ang="0">
                <a:pos x="280" y="123"/>
              </a:cxn>
              <a:cxn ang="0">
                <a:pos x="293" y="136"/>
              </a:cxn>
              <a:cxn ang="0">
                <a:pos x="306" y="123"/>
              </a:cxn>
              <a:cxn ang="0">
                <a:pos x="306" y="97"/>
              </a:cxn>
              <a:cxn ang="0">
                <a:pos x="380" y="83"/>
              </a:cxn>
              <a:cxn ang="0">
                <a:pos x="418" y="111"/>
              </a:cxn>
              <a:cxn ang="0">
                <a:pos x="418" y="366"/>
              </a:cxn>
              <a:cxn ang="0">
                <a:pos x="158" y="423"/>
              </a:cxn>
              <a:cxn ang="0">
                <a:pos x="148" y="436"/>
              </a:cxn>
              <a:cxn ang="0">
                <a:pos x="148" y="439"/>
              </a:cxn>
              <a:cxn ang="0">
                <a:pos x="164" y="449"/>
              </a:cxn>
              <a:cxn ang="0">
                <a:pos x="435" y="389"/>
              </a:cxn>
              <a:cxn ang="0">
                <a:pos x="445" y="376"/>
              </a:cxn>
              <a:cxn ang="0">
                <a:pos x="445" y="105"/>
              </a:cxn>
              <a:cxn ang="0">
                <a:pos x="440" y="94"/>
              </a:cxn>
              <a:cxn ang="0">
                <a:pos x="391" y="59"/>
              </a:cxn>
              <a:cxn ang="0">
                <a:pos x="381" y="56"/>
              </a:cxn>
              <a:cxn ang="0">
                <a:pos x="305" y="70"/>
              </a:cxn>
              <a:cxn ang="0">
                <a:pos x="305" y="45"/>
              </a:cxn>
              <a:cxn ang="0">
                <a:pos x="304" y="40"/>
              </a:cxn>
              <a:cxn ang="0">
                <a:pos x="238" y="3"/>
              </a:cxn>
              <a:cxn ang="0">
                <a:pos x="240" y="30"/>
              </a:cxn>
              <a:cxn ang="0">
                <a:pos x="278" y="49"/>
              </a:cxn>
              <a:cxn ang="0">
                <a:pos x="279" y="75"/>
              </a:cxn>
              <a:cxn ang="0">
                <a:pos x="202" y="89"/>
              </a:cxn>
              <a:cxn ang="0">
                <a:pos x="202" y="54"/>
              </a:cxn>
              <a:cxn ang="0">
                <a:pos x="240" y="30"/>
              </a:cxn>
              <a:cxn ang="0">
                <a:pos x="175" y="121"/>
              </a:cxn>
              <a:cxn ang="0">
                <a:pos x="174" y="162"/>
              </a:cxn>
              <a:cxn ang="0">
                <a:pos x="114" y="179"/>
              </a:cxn>
              <a:cxn ang="0">
                <a:pos x="104" y="191"/>
              </a:cxn>
              <a:cxn ang="0">
                <a:pos x="92" y="415"/>
              </a:cxn>
              <a:cxn ang="0">
                <a:pos x="27" y="359"/>
              </a:cxn>
              <a:cxn ang="0">
                <a:pos x="47" y="145"/>
              </a:cxn>
              <a:cxn ang="0">
                <a:pos x="175" y="121"/>
              </a:cxn>
            </a:cxnLst>
            <a:rect l="0" t="0" r="r" b="b"/>
            <a:pathLst>
              <a:path w="445" h="457">
                <a:moveTo>
                  <a:pt x="238" y="3"/>
                </a:moveTo>
                <a:cubicBezTo>
                  <a:pt x="191" y="6"/>
                  <a:pt x="177" y="44"/>
                  <a:pt x="176" y="46"/>
                </a:cubicBezTo>
                <a:cubicBezTo>
                  <a:pt x="176" y="47"/>
                  <a:pt x="176" y="49"/>
                  <a:pt x="175" y="51"/>
                </a:cubicBezTo>
                <a:cubicBezTo>
                  <a:pt x="175" y="51"/>
                  <a:pt x="175" y="74"/>
                  <a:pt x="175" y="94"/>
                </a:cubicBezTo>
                <a:cubicBezTo>
                  <a:pt x="106" y="107"/>
                  <a:pt x="32" y="120"/>
                  <a:pt x="32" y="120"/>
                </a:cubicBezTo>
                <a:cubicBezTo>
                  <a:pt x="26" y="122"/>
                  <a:pt x="22" y="126"/>
                  <a:pt x="21" y="132"/>
                </a:cubicBezTo>
                <a:cubicBezTo>
                  <a:pt x="0" y="363"/>
                  <a:pt x="0" y="363"/>
                  <a:pt x="0" y="363"/>
                </a:cubicBezTo>
                <a:cubicBezTo>
                  <a:pt x="0" y="363"/>
                  <a:pt x="0" y="364"/>
                  <a:pt x="0" y="364"/>
                </a:cubicBezTo>
                <a:cubicBezTo>
                  <a:pt x="0" y="368"/>
                  <a:pt x="2" y="372"/>
                  <a:pt x="5" y="374"/>
                </a:cubicBezTo>
                <a:cubicBezTo>
                  <a:pt x="95" y="453"/>
                  <a:pt x="95" y="453"/>
                  <a:pt x="95" y="453"/>
                </a:cubicBezTo>
                <a:cubicBezTo>
                  <a:pt x="98" y="457"/>
                  <a:pt x="104" y="457"/>
                  <a:pt x="109" y="456"/>
                </a:cubicBezTo>
                <a:cubicBezTo>
                  <a:pt x="113" y="454"/>
                  <a:pt x="116" y="449"/>
                  <a:pt x="117" y="444"/>
                </a:cubicBezTo>
                <a:cubicBezTo>
                  <a:pt x="117" y="444"/>
                  <a:pt x="129" y="220"/>
                  <a:pt x="130" y="202"/>
                </a:cubicBezTo>
                <a:cubicBezTo>
                  <a:pt x="144" y="198"/>
                  <a:pt x="191" y="185"/>
                  <a:pt x="191" y="185"/>
                </a:cubicBezTo>
                <a:cubicBezTo>
                  <a:pt x="197" y="183"/>
                  <a:pt x="201" y="178"/>
                  <a:pt x="201" y="172"/>
                </a:cubicBezTo>
                <a:cubicBezTo>
                  <a:pt x="201" y="172"/>
                  <a:pt x="201" y="144"/>
                  <a:pt x="201" y="116"/>
                </a:cubicBezTo>
                <a:cubicBezTo>
                  <a:pt x="240" y="109"/>
                  <a:pt x="246" y="108"/>
                  <a:pt x="279" y="102"/>
                </a:cubicBezTo>
                <a:cubicBezTo>
                  <a:pt x="279" y="110"/>
                  <a:pt x="280" y="123"/>
                  <a:pt x="280" y="123"/>
                </a:cubicBezTo>
                <a:cubicBezTo>
                  <a:pt x="280" y="130"/>
                  <a:pt x="286" y="136"/>
                  <a:pt x="293" y="136"/>
                </a:cubicBezTo>
                <a:cubicBezTo>
                  <a:pt x="300" y="136"/>
                  <a:pt x="306" y="130"/>
                  <a:pt x="306" y="123"/>
                </a:cubicBezTo>
                <a:cubicBezTo>
                  <a:pt x="306" y="123"/>
                  <a:pt x="306" y="108"/>
                  <a:pt x="306" y="97"/>
                </a:cubicBezTo>
                <a:cubicBezTo>
                  <a:pt x="332" y="92"/>
                  <a:pt x="378" y="84"/>
                  <a:pt x="380" y="83"/>
                </a:cubicBezTo>
                <a:cubicBezTo>
                  <a:pt x="387" y="88"/>
                  <a:pt x="411" y="106"/>
                  <a:pt x="418" y="111"/>
                </a:cubicBezTo>
                <a:cubicBezTo>
                  <a:pt x="418" y="124"/>
                  <a:pt x="418" y="346"/>
                  <a:pt x="418" y="366"/>
                </a:cubicBezTo>
                <a:cubicBezTo>
                  <a:pt x="399" y="370"/>
                  <a:pt x="158" y="423"/>
                  <a:pt x="158" y="423"/>
                </a:cubicBezTo>
                <a:cubicBezTo>
                  <a:pt x="152" y="425"/>
                  <a:pt x="148" y="430"/>
                  <a:pt x="148" y="436"/>
                </a:cubicBezTo>
                <a:cubicBezTo>
                  <a:pt x="148" y="437"/>
                  <a:pt x="148" y="438"/>
                  <a:pt x="148" y="439"/>
                </a:cubicBezTo>
                <a:cubicBezTo>
                  <a:pt x="150" y="446"/>
                  <a:pt x="157" y="451"/>
                  <a:pt x="164" y="449"/>
                </a:cubicBezTo>
                <a:cubicBezTo>
                  <a:pt x="435" y="389"/>
                  <a:pt x="435" y="389"/>
                  <a:pt x="435" y="389"/>
                </a:cubicBezTo>
                <a:cubicBezTo>
                  <a:pt x="441" y="388"/>
                  <a:pt x="445" y="383"/>
                  <a:pt x="445" y="376"/>
                </a:cubicBezTo>
                <a:cubicBezTo>
                  <a:pt x="445" y="105"/>
                  <a:pt x="445" y="105"/>
                  <a:pt x="445" y="105"/>
                </a:cubicBezTo>
                <a:cubicBezTo>
                  <a:pt x="445" y="100"/>
                  <a:pt x="443" y="96"/>
                  <a:pt x="440" y="94"/>
                </a:cubicBezTo>
                <a:cubicBezTo>
                  <a:pt x="391" y="59"/>
                  <a:pt x="391" y="59"/>
                  <a:pt x="391" y="59"/>
                </a:cubicBezTo>
                <a:cubicBezTo>
                  <a:pt x="388" y="56"/>
                  <a:pt x="385" y="56"/>
                  <a:pt x="381" y="56"/>
                </a:cubicBezTo>
                <a:cubicBezTo>
                  <a:pt x="381" y="56"/>
                  <a:pt x="331" y="65"/>
                  <a:pt x="305" y="70"/>
                </a:cubicBezTo>
                <a:cubicBezTo>
                  <a:pt x="305" y="59"/>
                  <a:pt x="305" y="45"/>
                  <a:pt x="305" y="45"/>
                </a:cubicBezTo>
                <a:cubicBezTo>
                  <a:pt x="305" y="43"/>
                  <a:pt x="305" y="42"/>
                  <a:pt x="304" y="40"/>
                </a:cubicBezTo>
                <a:cubicBezTo>
                  <a:pt x="303" y="38"/>
                  <a:pt x="285" y="0"/>
                  <a:pt x="238" y="3"/>
                </a:cubicBezTo>
                <a:close/>
                <a:moveTo>
                  <a:pt x="240" y="30"/>
                </a:moveTo>
                <a:cubicBezTo>
                  <a:pt x="263" y="28"/>
                  <a:pt x="275" y="43"/>
                  <a:pt x="278" y="49"/>
                </a:cubicBezTo>
                <a:cubicBezTo>
                  <a:pt x="278" y="51"/>
                  <a:pt x="279" y="63"/>
                  <a:pt x="279" y="75"/>
                </a:cubicBezTo>
                <a:cubicBezTo>
                  <a:pt x="247" y="81"/>
                  <a:pt x="240" y="82"/>
                  <a:pt x="202" y="89"/>
                </a:cubicBezTo>
                <a:cubicBezTo>
                  <a:pt x="202" y="74"/>
                  <a:pt x="202" y="55"/>
                  <a:pt x="202" y="54"/>
                </a:cubicBezTo>
                <a:cubicBezTo>
                  <a:pt x="205" y="48"/>
                  <a:pt x="215" y="32"/>
                  <a:pt x="240" y="30"/>
                </a:cubicBezTo>
                <a:close/>
                <a:moveTo>
                  <a:pt x="175" y="121"/>
                </a:moveTo>
                <a:cubicBezTo>
                  <a:pt x="175" y="141"/>
                  <a:pt x="174" y="156"/>
                  <a:pt x="174" y="162"/>
                </a:cubicBezTo>
                <a:cubicBezTo>
                  <a:pt x="160" y="166"/>
                  <a:pt x="114" y="179"/>
                  <a:pt x="114" y="179"/>
                </a:cubicBezTo>
                <a:cubicBezTo>
                  <a:pt x="108" y="181"/>
                  <a:pt x="105" y="186"/>
                  <a:pt x="104" y="191"/>
                </a:cubicBezTo>
                <a:cubicBezTo>
                  <a:pt x="104" y="191"/>
                  <a:pt x="94" y="372"/>
                  <a:pt x="92" y="415"/>
                </a:cubicBezTo>
                <a:cubicBezTo>
                  <a:pt x="69" y="395"/>
                  <a:pt x="34" y="365"/>
                  <a:pt x="27" y="359"/>
                </a:cubicBezTo>
                <a:cubicBezTo>
                  <a:pt x="28" y="346"/>
                  <a:pt x="45" y="163"/>
                  <a:pt x="47" y="145"/>
                </a:cubicBezTo>
                <a:cubicBezTo>
                  <a:pt x="54" y="144"/>
                  <a:pt x="114" y="133"/>
                  <a:pt x="175" y="12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2" name="Freeform 353"/>
          <p:cNvSpPr>
            <a:spLocks/>
          </p:cNvSpPr>
          <p:nvPr userDrawn="1"/>
        </p:nvSpPr>
        <p:spPr bwMode="auto">
          <a:xfrm>
            <a:off x="2386401" y="3826232"/>
            <a:ext cx="356090" cy="332185"/>
          </a:xfrm>
          <a:custGeom>
            <a:avLst/>
            <a:gdLst/>
            <a:ahLst/>
            <a:cxnLst>
              <a:cxn ang="0">
                <a:pos x="15" y="392"/>
              </a:cxn>
              <a:cxn ang="0">
                <a:pos x="2" y="163"/>
              </a:cxn>
              <a:cxn ang="0">
                <a:pos x="70" y="150"/>
              </a:cxn>
              <a:cxn ang="0">
                <a:pos x="83" y="321"/>
              </a:cxn>
              <a:cxn ang="0">
                <a:pos x="101" y="163"/>
              </a:cxn>
              <a:cxn ang="0">
                <a:pos x="114" y="150"/>
              </a:cxn>
              <a:cxn ang="0">
                <a:pos x="181" y="154"/>
              </a:cxn>
              <a:cxn ang="0">
                <a:pos x="184" y="321"/>
              </a:cxn>
              <a:cxn ang="0">
                <a:pos x="254" y="163"/>
              </a:cxn>
              <a:cxn ang="0">
                <a:pos x="323" y="150"/>
              </a:cxn>
              <a:cxn ang="0">
                <a:pos x="336" y="321"/>
              </a:cxn>
              <a:cxn ang="0">
                <a:pos x="355" y="161"/>
              </a:cxn>
              <a:cxn ang="0">
                <a:pos x="380" y="161"/>
              </a:cxn>
              <a:cxn ang="0">
                <a:pos x="368" y="346"/>
              </a:cxn>
              <a:cxn ang="0">
                <a:pos x="311" y="334"/>
              </a:cxn>
              <a:cxn ang="0">
                <a:pos x="279" y="176"/>
              </a:cxn>
              <a:cxn ang="0">
                <a:pos x="261" y="347"/>
              </a:cxn>
              <a:cxn ang="0">
                <a:pos x="162" y="343"/>
              </a:cxn>
              <a:cxn ang="0">
                <a:pos x="159" y="176"/>
              </a:cxn>
              <a:cxn ang="0">
                <a:pos x="127" y="334"/>
              </a:cxn>
              <a:cxn ang="0">
                <a:pos x="115" y="347"/>
              </a:cxn>
              <a:cxn ang="0">
                <a:pos x="70" y="347"/>
              </a:cxn>
              <a:cxn ang="0">
                <a:pos x="57" y="334"/>
              </a:cxn>
              <a:cxn ang="0">
                <a:pos x="27" y="176"/>
              </a:cxn>
              <a:cxn ang="0">
                <a:pos x="395" y="366"/>
              </a:cxn>
              <a:cxn ang="0">
                <a:pos x="209" y="28"/>
              </a:cxn>
              <a:cxn ang="0">
                <a:pos x="340" y="113"/>
              </a:cxn>
              <a:cxn ang="0">
                <a:pos x="340" y="139"/>
              </a:cxn>
              <a:cxn ang="0">
                <a:pos x="1" y="129"/>
              </a:cxn>
              <a:cxn ang="0">
                <a:pos x="203" y="3"/>
              </a:cxn>
              <a:cxn ang="0">
                <a:pos x="414" y="111"/>
              </a:cxn>
              <a:cxn ang="0">
                <a:pos x="421" y="379"/>
              </a:cxn>
            </a:cxnLst>
            <a:rect l="0" t="0" r="r" b="b"/>
            <a:pathLst>
              <a:path w="421" h="392">
                <a:moveTo>
                  <a:pt x="408" y="392"/>
                </a:moveTo>
                <a:cubicBezTo>
                  <a:pt x="15" y="392"/>
                  <a:pt x="15" y="392"/>
                  <a:pt x="15" y="392"/>
                </a:cubicBezTo>
                <a:cubicBezTo>
                  <a:pt x="8" y="392"/>
                  <a:pt x="2" y="386"/>
                  <a:pt x="2" y="379"/>
                </a:cubicBezTo>
                <a:cubicBezTo>
                  <a:pt x="2" y="163"/>
                  <a:pt x="2" y="163"/>
                  <a:pt x="2" y="163"/>
                </a:cubicBezTo>
                <a:cubicBezTo>
                  <a:pt x="2" y="156"/>
                  <a:pt x="8" y="150"/>
                  <a:pt x="15" y="150"/>
                </a:cubicBezTo>
                <a:cubicBezTo>
                  <a:pt x="70" y="150"/>
                  <a:pt x="70" y="150"/>
                  <a:pt x="70" y="150"/>
                </a:cubicBezTo>
                <a:cubicBezTo>
                  <a:pt x="77" y="150"/>
                  <a:pt x="83" y="156"/>
                  <a:pt x="83" y="163"/>
                </a:cubicBezTo>
                <a:cubicBezTo>
                  <a:pt x="83" y="321"/>
                  <a:pt x="83" y="321"/>
                  <a:pt x="83" y="321"/>
                </a:cubicBezTo>
                <a:cubicBezTo>
                  <a:pt x="102" y="321"/>
                  <a:pt x="102" y="321"/>
                  <a:pt x="102" y="321"/>
                </a:cubicBezTo>
                <a:cubicBezTo>
                  <a:pt x="101" y="163"/>
                  <a:pt x="101" y="163"/>
                  <a:pt x="101" y="163"/>
                </a:cubicBezTo>
                <a:cubicBezTo>
                  <a:pt x="101" y="160"/>
                  <a:pt x="103" y="156"/>
                  <a:pt x="105" y="154"/>
                </a:cubicBezTo>
                <a:cubicBezTo>
                  <a:pt x="107" y="151"/>
                  <a:pt x="111" y="150"/>
                  <a:pt x="114" y="150"/>
                </a:cubicBezTo>
                <a:cubicBezTo>
                  <a:pt x="172" y="150"/>
                  <a:pt x="172" y="150"/>
                  <a:pt x="172" y="150"/>
                </a:cubicBezTo>
                <a:cubicBezTo>
                  <a:pt x="175" y="150"/>
                  <a:pt x="178" y="151"/>
                  <a:pt x="181" y="154"/>
                </a:cubicBezTo>
                <a:cubicBezTo>
                  <a:pt x="183" y="156"/>
                  <a:pt x="184" y="160"/>
                  <a:pt x="184" y="163"/>
                </a:cubicBezTo>
                <a:cubicBezTo>
                  <a:pt x="184" y="321"/>
                  <a:pt x="184" y="321"/>
                  <a:pt x="184" y="321"/>
                </a:cubicBezTo>
                <a:cubicBezTo>
                  <a:pt x="253" y="321"/>
                  <a:pt x="253" y="321"/>
                  <a:pt x="253" y="321"/>
                </a:cubicBezTo>
                <a:cubicBezTo>
                  <a:pt x="254" y="163"/>
                  <a:pt x="254" y="163"/>
                  <a:pt x="254" y="163"/>
                </a:cubicBezTo>
                <a:cubicBezTo>
                  <a:pt x="254" y="156"/>
                  <a:pt x="260" y="150"/>
                  <a:pt x="267" y="150"/>
                </a:cubicBezTo>
                <a:cubicBezTo>
                  <a:pt x="323" y="150"/>
                  <a:pt x="323" y="150"/>
                  <a:pt x="323" y="150"/>
                </a:cubicBezTo>
                <a:cubicBezTo>
                  <a:pt x="330" y="150"/>
                  <a:pt x="336" y="156"/>
                  <a:pt x="336" y="163"/>
                </a:cubicBezTo>
                <a:cubicBezTo>
                  <a:pt x="336" y="321"/>
                  <a:pt x="336" y="321"/>
                  <a:pt x="336" y="321"/>
                </a:cubicBezTo>
                <a:cubicBezTo>
                  <a:pt x="355" y="321"/>
                  <a:pt x="355" y="321"/>
                  <a:pt x="355" y="321"/>
                </a:cubicBezTo>
                <a:cubicBezTo>
                  <a:pt x="355" y="161"/>
                  <a:pt x="355" y="161"/>
                  <a:pt x="355" y="161"/>
                </a:cubicBezTo>
                <a:cubicBezTo>
                  <a:pt x="355" y="154"/>
                  <a:pt x="361" y="148"/>
                  <a:pt x="368" y="148"/>
                </a:cubicBezTo>
                <a:cubicBezTo>
                  <a:pt x="375" y="148"/>
                  <a:pt x="380" y="154"/>
                  <a:pt x="380" y="161"/>
                </a:cubicBezTo>
                <a:cubicBezTo>
                  <a:pt x="380" y="334"/>
                  <a:pt x="380" y="334"/>
                  <a:pt x="380" y="334"/>
                </a:cubicBezTo>
                <a:cubicBezTo>
                  <a:pt x="380" y="341"/>
                  <a:pt x="375" y="346"/>
                  <a:pt x="368" y="346"/>
                </a:cubicBezTo>
                <a:cubicBezTo>
                  <a:pt x="323" y="346"/>
                  <a:pt x="323" y="346"/>
                  <a:pt x="323" y="346"/>
                </a:cubicBezTo>
                <a:cubicBezTo>
                  <a:pt x="316" y="346"/>
                  <a:pt x="311" y="341"/>
                  <a:pt x="311" y="334"/>
                </a:cubicBezTo>
                <a:cubicBezTo>
                  <a:pt x="311" y="176"/>
                  <a:pt x="311" y="176"/>
                  <a:pt x="311" y="176"/>
                </a:cubicBezTo>
                <a:cubicBezTo>
                  <a:pt x="279" y="176"/>
                  <a:pt x="279" y="176"/>
                  <a:pt x="279" y="176"/>
                </a:cubicBezTo>
                <a:cubicBezTo>
                  <a:pt x="279" y="334"/>
                  <a:pt x="279" y="334"/>
                  <a:pt x="279" y="334"/>
                </a:cubicBezTo>
                <a:cubicBezTo>
                  <a:pt x="279" y="341"/>
                  <a:pt x="268" y="347"/>
                  <a:pt x="261" y="347"/>
                </a:cubicBezTo>
                <a:cubicBezTo>
                  <a:pt x="171" y="347"/>
                  <a:pt x="171" y="347"/>
                  <a:pt x="171" y="347"/>
                </a:cubicBezTo>
                <a:cubicBezTo>
                  <a:pt x="168" y="347"/>
                  <a:pt x="165" y="345"/>
                  <a:pt x="162" y="343"/>
                </a:cubicBezTo>
                <a:cubicBezTo>
                  <a:pt x="160" y="341"/>
                  <a:pt x="159" y="337"/>
                  <a:pt x="159" y="334"/>
                </a:cubicBezTo>
                <a:cubicBezTo>
                  <a:pt x="159" y="176"/>
                  <a:pt x="159" y="176"/>
                  <a:pt x="159" y="176"/>
                </a:cubicBezTo>
                <a:cubicBezTo>
                  <a:pt x="127" y="176"/>
                  <a:pt x="127" y="176"/>
                  <a:pt x="127" y="176"/>
                </a:cubicBezTo>
                <a:cubicBezTo>
                  <a:pt x="127" y="334"/>
                  <a:pt x="127" y="334"/>
                  <a:pt x="127" y="334"/>
                </a:cubicBezTo>
                <a:cubicBezTo>
                  <a:pt x="127" y="337"/>
                  <a:pt x="126" y="340"/>
                  <a:pt x="124" y="343"/>
                </a:cubicBezTo>
                <a:cubicBezTo>
                  <a:pt x="121" y="345"/>
                  <a:pt x="118" y="347"/>
                  <a:pt x="115" y="347"/>
                </a:cubicBezTo>
                <a:cubicBezTo>
                  <a:pt x="70" y="347"/>
                  <a:pt x="70" y="347"/>
                  <a:pt x="70" y="347"/>
                </a:cubicBezTo>
                <a:cubicBezTo>
                  <a:pt x="70" y="347"/>
                  <a:pt x="70" y="347"/>
                  <a:pt x="70" y="347"/>
                </a:cubicBezTo>
                <a:cubicBezTo>
                  <a:pt x="67" y="347"/>
                  <a:pt x="64" y="345"/>
                  <a:pt x="61" y="343"/>
                </a:cubicBezTo>
                <a:cubicBezTo>
                  <a:pt x="59" y="341"/>
                  <a:pt x="57" y="337"/>
                  <a:pt x="57" y="334"/>
                </a:cubicBezTo>
                <a:cubicBezTo>
                  <a:pt x="57" y="176"/>
                  <a:pt x="57" y="176"/>
                  <a:pt x="57" y="176"/>
                </a:cubicBezTo>
                <a:cubicBezTo>
                  <a:pt x="27" y="176"/>
                  <a:pt x="27" y="176"/>
                  <a:pt x="27" y="176"/>
                </a:cubicBezTo>
                <a:cubicBezTo>
                  <a:pt x="27" y="366"/>
                  <a:pt x="27" y="366"/>
                  <a:pt x="27" y="366"/>
                </a:cubicBezTo>
                <a:cubicBezTo>
                  <a:pt x="395" y="366"/>
                  <a:pt x="395" y="366"/>
                  <a:pt x="395" y="366"/>
                </a:cubicBezTo>
                <a:cubicBezTo>
                  <a:pt x="395" y="130"/>
                  <a:pt x="395" y="130"/>
                  <a:pt x="395" y="130"/>
                </a:cubicBezTo>
                <a:cubicBezTo>
                  <a:pt x="209" y="28"/>
                  <a:pt x="209" y="28"/>
                  <a:pt x="209" y="28"/>
                </a:cubicBezTo>
                <a:cubicBezTo>
                  <a:pt x="62" y="113"/>
                  <a:pt x="62" y="113"/>
                  <a:pt x="62" y="113"/>
                </a:cubicBezTo>
                <a:cubicBezTo>
                  <a:pt x="340" y="113"/>
                  <a:pt x="340" y="113"/>
                  <a:pt x="340" y="113"/>
                </a:cubicBezTo>
                <a:cubicBezTo>
                  <a:pt x="347" y="113"/>
                  <a:pt x="353" y="119"/>
                  <a:pt x="353" y="126"/>
                </a:cubicBezTo>
                <a:cubicBezTo>
                  <a:pt x="353" y="133"/>
                  <a:pt x="347" y="139"/>
                  <a:pt x="340" y="139"/>
                </a:cubicBezTo>
                <a:cubicBezTo>
                  <a:pt x="13" y="139"/>
                  <a:pt x="13" y="139"/>
                  <a:pt x="13" y="139"/>
                </a:cubicBezTo>
                <a:cubicBezTo>
                  <a:pt x="8" y="139"/>
                  <a:pt x="3" y="135"/>
                  <a:pt x="1" y="129"/>
                </a:cubicBezTo>
                <a:cubicBezTo>
                  <a:pt x="0" y="123"/>
                  <a:pt x="2" y="118"/>
                  <a:pt x="7" y="115"/>
                </a:cubicBezTo>
                <a:cubicBezTo>
                  <a:pt x="203" y="3"/>
                  <a:pt x="203" y="3"/>
                  <a:pt x="203" y="3"/>
                </a:cubicBezTo>
                <a:cubicBezTo>
                  <a:pt x="207" y="0"/>
                  <a:pt x="211" y="0"/>
                  <a:pt x="215" y="3"/>
                </a:cubicBezTo>
                <a:cubicBezTo>
                  <a:pt x="414" y="111"/>
                  <a:pt x="414" y="111"/>
                  <a:pt x="414" y="111"/>
                </a:cubicBezTo>
                <a:cubicBezTo>
                  <a:pt x="418" y="113"/>
                  <a:pt x="421" y="118"/>
                  <a:pt x="421" y="122"/>
                </a:cubicBezTo>
                <a:cubicBezTo>
                  <a:pt x="421" y="379"/>
                  <a:pt x="421" y="379"/>
                  <a:pt x="421" y="379"/>
                </a:cubicBezTo>
                <a:cubicBezTo>
                  <a:pt x="421" y="386"/>
                  <a:pt x="415" y="392"/>
                  <a:pt x="408" y="392"/>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3" name="Freeform 365"/>
          <p:cNvSpPr>
            <a:spLocks/>
          </p:cNvSpPr>
          <p:nvPr userDrawn="1"/>
        </p:nvSpPr>
        <p:spPr bwMode="auto">
          <a:xfrm>
            <a:off x="3640357" y="1338785"/>
            <a:ext cx="165540" cy="332184"/>
          </a:xfrm>
          <a:custGeom>
            <a:avLst/>
            <a:gdLst/>
            <a:ahLst/>
            <a:cxnLst>
              <a:cxn ang="0">
                <a:pos x="192" y="3"/>
              </a:cxn>
              <a:cxn ang="0">
                <a:pos x="184" y="0"/>
              </a:cxn>
              <a:cxn ang="0">
                <a:pos x="11" y="0"/>
              </a:cxn>
              <a:cxn ang="0">
                <a:pos x="3" y="3"/>
              </a:cxn>
              <a:cxn ang="0">
                <a:pos x="0" y="11"/>
              </a:cxn>
              <a:cxn ang="0">
                <a:pos x="0" y="230"/>
              </a:cxn>
              <a:cxn ang="0">
                <a:pos x="0" y="381"/>
              </a:cxn>
              <a:cxn ang="0">
                <a:pos x="11" y="392"/>
              </a:cxn>
              <a:cxn ang="0">
                <a:pos x="23" y="381"/>
              </a:cxn>
              <a:cxn ang="0">
                <a:pos x="23" y="381"/>
              </a:cxn>
              <a:cxn ang="0">
                <a:pos x="23" y="366"/>
              </a:cxn>
              <a:cxn ang="0">
                <a:pos x="53" y="366"/>
              </a:cxn>
              <a:cxn ang="0">
                <a:pos x="64" y="355"/>
              </a:cxn>
              <a:cxn ang="0">
                <a:pos x="53" y="343"/>
              </a:cxn>
              <a:cxn ang="0">
                <a:pos x="23" y="343"/>
              </a:cxn>
              <a:cxn ang="0">
                <a:pos x="23" y="314"/>
              </a:cxn>
              <a:cxn ang="0">
                <a:pos x="52" y="314"/>
              </a:cxn>
              <a:cxn ang="0">
                <a:pos x="63" y="302"/>
              </a:cxn>
              <a:cxn ang="0">
                <a:pos x="52" y="291"/>
              </a:cxn>
              <a:cxn ang="0">
                <a:pos x="23" y="291"/>
              </a:cxn>
              <a:cxn ang="0">
                <a:pos x="23" y="256"/>
              </a:cxn>
              <a:cxn ang="0">
                <a:pos x="96" y="256"/>
              </a:cxn>
              <a:cxn ang="0">
                <a:pos x="107" y="245"/>
              </a:cxn>
              <a:cxn ang="0">
                <a:pos x="96" y="234"/>
              </a:cxn>
              <a:cxn ang="0">
                <a:pos x="23" y="234"/>
              </a:cxn>
              <a:cxn ang="0">
                <a:pos x="23" y="230"/>
              </a:cxn>
              <a:cxn ang="0">
                <a:pos x="23" y="203"/>
              </a:cxn>
              <a:cxn ang="0">
                <a:pos x="51" y="203"/>
              </a:cxn>
              <a:cxn ang="0">
                <a:pos x="63" y="191"/>
              </a:cxn>
              <a:cxn ang="0">
                <a:pos x="51" y="180"/>
              </a:cxn>
              <a:cxn ang="0">
                <a:pos x="23" y="180"/>
              </a:cxn>
              <a:cxn ang="0">
                <a:pos x="23" y="156"/>
              </a:cxn>
              <a:cxn ang="0">
                <a:pos x="52" y="156"/>
              </a:cxn>
              <a:cxn ang="0">
                <a:pos x="63" y="145"/>
              </a:cxn>
              <a:cxn ang="0">
                <a:pos x="52" y="133"/>
              </a:cxn>
              <a:cxn ang="0">
                <a:pos x="23" y="133"/>
              </a:cxn>
              <a:cxn ang="0">
                <a:pos x="23" y="104"/>
              </a:cxn>
              <a:cxn ang="0">
                <a:pos x="95" y="104"/>
              </a:cxn>
              <a:cxn ang="0">
                <a:pos x="106" y="92"/>
              </a:cxn>
              <a:cxn ang="0">
                <a:pos x="95" y="81"/>
              </a:cxn>
              <a:cxn ang="0">
                <a:pos x="23" y="81"/>
              </a:cxn>
              <a:cxn ang="0">
                <a:pos x="23" y="22"/>
              </a:cxn>
              <a:cxn ang="0">
                <a:pos x="173" y="22"/>
              </a:cxn>
              <a:cxn ang="0">
                <a:pos x="173" y="291"/>
              </a:cxn>
              <a:cxn ang="0">
                <a:pos x="184" y="303"/>
              </a:cxn>
              <a:cxn ang="0">
                <a:pos x="195" y="291"/>
              </a:cxn>
              <a:cxn ang="0">
                <a:pos x="195" y="11"/>
              </a:cxn>
              <a:cxn ang="0">
                <a:pos x="192" y="3"/>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grpSp>
        <p:nvGrpSpPr>
          <p:cNvPr id="34" name="Group 214"/>
          <p:cNvGrpSpPr>
            <a:grpSpLocks noChangeAspect="1"/>
          </p:cNvGrpSpPr>
          <p:nvPr userDrawn="1"/>
        </p:nvGrpSpPr>
        <p:grpSpPr bwMode="auto">
          <a:xfrm>
            <a:off x="2877725" y="3225624"/>
            <a:ext cx="292787" cy="415283"/>
            <a:chOff x="1257" y="2375"/>
            <a:chExt cx="320" cy="454"/>
          </a:xfrm>
          <a:solidFill>
            <a:srgbClr val="009530"/>
          </a:solidFill>
        </p:grpSpPr>
        <p:sp>
          <p:nvSpPr>
            <p:cNvPr id="35" name="Freeform 215"/>
            <p:cNvSpPr>
              <a:spLocks/>
            </p:cNvSpPr>
            <p:nvPr/>
          </p:nvSpPr>
          <p:spPr bwMode="auto">
            <a:xfrm>
              <a:off x="1257" y="2375"/>
              <a:ext cx="320" cy="454"/>
            </a:xfrm>
            <a:custGeom>
              <a:avLst/>
              <a:gdLst/>
              <a:ahLst/>
              <a:cxnLst>
                <a:cxn ang="0">
                  <a:pos x="55" y="0"/>
                </a:cxn>
                <a:cxn ang="0">
                  <a:pos x="0" y="240"/>
                </a:cxn>
                <a:cxn ang="0">
                  <a:pos x="40" y="240"/>
                </a:cxn>
                <a:cxn ang="0">
                  <a:pos x="55" y="38"/>
                </a:cxn>
                <a:cxn ang="0">
                  <a:pos x="412" y="54"/>
                </a:cxn>
                <a:cxn ang="0">
                  <a:pos x="396" y="601"/>
                </a:cxn>
                <a:cxn ang="0">
                  <a:pos x="281" y="581"/>
                </a:cxn>
                <a:cxn ang="0">
                  <a:pos x="169" y="581"/>
                </a:cxn>
                <a:cxn ang="0">
                  <a:pos x="54" y="601"/>
                </a:cxn>
                <a:cxn ang="0">
                  <a:pos x="39" y="337"/>
                </a:cxn>
                <a:cxn ang="0">
                  <a:pos x="98" y="277"/>
                </a:cxn>
                <a:cxn ang="0">
                  <a:pos x="346" y="105"/>
                </a:cxn>
                <a:cxn ang="0">
                  <a:pos x="99" y="475"/>
                </a:cxn>
                <a:cxn ang="0">
                  <a:pos x="80" y="334"/>
                </a:cxn>
                <a:cxn ang="0">
                  <a:pos x="61" y="494"/>
                </a:cxn>
                <a:cxn ang="0">
                  <a:pos x="80" y="513"/>
                </a:cxn>
                <a:cxn ang="0">
                  <a:pos x="385" y="494"/>
                </a:cxn>
                <a:cxn ang="0">
                  <a:pos x="366" y="66"/>
                </a:cxn>
                <a:cxn ang="0">
                  <a:pos x="60" y="86"/>
                </a:cxn>
                <a:cxn ang="0">
                  <a:pos x="60" y="268"/>
                </a:cxn>
                <a:cxn ang="0">
                  <a:pos x="0" y="330"/>
                </a:cxn>
                <a:cxn ang="0">
                  <a:pos x="0" y="586"/>
                </a:cxn>
                <a:cxn ang="0">
                  <a:pos x="193" y="640"/>
                </a:cxn>
                <a:cxn ang="0">
                  <a:pos x="198" y="640"/>
                </a:cxn>
                <a:cxn ang="0">
                  <a:pos x="216" y="603"/>
                </a:cxn>
                <a:cxn ang="0">
                  <a:pos x="210" y="588"/>
                </a:cxn>
                <a:cxn ang="0">
                  <a:pos x="225" y="563"/>
                </a:cxn>
                <a:cxn ang="0">
                  <a:pos x="241" y="588"/>
                </a:cxn>
                <a:cxn ang="0">
                  <a:pos x="237" y="602"/>
                </a:cxn>
                <a:cxn ang="0">
                  <a:pos x="254" y="639"/>
                </a:cxn>
                <a:cxn ang="0">
                  <a:pos x="259" y="640"/>
                </a:cxn>
                <a:cxn ang="0">
                  <a:pos x="450" y="585"/>
                </a:cxn>
                <a:cxn ang="0">
                  <a:pos x="396" y="0"/>
                </a:cxn>
              </a:cxnLst>
              <a:rect l="0" t="0" r="r" b="b"/>
              <a:pathLst>
                <a:path w="450" h="640">
                  <a:moveTo>
                    <a:pt x="396" y="0"/>
                  </a:moveTo>
                  <a:cubicBezTo>
                    <a:pt x="55" y="0"/>
                    <a:pt x="55" y="0"/>
                    <a:pt x="55" y="0"/>
                  </a:cubicBezTo>
                  <a:cubicBezTo>
                    <a:pt x="25" y="0"/>
                    <a:pt x="1" y="24"/>
                    <a:pt x="0" y="54"/>
                  </a:cubicBezTo>
                  <a:cubicBezTo>
                    <a:pt x="0" y="240"/>
                    <a:pt x="0" y="240"/>
                    <a:pt x="0" y="240"/>
                  </a:cubicBezTo>
                  <a:cubicBezTo>
                    <a:pt x="0" y="250"/>
                    <a:pt x="9" y="259"/>
                    <a:pt x="20" y="259"/>
                  </a:cubicBezTo>
                  <a:cubicBezTo>
                    <a:pt x="30" y="259"/>
                    <a:pt x="40" y="250"/>
                    <a:pt x="40" y="240"/>
                  </a:cubicBezTo>
                  <a:cubicBezTo>
                    <a:pt x="40" y="54"/>
                    <a:pt x="40" y="54"/>
                    <a:pt x="40" y="54"/>
                  </a:cubicBezTo>
                  <a:cubicBezTo>
                    <a:pt x="40" y="45"/>
                    <a:pt x="46" y="38"/>
                    <a:pt x="55" y="38"/>
                  </a:cubicBezTo>
                  <a:cubicBezTo>
                    <a:pt x="396" y="38"/>
                    <a:pt x="396" y="38"/>
                    <a:pt x="396" y="38"/>
                  </a:cubicBezTo>
                  <a:cubicBezTo>
                    <a:pt x="405" y="38"/>
                    <a:pt x="412" y="45"/>
                    <a:pt x="412" y="54"/>
                  </a:cubicBezTo>
                  <a:cubicBezTo>
                    <a:pt x="412" y="585"/>
                    <a:pt x="412" y="585"/>
                    <a:pt x="412" y="585"/>
                  </a:cubicBezTo>
                  <a:cubicBezTo>
                    <a:pt x="412" y="593"/>
                    <a:pt x="405" y="601"/>
                    <a:pt x="396" y="601"/>
                  </a:cubicBezTo>
                  <a:cubicBezTo>
                    <a:pt x="278" y="601"/>
                    <a:pt x="278" y="601"/>
                    <a:pt x="278" y="601"/>
                  </a:cubicBezTo>
                  <a:cubicBezTo>
                    <a:pt x="280" y="594"/>
                    <a:pt x="281" y="588"/>
                    <a:pt x="281" y="581"/>
                  </a:cubicBezTo>
                  <a:cubicBezTo>
                    <a:pt x="281" y="550"/>
                    <a:pt x="256" y="525"/>
                    <a:pt x="225" y="525"/>
                  </a:cubicBezTo>
                  <a:cubicBezTo>
                    <a:pt x="195" y="525"/>
                    <a:pt x="169" y="550"/>
                    <a:pt x="169" y="581"/>
                  </a:cubicBezTo>
                  <a:cubicBezTo>
                    <a:pt x="169" y="588"/>
                    <a:pt x="171" y="595"/>
                    <a:pt x="173" y="601"/>
                  </a:cubicBezTo>
                  <a:cubicBezTo>
                    <a:pt x="54" y="601"/>
                    <a:pt x="54" y="601"/>
                    <a:pt x="54" y="601"/>
                  </a:cubicBezTo>
                  <a:cubicBezTo>
                    <a:pt x="46" y="601"/>
                    <a:pt x="39" y="594"/>
                    <a:pt x="39" y="586"/>
                  </a:cubicBezTo>
                  <a:cubicBezTo>
                    <a:pt x="39" y="337"/>
                    <a:pt x="39" y="337"/>
                    <a:pt x="39" y="337"/>
                  </a:cubicBezTo>
                  <a:cubicBezTo>
                    <a:pt x="92" y="292"/>
                    <a:pt x="92" y="292"/>
                    <a:pt x="92" y="292"/>
                  </a:cubicBezTo>
                  <a:cubicBezTo>
                    <a:pt x="96" y="289"/>
                    <a:pt x="98" y="283"/>
                    <a:pt x="98" y="277"/>
                  </a:cubicBezTo>
                  <a:cubicBezTo>
                    <a:pt x="98" y="105"/>
                    <a:pt x="98" y="105"/>
                    <a:pt x="98" y="105"/>
                  </a:cubicBezTo>
                  <a:cubicBezTo>
                    <a:pt x="346" y="105"/>
                    <a:pt x="346" y="105"/>
                    <a:pt x="346" y="105"/>
                  </a:cubicBezTo>
                  <a:cubicBezTo>
                    <a:pt x="346" y="475"/>
                    <a:pt x="346" y="475"/>
                    <a:pt x="346" y="475"/>
                  </a:cubicBezTo>
                  <a:cubicBezTo>
                    <a:pt x="99" y="475"/>
                    <a:pt x="99" y="475"/>
                    <a:pt x="99" y="475"/>
                  </a:cubicBezTo>
                  <a:cubicBezTo>
                    <a:pt x="100" y="353"/>
                    <a:pt x="100" y="353"/>
                    <a:pt x="100" y="353"/>
                  </a:cubicBezTo>
                  <a:cubicBezTo>
                    <a:pt x="100" y="343"/>
                    <a:pt x="91" y="334"/>
                    <a:pt x="80" y="334"/>
                  </a:cubicBezTo>
                  <a:cubicBezTo>
                    <a:pt x="70" y="334"/>
                    <a:pt x="61" y="343"/>
                    <a:pt x="61" y="353"/>
                  </a:cubicBezTo>
                  <a:cubicBezTo>
                    <a:pt x="61" y="494"/>
                    <a:pt x="61" y="494"/>
                    <a:pt x="61" y="494"/>
                  </a:cubicBezTo>
                  <a:cubicBezTo>
                    <a:pt x="61" y="499"/>
                    <a:pt x="63" y="504"/>
                    <a:pt x="67" y="508"/>
                  </a:cubicBezTo>
                  <a:cubicBezTo>
                    <a:pt x="70" y="511"/>
                    <a:pt x="75" y="513"/>
                    <a:pt x="80" y="513"/>
                  </a:cubicBezTo>
                  <a:cubicBezTo>
                    <a:pt x="366" y="513"/>
                    <a:pt x="366" y="513"/>
                    <a:pt x="366" y="513"/>
                  </a:cubicBezTo>
                  <a:cubicBezTo>
                    <a:pt x="377" y="513"/>
                    <a:pt x="385" y="505"/>
                    <a:pt x="385" y="494"/>
                  </a:cubicBezTo>
                  <a:cubicBezTo>
                    <a:pt x="385" y="86"/>
                    <a:pt x="385" y="86"/>
                    <a:pt x="385" y="86"/>
                  </a:cubicBezTo>
                  <a:cubicBezTo>
                    <a:pt x="385" y="75"/>
                    <a:pt x="377" y="66"/>
                    <a:pt x="366" y="66"/>
                  </a:cubicBezTo>
                  <a:cubicBezTo>
                    <a:pt x="79" y="66"/>
                    <a:pt x="79" y="66"/>
                    <a:pt x="79" y="66"/>
                  </a:cubicBezTo>
                  <a:cubicBezTo>
                    <a:pt x="68" y="66"/>
                    <a:pt x="60" y="75"/>
                    <a:pt x="60" y="86"/>
                  </a:cubicBezTo>
                  <a:cubicBezTo>
                    <a:pt x="60" y="86"/>
                    <a:pt x="60" y="87"/>
                    <a:pt x="60" y="87"/>
                  </a:cubicBezTo>
                  <a:cubicBezTo>
                    <a:pt x="60" y="268"/>
                    <a:pt x="60" y="268"/>
                    <a:pt x="60" y="268"/>
                  </a:cubicBezTo>
                  <a:cubicBezTo>
                    <a:pt x="7" y="313"/>
                    <a:pt x="7" y="313"/>
                    <a:pt x="7" y="313"/>
                  </a:cubicBezTo>
                  <a:cubicBezTo>
                    <a:pt x="2" y="317"/>
                    <a:pt x="0" y="324"/>
                    <a:pt x="0" y="330"/>
                  </a:cubicBezTo>
                  <a:cubicBezTo>
                    <a:pt x="0" y="331"/>
                    <a:pt x="0" y="331"/>
                    <a:pt x="0" y="332"/>
                  </a:cubicBezTo>
                  <a:cubicBezTo>
                    <a:pt x="0" y="586"/>
                    <a:pt x="0" y="586"/>
                    <a:pt x="0" y="586"/>
                  </a:cubicBezTo>
                  <a:cubicBezTo>
                    <a:pt x="0" y="615"/>
                    <a:pt x="25" y="640"/>
                    <a:pt x="54" y="640"/>
                  </a:cubicBezTo>
                  <a:cubicBezTo>
                    <a:pt x="193" y="640"/>
                    <a:pt x="193" y="640"/>
                    <a:pt x="193" y="640"/>
                  </a:cubicBezTo>
                  <a:cubicBezTo>
                    <a:pt x="194" y="640"/>
                    <a:pt x="194" y="640"/>
                    <a:pt x="195" y="640"/>
                  </a:cubicBezTo>
                  <a:cubicBezTo>
                    <a:pt x="198" y="640"/>
                    <a:pt x="198" y="640"/>
                    <a:pt x="198" y="640"/>
                  </a:cubicBezTo>
                  <a:cubicBezTo>
                    <a:pt x="208" y="639"/>
                    <a:pt x="216" y="630"/>
                    <a:pt x="216" y="620"/>
                  </a:cubicBezTo>
                  <a:cubicBezTo>
                    <a:pt x="216" y="603"/>
                    <a:pt x="216" y="603"/>
                    <a:pt x="216" y="603"/>
                  </a:cubicBezTo>
                  <a:cubicBezTo>
                    <a:pt x="216" y="598"/>
                    <a:pt x="215" y="596"/>
                    <a:pt x="213" y="593"/>
                  </a:cubicBezTo>
                  <a:cubicBezTo>
                    <a:pt x="210" y="588"/>
                    <a:pt x="210" y="588"/>
                    <a:pt x="210" y="588"/>
                  </a:cubicBezTo>
                  <a:cubicBezTo>
                    <a:pt x="209" y="586"/>
                    <a:pt x="208" y="583"/>
                    <a:pt x="208" y="581"/>
                  </a:cubicBezTo>
                  <a:cubicBezTo>
                    <a:pt x="208" y="569"/>
                    <a:pt x="216" y="563"/>
                    <a:pt x="225" y="563"/>
                  </a:cubicBezTo>
                  <a:cubicBezTo>
                    <a:pt x="236" y="563"/>
                    <a:pt x="243" y="570"/>
                    <a:pt x="243" y="581"/>
                  </a:cubicBezTo>
                  <a:cubicBezTo>
                    <a:pt x="243" y="583"/>
                    <a:pt x="242" y="586"/>
                    <a:pt x="241" y="588"/>
                  </a:cubicBezTo>
                  <a:cubicBezTo>
                    <a:pt x="239" y="593"/>
                    <a:pt x="239" y="593"/>
                    <a:pt x="239" y="593"/>
                  </a:cubicBezTo>
                  <a:cubicBezTo>
                    <a:pt x="237" y="595"/>
                    <a:pt x="237" y="599"/>
                    <a:pt x="237" y="602"/>
                  </a:cubicBezTo>
                  <a:cubicBezTo>
                    <a:pt x="237" y="619"/>
                    <a:pt x="237" y="619"/>
                    <a:pt x="237" y="619"/>
                  </a:cubicBezTo>
                  <a:cubicBezTo>
                    <a:pt x="237" y="630"/>
                    <a:pt x="244" y="638"/>
                    <a:pt x="254" y="639"/>
                  </a:cubicBezTo>
                  <a:cubicBezTo>
                    <a:pt x="258" y="639"/>
                    <a:pt x="258" y="639"/>
                    <a:pt x="258" y="639"/>
                  </a:cubicBezTo>
                  <a:cubicBezTo>
                    <a:pt x="258" y="639"/>
                    <a:pt x="259" y="640"/>
                    <a:pt x="259" y="640"/>
                  </a:cubicBezTo>
                  <a:cubicBezTo>
                    <a:pt x="396" y="640"/>
                    <a:pt x="396" y="640"/>
                    <a:pt x="396" y="640"/>
                  </a:cubicBezTo>
                  <a:cubicBezTo>
                    <a:pt x="426" y="640"/>
                    <a:pt x="450" y="615"/>
                    <a:pt x="450" y="585"/>
                  </a:cubicBezTo>
                  <a:cubicBezTo>
                    <a:pt x="450" y="54"/>
                    <a:pt x="450" y="54"/>
                    <a:pt x="450" y="54"/>
                  </a:cubicBezTo>
                  <a:cubicBezTo>
                    <a:pt x="450" y="24"/>
                    <a:pt x="426" y="0"/>
                    <a:pt x="39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36" name="Line 216"/>
            <p:cNvSpPr>
              <a:spLocks noChangeShapeType="1"/>
            </p:cNvSpPr>
            <p:nvPr/>
          </p:nvSpPr>
          <p:spPr bwMode="auto">
            <a:xfrm>
              <a:off x="1382" y="2797"/>
              <a:ext cx="1" cy="1"/>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37" name="Line 217"/>
            <p:cNvSpPr>
              <a:spLocks noChangeShapeType="1"/>
            </p:cNvSpPr>
            <p:nvPr/>
          </p:nvSpPr>
          <p:spPr bwMode="auto">
            <a:xfrm>
              <a:off x="1382" y="2797"/>
              <a:ext cx="1" cy="1"/>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38" name="Freeform 259"/>
          <p:cNvSpPr>
            <a:spLocks noEditPoints="1"/>
          </p:cNvSpPr>
          <p:nvPr userDrawn="1"/>
        </p:nvSpPr>
        <p:spPr bwMode="auto">
          <a:xfrm>
            <a:off x="2826418" y="908158"/>
            <a:ext cx="395390" cy="316706"/>
          </a:xfrm>
          <a:custGeom>
            <a:avLst/>
            <a:gdLst/>
            <a:ahLst/>
            <a:cxnLst>
              <a:cxn ang="0">
                <a:pos x="205" y="4"/>
              </a:cxn>
              <a:cxn ang="0">
                <a:pos x="61" y="129"/>
              </a:cxn>
              <a:cxn ang="0">
                <a:pos x="60" y="148"/>
              </a:cxn>
              <a:cxn ang="0">
                <a:pos x="79" y="149"/>
              </a:cxn>
              <a:cxn ang="0">
                <a:pos x="218" y="28"/>
              </a:cxn>
              <a:cxn ang="0">
                <a:pos x="413" y="62"/>
              </a:cxn>
              <a:cxn ang="0">
                <a:pos x="400" y="113"/>
              </a:cxn>
              <a:cxn ang="0">
                <a:pos x="402" y="131"/>
              </a:cxn>
              <a:cxn ang="0">
                <a:pos x="430" y="174"/>
              </a:cxn>
              <a:cxn ang="0">
                <a:pos x="261" y="344"/>
              </a:cxn>
              <a:cxn ang="0">
                <a:pos x="71" y="290"/>
              </a:cxn>
              <a:cxn ang="0">
                <a:pos x="32" y="243"/>
              </a:cxn>
              <a:cxn ang="0">
                <a:pos x="31" y="234"/>
              </a:cxn>
              <a:cxn ang="0">
                <a:pos x="58" y="197"/>
              </a:cxn>
              <a:cxn ang="0">
                <a:pos x="241" y="247"/>
              </a:cxn>
              <a:cxn ang="0">
                <a:pos x="253" y="243"/>
              </a:cxn>
              <a:cxn ang="0">
                <a:pos x="376" y="131"/>
              </a:cxn>
              <a:cxn ang="0">
                <a:pos x="385" y="118"/>
              </a:cxn>
              <a:cxn ang="0">
                <a:pos x="372" y="105"/>
              </a:cxn>
              <a:cxn ang="0">
                <a:pos x="295" y="166"/>
              </a:cxn>
              <a:cxn ang="0">
                <a:pos x="240" y="219"/>
              </a:cxn>
              <a:cxn ang="0">
                <a:pos x="60" y="170"/>
              </a:cxn>
              <a:cxn ang="0">
                <a:pos x="51" y="171"/>
              </a:cxn>
              <a:cxn ang="0">
                <a:pos x="6" y="248"/>
              </a:cxn>
              <a:cxn ang="0">
                <a:pos x="69" y="317"/>
              </a:cxn>
              <a:cxn ang="0">
                <a:pos x="261" y="372"/>
              </a:cxn>
              <a:cxn ang="0">
                <a:pos x="274" y="368"/>
              </a:cxn>
              <a:cxn ang="0">
                <a:pos x="462" y="181"/>
              </a:cxn>
              <a:cxn ang="0">
                <a:pos x="466" y="169"/>
              </a:cxn>
              <a:cxn ang="0">
                <a:pos x="457" y="159"/>
              </a:cxn>
              <a:cxn ang="0">
                <a:pos x="428" y="126"/>
              </a:cxn>
              <a:cxn ang="0">
                <a:pos x="446" y="62"/>
              </a:cxn>
              <a:cxn ang="0">
                <a:pos x="449" y="49"/>
              </a:cxn>
              <a:cxn ang="0">
                <a:pos x="439" y="40"/>
              </a:cxn>
              <a:cxn ang="0">
                <a:pos x="216" y="0"/>
              </a:cxn>
              <a:cxn ang="0">
                <a:pos x="205" y="4"/>
              </a:cxn>
              <a:cxn ang="0">
                <a:pos x="374" y="131"/>
              </a:cxn>
              <a:cxn ang="0">
                <a:pos x="372" y="131"/>
              </a:cxn>
              <a:cxn ang="0">
                <a:pos x="374" y="131"/>
              </a:cxn>
            </a:cxnLst>
            <a:rect l="0" t="0" r="r" b="b"/>
            <a:pathLst>
              <a:path w="467" h="373">
                <a:moveTo>
                  <a:pt x="205" y="4"/>
                </a:moveTo>
                <a:cubicBezTo>
                  <a:pt x="61" y="129"/>
                  <a:pt x="61" y="129"/>
                  <a:pt x="61" y="129"/>
                </a:cubicBezTo>
                <a:cubicBezTo>
                  <a:pt x="56" y="134"/>
                  <a:pt x="55" y="142"/>
                  <a:pt x="60" y="148"/>
                </a:cubicBezTo>
                <a:cubicBezTo>
                  <a:pt x="65" y="153"/>
                  <a:pt x="73" y="154"/>
                  <a:pt x="79" y="149"/>
                </a:cubicBezTo>
                <a:cubicBezTo>
                  <a:pt x="79" y="149"/>
                  <a:pt x="209" y="36"/>
                  <a:pt x="218" y="28"/>
                </a:cubicBezTo>
                <a:cubicBezTo>
                  <a:pt x="229" y="30"/>
                  <a:pt x="380" y="57"/>
                  <a:pt x="413" y="62"/>
                </a:cubicBezTo>
                <a:cubicBezTo>
                  <a:pt x="405" y="78"/>
                  <a:pt x="400" y="96"/>
                  <a:pt x="400" y="113"/>
                </a:cubicBezTo>
                <a:cubicBezTo>
                  <a:pt x="400" y="119"/>
                  <a:pt x="401" y="125"/>
                  <a:pt x="402" y="131"/>
                </a:cubicBezTo>
                <a:cubicBezTo>
                  <a:pt x="406" y="149"/>
                  <a:pt x="416" y="164"/>
                  <a:pt x="430" y="174"/>
                </a:cubicBezTo>
                <a:cubicBezTo>
                  <a:pt x="386" y="218"/>
                  <a:pt x="287" y="318"/>
                  <a:pt x="261" y="344"/>
                </a:cubicBezTo>
                <a:cubicBezTo>
                  <a:pt x="229" y="333"/>
                  <a:pt x="109" y="293"/>
                  <a:pt x="71" y="290"/>
                </a:cubicBezTo>
                <a:cubicBezTo>
                  <a:pt x="59" y="289"/>
                  <a:pt x="37" y="268"/>
                  <a:pt x="32" y="243"/>
                </a:cubicBezTo>
                <a:cubicBezTo>
                  <a:pt x="31" y="240"/>
                  <a:pt x="31" y="237"/>
                  <a:pt x="31" y="234"/>
                </a:cubicBezTo>
                <a:cubicBezTo>
                  <a:pt x="31" y="219"/>
                  <a:pt x="40" y="206"/>
                  <a:pt x="58" y="197"/>
                </a:cubicBezTo>
                <a:cubicBezTo>
                  <a:pt x="67" y="200"/>
                  <a:pt x="241" y="247"/>
                  <a:pt x="241" y="247"/>
                </a:cubicBezTo>
                <a:cubicBezTo>
                  <a:pt x="245" y="248"/>
                  <a:pt x="250" y="247"/>
                  <a:pt x="253" y="243"/>
                </a:cubicBezTo>
                <a:cubicBezTo>
                  <a:pt x="305" y="192"/>
                  <a:pt x="365" y="137"/>
                  <a:pt x="376" y="131"/>
                </a:cubicBezTo>
                <a:cubicBezTo>
                  <a:pt x="381" y="129"/>
                  <a:pt x="385" y="124"/>
                  <a:pt x="385" y="118"/>
                </a:cubicBezTo>
                <a:cubicBezTo>
                  <a:pt x="385" y="111"/>
                  <a:pt x="379" y="105"/>
                  <a:pt x="372" y="105"/>
                </a:cubicBezTo>
                <a:cubicBezTo>
                  <a:pt x="365" y="105"/>
                  <a:pt x="361" y="105"/>
                  <a:pt x="295" y="166"/>
                </a:cubicBezTo>
                <a:cubicBezTo>
                  <a:pt x="273" y="188"/>
                  <a:pt x="250" y="209"/>
                  <a:pt x="240" y="219"/>
                </a:cubicBezTo>
                <a:cubicBezTo>
                  <a:pt x="227" y="215"/>
                  <a:pt x="60" y="170"/>
                  <a:pt x="60" y="170"/>
                </a:cubicBezTo>
                <a:cubicBezTo>
                  <a:pt x="57" y="169"/>
                  <a:pt x="54" y="169"/>
                  <a:pt x="51" y="171"/>
                </a:cubicBezTo>
                <a:cubicBezTo>
                  <a:pt x="16" y="186"/>
                  <a:pt x="0" y="215"/>
                  <a:pt x="6" y="248"/>
                </a:cubicBezTo>
                <a:cubicBezTo>
                  <a:pt x="12" y="282"/>
                  <a:pt x="42" y="315"/>
                  <a:pt x="69" y="317"/>
                </a:cubicBezTo>
                <a:cubicBezTo>
                  <a:pt x="102" y="319"/>
                  <a:pt x="218" y="357"/>
                  <a:pt x="261" y="372"/>
                </a:cubicBezTo>
                <a:cubicBezTo>
                  <a:pt x="265" y="373"/>
                  <a:pt x="271" y="372"/>
                  <a:pt x="274" y="368"/>
                </a:cubicBezTo>
                <a:cubicBezTo>
                  <a:pt x="276" y="367"/>
                  <a:pt x="425" y="215"/>
                  <a:pt x="462" y="181"/>
                </a:cubicBezTo>
                <a:cubicBezTo>
                  <a:pt x="465" y="178"/>
                  <a:pt x="467" y="173"/>
                  <a:pt x="466" y="169"/>
                </a:cubicBezTo>
                <a:cubicBezTo>
                  <a:pt x="465" y="164"/>
                  <a:pt x="462" y="160"/>
                  <a:pt x="457" y="159"/>
                </a:cubicBezTo>
                <a:cubicBezTo>
                  <a:pt x="441" y="153"/>
                  <a:pt x="431" y="142"/>
                  <a:pt x="428" y="126"/>
                </a:cubicBezTo>
                <a:cubicBezTo>
                  <a:pt x="423" y="102"/>
                  <a:pt x="433" y="75"/>
                  <a:pt x="446" y="62"/>
                </a:cubicBezTo>
                <a:cubicBezTo>
                  <a:pt x="449" y="59"/>
                  <a:pt x="451" y="54"/>
                  <a:pt x="449" y="49"/>
                </a:cubicBezTo>
                <a:cubicBezTo>
                  <a:pt x="448" y="44"/>
                  <a:pt x="444" y="41"/>
                  <a:pt x="439" y="40"/>
                </a:cubicBezTo>
                <a:cubicBezTo>
                  <a:pt x="216" y="0"/>
                  <a:pt x="216" y="0"/>
                  <a:pt x="216" y="0"/>
                </a:cubicBezTo>
                <a:cubicBezTo>
                  <a:pt x="212" y="0"/>
                  <a:pt x="208" y="1"/>
                  <a:pt x="205" y="4"/>
                </a:cubicBezTo>
                <a:close/>
                <a:moveTo>
                  <a:pt x="374" y="131"/>
                </a:moveTo>
                <a:cubicBezTo>
                  <a:pt x="373" y="131"/>
                  <a:pt x="372" y="131"/>
                  <a:pt x="372" y="131"/>
                </a:cubicBezTo>
                <a:cubicBezTo>
                  <a:pt x="372" y="131"/>
                  <a:pt x="373" y="131"/>
                  <a:pt x="374" y="13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9" name="Freeform 292"/>
          <p:cNvSpPr>
            <a:spLocks/>
          </p:cNvSpPr>
          <p:nvPr userDrawn="1"/>
        </p:nvSpPr>
        <p:spPr bwMode="auto">
          <a:xfrm>
            <a:off x="2829400" y="2247385"/>
            <a:ext cx="389435" cy="377429"/>
          </a:xfrm>
          <a:custGeom>
            <a:avLst/>
            <a:gdLst/>
            <a:ahLst/>
            <a:cxnLst>
              <a:cxn ang="0">
                <a:pos x="129" y="447"/>
              </a:cxn>
              <a:cxn ang="0">
                <a:pos x="0" y="315"/>
              </a:cxn>
              <a:cxn ang="0">
                <a:pos x="41" y="108"/>
              </a:cxn>
              <a:cxn ang="0">
                <a:pos x="51" y="75"/>
              </a:cxn>
              <a:cxn ang="0">
                <a:pos x="60" y="34"/>
              </a:cxn>
              <a:cxn ang="0">
                <a:pos x="125" y="34"/>
              </a:cxn>
              <a:cxn ang="0">
                <a:pos x="130" y="68"/>
              </a:cxn>
              <a:cxn ang="0">
                <a:pos x="163" y="0"/>
              </a:cxn>
              <a:cxn ang="0">
                <a:pos x="195" y="70"/>
              </a:cxn>
              <a:cxn ang="0">
                <a:pos x="215" y="104"/>
              </a:cxn>
              <a:cxn ang="0">
                <a:pos x="152" y="182"/>
              </a:cxn>
              <a:cxn ang="0">
                <a:pos x="148" y="156"/>
              </a:cxn>
              <a:cxn ang="0">
                <a:pos x="188" y="103"/>
              </a:cxn>
              <a:cxn ang="0">
                <a:pos x="184" y="95"/>
              </a:cxn>
              <a:cxn ang="0">
                <a:pos x="182" y="95"/>
              </a:cxn>
              <a:cxn ang="0">
                <a:pos x="168" y="34"/>
              </a:cxn>
              <a:cxn ang="0">
                <a:pos x="157" y="34"/>
              </a:cxn>
              <a:cxn ang="0">
                <a:pos x="143" y="95"/>
              </a:cxn>
              <a:cxn ang="0">
                <a:pos x="99" y="81"/>
              </a:cxn>
              <a:cxn ang="0">
                <a:pos x="93" y="27"/>
              </a:cxn>
              <a:cxn ang="0">
                <a:pos x="87" y="81"/>
              </a:cxn>
              <a:cxn ang="0">
                <a:pos x="72" y="95"/>
              </a:cxn>
              <a:cxn ang="0">
                <a:pos x="67" y="103"/>
              </a:cxn>
              <a:cxn ang="0">
                <a:pos x="108" y="156"/>
              </a:cxn>
              <a:cxn ang="0">
                <a:pos x="113" y="181"/>
              </a:cxn>
              <a:cxn ang="0">
                <a:pos x="129" y="420"/>
              </a:cxn>
              <a:cxn ang="0">
                <a:pos x="421" y="357"/>
              </a:cxn>
              <a:cxn ang="0">
                <a:pos x="320" y="307"/>
              </a:cxn>
              <a:cxn ang="0">
                <a:pos x="254" y="264"/>
              </a:cxn>
              <a:cxn ang="0">
                <a:pos x="227" y="231"/>
              </a:cxn>
              <a:cxn ang="0">
                <a:pos x="207" y="245"/>
              </a:cxn>
              <a:cxn ang="0">
                <a:pos x="196" y="264"/>
              </a:cxn>
              <a:cxn ang="0">
                <a:pos x="114" y="283"/>
              </a:cxn>
              <a:cxn ang="0">
                <a:pos x="79" y="323"/>
              </a:cxn>
              <a:cxn ang="0">
                <a:pos x="75" y="347"/>
              </a:cxn>
              <a:cxn ang="0">
                <a:pos x="215" y="377"/>
              </a:cxn>
              <a:cxn ang="0">
                <a:pos x="322" y="330"/>
              </a:cxn>
              <a:cxn ang="0">
                <a:pos x="322" y="357"/>
              </a:cxn>
              <a:cxn ang="0">
                <a:pos x="220" y="403"/>
              </a:cxn>
              <a:cxn ang="0">
                <a:pos x="48" y="318"/>
              </a:cxn>
              <a:cxn ang="0">
                <a:pos x="80" y="293"/>
              </a:cxn>
              <a:cxn ang="0">
                <a:pos x="120" y="238"/>
              </a:cxn>
              <a:cxn ang="0">
                <a:pos x="166" y="224"/>
              </a:cxn>
              <a:cxn ang="0">
                <a:pos x="178" y="204"/>
              </a:cxn>
              <a:cxn ang="0">
                <a:pos x="245" y="211"/>
              </a:cxn>
              <a:cxn ang="0">
                <a:pos x="293" y="238"/>
              </a:cxn>
              <a:cxn ang="0">
                <a:pos x="369" y="330"/>
              </a:cxn>
              <a:cxn ang="0">
                <a:pos x="458" y="337"/>
              </a:cxn>
              <a:cxn ang="0">
                <a:pos x="425" y="397"/>
              </a:cxn>
            </a:cxnLst>
            <a:rect l="0" t="0" r="r" b="b"/>
            <a:pathLst>
              <a:path w="460" h="447">
                <a:moveTo>
                  <a:pt x="371" y="447"/>
                </a:moveTo>
                <a:cubicBezTo>
                  <a:pt x="129" y="447"/>
                  <a:pt x="129" y="447"/>
                  <a:pt x="129" y="447"/>
                </a:cubicBezTo>
                <a:cubicBezTo>
                  <a:pt x="92" y="447"/>
                  <a:pt x="62" y="437"/>
                  <a:pt x="40" y="418"/>
                </a:cubicBezTo>
                <a:cubicBezTo>
                  <a:pt x="14" y="396"/>
                  <a:pt x="0" y="361"/>
                  <a:pt x="0" y="315"/>
                </a:cubicBezTo>
                <a:cubicBezTo>
                  <a:pt x="0" y="249"/>
                  <a:pt x="48" y="199"/>
                  <a:pt x="77" y="175"/>
                </a:cubicBezTo>
                <a:cubicBezTo>
                  <a:pt x="42" y="159"/>
                  <a:pt x="41" y="129"/>
                  <a:pt x="41" y="108"/>
                </a:cubicBezTo>
                <a:cubicBezTo>
                  <a:pt x="41" y="107"/>
                  <a:pt x="41" y="105"/>
                  <a:pt x="41" y="104"/>
                </a:cubicBezTo>
                <a:cubicBezTo>
                  <a:pt x="40" y="88"/>
                  <a:pt x="46" y="80"/>
                  <a:pt x="51" y="75"/>
                </a:cubicBezTo>
                <a:cubicBezTo>
                  <a:pt x="54" y="73"/>
                  <a:pt x="57" y="71"/>
                  <a:pt x="60" y="70"/>
                </a:cubicBezTo>
                <a:cubicBezTo>
                  <a:pt x="60" y="34"/>
                  <a:pt x="60" y="34"/>
                  <a:pt x="60" y="34"/>
                </a:cubicBezTo>
                <a:cubicBezTo>
                  <a:pt x="60" y="15"/>
                  <a:pt x="75" y="0"/>
                  <a:pt x="93" y="0"/>
                </a:cubicBezTo>
                <a:cubicBezTo>
                  <a:pt x="111" y="0"/>
                  <a:pt x="125" y="15"/>
                  <a:pt x="125" y="34"/>
                </a:cubicBezTo>
                <a:cubicBezTo>
                  <a:pt x="125" y="68"/>
                  <a:pt x="125" y="68"/>
                  <a:pt x="125" y="68"/>
                </a:cubicBezTo>
                <a:cubicBezTo>
                  <a:pt x="130" y="68"/>
                  <a:pt x="130" y="68"/>
                  <a:pt x="130" y="68"/>
                </a:cubicBezTo>
                <a:cubicBezTo>
                  <a:pt x="130" y="34"/>
                  <a:pt x="130" y="34"/>
                  <a:pt x="130" y="34"/>
                </a:cubicBezTo>
                <a:cubicBezTo>
                  <a:pt x="130" y="15"/>
                  <a:pt x="145" y="0"/>
                  <a:pt x="163" y="0"/>
                </a:cubicBezTo>
                <a:cubicBezTo>
                  <a:pt x="180" y="0"/>
                  <a:pt x="195" y="15"/>
                  <a:pt x="195" y="34"/>
                </a:cubicBezTo>
                <a:cubicBezTo>
                  <a:pt x="195" y="70"/>
                  <a:pt x="195" y="70"/>
                  <a:pt x="195" y="70"/>
                </a:cubicBezTo>
                <a:cubicBezTo>
                  <a:pt x="198" y="71"/>
                  <a:pt x="201" y="73"/>
                  <a:pt x="204" y="75"/>
                </a:cubicBezTo>
                <a:cubicBezTo>
                  <a:pt x="209" y="80"/>
                  <a:pt x="215" y="88"/>
                  <a:pt x="215" y="104"/>
                </a:cubicBezTo>
                <a:cubicBezTo>
                  <a:pt x="215" y="105"/>
                  <a:pt x="215" y="107"/>
                  <a:pt x="215" y="108"/>
                </a:cubicBezTo>
                <a:cubicBezTo>
                  <a:pt x="214" y="133"/>
                  <a:pt x="214" y="171"/>
                  <a:pt x="152" y="182"/>
                </a:cubicBezTo>
                <a:cubicBezTo>
                  <a:pt x="145" y="184"/>
                  <a:pt x="138" y="179"/>
                  <a:pt x="137" y="172"/>
                </a:cubicBezTo>
                <a:cubicBezTo>
                  <a:pt x="135" y="164"/>
                  <a:pt x="140" y="158"/>
                  <a:pt x="148" y="156"/>
                </a:cubicBezTo>
                <a:cubicBezTo>
                  <a:pt x="187" y="149"/>
                  <a:pt x="188" y="132"/>
                  <a:pt x="188" y="108"/>
                </a:cubicBezTo>
                <a:cubicBezTo>
                  <a:pt x="188" y="106"/>
                  <a:pt x="188" y="105"/>
                  <a:pt x="188" y="103"/>
                </a:cubicBezTo>
                <a:cubicBezTo>
                  <a:pt x="188" y="99"/>
                  <a:pt x="187" y="96"/>
                  <a:pt x="187" y="95"/>
                </a:cubicBezTo>
                <a:cubicBezTo>
                  <a:pt x="186" y="95"/>
                  <a:pt x="184" y="95"/>
                  <a:pt x="184" y="95"/>
                </a:cubicBezTo>
                <a:cubicBezTo>
                  <a:pt x="183" y="95"/>
                  <a:pt x="183" y="95"/>
                  <a:pt x="182" y="95"/>
                </a:cubicBezTo>
                <a:cubicBezTo>
                  <a:pt x="182" y="95"/>
                  <a:pt x="182" y="95"/>
                  <a:pt x="182" y="95"/>
                </a:cubicBezTo>
                <a:cubicBezTo>
                  <a:pt x="174" y="95"/>
                  <a:pt x="168" y="89"/>
                  <a:pt x="168" y="81"/>
                </a:cubicBezTo>
                <a:cubicBezTo>
                  <a:pt x="168" y="34"/>
                  <a:pt x="168" y="34"/>
                  <a:pt x="168" y="34"/>
                </a:cubicBezTo>
                <a:cubicBezTo>
                  <a:pt x="168" y="30"/>
                  <a:pt x="166" y="27"/>
                  <a:pt x="163" y="27"/>
                </a:cubicBezTo>
                <a:cubicBezTo>
                  <a:pt x="159" y="27"/>
                  <a:pt x="157" y="30"/>
                  <a:pt x="157" y="34"/>
                </a:cubicBezTo>
                <a:cubicBezTo>
                  <a:pt x="157" y="81"/>
                  <a:pt x="157" y="81"/>
                  <a:pt x="157" y="81"/>
                </a:cubicBezTo>
                <a:cubicBezTo>
                  <a:pt x="157" y="89"/>
                  <a:pt x="151" y="95"/>
                  <a:pt x="143" y="95"/>
                </a:cubicBezTo>
                <a:cubicBezTo>
                  <a:pt x="112" y="95"/>
                  <a:pt x="112" y="95"/>
                  <a:pt x="112" y="95"/>
                </a:cubicBezTo>
                <a:cubicBezTo>
                  <a:pt x="105" y="95"/>
                  <a:pt x="99" y="89"/>
                  <a:pt x="99" y="81"/>
                </a:cubicBezTo>
                <a:cubicBezTo>
                  <a:pt x="99" y="34"/>
                  <a:pt x="99" y="34"/>
                  <a:pt x="99" y="34"/>
                </a:cubicBezTo>
                <a:cubicBezTo>
                  <a:pt x="99" y="30"/>
                  <a:pt x="96" y="27"/>
                  <a:pt x="93" y="27"/>
                </a:cubicBezTo>
                <a:cubicBezTo>
                  <a:pt x="90" y="27"/>
                  <a:pt x="87" y="30"/>
                  <a:pt x="87" y="34"/>
                </a:cubicBezTo>
                <a:cubicBezTo>
                  <a:pt x="87" y="81"/>
                  <a:pt x="87" y="81"/>
                  <a:pt x="87" y="81"/>
                </a:cubicBezTo>
                <a:cubicBezTo>
                  <a:pt x="87" y="85"/>
                  <a:pt x="86" y="89"/>
                  <a:pt x="83" y="92"/>
                </a:cubicBezTo>
                <a:cubicBezTo>
                  <a:pt x="79" y="94"/>
                  <a:pt x="76" y="95"/>
                  <a:pt x="72" y="95"/>
                </a:cubicBezTo>
                <a:cubicBezTo>
                  <a:pt x="71" y="95"/>
                  <a:pt x="70" y="95"/>
                  <a:pt x="69" y="95"/>
                </a:cubicBezTo>
                <a:cubicBezTo>
                  <a:pt x="68" y="96"/>
                  <a:pt x="67" y="99"/>
                  <a:pt x="67" y="103"/>
                </a:cubicBezTo>
                <a:cubicBezTo>
                  <a:pt x="67" y="105"/>
                  <a:pt x="67" y="106"/>
                  <a:pt x="67" y="108"/>
                </a:cubicBezTo>
                <a:cubicBezTo>
                  <a:pt x="68" y="132"/>
                  <a:pt x="68" y="149"/>
                  <a:pt x="108" y="156"/>
                </a:cubicBezTo>
                <a:cubicBezTo>
                  <a:pt x="113" y="157"/>
                  <a:pt x="118" y="161"/>
                  <a:pt x="119" y="167"/>
                </a:cubicBezTo>
                <a:cubicBezTo>
                  <a:pt x="120" y="172"/>
                  <a:pt x="117" y="178"/>
                  <a:pt x="113" y="181"/>
                </a:cubicBezTo>
                <a:cubicBezTo>
                  <a:pt x="112" y="181"/>
                  <a:pt x="27" y="237"/>
                  <a:pt x="27" y="315"/>
                </a:cubicBezTo>
                <a:cubicBezTo>
                  <a:pt x="27" y="385"/>
                  <a:pt x="61" y="420"/>
                  <a:pt x="129" y="420"/>
                </a:cubicBezTo>
                <a:cubicBezTo>
                  <a:pt x="369" y="420"/>
                  <a:pt x="369" y="420"/>
                  <a:pt x="369" y="420"/>
                </a:cubicBezTo>
                <a:cubicBezTo>
                  <a:pt x="377" y="415"/>
                  <a:pt x="400" y="387"/>
                  <a:pt x="421" y="357"/>
                </a:cubicBezTo>
                <a:cubicBezTo>
                  <a:pt x="365" y="357"/>
                  <a:pt x="365" y="357"/>
                  <a:pt x="365" y="357"/>
                </a:cubicBezTo>
                <a:cubicBezTo>
                  <a:pt x="355" y="357"/>
                  <a:pt x="348" y="349"/>
                  <a:pt x="320" y="307"/>
                </a:cubicBezTo>
                <a:cubicBezTo>
                  <a:pt x="310" y="292"/>
                  <a:pt x="296" y="271"/>
                  <a:pt x="290" y="264"/>
                </a:cubicBezTo>
                <a:cubicBezTo>
                  <a:pt x="254" y="264"/>
                  <a:pt x="254" y="264"/>
                  <a:pt x="254" y="264"/>
                </a:cubicBezTo>
                <a:cubicBezTo>
                  <a:pt x="250" y="264"/>
                  <a:pt x="245" y="262"/>
                  <a:pt x="243" y="258"/>
                </a:cubicBezTo>
                <a:cubicBezTo>
                  <a:pt x="227" y="231"/>
                  <a:pt x="227" y="231"/>
                  <a:pt x="227" y="231"/>
                </a:cubicBezTo>
                <a:cubicBezTo>
                  <a:pt x="200" y="231"/>
                  <a:pt x="200" y="231"/>
                  <a:pt x="200" y="231"/>
                </a:cubicBezTo>
                <a:cubicBezTo>
                  <a:pt x="207" y="245"/>
                  <a:pt x="207" y="245"/>
                  <a:pt x="207" y="245"/>
                </a:cubicBezTo>
                <a:cubicBezTo>
                  <a:pt x="210" y="249"/>
                  <a:pt x="209" y="254"/>
                  <a:pt x="207" y="258"/>
                </a:cubicBezTo>
                <a:cubicBezTo>
                  <a:pt x="205" y="262"/>
                  <a:pt x="200" y="264"/>
                  <a:pt x="196" y="264"/>
                </a:cubicBezTo>
                <a:cubicBezTo>
                  <a:pt x="123" y="264"/>
                  <a:pt x="123" y="264"/>
                  <a:pt x="123" y="264"/>
                </a:cubicBezTo>
                <a:cubicBezTo>
                  <a:pt x="120" y="268"/>
                  <a:pt x="116" y="277"/>
                  <a:pt x="114" y="283"/>
                </a:cubicBezTo>
                <a:cubicBezTo>
                  <a:pt x="109" y="296"/>
                  <a:pt x="104" y="309"/>
                  <a:pt x="96" y="315"/>
                </a:cubicBezTo>
                <a:cubicBezTo>
                  <a:pt x="90" y="319"/>
                  <a:pt x="84" y="321"/>
                  <a:pt x="79" y="323"/>
                </a:cubicBezTo>
                <a:cubicBezTo>
                  <a:pt x="74" y="325"/>
                  <a:pt x="74" y="325"/>
                  <a:pt x="73" y="327"/>
                </a:cubicBezTo>
                <a:cubicBezTo>
                  <a:pt x="72" y="329"/>
                  <a:pt x="72" y="338"/>
                  <a:pt x="75" y="347"/>
                </a:cubicBezTo>
                <a:cubicBezTo>
                  <a:pt x="78" y="358"/>
                  <a:pt x="85" y="366"/>
                  <a:pt x="96" y="371"/>
                </a:cubicBezTo>
                <a:cubicBezTo>
                  <a:pt x="124" y="385"/>
                  <a:pt x="193" y="381"/>
                  <a:pt x="215" y="377"/>
                </a:cubicBezTo>
                <a:cubicBezTo>
                  <a:pt x="234" y="373"/>
                  <a:pt x="244" y="365"/>
                  <a:pt x="256" y="356"/>
                </a:cubicBezTo>
                <a:cubicBezTo>
                  <a:pt x="271" y="344"/>
                  <a:pt x="288" y="330"/>
                  <a:pt x="322" y="330"/>
                </a:cubicBezTo>
                <a:cubicBezTo>
                  <a:pt x="330" y="330"/>
                  <a:pt x="336" y="336"/>
                  <a:pt x="336" y="344"/>
                </a:cubicBezTo>
                <a:cubicBezTo>
                  <a:pt x="336" y="351"/>
                  <a:pt x="330" y="357"/>
                  <a:pt x="322" y="357"/>
                </a:cubicBezTo>
                <a:cubicBezTo>
                  <a:pt x="297" y="357"/>
                  <a:pt x="286" y="366"/>
                  <a:pt x="272" y="377"/>
                </a:cubicBezTo>
                <a:cubicBezTo>
                  <a:pt x="260" y="387"/>
                  <a:pt x="245" y="398"/>
                  <a:pt x="220" y="403"/>
                </a:cubicBezTo>
                <a:cubicBezTo>
                  <a:pt x="206" y="406"/>
                  <a:pt x="123" y="415"/>
                  <a:pt x="84" y="395"/>
                </a:cubicBezTo>
                <a:cubicBezTo>
                  <a:pt x="42" y="374"/>
                  <a:pt x="44" y="329"/>
                  <a:pt x="48" y="318"/>
                </a:cubicBezTo>
                <a:cubicBezTo>
                  <a:pt x="53" y="304"/>
                  <a:pt x="64" y="300"/>
                  <a:pt x="70" y="298"/>
                </a:cubicBezTo>
                <a:cubicBezTo>
                  <a:pt x="74" y="297"/>
                  <a:pt x="77" y="295"/>
                  <a:pt x="80" y="293"/>
                </a:cubicBezTo>
                <a:cubicBezTo>
                  <a:pt x="82" y="291"/>
                  <a:pt x="86" y="280"/>
                  <a:pt x="89" y="274"/>
                </a:cubicBezTo>
                <a:cubicBezTo>
                  <a:pt x="96" y="256"/>
                  <a:pt x="103" y="238"/>
                  <a:pt x="120" y="238"/>
                </a:cubicBezTo>
                <a:cubicBezTo>
                  <a:pt x="173" y="238"/>
                  <a:pt x="173" y="238"/>
                  <a:pt x="173" y="238"/>
                </a:cubicBezTo>
                <a:cubicBezTo>
                  <a:pt x="166" y="224"/>
                  <a:pt x="166" y="224"/>
                  <a:pt x="166" y="224"/>
                </a:cubicBezTo>
                <a:cubicBezTo>
                  <a:pt x="164" y="220"/>
                  <a:pt x="164" y="215"/>
                  <a:pt x="166" y="211"/>
                </a:cubicBezTo>
                <a:cubicBezTo>
                  <a:pt x="169" y="207"/>
                  <a:pt x="173" y="204"/>
                  <a:pt x="178" y="204"/>
                </a:cubicBezTo>
                <a:cubicBezTo>
                  <a:pt x="234" y="204"/>
                  <a:pt x="234" y="204"/>
                  <a:pt x="234" y="204"/>
                </a:cubicBezTo>
                <a:cubicBezTo>
                  <a:pt x="239" y="204"/>
                  <a:pt x="243" y="207"/>
                  <a:pt x="245" y="211"/>
                </a:cubicBezTo>
                <a:cubicBezTo>
                  <a:pt x="262" y="238"/>
                  <a:pt x="262" y="238"/>
                  <a:pt x="262" y="238"/>
                </a:cubicBezTo>
                <a:cubicBezTo>
                  <a:pt x="293" y="238"/>
                  <a:pt x="293" y="238"/>
                  <a:pt x="293" y="238"/>
                </a:cubicBezTo>
                <a:cubicBezTo>
                  <a:pt x="305" y="238"/>
                  <a:pt x="313" y="248"/>
                  <a:pt x="342" y="292"/>
                </a:cubicBezTo>
                <a:cubicBezTo>
                  <a:pt x="351" y="305"/>
                  <a:pt x="364" y="324"/>
                  <a:pt x="369" y="330"/>
                </a:cubicBezTo>
                <a:cubicBezTo>
                  <a:pt x="446" y="330"/>
                  <a:pt x="446" y="330"/>
                  <a:pt x="446" y="330"/>
                </a:cubicBezTo>
                <a:cubicBezTo>
                  <a:pt x="451" y="330"/>
                  <a:pt x="456" y="333"/>
                  <a:pt x="458" y="337"/>
                </a:cubicBezTo>
                <a:cubicBezTo>
                  <a:pt x="460" y="342"/>
                  <a:pt x="460" y="347"/>
                  <a:pt x="457" y="351"/>
                </a:cubicBezTo>
                <a:cubicBezTo>
                  <a:pt x="457" y="352"/>
                  <a:pt x="442" y="374"/>
                  <a:pt x="425" y="397"/>
                </a:cubicBezTo>
                <a:cubicBezTo>
                  <a:pt x="390" y="443"/>
                  <a:pt x="379" y="447"/>
                  <a:pt x="371" y="447"/>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0" name="Freeform 325"/>
          <p:cNvSpPr>
            <a:spLocks/>
          </p:cNvSpPr>
          <p:nvPr userDrawn="1"/>
        </p:nvSpPr>
        <p:spPr bwMode="auto">
          <a:xfrm>
            <a:off x="2852620" y="1309022"/>
            <a:ext cx="342989" cy="388144"/>
          </a:xfrm>
          <a:custGeom>
            <a:avLst/>
            <a:gdLst/>
            <a:ahLst/>
            <a:cxnLst>
              <a:cxn ang="0">
                <a:pos x="392" y="0"/>
              </a:cxn>
              <a:cxn ang="0">
                <a:pos x="115" y="0"/>
              </a:cxn>
              <a:cxn ang="0">
                <a:pos x="102" y="13"/>
              </a:cxn>
              <a:cxn ang="0">
                <a:pos x="102" y="188"/>
              </a:cxn>
              <a:cxn ang="0">
                <a:pos x="115" y="201"/>
              </a:cxn>
              <a:cxn ang="0">
                <a:pos x="183" y="201"/>
              </a:cxn>
              <a:cxn ang="0">
                <a:pos x="164" y="222"/>
              </a:cxn>
              <a:cxn ang="0">
                <a:pos x="160" y="231"/>
              </a:cxn>
              <a:cxn ang="0">
                <a:pos x="164" y="241"/>
              </a:cxn>
              <a:cxn ang="0">
                <a:pos x="183" y="240"/>
              </a:cxn>
              <a:cxn ang="0">
                <a:pos x="224" y="197"/>
              </a:cxn>
              <a:cxn ang="0">
                <a:pos x="223" y="179"/>
              </a:cxn>
              <a:cxn ang="0">
                <a:pos x="183" y="139"/>
              </a:cxn>
              <a:cxn ang="0">
                <a:pos x="164" y="139"/>
              </a:cxn>
              <a:cxn ang="0">
                <a:pos x="160" y="148"/>
              </a:cxn>
              <a:cxn ang="0">
                <a:pos x="164" y="158"/>
              </a:cxn>
              <a:cxn ang="0">
                <a:pos x="181" y="175"/>
              </a:cxn>
              <a:cxn ang="0">
                <a:pos x="129" y="175"/>
              </a:cxn>
              <a:cxn ang="0">
                <a:pos x="129" y="27"/>
              </a:cxn>
              <a:cxn ang="0">
                <a:pos x="379" y="27"/>
              </a:cxn>
              <a:cxn ang="0">
                <a:pos x="379" y="432"/>
              </a:cxn>
              <a:cxn ang="0">
                <a:pos x="129" y="432"/>
              </a:cxn>
              <a:cxn ang="0">
                <a:pos x="129" y="269"/>
              </a:cxn>
              <a:cxn ang="0">
                <a:pos x="115" y="256"/>
              </a:cxn>
              <a:cxn ang="0">
                <a:pos x="46" y="256"/>
              </a:cxn>
              <a:cxn ang="0">
                <a:pos x="65" y="235"/>
              </a:cxn>
              <a:cxn ang="0">
                <a:pos x="69" y="226"/>
              </a:cxn>
              <a:cxn ang="0">
                <a:pos x="64" y="217"/>
              </a:cxn>
              <a:cxn ang="0">
                <a:pos x="46" y="217"/>
              </a:cxn>
              <a:cxn ang="0">
                <a:pos x="5" y="260"/>
              </a:cxn>
              <a:cxn ang="0">
                <a:pos x="5" y="278"/>
              </a:cxn>
              <a:cxn ang="0">
                <a:pos x="46" y="318"/>
              </a:cxn>
              <a:cxn ang="0">
                <a:pos x="65" y="318"/>
              </a:cxn>
              <a:cxn ang="0">
                <a:pos x="69" y="309"/>
              </a:cxn>
              <a:cxn ang="0">
                <a:pos x="65" y="300"/>
              </a:cxn>
              <a:cxn ang="0">
                <a:pos x="47" y="282"/>
              </a:cxn>
              <a:cxn ang="0">
                <a:pos x="102" y="282"/>
              </a:cxn>
              <a:cxn ang="0">
                <a:pos x="102" y="445"/>
              </a:cxn>
              <a:cxn ang="0">
                <a:pos x="115" y="459"/>
              </a:cxn>
              <a:cxn ang="0">
                <a:pos x="392" y="459"/>
              </a:cxn>
              <a:cxn ang="0">
                <a:pos x="405" y="445"/>
              </a:cxn>
              <a:cxn ang="0">
                <a:pos x="405" y="13"/>
              </a:cxn>
              <a:cxn ang="0">
                <a:pos x="392" y="0"/>
              </a:cxn>
            </a:cxnLst>
            <a:rect l="0" t="0" r="r" b="b"/>
            <a:pathLst>
              <a:path w="405" h="459">
                <a:moveTo>
                  <a:pt x="392" y="0"/>
                </a:moveTo>
                <a:cubicBezTo>
                  <a:pt x="115" y="0"/>
                  <a:pt x="115" y="0"/>
                  <a:pt x="115" y="0"/>
                </a:cubicBezTo>
                <a:cubicBezTo>
                  <a:pt x="108" y="0"/>
                  <a:pt x="102" y="6"/>
                  <a:pt x="102" y="13"/>
                </a:cubicBezTo>
                <a:cubicBezTo>
                  <a:pt x="102" y="188"/>
                  <a:pt x="102" y="188"/>
                  <a:pt x="102" y="188"/>
                </a:cubicBezTo>
                <a:cubicBezTo>
                  <a:pt x="102" y="196"/>
                  <a:pt x="108" y="201"/>
                  <a:pt x="115" y="201"/>
                </a:cubicBezTo>
                <a:cubicBezTo>
                  <a:pt x="183" y="201"/>
                  <a:pt x="183" y="201"/>
                  <a:pt x="183" y="201"/>
                </a:cubicBezTo>
                <a:cubicBezTo>
                  <a:pt x="173" y="212"/>
                  <a:pt x="164" y="222"/>
                  <a:pt x="164" y="222"/>
                </a:cubicBezTo>
                <a:cubicBezTo>
                  <a:pt x="161" y="224"/>
                  <a:pt x="160" y="228"/>
                  <a:pt x="160" y="231"/>
                </a:cubicBezTo>
                <a:cubicBezTo>
                  <a:pt x="160" y="234"/>
                  <a:pt x="161" y="238"/>
                  <a:pt x="164" y="241"/>
                </a:cubicBezTo>
                <a:cubicBezTo>
                  <a:pt x="170" y="246"/>
                  <a:pt x="178" y="245"/>
                  <a:pt x="183" y="240"/>
                </a:cubicBezTo>
                <a:cubicBezTo>
                  <a:pt x="224" y="197"/>
                  <a:pt x="224" y="197"/>
                  <a:pt x="224" y="197"/>
                </a:cubicBezTo>
                <a:cubicBezTo>
                  <a:pt x="229" y="192"/>
                  <a:pt x="228" y="184"/>
                  <a:pt x="223" y="179"/>
                </a:cubicBezTo>
                <a:cubicBezTo>
                  <a:pt x="183" y="139"/>
                  <a:pt x="183" y="139"/>
                  <a:pt x="183" y="139"/>
                </a:cubicBezTo>
                <a:cubicBezTo>
                  <a:pt x="178" y="133"/>
                  <a:pt x="169" y="134"/>
                  <a:pt x="164" y="139"/>
                </a:cubicBezTo>
                <a:cubicBezTo>
                  <a:pt x="161" y="141"/>
                  <a:pt x="160" y="145"/>
                  <a:pt x="160" y="148"/>
                </a:cubicBezTo>
                <a:cubicBezTo>
                  <a:pt x="160" y="152"/>
                  <a:pt x="161" y="155"/>
                  <a:pt x="164" y="158"/>
                </a:cubicBezTo>
                <a:cubicBezTo>
                  <a:pt x="164" y="158"/>
                  <a:pt x="172" y="166"/>
                  <a:pt x="181" y="175"/>
                </a:cubicBezTo>
                <a:cubicBezTo>
                  <a:pt x="129" y="175"/>
                  <a:pt x="129" y="175"/>
                  <a:pt x="129" y="175"/>
                </a:cubicBezTo>
                <a:cubicBezTo>
                  <a:pt x="129" y="27"/>
                  <a:pt x="129" y="27"/>
                  <a:pt x="129" y="27"/>
                </a:cubicBezTo>
                <a:cubicBezTo>
                  <a:pt x="379" y="27"/>
                  <a:pt x="379" y="27"/>
                  <a:pt x="379" y="27"/>
                </a:cubicBezTo>
                <a:cubicBezTo>
                  <a:pt x="379" y="432"/>
                  <a:pt x="379" y="432"/>
                  <a:pt x="379" y="432"/>
                </a:cubicBezTo>
                <a:cubicBezTo>
                  <a:pt x="129" y="432"/>
                  <a:pt x="129" y="432"/>
                  <a:pt x="129" y="432"/>
                </a:cubicBezTo>
                <a:cubicBezTo>
                  <a:pt x="129" y="409"/>
                  <a:pt x="129" y="269"/>
                  <a:pt x="129" y="269"/>
                </a:cubicBezTo>
                <a:cubicBezTo>
                  <a:pt x="129" y="262"/>
                  <a:pt x="123" y="256"/>
                  <a:pt x="115" y="256"/>
                </a:cubicBezTo>
                <a:cubicBezTo>
                  <a:pt x="46" y="256"/>
                  <a:pt x="46" y="256"/>
                  <a:pt x="46" y="256"/>
                </a:cubicBezTo>
                <a:cubicBezTo>
                  <a:pt x="55" y="245"/>
                  <a:pt x="65" y="235"/>
                  <a:pt x="65" y="235"/>
                </a:cubicBezTo>
                <a:cubicBezTo>
                  <a:pt x="67" y="233"/>
                  <a:pt x="69" y="230"/>
                  <a:pt x="69" y="226"/>
                </a:cubicBezTo>
                <a:cubicBezTo>
                  <a:pt x="69" y="223"/>
                  <a:pt x="67" y="219"/>
                  <a:pt x="64" y="217"/>
                </a:cubicBezTo>
                <a:cubicBezTo>
                  <a:pt x="59" y="211"/>
                  <a:pt x="51" y="212"/>
                  <a:pt x="46" y="217"/>
                </a:cubicBezTo>
                <a:cubicBezTo>
                  <a:pt x="5" y="260"/>
                  <a:pt x="5" y="260"/>
                  <a:pt x="5" y="260"/>
                </a:cubicBezTo>
                <a:cubicBezTo>
                  <a:pt x="0" y="265"/>
                  <a:pt x="0" y="273"/>
                  <a:pt x="5" y="278"/>
                </a:cubicBezTo>
                <a:cubicBezTo>
                  <a:pt x="46" y="318"/>
                  <a:pt x="46" y="318"/>
                  <a:pt x="46" y="318"/>
                </a:cubicBezTo>
                <a:cubicBezTo>
                  <a:pt x="51" y="324"/>
                  <a:pt x="60" y="324"/>
                  <a:pt x="65" y="318"/>
                </a:cubicBezTo>
                <a:cubicBezTo>
                  <a:pt x="67" y="316"/>
                  <a:pt x="69" y="312"/>
                  <a:pt x="69" y="309"/>
                </a:cubicBezTo>
                <a:cubicBezTo>
                  <a:pt x="69" y="306"/>
                  <a:pt x="67" y="302"/>
                  <a:pt x="65" y="300"/>
                </a:cubicBezTo>
                <a:cubicBezTo>
                  <a:pt x="65" y="300"/>
                  <a:pt x="56" y="291"/>
                  <a:pt x="47" y="282"/>
                </a:cubicBezTo>
                <a:cubicBezTo>
                  <a:pt x="102" y="282"/>
                  <a:pt x="102" y="282"/>
                  <a:pt x="102" y="282"/>
                </a:cubicBezTo>
                <a:cubicBezTo>
                  <a:pt x="102" y="305"/>
                  <a:pt x="102" y="445"/>
                  <a:pt x="102" y="445"/>
                </a:cubicBezTo>
                <a:cubicBezTo>
                  <a:pt x="102" y="453"/>
                  <a:pt x="108" y="459"/>
                  <a:pt x="115" y="459"/>
                </a:cubicBezTo>
                <a:cubicBezTo>
                  <a:pt x="392" y="459"/>
                  <a:pt x="392" y="459"/>
                  <a:pt x="392" y="459"/>
                </a:cubicBezTo>
                <a:cubicBezTo>
                  <a:pt x="399" y="459"/>
                  <a:pt x="405" y="453"/>
                  <a:pt x="405" y="445"/>
                </a:cubicBezTo>
                <a:cubicBezTo>
                  <a:pt x="405" y="13"/>
                  <a:pt x="405" y="13"/>
                  <a:pt x="405" y="13"/>
                </a:cubicBezTo>
                <a:cubicBezTo>
                  <a:pt x="405" y="6"/>
                  <a:pt x="399" y="0"/>
                  <a:pt x="392" y="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1" name="Freeform 329"/>
          <p:cNvSpPr>
            <a:spLocks/>
          </p:cNvSpPr>
          <p:nvPr userDrawn="1"/>
        </p:nvSpPr>
        <p:spPr bwMode="auto">
          <a:xfrm>
            <a:off x="2831778" y="1824802"/>
            <a:ext cx="384672" cy="313135"/>
          </a:xfrm>
          <a:custGeom>
            <a:avLst/>
            <a:gdLst/>
            <a:ahLst/>
            <a:cxnLst>
              <a:cxn ang="0">
                <a:pos x="441" y="141"/>
              </a:cxn>
              <a:cxn ang="0">
                <a:pos x="395" y="146"/>
              </a:cxn>
              <a:cxn ang="0">
                <a:pos x="369" y="163"/>
              </a:cxn>
              <a:cxn ang="0">
                <a:pos x="365" y="130"/>
              </a:cxn>
              <a:cxn ang="0">
                <a:pos x="346" y="126"/>
              </a:cxn>
              <a:cxn ang="0">
                <a:pos x="268" y="0"/>
              </a:cxn>
              <a:cxn ang="0">
                <a:pos x="190" y="126"/>
              </a:cxn>
              <a:cxn ang="0">
                <a:pos x="175" y="87"/>
              </a:cxn>
              <a:cxn ang="0">
                <a:pos x="0" y="87"/>
              </a:cxn>
              <a:cxn ang="0">
                <a:pos x="5" y="116"/>
              </a:cxn>
              <a:cxn ang="0">
                <a:pos x="28" y="150"/>
              </a:cxn>
              <a:cxn ang="0">
                <a:pos x="47" y="148"/>
              </a:cxn>
              <a:cxn ang="0">
                <a:pos x="41" y="126"/>
              </a:cxn>
              <a:cxn ang="0">
                <a:pos x="45" y="44"/>
              </a:cxn>
              <a:cxn ang="0">
                <a:pos x="130" y="44"/>
              </a:cxn>
              <a:cxn ang="0">
                <a:pos x="130" y="130"/>
              </a:cxn>
              <a:cxn ang="0">
                <a:pos x="127" y="140"/>
              </a:cxn>
              <a:cxn ang="0">
                <a:pos x="217" y="153"/>
              </a:cxn>
              <a:cxn ang="0">
                <a:pos x="222" y="127"/>
              </a:cxn>
              <a:cxn ang="0">
                <a:pos x="225" y="44"/>
              </a:cxn>
              <a:cxn ang="0">
                <a:pos x="310" y="44"/>
              </a:cxn>
              <a:cxn ang="0">
                <a:pos x="313" y="127"/>
              </a:cxn>
              <a:cxn ang="0">
                <a:pos x="318" y="153"/>
              </a:cxn>
              <a:cxn ang="0">
                <a:pos x="343" y="176"/>
              </a:cxn>
              <a:cxn ang="0">
                <a:pos x="356" y="189"/>
              </a:cxn>
              <a:cxn ang="0">
                <a:pos x="399" y="184"/>
              </a:cxn>
              <a:cxn ang="0">
                <a:pos x="428" y="167"/>
              </a:cxn>
              <a:cxn ang="0">
                <a:pos x="412" y="326"/>
              </a:cxn>
              <a:cxn ang="0">
                <a:pos x="391" y="308"/>
              </a:cxn>
              <a:cxn ang="0">
                <a:pos x="349" y="312"/>
              </a:cxn>
              <a:cxn ang="0">
                <a:pos x="345" y="344"/>
              </a:cxn>
              <a:cxn ang="0">
                <a:pos x="27" y="190"/>
              </a:cxn>
              <a:cxn ang="0">
                <a:pos x="0" y="190"/>
              </a:cxn>
              <a:cxn ang="0">
                <a:pos x="4" y="367"/>
              </a:cxn>
              <a:cxn ang="0">
                <a:pos x="358" y="371"/>
              </a:cxn>
              <a:cxn ang="0">
                <a:pos x="371" y="358"/>
              </a:cxn>
              <a:cxn ang="0">
                <a:pos x="385" y="335"/>
              </a:cxn>
              <a:cxn ang="0">
                <a:pos x="406" y="353"/>
              </a:cxn>
              <a:cxn ang="0">
                <a:pos x="451" y="349"/>
              </a:cxn>
              <a:cxn ang="0">
                <a:pos x="454" y="154"/>
              </a:cxn>
            </a:cxnLst>
            <a:rect l="0" t="0" r="r" b="b"/>
            <a:pathLst>
              <a:path w="454" h="371">
                <a:moveTo>
                  <a:pt x="451" y="145"/>
                </a:moveTo>
                <a:cubicBezTo>
                  <a:pt x="448" y="142"/>
                  <a:pt x="445" y="141"/>
                  <a:pt x="441" y="141"/>
                </a:cubicBezTo>
                <a:cubicBezTo>
                  <a:pt x="406" y="141"/>
                  <a:pt x="406" y="141"/>
                  <a:pt x="406" y="141"/>
                </a:cubicBezTo>
                <a:cubicBezTo>
                  <a:pt x="402" y="141"/>
                  <a:pt x="398" y="143"/>
                  <a:pt x="395" y="146"/>
                </a:cubicBezTo>
                <a:cubicBezTo>
                  <a:pt x="382" y="163"/>
                  <a:pt x="382" y="163"/>
                  <a:pt x="382" y="163"/>
                </a:cubicBezTo>
                <a:cubicBezTo>
                  <a:pt x="369" y="163"/>
                  <a:pt x="369" y="163"/>
                  <a:pt x="369" y="163"/>
                </a:cubicBezTo>
                <a:cubicBezTo>
                  <a:pt x="369" y="140"/>
                  <a:pt x="369" y="140"/>
                  <a:pt x="369" y="140"/>
                </a:cubicBezTo>
                <a:cubicBezTo>
                  <a:pt x="369" y="136"/>
                  <a:pt x="368" y="133"/>
                  <a:pt x="365" y="130"/>
                </a:cubicBezTo>
                <a:cubicBezTo>
                  <a:pt x="363" y="128"/>
                  <a:pt x="359" y="126"/>
                  <a:pt x="356" y="126"/>
                </a:cubicBezTo>
                <a:cubicBezTo>
                  <a:pt x="346" y="126"/>
                  <a:pt x="346" y="126"/>
                  <a:pt x="346" y="126"/>
                </a:cubicBezTo>
                <a:cubicBezTo>
                  <a:pt x="352" y="115"/>
                  <a:pt x="355" y="101"/>
                  <a:pt x="355" y="87"/>
                </a:cubicBezTo>
                <a:cubicBezTo>
                  <a:pt x="355" y="39"/>
                  <a:pt x="316" y="0"/>
                  <a:pt x="268" y="0"/>
                </a:cubicBezTo>
                <a:cubicBezTo>
                  <a:pt x="219" y="0"/>
                  <a:pt x="180" y="39"/>
                  <a:pt x="180" y="87"/>
                </a:cubicBezTo>
                <a:cubicBezTo>
                  <a:pt x="180" y="101"/>
                  <a:pt x="184" y="115"/>
                  <a:pt x="190" y="126"/>
                </a:cubicBezTo>
                <a:cubicBezTo>
                  <a:pt x="166" y="126"/>
                  <a:pt x="166" y="126"/>
                  <a:pt x="166" y="126"/>
                </a:cubicBezTo>
                <a:cubicBezTo>
                  <a:pt x="171" y="115"/>
                  <a:pt x="175" y="101"/>
                  <a:pt x="175" y="87"/>
                </a:cubicBezTo>
                <a:cubicBezTo>
                  <a:pt x="175" y="39"/>
                  <a:pt x="136" y="0"/>
                  <a:pt x="88" y="0"/>
                </a:cubicBezTo>
                <a:cubicBezTo>
                  <a:pt x="39" y="0"/>
                  <a:pt x="0" y="39"/>
                  <a:pt x="0" y="87"/>
                </a:cubicBezTo>
                <a:cubicBezTo>
                  <a:pt x="0" y="96"/>
                  <a:pt x="2" y="105"/>
                  <a:pt x="4" y="114"/>
                </a:cubicBezTo>
                <a:cubicBezTo>
                  <a:pt x="4" y="114"/>
                  <a:pt x="5" y="115"/>
                  <a:pt x="5" y="116"/>
                </a:cubicBezTo>
                <a:cubicBezTo>
                  <a:pt x="5" y="117"/>
                  <a:pt x="7" y="122"/>
                  <a:pt x="11" y="129"/>
                </a:cubicBezTo>
                <a:cubicBezTo>
                  <a:pt x="14" y="135"/>
                  <a:pt x="20" y="144"/>
                  <a:pt x="28" y="150"/>
                </a:cubicBezTo>
                <a:cubicBezTo>
                  <a:pt x="30" y="152"/>
                  <a:pt x="33" y="153"/>
                  <a:pt x="36" y="153"/>
                </a:cubicBezTo>
                <a:cubicBezTo>
                  <a:pt x="40" y="153"/>
                  <a:pt x="44" y="151"/>
                  <a:pt x="47" y="148"/>
                </a:cubicBezTo>
                <a:cubicBezTo>
                  <a:pt x="51" y="142"/>
                  <a:pt x="50" y="134"/>
                  <a:pt x="44" y="129"/>
                </a:cubicBezTo>
                <a:cubicBezTo>
                  <a:pt x="43" y="128"/>
                  <a:pt x="42" y="127"/>
                  <a:pt x="41" y="126"/>
                </a:cubicBezTo>
                <a:cubicBezTo>
                  <a:pt x="32" y="115"/>
                  <a:pt x="27" y="102"/>
                  <a:pt x="27" y="87"/>
                </a:cubicBezTo>
                <a:cubicBezTo>
                  <a:pt x="27" y="70"/>
                  <a:pt x="34" y="55"/>
                  <a:pt x="45" y="44"/>
                </a:cubicBezTo>
                <a:cubicBezTo>
                  <a:pt x="56" y="33"/>
                  <a:pt x="71" y="26"/>
                  <a:pt x="88" y="26"/>
                </a:cubicBezTo>
                <a:cubicBezTo>
                  <a:pt x="104" y="26"/>
                  <a:pt x="119" y="33"/>
                  <a:pt x="130" y="44"/>
                </a:cubicBezTo>
                <a:cubicBezTo>
                  <a:pt x="141" y="55"/>
                  <a:pt x="148" y="70"/>
                  <a:pt x="148" y="87"/>
                </a:cubicBezTo>
                <a:cubicBezTo>
                  <a:pt x="148" y="104"/>
                  <a:pt x="141" y="119"/>
                  <a:pt x="130" y="130"/>
                </a:cubicBezTo>
                <a:cubicBezTo>
                  <a:pt x="131" y="130"/>
                  <a:pt x="131" y="130"/>
                  <a:pt x="131" y="130"/>
                </a:cubicBezTo>
                <a:cubicBezTo>
                  <a:pt x="128" y="133"/>
                  <a:pt x="127" y="136"/>
                  <a:pt x="127" y="140"/>
                </a:cubicBezTo>
                <a:cubicBezTo>
                  <a:pt x="127" y="147"/>
                  <a:pt x="133" y="153"/>
                  <a:pt x="140" y="153"/>
                </a:cubicBezTo>
                <a:cubicBezTo>
                  <a:pt x="217" y="153"/>
                  <a:pt x="217" y="153"/>
                  <a:pt x="217" y="153"/>
                </a:cubicBezTo>
                <a:cubicBezTo>
                  <a:pt x="225" y="153"/>
                  <a:pt x="231" y="147"/>
                  <a:pt x="231" y="140"/>
                </a:cubicBezTo>
                <a:cubicBezTo>
                  <a:pt x="231" y="134"/>
                  <a:pt x="227" y="129"/>
                  <a:pt x="222" y="127"/>
                </a:cubicBezTo>
                <a:cubicBezTo>
                  <a:pt x="213" y="117"/>
                  <a:pt x="207" y="103"/>
                  <a:pt x="207" y="87"/>
                </a:cubicBezTo>
                <a:cubicBezTo>
                  <a:pt x="207" y="70"/>
                  <a:pt x="214" y="55"/>
                  <a:pt x="225" y="44"/>
                </a:cubicBezTo>
                <a:cubicBezTo>
                  <a:pt x="236" y="33"/>
                  <a:pt x="251" y="26"/>
                  <a:pt x="268" y="26"/>
                </a:cubicBezTo>
                <a:cubicBezTo>
                  <a:pt x="284" y="26"/>
                  <a:pt x="299" y="33"/>
                  <a:pt x="310" y="44"/>
                </a:cubicBezTo>
                <a:cubicBezTo>
                  <a:pt x="321" y="55"/>
                  <a:pt x="328" y="70"/>
                  <a:pt x="328" y="87"/>
                </a:cubicBezTo>
                <a:cubicBezTo>
                  <a:pt x="328" y="102"/>
                  <a:pt x="322" y="116"/>
                  <a:pt x="313" y="127"/>
                </a:cubicBezTo>
                <a:cubicBezTo>
                  <a:pt x="308" y="129"/>
                  <a:pt x="304" y="134"/>
                  <a:pt x="304" y="140"/>
                </a:cubicBezTo>
                <a:cubicBezTo>
                  <a:pt x="304" y="147"/>
                  <a:pt x="310" y="153"/>
                  <a:pt x="318" y="153"/>
                </a:cubicBezTo>
                <a:cubicBezTo>
                  <a:pt x="343" y="153"/>
                  <a:pt x="343" y="153"/>
                  <a:pt x="343" y="153"/>
                </a:cubicBezTo>
                <a:cubicBezTo>
                  <a:pt x="343" y="176"/>
                  <a:pt x="343" y="176"/>
                  <a:pt x="343" y="176"/>
                </a:cubicBezTo>
                <a:cubicBezTo>
                  <a:pt x="343" y="180"/>
                  <a:pt x="344" y="183"/>
                  <a:pt x="346" y="185"/>
                </a:cubicBezTo>
                <a:cubicBezTo>
                  <a:pt x="349" y="188"/>
                  <a:pt x="352" y="189"/>
                  <a:pt x="356" y="189"/>
                </a:cubicBezTo>
                <a:cubicBezTo>
                  <a:pt x="388" y="189"/>
                  <a:pt x="388" y="189"/>
                  <a:pt x="388" y="189"/>
                </a:cubicBezTo>
                <a:cubicBezTo>
                  <a:pt x="392" y="189"/>
                  <a:pt x="396" y="188"/>
                  <a:pt x="399" y="184"/>
                </a:cubicBezTo>
                <a:cubicBezTo>
                  <a:pt x="412" y="167"/>
                  <a:pt x="412" y="167"/>
                  <a:pt x="412" y="167"/>
                </a:cubicBezTo>
                <a:cubicBezTo>
                  <a:pt x="428" y="167"/>
                  <a:pt x="428" y="167"/>
                  <a:pt x="428" y="167"/>
                </a:cubicBezTo>
                <a:cubicBezTo>
                  <a:pt x="428" y="326"/>
                  <a:pt x="428" y="326"/>
                  <a:pt x="428" y="326"/>
                </a:cubicBezTo>
                <a:cubicBezTo>
                  <a:pt x="412" y="326"/>
                  <a:pt x="412" y="326"/>
                  <a:pt x="412" y="326"/>
                </a:cubicBezTo>
                <a:cubicBezTo>
                  <a:pt x="402" y="313"/>
                  <a:pt x="402" y="313"/>
                  <a:pt x="402" y="313"/>
                </a:cubicBezTo>
                <a:cubicBezTo>
                  <a:pt x="399" y="310"/>
                  <a:pt x="395" y="308"/>
                  <a:pt x="391" y="308"/>
                </a:cubicBezTo>
                <a:cubicBezTo>
                  <a:pt x="358" y="308"/>
                  <a:pt x="358" y="308"/>
                  <a:pt x="358" y="308"/>
                </a:cubicBezTo>
                <a:cubicBezTo>
                  <a:pt x="354" y="308"/>
                  <a:pt x="351" y="310"/>
                  <a:pt x="349" y="312"/>
                </a:cubicBezTo>
                <a:cubicBezTo>
                  <a:pt x="346" y="315"/>
                  <a:pt x="345" y="318"/>
                  <a:pt x="345" y="322"/>
                </a:cubicBezTo>
                <a:cubicBezTo>
                  <a:pt x="345" y="344"/>
                  <a:pt x="345" y="344"/>
                  <a:pt x="345" y="344"/>
                </a:cubicBezTo>
                <a:cubicBezTo>
                  <a:pt x="27" y="344"/>
                  <a:pt x="27" y="344"/>
                  <a:pt x="27" y="344"/>
                </a:cubicBezTo>
                <a:cubicBezTo>
                  <a:pt x="27" y="190"/>
                  <a:pt x="27" y="190"/>
                  <a:pt x="27" y="190"/>
                </a:cubicBezTo>
                <a:cubicBezTo>
                  <a:pt x="27" y="182"/>
                  <a:pt x="21" y="177"/>
                  <a:pt x="14" y="177"/>
                </a:cubicBezTo>
                <a:cubicBezTo>
                  <a:pt x="6" y="177"/>
                  <a:pt x="0" y="182"/>
                  <a:pt x="0" y="190"/>
                </a:cubicBezTo>
                <a:cubicBezTo>
                  <a:pt x="0" y="358"/>
                  <a:pt x="0" y="358"/>
                  <a:pt x="0" y="358"/>
                </a:cubicBezTo>
                <a:cubicBezTo>
                  <a:pt x="0" y="361"/>
                  <a:pt x="2" y="365"/>
                  <a:pt x="4" y="367"/>
                </a:cubicBezTo>
                <a:cubicBezTo>
                  <a:pt x="7" y="370"/>
                  <a:pt x="10" y="371"/>
                  <a:pt x="14" y="371"/>
                </a:cubicBezTo>
                <a:cubicBezTo>
                  <a:pt x="358" y="371"/>
                  <a:pt x="358" y="371"/>
                  <a:pt x="358" y="371"/>
                </a:cubicBezTo>
                <a:cubicBezTo>
                  <a:pt x="361" y="371"/>
                  <a:pt x="365" y="370"/>
                  <a:pt x="367" y="367"/>
                </a:cubicBezTo>
                <a:cubicBezTo>
                  <a:pt x="370" y="365"/>
                  <a:pt x="371" y="361"/>
                  <a:pt x="371" y="358"/>
                </a:cubicBezTo>
                <a:cubicBezTo>
                  <a:pt x="371" y="335"/>
                  <a:pt x="371" y="335"/>
                  <a:pt x="371" y="335"/>
                </a:cubicBezTo>
                <a:cubicBezTo>
                  <a:pt x="385" y="335"/>
                  <a:pt x="385" y="335"/>
                  <a:pt x="385" y="335"/>
                </a:cubicBezTo>
                <a:cubicBezTo>
                  <a:pt x="395" y="348"/>
                  <a:pt x="395" y="348"/>
                  <a:pt x="395" y="348"/>
                </a:cubicBezTo>
                <a:cubicBezTo>
                  <a:pt x="398" y="351"/>
                  <a:pt x="402" y="353"/>
                  <a:pt x="406" y="353"/>
                </a:cubicBezTo>
                <a:cubicBezTo>
                  <a:pt x="441" y="353"/>
                  <a:pt x="441" y="353"/>
                  <a:pt x="441" y="353"/>
                </a:cubicBezTo>
                <a:cubicBezTo>
                  <a:pt x="445" y="353"/>
                  <a:pt x="448" y="351"/>
                  <a:pt x="451" y="349"/>
                </a:cubicBezTo>
                <a:cubicBezTo>
                  <a:pt x="453" y="346"/>
                  <a:pt x="454" y="343"/>
                  <a:pt x="454" y="339"/>
                </a:cubicBezTo>
                <a:cubicBezTo>
                  <a:pt x="454" y="154"/>
                  <a:pt x="454" y="154"/>
                  <a:pt x="454" y="154"/>
                </a:cubicBezTo>
                <a:cubicBezTo>
                  <a:pt x="454" y="151"/>
                  <a:pt x="453" y="147"/>
                  <a:pt x="451" y="145"/>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2" name="Freeform 381"/>
          <p:cNvSpPr>
            <a:spLocks/>
          </p:cNvSpPr>
          <p:nvPr userDrawn="1"/>
        </p:nvSpPr>
        <p:spPr bwMode="auto">
          <a:xfrm>
            <a:off x="2846669" y="2758430"/>
            <a:ext cx="354899" cy="388144"/>
          </a:xfrm>
          <a:custGeom>
            <a:avLst/>
            <a:gdLst/>
            <a:ahLst/>
            <a:cxnLst>
              <a:cxn ang="0">
                <a:pos x="86" y="76"/>
              </a:cxn>
              <a:cxn ang="0">
                <a:pos x="30" y="95"/>
              </a:cxn>
              <a:cxn ang="0">
                <a:pos x="0" y="162"/>
              </a:cxn>
              <a:cxn ang="0">
                <a:pos x="25" y="223"/>
              </a:cxn>
              <a:cxn ang="0">
                <a:pos x="86" y="249"/>
              </a:cxn>
              <a:cxn ang="0">
                <a:pos x="126" y="249"/>
              </a:cxn>
              <a:cxn ang="0">
                <a:pos x="139" y="235"/>
              </a:cxn>
              <a:cxn ang="0">
                <a:pos x="126" y="222"/>
              </a:cxn>
              <a:cxn ang="0">
                <a:pos x="86" y="222"/>
              </a:cxn>
              <a:cxn ang="0">
                <a:pos x="44" y="204"/>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1"/>
              </a:cxn>
              <a:cxn ang="0">
                <a:pos x="344" y="118"/>
              </a:cxn>
              <a:cxn ang="0">
                <a:pos x="378" y="134"/>
              </a:cxn>
              <a:cxn ang="0">
                <a:pos x="392" y="171"/>
              </a:cxn>
              <a:cxn ang="0">
                <a:pos x="342" y="221"/>
              </a:cxn>
              <a:cxn ang="0">
                <a:pos x="196" y="221"/>
              </a:cxn>
              <a:cxn ang="0">
                <a:pos x="185" y="227"/>
              </a:cxn>
              <a:cxn ang="0">
                <a:pos x="184" y="240"/>
              </a:cxn>
              <a:cxn ang="0">
                <a:pos x="236" y="371"/>
              </a:cxn>
              <a:cxn ang="0">
                <a:pos x="246" y="379"/>
              </a:cxn>
              <a:cxn ang="0">
                <a:pos x="259" y="375"/>
              </a:cxn>
              <a:cxn ang="0">
                <a:pos x="292" y="337"/>
              </a:cxn>
              <a:cxn ang="0">
                <a:pos x="339" y="450"/>
              </a:cxn>
              <a:cxn ang="0">
                <a:pos x="356" y="458"/>
              </a:cxn>
              <a:cxn ang="0">
                <a:pos x="364" y="440"/>
              </a:cxn>
              <a:cxn ang="0">
                <a:pos x="309" y="307"/>
              </a:cxn>
              <a:cxn ang="0">
                <a:pos x="299" y="299"/>
              </a:cxn>
              <a:cxn ang="0">
                <a:pos x="287" y="303"/>
              </a:cxn>
              <a:cxn ang="0">
                <a:pos x="253" y="341"/>
              </a:cxn>
              <a:cxn ang="0">
                <a:pos x="216" y="248"/>
              </a:cxn>
              <a:cxn ang="0">
                <a:pos x="342" y="247"/>
              </a:cxn>
              <a:cxn ang="0">
                <a:pos x="419" y="171"/>
              </a:cxn>
              <a:cxn ang="0">
                <a:pos x="344" y="92"/>
              </a:cxn>
              <a:cxn ang="0">
                <a:pos x="324" y="94"/>
              </a:cxn>
              <a:cxn ang="0">
                <a:pos x="286" y="32"/>
              </a:cxn>
              <a:cxn ang="0">
                <a:pos x="201" y="0"/>
              </a:cxn>
              <a:cxn ang="0">
                <a:pos x="86" y="76"/>
              </a:cxn>
            </a:cxnLst>
            <a:rect l="0" t="0" r="r" b="b"/>
            <a:pathLst>
              <a:path w="419" h="460">
                <a:moveTo>
                  <a:pt x="86" y="76"/>
                </a:moveTo>
                <a:cubicBezTo>
                  <a:pt x="66" y="74"/>
                  <a:pt x="46" y="80"/>
                  <a:pt x="30" y="95"/>
                </a:cubicBezTo>
                <a:cubicBezTo>
                  <a:pt x="11" y="111"/>
                  <a:pt x="0" y="137"/>
                  <a:pt x="0" y="162"/>
                </a:cubicBezTo>
                <a:cubicBezTo>
                  <a:pt x="0" y="185"/>
                  <a:pt x="9" y="207"/>
                  <a:pt x="25" y="223"/>
                </a:cubicBezTo>
                <a:cubicBezTo>
                  <a:pt x="41" y="240"/>
                  <a:pt x="63" y="249"/>
                  <a:pt x="86" y="249"/>
                </a:cubicBezTo>
                <a:cubicBezTo>
                  <a:pt x="126" y="249"/>
                  <a:pt x="126" y="249"/>
                  <a:pt x="126" y="249"/>
                </a:cubicBezTo>
                <a:cubicBezTo>
                  <a:pt x="133" y="249"/>
                  <a:pt x="139" y="243"/>
                  <a:pt x="139" y="235"/>
                </a:cubicBezTo>
                <a:cubicBezTo>
                  <a:pt x="139" y="228"/>
                  <a:pt x="133" y="222"/>
                  <a:pt x="126" y="222"/>
                </a:cubicBezTo>
                <a:cubicBezTo>
                  <a:pt x="86" y="222"/>
                  <a:pt x="86" y="222"/>
                  <a:pt x="86" y="222"/>
                </a:cubicBezTo>
                <a:cubicBezTo>
                  <a:pt x="70" y="222"/>
                  <a:pt x="55" y="216"/>
                  <a:pt x="44" y="204"/>
                </a:cubicBezTo>
                <a:cubicBezTo>
                  <a:pt x="32" y="193"/>
                  <a:pt x="26" y="178"/>
                  <a:pt x="26" y="162"/>
                </a:cubicBezTo>
                <a:cubicBezTo>
                  <a:pt x="26" y="144"/>
                  <a:pt x="34" y="126"/>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1"/>
                  <a:pt x="306" y="124"/>
                </a:cubicBezTo>
                <a:cubicBezTo>
                  <a:pt x="310" y="126"/>
                  <a:pt x="314" y="126"/>
                  <a:pt x="318" y="125"/>
                </a:cubicBezTo>
                <a:cubicBezTo>
                  <a:pt x="318" y="125"/>
                  <a:pt x="327" y="122"/>
                  <a:pt x="327" y="121"/>
                </a:cubicBezTo>
                <a:cubicBezTo>
                  <a:pt x="332" y="119"/>
                  <a:pt x="338" y="118"/>
                  <a:pt x="344" y="118"/>
                </a:cubicBezTo>
                <a:cubicBezTo>
                  <a:pt x="357" y="118"/>
                  <a:pt x="369" y="124"/>
                  <a:pt x="378" y="134"/>
                </a:cubicBezTo>
                <a:cubicBezTo>
                  <a:pt x="387" y="144"/>
                  <a:pt x="392" y="157"/>
                  <a:pt x="392" y="171"/>
                </a:cubicBezTo>
                <a:cubicBezTo>
                  <a:pt x="392" y="198"/>
                  <a:pt x="370" y="221"/>
                  <a:pt x="342" y="221"/>
                </a:cubicBezTo>
                <a:cubicBezTo>
                  <a:pt x="196" y="221"/>
                  <a:pt x="196" y="221"/>
                  <a:pt x="196" y="221"/>
                </a:cubicBezTo>
                <a:cubicBezTo>
                  <a:pt x="192" y="221"/>
                  <a:pt x="188" y="224"/>
                  <a:pt x="185" y="227"/>
                </a:cubicBezTo>
                <a:cubicBezTo>
                  <a:pt x="183" y="231"/>
                  <a:pt x="182" y="236"/>
                  <a:pt x="184" y="240"/>
                </a:cubicBezTo>
                <a:cubicBezTo>
                  <a:pt x="236" y="371"/>
                  <a:pt x="236" y="371"/>
                  <a:pt x="236" y="371"/>
                </a:cubicBezTo>
                <a:cubicBezTo>
                  <a:pt x="238" y="375"/>
                  <a:pt x="242" y="378"/>
                  <a:pt x="246" y="379"/>
                </a:cubicBezTo>
                <a:cubicBezTo>
                  <a:pt x="251" y="380"/>
                  <a:pt x="256" y="378"/>
                  <a:pt x="259" y="375"/>
                </a:cubicBezTo>
                <a:cubicBezTo>
                  <a:pt x="259" y="375"/>
                  <a:pt x="278" y="353"/>
                  <a:pt x="292" y="337"/>
                </a:cubicBezTo>
                <a:cubicBezTo>
                  <a:pt x="304" y="366"/>
                  <a:pt x="339" y="450"/>
                  <a:pt x="339" y="450"/>
                </a:cubicBezTo>
                <a:cubicBezTo>
                  <a:pt x="342" y="457"/>
                  <a:pt x="349" y="460"/>
                  <a:pt x="356" y="458"/>
                </a:cubicBezTo>
                <a:cubicBezTo>
                  <a:pt x="363" y="455"/>
                  <a:pt x="366" y="447"/>
                  <a:pt x="364" y="440"/>
                </a:cubicBezTo>
                <a:cubicBezTo>
                  <a:pt x="309" y="307"/>
                  <a:pt x="309" y="307"/>
                  <a:pt x="309" y="307"/>
                </a:cubicBezTo>
                <a:cubicBezTo>
                  <a:pt x="307" y="303"/>
                  <a:pt x="303" y="300"/>
                  <a:pt x="299" y="299"/>
                </a:cubicBezTo>
                <a:cubicBezTo>
                  <a:pt x="294" y="298"/>
                  <a:pt x="290" y="300"/>
                  <a:pt x="287" y="303"/>
                </a:cubicBezTo>
                <a:cubicBezTo>
                  <a:pt x="287" y="303"/>
                  <a:pt x="267" y="325"/>
                  <a:pt x="253" y="341"/>
                </a:cubicBezTo>
                <a:cubicBezTo>
                  <a:pt x="243" y="317"/>
                  <a:pt x="225" y="270"/>
                  <a:pt x="216" y="248"/>
                </a:cubicBezTo>
                <a:cubicBezTo>
                  <a:pt x="245" y="248"/>
                  <a:pt x="342" y="247"/>
                  <a:pt x="342" y="247"/>
                </a:cubicBezTo>
                <a:cubicBezTo>
                  <a:pt x="385" y="247"/>
                  <a:pt x="419" y="213"/>
                  <a:pt x="419" y="171"/>
                </a:cubicBezTo>
                <a:cubicBezTo>
                  <a:pt x="419" y="127"/>
                  <a:pt x="385" y="92"/>
                  <a:pt x="344" y="92"/>
                </a:cubicBezTo>
                <a:cubicBezTo>
                  <a:pt x="337" y="92"/>
                  <a:pt x="330" y="93"/>
                  <a:pt x="324" y="94"/>
                </a:cubicBezTo>
                <a:cubicBezTo>
                  <a:pt x="318" y="70"/>
                  <a:pt x="305" y="48"/>
                  <a:pt x="286" y="32"/>
                </a:cubicBezTo>
                <a:cubicBezTo>
                  <a:pt x="262" y="11"/>
                  <a:pt x="232" y="0"/>
                  <a:pt x="201" y="0"/>
                </a:cubicBezTo>
                <a:cubicBezTo>
                  <a:pt x="150" y="0"/>
                  <a:pt x="105" y="30"/>
                  <a:pt x="86" y="76"/>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3" name="Freeform 410"/>
          <p:cNvSpPr>
            <a:spLocks noEditPoints="1"/>
          </p:cNvSpPr>
          <p:nvPr userDrawn="1"/>
        </p:nvSpPr>
        <p:spPr bwMode="auto">
          <a:xfrm>
            <a:off x="2855000" y="3823851"/>
            <a:ext cx="338226" cy="336947"/>
          </a:xfrm>
          <a:custGeom>
            <a:avLst/>
            <a:gdLst/>
            <a:ahLst/>
            <a:cxnLst>
              <a:cxn ang="0">
                <a:pos x="0" y="200"/>
              </a:cxn>
              <a:cxn ang="0">
                <a:pos x="238" y="4"/>
              </a:cxn>
              <a:cxn ang="0">
                <a:pos x="352" y="109"/>
              </a:cxn>
              <a:cxn ang="0">
                <a:pos x="78" y="73"/>
              </a:cxn>
              <a:cxn ang="0">
                <a:pos x="201" y="376"/>
              </a:cxn>
              <a:cxn ang="0">
                <a:pos x="376" y="199"/>
              </a:cxn>
              <a:cxn ang="0">
                <a:pos x="357" y="184"/>
              </a:cxn>
              <a:cxn ang="0">
                <a:pos x="336" y="176"/>
              </a:cxn>
              <a:cxn ang="0">
                <a:pos x="290" y="205"/>
              </a:cxn>
              <a:cxn ang="0">
                <a:pos x="317" y="222"/>
              </a:cxn>
              <a:cxn ang="0">
                <a:pos x="305" y="250"/>
              </a:cxn>
              <a:cxn ang="0">
                <a:pos x="289" y="290"/>
              </a:cxn>
              <a:cxn ang="0">
                <a:pos x="237" y="358"/>
              </a:cxn>
              <a:cxn ang="0">
                <a:pos x="190" y="347"/>
              </a:cxn>
              <a:cxn ang="0">
                <a:pos x="164" y="257"/>
              </a:cxn>
              <a:cxn ang="0">
                <a:pos x="118" y="249"/>
              </a:cxn>
              <a:cxn ang="0">
                <a:pos x="93" y="207"/>
              </a:cxn>
              <a:cxn ang="0">
                <a:pos x="137" y="140"/>
              </a:cxn>
              <a:cxn ang="0">
                <a:pos x="117" y="97"/>
              </a:cxn>
              <a:cxn ang="0">
                <a:pos x="144" y="80"/>
              </a:cxn>
              <a:cxn ang="0">
                <a:pos x="148" y="55"/>
              </a:cxn>
              <a:cxn ang="0">
                <a:pos x="181" y="36"/>
              </a:cxn>
              <a:cxn ang="0">
                <a:pos x="228" y="46"/>
              </a:cxn>
              <a:cxn ang="0">
                <a:pos x="248" y="39"/>
              </a:cxn>
              <a:cxn ang="0">
                <a:pos x="249" y="59"/>
              </a:cxn>
              <a:cxn ang="0">
                <a:pos x="215" y="67"/>
              </a:cxn>
              <a:cxn ang="0">
                <a:pos x="180" y="60"/>
              </a:cxn>
              <a:cxn ang="0">
                <a:pos x="168" y="74"/>
              </a:cxn>
              <a:cxn ang="0">
                <a:pos x="169" y="82"/>
              </a:cxn>
              <a:cxn ang="0">
                <a:pos x="152" y="103"/>
              </a:cxn>
              <a:cxn ang="0">
                <a:pos x="147" y="119"/>
              </a:cxn>
              <a:cxn ang="0">
                <a:pos x="164" y="109"/>
              </a:cxn>
              <a:cxn ang="0">
                <a:pos x="188" y="99"/>
              </a:cxn>
              <a:cxn ang="0">
                <a:pos x="229" y="113"/>
              </a:cxn>
              <a:cxn ang="0">
                <a:pos x="255" y="152"/>
              </a:cxn>
              <a:cxn ang="0">
                <a:pos x="237" y="172"/>
              </a:cxn>
              <a:cxn ang="0">
                <a:pos x="197" y="171"/>
              </a:cxn>
              <a:cxn ang="0">
                <a:pos x="152" y="165"/>
              </a:cxn>
              <a:cxn ang="0">
                <a:pos x="117" y="211"/>
              </a:cxn>
              <a:cxn ang="0">
                <a:pos x="132" y="228"/>
              </a:cxn>
              <a:cxn ang="0">
                <a:pos x="185" y="246"/>
              </a:cxn>
              <a:cxn ang="0">
                <a:pos x="210" y="335"/>
              </a:cxn>
              <a:cxn ang="0">
                <a:pos x="226" y="337"/>
              </a:cxn>
              <a:cxn ang="0">
                <a:pos x="265" y="290"/>
              </a:cxn>
              <a:cxn ang="0">
                <a:pos x="266" y="273"/>
              </a:cxn>
              <a:cxn ang="0">
                <a:pos x="281" y="243"/>
              </a:cxn>
              <a:cxn ang="0">
                <a:pos x="275" y="227"/>
              </a:cxn>
              <a:cxn ang="0">
                <a:pos x="268" y="170"/>
              </a:cxn>
              <a:cxn ang="0">
                <a:pos x="337" y="150"/>
              </a:cxn>
              <a:cxn ang="0">
                <a:pos x="357" y="160"/>
              </a:cxn>
              <a:cxn ang="0">
                <a:pos x="365" y="135"/>
              </a:cxn>
              <a:cxn ang="0">
                <a:pos x="388" y="131"/>
              </a:cxn>
              <a:cxn ang="0">
                <a:pos x="277" y="384"/>
              </a:cxn>
              <a:cxn ang="0">
                <a:pos x="225" y="143"/>
              </a:cxn>
              <a:cxn ang="0">
                <a:pos x="188" y="122"/>
              </a:cxn>
              <a:cxn ang="0">
                <a:pos x="180" y="125"/>
              </a:cxn>
              <a:cxn ang="0">
                <a:pos x="155" y="141"/>
              </a:cxn>
              <a:cxn ang="0">
                <a:pos x="206" y="150"/>
              </a:cxn>
              <a:cxn ang="0">
                <a:pos x="216" y="151"/>
              </a:cxn>
            </a:cxnLst>
            <a:rect l="0" t="0" r="r" b="b"/>
            <a:pathLst>
              <a:path w="400" h="399">
                <a:moveTo>
                  <a:pt x="201" y="399"/>
                </a:moveTo>
                <a:cubicBezTo>
                  <a:pt x="131" y="399"/>
                  <a:pt x="70" y="363"/>
                  <a:pt x="35" y="312"/>
                </a:cubicBezTo>
                <a:cubicBezTo>
                  <a:pt x="13" y="280"/>
                  <a:pt x="0" y="241"/>
                  <a:pt x="0" y="200"/>
                </a:cubicBezTo>
                <a:cubicBezTo>
                  <a:pt x="0" y="151"/>
                  <a:pt x="19" y="99"/>
                  <a:pt x="62" y="56"/>
                </a:cubicBezTo>
                <a:cubicBezTo>
                  <a:pt x="96" y="22"/>
                  <a:pt x="145" y="0"/>
                  <a:pt x="199" y="0"/>
                </a:cubicBezTo>
                <a:cubicBezTo>
                  <a:pt x="212" y="0"/>
                  <a:pt x="225" y="1"/>
                  <a:pt x="238" y="4"/>
                </a:cubicBezTo>
                <a:cubicBezTo>
                  <a:pt x="297" y="15"/>
                  <a:pt x="343" y="50"/>
                  <a:pt x="372" y="96"/>
                </a:cubicBezTo>
                <a:cubicBezTo>
                  <a:pt x="376" y="102"/>
                  <a:pt x="374" y="109"/>
                  <a:pt x="368" y="113"/>
                </a:cubicBezTo>
                <a:cubicBezTo>
                  <a:pt x="363" y="116"/>
                  <a:pt x="356" y="114"/>
                  <a:pt x="352" y="109"/>
                </a:cubicBezTo>
                <a:cubicBezTo>
                  <a:pt x="326" y="67"/>
                  <a:pt x="286" y="37"/>
                  <a:pt x="234" y="27"/>
                </a:cubicBezTo>
                <a:cubicBezTo>
                  <a:pt x="222" y="25"/>
                  <a:pt x="210" y="24"/>
                  <a:pt x="199" y="24"/>
                </a:cubicBezTo>
                <a:cubicBezTo>
                  <a:pt x="151" y="24"/>
                  <a:pt x="108" y="43"/>
                  <a:pt x="78" y="73"/>
                </a:cubicBezTo>
                <a:cubicBezTo>
                  <a:pt x="39" y="112"/>
                  <a:pt x="24" y="157"/>
                  <a:pt x="24" y="200"/>
                </a:cubicBezTo>
                <a:cubicBezTo>
                  <a:pt x="24" y="236"/>
                  <a:pt x="35" y="270"/>
                  <a:pt x="54" y="298"/>
                </a:cubicBezTo>
                <a:cubicBezTo>
                  <a:pt x="85" y="343"/>
                  <a:pt x="140" y="376"/>
                  <a:pt x="201" y="376"/>
                </a:cubicBezTo>
                <a:cubicBezTo>
                  <a:pt x="223" y="376"/>
                  <a:pt x="245" y="372"/>
                  <a:pt x="268" y="362"/>
                </a:cubicBezTo>
                <a:cubicBezTo>
                  <a:pt x="302" y="349"/>
                  <a:pt x="329" y="326"/>
                  <a:pt x="347" y="297"/>
                </a:cubicBezTo>
                <a:cubicBezTo>
                  <a:pt x="366" y="268"/>
                  <a:pt x="376" y="234"/>
                  <a:pt x="376" y="199"/>
                </a:cubicBezTo>
                <a:cubicBezTo>
                  <a:pt x="376" y="191"/>
                  <a:pt x="376" y="184"/>
                  <a:pt x="375" y="176"/>
                </a:cubicBezTo>
                <a:cubicBezTo>
                  <a:pt x="373" y="178"/>
                  <a:pt x="371" y="179"/>
                  <a:pt x="369" y="181"/>
                </a:cubicBezTo>
                <a:cubicBezTo>
                  <a:pt x="366" y="183"/>
                  <a:pt x="362" y="184"/>
                  <a:pt x="357" y="184"/>
                </a:cubicBezTo>
                <a:cubicBezTo>
                  <a:pt x="353" y="184"/>
                  <a:pt x="349" y="183"/>
                  <a:pt x="345" y="181"/>
                </a:cubicBezTo>
                <a:cubicBezTo>
                  <a:pt x="344" y="181"/>
                  <a:pt x="344" y="181"/>
                  <a:pt x="344" y="181"/>
                </a:cubicBezTo>
                <a:cubicBezTo>
                  <a:pt x="336" y="176"/>
                  <a:pt x="336" y="176"/>
                  <a:pt x="336" y="176"/>
                </a:cubicBezTo>
                <a:cubicBezTo>
                  <a:pt x="319" y="206"/>
                  <a:pt x="319" y="206"/>
                  <a:pt x="319" y="206"/>
                </a:cubicBezTo>
                <a:cubicBezTo>
                  <a:pt x="316" y="211"/>
                  <a:pt x="310" y="213"/>
                  <a:pt x="304" y="211"/>
                </a:cubicBezTo>
                <a:cubicBezTo>
                  <a:pt x="290" y="205"/>
                  <a:pt x="290" y="205"/>
                  <a:pt x="290" y="205"/>
                </a:cubicBezTo>
                <a:cubicBezTo>
                  <a:pt x="294" y="211"/>
                  <a:pt x="294" y="211"/>
                  <a:pt x="294" y="211"/>
                </a:cubicBezTo>
                <a:cubicBezTo>
                  <a:pt x="309" y="215"/>
                  <a:pt x="309" y="215"/>
                  <a:pt x="309" y="215"/>
                </a:cubicBezTo>
                <a:cubicBezTo>
                  <a:pt x="313" y="216"/>
                  <a:pt x="316" y="218"/>
                  <a:pt x="317" y="222"/>
                </a:cubicBezTo>
                <a:cubicBezTo>
                  <a:pt x="318" y="225"/>
                  <a:pt x="318" y="230"/>
                  <a:pt x="316" y="233"/>
                </a:cubicBezTo>
                <a:cubicBezTo>
                  <a:pt x="316" y="233"/>
                  <a:pt x="315" y="235"/>
                  <a:pt x="313" y="238"/>
                </a:cubicBezTo>
                <a:cubicBezTo>
                  <a:pt x="311" y="241"/>
                  <a:pt x="308" y="245"/>
                  <a:pt x="305" y="250"/>
                </a:cubicBezTo>
                <a:cubicBezTo>
                  <a:pt x="299" y="259"/>
                  <a:pt x="292" y="271"/>
                  <a:pt x="289" y="277"/>
                </a:cubicBezTo>
                <a:cubicBezTo>
                  <a:pt x="289" y="278"/>
                  <a:pt x="288" y="279"/>
                  <a:pt x="288" y="280"/>
                </a:cubicBezTo>
                <a:cubicBezTo>
                  <a:pt x="288" y="281"/>
                  <a:pt x="289" y="285"/>
                  <a:pt x="289" y="290"/>
                </a:cubicBezTo>
                <a:cubicBezTo>
                  <a:pt x="289" y="298"/>
                  <a:pt x="287" y="310"/>
                  <a:pt x="277" y="321"/>
                </a:cubicBezTo>
                <a:cubicBezTo>
                  <a:pt x="274" y="325"/>
                  <a:pt x="268" y="332"/>
                  <a:pt x="261" y="339"/>
                </a:cubicBezTo>
                <a:cubicBezTo>
                  <a:pt x="254" y="346"/>
                  <a:pt x="246" y="353"/>
                  <a:pt x="237" y="358"/>
                </a:cubicBezTo>
                <a:cubicBezTo>
                  <a:pt x="231" y="361"/>
                  <a:pt x="225" y="364"/>
                  <a:pt x="217" y="364"/>
                </a:cubicBezTo>
                <a:cubicBezTo>
                  <a:pt x="212" y="364"/>
                  <a:pt x="206" y="363"/>
                  <a:pt x="201" y="360"/>
                </a:cubicBezTo>
                <a:cubicBezTo>
                  <a:pt x="197" y="356"/>
                  <a:pt x="193" y="352"/>
                  <a:pt x="190" y="347"/>
                </a:cubicBezTo>
                <a:cubicBezTo>
                  <a:pt x="182" y="334"/>
                  <a:pt x="179" y="319"/>
                  <a:pt x="176" y="305"/>
                </a:cubicBezTo>
                <a:cubicBezTo>
                  <a:pt x="174" y="291"/>
                  <a:pt x="172" y="278"/>
                  <a:pt x="170" y="269"/>
                </a:cubicBezTo>
                <a:cubicBezTo>
                  <a:pt x="168" y="262"/>
                  <a:pt x="166" y="258"/>
                  <a:pt x="164" y="257"/>
                </a:cubicBezTo>
                <a:cubicBezTo>
                  <a:pt x="163" y="256"/>
                  <a:pt x="162" y="255"/>
                  <a:pt x="161" y="255"/>
                </a:cubicBezTo>
                <a:cubicBezTo>
                  <a:pt x="155" y="254"/>
                  <a:pt x="148" y="253"/>
                  <a:pt x="141" y="253"/>
                </a:cubicBezTo>
                <a:cubicBezTo>
                  <a:pt x="133" y="252"/>
                  <a:pt x="125" y="252"/>
                  <a:pt x="118" y="249"/>
                </a:cubicBezTo>
                <a:cubicBezTo>
                  <a:pt x="112" y="247"/>
                  <a:pt x="107" y="244"/>
                  <a:pt x="103" y="239"/>
                </a:cubicBezTo>
                <a:cubicBezTo>
                  <a:pt x="97" y="233"/>
                  <a:pt x="94" y="224"/>
                  <a:pt x="93" y="214"/>
                </a:cubicBezTo>
                <a:cubicBezTo>
                  <a:pt x="93" y="211"/>
                  <a:pt x="93" y="209"/>
                  <a:pt x="93" y="207"/>
                </a:cubicBezTo>
                <a:cubicBezTo>
                  <a:pt x="93" y="188"/>
                  <a:pt x="100" y="171"/>
                  <a:pt x="111" y="160"/>
                </a:cubicBezTo>
                <a:cubicBezTo>
                  <a:pt x="120" y="150"/>
                  <a:pt x="132" y="144"/>
                  <a:pt x="144" y="142"/>
                </a:cubicBezTo>
                <a:cubicBezTo>
                  <a:pt x="141" y="142"/>
                  <a:pt x="139" y="141"/>
                  <a:pt x="137" y="140"/>
                </a:cubicBezTo>
                <a:cubicBezTo>
                  <a:pt x="130" y="136"/>
                  <a:pt x="125" y="131"/>
                  <a:pt x="121" y="126"/>
                </a:cubicBezTo>
                <a:cubicBezTo>
                  <a:pt x="117" y="120"/>
                  <a:pt x="115" y="114"/>
                  <a:pt x="115" y="107"/>
                </a:cubicBezTo>
                <a:cubicBezTo>
                  <a:pt x="115" y="104"/>
                  <a:pt x="115" y="101"/>
                  <a:pt x="117" y="97"/>
                </a:cubicBezTo>
                <a:cubicBezTo>
                  <a:pt x="119" y="94"/>
                  <a:pt x="122" y="91"/>
                  <a:pt x="125" y="89"/>
                </a:cubicBezTo>
                <a:cubicBezTo>
                  <a:pt x="128" y="88"/>
                  <a:pt x="131" y="87"/>
                  <a:pt x="135" y="85"/>
                </a:cubicBezTo>
                <a:cubicBezTo>
                  <a:pt x="138" y="84"/>
                  <a:pt x="141" y="82"/>
                  <a:pt x="144" y="80"/>
                </a:cubicBezTo>
                <a:cubicBezTo>
                  <a:pt x="144" y="80"/>
                  <a:pt x="144" y="80"/>
                  <a:pt x="145" y="79"/>
                </a:cubicBezTo>
                <a:cubicBezTo>
                  <a:pt x="145" y="78"/>
                  <a:pt x="145" y="76"/>
                  <a:pt x="145" y="74"/>
                </a:cubicBezTo>
                <a:cubicBezTo>
                  <a:pt x="145" y="68"/>
                  <a:pt x="145" y="61"/>
                  <a:pt x="148" y="55"/>
                </a:cubicBezTo>
                <a:cubicBezTo>
                  <a:pt x="151" y="49"/>
                  <a:pt x="156" y="43"/>
                  <a:pt x="164" y="39"/>
                </a:cubicBezTo>
                <a:cubicBezTo>
                  <a:pt x="168" y="37"/>
                  <a:pt x="174" y="36"/>
                  <a:pt x="180" y="36"/>
                </a:cubicBezTo>
                <a:cubicBezTo>
                  <a:pt x="180" y="36"/>
                  <a:pt x="180" y="36"/>
                  <a:pt x="181" y="36"/>
                </a:cubicBezTo>
                <a:cubicBezTo>
                  <a:pt x="189" y="36"/>
                  <a:pt x="196" y="38"/>
                  <a:pt x="203" y="40"/>
                </a:cubicBezTo>
                <a:cubicBezTo>
                  <a:pt x="210" y="41"/>
                  <a:pt x="216" y="43"/>
                  <a:pt x="221" y="44"/>
                </a:cubicBezTo>
                <a:cubicBezTo>
                  <a:pt x="224" y="45"/>
                  <a:pt x="227" y="46"/>
                  <a:pt x="228" y="46"/>
                </a:cubicBezTo>
                <a:cubicBezTo>
                  <a:pt x="229" y="46"/>
                  <a:pt x="229" y="46"/>
                  <a:pt x="230" y="46"/>
                </a:cubicBezTo>
                <a:cubicBezTo>
                  <a:pt x="232" y="42"/>
                  <a:pt x="232" y="42"/>
                  <a:pt x="232" y="42"/>
                </a:cubicBezTo>
                <a:cubicBezTo>
                  <a:pt x="235" y="37"/>
                  <a:pt x="243" y="35"/>
                  <a:pt x="248" y="39"/>
                </a:cubicBezTo>
                <a:cubicBezTo>
                  <a:pt x="253" y="42"/>
                  <a:pt x="255" y="50"/>
                  <a:pt x="251" y="55"/>
                </a:cubicBezTo>
                <a:cubicBezTo>
                  <a:pt x="249" y="59"/>
                  <a:pt x="249" y="59"/>
                  <a:pt x="249" y="59"/>
                </a:cubicBezTo>
                <a:cubicBezTo>
                  <a:pt x="249" y="59"/>
                  <a:pt x="249" y="59"/>
                  <a:pt x="249" y="59"/>
                </a:cubicBezTo>
                <a:cubicBezTo>
                  <a:pt x="246" y="63"/>
                  <a:pt x="243" y="66"/>
                  <a:pt x="239" y="67"/>
                </a:cubicBezTo>
                <a:cubicBezTo>
                  <a:pt x="235" y="69"/>
                  <a:pt x="232" y="69"/>
                  <a:pt x="228" y="69"/>
                </a:cubicBezTo>
                <a:cubicBezTo>
                  <a:pt x="224" y="69"/>
                  <a:pt x="219" y="68"/>
                  <a:pt x="215" y="67"/>
                </a:cubicBezTo>
                <a:cubicBezTo>
                  <a:pt x="211" y="66"/>
                  <a:pt x="207" y="65"/>
                  <a:pt x="203" y="64"/>
                </a:cubicBezTo>
                <a:cubicBezTo>
                  <a:pt x="195" y="62"/>
                  <a:pt x="187" y="60"/>
                  <a:pt x="181" y="60"/>
                </a:cubicBezTo>
                <a:cubicBezTo>
                  <a:pt x="181" y="60"/>
                  <a:pt x="181" y="60"/>
                  <a:pt x="180" y="60"/>
                </a:cubicBezTo>
                <a:cubicBezTo>
                  <a:pt x="175" y="60"/>
                  <a:pt x="172" y="61"/>
                  <a:pt x="171" y="62"/>
                </a:cubicBezTo>
                <a:cubicBezTo>
                  <a:pt x="170" y="63"/>
                  <a:pt x="170" y="64"/>
                  <a:pt x="169" y="67"/>
                </a:cubicBezTo>
                <a:cubicBezTo>
                  <a:pt x="168" y="69"/>
                  <a:pt x="168" y="71"/>
                  <a:pt x="168" y="74"/>
                </a:cubicBezTo>
                <a:cubicBezTo>
                  <a:pt x="168" y="76"/>
                  <a:pt x="168" y="78"/>
                  <a:pt x="169" y="81"/>
                </a:cubicBezTo>
                <a:cubicBezTo>
                  <a:pt x="169" y="81"/>
                  <a:pt x="169" y="81"/>
                  <a:pt x="169" y="81"/>
                </a:cubicBezTo>
                <a:cubicBezTo>
                  <a:pt x="169" y="81"/>
                  <a:pt x="169" y="82"/>
                  <a:pt x="169" y="82"/>
                </a:cubicBezTo>
                <a:cubicBezTo>
                  <a:pt x="169" y="86"/>
                  <a:pt x="167" y="89"/>
                  <a:pt x="166" y="91"/>
                </a:cubicBezTo>
                <a:cubicBezTo>
                  <a:pt x="165" y="93"/>
                  <a:pt x="163" y="94"/>
                  <a:pt x="162" y="96"/>
                </a:cubicBezTo>
                <a:cubicBezTo>
                  <a:pt x="159" y="99"/>
                  <a:pt x="156" y="101"/>
                  <a:pt x="152" y="103"/>
                </a:cubicBezTo>
                <a:cubicBezTo>
                  <a:pt x="148" y="105"/>
                  <a:pt x="143" y="107"/>
                  <a:pt x="139" y="109"/>
                </a:cubicBezTo>
                <a:cubicBezTo>
                  <a:pt x="139" y="110"/>
                  <a:pt x="140" y="112"/>
                  <a:pt x="141" y="113"/>
                </a:cubicBezTo>
                <a:cubicBezTo>
                  <a:pt x="142" y="115"/>
                  <a:pt x="145" y="118"/>
                  <a:pt x="147" y="119"/>
                </a:cubicBezTo>
                <a:cubicBezTo>
                  <a:pt x="147" y="119"/>
                  <a:pt x="147" y="119"/>
                  <a:pt x="148" y="119"/>
                </a:cubicBezTo>
                <a:cubicBezTo>
                  <a:pt x="148" y="119"/>
                  <a:pt x="151" y="118"/>
                  <a:pt x="154" y="116"/>
                </a:cubicBezTo>
                <a:cubicBezTo>
                  <a:pt x="157" y="114"/>
                  <a:pt x="161" y="111"/>
                  <a:pt x="164" y="109"/>
                </a:cubicBezTo>
                <a:cubicBezTo>
                  <a:pt x="166" y="107"/>
                  <a:pt x="167" y="105"/>
                  <a:pt x="170" y="104"/>
                </a:cubicBezTo>
                <a:cubicBezTo>
                  <a:pt x="173" y="101"/>
                  <a:pt x="176" y="100"/>
                  <a:pt x="179" y="100"/>
                </a:cubicBezTo>
                <a:cubicBezTo>
                  <a:pt x="182" y="99"/>
                  <a:pt x="185" y="99"/>
                  <a:pt x="188" y="99"/>
                </a:cubicBezTo>
                <a:cubicBezTo>
                  <a:pt x="196" y="99"/>
                  <a:pt x="204" y="100"/>
                  <a:pt x="211" y="102"/>
                </a:cubicBezTo>
                <a:cubicBezTo>
                  <a:pt x="215" y="103"/>
                  <a:pt x="218" y="105"/>
                  <a:pt x="220" y="107"/>
                </a:cubicBezTo>
                <a:cubicBezTo>
                  <a:pt x="223" y="109"/>
                  <a:pt x="226" y="111"/>
                  <a:pt x="229" y="113"/>
                </a:cubicBezTo>
                <a:cubicBezTo>
                  <a:pt x="235" y="118"/>
                  <a:pt x="241" y="124"/>
                  <a:pt x="245" y="130"/>
                </a:cubicBezTo>
                <a:cubicBezTo>
                  <a:pt x="248" y="134"/>
                  <a:pt x="251" y="138"/>
                  <a:pt x="253" y="143"/>
                </a:cubicBezTo>
                <a:cubicBezTo>
                  <a:pt x="254" y="146"/>
                  <a:pt x="255" y="148"/>
                  <a:pt x="255" y="152"/>
                </a:cubicBezTo>
                <a:cubicBezTo>
                  <a:pt x="255" y="153"/>
                  <a:pt x="255" y="154"/>
                  <a:pt x="254" y="156"/>
                </a:cubicBezTo>
                <a:cubicBezTo>
                  <a:pt x="253" y="161"/>
                  <a:pt x="250" y="165"/>
                  <a:pt x="247" y="167"/>
                </a:cubicBezTo>
                <a:cubicBezTo>
                  <a:pt x="243" y="169"/>
                  <a:pt x="240" y="171"/>
                  <a:pt x="237" y="172"/>
                </a:cubicBezTo>
                <a:cubicBezTo>
                  <a:pt x="230" y="174"/>
                  <a:pt x="223" y="174"/>
                  <a:pt x="216" y="174"/>
                </a:cubicBezTo>
                <a:cubicBezTo>
                  <a:pt x="213" y="174"/>
                  <a:pt x="209" y="174"/>
                  <a:pt x="206" y="174"/>
                </a:cubicBezTo>
                <a:cubicBezTo>
                  <a:pt x="203" y="173"/>
                  <a:pt x="200" y="173"/>
                  <a:pt x="197" y="171"/>
                </a:cubicBezTo>
                <a:cubicBezTo>
                  <a:pt x="194" y="170"/>
                  <a:pt x="188" y="168"/>
                  <a:pt x="181" y="167"/>
                </a:cubicBezTo>
                <a:cubicBezTo>
                  <a:pt x="174" y="166"/>
                  <a:pt x="165" y="165"/>
                  <a:pt x="154" y="165"/>
                </a:cubicBezTo>
                <a:cubicBezTo>
                  <a:pt x="154" y="165"/>
                  <a:pt x="153" y="165"/>
                  <a:pt x="152" y="165"/>
                </a:cubicBezTo>
                <a:cubicBezTo>
                  <a:pt x="144" y="165"/>
                  <a:pt x="135" y="169"/>
                  <a:pt x="128" y="176"/>
                </a:cubicBezTo>
                <a:cubicBezTo>
                  <a:pt x="121" y="184"/>
                  <a:pt x="116" y="194"/>
                  <a:pt x="116" y="207"/>
                </a:cubicBezTo>
                <a:cubicBezTo>
                  <a:pt x="116" y="208"/>
                  <a:pt x="116" y="210"/>
                  <a:pt x="117" y="211"/>
                </a:cubicBezTo>
                <a:cubicBezTo>
                  <a:pt x="117" y="215"/>
                  <a:pt x="118" y="218"/>
                  <a:pt x="119" y="220"/>
                </a:cubicBezTo>
                <a:cubicBezTo>
                  <a:pt x="119" y="222"/>
                  <a:pt x="120" y="223"/>
                  <a:pt x="121" y="224"/>
                </a:cubicBezTo>
                <a:cubicBezTo>
                  <a:pt x="123" y="226"/>
                  <a:pt x="126" y="227"/>
                  <a:pt x="132" y="228"/>
                </a:cubicBezTo>
                <a:cubicBezTo>
                  <a:pt x="135" y="229"/>
                  <a:pt x="140" y="229"/>
                  <a:pt x="145" y="229"/>
                </a:cubicBezTo>
                <a:cubicBezTo>
                  <a:pt x="151" y="230"/>
                  <a:pt x="159" y="230"/>
                  <a:pt x="166" y="232"/>
                </a:cubicBezTo>
                <a:cubicBezTo>
                  <a:pt x="175" y="234"/>
                  <a:pt x="181" y="239"/>
                  <a:pt x="185" y="246"/>
                </a:cubicBezTo>
                <a:cubicBezTo>
                  <a:pt x="189" y="252"/>
                  <a:pt x="192" y="259"/>
                  <a:pt x="193" y="266"/>
                </a:cubicBezTo>
                <a:cubicBezTo>
                  <a:pt x="197" y="280"/>
                  <a:pt x="198" y="296"/>
                  <a:pt x="201" y="310"/>
                </a:cubicBezTo>
                <a:cubicBezTo>
                  <a:pt x="203" y="320"/>
                  <a:pt x="206" y="329"/>
                  <a:pt x="210" y="335"/>
                </a:cubicBezTo>
                <a:cubicBezTo>
                  <a:pt x="212" y="338"/>
                  <a:pt x="213" y="339"/>
                  <a:pt x="214" y="340"/>
                </a:cubicBezTo>
                <a:cubicBezTo>
                  <a:pt x="215" y="340"/>
                  <a:pt x="216" y="340"/>
                  <a:pt x="217" y="340"/>
                </a:cubicBezTo>
                <a:cubicBezTo>
                  <a:pt x="219" y="340"/>
                  <a:pt x="222" y="340"/>
                  <a:pt x="226" y="337"/>
                </a:cubicBezTo>
                <a:cubicBezTo>
                  <a:pt x="230" y="335"/>
                  <a:pt x="234" y="332"/>
                  <a:pt x="238" y="328"/>
                </a:cubicBezTo>
                <a:cubicBezTo>
                  <a:pt x="247" y="321"/>
                  <a:pt x="255" y="311"/>
                  <a:pt x="259" y="306"/>
                </a:cubicBezTo>
                <a:cubicBezTo>
                  <a:pt x="265" y="299"/>
                  <a:pt x="265" y="295"/>
                  <a:pt x="265" y="290"/>
                </a:cubicBezTo>
                <a:cubicBezTo>
                  <a:pt x="265" y="287"/>
                  <a:pt x="265" y="283"/>
                  <a:pt x="265" y="279"/>
                </a:cubicBezTo>
                <a:cubicBezTo>
                  <a:pt x="265" y="278"/>
                  <a:pt x="265" y="278"/>
                  <a:pt x="265" y="278"/>
                </a:cubicBezTo>
                <a:cubicBezTo>
                  <a:pt x="265" y="275"/>
                  <a:pt x="265" y="274"/>
                  <a:pt x="266" y="273"/>
                </a:cubicBezTo>
                <a:cubicBezTo>
                  <a:pt x="266" y="272"/>
                  <a:pt x="267" y="270"/>
                  <a:pt x="267" y="269"/>
                </a:cubicBezTo>
                <a:cubicBezTo>
                  <a:pt x="268" y="267"/>
                  <a:pt x="269" y="264"/>
                  <a:pt x="271" y="262"/>
                </a:cubicBezTo>
                <a:cubicBezTo>
                  <a:pt x="274" y="256"/>
                  <a:pt x="278" y="250"/>
                  <a:pt x="281" y="243"/>
                </a:cubicBezTo>
                <a:cubicBezTo>
                  <a:pt x="283" y="240"/>
                  <a:pt x="285" y="237"/>
                  <a:pt x="287" y="234"/>
                </a:cubicBezTo>
                <a:cubicBezTo>
                  <a:pt x="283" y="233"/>
                  <a:pt x="283" y="233"/>
                  <a:pt x="283" y="233"/>
                </a:cubicBezTo>
                <a:cubicBezTo>
                  <a:pt x="280" y="232"/>
                  <a:pt x="277" y="230"/>
                  <a:pt x="275" y="227"/>
                </a:cubicBezTo>
                <a:cubicBezTo>
                  <a:pt x="253" y="186"/>
                  <a:pt x="253" y="186"/>
                  <a:pt x="253" y="186"/>
                </a:cubicBezTo>
                <a:cubicBezTo>
                  <a:pt x="250" y="182"/>
                  <a:pt x="251" y="176"/>
                  <a:pt x="254" y="172"/>
                </a:cubicBezTo>
                <a:cubicBezTo>
                  <a:pt x="258" y="169"/>
                  <a:pt x="263" y="168"/>
                  <a:pt x="268" y="170"/>
                </a:cubicBezTo>
                <a:cubicBezTo>
                  <a:pt x="304" y="185"/>
                  <a:pt x="304" y="185"/>
                  <a:pt x="304" y="185"/>
                </a:cubicBezTo>
                <a:cubicBezTo>
                  <a:pt x="321" y="154"/>
                  <a:pt x="321" y="154"/>
                  <a:pt x="321" y="154"/>
                </a:cubicBezTo>
                <a:cubicBezTo>
                  <a:pt x="325" y="148"/>
                  <a:pt x="332" y="147"/>
                  <a:pt x="337" y="150"/>
                </a:cubicBezTo>
                <a:cubicBezTo>
                  <a:pt x="356" y="160"/>
                  <a:pt x="356" y="160"/>
                  <a:pt x="356" y="160"/>
                </a:cubicBezTo>
                <a:cubicBezTo>
                  <a:pt x="356" y="160"/>
                  <a:pt x="357" y="160"/>
                  <a:pt x="357" y="160"/>
                </a:cubicBezTo>
                <a:cubicBezTo>
                  <a:pt x="357" y="160"/>
                  <a:pt x="357" y="160"/>
                  <a:pt x="357" y="160"/>
                </a:cubicBezTo>
                <a:cubicBezTo>
                  <a:pt x="357" y="160"/>
                  <a:pt x="358" y="160"/>
                  <a:pt x="358" y="160"/>
                </a:cubicBezTo>
                <a:cubicBezTo>
                  <a:pt x="359" y="158"/>
                  <a:pt x="360" y="155"/>
                  <a:pt x="362" y="152"/>
                </a:cubicBezTo>
                <a:cubicBezTo>
                  <a:pt x="364" y="145"/>
                  <a:pt x="365" y="136"/>
                  <a:pt x="365" y="135"/>
                </a:cubicBezTo>
                <a:cubicBezTo>
                  <a:pt x="365" y="135"/>
                  <a:pt x="365" y="135"/>
                  <a:pt x="365" y="135"/>
                </a:cubicBezTo>
                <a:cubicBezTo>
                  <a:pt x="365" y="129"/>
                  <a:pt x="369" y="125"/>
                  <a:pt x="375" y="124"/>
                </a:cubicBezTo>
                <a:cubicBezTo>
                  <a:pt x="380" y="123"/>
                  <a:pt x="386" y="126"/>
                  <a:pt x="388" y="131"/>
                </a:cubicBezTo>
                <a:cubicBezTo>
                  <a:pt x="396" y="153"/>
                  <a:pt x="400" y="176"/>
                  <a:pt x="400" y="199"/>
                </a:cubicBezTo>
                <a:cubicBezTo>
                  <a:pt x="400" y="238"/>
                  <a:pt x="388" y="277"/>
                  <a:pt x="367" y="309"/>
                </a:cubicBezTo>
                <a:cubicBezTo>
                  <a:pt x="346" y="342"/>
                  <a:pt x="316" y="369"/>
                  <a:pt x="277" y="384"/>
                </a:cubicBezTo>
                <a:cubicBezTo>
                  <a:pt x="251" y="395"/>
                  <a:pt x="226" y="399"/>
                  <a:pt x="201" y="399"/>
                </a:cubicBezTo>
                <a:close/>
                <a:moveTo>
                  <a:pt x="230" y="149"/>
                </a:moveTo>
                <a:cubicBezTo>
                  <a:pt x="229" y="148"/>
                  <a:pt x="227" y="145"/>
                  <a:pt x="225" y="143"/>
                </a:cubicBezTo>
                <a:cubicBezTo>
                  <a:pt x="221" y="138"/>
                  <a:pt x="216" y="132"/>
                  <a:pt x="211" y="129"/>
                </a:cubicBezTo>
                <a:cubicBezTo>
                  <a:pt x="208" y="126"/>
                  <a:pt x="205" y="125"/>
                  <a:pt x="205" y="125"/>
                </a:cubicBezTo>
                <a:cubicBezTo>
                  <a:pt x="199" y="123"/>
                  <a:pt x="193" y="122"/>
                  <a:pt x="188" y="122"/>
                </a:cubicBezTo>
                <a:cubicBezTo>
                  <a:pt x="187" y="122"/>
                  <a:pt x="185" y="122"/>
                  <a:pt x="185" y="123"/>
                </a:cubicBezTo>
                <a:cubicBezTo>
                  <a:pt x="184" y="123"/>
                  <a:pt x="183" y="123"/>
                  <a:pt x="183" y="123"/>
                </a:cubicBezTo>
                <a:cubicBezTo>
                  <a:pt x="183" y="123"/>
                  <a:pt x="182" y="124"/>
                  <a:pt x="180" y="125"/>
                </a:cubicBezTo>
                <a:cubicBezTo>
                  <a:pt x="179" y="126"/>
                  <a:pt x="177" y="128"/>
                  <a:pt x="175" y="129"/>
                </a:cubicBezTo>
                <a:cubicBezTo>
                  <a:pt x="171" y="133"/>
                  <a:pt x="167" y="136"/>
                  <a:pt x="161" y="139"/>
                </a:cubicBezTo>
                <a:cubicBezTo>
                  <a:pt x="159" y="140"/>
                  <a:pt x="157" y="141"/>
                  <a:pt x="155" y="141"/>
                </a:cubicBezTo>
                <a:cubicBezTo>
                  <a:pt x="167" y="141"/>
                  <a:pt x="177" y="142"/>
                  <a:pt x="185" y="144"/>
                </a:cubicBezTo>
                <a:cubicBezTo>
                  <a:pt x="194" y="146"/>
                  <a:pt x="201" y="148"/>
                  <a:pt x="206" y="150"/>
                </a:cubicBezTo>
                <a:cubicBezTo>
                  <a:pt x="206" y="150"/>
                  <a:pt x="206" y="150"/>
                  <a:pt x="206" y="150"/>
                </a:cubicBezTo>
                <a:cubicBezTo>
                  <a:pt x="207" y="150"/>
                  <a:pt x="207" y="150"/>
                  <a:pt x="207" y="150"/>
                </a:cubicBezTo>
                <a:cubicBezTo>
                  <a:pt x="208" y="150"/>
                  <a:pt x="208" y="150"/>
                  <a:pt x="209" y="151"/>
                </a:cubicBezTo>
                <a:cubicBezTo>
                  <a:pt x="211" y="151"/>
                  <a:pt x="214" y="151"/>
                  <a:pt x="216" y="151"/>
                </a:cubicBezTo>
                <a:cubicBezTo>
                  <a:pt x="221" y="151"/>
                  <a:pt x="226" y="150"/>
                  <a:pt x="230" y="149"/>
                </a:cubicBezTo>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4" name="Freeform 255"/>
          <p:cNvSpPr>
            <a:spLocks/>
          </p:cNvSpPr>
          <p:nvPr userDrawn="1"/>
        </p:nvSpPr>
        <p:spPr bwMode="auto">
          <a:xfrm>
            <a:off x="3286086" y="828981"/>
            <a:ext cx="452555" cy="475060"/>
          </a:xfrm>
          <a:custGeom>
            <a:avLst/>
            <a:gdLst/>
            <a:ahLst/>
            <a:cxnLst>
              <a:cxn ang="0">
                <a:pos x="509" y="500"/>
              </a:cxn>
              <a:cxn ang="0">
                <a:pos x="495" y="96"/>
              </a:cxn>
              <a:cxn ang="0">
                <a:pos x="511" y="74"/>
              </a:cxn>
              <a:cxn ang="0">
                <a:pos x="511" y="29"/>
              </a:cxn>
              <a:cxn ang="0">
                <a:pos x="488" y="2"/>
              </a:cxn>
              <a:cxn ang="0">
                <a:pos x="17" y="0"/>
              </a:cxn>
              <a:cxn ang="0">
                <a:pos x="7" y="25"/>
              </a:cxn>
              <a:cxn ang="0">
                <a:pos x="7" y="25"/>
              </a:cxn>
              <a:cxn ang="0">
                <a:pos x="16" y="50"/>
              </a:cxn>
              <a:cxn ang="0">
                <a:pos x="8" y="75"/>
              </a:cxn>
              <a:cxn ang="0">
                <a:pos x="7" y="75"/>
              </a:cxn>
              <a:cxn ang="0">
                <a:pos x="15" y="102"/>
              </a:cxn>
              <a:cxn ang="0">
                <a:pos x="44" y="288"/>
              </a:cxn>
              <a:cxn ang="0">
                <a:pos x="48" y="453"/>
              </a:cxn>
              <a:cxn ang="0">
                <a:pos x="419" y="458"/>
              </a:cxn>
              <a:cxn ang="0">
                <a:pos x="433" y="439"/>
              </a:cxn>
              <a:cxn ang="0">
                <a:pos x="400" y="367"/>
              </a:cxn>
              <a:cxn ang="0">
                <a:pos x="125" y="335"/>
              </a:cxn>
              <a:cxn ang="0">
                <a:pos x="431" y="329"/>
              </a:cxn>
              <a:cxn ang="0">
                <a:pos x="413" y="257"/>
              </a:cxn>
              <a:cxn ang="0">
                <a:pos x="134" y="247"/>
              </a:cxn>
              <a:cxn ang="0">
                <a:pos x="419" y="218"/>
              </a:cxn>
              <a:cxn ang="0">
                <a:pos x="433" y="200"/>
              </a:cxn>
              <a:cxn ang="0">
                <a:pos x="403" y="131"/>
              </a:cxn>
              <a:cxn ang="0">
                <a:pos x="124" y="102"/>
              </a:cxn>
              <a:cxn ang="0">
                <a:pos x="443" y="88"/>
              </a:cxn>
              <a:cxn ang="0">
                <a:pos x="105" y="73"/>
              </a:cxn>
              <a:cxn ang="0">
                <a:pos x="91" y="91"/>
              </a:cxn>
              <a:cxn ang="0">
                <a:pos x="121" y="160"/>
              </a:cxn>
              <a:cxn ang="0">
                <a:pos x="400" y="189"/>
              </a:cxn>
              <a:cxn ang="0">
                <a:pos x="95" y="195"/>
              </a:cxn>
              <a:cxn ang="0">
                <a:pos x="109" y="266"/>
              </a:cxn>
              <a:cxn ang="0">
                <a:pos x="389" y="276"/>
              </a:cxn>
              <a:cxn ang="0">
                <a:pos x="106" y="306"/>
              </a:cxn>
              <a:cxn ang="0">
                <a:pos x="92" y="325"/>
              </a:cxn>
              <a:cxn ang="0">
                <a:pos x="123" y="396"/>
              </a:cxn>
              <a:cxn ang="0">
                <a:pos x="400" y="428"/>
              </a:cxn>
              <a:cxn ang="0">
                <a:pos x="73" y="288"/>
              </a:cxn>
              <a:cxn ang="0">
                <a:pos x="69" y="77"/>
              </a:cxn>
              <a:cxn ang="0">
                <a:pos x="42" y="73"/>
              </a:cxn>
              <a:cxn ang="0">
                <a:pos x="42" y="29"/>
              </a:cxn>
              <a:cxn ang="0">
                <a:pos x="480" y="34"/>
              </a:cxn>
              <a:cxn ang="0">
                <a:pos x="486" y="51"/>
              </a:cxn>
              <a:cxn ang="0">
                <a:pos x="478" y="72"/>
              </a:cxn>
              <a:cxn ang="0">
                <a:pos x="476" y="74"/>
              </a:cxn>
              <a:cxn ang="0">
                <a:pos x="466" y="495"/>
              </a:cxn>
              <a:cxn ang="0">
                <a:pos x="466" y="513"/>
              </a:cxn>
              <a:cxn ang="0">
                <a:pos x="434" y="500"/>
              </a:cxn>
              <a:cxn ang="0">
                <a:pos x="469" y="555"/>
              </a:cxn>
              <a:cxn ang="0">
                <a:pos x="471" y="557"/>
              </a:cxn>
              <a:cxn ang="0">
                <a:pos x="491" y="557"/>
              </a:cxn>
              <a:cxn ang="0">
                <a:pos x="493" y="555"/>
              </a:cxn>
              <a:cxn ang="0">
                <a:pos x="529" y="500"/>
              </a:cxn>
            </a:cxnLst>
            <a:rect l="0" t="0" r="r" b="b"/>
            <a:pathLst>
              <a:path w="534" h="561">
                <a:moveTo>
                  <a:pt x="529" y="500"/>
                </a:moveTo>
                <a:cubicBezTo>
                  <a:pt x="523" y="494"/>
                  <a:pt x="514" y="494"/>
                  <a:pt x="509" y="500"/>
                </a:cubicBezTo>
                <a:cubicBezTo>
                  <a:pt x="495" y="514"/>
                  <a:pt x="495" y="514"/>
                  <a:pt x="495" y="514"/>
                </a:cubicBezTo>
                <a:cubicBezTo>
                  <a:pt x="495" y="96"/>
                  <a:pt x="495" y="96"/>
                  <a:pt x="495" y="96"/>
                </a:cubicBezTo>
                <a:cubicBezTo>
                  <a:pt x="497" y="94"/>
                  <a:pt x="499" y="92"/>
                  <a:pt x="502" y="90"/>
                </a:cubicBezTo>
                <a:cubicBezTo>
                  <a:pt x="505" y="86"/>
                  <a:pt x="509" y="81"/>
                  <a:pt x="511" y="74"/>
                </a:cubicBezTo>
                <a:cubicBezTo>
                  <a:pt x="514" y="68"/>
                  <a:pt x="515" y="60"/>
                  <a:pt x="515" y="51"/>
                </a:cubicBezTo>
                <a:cubicBezTo>
                  <a:pt x="515" y="42"/>
                  <a:pt x="514" y="35"/>
                  <a:pt x="511" y="29"/>
                </a:cubicBezTo>
                <a:cubicBezTo>
                  <a:pt x="507" y="20"/>
                  <a:pt x="501" y="13"/>
                  <a:pt x="497" y="9"/>
                </a:cubicBezTo>
                <a:cubicBezTo>
                  <a:pt x="492" y="4"/>
                  <a:pt x="489" y="2"/>
                  <a:pt x="488" y="2"/>
                </a:cubicBezTo>
                <a:cubicBezTo>
                  <a:pt x="486" y="0"/>
                  <a:pt x="483" y="0"/>
                  <a:pt x="480" y="0"/>
                </a:cubicBezTo>
                <a:cubicBezTo>
                  <a:pt x="17" y="0"/>
                  <a:pt x="17" y="0"/>
                  <a:pt x="17" y="0"/>
                </a:cubicBezTo>
                <a:cubicBezTo>
                  <a:pt x="11" y="0"/>
                  <a:pt x="5" y="3"/>
                  <a:pt x="3" y="9"/>
                </a:cubicBezTo>
                <a:cubicBezTo>
                  <a:pt x="1" y="15"/>
                  <a:pt x="3" y="21"/>
                  <a:pt x="7" y="25"/>
                </a:cubicBezTo>
                <a:cubicBezTo>
                  <a:pt x="7" y="25"/>
                  <a:pt x="7" y="25"/>
                  <a:pt x="7" y="25"/>
                </a:cubicBezTo>
                <a:cubicBezTo>
                  <a:pt x="7" y="25"/>
                  <a:pt x="7" y="25"/>
                  <a:pt x="7" y="25"/>
                </a:cubicBezTo>
                <a:cubicBezTo>
                  <a:pt x="8" y="26"/>
                  <a:pt x="11" y="29"/>
                  <a:pt x="13" y="33"/>
                </a:cubicBezTo>
                <a:cubicBezTo>
                  <a:pt x="15" y="37"/>
                  <a:pt x="16" y="43"/>
                  <a:pt x="16" y="50"/>
                </a:cubicBezTo>
                <a:cubicBezTo>
                  <a:pt x="16" y="61"/>
                  <a:pt x="13" y="67"/>
                  <a:pt x="11" y="71"/>
                </a:cubicBezTo>
                <a:cubicBezTo>
                  <a:pt x="10" y="73"/>
                  <a:pt x="8" y="74"/>
                  <a:pt x="8" y="75"/>
                </a:cubicBezTo>
                <a:cubicBezTo>
                  <a:pt x="7" y="75"/>
                  <a:pt x="7" y="75"/>
                  <a:pt x="7" y="75"/>
                </a:cubicBezTo>
                <a:cubicBezTo>
                  <a:pt x="7" y="75"/>
                  <a:pt x="7" y="75"/>
                  <a:pt x="7" y="75"/>
                </a:cubicBezTo>
                <a:cubicBezTo>
                  <a:pt x="2" y="79"/>
                  <a:pt x="0" y="86"/>
                  <a:pt x="1" y="92"/>
                </a:cubicBezTo>
                <a:cubicBezTo>
                  <a:pt x="3" y="98"/>
                  <a:pt x="9" y="102"/>
                  <a:pt x="15" y="102"/>
                </a:cubicBezTo>
                <a:cubicBezTo>
                  <a:pt x="44" y="102"/>
                  <a:pt x="44" y="102"/>
                  <a:pt x="44" y="102"/>
                </a:cubicBezTo>
                <a:cubicBezTo>
                  <a:pt x="44" y="288"/>
                  <a:pt x="44" y="288"/>
                  <a:pt x="44" y="288"/>
                </a:cubicBezTo>
                <a:cubicBezTo>
                  <a:pt x="44" y="443"/>
                  <a:pt x="44" y="443"/>
                  <a:pt x="44" y="443"/>
                </a:cubicBezTo>
                <a:cubicBezTo>
                  <a:pt x="44" y="447"/>
                  <a:pt x="45" y="451"/>
                  <a:pt x="48" y="453"/>
                </a:cubicBezTo>
                <a:cubicBezTo>
                  <a:pt x="51" y="456"/>
                  <a:pt x="55" y="458"/>
                  <a:pt x="58" y="458"/>
                </a:cubicBezTo>
                <a:cubicBezTo>
                  <a:pt x="419" y="458"/>
                  <a:pt x="419" y="458"/>
                  <a:pt x="419" y="458"/>
                </a:cubicBezTo>
                <a:cubicBezTo>
                  <a:pt x="424" y="458"/>
                  <a:pt x="428" y="455"/>
                  <a:pt x="431" y="452"/>
                </a:cubicBezTo>
                <a:cubicBezTo>
                  <a:pt x="434" y="448"/>
                  <a:pt x="435" y="443"/>
                  <a:pt x="433" y="439"/>
                </a:cubicBezTo>
                <a:cubicBezTo>
                  <a:pt x="414" y="377"/>
                  <a:pt x="414" y="377"/>
                  <a:pt x="414" y="377"/>
                </a:cubicBezTo>
                <a:cubicBezTo>
                  <a:pt x="412" y="371"/>
                  <a:pt x="407" y="367"/>
                  <a:pt x="400" y="367"/>
                </a:cubicBezTo>
                <a:cubicBezTo>
                  <a:pt x="134" y="367"/>
                  <a:pt x="134" y="367"/>
                  <a:pt x="134" y="367"/>
                </a:cubicBezTo>
                <a:cubicBezTo>
                  <a:pt x="125" y="335"/>
                  <a:pt x="125" y="335"/>
                  <a:pt x="125" y="335"/>
                </a:cubicBezTo>
                <a:cubicBezTo>
                  <a:pt x="419" y="335"/>
                  <a:pt x="419" y="335"/>
                  <a:pt x="419" y="335"/>
                </a:cubicBezTo>
                <a:cubicBezTo>
                  <a:pt x="424" y="335"/>
                  <a:pt x="428" y="333"/>
                  <a:pt x="431" y="329"/>
                </a:cubicBezTo>
                <a:cubicBezTo>
                  <a:pt x="434" y="325"/>
                  <a:pt x="434" y="321"/>
                  <a:pt x="433" y="316"/>
                </a:cubicBezTo>
                <a:cubicBezTo>
                  <a:pt x="413" y="257"/>
                  <a:pt x="413" y="257"/>
                  <a:pt x="413" y="257"/>
                </a:cubicBezTo>
                <a:cubicBezTo>
                  <a:pt x="411" y="251"/>
                  <a:pt x="406" y="247"/>
                  <a:pt x="399" y="247"/>
                </a:cubicBezTo>
                <a:cubicBezTo>
                  <a:pt x="134" y="247"/>
                  <a:pt x="134" y="247"/>
                  <a:pt x="134" y="247"/>
                </a:cubicBezTo>
                <a:cubicBezTo>
                  <a:pt x="126" y="218"/>
                  <a:pt x="126" y="218"/>
                  <a:pt x="126" y="218"/>
                </a:cubicBezTo>
                <a:cubicBezTo>
                  <a:pt x="419" y="218"/>
                  <a:pt x="419" y="218"/>
                  <a:pt x="419" y="218"/>
                </a:cubicBezTo>
                <a:cubicBezTo>
                  <a:pt x="424" y="218"/>
                  <a:pt x="428" y="216"/>
                  <a:pt x="431" y="213"/>
                </a:cubicBezTo>
                <a:cubicBezTo>
                  <a:pt x="434" y="209"/>
                  <a:pt x="435" y="204"/>
                  <a:pt x="433" y="200"/>
                </a:cubicBezTo>
                <a:cubicBezTo>
                  <a:pt x="417" y="142"/>
                  <a:pt x="417" y="142"/>
                  <a:pt x="417" y="142"/>
                </a:cubicBezTo>
                <a:cubicBezTo>
                  <a:pt x="415" y="136"/>
                  <a:pt x="409" y="131"/>
                  <a:pt x="403" y="131"/>
                </a:cubicBezTo>
                <a:cubicBezTo>
                  <a:pt x="132" y="131"/>
                  <a:pt x="132" y="131"/>
                  <a:pt x="132" y="131"/>
                </a:cubicBezTo>
                <a:cubicBezTo>
                  <a:pt x="124" y="102"/>
                  <a:pt x="124" y="102"/>
                  <a:pt x="124" y="102"/>
                </a:cubicBezTo>
                <a:cubicBezTo>
                  <a:pt x="429" y="102"/>
                  <a:pt x="429" y="102"/>
                  <a:pt x="429" y="102"/>
                </a:cubicBezTo>
                <a:cubicBezTo>
                  <a:pt x="437" y="102"/>
                  <a:pt x="443" y="96"/>
                  <a:pt x="443" y="88"/>
                </a:cubicBezTo>
                <a:cubicBezTo>
                  <a:pt x="443" y="80"/>
                  <a:pt x="437" y="73"/>
                  <a:pt x="429" y="73"/>
                </a:cubicBezTo>
                <a:cubicBezTo>
                  <a:pt x="105" y="73"/>
                  <a:pt x="105" y="73"/>
                  <a:pt x="105" y="73"/>
                </a:cubicBezTo>
                <a:cubicBezTo>
                  <a:pt x="100" y="73"/>
                  <a:pt x="96" y="75"/>
                  <a:pt x="93" y="79"/>
                </a:cubicBezTo>
                <a:cubicBezTo>
                  <a:pt x="91" y="82"/>
                  <a:pt x="90" y="87"/>
                  <a:pt x="91" y="91"/>
                </a:cubicBezTo>
                <a:cubicBezTo>
                  <a:pt x="107" y="150"/>
                  <a:pt x="107" y="150"/>
                  <a:pt x="107" y="150"/>
                </a:cubicBezTo>
                <a:cubicBezTo>
                  <a:pt x="108" y="156"/>
                  <a:pt x="114" y="160"/>
                  <a:pt x="121" y="160"/>
                </a:cubicBezTo>
                <a:cubicBezTo>
                  <a:pt x="392" y="160"/>
                  <a:pt x="392" y="160"/>
                  <a:pt x="392" y="160"/>
                </a:cubicBezTo>
                <a:cubicBezTo>
                  <a:pt x="400" y="189"/>
                  <a:pt x="400" y="189"/>
                  <a:pt x="400" y="189"/>
                </a:cubicBezTo>
                <a:cubicBezTo>
                  <a:pt x="107" y="189"/>
                  <a:pt x="107" y="189"/>
                  <a:pt x="107" y="189"/>
                </a:cubicBezTo>
                <a:cubicBezTo>
                  <a:pt x="103" y="189"/>
                  <a:pt x="98" y="191"/>
                  <a:pt x="95" y="195"/>
                </a:cubicBezTo>
                <a:cubicBezTo>
                  <a:pt x="93" y="199"/>
                  <a:pt x="92" y="203"/>
                  <a:pt x="93" y="208"/>
                </a:cubicBezTo>
                <a:cubicBezTo>
                  <a:pt x="109" y="266"/>
                  <a:pt x="109" y="266"/>
                  <a:pt x="109" y="266"/>
                </a:cubicBezTo>
                <a:cubicBezTo>
                  <a:pt x="111" y="272"/>
                  <a:pt x="116" y="276"/>
                  <a:pt x="123" y="276"/>
                </a:cubicBezTo>
                <a:cubicBezTo>
                  <a:pt x="389" y="276"/>
                  <a:pt x="389" y="276"/>
                  <a:pt x="389" y="276"/>
                </a:cubicBezTo>
                <a:cubicBezTo>
                  <a:pt x="399" y="306"/>
                  <a:pt x="399" y="306"/>
                  <a:pt x="399" y="306"/>
                </a:cubicBezTo>
                <a:cubicBezTo>
                  <a:pt x="106" y="306"/>
                  <a:pt x="106" y="306"/>
                  <a:pt x="106" y="306"/>
                </a:cubicBezTo>
                <a:cubicBezTo>
                  <a:pt x="102" y="306"/>
                  <a:pt x="97" y="308"/>
                  <a:pt x="95" y="312"/>
                </a:cubicBezTo>
                <a:cubicBezTo>
                  <a:pt x="92" y="316"/>
                  <a:pt x="91" y="320"/>
                  <a:pt x="92" y="325"/>
                </a:cubicBezTo>
                <a:cubicBezTo>
                  <a:pt x="109" y="385"/>
                  <a:pt x="109" y="385"/>
                  <a:pt x="109" y="385"/>
                </a:cubicBezTo>
                <a:cubicBezTo>
                  <a:pt x="111" y="392"/>
                  <a:pt x="116" y="396"/>
                  <a:pt x="123" y="396"/>
                </a:cubicBezTo>
                <a:cubicBezTo>
                  <a:pt x="389" y="396"/>
                  <a:pt x="389" y="396"/>
                  <a:pt x="389" y="396"/>
                </a:cubicBezTo>
                <a:cubicBezTo>
                  <a:pt x="400" y="428"/>
                  <a:pt x="400" y="428"/>
                  <a:pt x="400" y="428"/>
                </a:cubicBezTo>
                <a:cubicBezTo>
                  <a:pt x="73" y="428"/>
                  <a:pt x="73" y="428"/>
                  <a:pt x="73" y="428"/>
                </a:cubicBezTo>
                <a:cubicBezTo>
                  <a:pt x="73" y="288"/>
                  <a:pt x="73" y="288"/>
                  <a:pt x="73" y="288"/>
                </a:cubicBezTo>
                <a:cubicBezTo>
                  <a:pt x="73" y="87"/>
                  <a:pt x="73" y="87"/>
                  <a:pt x="73" y="87"/>
                </a:cubicBezTo>
                <a:cubicBezTo>
                  <a:pt x="73" y="84"/>
                  <a:pt x="71" y="80"/>
                  <a:pt x="69" y="77"/>
                </a:cubicBezTo>
                <a:cubicBezTo>
                  <a:pt x="66" y="74"/>
                  <a:pt x="62" y="73"/>
                  <a:pt x="58" y="73"/>
                </a:cubicBezTo>
                <a:cubicBezTo>
                  <a:pt x="42" y="73"/>
                  <a:pt x="42" y="73"/>
                  <a:pt x="42" y="73"/>
                </a:cubicBezTo>
                <a:cubicBezTo>
                  <a:pt x="44" y="66"/>
                  <a:pt x="46" y="59"/>
                  <a:pt x="46" y="50"/>
                </a:cubicBezTo>
                <a:cubicBezTo>
                  <a:pt x="46" y="42"/>
                  <a:pt x="44" y="35"/>
                  <a:pt x="42" y="29"/>
                </a:cubicBezTo>
                <a:cubicBezTo>
                  <a:pt x="475" y="29"/>
                  <a:pt x="475" y="29"/>
                  <a:pt x="475" y="29"/>
                </a:cubicBezTo>
                <a:cubicBezTo>
                  <a:pt x="477" y="30"/>
                  <a:pt x="478" y="31"/>
                  <a:pt x="480" y="34"/>
                </a:cubicBezTo>
                <a:cubicBezTo>
                  <a:pt x="482" y="36"/>
                  <a:pt x="483" y="38"/>
                  <a:pt x="484" y="41"/>
                </a:cubicBezTo>
                <a:cubicBezTo>
                  <a:pt x="486" y="44"/>
                  <a:pt x="486" y="47"/>
                  <a:pt x="486" y="51"/>
                </a:cubicBezTo>
                <a:cubicBezTo>
                  <a:pt x="486" y="56"/>
                  <a:pt x="485" y="61"/>
                  <a:pt x="484" y="64"/>
                </a:cubicBezTo>
                <a:cubicBezTo>
                  <a:pt x="482" y="68"/>
                  <a:pt x="480" y="71"/>
                  <a:pt x="478" y="72"/>
                </a:cubicBezTo>
                <a:cubicBezTo>
                  <a:pt x="477" y="73"/>
                  <a:pt x="476" y="74"/>
                  <a:pt x="476" y="74"/>
                </a:cubicBezTo>
                <a:cubicBezTo>
                  <a:pt x="476" y="74"/>
                  <a:pt x="476" y="74"/>
                  <a:pt x="476" y="74"/>
                </a:cubicBezTo>
                <a:cubicBezTo>
                  <a:pt x="470" y="76"/>
                  <a:pt x="466" y="82"/>
                  <a:pt x="466" y="88"/>
                </a:cubicBezTo>
                <a:cubicBezTo>
                  <a:pt x="466" y="495"/>
                  <a:pt x="466" y="495"/>
                  <a:pt x="466" y="495"/>
                </a:cubicBezTo>
                <a:cubicBezTo>
                  <a:pt x="466" y="495"/>
                  <a:pt x="466" y="495"/>
                  <a:pt x="466" y="495"/>
                </a:cubicBezTo>
                <a:cubicBezTo>
                  <a:pt x="466" y="513"/>
                  <a:pt x="466" y="513"/>
                  <a:pt x="466" y="513"/>
                </a:cubicBezTo>
                <a:cubicBezTo>
                  <a:pt x="453" y="500"/>
                  <a:pt x="453" y="500"/>
                  <a:pt x="453" y="500"/>
                </a:cubicBezTo>
                <a:cubicBezTo>
                  <a:pt x="448" y="494"/>
                  <a:pt x="439" y="494"/>
                  <a:pt x="434" y="500"/>
                </a:cubicBezTo>
                <a:cubicBezTo>
                  <a:pt x="428" y="505"/>
                  <a:pt x="428" y="514"/>
                  <a:pt x="434" y="519"/>
                </a:cubicBezTo>
                <a:cubicBezTo>
                  <a:pt x="469" y="555"/>
                  <a:pt x="469" y="555"/>
                  <a:pt x="469" y="555"/>
                </a:cubicBezTo>
                <a:cubicBezTo>
                  <a:pt x="469" y="555"/>
                  <a:pt x="469" y="555"/>
                  <a:pt x="469" y="555"/>
                </a:cubicBezTo>
                <a:cubicBezTo>
                  <a:pt x="471" y="557"/>
                  <a:pt x="471" y="557"/>
                  <a:pt x="471" y="557"/>
                </a:cubicBezTo>
                <a:cubicBezTo>
                  <a:pt x="474" y="560"/>
                  <a:pt x="478" y="561"/>
                  <a:pt x="481" y="561"/>
                </a:cubicBezTo>
                <a:cubicBezTo>
                  <a:pt x="485" y="561"/>
                  <a:pt x="488" y="560"/>
                  <a:pt x="491" y="557"/>
                </a:cubicBezTo>
                <a:cubicBezTo>
                  <a:pt x="493" y="555"/>
                  <a:pt x="493" y="555"/>
                  <a:pt x="493" y="555"/>
                </a:cubicBezTo>
                <a:cubicBezTo>
                  <a:pt x="493" y="555"/>
                  <a:pt x="493" y="555"/>
                  <a:pt x="493" y="555"/>
                </a:cubicBezTo>
                <a:cubicBezTo>
                  <a:pt x="529" y="519"/>
                  <a:pt x="529" y="519"/>
                  <a:pt x="529" y="519"/>
                </a:cubicBezTo>
                <a:cubicBezTo>
                  <a:pt x="534" y="514"/>
                  <a:pt x="534" y="505"/>
                  <a:pt x="529" y="50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5" name="Freeform 312"/>
          <p:cNvSpPr>
            <a:spLocks/>
          </p:cNvSpPr>
          <p:nvPr userDrawn="1"/>
        </p:nvSpPr>
        <p:spPr bwMode="auto">
          <a:xfrm>
            <a:off x="3341469" y="3325637"/>
            <a:ext cx="341799" cy="340519"/>
          </a:xfrm>
          <a:custGeom>
            <a:avLst/>
            <a:gdLst/>
            <a:ahLst/>
            <a:cxnLst>
              <a:cxn ang="0">
                <a:pos x="398" y="125"/>
              </a:cxn>
              <a:cxn ang="0">
                <a:pos x="277" y="4"/>
              </a:cxn>
              <a:cxn ang="0">
                <a:pos x="268" y="0"/>
              </a:cxn>
              <a:cxn ang="0">
                <a:pos x="259" y="4"/>
              </a:cxn>
              <a:cxn ang="0">
                <a:pos x="171" y="92"/>
              </a:cxn>
              <a:cxn ang="0">
                <a:pos x="171" y="111"/>
              </a:cxn>
              <a:cxn ang="0">
                <a:pos x="189" y="111"/>
              </a:cxn>
              <a:cxn ang="0">
                <a:pos x="268" y="32"/>
              </a:cxn>
              <a:cxn ang="0">
                <a:pos x="370" y="134"/>
              </a:cxn>
              <a:cxn ang="0">
                <a:pos x="293" y="212"/>
              </a:cxn>
              <a:cxn ang="0">
                <a:pos x="271" y="202"/>
              </a:cxn>
              <a:cxn ang="0">
                <a:pos x="254" y="205"/>
              </a:cxn>
              <a:cxn ang="0">
                <a:pos x="253" y="207"/>
              </a:cxn>
              <a:cxn ang="0">
                <a:pos x="153" y="326"/>
              </a:cxn>
              <a:cxn ang="0">
                <a:pos x="122" y="333"/>
              </a:cxn>
              <a:cxn ang="0">
                <a:pos x="97" y="337"/>
              </a:cxn>
              <a:cxn ang="0">
                <a:pos x="82" y="341"/>
              </a:cxn>
              <a:cxn ang="0">
                <a:pos x="152" y="270"/>
              </a:cxn>
              <a:cxn ang="0">
                <a:pos x="152" y="251"/>
              </a:cxn>
              <a:cxn ang="0">
                <a:pos x="133" y="251"/>
              </a:cxn>
              <a:cxn ang="0">
                <a:pos x="62" y="323"/>
              </a:cxn>
              <a:cxn ang="0">
                <a:pos x="66" y="306"/>
              </a:cxn>
              <a:cxn ang="0">
                <a:pos x="70" y="281"/>
              </a:cxn>
              <a:cxn ang="0">
                <a:pos x="77" y="250"/>
              </a:cxn>
              <a:cxn ang="0">
                <a:pos x="197" y="151"/>
              </a:cxn>
              <a:cxn ang="0">
                <a:pos x="201" y="140"/>
              </a:cxn>
              <a:cxn ang="0">
                <a:pos x="198" y="132"/>
              </a:cxn>
              <a:cxn ang="0">
                <a:pos x="180" y="130"/>
              </a:cxn>
              <a:cxn ang="0">
                <a:pos x="59" y="230"/>
              </a:cxn>
              <a:cxn ang="0">
                <a:pos x="44" y="277"/>
              </a:cxn>
              <a:cxn ang="0">
                <a:pos x="40" y="301"/>
              </a:cxn>
              <a:cxn ang="0">
                <a:pos x="7" y="371"/>
              </a:cxn>
              <a:cxn ang="0">
                <a:pos x="6" y="372"/>
              </a:cxn>
              <a:cxn ang="0">
                <a:pos x="8" y="395"/>
              </a:cxn>
              <a:cxn ang="0">
                <a:pos x="31" y="397"/>
              </a:cxn>
              <a:cxn ang="0">
                <a:pos x="32" y="396"/>
              </a:cxn>
              <a:cxn ang="0">
                <a:pos x="102" y="363"/>
              </a:cxn>
              <a:cxn ang="0">
                <a:pos x="126" y="359"/>
              </a:cxn>
              <a:cxn ang="0">
                <a:pos x="173" y="344"/>
              </a:cxn>
              <a:cxn ang="0">
                <a:pos x="267" y="231"/>
              </a:cxn>
              <a:cxn ang="0">
                <a:pos x="310" y="232"/>
              </a:cxn>
              <a:cxn ang="0">
                <a:pos x="398" y="144"/>
              </a:cxn>
              <a:cxn ang="0">
                <a:pos x="398" y="125"/>
              </a:cxn>
            </a:cxnLst>
            <a:rect l="0" t="0" r="r" b="b"/>
            <a:pathLst>
              <a:path w="404" h="403">
                <a:moveTo>
                  <a:pt x="398" y="125"/>
                </a:moveTo>
                <a:cubicBezTo>
                  <a:pt x="277" y="4"/>
                  <a:pt x="277" y="4"/>
                  <a:pt x="277" y="4"/>
                </a:cubicBezTo>
                <a:cubicBezTo>
                  <a:pt x="275" y="1"/>
                  <a:pt x="272" y="0"/>
                  <a:pt x="268" y="0"/>
                </a:cubicBezTo>
                <a:cubicBezTo>
                  <a:pt x="264" y="0"/>
                  <a:pt x="261" y="1"/>
                  <a:pt x="259" y="4"/>
                </a:cubicBezTo>
                <a:cubicBezTo>
                  <a:pt x="171" y="92"/>
                  <a:pt x="171" y="92"/>
                  <a:pt x="171" y="92"/>
                </a:cubicBezTo>
                <a:cubicBezTo>
                  <a:pt x="165" y="97"/>
                  <a:pt x="165" y="105"/>
                  <a:pt x="171" y="111"/>
                </a:cubicBezTo>
                <a:cubicBezTo>
                  <a:pt x="176" y="116"/>
                  <a:pt x="184" y="116"/>
                  <a:pt x="189" y="111"/>
                </a:cubicBezTo>
                <a:cubicBezTo>
                  <a:pt x="189" y="111"/>
                  <a:pt x="253" y="47"/>
                  <a:pt x="268" y="32"/>
                </a:cubicBezTo>
                <a:cubicBezTo>
                  <a:pt x="283" y="47"/>
                  <a:pt x="355" y="120"/>
                  <a:pt x="370" y="134"/>
                </a:cubicBezTo>
                <a:cubicBezTo>
                  <a:pt x="355" y="149"/>
                  <a:pt x="295" y="209"/>
                  <a:pt x="293" y="212"/>
                </a:cubicBezTo>
                <a:cubicBezTo>
                  <a:pt x="290" y="211"/>
                  <a:pt x="283" y="210"/>
                  <a:pt x="271" y="202"/>
                </a:cubicBezTo>
                <a:cubicBezTo>
                  <a:pt x="265" y="199"/>
                  <a:pt x="258" y="200"/>
                  <a:pt x="254" y="205"/>
                </a:cubicBezTo>
                <a:cubicBezTo>
                  <a:pt x="253" y="207"/>
                  <a:pt x="253" y="207"/>
                  <a:pt x="253" y="207"/>
                </a:cubicBezTo>
                <a:cubicBezTo>
                  <a:pt x="220" y="246"/>
                  <a:pt x="159" y="320"/>
                  <a:pt x="153" y="326"/>
                </a:cubicBezTo>
                <a:cubicBezTo>
                  <a:pt x="151" y="328"/>
                  <a:pt x="137" y="330"/>
                  <a:pt x="122" y="333"/>
                </a:cubicBezTo>
                <a:cubicBezTo>
                  <a:pt x="97" y="337"/>
                  <a:pt x="97" y="337"/>
                  <a:pt x="97" y="337"/>
                </a:cubicBezTo>
                <a:cubicBezTo>
                  <a:pt x="92" y="338"/>
                  <a:pt x="87" y="339"/>
                  <a:pt x="82" y="341"/>
                </a:cubicBezTo>
                <a:cubicBezTo>
                  <a:pt x="152" y="270"/>
                  <a:pt x="152" y="270"/>
                  <a:pt x="152" y="270"/>
                </a:cubicBezTo>
                <a:cubicBezTo>
                  <a:pt x="157" y="265"/>
                  <a:pt x="157" y="257"/>
                  <a:pt x="152" y="251"/>
                </a:cubicBezTo>
                <a:cubicBezTo>
                  <a:pt x="147" y="246"/>
                  <a:pt x="139" y="246"/>
                  <a:pt x="133" y="251"/>
                </a:cubicBezTo>
                <a:cubicBezTo>
                  <a:pt x="62" y="323"/>
                  <a:pt x="62" y="323"/>
                  <a:pt x="62" y="323"/>
                </a:cubicBezTo>
                <a:cubicBezTo>
                  <a:pt x="64" y="317"/>
                  <a:pt x="65" y="312"/>
                  <a:pt x="66" y="306"/>
                </a:cubicBezTo>
                <a:cubicBezTo>
                  <a:pt x="70" y="281"/>
                  <a:pt x="70" y="281"/>
                  <a:pt x="70" y="281"/>
                </a:cubicBezTo>
                <a:cubicBezTo>
                  <a:pt x="73" y="266"/>
                  <a:pt x="75" y="253"/>
                  <a:pt x="77" y="250"/>
                </a:cubicBezTo>
                <a:cubicBezTo>
                  <a:pt x="83" y="245"/>
                  <a:pt x="158" y="183"/>
                  <a:pt x="197" y="151"/>
                </a:cubicBezTo>
                <a:cubicBezTo>
                  <a:pt x="200" y="148"/>
                  <a:pt x="201" y="144"/>
                  <a:pt x="201" y="140"/>
                </a:cubicBezTo>
                <a:cubicBezTo>
                  <a:pt x="201" y="137"/>
                  <a:pt x="200" y="134"/>
                  <a:pt x="198" y="132"/>
                </a:cubicBezTo>
                <a:cubicBezTo>
                  <a:pt x="194" y="126"/>
                  <a:pt x="185" y="125"/>
                  <a:pt x="180" y="130"/>
                </a:cubicBezTo>
                <a:cubicBezTo>
                  <a:pt x="175" y="134"/>
                  <a:pt x="66" y="224"/>
                  <a:pt x="59" y="230"/>
                </a:cubicBezTo>
                <a:cubicBezTo>
                  <a:pt x="50" y="238"/>
                  <a:pt x="49" y="248"/>
                  <a:pt x="44" y="277"/>
                </a:cubicBezTo>
                <a:cubicBezTo>
                  <a:pt x="40" y="301"/>
                  <a:pt x="40" y="301"/>
                  <a:pt x="40" y="301"/>
                </a:cubicBezTo>
                <a:cubicBezTo>
                  <a:pt x="33" y="341"/>
                  <a:pt x="7" y="371"/>
                  <a:pt x="7" y="371"/>
                </a:cubicBezTo>
                <a:cubicBezTo>
                  <a:pt x="6" y="371"/>
                  <a:pt x="6" y="372"/>
                  <a:pt x="6" y="372"/>
                </a:cubicBezTo>
                <a:cubicBezTo>
                  <a:pt x="2" y="378"/>
                  <a:pt x="0" y="388"/>
                  <a:pt x="8" y="395"/>
                </a:cubicBezTo>
                <a:cubicBezTo>
                  <a:pt x="15" y="403"/>
                  <a:pt x="25" y="402"/>
                  <a:pt x="31" y="397"/>
                </a:cubicBezTo>
                <a:cubicBezTo>
                  <a:pt x="31" y="397"/>
                  <a:pt x="32" y="397"/>
                  <a:pt x="32" y="396"/>
                </a:cubicBezTo>
                <a:cubicBezTo>
                  <a:pt x="33" y="396"/>
                  <a:pt x="63" y="370"/>
                  <a:pt x="102" y="363"/>
                </a:cubicBezTo>
                <a:cubicBezTo>
                  <a:pt x="102" y="363"/>
                  <a:pt x="126" y="359"/>
                  <a:pt x="126" y="359"/>
                </a:cubicBezTo>
                <a:cubicBezTo>
                  <a:pt x="155" y="354"/>
                  <a:pt x="166" y="353"/>
                  <a:pt x="173" y="344"/>
                </a:cubicBezTo>
                <a:cubicBezTo>
                  <a:pt x="178" y="338"/>
                  <a:pt x="246" y="256"/>
                  <a:pt x="267" y="231"/>
                </a:cubicBezTo>
                <a:cubicBezTo>
                  <a:pt x="287" y="240"/>
                  <a:pt x="301" y="241"/>
                  <a:pt x="310" y="232"/>
                </a:cubicBezTo>
                <a:cubicBezTo>
                  <a:pt x="398" y="144"/>
                  <a:pt x="398" y="144"/>
                  <a:pt x="398" y="144"/>
                </a:cubicBezTo>
                <a:cubicBezTo>
                  <a:pt x="404" y="138"/>
                  <a:pt x="404" y="130"/>
                  <a:pt x="398" y="125"/>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6" name="Freeform 333"/>
          <p:cNvSpPr>
            <a:spLocks/>
          </p:cNvSpPr>
          <p:nvPr userDrawn="1"/>
        </p:nvSpPr>
        <p:spPr bwMode="auto">
          <a:xfrm>
            <a:off x="3336701" y="2259887"/>
            <a:ext cx="351326" cy="352425"/>
          </a:xfrm>
          <a:custGeom>
            <a:avLst/>
            <a:gdLst/>
            <a:ahLst/>
            <a:cxnLst>
              <a:cxn ang="0">
                <a:pos x="264" y="362"/>
              </a:cxn>
              <a:cxn ang="0">
                <a:pos x="166" y="362"/>
              </a:cxn>
              <a:cxn ang="0">
                <a:pos x="166" y="416"/>
              </a:cxn>
              <a:cxn ang="0">
                <a:pos x="415" y="416"/>
              </a:cxn>
              <a:cxn ang="0">
                <a:pos x="414" y="362"/>
              </a:cxn>
              <a:cxn ang="0">
                <a:pos x="318" y="362"/>
              </a:cxn>
              <a:cxn ang="0">
                <a:pos x="393" y="228"/>
              </a:cxn>
              <a:cxn ang="0">
                <a:pos x="282" y="66"/>
              </a:cxn>
              <a:cxn ang="0">
                <a:pos x="204" y="95"/>
              </a:cxn>
              <a:cxn ang="0">
                <a:pos x="184" y="67"/>
              </a:cxn>
              <a:cxn ang="0">
                <a:pos x="203" y="27"/>
              </a:cxn>
              <a:cxn ang="0">
                <a:pos x="149" y="0"/>
              </a:cxn>
              <a:cxn ang="0">
                <a:pos x="124" y="44"/>
              </a:cxn>
              <a:cxn ang="0">
                <a:pos x="1" y="123"/>
              </a:cxn>
              <a:cxn ang="0">
                <a:pos x="0" y="157"/>
              </a:cxn>
              <a:cxn ang="0">
                <a:pos x="199" y="228"/>
              </a:cxn>
              <a:cxn ang="0">
                <a:pos x="217" y="198"/>
              </a:cxn>
              <a:cxn ang="0">
                <a:pos x="215" y="135"/>
              </a:cxn>
            </a:cxnLst>
            <a:rect l="0" t="0" r="r" b="b"/>
            <a:pathLst>
              <a:path w="415" h="416">
                <a:moveTo>
                  <a:pt x="264" y="362"/>
                </a:moveTo>
                <a:cubicBezTo>
                  <a:pt x="166" y="362"/>
                  <a:pt x="166" y="362"/>
                  <a:pt x="166" y="362"/>
                </a:cubicBezTo>
                <a:cubicBezTo>
                  <a:pt x="166" y="416"/>
                  <a:pt x="166" y="416"/>
                  <a:pt x="166" y="416"/>
                </a:cubicBezTo>
                <a:cubicBezTo>
                  <a:pt x="415" y="416"/>
                  <a:pt x="415" y="416"/>
                  <a:pt x="415" y="416"/>
                </a:cubicBezTo>
                <a:cubicBezTo>
                  <a:pt x="414" y="362"/>
                  <a:pt x="414" y="362"/>
                  <a:pt x="414" y="362"/>
                </a:cubicBezTo>
                <a:cubicBezTo>
                  <a:pt x="318" y="362"/>
                  <a:pt x="318" y="362"/>
                  <a:pt x="318" y="362"/>
                </a:cubicBezTo>
                <a:cubicBezTo>
                  <a:pt x="393" y="228"/>
                  <a:pt x="393" y="228"/>
                  <a:pt x="393" y="228"/>
                </a:cubicBezTo>
                <a:cubicBezTo>
                  <a:pt x="282" y="66"/>
                  <a:pt x="282" y="66"/>
                  <a:pt x="282" y="66"/>
                </a:cubicBezTo>
                <a:cubicBezTo>
                  <a:pt x="204" y="95"/>
                  <a:pt x="204" y="95"/>
                  <a:pt x="204" y="95"/>
                </a:cubicBezTo>
                <a:cubicBezTo>
                  <a:pt x="204" y="95"/>
                  <a:pt x="196" y="81"/>
                  <a:pt x="184" y="67"/>
                </a:cubicBezTo>
                <a:cubicBezTo>
                  <a:pt x="183" y="67"/>
                  <a:pt x="203" y="27"/>
                  <a:pt x="203" y="27"/>
                </a:cubicBezTo>
                <a:cubicBezTo>
                  <a:pt x="149" y="0"/>
                  <a:pt x="149" y="0"/>
                  <a:pt x="149" y="0"/>
                </a:cubicBezTo>
                <a:cubicBezTo>
                  <a:pt x="137" y="18"/>
                  <a:pt x="142" y="15"/>
                  <a:pt x="124" y="44"/>
                </a:cubicBezTo>
                <a:cubicBezTo>
                  <a:pt x="19" y="46"/>
                  <a:pt x="1" y="123"/>
                  <a:pt x="1" y="123"/>
                </a:cubicBezTo>
                <a:cubicBezTo>
                  <a:pt x="0" y="157"/>
                  <a:pt x="0" y="157"/>
                  <a:pt x="0" y="157"/>
                </a:cubicBezTo>
                <a:cubicBezTo>
                  <a:pt x="199" y="228"/>
                  <a:pt x="199" y="228"/>
                  <a:pt x="199" y="228"/>
                </a:cubicBezTo>
                <a:cubicBezTo>
                  <a:pt x="217" y="198"/>
                  <a:pt x="217" y="198"/>
                  <a:pt x="217" y="198"/>
                </a:cubicBezTo>
                <a:cubicBezTo>
                  <a:pt x="217" y="198"/>
                  <a:pt x="229" y="162"/>
                  <a:pt x="215" y="135"/>
                </a:cubicBezTo>
              </a:path>
            </a:pathLst>
          </a:custGeom>
          <a:noFill/>
          <a:ln w="28575" cap="rnd">
            <a:solidFill>
              <a:srgbClr val="009530"/>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7" name="Freeform 361"/>
          <p:cNvSpPr>
            <a:spLocks noEditPoints="1"/>
          </p:cNvSpPr>
          <p:nvPr userDrawn="1"/>
        </p:nvSpPr>
        <p:spPr bwMode="auto">
          <a:xfrm>
            <a:off x="3436744" y="1309617"/>
            <a:ext cx="151249" cy="386953"/>
          </a:xfrm>
          <a:custGeom>
            <a:avLst/>
            <a:gdLst/>
            <a:ahLst/>
            <a:cxnLst>
              <a:cxn ang="0">
                <a:pos x="67" y="6"/>
              </a:cxn>
              <a:cxn ang="0">
                <a:pos x="54" y="26"/>
              </a:cxn>
              <a:cxn ang="0">
                <a:pos x="67" y="40"/>
              </a:cxn>
              <a:cxn ang="0">
                <a:pos x="80" y="29"/>
              </a:cxn>
              <a:cxn ang="0">
                <a:pos x="90" y="27"/>
              </a:cxn>
              <a:cxn ang="0">
                <a:pos x="99" y="29"/>
              </a:cxn>
              <a:cxn ang="0">
                <a:pos x="99" y="71"/>
              </a:cxn>
              <a:cxn ang="0">
                <a:pos x="109" y="84"/>
              </a:cxn>
              <a:cxn ang="0">
                <a:pos x="152" y="127"/>
              </a:cxn>
              <a:cxn ang="0">
                <a:pos x="152" y="407"/>
              </a:cxn>
              <a:cxn ang="0">
                <a:pos x="136" y="424"/>
              </a:cxn>
              <a:cxn ang="0">
                <a:pos x="90" y="432"/>
              </a:cxn>
              <a:cxn ang="0">
                <a:pos x="43" y="424"/>
              </a:cxn>
              <a:cxn ang="0">
                <a:pos x="28" y="407"/>
              </a:cxn>
              <a:cxn ang="0">
                <a:pos x="27" y="127"/>
              </a:cxn>
              <a:cxn ang="0">
                <a:pos x="70" y="85"/>
              </a:cxn>
              <a:cxn ang="0">
                <a:pos x="80" y="69"/>
              </a:cxn>
              <a:cxn ang="0">
                <a:pos x="64" y="59"/>
              </a:cxn>
              <a:cxn ang="0">
                <a:pos x="0" y="127"/>
              </a:cxn>
              <a:cxn ang="0">
                <a:pos x="1" y="407"/>
              </a:cxn>
              <a:cxn ang="0">
                <a:pos x="90" y="459"/>
              </a:cxn>
              <a:cxn ang="0">
                <a:pos x="147" y="448"/>
              </a:cxn>
              <a:cxn ang="0">
                <a:pos x="178" y="407"/>
              </a:cxn>
              <a:cxn ang="0">
                <a:pos x="178" y="127"/>
              </a:cxn>
              <a:cxn ang="0">
                <a:pos x="126" y="61"/>
              </a:cxn>
              <a:cxn ang="0">
                <a:pos x="126" y="26"/>
              </a:cxn>
              <a:cxn ang="0">
                <a:pos x="90" y="0"/>
              </a:cxn>
              <a:cxn ang="0">
                <a:pos x="67" y="6"/>
              </a:cxn>
              <a:cxn ang="0">
                <a:pos x="80" y="26"/>
              </a:cxn>
              <a:cxn ang="0">
                <a:pos x="80" y="28"/>
              </a:cxn>
              <a:cxn ang="0">
                <a:pos x="80" y="26"/>
              </a:cxn>
            </a:cxnLst>
            <a:rect l="0" t="0" r="r" b="b"/>
            <a:pathLst>
              <a:path w="178" h="459">
                <a:moveTo>
                  <a:pt x="67" y="6"/>
                </a:moveTo>
                <a:cubicBezTo>
                  <a:pt x="59" y="11"/>
                  <a:pt x="54" y="18"/>
                  <a:pt x="54" y="26"/>
                </a:cubicBezTo>
                <a:cubicBezTo>
                  <a:pt x="54" y="34"/>
                  <a:pt x="60" y="40"/>
                  <a:pt x="67" y="40"/>
                </a:cubicBezTo>
                <a:cubicBezTo>
                  <a:pt x="74" y="40"/>
                  <a:pt x="79" y="35"/>
                  <a:pt x="80" y="29"/>
                </a:cubicBezTo>
                <a:cubicBezTo>
                  <a:pt x="81" y="28"/>
                  <a:pt x="85" y="27"/>
                  <a:pt x="90" y="27"/>
                </a:cubicBezTo>
                <a:cubicBezTo>
                  <a:pt x="94" y="27"/>
                  <a:pt x="98" y="28"/>
                  <a:pt x="99" y="29"/>
                </a:cubicBezTo>
                <a:cubicBezTo>
                  <a:pt x="99" y="33"/>
                  <a:pt x="99" y="71"/>
                  <a:pt x="99" y="71"/>
                </a:cubicBezTo>
                <a:cubicBezTo>
                  <a:pt x="99" y="77"/>
                  <a:pt x="103" y="82"/>
                  <a:pt x="109" y="84"/>
                </a:cubicBezTo>
                <a:cubicBezTo>
                  <a:pt x="111" y="84"/>
                  <a:pt x="152" y="95"/>
                  <a:pt x="152" y="127"/>
                </a:cubicBezTo>
                <a:cubicBezTo>
                  <a:pt x="152" y="407"/>
                  <a:pt x="152" y="407"/>
                  <a:pt x="152" y="407"/>
                </a:cubicBezTo>
                <a:cubicBezTo>
                  <a:pt x="152" y="409"/>
                  <a:pt x="152" y="417"/>
                  <a:pt x="136" y="424"/>
                </a:cubicBezTo>
                <a:cubicBezTo>
                  <a:pt x="125" y="429"/>
                  <a:pt x="108" y="432"/>
                  <a:pt x="90" y="432"/>
                </a:cubicBezTo>
                <a:cubicBezTo>
                  <a:pt x="71" y="432"/>
                  <a:pt x="55" y="429"/>
                  <a:pt x="43" y="424"/>
                </a:cubicBezTo>
                <a:cubicBezTo>
                  <a:pt x="28" y="417"/>
                  <a:pt x="28" y="409"/>
                  <a:pt x="28" y="407"/>
                </a:cubicBezTo>
                <a:cubicBezTo>
                  <a:pt x="27" y="127"/>
                  <a:pt x="27" y="127"/>
                  <a:pt x="27" y="127"/>
                </a:cubicBezTo>
                <a:cubicBezTo>
                  <a:pt x="27" y="95"/>
                  <a:pt x="68" y="85"/>
                  <a:pt x="70" y="85"/>
                </a:cubicBezTo>
                <a:cubicBezTo>
                  <a:pt x="77" y="83"/>
                  <a:pt x="82" y="76"/>
                  <a:pt x="80" y="69"/>
                </a:cubicBezTo>
                <a:cubicBezTo>
                  <a:pt x="79" y="62"/>
                  <a:pt x="72" y="57"/>
                  <a:pt x="64" y="59"/>
                </a:cubicBezTo>
                <a:cubicBezTo>
                  <a:pt x="62" y="59"/>
                  <a:pt x="0" y="73"/>
                  <a:pt x="0" y="127"/>
                </a:cubicBezTo>
                <a:cubicBezTo>
                  <a:pt x="1" y="407"/>
                  <a:pt x="1" y="407"/>
                  <a:pt x="1" y="407"/>
                </a:cubicBezTo>
                <a:cubicBezTo>
                  <a:pt x="1" y="439"/>
                  <a:pt x="35" y="459"/>
                  <a:pt x="90" y="459"/>
                </a:cubicBezTo>
                <a:cubicBezTo>
                  <a:pt x="106" y="459"/>
                  <a:pt x="128" y="457"/>
                  <a:pt x="147" y="448"/>
                </a:cubicBezTo>
                <a:cubicBezTo>
                  <a:pt x="167" y="439"/>
                  <a:pt x="178" y="424"/>
                  <a:pt x="178" y="407"/>
                </a:cubicBezTo>
                <a:cubicBezTo>
                  <a:pt x="178" y="127"/>
                  <a:pt x="178" y="127"/>
                  <a:pt x="178" y="127"/>
                </a:cubicBezTo>
                <a:cubicBezTo>
                  <a:pt x="178" y="86"/>
                  <a:pt x="143" y="68"/>
                  <a:pt x="126" y="61"/>
                </a:cubicBezTo>
                <a:cubicBezTo>
                  <a:pt x="126" y="49"/>
                  <a:pt x="126" y="26"/>
                  <a:pt x="126" y="26"/>
                </a:cubicBezTo>
                <a:cubicBezTo>
                  <a:pt x="126" y="11"/>
                  <a:pt x="110" y="0"/>
                  <a:pt x="90" y="0"/>
                </a:cubicBezTo>
                <a:cubicBezTo>
                  <a:pt x="81" y="0"/>
                  <a:pt x="73" y="2"/>
                  <a:pt x="67" y="6"/>
                </a:cubicBezTo>
                <a:close/>
                <a:moveTo>
                  <a:pt x="80" y="26"/>
                </a:moveTo>
                <a:cubicBezTo>
                  <a:pt x="80" y="27"/>
                  <a:pt x="80" y="27"/>
                  <a:pt x="80" y="28"/>
                </a:cubicBezTo>
                <a:cubicBezTo>
                  <a:pt x="80" y="27"/>
                  <a:pt x="80" y="27"/>
                  <a:pt x="80" y="26"/>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8" name="Freeform 377"/>
          <p:cNvSpPr>
            <a:spLocks/>
          </p:cNvSpPr>
          <p:nvPr userDrawn="1"/>
        </p:nvSpPr>
        <p:spPr bwMode="auto">
          <a:xfrm>
            <a:off x="3357542" y="1786702"/>
            <a:ext cx="309643" cy="389335"/>
          </a:xfrm>
          <a:custGeom>
            <a:avLst/>
            <a:gdLst/>
            <a:ahLst/>
            <a:cxnLst>
              <a:cxn ang="0">
                <a:pos x="130" y="44"/>
              </a:cxn>
              <a:cxn ang="0">
                <a:pos x="121" y="98"/>
              </a:cxn>
              <a:cxn ang="0">
                <a:pos x="5" y="103"/>
              </a:cxn>
              <a:cxn ang="0">
                <a:pos x="0" y="124"/>
              </a:cxn>
              <a:cxn ang="0">
                <a:pos x="67" y="204"/>
              </a:cxn>
              <a:cxn ang="0">
                <a:pos x="21" y="282"/>
              </a:cxn>
              <a:cxn ang="0">
                <a:pos x="38" y="323"/>
              </a:cxn>
              <a:cxn ang="0">
                <a:pos x="181" y="242"/>
              </a:cxn>
              <a:cxn ang="0">
                <a:pos x="172" y="225"/>
              </a:cxn>
              <a:cxn ang="0">
                <a:pos x="179" y="178"/>
              </a:cxn>
              <a:cxn ang="0">
                <a:pos x="203" y="202"/>
              </a:cxn>
              <a:cxn ang="0">
                <a:pos x="186" y="241"/>
              </a:cxn>
              <a:cxn ang="0">
                <a:pos x="230" y="202"/>
              </a:cxn>
              <a:cxn ang="0">
                <a:pos x="144" y="166"/>
              </a:cxn>
              <a:cxn ang="0">
                <a:pos x="151" y="244"/>
              </a:cxn>
              <a:cxn ang="0">
                <a:pos x="47" y="282"/>
              </a:cxn>
              <a:cxn ang="0">
                <a:pos x="108" y="215"/>
              </a:cxn>
              <a:cxn ang="0">
                <a:pos x="119" y="201"/>
              </a:cxn>
              <a:cxn ang="0">
                <a:pos x="34" y="145"/>
              </a:cxn>
              <a:cxn ang="0">
                <a:pos x="28" y="118"/>
              </a:cxn>
              <a:cxn ang="0">
                <a:pos x="131" y="140"/>
              </a:cxn>
              <a:cxn ang="0">
                <a:pos x="156" y="133"/>
              </a:cxn>
              <a:cxn ang="0">
                <a:pos x="147" y="92"/>
              </a:cxn>
              <a:cxn ang="0">
                <a:pos x="184" y="28"/>
              </a:cxn>
              <a:cxn ang="0">
                <a:pos x="217" y="88"/>
              </a:cxn>
              <a:cxn ang="0">
                <a:pos x="208" y="138"/>
              </a:cxn>
              <a:cxn ang="0">
                <a:pos x="229" y="149"/>
              </a:cxn>
              <a:cxn ang="0">
                <a:pos x="255" y="203"/>
              </a:cxn>
              <a:cxn ang="0">
                <a:pos x="243" y="217"/>
              </a:cxn>
              <a:cxn ang="0">
                <a:pos x="305" y="302"/>
              </a:cxn>
              <a:cxn ang="0">
                <a:pos x="205" y="264"/>
              </a:cxn>
              <a:cxn ang="0">
                <a:pos x="184" y="261"/>
              </a:cxn>
              <a:cxn ang="0">
                <a:pos x="164" y="340"/>
              </a:cxn>
              <a:cxn ang="0">
                <a:pos x="81" y="368"/>
              </a:cxn>
              <a:cxn ang="0">
                <a:pos x="200" y="414"/>
              </a:cxn>
              <a:cxn ang="0">
                <a:pos x="227" y="460"/>
              </a:cxn>
              <a:cxn ang="0">
                <a:pos x="217" y="391"/>
              </a:cxn>
              <a:cxn ang="0">
                <a:pos x="116" y="370"/>
              </a:cxn>
              <a:cxn ang="0">
                <a:pos x="197" y="368"/>
              </a:cxn>
              <a:cxn ang="0">
                <a:pos x="198" y="352"/>
              </a:cxn>
              <a:cxn ang="0">
                <a:pos x="193" y="295"/>
              </a:cxn>
              <a:cxn ang="0">
                <a:pos x="330" y="326"/>
              </a:cxn>
              <a:cxn ang="0">
                <a:pos x="319" y="250"/>
              </a:cxn>
              <a:cxn ang="0">
                <a:pos x="331" y="202"/>
              </a:cxn>
              <a:cxn ang="0">
                <a:pos x="361" y="121"/>
              </a:cxn>
              <a:cxn ang="0">
                <a:pos x="244" y="88"/>
              </a:cxn>
              <a:cxn ang="0">
                <a:pos x="187" y="1"/>
              </a:cxn>
            </a:cxnLst>
            <a:rect l="0" t="0" r="r" b="b"/>
            <a:pathLst>
              <a:path w="366" h="461">
                <a:moveTo>
                  <a:pt x="180" y="1"/>
                </a:moveTo>
                <a:cubicBezTo>
                  <a:pt x="157" y="7"/>
                  <a:pt x="140" y="22"/>
                  <a:pt x="130" y="44"/>
                </a:cubicBezTo>
                <a:cubicBezTo>
                  <a:pt x="123" y="59"/>
                  <a:pt x="121" y="76"/>
                  <a:pt x="121" y="91"/>
                </a:cubicBezTo>
                <a:cubicBezTo>
                  <a:pt x="121" y="94"/>
                  <a:pt x="121" y="96"/>
                  <a:pt x="121" y="98"/>
                </a:cubicBezTo>
                <a:cubicBezTo>
                  <a:pt x="106" y="89"/>
                  <a:pt x="87" y="84"/>
                  <a:pt x="70" y="82"/>
                </a:cubicBezTo>
                <a:cubicBezTo>
                  <a:pt x="43" y="79"/>
                  <a:pt x="20" y="87"/>
                  <a:pt x="5" y="103"/>
                </a:cubicBezTo>
                <a:cubicBezTo>
                  <a:pt x="4" y="104"/>
                  <a:pt x="3" y="106"/>
                  <a:pt x="3" y="108"/>
                </a:cubicBezTo>
                <a:cubicBezTo>
                  <a:pt x="1" y="113"/>
                  <a:pt x="0" y="119"/>
                  <a:pt x="0" y="124"/>
                </a:cubicBezTo>
                <a:cubicBezTo>
                  <a:pt x="0" y="136"/>
                  <a:pt x="4" y="148"/>
                  <a:pt x="12" y="160"/>
                </a:cubicBezTo>
                <a:cubicBezTo>
                  <a:pt x="24" y="179"/>
                  <a:pt x="46" y="194"/>
                  <a:pt x="67" y="204"/>
                </a:cubicBezTo>
                <a:cubicBezTo>
                  <a:pt x="51" y="214"/>
                  <a:pt x="38" y="229"/>
                  <a:pt x="30" y="245"/>
                </a:cubicBezTo>
                <a:cubicBezTo>
                  <a:pt x="24" y="257"/>
                  <a:pt x="21" y="270"/>
                  <a:pt x="21" y="282"/>
                </a:cubicBezTo>
                <a:cubicBezTo>
                  <a:pt x="21" y="294"/>
                  <a:pt x="24" y="306"/>
                  <a:pt x="30" y="317"/>
                </a:cubicBezTo>
                <a:cubicBezTo>
                  <a:pt x="31" y="320"/>
                  <a:pt x="34" y="322"/>
                  <a:pt x="38" y="323"/>
                </a:cubicBezTo>
                <a:cubicBezTo>
                  <a:pt x="71" y="333"/>
                  <a:pt x="103" y="329"/>
                  <a:pt x="131" y="309"/>
                </a:cubicBezTo>
                <a:cubicBezTo>
                  <a:pt x="154" y="293"/>
                  <a:pt x="172" y="269"/>
                  <a:pt x="181" y="242"/>
                </a:cubicBezTo>
                <a:cubicBezTo>
                  <a:pt x="182" y="238"/>
                  <a:pt x="182" y="235"/>
                  <a:pt x="180" y="231"/>
                </a:cubicBezTo>
                <a:cubicBezTo>
                  <a:pt x="179" y="228"/>
                  <a:pt x="176" y="226"/>
                  <a:pt x="172" y="225"/>
                </a:cubicBezTo>
                <a:cubicBezTo>
                  <a:pt x="162" y="222"/>
                  <a:pt x="156" y="213"/>
                  <a:pt x="156" y="202"/>
                </a:cubicBezTo>
                <a:cubicBezTo>
                  <a:pt x="156" y="189"/>
                  <a:pt x="166" y="178"/>
                  <a:pt x="179" y="178"/>
                </a:cubicBezTo>
                <a:cubicBezTo>
                  <a:pt x="186" y="178"/>
                  <a:pt x="192" y="181"/>
                  <a:pt x="196" y="185"/>
                </a:cubicBezTo>
                <a:cubicBezTo>
                  <a:pt x="201" y="190"/>
                  <a:pt x="203" y="196"/>
                  <a:pt x="203" y="202"/>
                </a:cubicBezTo>
                <a:cubicBezTo>
                  <a:pt x="203" y="211"/>
                  <a:pt x="198" y="218"/>
                  <a:pt x="191" y="223"/>
                </a:cubicBezTo>
                <a:cubicBezTo>
                  <a:pt x="185" y="226"/>
                  <a:pt x="182" y="234"/>
                  <a:pt x="186" y="241"/>
                </a:cubicBezTo>
                <a:cubicBezTo>
                  <a:pt x="190" y="247"/>
                  <a:pt x="198" y="250"/>
                  <a:pt x="204" y="246"/>
                </a:cubicBezTo>
                <a:cubicBezTo>
                  <a:pt x="220" y="237"/>
                  <a:pt x="230" y="220"/>
                  <a:pt x="230" y="202"/>
                </a:cubicBezTo>
                <a:cubicBezTo>
                  <a:pt x="230" y="174"/>
                  <a:pt x="207" y="152"/>
                  <a:pt x="179" y="152"/>
                </a:cubicBezTo>
                <a:cubicBezTo>
                  <a:pt x="166" y="152"/>
                  <a:pt x="153" y="157"/>
                  <a:pt x="144" y="166"/>
                </a:cubicBezTo>
                <a:cubicBezTo>
                  <a:pt x="134" y="176"/>
                  <a:pt x="129" y="189"/>
                  <a:pt x="129" y="202"/>
                </a:cubicBezTo>
                <a:cubicBezTo>
                  <a:pt x="129" y="219"/>
                  <a:pt x="138" y="235"/>
                  <a:pt x="151" y="244"/>
                </a:cubicBezTo>
                <a:cubicBezTo>
                  <a:pt x="136" y="276"/>
                  <a:pt x="101" y="311"/>
                  <a:pt x="51" y="299"/>
                </a:cubicBezTo>
                <a:cubicBezTo>
                  <a:pt x="48" y="293"/>
                  <a:pt x="47" y="287"/>
                  <a:pt x="47" y="282"/>
                </a:cubicBezTo>
                <a:cubicBezTo>
                  <a:pt x="47" y="272"/>
                  <a:pt x="50" y="264"/>
                  <a:pt x="53" y="257"/>
                </a:cubicBezTo>
                <a:cubicBezTo>
                  <a:pt x="66" y="233"/>
                  <a:pt x="91" y="217"/>
                  <a:pt x="108" y="215"/>
                </a:cubicBezTo>
                <a:cubicBezTo>
                  <a:pt x="115" y="214"/>
                  <a:pt x="119" y="208"/>
                  <a:pt x="119" y="202"/>
                </a:cubicBezTo>
                <a:cubicBezTo>
                  <a:pt x="119" y="202"/>
                  <a:pt x="119" y="202"/>
                  <a:pt x="119" y="201"/>
                </a:cubicBezTo>
                <a:cubicBezTo>
                  <a:pt x="119" y="195"/>
                  <a:pt x="114" y="189"/>
                  <a:pt x="108" y="188"/>
                </a:cubicBezTo>
                <a:cubicBezTo>
                  <a:pt x="84" y="185"/>
                  <a:pt x="49" y="168"/>
                  <a:pt x="34" y="145"/>
                </a:cubicBezTo>
                <a:cubicBezTo>
                  <a:pt x="29" y="138"/>
                  <a:pt x="27" y="131"/>
                  <a:pt x="27" y="124"/>
                </a:cubicBezTo>
                <a:cubicBezTo>
                  <a:pt x="27" y="122"/>
                  <a:pt x="27" y="120"/>
                  <a:pt x="28" y="118"/>
                </a:cubicBezTo>
                <a:cubicBezTo>
                  <a:pt x="39" y="108"/>
                  <a:pt x="57" y="108"/>
                  <a:pt x="67" y="109"/>
                </a:cubicBezTo>
                <a:cubicBezTo>
                  <a:pt x="96" y="111"/>
                  <a:pt x="123" y="127"/>
                  <a:pt x="131" y="140"/>
                </a:cubicBezTo>
                <a:cubicBezTo>
                  <a:pt x="135" y="146"/>
                  <a:pt x="143" y="148"/>
                  <a:pt x="149" y="145"/>
                </a:cubicBezTo>
                <a:cubicBezTo>
                  <a:pt x="153" y="142"/>
                  <a:pt x="156" y="138"/>
                  <a:pt x="156" y="133"/>
                </a:cubicBezTo>
                <a:cubicBezTo>
                  <a:pt x="156" y="131"/>
                  <a:pt x="155" y="129"/>
                  <a:pt x="154" y="127"/>
                </a:cubicBezTo>
                <a:cubicBezTo>
                  <a:pt x="150" y="119"/>
                  <a:pt x="147" y="106"/>
                  <a:pt x="147" y="92"/>
                </a:cubicBezTo>
                <a:cubicBezTo>
                  <a:pt x="147" y="79"/>
                  <a:pt x="149" y="66"/>
                  <a:pt x="154" y="55"/>
                </a:cubicBezTo>
                <a:cubicBezTo>
                  <a:pt x="161" y="41"/>
                  <a:pt x="171" y="32"/>
                  <a:pt x="184" y="28"/>
                </a:cubicBezTo>
                <a:cubicBezTo>
                  <a:pt x="195" y="31"/>
                  <a:pt x="204" y="39"/>
                  <a:pt x="210" y="51"/>
                </a:cubicBezTo>
                <a:cubicBezTo>
                  <a:pt x="215" y="62"/>
                  <a:pt x="217" y="75"/>
                  <a:pt x="217" y="88"/>
                </a:cubicBezTo>
                <a:cubicBezTo>
                  <a:pt x="217" y="104"/>
                  <a:pt x="214" y="121"/>
                  <a:pt x="209" y="132"/>
                </a:cubicBezTo>
                <a:cubicBezTo>
                  <a:pt x="208" y="134"/>
                  <a:pt x="208" y="136"/>
                  <a:pt x="208" y="138"/>
                </a:cubicBezTo>
                <a:cubicBezTo>
                  <a:pt x="208" y="142"/>
                  <a:pt x="209" y="145"/>
                  <a:pt x="213" y="148"/>
                </a:cubicBezTo>
                <a:cubicBezTo>
                  <a:pt x="217" y="152"/>
                  <a:pt x="224" y="152"/>
                  <a:pt x="229" y="149"/>
                </a:cubicBezTo>
                <a:cubicBezTo>
                  <a:pt x="261" y="127"/>
                  <a:pt x="296" y="110"/>
                  <a:pt x="339" y="138"/>
                </a:cubicBezTo>
                <a:cubicBezTo>
                  <a:pt x="335" y="177"/>
                  <a:pt x="293" y="199"/>
                  <a:pt x="255" y="203"/>
                </a:cubicBezTo>
                <a:cubicBezTo>
                  <a:pt x="248" y="204"/>
                  <a:pt x="243" y="209"/>
                  <a:pt x="243" y="215"/>
                </a:cubicBezTo>
                <a:cubicBezTo>
                  <a:pt x="243" y="216"/>
                  <a:pt x="243" y="216"/>
                  <a:pt x="243" y="217"/>
                </a:cubicBezTo>
                <a:cubicBezTo>
                  <a:pt x="243" y="222"/>
                  <a:pt x="246" y="227"/>
                  <a:pt x="252" y="229"/>
                </a:cubicBezTo>
                <a:cubicBezTo>
                  <a:pt x="287" y="241"/>
                  <a:pt x="305" y="266"/>
                  <a:pt x="305" y="302"/>
                </a:cubicBezTo>
                <a:cubicBezTo>
                  <a:pt x="305" y="306"/>
                  <a:pt x="305" y="309"/>
                  <a:pt x="304" y="313"/>
                </a:cubicBezTo>
                <a:cubicBezTo>
                  <a:pt x="250" y="324"/>
                  <a:pt x="216" y="286"/>
                  <a:pt x="205" y="264"/>
                </a:cubicBezTo>
                <a:cubicBezTo>
                  <a:pt x="203" y="260"/>
                  <a:pt x="200" y="257"/>
                  <a:pt x="195" y="257"/>
                </a:cubicBezTo>
                <a:cubicBezTo>
                  <a:pt x="191" y="256"/>
                  <a:pt x="187" y="258"/>
                  <a:pt x="184" y="261"/>
                </a:cubicBezTo>
                <a:cubicBezTo>
                  <a:pt x="174" y="271"/>
                  <a:pt x="161" y="293"/>
                  <a:pt x="161" y="319"/>
                </a:cubicBezTo>
                <a:cubicBezTo>
                  <a:pt x="161" y="326"/>
                  <a:pt x="162" y="333"/>
                  <a:pt x="164" y="340"/>
                </a:cubicBezTo>
                <a:cubicBezTo>
                  <a:pt x="141" y="336"/>
                  <a:pt x="109" y="337"/>
                  <a:pt x="85" y="359"/>
                </a:cubicBezTo>
                <a:cubicBezTo>
                  <a:pt x="83" y="361"/>
                  <a:pt x="81" y="364"/>
                  <a:pt x="81" y="368"/>
                </a:cubicBezTo>
                <a:cubicBezTo>
                  <a:pt x="81" y="372"/>
                  <a:pt x="82" y="375"/>
                  <a:pt x="84" y="378"/>
                </a:cubicBezTo>
                <a:cubicBezTo>
                  <a:pt x="86" y="380"/>
                  <a:pt x="130" y="427"/>
                  <a:pt x="200" y="414"/>
                </a:cubicBezTo>
                <a:cubicBezTo>
                  <a:pt x="204" y="421"/>
                  <a:pt x="210" y="434"/>
                  <a:pt x="212" y="449"/>
                </a:cubicBezTo>
                <a:cubicBezTo>
                  <a:pt x="213" y="456"/>
                  <a:pt x="220" y="461"/>
                  <a:pt x="227" y="460"/>
                </a:cubicBezTo>
                <a:cubicBezTo>
                  <a:pt x="234" y="459"/>
                  <a:pt x="239" y="452"/>
                  <a:pt x="238" y="445"/>
                </a:cubicBezTo>
                <a:cubicBezTo>
                  <a:pt x="234" y="415"/>
                  <a:pt x="218" y="392"/>
                  <a:pt x="217" y="391"/>
                </a:cubicBezTo>
                <a:cubicBezTo>
                  <a:pt x="214" y="386"/>
                  <a:pt x="208" y="384"/>
                  <a:pt x="203" y="385"/>
                </a:cubicBezTo>
                <a:cubicBezTo>
                  <a:pt x="163" y="396"/>
                  <a:pt x="132" y="381"/>
                  <a:pt x="116" y="370"/>
                </a:cubicBezTo>
                <a:cubicBezTo>
                  <a:pt x="145" y="358"/>
                  <a:pt x="181" y="371"/>
                  <a:pt x="182" y="372"/>
                </a:cubicBezTo>
                <a:cubicBezTo>
                  <a:pt x="187" y="374"/>
                  <a:pt x="193" y="372"/>
                  <a:pt x="197" y="368"/>
                </a:cubicBezTo>
                <a:cubicBezTo>
                  <a:pt x="199" y="365"/>
                  <a:pt x="200" y="362"/>
                  <a:pt x="200" y="359"/>
                </a:cubicBezTo>
                <a:cubicBezTo>
                  <a:pt x="200" y="357"/>
                  <a:pt x="199" y="354"/>
                  <a:pt x="198" y="352"/>
                </a:cubicBezTo>
                <a:cubicBezTo>
                  <a:pt x="190" y="340"/>
                  <a:pt x="188" y="329"/>
                  <a:pt x="188" y="319"/>
                </a:cubicBezTo>
                <a:cubicBezTo>
                  <a:pt x="188" y="310"/>
                  <a:pt x="190" y="301"/>
                  <a:pt x="193" y="295"/>
                </a:cubicBezTo>
                <a:cubicBezTo>
                  <a:pt x="215" y="323"/>
                  <a:pt x="259" y="354"/>
                  <a:pt x="320" y="337"/>
                </a:cubicBezTo>
                <a:cubicBezTo>
                  <a:pt x="325" y="336"/>
                  <a:pt x="329" y="331"/>
                  <a:pt x="330" y="326"/>
                </a:cubicBezTo>
                <a:cubicBezTo>
                  <a:pt x="331" y="318"/>
                  <a:pt x="331" y="310"/>
                  <a:pt x="331" y="302"/>
                </a:cubicBezTo>
                <a:cubicBezTo>
                  <a:pt x="331" y="283"/>
                  <a:pt x="327" y="265"/>
                  <a:pt x="319" y="250"/>
                </a:cubicBezTo>
                <a:cubicBezTo>
                  <a:pt x="312" y="239"/>
                  <a:pt x="304" y="229"/>
                  <a:pt x="294" y="222"/>
                </a:cubicBezTo>
                <a:cubicBezTo>
                  <a:pt x="308" y="217"/>
                  <a:pt x="320" y="210"/>
                  <a:pt x="331" y="202"/>
                </a:cubicBezTo>
                <a:cubicBezTo>
                  <a:pt x="354" y="183"/>
                  <a:pt x="366" y="159"/>
                  <a:pt x="366" y="131"/>
                </a:cubicBezTo>
                <a:cubicBezTo>
                  <a:pt x="366" y="127"/>
                  <a:pt x="364" y="123"/>
                  <a:pt x="361" y="121"/>
                </a:cubicBezTo>
                <a:cubicBezTo>
                  <a:pt x="316" y="87"/>
                  <a:pt x="276" y="94"/>
                  <a:pt x="242" y="110"/>
                </a:cubicBezTo>
                <a:cubicBezTo>
                  <a:pt x="243" y="103"/>
                  <a:pt x="244" y="95"/>
                  <a:pt x="244" y="88"/>
                </a:cubicBezTo>
                <a:cubicBezTo>
                  <a:pt x="244" y="71"/>
                  <a:pt x="241" y="54"/>
                  <a:pt x="234" y="39"/>
                </a:cubicBezTo>
                <a:cubicBezTo>
                  <a:pt x="224" y="19"/>
                  <a:pt x="208" y="6"/>
                  <a:pt x="187" y="1"/>
                </a:cubicBezTo>
                <a:cubicBezTo>
                  <a:pt x="184" y="0"/>
                  <a:pt x="182" y="0"/>
                  <a:pt x="180" y="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9" name="Freeform 393"/>
          <p:cNvSpPr>
            <a:spLocks/>
          </p:cNvSpPr>
          <p:nvPr userDrawn="1"/>
        </p:nvSpPr>
        <p:spPr bwMode="auto">
          <a:xfrm>
            <a:off x="3319432" y="3885763"/>
            <a:ext cx="385863" cy="213122"/>
          </a:xfrm>
          <a:custGeom>
            <a:avLst/>
            <a:gdLst/>
            <a:ahLst/>
            <a:cxnLst>
              <a:cxn ang="0">
                <a:pos x="8" y="95"/>
              </a:cxn>
              <a:cxn ang="0">
                <a:pos x="0" y="107"/>
              </a:cxn>
              <a:cxn ang="0">
                <a:pos x="36" y="134"/>
              </a:cxn>
              <a:cxn ang="0">
                <a:pos x="61" y="146"/>
              </a:cxn>
              <a:cxn ang="0">
                <a:pos x="65" y="193"/>
              </a:cxn>
              <a:cxn ang="0">
                <a:pos x="65" y="193"/>
              </a:cxn>
              <a:cxn ang="0">
                <a:pos x="62" y="209"/>
              </a:cxn>
              <a:cxn ang="0">
                <a:pos x="51" y="220"/>
              </a:cxn>
              <a:cxn ang="0">
                <a:pos x="45" y="238"/>
              </a:cxn>
              <a:cxn ang="0">
                <a:pos x="59" y="251"/>
              </a:cxn>
              <a:cxn ang="0">
                <a:pos x="107" y="246"/>
              </a:cxn>
              <a:cxn ang="0">
                <a:pos x="110" y="236"/>
              </a:cxn>
              <a:cxn ang="0">
                <a:pos x="104" y="218"/>
              </a:cxn>
              <a:cxn ang="0">
                <a:pos x="92" y="206"/>
              </a:cxn>
              <a:cxn ang="0">
                <a:pos x="93" y="200"/>
              </a:cxn>
              <a:cxn ang="0">
                <a:pos x="92" y="184"/>
              </a:cxn>
              <a:cxn ang="0">
                <a:pos x="122" y="134"/>
              </a:cxn>
              <a:cxn ang="0">
                <a:pos x="265" y="109"/>
              </a:cxn>
              <a:cxn ang="0">
                <a:pos x="338" y="130"/>
              </a:cxn>
              <a:cxn ang="0">
                <a:pos x="350" y="106"/>
              </a:cxn>
              <a:cxn ang="0">
                <a:pos x="340" y="101"/>
              </a:cxn>
              <a:cxn ang="0">
                <a:pos x="110" y="110"/>
              </a:cxn>
              <a:cxn ang="0">
                <a:pos x="76" y="123"/>
              </a:cxn>
              <a:cxn ang="0">
                <a:pos x="45" y="108"/>
              </a:cxn>
              <a:cxn ang="0">
                <a:pos x="413" y="107"/>
              </a:cxn>
              <a:cxn ang="0">
                <a:pos x="329" y="160"/>
              </a:cxn>
              <a:cxn ang="0">
                <a:pos x="149" y="207"/>
              </a:cxn>
              <a:cxn ang="0">
                <a:pos x="134" y="141"/>
              </a:cxn>
              <a:cxn ang="0">
                <a:pos x="123" y="221"/>
              </a:cxn>
              <a:cxn ang="0">
                <a:pos x="343" y="234"/>
              </a:cxn>
              <a:cxn ang="0">
                <a:pos x="356" y="168"/>
              </a:cxn>
              <a:cxn ang="0">
                <a:pos x="457" y="106"/>
              </a:cxn>
              <a:cxn ang="0">
                <a:pos x="449" y="94"/>
              </a:cxn>
              <a:cxn ang="0">
                <a:pos x="235" y="1"/>
              </a:cxn>
            </a:cxnLst>
            <a:rect l="0" t="0" r="r" b="b"/>
            <a:pathLst>
              <a:path w="457" h="251">
                <a:moveTo>
                  <a:pt x="235" y="1"/>
                </a:moveTo>
                <a:cubicBezTo>
                  <a:pt x="8" y="95"/>
                  <a:pt x="8" y="95"/>
                  <a:pt x="8" y="95"/>
                </a:cubicBezTo>
                <a:cubicBezTo>
                  <a:pt x="3" y="97"/>
                  <a:pt x="0" y="101"/>
                  <a:pt x="0" y="106"/>
                </a:cubicBezTo>
                <a:cubicBezTo>
                  <a:pt x="0" y="107"/>
                  <a:pt x="0" y="107"/>
                  <a:pt x="0" y="107"/>
                </a:cubicBezTo>
                <a:cubicBezTo>
                  <a:pt x="0" y="112"/>
                  <a:pt x="3" y="116"/>
                  <a:pt x="7" y="119"/>
                </a:cubicBezTo>
                <a:cubicBezTo>
                  <a:pt x="36" y="134"/>
                  <a:pt x="36" y="134"/>
                  <a:pt x="36" y="134"/>
                </a:cubicBezTo>
                <a:cubicBezTo>
                  <a:pt x="57" y="144"/>
                  <a:pt x="57" y="144"/>
                  <a:pt x="57" y="144"/>
                </a:cubicBezTo>
                <a:cubicBezTo>
                  <a:pt x="58" y="145"/>
                  <a:pt x="60" y="146"/>
                  <a:pt x="61" y="146"/>
                </a:cubicBezTo>
                <a:cubicBezTo>
                  <a:pt x="61" y="155"/>
                  <a:pt x="62" y="171"/>
                  <a:pt x="62" y="185"/>
                </a:cubicBezTo>
                <a:cubicBezTo>
                  <a:pt x="63" y="188"/>
                  <a:pt x="63" y="191"/>
                  <a:pt x="65" y="193"/>
                </a:cubicBezTo>
                <a:cubicBezTo>
                  <a:pt x="65" y="193"/>
                  <a:pt x="65" y="193"/>
                  <a:pt x="65" y="193"/>
                </a:cubicBezTo>
                <a:cubicBezTo>
                  <a:pt x="65" y="193"/>
                  <a:pt x="65" y="193"/>
                  <a:pt x="65" y="193"/>
                </a:cubicBezTo>
                <a:cubicBezTo>
                  <a:pt x="63" y="195"/>
                  <a:pt x="62" y="198"/>
                  <a:pt x="62" y="201"/>
                </a:cubicBezTo>
                <a:cubicBezTo>
                  <a:pt x="62" y="201"/>
                  <a:pt x="62" y="205"/>
                  <a:pt x="62" y="209"/>
                </a:cubicBezTo>
                <a:cubicBezTo>
                  <a:pt x="59" y="212"/>
                  <a:pt x="55" y="215"/>
                  <a:pt x="55" y="215"/>
                </a:cubicBezTo>
                <a:cubicBezTo>
                  <a:pt x="53" y="217"/>
                  <a:pt x="52" y="218"/>
                  <a:pt x="51" y="220"/>
                </a:cubicBezTo>
                <a:cubicBezTo>
                  <a:pt x="46" y="233"/>
                  <a:pt x="46" y="233"/>
                  <a:pt x="46" y="233"/>
                </a:cubicBezTo>
                <a:cubicBezTo>
                  <a:pt x="46" y="234"/>
                  <a:pt x="45" y="236"/>
                  <a:pt x="45" y="238"/>
                </a:cubicBezTo>
                <a:cubicBezTo>
                  <a:pt x="45" y="240"/>
                  <a:pt x="46" y="243"/>
                  <a:pt x="48" y="245"/>
                </a:cubicBezTo>
                <a:cubicBezTo>
                  <a:pt x="50" y="249"/>
                  <a:pt x="54" y="251"/>
                  <a:pt x="59" y="251"/>
                </a:cubicBezTo>
                <a:cubicBezTo>
                  <a:pt x="96" y="251"/>
                  <a:pt x="96" y="251"/>
                  <a:pt x="96" y="251"/>
                </a:cubicBezTo>
                <a:cubicBezTo>
                  <a:pt x="100" y="251"/>
                  <a:pt x="104" y="249"/>
                  <a:pt x="107" y="246"/>
                </a:cubicBezTo>
                <a:cubicBezTo>
                  <a:pt x="109" y="244"/>
                  <a:pt x="110" y="241"/>
                  <a:pt x="110" y="238"/>
                </a:cubicBezTo>
                <a:cubicBezTo>
                  <a:pt x="110" y="237"/>
                  <a:pt x="110" y="236"/>
                  <a:pt x="110" y="236"/>
                </a:cubicBezTo>
                <a:cubicBezTo>
                  <a:pt x="108" y="226"/>
                  <a:pt x="108" y="226"/>
                  <a:pt x="108" y="226"/>
                </a:cubicBezTo>
                <a:cubicBezTo>
                  <a:pt x="107" y="223"/>
                  <a:pt x="106" y="220"/>
                  <a:pt x="104" y="218"/>
                </a:cubicBezTo>
                <a:cubicBezTo>
                  <a:pt x="104" y="218"/>
                  <a:pt x="97" y="212"/>
                  <a:pt x="93" y="208"/>
                </a:cubicBezTo>
                <a:cubicBezTo>
                  <a:pt x="93" y="207"/>
                  <a:pt x="93" y="207"/>
                  <a:pt x="92" y="206"/>
                </a:cubicBezTo>
                <a:cubicBezTo>
                  <a:pt x="93" y="205"/>
                  <a:pt x="93" y="203"/>
                  <a:pt x="93" y="202"/>
                </a:cubicBezTo>
                <a:cubicBezTo>
                  <a:pt x="93" y="201"/>
                  <a:pt x="93" y="200"/>
                  <a:pt x="93" y="200"/>
                </a:cubicBezTo>
                <a:cubicBezTo>
                  <a:pt x="93" y="200"/>
                  <a:pt x="92" y="191"/>
                  <a:pt x="92" y="189"/>
                </a:cubicBezTo>
                <a:cubicBezTo>
                  <a:pt x="92" y="187"/>
                  <a:pt x="92" y="186"/>
                  <a:pt x="92" y="184"/>
                </a:cubicBezTo>
                <a:cubicBezTo>
                  <a:pt x="92" y="184"/>
                  <a:pt x="93" y="157"/>
                  <a:pt x="93" y="145"/>
                </a:cubicBezTo>
                <a:cubicBezTo>
                  <a:pt x="101" y="142"/>
                  <a:pt x="113" y="138"/>
                  <a:pt x="122" y="134"/>
                </a:cubicBezTo>
                <a:cubicBezTo>
                  <a:pt x="122" y="134"/>
                  <a:pt x="122" y="134"/>
                  <a:pt x="122" y="134"/>
                </a:cubicBezTo>
                <a:cubicBezTo>
                  <a:pt x="166" y="111"/>
                  <a:pt x="214" y="103"/>
                  <a:pt x="265" y="109"/>
                </a:cubicBezTo>
                <a:cubicBezTo>
                  <a:pt x="302" y="113"/>
                  <a:pt x="327" y="124"/>
                  <a:pt x="328" y="125"/>
                </a:cubicBezTo>
                <a:cubicBezTo>
                  <a:pt x="329" y="125"/>
                  <a:pt x="338" y="130"/>
                  <a:pt x="338" y="130"/>
                </a:cubicBezTo>
                <a:cubicBezTo>
                  <a:pt x="344" y="133"/>
                  <a:pt x="352" y="130"/>
                  <a:pt x="356" y="124"/>
                </a:cubicBezTo>
                <a:cubicBezTo>
                  <a:pt x="359" y="117"/>
                  <a:pt x="356" y="109"/>
                  <a:pt x="350" y="106"/>
                </a:cubicBezTo>
                <a:cubicBezTo>
                  <a:pt x="340" y="101"/>
                  <a:pt x="340" y="101"/>
                  <a:pt x="340" y="101"/>
                </a:cubicBezTo>
                <a:cubicBezTo>
                  <a:pt x="340" y="101"/>
                  <a:pt x="340" y="101"/>
                  <a:pt x="340" y="101"/>
                </a:cubicBezTo>
                <a:cubicBezTo>
                  <a:pt x="338" y="100"/>
                  <a:pt x="311" y="88"/>
                  <a:pt x="269" y="82"/>
                </a:cubicBezTo>
                <a:cubicBezTo>
                  <a:pt x="230" y="78"/>
                  <a:pt x="171" y="79"/>
                  <a:pt x="110" y="110"/>
                </a:cubicBezTo>
                <a:cubicBezTo>
                  <a:pt x="110" y="110"/>
                  <a:pt x="110" y="110"/>
                  <a:pt x="110" y="110"/>
                </a:cubicBezTo>
                <a:cubicBezTo>
                  <a:pt x="98" y="116"/>
                  <a:pt x="76" y="123"/>
                  <a:pt x="76" y="123"/>
                </a:cubicBezTo>
                <a:cubicBezTo>
                  <a:pt x="76" y="123"/>
                  <a:pt x="75" y="123"/>
                  <a:pt x="75" y="123"/>
                </a:cubicBezTo>
                <a:cubicBezTo>
                  <a:pt x="71" y="122"/>
                  <a:pt x="59" y="116"/>
                  <a:pt x="45" y="108"/>
                </a:cubicBezTo>
                <a:cubicBezTo>
                  <a:pt x="85" y="92"/>
                  <a:pt x="231" y="32"/>
                  <a:pt x="240" y="28"/>
                </a:cubicBezTo>
                <a:cubicBezTo>
                  <a:pt x="249" y="32"/>
                  <a:pt x="376" y="90"/>
                  <a:pt x="413" y="107"/>
                </a:cubicBezTo>
                <a:cubicBezTo>
                  <a:pt x="385" y="122"/>
                  <a:pt x="336" y="148"/>
                  <a:pt x="336" y="148"/>
                </a:cubicBezTo>
                <a:cubicBezTo>
                  <a:pt x="332" y="150"/>
                  <a:pt x="329" y="155"/>
                  <a:pt x="329" y="160"/>
                </a:cubicBezTo>
                <a:cubicBezTo>
                  <a:pt x="329" y="160"/>
                  <a:pt x="329" y="191"/>
                  <a:pt x="329" y="207"/>
                </a:cubicBezTo>
                <a:cubicBezTo>
                  <a:pt x="308" y="207"/>
                  <a:pt x="170" y="207"/>
                  <a:pt x="149" y="207"/>
                </a:cubicBezTo>
                <a:cubicBezTo>
                  <a:pt x="148" y="190"/>
                  <a:pt x="148" y="154"/>
                  <a:pt x="148" y="154"/>
                </a:cubicBezTo>
                <a:cubicBezTo>
                  <a:pt x="147" y="146"/>
                  <a:pt x="141" y="140"/>
                  <a:pt x="134" y="141"/>
                </a:cubicBezTo>
                <a:cubicBezTo>
                  <a:pt x="127" y="141"/>
                  <a:pt x="121" y="147"/>
                  <a:pt x="121" y="154"/>
                </a:cubicBezTo>
                <a:cubicBezTo>
                  <a:pt x="123" y="221"/>
                  <a:pt x="123" y="221"/>
                  <a:pt x="123" y="221"/>
                </a:cubicBezTo>
                <a:cubicBezTo>
                  <a:pt x="123" y="228"/>
                  <a:pt x="129" y="234"/>
                  <a:pt x="136" y="234"/>
                </a:cubicBezTo>
                <a:cubicBezTo>
                  <a:pt x="343" y="234"/>
                  <a:pt x="343" y="234"/>
                  <a:pt x="343" y="234"/>
                </a:cubicBezTo>
                <a:cubicBezTo>
                  <a:pt x="350" y="234"/>
                  <a:pt x="356" y="228"/>
                  <a:pt x="356" y="220"/>
                </a:cubicBezTo>
                <a:cubicBezTo>
                  <a:pt x="356" y="220"/>
                  <a:pt x="356" y="180"/>
                  <a:pt x="356" y="168"/>
                </a:cubicBezTo>
                <a:cubicBezTo>
                  <a:pt x="368" y="161"/>
                  <a:pt x="450" y="118"/>
                  <a:pt x="450" y="118"/>
                </a:cubicBezTo>
                <a:cubicBezTo>
                  <a:pt x="454" y="116"/>
                  <a:pt x="457" y="111"/>
                  <a:pt x="457" y="106"/>
                </a:cubicBezTo>
                <a:cubicBezTo>
                  <a:pt x="457" y="106"/>
                  <a:pt x="457" y="106"/>
                  <a:pt x="457" y="106"/>
                </a:cubicBezTo>
                <a:cubicBezTo>
                  <a:pt x="457" y="101"/>
                  <a:pt x="453" y="96"/>
                  <a:pt x="449" y="94"/>
                </a:cubicBezTo>
                <a:cubicBezTo>
                  <a:pt x="246" y="1"/>
                  <a:pt x="246" y="1"/>
                  <a:pt x="246" y="1"/>
                </a:cubicBezTo>
                <a:cubicBezTo>
                  <a:pt x="242" y="0"/>
                  <a:pt x="239" y="0"/>
                  <a:pt x="235" y="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0" name="Freeform 433"/>
          <p:cNvSpPr>
            <a:spLocks/>
          </p:cNvSpPr>
          <p:nvPr userDrawn="1"/>
        </p:nvSpPr>
        <p:spPr bwMode="auto">
          <a:xfrm>
            <a:off x="3400416" y="2757232"/>
            <a:ext cx="223896" cy="390525"/>
          </a:xfrm>
          <a:custGeom>
            <a:avLst/>
            <a:gdLst/>
            <a:ahLst/>
            <a:cxnLst>
              <a:cxn ang="0">
                <a:pos x="251" y="293"/>
              </a:cxn>
              <a:cxn ang="0">
                <a:pos x="233" y="293"/>
              </a:cxn>
              <a:cxn ang="0">
                <a:pos x="241" y="274"/>
              </a:cxn>
              <a:cxn ang="0">
                <a:pos x="241" y="265"/>
              </a:cxn>
              <a:cxn ang="0">
                <a:pos x="195" y="115"/>
              </a:cxn>
              <a:cxn ang="0">
                <a:pos x="195" y="14"/>
              </a:cxn>
              <a:cxn ang="0">
                <a:pos x="182" y="0"/>
              </a:cxn>
              <a:cxn ang="0">
                <a:pos x="168" y="14"/>
              </a:cxn>
              <a:cxn ang="0">
                <a:pos x="168" y="36"/>
              </a:cxn>
              <a:cxn ang="0">
                <a:pos x="154" y="25"/>
              </a:cxn>
              <a:cxn ang="0">
                <a:pos x="136" y="29"/>
              </a:cxn>
              <a:cxn ang="0">
                <a:pos x="139" y="47"/>
              </a:cxn>
              <a:cxn ang="0">
                <a:pos x="168" y="68"/>
              </a:cxn>
              <a:cxn ang="0">
                <a:pos x="168" y="117"/>
              </a:cxn>
              <a:cxn ang="0">
                <a:pos x="169" y="121"/>
              </a:cxn>
              <a:cxn ang="0">
                <a:pos x="214" y="268"/>
              </a:cxn>
              <a:cxn ang="0">
                <a:pos x="169" y="384"/>
              </a:cxn>
              <a:cxn ang="0">
                <a:pos x="171" y="397"/>
              </a:cxn>
              <a:cxn ang="0">
                <a:pos x="201" y="434"/>
              </a:cxn>
              <a:cxn ang="0">
                <a:pos x="64" y="434"/>
              </a:cxn>
              <a:cxn ang="0">
                <a:pos x="94" y="397"/>
              </a:cxn>
              <a:cxn ang="0">
                <a:pos x="96" y="384"/>
              </a:cxn>
              <a:cxn ang="0">
                <a:pos x="51" y="268"/>
              </a:cxn>
              <a:cxn ang="0">
                <a:pos x="96" y="121"/>
              </a:cxn>
              <a:cxn ang="0">
                <a:pos x="96" y="117"/>
              </a:cxn>
              <a:cxn ang="0">
                <a:pos x="96" y="68"/>
              </a:cxn>
              <a:cxn ang="0">
                <a:pos x="126" y="47"/>
              </a:cxn>
              <a:cxn ang="0">
                <a:pos x="130" y="29"/>
              </a:cxn>
              <a:cxn ang="0">
                <a:pos x="111" y="25"/>
              </a:cxn>
              <a:cxn ang="0">
                <a:pos x="96" y="36"/>
              </a:cxn>
              <a:cxn ang="0">
                <a:pos x="96" y="14"/>
              </a:cxn>
              <a:cxn ang="0">
                <a:pos x="83" y="0"/>
              </a:cxn>
              <a:cxn ang="0">
                <a:pos x="70" y="14"/>
              </a:cxn>
              <a:cxn ang="0">
                <a:pos x="70" y="115"/>
              </a:cxn>
              <a:cxn ang="0">
                <a:pos x="24" y="265"/>
              </a:cxn>
              <a:cxn ang="0">
                <a:pos x="24" y="274"/>
              </a:cxn>
              <a:cxn ang="0">
                <a:pos x="32" y="293"/>
              </a:cxn>
              <a:cxn ang="0">
                <a:pos x="14" y="293"/>
              </a:cxn>
              <a:cxn ang="0">
                <a:pos x="0" y="307"/>
              </a:cxn>
              <a:cxn ang="0">
                <a:pos x="14" y="320"/>
              </a:cxn>
              <a:cxn ang="0">
                <a:pos x="42" y="320"/>
              </a:cxn>
              <a:cxn ang="0">
                <a:pos x="68" y="386"/>
              </a:cxn>
              <a:cxn ang="0">
                <a:pos x="26" y="440"/>
              </a:cxn>
              <a:cxn ang="0">
                <a:pos x="25" y="454"/>
              </a:cxn>
              <a:cxn ang="0">
                <a:pos x="37" y="461"/>
              </a:cxn>
              <a:cxn ang="0">
                <a:pos x="229" y="461"/>
              </a:cxn>
              <a:cxn ang="0">
                <a:pos x="240" y="454"/>
              </a:cxn>
              <a:cxn ang="0">
                <a:pos x="239" y="439"/>
              </a:cxn>
              <a:cxn ang="0">
                <a:pos x="197" y="386"/>
              </a:cxn>
              <a:cxn ang="0">
                <a:pos x="223" y="320"/>
              </a:cxn>
              <a:cxn ang="0">
                <a:pos x="251" y="320"/>
              </a:cxn>
              <a:cxn ang="0">
                <a:pos x="264" y="307"/>
              </a:cxn>
              <a:cxn ang="0">
                <a:pos x="251" y="293"/>
              </a:cxn>
            </a:cxnLst>
            <a:rect l="0" t="0" r="r" b="b"/>
            <a:pathLst>
              <a:path w="264" h="461">
                <a:moveTo>
                  <a:pt x="251" y="293"/>
                </a:moveTo>
                <a:cubicBezTo>
                  <a:pt x="233" y="293"/>
                  <a:pt x="233" y="293"/>
                  <a:pt x="233" y="293"/>
                </a:cubicBezTo>
                <a:cubicBezTo>
                  <a:pt x="241" y="274"/>
                  <a:pt x="241" y="274"/>
                  <a:pt x="241" y="274"/>
                </a:cubicBezTo>
                <a:cubicBezTo>
                  <a:pt x="242" y="271"/>
                  <a:pt x="242" y="268"/>
                  <a:pt x="241" y="265"/>
                </a:cubicBezTo>
                <a:cubicBezTo>
                  <a:pt x="195" y="115"/>
                  <a:pt x="195" y="115"/>
                  <a:pt x="195" y="115"/>
                </a:cubicBezTo>
                <a:cubicBezTo>
                  <a:pt x="195" y="14"/>
                  <a:pt x="195" y="14"/>
                  <a:pt x="195" y="14"/>
                </a:cubicBezTo>
                <a:cubicBezTo>
                  <a:pt x="195" y="6"/>
                  <a:pt x="189" y="0"/>
                  <a:pt x="182" y="0"/>
                </a:cubicBezTo>
                <a:cubicBezTo>
                  <a:pt x="174" y="0"/>
                  <a:pt x="168" y="6"/>
                  <a:pt x="168" y="14"/>
                </a:cubicBezTo>
                <a:cubicBezTo>
                  <a:pt x="168" y="36"/>
                  <a:pt x="168" y="36"/>
                  <a:pt x="168" y="36"/>
                </a:cubicBezTo>
                <a:cubicBezTo>
                  <a:pt x="154" y="25"/>
                  <a:pt x="154" y="25"/>
                  <a:pt x="154" y="25"/>
                </a:cubicBezTo>
                <a:cubicBezTo>
                  <a:pt x="148" y="21"/>
                  <a:pt x="140" y="23"/>
                  <a:pt x="136" y="29"/>
                </a:cubicBezTo>
                <a:cubicBezTo>
                  <a:pt x="131" y="35"/>
                  <a:pt x="133" y="43"/>
                  <a:pt x="139" y="47"/>
                </a:cubicBezTo>
                <a:cubicBezTo>
                  <a:pt x="168" y="68"/>
                  <a:pt x="168" y="68"/>
                  <a:pt x="168" y="68"/>
                </a:cubicBezTo>
                <a:cubicBezTo>
                  <a:pt x="168" y="117"/>
                  <a:pt x="168" y="117"/>
                  <a:pt x="168" y="117"/>
                </a:cubicBezTo>
                <a:cubicBezTo>
                  <a:pt x="168" y="118"/>
                  <a:pt x="169" y="120"/>
                  <a:pt x="169" y="121"/>
                </a:cubicBezTo>
                <a:cubicBezTo>
                  <a:pt x="214" y="268"/>
                  <a:pt x="214" y="268"/>
                  <a:pt x="214" y="268"/>
                </a:cubicBezTo>
                <a:cubicBezTo>
                  <a:pt x="169" y="384"/>
                  <a:pt x="169" y="384"/>
                  <a:pt x="169" y="384"/>
                </a:cubicBezTo>
                <a:cubicBezTo>
                  <a:pt x="168" y="388"/>
                  <a:pt x="168" y="393"/>
                  <a:pt x="171" y="397"/>
                </a:cubicBezTo>
                <a:cubicBezTo>
                  <a:pt x="201" y="434"/>
                  <a:pt x="201" y="434"/>
                  <a:pt x="201" y="434"/>
                </a:cubicBezTo>
                <a:cubicBezTo>
                  <a:pt x="64" y="434"/>
                  <a:pt x="64" y="434"/>
                  <a:pt x="64" y="434"/>
                </a:cubicBezTo>
                <a:cubicBezTo>
                  <a:pt x="94" y="397"/>
                  <a:pt x="94" y="397"/>
                  <a:pt x="94" y="397"/>
                </a:cubicBezTo>
                <a:cubicBezTo>
                  <a:pt x="96" y="393"/>
                  <a:pt x="97" y="388"/>
                  <a:pt x="96" y="384"/>
                </a:cubicBezTo>
                <a:cubicBezTo>
                  <a:pt x="51" y="268"/>
                  <a:pt x="51" y="268"/>
                  <a:pt x="51" y="268"/>
                </a:cubicBezTo>
                <a:cubicBezTo>
                  <a:pt x="96" y="121"/>
                  <a:pt x="96" y="121"/>
                  <a:pt x="96" y="121"/>
                </a:cubicBezTo>
                <a:cubicBezTo>
                  <a:pt x="96" y="120"/>
                  <a:pt x="96" y="118"/>
                  <a:pt x="96" y="117"/>
                </a:cubicBezTo>
                <a:cubicBezTo>
                  <a:pt x="96" y="68"/>
                  <a:pt x="96" y="68"/>
                  <a:pt x="96" y="68"/>
                </a:cubicBezTo>
                <a:cubicBezTo>
                  <a:pt x="126" y="47"/>
                  <a:pt x="126" y="47"/>
                  <a:pt x="126" y="47"/>
                </a:cubicBezTo>
                <a:cubicBezTo>
                  <a:pt x="132" y="43"/>
                  <a:pt x="134" y="35"/>
                  <a:pt x="130" y="29"/>
                </a:cubicBezTo>
                <a:cubicBezTo>
                  <a:pt x="125" y="23"/>
                  <a:pt x="117" y="21"/>
                  <a:pt x="111" y="25"/>
                </a:cubicBezTo>
                <a:cubicBezTo>
                  <a:pt x="96" y="36"/>
                  <a:pt x="96" y="36"/>
                  <a:pt x="96" y="36"/>
                </a:cubicBezTo>
                <a:cubicBezTo>
                  <a:pt x="96" y="14"/>
                  <a:pt x="96" y="14"/>
                  <a:pt x="96" y="14"/>
                </a:cubicBezTo>
                <a:cubicBezTo>
                  <a:pt x="96" y="6"/>
                  <a:pt x="90" y="0"/>
                  <a:pt x="83" y="0"/>
                </a:cubicBezTo>
                <a:cubicBezTo>
                  <a:pt x="76" y="0"/>
                  <a:pt x="70" y="6"/>
                  <a:pt x="70" y="14"/>
                </a:cubicBezTo>
                <a:cubicBezTo>
                  <a:pt x="70" y="115"/>
                  <a:pt x="70" y="115"/>
                  <a:pt x="70" y="115"/>
                </a:cubicBezTo>
                <a:cubicBezTo>
                  <a:pt x="24" y="265"/>
                  <a:pt x="24" y="265"/>
                  <a:pt x="24" y="265"/>
                </a:cubicBezTo>
                <a:cubicBezTo>
                  <a:pt x="23" y="268"/>
                  <a:pt x="23" y="271"/>
                  <a:pt x="24" y="274"/>
                </a:cubicBezTo>
                <a:cubicBezTo>
                  <a:pt x="32" y="293"/>
                  <a:pt x="32" y="293"/>
                  <a:pt x="32" y="293"/>
                </a:cubicBezTo>
                <a:cubicBezTo>
                  <a:pt x="14" y="293"/>
                  <a:pt x="14" y="293"/>
                  <a:pt x="14" y="293"/>
                </a:cubicBezTo>
                <a:cubicBezTo>
                  <a:pt x="6" y="293"/>
                  <a:pt x="0" y="299"/>
                  <a:pt x="0" y="307"/>
                </a:cubicBezTo>
                <a:cubicBezTo>
                  <a:pt x="0" y="314"/>
                  <a:pt x="6" y="320"/>
                  <a:pt x="14" y="320"/>
                </a:cubicBezTo>
                <a:cubicBezTo>
                  <a:pt x="42" y="320"/>
                  <a:pt x="42" y="320"/>
                  <a:pt x="42" y="320"/>
                </a:cubicBezTo>
                <a:cubicBezTo>
                  <a:pt x="68" y="386"/>
                  <a:pt x="68" y="386"/>
                  <a:pt x="68" y="386"/>
                </a:cubicBezTo>
                <a:cubicBezTo>
                  <a:pt x="26" y="440"/>
                  <a:pt x="26" y="440"/>
                  <a:pt x="26" y="440"/>
                </a:cubicBezTo>
                <a:cubicBezTo>
                  <a:pt x="23" y="444"/>
                  <a:pt x="23" y="449"/>
                  <a:pt x="25" y="454"/>
                </a:cubicBezTo>
                <a:cubicBezTo>
                  <a:pt x="27" y="458"/>
                  <a:pt x="32" y="461"/>
                  <a:pt x="37" y="461"/>
                </a:cubicBezTo>
                <a:cubicBezTo>
                  <a:pt x="229" y="461"/>
                  <a:pt x="229" y="461"/>
                  <a:pt x="229" y="461"/>
                </a:cubicBezTo>
                <a:cubicBezTo>
                  <a:pt x="234" y="461"/>
                  <a:pt x="238" y="458"/>
                  <a:pt x="240" y="454"/>
                </a:cubicBezTo>
                <a:cubicBezTo>
                  <a:pt x="243" y="449"/>
                  <a:pt x="242" y="443"/>
                  <a:pt x="239" y="439"/>
                </a:cubicBezTo>
                <a:cubicBezTo>
                  <a:pt x="197" y="386"/>
                  <a:pt x="197" y="386"/>
                  <a:pt x="197" y="386"/>
                </a:cubicBezTo>
                <a:cubicBezTo>
                  <a:pt x="223" y="320"/>
                  <a:pt x="223" y="320"/>
                  <a:pt x="223" y="320"/>
                </a:cubicBezTo>
                <a:cubicBezTo>
                  <a:pt x="251" y="320"/>
                  <a:pt x="251" y="320"/>
                  <a:pt x="251" y="320"/>
                </a:cubicBezTo>
                <a:cubicBezTo>
                  <a:pt x="258" y="320"/>
                  <a:pt x="264" y="314"/>
                  <a:pt x="264" y="307"/>
                </a:cubicBezTo>
                <a:cubicBezTo>
                  <a:pt x="264" y="299"/>
                  <a:pt x="258" y="293"/>
                  <a:pt x="251" y="293"/>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1" name="Freeform 251"/>
          <p:cNvSpPr>
            <a:spLocks/>
          </p:cNvSpPr>
          <p:nvPr userDrawn="1"/>
        </p:nvSpPr>
        <p:spPr bwMode="auto">
          <a:xfrm>
            <a:off x="3803514" y="892078"/>
            <a:ext cx="385863" cy="348854"/>
          </a:xfrm>
          <a:custGeom>
            <a:avLst/>
            <a:gdLst/>
            <a:ahLst/>
            <a:cxnLst>
              <a:cxn ang="0">
                <a:pos x="113" y="0"/>
              </a:cxn>
              <a:cxn ang="0">
                <a:pos x="69" y="44"/>
              </a:cxn>
              <a:cxn ang="0">
                <a:pos x="69" y="298"/>
              </a:cxn>
              <a:cxn ang="0">
                <a:pos x="83" y="312"/>
              </a:cxn>
              <a:cxn ang="0">
                <a:pos x="96" y="298"/>
              </a:cxn>
              <a:cxn ang="0">
                <a:pos x="96" y="44"/>
              </a:cxn>
              <a:cxn ang="0">
                <a:pos x="113" y="27"/>
              </a:cxn>
              <a:cxn ang="0">
                <a:pos x="152" y="27"/>
              </a:cxn>
              <a:cxn ang="0">
                <a:pos x="169" y="44"/>
              </a:cxn>
              <a:cxn ang="0">
                <a:pos x="169" y="298"/>
              </a:cxn>
              <a:cxn ang="0">
                <a:pos x="183" y="312"/>
              </a:cxn>
              <a:cxn ang="0">
                <a:pos x="246" y="312"/>
              </a:cxn>
              <a:cxn ang="0">
                <a:pos x="259" y="298"/>
              </a:cxn>
              <a:cxn ang="0">
                <a:pos x="259" y="194"/>
              </a:cxn>
              <a:cxn ang="0">
                <a:pos x="301" y="194"/>
              </a:cxn>
              <a:cxn ang="0">
                <a:pos x="301" y="298"/>
              </a:cxn>
              <a:cxn ang="0">
                <a:pos x="314" y="312"/>
              </a:cxn>
              <a:cxn ang="0">
                <a:pos x="375" y="312"/>
              </a:cxn>
              <a:cxn ang="0">
                <a:pos x="388" y="298"/>
              </a:cxn>
              <a:cxn ang="0">
                <a:pos x="388" y="194"/>
              </a:cxn>
              <a:cxn ang="0">
                <a:pos x="430" y="194"/>
              </a:cxn>
              <a:cxn ang="0">
                <a:pos x="430" y="340"/>
              </a:cxn>
              <a:cxn ang="0">
                <a:pos x="42" y="340"/>
              </a:cxn>
              <a:cxn ang="0">
                <a:pos x="31" y="346"/>
              </a:cxn>
              <a:cxn ang="0">
                <a:pos x="3" y="390"/>
              </a:cxn>
              <a:cxn ang="0">
                <a:pos x="0" y="397"/>
              </a:cxn>
              <a:cxn ang="0">
                <a:pos x="6" y="408"/>
              </a:cxn>
              <a:cxn ang="0">
                <a:pos x="25" y="404"/>
              </a:cxn>
              <a:cxn ang="0">
                <a:pos x="50" y="367"/>
              </a:cxn>
              <a:cxn ang="0">
                <a:pos x="443" y="367"/>
              </a:cxn>
              <a:cxn ang="0">
                <a:pos x="456" y="354"/>
              </a:cxn>
              <a:cxn ang="0">
                <a:pos x="456" y="181"/>
              </a:cxn>
              <a:cxn ang="0">
                <a:pos x="443" y="168"/>
              </a:cxn>
              <a:cxn ang="0">
                <a:pos x="375" y="168"/>
              </a:cxn>
              <a:cxn ang="0">
                <a:pos x="362" y="181"/>
              </a:cxn>
              <a:cxn ang="0">
                <a:pos x="362" y="285"/>
              </a:cxn>
              <a:cxn ang="0">
                <a:pos x="327" y="285"/>
              </a:cxn>
              <a:cxn ang="0">
                <a:pos x="327" y="181"/>
              </a:cxn>
              <a:cxn ang="0">
                <a:pos x="314" y="168"/>
              </a:cxn>
              <a:cxn ang="0">
                <a:pos x="246" y="168"/>
              </a:cxn>
              <a:cxn ang="0">
                <a:pos x="233" y="181"/>
              </a:cxn>
              <a:cxn ang="0">
                <a:pos x="233" y="285"/>
              </a:cxn>
              <a:cxn ang="0">
                <a:pos x="196" y="285"/>
              </a:cxn>
              <a:cxn ang="0">
                <a:pos x="196" y="44"/>
              </a:cxn>
              <a:cxn ang="0">
                <a:pos x="152" y="0"/>
              </a:cxn>
              <a:cxn ang="0">
                <a:pos x="113" y="0"/>
              </a:cxn>
            </a:cxnLst>
            <a:rect l="0" t="0" r="r" b="b"/>
            <a:pathLst>
              <a:path w="456" h="412">
                <a:moveTo>
                  <a:pt x="113" y="0"/>
                </a:moveTo>
                <a:cubicBezTo>
                  <a:pt x="89" y="0"/>
                  <a:pt x="69" y="20"/>
                  <a:pt x="69" y="44"/>
                </a:cubicBezTo>
                <a:cubicBezTo>
                  <a:pt x="69" y="298"/>
                  <a:pt x="69" y="298"/>
                  <a:pt x="69" y="298"/>
                </a:cubicBezTo>
                <a:cubicBezTo>
                  <a:pt x="69" y="306"/>
                  <a:pt x="75" y="312"/>
                  <a:pt x="83" y="312"/>
                </a:cubicBezTo>
                <a:cubicBezTo>
                  <a:pt x="90" y="312"/>
                  <a:pt x="96" y="306"/>
                  <a:pt x="96" y="298"/>
                </a:cubicBezTo>
                <a:cubicBezTo>
                  <a:pt x="96" y="44"/>
                  <a:pt x="96" y="44"/>
                  <a:pt x="96" y="44"/>
                </a:cubicBezTo>
                <a:cubicBezTo>
                  <a:pt x="96" y="34"/>
                  <a:pt x="104" y="27"/>
                  <a:pt x="113" y="27"/>
                </a:cubicBezTo>
                <a:cubicBezTo>
                  <a:pt x="152" y="27"/>
                  <a:pt x="152" y="27"/>
                  <a:pt x="152" y="27"/>
                </a:cubicBezTo>
                <a:cubicBezTo>
                  <a:pt x="162" y="27"/>
                  <a:pt x="169" y="34"/>
                  <a:pt x="169" y="44"/>
                </a:cubicBezTo>
                <a:cubicBezTo>
                  <a:pt x="169" y="298"/>
                  <a:pt x="169" y="298"/>
                  <a:pt x="169" y="298"/>
                </a:cubicBezTo>
                <a:cubicBezTo>
                  <a:pt x="169" y="306"/>
                  <a:pt x="175" y="312"/>
                  <a:pt x="183" y="312"/>
                </a:cubicBezTo>
                <a:cubicBezTo>
                  <a:pt x="246" y="312"/>
                  <a:pt x="246" y="312"/>
                  <a:pt x="246" y="312"/>
                </a:cubicBezTo>
                <a:cubicBezTo>
                  <a:pt x="253" y="312"/>
                  <a:pt x="259" y="306"/>
                  <a:pt x="259" y="298"/>
                </a:cubicBezTo>
                <a:cubicBezTo>
                  <a:pt x="259" y="298"/>
                  <a:pt x="259" y="215"/>
                  <a:pt x="259" y="194"/>
                </a:cubicBezTo>
                <a:cubicBezTo>
                  <a:pt x="272" y="194"/>
                  <a:pt x="288" y="194"/>
                  <a:pt x="301" y="194"/>
                </a:cubicBezTo>
                <a:cubicBezTo>
                  <a:pt x="301" y="215"/>
                  <a:pt x="301" y="298"/>
                  <a:pt x="301" y="298"/>
                </a:cubicBezTo>
                <a:cubicBezTo>
                  <a:pt x="301" y="306"/>
                  <a:pt x="307" y="312"/>
                  <a:pt x="314" y="312"/>
                </a:cubicBezTo>
                <a:cubicBezTo>
                  <a:pt x="375" y="312"/>
                  <a:pt x="375" y="312"/>
                  <a:pt x="375" y="312"/>
                </a:cubicBezTo>
                <a:cubicBezTo>
                  <a:pt x="382" y="312"/>
                  <a:pt x="388" y="306"/>
                  <a:pt x="388" y="298"/>
                </a:cubicBezTo>
                <a:cubicBezTo>
                  <a:pt x="388" y="298"/>
                  <a:pt x="388" y="215"/>
                  <a:pt x="388" y="194"/>
                </a:cubicBezTo>
                <a:cubicBezTo>
                  <a:pt x="401" y="194"/>
                  <a:pt x="417" y="194"/>
                  <a:pt x="430" y="194"/>
                </a:cubicBezTo>
                <a:cubicBezTo>
                  <a:pt x="430" y="215"/>
                  <a:pt x="430" y="320"/>
                  <a:pt x="430" y="340"/>
                </a:cubicBezTo>
                <a:cubicBezTo>
                  <a:pt x="405" y="340"/>
                  <a:pt x="42" y="340"/>
                  <a:pt x="42" y="340"/>
                </a:cubicBezTo>
                <a:cubicBezTo>
                  <a:pt x="38" y="340"/>
                  <a:pt x="34" y="343"/>
                  <a:pt x="31" y="346"/>
                </a:cubicBezTo>
                <a:cubicBezTo>
                  <a:pt x="3" y="390"/>
                  <a:pt x="3" y="390"/>
                  <a:pt x="3" y="390"/>
                </a:cubicBezTo>
                <a:cubicBezTo>
                  <a:pt x="1" y="392"/>
                  <a:pt x="0" y="394"/>
                  <a:pt x="0" y="397"/>
                </a:cubicBezTo>
                <a:cubicBezTo>
                  <a:pt x="0" y="401"/>
                  <a:pt x="2" y="406"/>
                  <a:pt x="6" y="408"/>
                </a:cubicBezTo>
                <a:cubicBezTo>
                  <a:pt x="12" y="412"/>
                  <a:pt x="21" y="411"/>
                  <a:pt x="25" y="404"/>
                </a:cubicBezTo>
                <a:cubicBezTo>
                  <a:pt x="25" y="404"/>
                  <a:pt x="44" y="376"/>
                  <a:pt x="50" y="367"/>
                </a:cubicBezTo>
                <a:cubicBezTo>
                  <a:pt x="63" y="367"/>
                  <a:pt x="443" y="367"/>
                  <a:pt x="443" y="367"/>
                </a:cubicBezTo>
                <a:cubicBezTo>
                  <a:pt x="450" y="367"/>
                  <a:pt x="456" y="361"/>
                  <a:pt x="456" y="354"/>
                </a:cubicBezTo>
                <a:cubicBezTo>
                  <a:pt x="456" y="181"/>
                  <a:pt x="456" y="181"/>
                  <a:pt x="456" y="181"/>
                </a:cubicBezTo>
                <a:cubicBezTo>
                  <a:pt x="456" y="174"/>
                  <a:pt x="450" y="168"/>
                  <a:pt x="443" y="168"/>
                </a:cubicBezTo>
                <a:cubicBezTo>
                  <a:pt x="375" y="168"/>
                  <a:pt x="375" y="168"/>
                  <a:pt x="375" y="168"/>
                </a:cubicBezTo>
                <a:cubicBezTo>
                  <a:pt x="368" y="168"/>
                  <a:pt x="362" y="174"/>
                  <a:pt x="362" y="181"/>
                </a:cubicBezTo>
                <a:cubicBezTo>
                  <a:pt x="362" y="181"/>
                  <a:pt x="362" y="264"/>
                  <a:pt x="362" y="285"/>
                </a:cubicBezTo>
                <a:cubicBezTo>
                  <a:pt x="350" y="285"/>
                  <a:pt x="339" y="285"/>
                  <a:pt x="327" y="285"/>
                </a:cubicBezTo>
                <a:cubicBezTo>
                  <a:pt x="327" y="264"/>
                  <a:pt x="327" y="181"/>
                  <a:pt x="327" y="181"/>
                </a:cubicBezTo>
                <a:cubicBezTo>
                  <a:pt x="327" y="174"/>
                  <a:pt x="321" y="168"/>
                  <a:pt x="314" y="168"/>
                </a:cubicBezTo>
                <a:cubicBezTo>
                  <a:pt x="246" y="168"/>
                  <a:pt x="246" y="168"/>
                  <a:pt x="246" y="168"/>
                </a:cubicBezTo>
                <a:cubicBezTo>
                  <a:pt x="238" y="168"/>
                  <a:pt x="233" y="174"/>
                  <a:pt x="233" y="181"/>
                </a:cubicBezTo>
                <a:cubicBezTo>
                  <a:pt x="233" y="181"/>
                  <a:pt x="233" y="264"/>
                  <a:pt x="233" y="285"/>
                </a:cubicBezTo>
                <a:cubicBezTo>
                  <a:pt x="220" y="285"/>
                  <a:pt x="208" y="285"/>
                  <a:pt x="196" y="285"/>
                </a:cubicBezTo>
                <a:cubicBezTo>
                  <a:pt x="196" y="261"/>
                  <a:pt x="196" y="44"/>
                  <a:pt x="196" y="44"/>
                </a:cubicBezTo>
                <a:cubicBezTo>
                  <a:pt x="196" y="20"/>
                  <a:pt x="176" y="0"/>
                  <a:pt x="152" y="0"/>
                </a:cubicBezTo>
                <a:lnTo>
                  <a:pt x="113" y="0"/>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2" name="Freeform 345"/>
          <p:cNvSpPr>
            <a:spLocks/>
          </p:cNvSpPr>
          <p:nvPr userDrawn="1"/>
        </p:nvSpPr>
        <p:spPr bwMode="auto">
          <a:xfrm>
            <a:off x="3802919" y="2312275"/>
            <a:ext cx="387054" cy="247650"/>
          </a:xfrm>
          <a:custGeom>
            <a:avLst/>
            <a:gdLst/>
            <a:ahLst/>
            <a:cxnLst>
              <a:cxn ang="0">
                <a:pos x="0" y="15"/>
              </a:cxn>
              <a:cxn ang="0">
                <a:pos x="68" y="44"/>
              </a:cxn>
              <a:cxn ang="0">
                <a:pos x="21" y="69"/>
              </a:cxn>
              <a:cxn ang="0">
                <a:pos x="0" y="89"/>
              </a:cxn>
              <a:cxn ang="0">
                <a:pos x="14" y="102"/>
              </a:cxn>
              <a:cxn ang="0">
                <a:pos x="322" y="102"/>
              </a:cxn>
              <a:cxn ang="0">
                <a:pos x="430" y="213"/>
              </a:cxn>
              <a:cxn ang="0">
                <a:pos x="300" y="222"/>
              </a:cxn>
              <a:cxn ang="0">
                <a:pos x="291" y="245"/>
              </a:cxn>
              <a:cxn ang="0">
                <a:pos x="282" y="266"/>
              </a:cxn>
              <a:cxn ang="0">
                <a:pos x="274" y="245"/>
              </a:cxn>
              <a:cxn ang="0">
                <a:pos x="265" y="222"/>
              </a:cxn>
              <a:cxn ang="0">
                <a:pos x="187" y="230"/>
              </a:cxn>
              <a:cxn ang="0">
                <a:pos x="195" y="254"/>
              </a:cxn>
              <a:cxn ang="0">
                <a:pos x="170" y="254"/>
              </a:cxn>
              <a:cxn ang="0">
                <a:pos x="177" y="230"/>
              </a:cxn>
              <a:cxn ang="0">
                <a:pos x="101" y="222"/>
              </a:cxn>
              <a:cxn ang="0">
                <a:pos x="92" y="245"/>
              </a:cxn>
              <a:cxn ang="0">
                <a:pos x="83" y="266"/>
              </a:cxn>
              <a:cxn ang="0">
                <a:pos x="75" y="245"/>
              </a:cxn>
              <a:cxn ang="0">
                <a:pos x="65" y="222"/>
              </a:cxn>
              <a:cxn ang="0">
                <a:pos x="0" y="235"/>
              </a:cxn>
              <a:cxn ang="0">
                <a:pos x="45" y="248"/>
              </a:cxn>
              <a:cxn ang="0">
                <a:pos x="83" y="293"/>
              </a:cxn>
              <a:cxn ang="0">
                <a:pos x="122" y="248"/>
              </a:cxn>
              <a:cxn ang="0">
                <a:pos x="143" y="254"/>
              </a:cxn>
              <a:cxn ang="0">
                <a:pos x="221" y="254"/>
              </a:cxn>
              <a:cxn ang="0">
                <a:pos x="244" y="248"/>
              </a:cxn>
              <a:cxn ang="0">
                <a:pos x="282" y="293"/>
              </a:cxn>
              <a:cxn ang="0">
                <a:pos x="321" y="248"/>
              </a:cxn>
              <a:cxn ang="0">
                <a:pos x="434" y="248"/>
              </a:cxn>
              <a:cxn ang="0">
                <a:pos x="409" y="120"/>
              </a:cxn>
              <a:cxn ang="0">
                <a:pos x="322" y="76"/>
              </a:cxn>
              <a:cxn ang="0">
                <a:pos x="64" y="76"/>
              </a:cxn>
              <a:cxn ang="0">
                <a:pos x="118" y="40"/>
              </a:cxn>
              <a:cxn ang="0">
                <a:pos x="108" y="27"/>
              </a:cxn>
              <a:cxn ang="0">
                <a:pos x="1" y="12"/>
              </a:cxn>
            </a:cxnLst>
            <a:rect l="0" t="0" r="r" b="b"/>
            <a:pathLst>
              <a:path w="459" h="293">
                <a:moveTo>
                  <a:pt x="1" y="12"/>
                </a:moveTo>
                <a:cubicBezTo>
                  <a:pt x="1" y="13"/>
                  <a:pt x="0" y="14"/>
                  <a:pt x="0" y="15"/>
                </a:cubicBezTo>
                <a:cubicBezTo>
                  <a:pt x="0" y="21"/>
                  <a:pt x="4" y="26"/>
                  <a:pt x="10" y="28"/>
                </a:cubicBezTo>
                <a:cubicBezTo>
                  <a:pt x="10" y="28"/>
                  <a:pt x="41" y="36"/>
                  <a:pt x="68" y="44"/>
                </a:cubicBezTo>
                <a:cubicBezTo>
                  <a:pt x="63" y="46"/>
                  <a:pt x="58" y="49"/>
                  <a:pt x="53" y="52"/>
                </a:cubicBezTo>
                <a:cubicBezTo>
                  <a:pt x="39" y="59"/>
                  <a:pt x="29" y="64"/>
                  <a:pt x="21" y="69"/>
                </a:cubicBezTo>
                <a:cubicBezTo>
                  <a:pt x="10" y="75"/>
                  <a:pt x="10" y="75"/>
                  <a:pt x="10" y="75"/>
                </a:cubicBezTo>
                <a:cubicBezTo>
                  <a:pt x="7" y="77"/>
                  <a:pt x="0" y="81"/>
                  <a:pt x="0" y="89"/>
                </a:cubicBezTo>
                <a:cubicBezTo>
                  <a:pt x="0" y="89"/>
                  <a:pt x="0" y="90"/>
                  <a:pt x="0" y="90"/>
                </a:cubicBezTo>
                <a:cubicBezTo>
                  <a:pt x="1" y="97"/>
                  <a:pt x="7" y="102"/>
                  <a:pt x="14" y="102"/>
                </a:cubicBezTo>
                <a:cubicBezTo>
                  <a:pt x="27" y="102"/>
                  <a:pt x="160" y="102"/>
                  <a:pt x="249" y="102"/>
                </a:cubicBezTo>
                <a:cubicBezTo>
                  <a:pt x="249" y="102"/>
                  <a:pt x="322" y="102"/>
                  <a:pt x="322" y="102"/>
                </a:cubicBezTo>
                <a:cubicBezTo>
                  <a:pt x="367" y="102"/>
                  <a:pt x="422" y="167"/>
                  <a:pt x="429" y="206"/>
                </a:cubicBezTo>
                <a:cubicBezTo>
                  <a:pt x="430" y="209"/>
                  <a:pt x="430" y="211"/>
                  <a:pt x="430" y="213"/>
                </a:cubicBezTo>
                <a:cubicBezTo>
                  <a:pt x="430" y="219"/>
                  <a:pt x="428" y="221"/>
                  <a:pt x="426" y="222"/>
                </a:cubicBezTo>
                <a:cubicBezTo>
                  <a:pt x="421" y="222"/>
                  <a:pt x="300" y="222"/>
                  <a:pt x="300" y="222"/>
                </a:cubicBezTo>
                <a:cubicBezTo>
                  <a:pt x="295" y="222"/>
                  <a:pt x="290" y="225"/>
                  <a:pt x="288" y="230"/>
                </a:cubicBezTo>
                <a:cubicBezTo>
                  <a:pt x="286" y="235"/>
                  <a:pt x="287" y="241"/>
                  <a:pt x="291" y="245"/>
                </a:cubicBezTo>
                <a:cubicBezTo>
                  <a:pt x="293" y="247"/>
                  <a:pt x="295" y="250"/>
                  <a:pt x="295" y="254"/>
                </a:cubicBezTo>
                <a:cubicBezTo>
                  <a:pt x="295" y="261"/>
                  <a:pt x="289" y="266"/>
                  <a:pt x="282" y="266"/>
                </a:cubicBezTo>
                <a:cubicBezTo>
                  <a:pt x="276" y="266"/>
                  <a:pt x="270" y="261"/>
                  <a:pt x="270" y="254"/>
                </a:cubicBezTo>
                <a:cubicBezTo>
                  <a:pt x="270" y="250"/>
                  <a:pt x="271" y="247"/>
                  <a:pt x="274" y="245"/>
                </a:cubicBezTo>
                <a:cubicBezTo>
                  <a:pt x="278" y="241"/>
                  <a:pt x="279" y="235"/>
                  <a:pt x="277" y="230"/>
                </a:cubicBezTo>
                <a:cubicBezTo>
                  <a:pt x="275" y="225"/>
                  <a:pt x="270" y="222"/>
                  <a:pt x="265" y="222"/>
                </a:cubicBezTo>
                <a:cubicBezTo>
                  <a:pt x="200" y="222"/>
                  <a:pt x="200" y="222"/>
                  <a:pt x="200" y="222"/>
                </a:cubicBezTo>
                <a:cubicBezTo>
                  <a:pt x="194" y="222"/>
                  <a:pt x="189" y="225"/>
                  <a:pt x="187" y="230"/>
                </a:cubicBezTo>
                <a:cubicBezTo>
                  <a:pt x="185" y="235"/>
                  <a:pt x="187" y="241"/>
                  <a:pt x="191" y="245"/>
                </a:cubicBezTo>
                <a:cubicBezTo>
                  <a:pt x="193" y="247"/>
                  <a:pt x="195" y="250"/>
                  <a:pt x="195" y="254"/>
                </a:cubicBezTo>
                <a:cubicBezTo>
                  <a:pt x="195" y="261"/>
                  <a:pt x="189" y="266"/>
                  <a:pt x="182" y="266"/>
                </a:cubicBezTo>
                <a:cubicBezTo>
                  <a:pt x="175" y="266"/>
                  <a:pt x="170" y="261"/>
                  <a:pt x="170" y="254"/>
                </a:cubicBezTo>
                <a:cubicBezTo>
                  <a:pt x="170" y="250"/>
                  <a:pt x="171" y="247"/>
                  <a:pt x="173" y="245"/>
                </a:cubicBezTo>
                <a:cubicBezTo>
                  <a:pt x="177" y="241"/>
                  <a:pt x="179" y="235"/>
                  <a:pt x="177" y="230"/>
                </a:cubicBezTo>
                <a:cubicBezTo>
                  <a:pt x="174" y="225"/>
                  <a:pt x="170" y="222"/>
                  <a:pt x="164" y="222"/>
                </a:cubicBezTo>
                <a:cubicBezTo>
                  <a:pt x="101" y="222"/>
                  <a:pt x="101" y="222"/>
                  <a:pt x="101" y="222"/>
                </a:cubicBezTo>
                <a:cubicBezTo>
                  <a:pt x="96" y="222"/>
                  <a:pt x="91" y="225"/>
                  <a:pt x="89" y="230"/>
                </a:cubicBezTo>
                <a:cubicBezTo>
                  <a:pt x="87" y="235"/>
                  <a:pt x="88" y="241"/>
                  <a:pt x="92" y="245"/>
                </a:cubicBezTo>
                <a:cubicBezTo>
                  <a:pt x="94" y="247"/>
                  <a:pt x="96" y="250"/>
                  <a:pt x="96" y="254"/>
                </a:cubicBezTo>
                <a:cubicBezTo>
                  <a:pt x="96" y="261"/>
                  <a:pt x="90" y="266"/>
                  <a:pt x="83" y="266"/>
                </a:cubicBezTo>
                <a:cubicBezTo>
                  <a:pt x="76" y="266"/>
                  <a:pt x="71" y="261"/>
                  <a:pt x="71" y="254"/>
                </a:cubicBezTo>
                <a:cubicBezTo>
                  <a:pt x="71" y="250"/>
                  <a:pt x="72" y="247"/>
                  <a:pt x="75" y="245"/>
                </a:cubicBezTo>
                <a:cubicBezTo>
                  <a:pt x="79" y="241"/>
                  <a:pt x="80" y="235"/>
                  <a:pt x="78" y="230"/>
                </a:cubicBezTo>
                <a:cubicBezTo>
                  <a:pt x="76" y="225"/>
                  <a:pt x="71" y="222"/>
                  <a:pt x="65" y="222"/>
                </a:cubicBezTo>
                <a:cubicBezTo>
                  <a:pt x="14" y="222"/>
                  <a:pt x="14" y="222"/>
                  <a:pt x="14" y="222"/>
                </a:cubicBezTo>
                <a:cubicBezTo>
                  <a:pt x="6" y="222"/>
                  <a:pt x="0" y="228"/>
                  <a:pt x="0" y="235"/>
                </a:cubicBezTo>
                <a:cubicBezTo>
                  <a:pt x="0" y="243"/>
                  <a:pt x="6" y="248"/>
                  <a:pt x="14" y="248"/>
                </a:cubicBezTo>
                <a:cubicBezTo>
                  <a:pt x="14" y="248"/>
                  <a:pt x="30" y="248"/>
                  <a:pt x="45" y="248"/>
                </a:cubicBezTo>
                <a:cubicBezTo>
                  <a:pt x="44" y="250"/>
                  <a:pt x="44" y="252"/>
                  <a:pt x="44" y="254"/>
                </a:cubicBezTo>
                <a:cubicBezTo>
                  <a:pt x="44" y="275"/>
                  <a:pt x="62" y="293"/>
                  <a:pt x="83" y="293"/>
                </a:cubicBezTo>
                <a:cubicBezTo>
                  <a:pt x="105" y="293"/>
                  <a:pt x="122" y="275"/>
                  <a:pt x="122" y="254"/>
                </a:cubicBezTo>
                <a:cubicBezTo>
                  <a:pt x="122" y="252"/>
                  <a:pt x="122" y="250"/>
                  <a:pt x="122" y="248"/>
                </a:cubicBezTo>
                <a:cubicBezTo>
                  <a:pt x="131" y="248"/>
                  <a:pt x="134" y="248"/>
                  <a:pt x="143" y="248"/>
                </a:cubicBezTo>
                <a:cubicBezTo>
                  <a:pt x="143" y="250"/>
                  <a:pt x="143" y="252"/>
                  <a:pt x="143" y="254"/>
                </a:cubicBezTo>
                <a:cubicBezTo>
                  <a:pt x="143" y="275"/>
                  <a:pt x="161" y="293"/>
                  <a:pt x="182" y="293"/>
                </a:cubicBezTo>
                <a:cubicBezTo>
                  <a:pt x="204" y="293"/>
                  <a:pt x="221" y="275"/>
                  <a:pt x="221" y="254"/>
                </a:cubicBezTo>
                <a:cubicBezTo>
                  <a:pt x="221" y="252"/>
                  <a:pt x="221" y="250"/>
                  <a:pt x="221" y="248"/>
                </a:cubicBezTo>
                <a:cubicBezTo>
                  <a:pt x="231" y="248"/>
                  <a:pt x="234" y="248"/>
                  <a:pt x="244" y="248"/>
                </a:cubicBezTo>
                <a:cubicBezTo>
                  <a:pt x="243" y="250"/>
                  <a:pt x="243" y="252"/>
                  <a:pt x="243" y="254"/>
                </a:cubicBezTo>
                <a:cubicBezTo>
                  <a:pt x="243" y="275"/>
                  <a:pt x="261" y="293"/>
                  <a:pt x="282" y="293"/>
                </a:cubicBezTo>
                <a:cubicBezTo>
                  <a:pt x="304" y="293"/>
                  <a:pt x="322" y="275"/>
                  <a:pt x="322" y="254"/>
                </a:cubicBezTo>
                <a:cubicBezTo>
                  <a:pt x="322" y="252"/>
                  <a:pt x="321" y="250"/>
                  <a:pt x="321" y="248"/>
                </a:cubicBezTo>
                <a:cubicBezTo>
                  <a:pt x="351" y="248"/>
                  <a:pt x="429" y="249"/>
                  <a:pt x="429" y="249"/>
                </a:cubicBezTo>
                <a:cubicBezTo>
                  <a:pt x="431" y="249"/>
                  <a:pt x="432" y="248"/>
                  <a:pt x="434" y="248"/>
                </a:cubicBezTo>
                <a:cubicBezTo>
                  <a:pt x="451" y="241"/>
                  <a:pt x="459" y="224"/>
                  <a:pt x="455" y="201"/>
                </a:cubicBezTo>
                <a:cubicBezTo>
                  <a:pt x="451" y="177"/>
                  <a:pt x="433" y="146"/>
                  <a:pt x="409" y="120"/>
                </a:cubicBezTo>
                <a:cubicBezTo>
                  <a:pt x="392" y="103"/>
                  <a:pt x="359" y="75"/>
                  <a:pt x="322" y="76"/>
                </a:cubicBezTo>
                <a:cubicBezTo>
                  <a:pt x="322" y="76"/>
                  <a:pt x="322" y="76"/>
                  <a:pt x="322" y="76"/>
                </a:cubicBezTo>
                <a:cubicBezTo>
                  <a:pt x="249" y="76"/>
                  <a:pt x="249" y="76"/>
                  <a:pt x="249" y="76"/>
                </a:cubicBezTo>
                <a:cubicBezTo>
                  <a:pt x="191" y="76"/>
                  <a:pt x="114" y="76"/>
                  <a:pt x="64" y="76"/>
                </a:cubicBezTo>
                <a:cubicBezTo>
                  <a:pt x="79" y="68"/>
                  <a:pt x="95" y="60"/>
                  <a:pt x="110" y="51"/>
                </a:cubicBezTo>
                <a:cubicBezTo>
                  <a:pt x="115" y="49"/>
                  <a:pt x="118" y="45"/>
                  <a:pt x="118" y="40"/>
                </a:cubicBezTo>
                <a:cubicBezTo>
                  <a:pt x="118" y="39"/>
                  <a:pt x="118" y="39"/>
                  <a:pt x="118" y="38"/>
                </a:cubicBezTo>
                <a:cubicBezTo>
                  <a:pt x="117" y="33"/>
                  <a:pt x="113" y="28"/>
                  <a:pt x="108" y="27"/>
                </a:cubicBezTo>
                <a:cubicBezTo>
                  <a:pt x="17" y="2"/>
                  <a:pt x="17" y="2"/>
                  <a:pt x="17" y="2"/>
                </a:cubicBezTo>
                <a:cubicBezTo>
                  <a:pt x="10" y="0"/>
                  <a:pt x="3" y="5"/>
                  <a:pt x="1" y="12"/>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3" name="Freeform 349"/>
          <p:cNvSpPr>
            <a:spLocks/>
          </p:cNvSpPr>
          <p:nvPr userDrawn="1"/>
        </p:nvSpPr>
        <p:spPr bwMode="auto">
          <a:xfrm>
            <a:off x="3852938" y="3298841"/>
            <a:ext cx="287016" cy="394097"/>
          </a:xfrm>
          <a:custGeom>
            <a:avLst/>
            <a:gdLst/>
            <a:ahLst/>
            <a:cxnLst>
              <a:cxn ang="0">
                <a:pos x="299" y="75"/>
              </a:cxn>
              <a:cxn ang="0">
                <a:pos x="227" y="20"/>
              </a:cxn>
              <a:cxn ang="0">
                <a:pos x="170" y="0"/>
              </a:cxn>
              <a:cxn ang="0">
                <a:pos x="102" y="30"/>
              </a:cxn>
              <a:cxn ang="0">
                <a:pos x="56" y="67"/>
              </a:cxn>
              <a:cxn ang="0">
                <a:pos x="0" y="151"/>
              </a:cxn>
              <a:cxn ang="0">
                <a:pos x="35" y="222"/>
              </a:cxn>
              <a:cxn ang="0">
                <a:pos x="39" y="274"/>
              </a:cxn>
              <a:cxn ang="0">
                <a:pos x="116" y="325"/>
              </a:cxn>
              <a:cxn ang="0">
                <a:pos x="130" y="323"/>
              </a:cxn>
              <a:cxn ang="0">
                <a:pos x="95" y="440"/>
              </a:cxn>
              <a:cxn ang="0">
                <a:pos x="95" y="466"/>
              </a:cxn>
              <a:cxn ang="0">
                <a:pos x="152" y="462"/>
              </a:cxn>
              <a:cxn ang="0">
                <a:pos x="156" y="306"/>
              </a:cxn>
              <a:cxn ang="0">
                <a:pos x="139" y="293"/>
              </a:cxn>
              <a:cxn ang="0">
                <a:pos x="130" y="296"/>
              </a:cxn>
              <a:cxn ang="0">
                <a:pos x="118" y="298"/>
              </a:cxn>
              <a:cxn ang="0">
                <a:pos x="94" y="293"/>
              </a:cxn>
              <a:cxn ang="0">
                <a:pos x="59" y="241"/>
              </a:cxn>
              <a:cxn ang="0">
                <a:pos x="57" y="206"/>
              </a:cxn>
              <a:cxn ang="0">
                <a:pos x="27" y="151"/>
              </a:cxn>
              <a:cxn ang="0">
                <a:pos x="55" y="97"/>
              </a:cxn>
              <a:cxn ang="0">
                <a:pos x="93" y="86"/>
              </a:cxn>
              <a:cxn ang="0">
                <a:pos x="129" y="41"/>
              </a:cxn>
              <a:cxn ang="0">
                <a:pos x="170" y="26"/>
              </a:cxn>
              <a:cxn ang="0">
                <a:pos x="218" y="48"/>
              </a:cxn>
              <a:cxn ang="0">
                <a:pos x="246" y="86"/>
              </a:cxn>
              <a:cxn ang="0">
                <a:pos x="273" y="91"/>
              </a:cxn>
              <a:cxn ang="0">
                <a:pos x="313" y="151"/>
              </a:cxn>
              <a:cxn ang="0">
                <a:pos x="282" y="206"/>
              </a:cxn>
              <a:cxn ang="0">
                <a:pos x="280" y="241"/>
              </a:cxn>
              <a:cxn ang="0">
                <a:pos x="255" y="288"/>
              </a:cxn>
              <a:cxn ang="0">
                <a:pos x="221" y="298"/>
              </a:cxn>
              <a:cxn ang="0">
                <a:pos x="205" y="294"/>
              </a:cxn>
              <a:cxn ang="0">
                <a:pos x="201" y="293"/>
              </a:cxn>
              <a:cxn ang="0">
                <a:pos x="200" y="293"/>
              </a:cxn>
              <a:cxn ang="0">
                <a:pos x="189" y="296"/>
              </a:cxn>
              <a:cxn ang="0">
                <a:pos x="183" y="453"/>
              </a:cxn>
              <a:cxn ang="0">
                <a:pos x="197" y="466"/>
              </a:cxn>
              <a:cxn ang="0">
                <a:pos x="258" y="453"/>
              </a:cxn>
              <a:cxn ang="0">
                <a:pos x="210" y="440"/>
              </a:cxn>
              <a:cxn ang="0">
                <a:pos x="213" y="324"/>
              </a:cxn>
              <a:cxn ang="0">
                <a:pos x="224" y="324"/>
              </a:cxn>
              <a:cxn ang="0">
                <a:pos x="293" y="288"/>
              </a:cxn>
              <a:cxn ang="0">
                <a:pos x="305" y="222"/>
              </a:cxn>
              <a:cxn ang="0">
                <a:pos x="339" y="151"/>
              </a:cxn>
            </a:cxnLst>
            <a:rect l="0" t="0" r="r" b="b"/>
            <a:pathLst>
              <a:path w="339" h="466">
                <a:moveTo>
                  <a:pt x="332" y="115"/>
                </a:moveTo>
                <a:cubicBezTo>
                  <a:pt x="325" y="99"/>
                  <a:pt x="314" y="85"/>
                  <a:pt x="299" y="75"/>
                </a:cubicBezTo>
                <a:cubicBezTo>
                  <a:pt x="287" y="67"/>
                  <a:pt x="272" y="61"/>
                  <a:pt x="255" y="60"/>
                </a:cubicBezTo>
                <a:cubicBezTo>
                  <a:pt x="250" y="44"/>
                  <a:pt x="240" y="30"/>
                  <a:pt x="227" y="20"/>
                </a:cubicBezTo>
                <a:cubicBezTo>
                  <a:pt x="219" y="14"/>
                  <a:pt x="210" y="9"/>
                  <a:pt x="200" y="5"/>
                </a:cubicBezTo>
                <a:cubicBezTo>
                  <a:pt x="191" y="2"/>
                  <a:pt x="180" y="0"/>
                  <a:pt x="170" y="0"/>
                </a:cubicBezTo>
                <a:cubicBezTo>
                  <a:pt x="159" y="0"/>
                  <a:pt x="149" y="2"/>
                  <a:pt x="139" y="5"/>
                </a:cubicBezTo>
                <a:cubicBezTo>
                  <a:pt x="125" y="10"/>
                  <a:pt x="112" y="19"/>
                  <a:pt x="102" y="30"/>
                </a:cubicBezTo>
                <a:cubicBezTo>
                  <a:pt x="94" y="39"/>
                  <a:pt x="88" y="49"/>
                  <a:pt x="84" y="60"/>
                </a:cubicBezTo>
                <a:cubicBezTo>
                  <a:pt x="74" y="61"/>
                  <a:pt x="65" y="63"/>
                  <a:pt x="56" y="67"/>
                </a:cubicBezTo>
                <a:cubicBezTo>
                  <a:pt x="39" y="74"/>
                  <a:pt x="25" y="85"/>
                  <a:pt x="16" y="100"/>
                </a:cubicBezTo>
                <a:cubicBezTo>
                  <a:pt x="6" y="114"/>
                  <a:pt x="0" y="132"/>
                  <a:pt x="0" y="151"/>
                </a:cubicBezTo>
                <a:cubicBezTo>
                  <a:pt x="0" y="167"/>
                  <a:pt x="4" y="182"/>
                  <a:pt x="12" y="196"/>
                </a:cubicBezTo>
                <a:cubicBezTo>
                  <a:pt x="18" y="206"/>
                  <a:pt x="25" y="215"/>
                  <a:pt x="35" y="222"/>
                </a:cubicBezTo>
                <a:cubicBezTo>
                  <a:pt x="33" y="228"/>
                  <a:pt x="32" y="235"/>
                  <a:pt x="32" y="241"/>
                </a:cubicBezTo>
                <a:cubicBezTo>
                  <a:pt x="32" y="253"/>
                  <a:pt x="35" y="264"/>
                  <a:pt x="39" y="274"/>
                </a:cubicBezTo>
                <a:cubicBezTo>
                  <a:pt x="45" y="289"/>
                  <a:pt x="56" y="301"/>
                  <a:pt x="69" y="310"/>
                </a:cubicBezTo>
                <a:cubicBezTo>
                  <a:pt x="82" y="319"/>
                  <a:pt x="99" y="325"/>
                  <a:pt x="116" y="325"/>
                </a:cubicBezTo>
                <a:cubicBezTo>
                  <a:pt x="118" y="325"/>
                  <a:pt x="119" y="324"/>
                  <a:pt x="121" y="324"/>
                </a:cubicBezTo>
                <a:cubicBezTo>
                  <a:pt x="124" y="324"/>
                  <a:pt x="127" y="324"/>
                  <a:pt x="130" y="323"/>
                </a:cubicBezTo>
                <a:cubicBezTo>
                  <a:pt x="130" y="440"/>
                  <a:pt x="130" y="440"/>
                  <a:pt x="130" y="440"/>
                </a:cubicBezTo>
                <a:cubicBezTo>
                  <a:pt x="95" y="440"/>
                  <a:pt x="95" y="440"/>
                  <a:pt x="95" y="440"/>
                </a:cubicBezTo>
                <a:cubicBezTo>
                  <a:pt x="88" y="440"/>
                  <a:pt x="82" y="446"/>
                  <a:pt x="82" y="453"/>
                </a:cubicBezTo>
                <a:cubicBezTo>
                  <a:pt x="82" y="460"/>
                  <a:pt x="88" y="466"/>
                  <a:pt x="95" y="466"/>
                </a:cubicBezTo>
                <a:cubicBezTo>
                  <a:pt x="143" y="466"/>
                  <a:pt x="143" y="466"/>
                  <a:pt x="143" y="466"/>
                </a:cubicBezTo>
                <a:cubicBezTo>
                  <a:pt x="146" y="466"/>
                  <a:pt x="150" y="465"/>
                  <a:pt x="152" y="462"/>
                </a:cubicBezTo>
                <a:cubicBezTo>
                  <a:pt x="155" y="460"/>
                  <a:pt x="156" y="456"/>
                  <a:pt x="156" y="453"/>
                </a:cubicBezTo>
                <a:cubicBezTo>
                  <a:pt x="156" y="306"/>
                  <a:pt x="156" y="306"/>
                  <a:pt x="156" y="306"/>
                </a:cubicBezTo>
                <a:cubicBezTo>
                  <a:pt x="156" y="302"/>
                  <a:pt x="154" y="298"/>
                  <a:pt x="151" y="296"/>
                </a:cubicBezTo>
                <a:cubicBezTo>
                  <a:pt x="148" y="293"/>
                  <a:pt x="143" y="292"/>
                  <a:pt x="139" y="293"/>
                </a:cubicBezTo>
                <a:cubicBezTo>
                  <a:pt x="139" y="293"/>
                  <a:pt x="139" y="293"/>
                  <a:pt x="139" y="293"/>
                </a:cubicBezTo>
                <a:cubicBezTo>
                  <a:pt x="139" y="293"/>
                  <a:pt x="135" y="295"/>
                  <a:pt x="130" y="296"/>
                </a:cubicBezTo>
                <a:cubicBezTo>
                  <a:pt x="127" y="296"/>
                  <a:pt x="124" y="297"/>
                  <a:pt x="122" y="297"/>
                </a:cubicBezTo>
                <a:cubicBezTo>
                  <a:pt x="121" y="297"/>
                  <a:pt x="119" y="298"/>
                  <a:pt x="118" y="298"/>
                </a:cubicBezTo>
                <a:cubicBezTo>
                  <a:pt x="117" y="298"/>
                  <a:pt x="116" y="298"/>
                  <a:pt x="116" y="298"/>
                </a:cubicBezTo>
                <a:cubicBezTo>
                  <a:pt x="108" y="298"/>
                  <a:pt x="100" y="296"/>
                  <a:pt x="94" y="293"/>
                </a:cubicBezTo>
                <a:cubicBezTo>
                  <a:pt x="84" y="289"/>
                  <a:pt x="75" y="282"/>
                  <a:pt x="69" y="273"/>
                </a:cubicBezTo>
                <a:cubicBezTo>
                  <a:pt x="63" y="264"/>
                  <a:pt x="59" y="253"/>
                  <a:pt x="59" y="241"/>
                </a:cubicBezTo>
                <a:cubicBezTo>
                  <a:pt x="59" y="234"/>
                  <a:pt x="60" y="228"/>
                  <a:pt x="63" y="221"/>
                </a:cubicBezTo>
                <a:cubicBezTo>
                  <a:pt x="65" y="216"/>
                  <a:pt x="62" y="209"/>
                  <a:pt x="57" y="206"/>
                </a:cubicBezTo>
                <a:cubicBezTo>
                  <a:pt x="48" y="200"/>
                  <a:pt x="40" y="192"/>
                  <a:pt x="35" y="183"/>
                </a:cubicBezTo>
                <a:cubicBezTo>
                  <a:pt x="30" y="173"/>
                  <a:pt x="27" y="162"/>
                  <a:pt x="27" y="151"/>
                </a:cubicBezTo>
                <a:cubicBezTo>
                  <a:pt x="27" y="142"/>
                  <a:pt x="29" y="133"/>
                  <a:pt x="32" y="126"/>
                </a:cubicBezTo>
                <a:cubicBezTo>
                  <a:pt x="37" y="114"/>
                  <a:pt x="45" y="104"/>
                  <a:pt x="55" y="97"/>
                </a:cubicBezTo>
                <a:cubicBezTo>
                  <a:pt x="65" y="90"/>
                  <a:pt x="78" y="86"/>
                  <a:pt x="91" y="86"/>
                </a:cubicBezTo>
                <a:cubicBezTo>
                  <a:pt x="92" y="86"/>
                  <a:pt x="93" y="86"/>
                  <a:pt x="93" y="86"/>
                </a:cubicBezTo>
                <a:cubicBezTo>
                  <a:pt x="100" y="87"/>
                  <a:pt x="105" y="82"/>
                  <a:pt x="107" y="76"/>
                </a:cubicBezTo>
                <a:cubicBezTo>
                  <a:pt x="110" y="62"/>
                  <a:pt x="118" y="49"/>
                  <a:pt x="129" y="41"/>
                </a:cubicBezTo>
                <a:cubicBezTo>
                  <a:pt x="135" y="36"/>
                  <a:pt x="141" y="33"/>
                  <a:pt x="148" y="30"/>
                </a:cubicBezTo>
                <a:cubicBezTo>
                  <a:pt x="155" y="28"/>
                  <a:pt x="162" y="26"/>
                  <a:pt x="170" y="26"/>
                </a:cubicBezTo>
                <a:cubicBezTo>
                  <a:pt x="177" y="26"/>
                  <a:pt x="185" y="28"/>
                  <a:pt x="191" y="30"/>
                </a:cubicBezTo>
                <a:cubicBezTo>
                  <a:pt x="202" y="34"/>
                  <a:pt x="211" y="40"/>
                  <a:pt x="218" y="48"/>
                </a:cubicBezTo>
                <a:cubicBezTo>
                  <a:pt x="225" y="56"/>
                  <a:pt x="230" y="65"/>
                  <a:pt x="232" y="76"/>
                </a:cubicBezTo>
                <a:cubicBezTo>
                  <a:pt x="234" y="82"/>
                  <a:pt x="240" y="87"/>
                  <a:pt x="246" y="86"/>
                </a:cubicBezTo>
                <a:cubicBezTo>
                  <a:pt x="247" y="86"/>
                  <a:pt x="248" y="86"/>
                  <a:pt x="248" y="86"/>
                </a:cubicBezTo>
                <a:cubicBezTo>
                  <a:pt x="257" y="86"/>
                  <a:pt x="266" y="88"/>
                  <a:pt x="273" y="91"/>
                </a:cubicBezTo>
                <a:cubicBezTo>
                  <a:pt x="285" y="96"/>
                  <a:pt x="295" y="104"/>
                  <a:pt x="302" y="115"/>
                </a:cubicBezTo>
                <a:cubicBezTo>
                  <a:pt x="309" y="125"/>
                  <a:pt x="313" y="137"/>
                  <a:pt x="313" y="151"/>
                </a:cubicBezTo>
                <a:cubicBezTo>
                  <a:pt x="313" y="162"/>
                  <a:pt x="310" y="173"/>
                  <a:pt x="304" y="183"/>
                </a:cubicBezTo>
                <a:cubicBezTo>
                  <a:pt x="299" y="192"/>
                  <a:pt x="292" y="200"/>
                  <a:pt x="282" y="206"/>
                </a:cubicBezTo>
                <a:cubicBezTo>
                  <a:pt x="277" y="209"/>
                  <a:pt x="275" y="216"/>
                  <a:pt x="277" y="221"/>
                </a:cubicBezTo>
                <a:cubicBezTo>
                  <a:pt x="279" y="228"/>
                  <a:pt x="280" y="234"/>
                  <a:pt x="280" y="241"/>
                </a:cubicBezTo>
                <a:cubicBezTo>
                  <a:pt x="280" y="249"/>
                  <a:pt x="279" y="256"/>
                  <a:pt x="276" y="263"/>
                </a:cubicBezTo>
                <a:cubicBezTo>
                  <a:pt x="272" y="273"/>
                  <a:pt x="265" y="282"/>
                  <a:pt x="255" y="288"/>
                </a:cubicBezTo>
                <a:cubicBezTo>
                  <a:pt x="246" y="294"/>
                  <a:pt x="236" y="298"/>
                  <a:pt x="224" y="298"/>
                </a:cubicBezTo>
                <a:cubicBezTo>
                  <a:pt x="223" y="298"/>
                  <a:pt x="222" y="298"/>
                  <a:pt x="221" y="298"/>
                </a:cubicBezTo>
                <a:cubicBezTo>
                  <a:pt x="219" y="297"/>
                  <a:pt x="217" y="297"/>
                  <a:pt x="215" y="297"/>
                </a:cubicBezTo>
                <a:cubicBezTo>
                  <a:pt x="211" y="296"/>
                  <a:pt x="207" y="295"/>
                  <a:pt x="205" y="294"/>
                </a:cubicBezTo>
                <a:cubicBezTo>
                  <a:pt x="203" y="294"/>
                  <a:pt x="202" y="294"/>
                  <a:pt x="202" y="294"/>
                </a:cubicBezTo>
                <a:cubicBezTo>
                  <a:pt x="201" y="294"/>
                  <a:pt x="201" y="293"/>
                  <a:pt x="201" y="293"/>
                </a:cubicBezTo>
                <a:cubicBezTo>
                  <a:pt x="200" y="293"/>
                  <a:pt x="200" y="293"/>
                  <a:pt x="200" y="293"/>
                </a:cubicBezTo>
                <a:cubicBezTo>
                  <a:pt x="200" y="293"/>
                  <a:pt x="200" y="293"/>
                  <a:pt x="200" y="293"/>
                </a:cubicBezTo>
                <a:cubicBezTo>
                  <a:pt x="200" y="293"/>
                  <a:pt x="200" y="293"/>
                  <a:pt x="200" y="293"/>
                </a:cubicBezTo>
                <a:cubicBezTo>
                  <a:pt x="196" y="292"/>
                  <a:pt x="192" y="293"/>
                  <a:pt x="189" y="296"/>
                </a:cubicBezTo>
                <a:cubicBezTo>
                  <a:pt x="185" y="298"/>
                  <a:pt x="183" y="302"/>
                  <a:pt x="183" y="306"/>
                </a:cubicBezTo>
                <a:cubicBezTo>
                  <a:pt x="183" y="453"/>
                  <a:pt x="183" y="453"/>
                  <a:pt x="183" y="453"/>
                </a:cubicBezTo>
                <a:cubicBezTo>
                  <a:pt x="183" y="456"/>
                  <a:pt x="185" y="460"/>
                  <a:pt x="187" y="462"/>
                </a:cubicBezTo>
                <a:cubicBezTo>
                  <a:pt x="190" y="465"/>
                  <a:pt x="193" y="466"/>
                  <a:pt x="197" y="466"/>
                </a:cubicBezTo>
                <a:cubicBezTo>
                  <a:pt x="244" y="466"/>
                  <a:pt x="244" y="466"/>
                  <a:pt x="244" y="466"/>
                </a:cubicBezTo>
                <a:cubicBezTo>
                  <a:pt x="252" y="466"/>
                  <a:pt x="258" y="460"/>
                  <a:pt x="258" y="453"/>
                </a:cubicBezTo>
                <a:cubicBezTo>
                  <a:pt x="258" y="446"/>
                  <a:pt x="252" y="440"/>
                  <a:pt x="244" y="440"/>
                </a:cubicBezTo>
                <a:cubicBezTo>
                  <a:pt x="210" y="440"/>
                  <a:pt x="210" y="440"/>
                  <a:pt x="210" y="440"/>
                </a:cubicBezTo>
                <a:cubicBezTo>
                  <a:pt x="210" y="323"/>
                  <a:pt x="210" y="323"/>
                  <a:pt x="210" y="323"/>
                </a:cubicBezTo>
                <a:cubicBezTo>
                  <a:pt x="211" y="323"/>
                  <a:pt x="212" y="323"/>
                  <a:pt x="213" y="324"/>
                </a:cubicBezTo>
                <a:cubicBezTo>
                  <a:pt x="215" y="324"/>
                  <a:pt x="217" y="324"/>
                  <a:pt x="219" y="324"/>
                </a:cubicBezTo>
                <a:cubicBezTo>
                  <a:pt x="220" y="324"/>
                  <a:pt x="222" y="324"/>
                  <a:pt x="224" y="324"/>
                </a:cubicBezTo>
                <a:cubicBezTo>
                  <a:pt x="235" y="324"/>
                  <a:pt x="246" y="322"/>
                  <a:pt x="256" y="318"/>
                </a:cubicBezTo>
                <a:cubicBezTo>
                  <a:pt x="271" y="312"/>
                  <a:pt x="284" y="301"/>
                  <a:pt x="293" y="288"/>
                </a:cubicBezTo>
                <a:cubicBezTo>
                  <a:pt x="302" y="274"/>
                  <a:pt x="307" y="258"/>
                  <a:pt x="307" y="241"/>
                </a:cubicBezTo>
                <a:cubicBezTo>
                  <a:pt x="307" y="235"/>
                  <a:pt x="306" y="228"/>
                  <a:pt x="305" y="222"/>
                </a:cubicBezTo>
                <a:cubicBezTo>
                  <a:pt x="314" y="215"/>
                  <a:pt x="322" y="206"/>
                  <a:pt x="328" y="196"/>
                </a:cubicBezTo>
                <a:cubicBezTo>
                  <a:pt x="335" y="182"/>
                  <a:pt x="339" y="167"/>
                  <a:pt x="339" y="151"/>
                </a:cubicBezTo>
                <a:cubicBezTo>
                  <a:pt x="339" y="138"/>
                  <a:pt x="337" y="126"/>
                  <a:pt x="332" y="115"/>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4" name="Freeform 369"/>
          <p:cNvSpPr>
            <a:spLocks/>
          </p:cNvSpPr>
          <p:nvPr userDrawn="1"/>
        </p:nvSpPr>
        <p:spPr bwMode="auto">
          <a:xfrm>
            <a:off x="3939281" y="1798006"/>
            <a:ext cx="114330" cy="366713"/>
          </a:xfrm>
          <a:custGeom>
            <a:avLst/>
            <a:gdLst/>
            <a:ahLst/>
            <a:cxnLst>
              <a:cxn ang="0">
                <a:pos x="80" y="356"/>
              </a:cxn>
              <a:cxn ang="0">
                <a:pos x="80" y="333"/>
              </a:cxn>
              <a:cxn ang="0">
                <a:pos x="131" y="280"/>
              </a:cxn>
              <a:cxn ang="0">
                <a:pos x="131" y="53"/>
              </a:cxn>
              <a:cxn ang="0">
                <a:pos x="78" y="0"/>
              </a:cxn>
              <a:cxn ang="0">
                <a:pos x="54" y="0"/>
              </a:cxn>
              <a:cxn ang="0">
                <a:pos x="0" y="53"/>
              </a:cxn>
              <a:cxn ang="0">
                <a:pos x="0" y="280"/>
              </a:cxn>
              <a:cxn ang="0">
                <a:pos x="16" y="318"/>
              </a:cxn>
              <a:cxn ang="0">
                <a:pos x="35" y="318"/>
              </a:cxn>
              <a:cxn ang="0">
                <a:pos x="35" y="299"/>
              </a:cxn>
              <a:cxn ang="0">
                <a:pos x="27" y="280"/>
              </a:cxn>
              <a:cxn ang="0">
                <a:pos x="27" y="255"/>
              </a:cxn>
              <a:cxn ang="0">
                <a:pos x="54" y="263"/>
              </a:cxn>
              <a:cxn ang="0">
                <a:pos x="77" y="263"/>
              </a:cxn>
              <a:cxn ang="0">
                <a:pos x="91" y="249"/>
              </a:cxn>
              <a:cxn ang="0">
                <a:pos x="77" y="236"/>
              </a:cxn>
              <a:cxn ang="0">
                <a:pos x="54" y="236"/>
              </a:cxn>
              <a:cxn ang="0">
                <a:pos x="35" y="228"/>
              </a:cxn>
              <a:cxn ang="0">
                <a:pos x="27" y="209"/>
              </a:cxn>
              <a:cxn ang="0">
                <a:pos x="27" y="206"/>
              </a:cxn>
              <a:cxn ang="0">
                <a:pos x="27" y="177"/>
              </a:cxn>
              <a:cxn ang="0">
                <a:pos x="54" y="184"/>
              </a:cxn>
              <a:cxn ang="0">
                <a:pos x="77" y="184"/>
              </a:cxn>
              <a:cxn ang="0">
                <a:pos x="91" y="171"/>
              </a:cxn>
              <a:cxn ang="0">
                <a:pos x="77" y="157"/>
              </a:cxn>
              <a:cxn ang="0">
                <a:pos x="54" y="157"/>
              </a:cxn>
              <a:cxn ang="0">
                <a:pos x="35" y="149"/>
              </a:cxn>
              <a:cxn ang="0">
                <a:pos x="27" y="131"/>
              </a:cxn>
              <a:cxn ang="0">
                <a:pos x="27" y="128"/>
              </a:cxn>
              <a:cxn ang="0">
                <a:pos x="27" y="97"/>
              </a:cxn>
              <a:cxn ang="0">
                <a:pos x="54" y="104"/>
              </a:cxn>
              <a:cxn ang="0">
                <a:pos x="77" y="104"/>
              </a:cxn>
              <a:cxn ang="0">
                <a:pos x="91" y="91"/>
              </a:cxn>
              <a:cxn ang="0">
                <a:pos x="77" y="77"/>
              </a:cxn>
              <a:cxn ang="0">
                <a:pos x="54" y="77"/>
              </a:cxn>
              <a:cxn ang="0">
                <a:pos x="35" y="69"/>
              </a:cxn>
              <a:cxn ang="0">
                <a:pos x="27" y="51"/>
              </a:cxn>
              <a:cxn ang="0">
                <a:pos x="27" y="50"/>
              </a:cxn>
              <a:cxn ang="0">
                <a:pos x="54" y="27"/>
              </a:cxn>
              <a:cxn ang="0">
                <a:pos x="78" y="27"/>
              </a:cxn>
              <a:cxn ang="0">
                <a:pos x="104" y="53"/>
              </a:cxn>
              <a:cxn ang="0">
                <a:pos x="104" y="280"/>
              </a:cxn>
              <a:cxn ang="0">
                <a:pos x="78" y="307"/>
              </a:cxn>
              <a:cxn ang="0">
                <a:pos x="71" y="307"/>
              </a:cxn>
              <a:cxn ang="0">
                <a:pos x="69" y="307"/>
              </a:cxn>
              <a:cxn ang="0">
                <a:pos x="67" y="307"/>
              </a:cxn>
              <a:cxn ang="0">
                <a:pos x="53" y="320"/>
              </a:cxn>
              <a:cxn ang="0">
                <a:pos x="53" y="368"/>
              </a:cxn>
              <a:cxn ang="0">
                <a:pos x="61" y="380"/>
              </a:cxn>
              <a:cxn ang="0">
                <a:pos x="68" y="382"/>
              </a:cxn>
              <a:cxn ang="0">
                <a:pos x="107" y="394"/>
              </a:cxn>
              <a:cxn ang="0">
                <a:pos x="68" y="406"/>
              </a:cxn>
              <a:cxn ang="0">
                <a:pos x="29" y="394"/>
              </a:cxn>
              <a:cxn ang="0">
                <a:pos x="39" y="387"/>
              </a:cxn>
              <a:cxn ang="0">
                <a:pos x="46" y="370"/>
              </a:cxn>
              <a:cxn ang="0">
                <a:pos x="29" y="362"/>
              </a:cxn>
              <a:cxn ang="0">
                <a:pos x="2" y="394"/>
              </a:cxn>
              <a:cxn ang="0">
                <a:pos x="68" y="433"/>
              </a:cxn>
              <a:cxn ang="0">
                <a:pos x="134" y="394"/>
              </a:cxn>
              <a:cxn ang="0">
                <a:pos x="80" y="356"/>
              </a:cxn>
            </a:cxnLst>
            <a:rect l="0" t="0" r="r" b="b"/>
            <a:pathLst>
              <a:path w="134" h="433">
                <a:moveTo>
                  <a:pt x="80" y="356"/>
                </a:moveTo>
                <a:cubicBezTo>
                  <a:pt x="80" y="333"/>
                  <a:pt x="80" y="333"/>
                  <a:pt x="80" y="333"/>
                </a:cubicBezTo>
                <a:cubicBezTo>
                  <a:pt x="108" y="332"/>
                  <a:pt x="131" y="309"/>
                  <a:pt x="131" y="280"/>
                </a:cubicBezTo>
                <a:cubicBezTo>
                  <a:pt x="131" y="53"/>
                  <a:pt x="131" y="53"/>
                  <a:pt x="131" y="53"/>
                </a:cubicBezTo>
                <a:cubicBezTo>
                  <a:pt x="131" y="24"/>
                  <a:pt x="107" y="0"/>
                  <a:pt x="78" y="0"/>
                </a:cubicBezTo>
                <a:cubicBezTo>
                  <a:pt x="54" y="0"/>
                  <a:pt x="54" y="0"/>
                  <a:pt x="54" y="0"/>
                </a:cubicBezTo>
                <a:cubicBezTo>
                  <a:pt x="24" y="0"/>
                  <a:pt x="0" y="24"/>
                  <a:pt x="0" y="53"/>
                </a:cubicBezTo>
                <a:cubicBezTo>
                  <a:pt x="0" y="280"/>
                  <a:pt x="0" y="280"/>
                  <a:pt x="0" y="280"/>
                </a:cubicBezTo>
                <a:cubicBezTo>
                  <a:pt x="0" y="294"/>
                  <a:pt x="6" y="308"/>
                  <a:pt x="16" y="318"/>
                </a:cubicBezTo>
                <a:cubicBezTo>
                  <a:pt x="21" y="323"/>
                  <a:pt x="30" y="323"/>
                  <a:pt x="35" y="318"/>
                </a:cubicBezTo>
                <a:cubicBezTo>
                  <a:pt x="40" y="313"/>
                  <a:pt x="40" y="304"/>
                  <a:pt x="35" y="299"/>
                </a:cubicBezTo>
                <a:cubicBezTo>
                  <a:pt x="29" y="294"/>
                  <a:pt x="27" y="287"/>
                  <a:pt x="27" y="280"/>
                </a:cubicBezTo>
                <a:cubicBezTo>
                  <a:pt x="27" y="255"/>
                  <a:pt x="27" y="255"/>
                  <a:pt x="27" y="255"/>
                </a:cubicBezTo>
                <a:cubicBezTo>
                  <a:pt x="35" y="260"/>
                  <a:pt x="44" y="263"/>
                  <a:pt x="54" y="263"/>
                </a:cubicBezTo>
                <a:cubicBezTo>
                  <a:pt x="77" y="263"/>
                  <a:pt x="77" y="263"/>
                  <a:pt x="77" y="263"/>
                </a:cubicBezTo>
                <a:cubicBezTo>
                  <a:pt x="85" y="263"/>
                  <a:pt x="91" y="257"/>
                  <a:pt x="91" y="249"/>
                </a:cubicBezTo>
                <a:cubicBezTo>
                  <a:pt x="91" y="242"/>
                  <a:pt x="85" y="236"/>
                  <a:pt x="77" y="236"/>
                </a:cubicBezTo>
                <a:cubicBezTo>
                  <a:pt x="54" y="236"/>
                  <a:pt x="54" y="236"/>
                  <a:pt x="54" y="236"/>
                </a:cubicBezTo>
                <a:cubicBezTo>
                  <a:pt x="47" y="236"/>
                  <a:pt x="40" y="233"/>
                  <a:pt x="35" y="228"/>
                </a:cubicBezTo>
                <a:cubicBezTo>
                  <a:pt x="30" y="223"/>
                  <a:pt x="27" y="216"/>
                  <a:pt x="27" y="209"/>
                </a:cubicBezTo>
                <a:cubicBezTo>
                  <a:pt x="27" y="208"/>
                  <a:pt x="27" y="207"/>
                  <a:pt x="27" y="206"/>
                </a:cubicBezTo>
                <a:cubicBezTo>
                  <a:pt x="27" y="177"/>
                  <a:pt x="27" y="177"/>
                  <a:pt x="27" y="177"/>
                </a:cubicBezTo>
                <a:cubicBezTo>
                  <a:pt x="35" y="181"/>
                  <a:pt x="44" y="184"/>
                  <a:pt x="54" y="184"/>
                </a:cubicBezTo>
                <a:cubicBezTo>
                  <a:pt x="77" y="184"/>
                  <a:pt x="77" y="184"/>
                  <a:pt x="77" y="184"/>
                </a:cubicBezTo>
                <a:cubicBezTo>
                  <a:pt x="85" y="184"/>
                  <a:pt x="91" y="178"/>
                  <a:pt x="91" y="171"/>
                </a:cubicBezTo>
                <a:cubicBezTo>
                  <a:pt x="91" y="163"/>
                  <a:pt x="85" y="157"/>
                  <a:pt x="77" y="157"/>
                </a:cubicBezTo>
                <a:cubicBezTo>
                  <a:pt x="54" y="157"/>
                  <a:pt x="54" y="157"/>
                  <a:pt x="54" y="157"/>
                </a:cubicBezTo>
                <a:cubicBezTo>
                  <a:pt x="47" y="157"/>
                  <a:pt x="40" y="155"/>
                  <a:pt x="35" y="149"/>
                </a:cubicBezTo>
                <a:cubicBezTo>
                  <a:pt x="30" y="144"/>
                  <a:pt x="27" y="138"/>
                  <a:pt x="27" y="131"/>
                </a:cubicBezTo>
                <a:cubicBezTo>
                  <a:pt x="27" y="130"/>
                  <a:pt x="27" y="129"/>
                  <a:pt x="27" y="128"/>
                </a:cubicBezTo>
                <a:cubicBezTo>
                  <a:pt x="27" y="97"/>
                  <a:pt x="27" y="97"/>
                  <a:pt x="27" y="97"/>
                </a:cubicBezTo>
                <a:cubicBezTo>
                  <a:pt x="35" y="101"/>
                  <a:pt x="44" y="104"/>
                  <a:pt x="54" y="104"/>
                </a:cubicBezTo>
                <a:cubicBezTo>
                  <a:pt x="77" y="104"/>
                  <a:pt x="77" y="104"/>
                  <a:pt x="77" y="104"/>
                </a:cubicBezTo>
                <a:cubicBezTo>
                  <a:pt x="85" y="104"/>
                  <a:pt x="91" y="98"/>
                  <a:pt x="91" y="91"/>
                </a:cubicBezTo>
                <a:cubicBezTo>
                  <a:pt x="91" y="83"/>
                  <a:pt x="85" y="77"/>
                  <a:pt x="77" y="77"/>
                </a:cubicBezTo>
                <a:cubicBezTo>
                  <a:pt x="54" y="77"/>
                  <a:pt x="54" y="77"/>
                  <a:pt x="54" y="77"/>
                </a:cubicBezTo>
                <a:cubicBezTo>
                  <a:pt x="47" y="77"/>
                  <a:pt x="40" y="75"/>
                  <a:pt x="35" y="69"/>
                </a:cubicBezTo>
                <a:cubicBezTo>
                  <a:pt x="30" y="64"/>
                  <a:pt x="27" y="58"/>
                  <a:pt x="27" y="51"/>
                </a:cubicBezTo>
                <a:cubicBezTo>
                  <a:pt x="27" y="50"/>
                  <a:pt x="27" y="50"/>
                  <a:pt x="27" y="50"/>
                </a:cubicBezTo>
                <a:cubicBezTo>
                  <a:pt x="29" y="37"/>
                  <a:pt x="40" y="27"/>
                  <a:pt x="54" y="27"/>
                </a:cubicBezTo>
                <a:cubicBezTo>
                  <a:pt x="78" y="27"/>
                  <a:pt x="78" y="27"/>
                  <a:pt x="78" y="27"/>
                </a:cubicBezTo>
                <a:cubicBezTo>
                  <a:pt x="93" y="27"/>
                  <a:pt x="104" y="38"/>
                  <a:pt x="104" y="53"/>
                </a:cubicBezTo>
                <a:cubicBezTo>
                  <a:pt x="104" y="280"/>
                  <a:pt x="104" y="280"/>
                  <a:pt x="104" y="280"/>
                </a:cubicBezTo>
                <a:cubicBezTo>
                  <a:pt x="104" y="295"/>
                  <a:pt x="93" y="307"/>
                  <a:pt x="78" y="307"/>
                </a:cubicBezTo>
                <a:cubicBezTo>
                  <a:pt x="71" y="307"/>
                  <a:pt x="71" y="307"/>
                  <a:pt x="71" y="307"/>
                </a:cubicBezTo>
                <a:cubicBezTo>
                  <a:pt x="70" y="307"/>
                  <a:pt x="69" y="307"/>
                  <a:pt x="69" y="307"/>
                </a:cubicBezTo>
                <a:cubicBezTo>
                  <a:pt x="68" y="307"/>
                  <a:pt x="67" y="307"/>
                  <a:pt x="67" y="307"/>
                </a:cubicBezTo>
                <a:cubicBezTo>
                  <a:pt x="59" y="307"/>
                  <a:pt x="53" y="313"/>
                  <a:pt x="53" y="320"/>
                </a:cubicBezTo>
                <a:cubicBezTo>
                  <a:pt x="53" y="368"/>
                  <a:pt x="53" y="368"/>
                  <a:pt x="53" y="368"/>
                </a:cubicBezTo>
                <a:cubicBezTo>
                  <a:pt x="53" y="374"/>
                  <a:pt x="57" y="378"/>
                  <a:pt x="61" y="380"/>
                </a:cubicBezTo>
                <a:cubicBezTo>
                  <a:pt x="63" y="381"/>
                  <a:pt x="66" y="382"/>
                  <a:pt x="68" y="382"/>
                </a:cubicBezTo>
                <a:cubicBezTo>
                  <a:pt x="92" y="382"/>
                  <a:pt x="106" y="391"/>
                  <a:pt x="107" y="394"/>
                </a:cubicBezTo>
                <a:cubicBezTo>
                  <a:pt x="106" y="397"/>
                  <a:pt x="92" y="406"/>
                  <a:pt x="68" y="406"/>
                </a:cubicBezTo>
                <a:cubicBezTo>
                  <a:pt x="44" y="406"/>
                  <a:pt x="30" y="398"/>
                  <a:pt x="29" y="394"/>
                </a:cubicBezTo>
                <a:cubicBezTo>
                  <a:pt x="29" y="393"/>
                  <a:pt x="32" y="390"/>
                  <a:pt x="39" y="387"/>
                </a:cubicBezTo>
                <a:cubicBezTo>
                  <a:pt x="46" y="384"/>
                  <a:pt x="49" y="376"/>
                  <a:pt x="46" y="370"/>
                </a:cubicBezTo>
                <a:cubicBezTo>
                  <a:pt x="43" y="363"/>
                  <a:pt x="36" y="360"/>
                  <a:pt x="29" y="362"/>
                </a:cubicBezTo>
                <a:cubicBezTo>
                  <a:pt x="12" y="369"/>
                  <a:pt x="2" y="381"/>
                  <a:pt x="2" y="394"/>
                </a:cubicBezTo>
                <a:cubicBezTo>
                  <a:pt x="2" y="416"/>
                  <a:pt x="30" y="433"/>
                  <a:pt x="68" y="433"/>
                </a:cubicBezTo>
                <a:cubicBezTo>
                  <a:pt x="106" y="433"/>
                  <a:pt x="134" y="416"/>
                  <a:pt x="134" y="394"/>
                </a:cubicBezTo>
                <a:cubicBezTo>
                  <a:pt x="134" y="374"/>
                  <a:pt x="112" y="359"/>
                  <a:pt x="80" y="356"/>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grpSp>
        <p:nvGrpSpPr>
          <p:cNvPr id="55" name="Group 54"/>
          <p:cNvGrpSpPr/>
          <p:nvPr userDrawn="1"/>
        </p:nvGrpSpPr>
        <p:grpSpPr>
          <a:xfrm>
            <a:off x="3821383" y="3817891"/>
            <a:ext cx="350135" cy="348854"/>
            <a:chOff x="5486401" y="5233988"/>
            <a:chExt cx="466725" cy="465138"/>
          </a:xfrm>
          <a:noFill/>
        </p:grpSpPr>
        <p:sp>
          <p:nvSpPr>
            <p:cNvPr id="56" name="Line 401"/>
            <p:cNvSpPr>
              <a:spLocks noChangeShapeType="1"/>
            </p:cNvSpPr>
            <p:nvPr/>
          </p:nvSpPr>
          <p:spPr bwMode="auto">
            <a:xfrm flipV="1">
              <a:off x="5943601" y="5319713"/>
              <a:ext cx="4763" cy="63500"/>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57" name="Line 402"/>
            <p:cNvSpPr>
              <a:spLocks noChangeShapeType="1"/>
            </p:cNvSpPr>
            <p:nvPr/>
          </p:nvSpPr>
          <p:spPr bwMode="auto">
            <a:xfrm flipH="1" flipV="1">
              <a:off x="5884863" y="5362576"/>
              <a:ext cx="58738" cy="20638"/>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58" name="Freeform 403"/>
            <p:cNvSpPr>
              <a:spLocks/>
            </p:cNvSpPr>
            <p:nvPr/>
          </p:nvSpPr>
          <p:spPr bwMode="auto">
            <a:xfrm>
              <a:off x="5486401" y="5233988"/>
              <a:ext cx="466725" cy="465138"/>
            </a:xfrm>
            <a:custGeom>
              <a:avLst/>
              <a:gdLst/>
              <a:ahLst/>
              <a:cxnLst>
                <a:cxn ang="0">
                  <a:pos x="20" y="297"/>
                </a:cxn>
                <a:cxn ang="0">
                  <a:pos x="207" y="414"/>
                </a:cxn>
                <a:cxn ang="0">
                  <a:pos x="414" y="208"/>
                </a:cxn>
                <a:cxn ang="0">
                  <a:pos x="332" y="208"/>
                </a:cxn>
                <a:cxn ang="0">
                  <a:pos x="274" y="304"/>
                </a:cxn>
                <a:cxn ang="0">
                  <a:pos x="209" y="208"/>
                </a:cxn>
                <a:cxn ang="0">
                  <a:pos x="144" y="96"/>
                </a:cxn>
                <a:cxn ang="0">
                  <a:pos x="82" y="208"/>
                </a:cxn>
                <a:cxn ang="0">
                  <a:pos x="0" y="208"/>
                </a:cxn>
                <a:cxn ang="0">
                  <a:pos x="0" y="207"/>
                </a:cxn>
                <a:cxn ang="0">
                  <a:pos x="207" y="0"/>
                </a:cxn>
                <a:cxn ang="0">
                  <a:pos x="393" y="117"/>
                </a:cxn>
              </a:cxnLst>
              <a:rect l="0" t="0" r="r" b="b"/>
              <a:pathLst>
                <a:path w="414" h="414">
                  <a:moveTo>
                    <a:pt x="20" y="297"/>
                  </a:moveTo>
                  <a:cubicBezTo>
                    <a:pt x="54" y="366"/>
                    <a:pt x="125" y="414"/>
                    <a:pt x="207" y="414"/>
                  </a:cubicBezTo>
                  <a:cubicBezTo>
                    <a:pt x="321" y="414"/>
                    <a:pt x="414" y="322"/>
                    <a:pt x="414" y="208"/>
                  </a:cubicBezTo>
                  <a:cubicBezTo>
                    <a:pt x="332" y="208"/>
                    <a:pt x="332" y="208"/>
                    <a:pt x="332" y="208"/>
                  </a:cubicBezTo>
                  <a:cubicBezTo>
                    <a:pt x="332" y="208"/>
                    <a:pt x="314" y="304"/>
                    <a:pt x="274" y="304"/>
                  </a:cubicBezTo>
                  <a:cubicBezTo>
                    <a:pt x="234" y="304"/>
                    <a:pt x="218" y="242"/>
                    <a:pt x="209" y="208"/>
                  </a:cubicBezTo>
                  <a:cubicBezTo>
                    <a:pt x="199" y="173"/>
                    <a:pt x="185" y="96"/>
                    <a:pt x="144" y="96"/>
                  </a:cubicBezTo>
                  <a:cubicBezTo>
                    <a:pt x="104" y="97"/>
                    <a:pt x="82" y="208"/>
                    <a:pt x="82" y="208"/>
                  </a:cubicBezTo>
                  <a:cubicBezTo>
                    <a:pt x="0" y="208"/>
                    <a:pt x="0" y="208"/>
                    <a:pt x="0" y="208"/>
                  </a:cubicBezTo>
                  <a:cubicBezTo>
                    <a:pt x="0" y="207"/>
                    <a:pt x="0" y="207"/>
                    <a:pt x="0" y="207"/>
                  </a:cubicBezTo>
                  <a:cubicBezTo>
                    <a:pt x="0" y="93"/>
                    <a:pt x="93" y="0"/>
                    <a:pt x="207" y="0"/>
                  </a:cubicBezTo>
                  <a:cubicBezTo>
                    <a:pt x="289" y="0"/>
                    <a:pt x="360" y="48"/>
                    <a:pt x="393" y="117"/>
                  </a:cubicBezTo>
                </a:path>
              </a:pathLst>
            </a:cu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59" name="Line 404"/>
            <p:cNvSpPr>
              <a:spLocks noChangeShapeType="1"/>
            </p:cNvSpPr>
            <p:nvPr/>
          </p:nvSpPr>
          <p:spPr bwMode="auto">
            <a:xfrm flipH="1">
              <a:off x="5492751" y="5551488"/>
              <a:ext cx="7938" cy="63500"/>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60" name="Line 405"/>
            <p:cNvSpPr>
              <a:spLocks noChangeShapeType="1"/>
            </p:cNvSpPr>
            <p:nvPr/>
          </p:nvSpPr>
          <p:spPr bwMode="auto">
            <a:xfrm>
              <a:off x="5500688" y="5551488"/>
              <a:ext cx="57150" cy="25400"/>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61" name="Freeform 441"/>
          <p:cNvSpPr>
            <a:spLocks/>
          </p:cNvSpPr>
          <p:nvPr userDrawn="1"/>
        </p:nvSpPr>
        <p:spPr bwMode="auto">
          <a:xfrm>
            <a:off x="3888072" y="1309615"/>
            <a:ext cx="216750" cy="386954"/>
          </a:xfrm>
          <a:custGeom>
            <a:avLst/>
            <a:gdLst/>
            <a:ahLst/>
            <a:cxnLst>
              <a:cxn ang="0">
                <a:pos x="109" y="15"/>
              </a:cxn>
              <a:cxn ang="0">
                <a:pos x="84" y="49"/>
              </a:cxn>
              <a:cxn ang="0">
                <a:pos x="3" y="118"/>
              </a:cxn>
              <a:cxn ang="0">
                <a:pos x="0" y="142"/>
              </a:cxn>
              <a:cxn ang="0">
                <a:pos x="13" y="189"/>
              </a:cxn>
              <a:cxn ang="0">
                <a:pos x="65" y="230"/>
              </a:cxn>
              <a:cxn ang="0">
                <a:pos x="77" y="274"/>
              </a:cxn>
              <a:cxn ang="0">
                <a:pos x="77" y="283"/>
              </a:cxn>
              <a:cxn ang="0">
                <a:pos x="31" y="439"/>
              </a:cxn>
              <a:cxn ang="0">
                <a:pos x="30" y="445"/>
              </a:cxn>
              <a:cxn ang="0">
                <a:pos x="32" y="452"/>
              </a:cxn>
              <a:cxn ang="0">
                <a:pos x="43" y="458"/>
              </a:cxn>
              <a:cxn ang="0">
                <a:pos x="241" y="458"/>
              </a:cxn>
              <a:cxn ang="0">
                <a:pos x="252" y="452"/>
              </a:cxn>
              <a:cxn ang="0">
                <a:pos x="253" y="439"/>
              </a:cxn>
              <a:cxn ang="0">
                <a:pos x="221" y="226"/>
              </a:cxn>
              <a:cxn ang="0">
                <a:pos x="223" y="216"/>
              </a:cxn>
              <a:cxn ang="0">
                <a:pos x="217" y="208"/>
              </a:cxn>
              <a:cxn ang="0">
                <a:pos x="107" y="195"/>
              </a:cxn>
              <a:cxn ang="0">
                <a:pos x="97" y="210"/>
              </a:cxn>
              <a:cxn ang="0">
                <a:pos x="112" y="221"/>
              </a:cxn>
              <a:cxn ang="0">
                <a:pos x="192" y="225"/>
              </a:cxn>
              <a:cxn ang="0">
                <a:pos x="180" y="283"/>
              </a:cxn>
              <a:cxn ang="0">
                <a:pos x="219" y="432"/>
              </a:cxn>
              <a:cxn ang="0">
                <a:pos x="64" y="432"/>
              </a:cxn>
              <a:cxn ang="0">
                <a:pos x="104" y="284"/>
              </a:cxn>
              <a:cxn ang="0">
                <a:pos x="103" y="268"/>
              </a:cxn>
              <a:cxn ang="0">
                <a:pos x="85" y="213"/>
              </a:cxn>
              <a:cxn ang="0">
                <a:pos x="77" y="206"/>
              </a:cxn>
              <a:cxn ang="0">
                <a:pos x="36" y="175"/>
              </a:cxn>
              <a:cxn ang="0">
                <a:pos x="27" y="142"/>
              </a:cxn>
              <a:cxn ang="0">
                <a:pos x="29" y="125"/>
              </a:cxn>
              <a:cxn ang="0">
                <a:pos x="94" y="75"/>
              </a:cxn>
              <a:cxn ang="0">
                <a:pos x="98" y="75"/>
              </a:cxn>
              <a:cxn ang="0">
                <a:pos x="98" y="75"/>
              </a:cxn>
              <a:cxn ang="0">
                <a:pos x="108" y="64"/>
              </a:cxn>
              <a:cxn ang="0">
                <a:pos x="125" y="37"/>
              </a:cxn>
              <a:cxn ang="0">
                <a:pos x="156" y="30"/>
              </a:cxn>
              <a:cxn ang="0">
                <a:pos x="184" y="47"/>
              </a:cxn>
              <a:cxn ang="0">
                <a:pos x="191" y="78"/>
              </a:cxn>
              <a:cxn ang="0">
                <a:pos x="202" y="93"/>
              </a:cxn>
              <a:cxn ang="0">
                <a:pos x="217" y="83"/>
              </a:cxn>
              <a:cxn ang="0">
                <a:pos x="205" y="31"/>
              </a:cxn>
              <a:cxn ang="0">
                <a:pos x="161" y="3"/>
              </a:cxn>
              <a:cxn ang="0">
                <a:pos x="109" y="15"/>
              </a:cxn>
            </a:cxnLst>
            <a:rect l="0" t="0" r="r" b="b"/>
            <a:pathLst>
              <a:path w="255" h="458">
                <a:moveTo>
                  <a:pt x="109" y="15"/>
                </a:moveTo>
                <a:cubicBezTo>
                  <a:pt x="97" y="23"/>
                  <a:pt x="89" y="35"/>
                  <a:pt x="84" y="49"/>
                </a:cubicBezTo>
                <a:cubicBezTo>
                  <a:pt x="46" y="53"/>
                  <a:pt x="13" y="80"/>
                  <a:pt x="3" y="118"/>
                </a:cubicBezTo>
                <a:cubicBezTo>
                  <a:pt x="1" y="126"/>
                  <a:pt x="0" y="134"/>
                  <a:pt x="0" y="142"/>
                </a:cubicBezTo>
                <a:cubicBezTo>
                  <a:pt x="0" y="158"/>
                  <a:pt x="5" y="174"/>
                  <a:pt x="13" y="189"/>
                </a:cubicBezTo>
                <a:cubicBezTo>
                  <a:pt x="25" y="209"/>
                  <a:pt x="43" y="223"/>
                  <a:pt x="65" y="230"/>
                </a:cubicBezTo>
                <a:cubicBezTo>
                  <a:pt x="68" y="235"/>
                  <a:pt x="75" y="249"/>
                  <a:pt x="77" y="274"/>
                </a:cubicBezTo>
                <a:cubicBezTo>
                  <a:pt x="77" y="277"/>
                  <a:pt x="77" y="280"/>
                  <a:pt x="77" y="283"/>
                </a:cubicBezTo>
                <a:cubicBezTo>
                  <a:pt x="77" y="315"/>
                  <a:pt x="68" y="366"/>
                  <a:pt x="31" y="439"/>
                </a:cubicBezTo>
                <a:cubicBezTo>
                  <a:pt x="30" y="441"/>
                  <a:pt x="30" y="443"/>
                  <a:pt x="30" y="445"/>
                </a:cubicBezTo>
                <a:cubicBezTo>
                  <a:pt x="30" y="448"/>
                  <a:pt x="30" y="450"/>
                  <a:pt x="32" y="452"/>
                </a:cubicBezTo>
                <a:cubicBezTo>
                  <a:pt x="34" y="456"/>
                  <a:pt x="38" y="458"/>
                  <a:pt x="43" y="458"/>
                </a:cubicBezTo>
                <a:cubicBezTo>
                  <a:pt x="241" y="458"/>
                  <a:pt x="241" y="458"/>
                  <a:pt x="241" y="458"/>
                </a:cubicBezTo>
                <a:cubicBezTo>
                  <a:pt x="246" y="458"/>
                  <a:pt x="250" y="456"/>
                  <a:pt x="252" y="452"/>
                </a:cubicBezTo>
                <a:cubicBezTo>
                  <a:pt x="255" y="448"/>
                  <a:pt x="255" y="443"/>
                  <a:pt x="253" y="439"/>
                </a:cubicBezTo>
                <a:cubicBezTo>
                  <a:pt x="252" y="437"/>
                  <a:pt x="176" y="295"/>
                  <a:pt x="221" y="226"/>
                </a:cubicBezTo>
                <a:cubicBezTo>
                  <a:pt x="223" y="223"/>
                  <a:pt x="224" y="220"/>
                  <a:pt x="223" y="216"/>
                </a:cubicBezTo>
                <a:cubicBezTo>
                  <a:pt x="222" y="213"/>
                  <a:pt x="220" y="210"/>
                  <a:pt x="217" y="208"/>
                </a:cubicBezTo>
                <a:cubicBezTo>
                  <a:pt x="215" y="207"/>
                  <a:pt x="175" y="181"/>
                  <a:pt x="107" y="195"/>
                </a:cubicBezTo>
                <a:cubicBezTo>
                  <a:pt x="100" y="196"/>
                  <a:pt x="95" y="203"/>
                  <a:pt x="97" y="210"/>
                </a:cubicBezTo>
                <a:cubicBezTo>
                  <a:pt x="98" y="217"/>
                  <a:pt x="105" y="222"/>
                  <a:pt x="112" y="221"/>
                </a:cubicBezTo>
                <a:cubicBezTo>
                  <a:pt x="150" y="213"/>
                  <a:pt x="177" y="220"/>
                  <a:pt x="192" y="225"/>
                </a:cubicBezTo>
                <a:cubicBezTo>
                  <a:pt x="184" y="243"/>
                  <a:pt x="180" y="262"/>
                  <a:pt x="180" y="283"/>
                </a:cubicBezTo>
                <a:cubicBezTo>
                  <a:pt x="180" y="339"/>
                  <a:pt x="205" y="401"/>
                  <a:pt x="219" y="432"/>
                </a:cubicBezTo>
                <a:cubicBezTo>
                  <a:pt x="189" y="432"/>
                  <a:pt x="94" y="432"/>
                  <a:pt x="64" y="432"/>
                </a:cubicBezTo>
                <a:cubicBezTo>
                  <a:pt x="91" y="376"/>
                  <a:pt x="104" y="326"/>
                  <a:pt x="104" y="284"/>
                </a:cubicBezTo>
                <a:cubicBezTo>
                  <a:pt x="104" y="279"/>
                  <a:pt x="104" y="273"/>
                  <a:pt x="103" y="268"/>
                </a:cubicBezTo>
                <a:cubicBezTo>
                  <a:pt x="100" y="237"/>
                  <a:pt x="90" y="219"/>
                  <a:pt x="85" y="213"/>
                </a:cubicBezTo>
                <a:cubicBezTo>
                  <a:pt x="84" y="210"/>
                  <a:pt x="81" y="207"/>
                  <a:pt x="77" y="206"/>
                </a:cubicBezTo>
                <a:cubicBezTo>
                  <a:pt x="60" y="202"/>
                  <a:pt x="45" y="191"/>
                  <a:pt x="36" y="175"/>
                </a:cubicBezTo>
                <a:cubicBezTo>
                  <a:pt x="30" y="165"/>
                  <a:pt x="27" y="154"/>
                  <a:pt x="27" y="142"/>
                </a:cubicBezTo>
                <a:cubicBezTo>
                  <a:pt x="27" y="136"/>
                  <a:pt x="28" y="131"/>
                  <a:pt x="29" y="125"/>
                </a:cubicBezTo>
                <a:cubicBezTo>
                  <a:pt x="37" y="95"/>
                  <a:pt x="64" y="75"/>
                  <a:pt x="94" y="75"/>
                </a:cubicBezTo>
                <a:cubicBezTo>
                  <a:pt x="95" y="75"/>
                  <a:pt x="97" y="75"/>
                  <a:pt x="98" y="75"/>
                </a:cubicBezTo>
                <a:cubicBezTo>
                  <a:pt x="98" y="75"/>
                  <a:pt x="98" y="75"/>
                  <a:pt x="98" y="75"/>
                </a:cubicBezTo>
                <a:cubicBezTo>
                  <a:pt x="103" y="73"/>
                  <a:pt x="107" y="69"/>
                  <a:pt x="108" y="64"/>
                </a:cubicBezTo>
                <a:cubicBezTo>
                  <a:pt x="110" y="53"/>
                  <a:pt x="116" y="43"/>
                  <a:pt x="125" y="37"/>
                </a:cubicBezTo>
                <a:cubicBezTo>
                  <a:pt x="134" y="30"/>
                  <a:pt x="145" y="28"/>
                  <a:pt x="156" y="30"/>
                </a:cubicBezTo>
                <a:cubicBezTo>
                  <a:pt x="167" y="31"/>
                  <a:pt x="177" y="37"/>
                  <a:pt x="184" y="47"/>
                </a:cubicBezTo>
                <a:cubicBezTo>
                  <a:pt x="190" y="56"/>
                  <a:pt x="193" y="67"/>
                  <a:pt x="191" y="78"/>
                </a:cubicBezTo>
                <a:cubicBezTo>
                  <a:pt x="189" y="85"/>
                  <a:pt x="194" y="92"/>
                  <a:pt x="202" y="93"/>
                </a:cubicBezTo>
                <a:cubicBezTo>
                  <a:pt x="209" y="95"/>
                  <a:pt x="216" y="90"/>
                  <a:pt x="217" y="83"/>
                </a:cubicBezTo>
                <a:cubicBezTo>
                  <a:pt x="220" y="64"/>
                  <a:pt x="216" y="46"/>
                  <a:pt x="205" y="31"/>
                </a:cubicBezTo>
                <a:cubicBezTo>
                  <a:pt x="195" y="16"/>
                  <a:pt x="179" y="6"/>
                  <a:pt x="161" y="3"/>
                </a:cubicBezTo>
                <a:cubicBezTo>
                  <a:pt x="143" y="0"/>
                  <a:pt x="124" y="4"/>
                  <a:pt x="109" y="15"/>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2" name="Freeform 497"/>
          <p:cNvSpPr>
            <a:spLocks noEditPoints="1"/>
          </p:cNvSpPr>
          <p:nvPr userDrawn="1"/>
        </p:nvSpPr>
        <p:spPr bwMode="auto">
          <a:xfrm>
            <a:off x="3805896" y="2829272"/>
            <a:ext cx="381099" cy="246460"/>
          </a:xfrm>
          <a:custGeom>
            <a:avLst/>
            <a:gdLst/>
            <a:ahLst/>
            <a:cxnLst>
              <a:cxn ang="0">
                <a:pos x="25" y="33"/>
              </a:cxn>
              <a:cxn ang="0">
                <a:pos x="0" y="87"/>
              </a:cxn>
              <a:cxn ang="0">
                <a:pos x="51" y="166"/>
              </a:cxn>
              <a:cxn ang="0">
                <a:pos x="12" y="178"/>
              </a:cxn>
              <a:cxn ang="0">
                <a:pos x="24" y="231"/>
              </a:cxn>
              <a:cxn ang="0">
                <a:pos x="32" y="241"/>
              </a:cxn>
              <a:cxn ang="0">
                <a:pos x="131" y="241"/>
              </a:cxn>
              <a:cxn ang="0">
                <a:pos x="140" y="231"/>
              </a:cxn>
              <a:cxn ang="0">
                <a:pos x="188" y="290"/>
              </a:cxn>
              <a:cxn ang="0">
                <a:pos x="205" y="194"/>
              </a:cxn>
              <a:cxn ang="0">
                <a:pos x="189" y="202"/>
              </a:cxn>
              <a:cxn ang="0">
                <a:pos x="213" y="241"/>
              </a:cxn>
              <a:cxn ang="0">
                <a:pos x="163" y="241"/>
              </a:cxn>
              <a:cxn ang="0">
                <a:pos x="169" y="213"/>
              </a:cxn>
              <a:cxn ang="0">
                <a:pos x="111" y="207"/>
              </a:cxn>
              <a:cxn ang="0">
                <a:pos x="101" y="226"/>
              </a:cxn>
              <a:cxn ang="0">
                <a:pos x="81" y="266"/>
              </a:cxn>
              <a:cxn ang="0">
                <a:pos x="61" y="226"/>
              </a:cxn>
              <a:cxn ang="0">
                <a:pos x="51" y="206"/>
              </a:cxn>
              <a:cxn ang="0">
                <a:pos x="36" y="207"/>
              </a:cxn>
              <a:cxn ang="0">
                <a:pos x="78" y="190"/>
              </a:cxn>
              <a:cxn ang="0">
                <a:pos x="89" y="183"/>
              </a:cxn>
              <a:cxn ang="0">
                <a:pos x="87" y="168"/>
              </a:cxn>
              <a:cxn ang="0">
                <a:pos x="44" y="49"/>
              </a:cxn>
              <a:cxn ang="0">
                <a:pos x="230" y="88"/>
              </a:cxn>
              <a:cxn ang="0">
                <a:pos x="229" y="138"/>
              </a:cxn>
              <a:cxn ang="0">
                <a:pos x="211" y="170"/>
              </a:cxn>
              <a:cxn ang="0">
                <a:pos x="220" y="190"/>
              </a:cxn>
              <a:cxn ang="0">
                <a:pos x="302" y="178"/>
              </a:cxn>
              <a:cxn ang="0">
                <a:pos x="339" y="105"/>
              </a:cxn>
              <a:cxn ang="0">
                <a:pos x="364" y="153"/>
              </a:cxn>
              <a:cxn ang="0">
                <a:pos x="425" y="207"/>
              </a:cxn>
              <a:cxn ang="0">
                <a:pos x="391" y="207"/>
              </a:cxn>
              <a:cxn ang="0">
                <a:pos x="378" y="213"/>
              </a:cxn>
              <a:cxn ang="0">
                <a:pos x="384" y="241"/>
              </a:cxn>
              <a:cxn ang="0">
                <a:pos x="334" y="241"/>
              </a:cxn>
              <a:cxn ang="0">
                <a:pos x="357" y="211"/>
              </a:cxn>
              <a:cxn ang="0">
                <a:pos x="351" y="195"/>
              </a:cxn>
              <a:cxn ang="0">
                <a:pos x="309" y="241"/>
              </a:cxn>
              <a:cxn ang="0">
                <a:pos x="408" y="241"/>
              </a:cxn>
              <a:cxn ang="0">
                <a:pos x="437" y="231"/>
              </a:cxn>
              <a:cxn ang="0">
                <a:pos x="449" y="157"/>
              </a:cxn>
              <a:cxn ang="0">
                <a:pos x="376" y="131"/>
              </a:cxn>
              <a:cxn ang="0">
                <a:pos x="348" y="81"/>
              </a:cxn>
              <a:cxn ang="0">
                <a:pos x="278" y="93"/>
              </a:cxn>
              <a:cxn ang="0">
                <a:pos x="243" y="166"/>
              </a:cxn>
              <a:cxn ang="0">
                <a:pos x="252" y="147"/>
              </a:cxn>
              <a:cxn ang="0">
                <a:pos x="260" y="105"/>
              </a:cxn>
              <a:cxn ang="0">
                <a:pos x="247" y="71"/>
              </a:cxn>
              <a:cxn ang="0">
                <a:pos x="33" y="26"/>
              </a:cxn>
              <a:cxn ang="0">
                <a:pos x="33" y="26"/>
              </a:cxn>
            </a:cxnLst>
            <a:rect l="0" t="0" r="r" b="b"/>
            <a:pathLst>
              <a:path w="449" h="290">
                <a:moveTo>
                  <a:pt x="33" y="26"/>
                </a:moveTo>
                <a:cubicBezTo>
                  <a:pt x="30" y="27"/>
                  <a:pt x="26" y="30"/>
                  <a:pt x="25" y="33"/>
                </a:cubicBezTo>
                <a:cubicBezTo>
                  <a:pt x="1" y="82"/>
                  <a:pt x="1" y="82"/>
                  <a:pt x="1" y="82"/>
                </a:cubicBezTo>
                <a:cubicBezTo>
                  <a:pt x="0" y="84"/>
                  <a:pt x="0" y="85"/>
                  <a:pt x="0" y="87"/>
                </a:cubicBezTo>
                <a:cubicBezTo>
                  <a:pt x="0" y="89"/>
                  <a:pt x="0" y="91"/>
                  <a:pt x="1" y="93"/>
                </a:cubicBezTo>
                <a:cubicBezTo>
                  <a:pt x="2" y="95"/>
                  <a:pt x="23" y="133"/>
                  <a:pt x="51" y="166"/>
                </a:cubicBezTo>
                <a:cubicBezTo>
                  <a:pt x="45" y="166"/>
                  <a:pt x="24" y="166"/>
                  <a:pt x="24" y="166"/>
                </a:cubicBezTo>
                <a:cubicBezTo>
                  <a:pt x="17" y="166"/>
                  <a:pt x="12" y="171"/>
                  <a:pt x="12" y="178"/>
                </a:cubicBezTo>
                <a:cubicBezTo>
                  <a:pt x="12" y="219"/>
                  <a:pt x="12" y="219"/>
                  <a:pt x="12" y="219"/>
                </a:cubicBezTo>
                <a:cubicBezTo>
                  <a:pt x="12" y="226"/>
                  <a:pt x="17" y="231"/>
                  <a:pt x="24" y="231"/>
                </a:cubicBezTo>
                <a:cubicBezTo>
                  <a:pt x="24" y="231"/>
                  <a:pt x="30" y="231"/>
                  <a:pt x="33" y="231"/>
                </a:cubicBezTo>
                <a:cubicBezTo>
                  <a:pt x="32" y="234"/>
                  <a:pt x="32" y="238"/>
                  <a:pt x="32" y="241"/>
                </a:cubicBezTo>
                <a:cubicBezTo>
                  <a:pt x="32" y="268"/>
                  <a:pt x="54" y="290"/>
                  <a:pt x="81" y="290"/>
                </a:cubicBezTo>
                <a:cubicBezTo>
                  <a:pt x="108" y="290"/>
                  <a:pt x="131" y="268"/>
                  <a:pt x="131" y="241"/>
                </a:cubicBezTo>
                <a:cubicBezTo>
                  <a:pt x="131" y="238"/>
                  <a:pt x="130" y="234"/>
                  <a:pt x="129" y="231"/>
                </a:cubicBezTo>
                <a:cubicBezTo>
                  <a:pt x="131" y="231"/>
                  <a:pt x="137" y="231"/>
                  <a:pt x="140" y="231"/>
                </a:cubicBezTo>
                <a:cubicBezTo>
                  <a:pt x="139" y="234"/>
                  <a:pt x="139" y="238"/>
                  <a:pt x="139" y="241"/>
                </a:cubicBezTo>
                <a:cubicBezTo>
                  <a:pt x="139" y="268"/>
                  <a:pt x="161" y="290"/>
                  <a:pt x="188" y="290"/>
                </a:cubicBezTo>
                <a:cubicBezTo>
                  <a:pt x="215" y="290"/>
                  <a:pt x="237" y="268"/>
                  <a:pt x="237" y="241"/>
                </a:cubicBezTo>
                <a:cubicBezTo>
                  <a:pt x="237" y="220"/>
                  <a:pt x="224" y="201"/>
                  <a:pt x="205" y="194"/>
                </a:cubicBezTo>
                <a:cubicBezTo>
                  <a:pt x="201" y="193"/>
                  <a:pt x="198" y="194"/>
                  <a:pt x="195" y="195"/>
                </a:cubicBezTo>
                <a:cubicBezTo>
                  <a:pt x="192" y="196"/>
                  <a:pt x="190" y="199"/>
                  <a:pt x="189" y="202"/>
                </a:cubicBezTo>
                <a:cubicBezTo>
                  <a:pt x="187" y="208"/>
                  <a:pt x="190" y="215"/>
                  <a:pt x="196" y="217"/>
                </a:cubicBezTo>
                <a:cubicBezTo>
                  <a:pt x="206" y="221"/>
                  <a:pt x="213" y="230"/>
                  <a:pt x="213" y="241"/>
                </a:cubicBezTo>
                <a:cubicBezTo>
                  <a:pt x="213" y="255"/>
                  <a:pt x="202" y="266"/>
                  <a:pt x="188" y="266"/>
                </a:cubicBezTo>
                <a:cubicBezTo>
                  <a:pt x="174" y="266"/>
                  <a:pt x="163" y="255"/>
                  <a:pt x="163" y="241"/>
                </a:cubicBezTo>
                <a:cubicBezTo>
                  <a:pt x="163" y="235"/>
                  <a:pt x="165" y="230"/>
                  <a:pt x="168" y="226"/>
                </a:cubicBezTo>
                <a:cubicBezTo>
                  <a:pt x="170" y="222"/>
                  <a:pt x="171" y="217"/>
                  <a:pt x="169" y="213"/>
                </a:cubicBezTo>
                <a:cubicBezTo>
                  <a:pt x="167" y="209"/>
                  <a:pt x="163" y="207"/>
                  <a:pt x="158" y="207"/>
                </a:cubicBezTo>
                <a:cubicBezTo>
                  <a:pt x="111" y="207"/>
                  <a:pt x="111" y="207"/>
                  <a:pt x="111" y="207"/>
                </a:cubicBezTo>
                <a:cubicBezTo>
                  <a:pt x="107" y="207"/>
                  <a:pt x="102" y="209"/>
                  <a:pt x="100" y="213"/>
                </a:cubicBezTo>
                <a:cubicBezTo>
                  <a:pt x="98" y="217"/>
                  <a:pt x="99" y="222"/>
                  <a:pt x="101" y="226"/>
                </a:cubicBezTo>
                <a:cubicBezTo>
                  <a:pt x="105" y="230"/>
                  <a:pt x="106" y="235"/>
                  <a:pt x="106" y="241"/>
                </a:cubicBezTo>
                <a:cubicBezTo>
                  <a:pt x="106" y="255"/>
                  <a:pt x="95" y="266"/>
                  <a:pt x="81" y="266"/>
                </a:cubicBezTo>
                <a:cubicBezTo>
                  <a:pt x="67" y="266"/>
                  <a:pt x="56" y="255"/>
                  <a:pt x="56" y="241"/>
                </a:cubicBezTo>
                <a:cubicBezTo>
                  <a:pt x="56" y="235"/>
                  <a:pt x="58" y="230"/>
                  <a:pt x="61" y="226"/>
                </a:cubicBezTo>
                <a:cubicBezTo>
                  <a:pt x="64" y="222"/>
                  <a:pt x="64" y="217"/>
                  <a:pt x="62" y="213"/>
                </a:cubicBezTo>
                <a:cubicBezTo>
                  <a:pt x="60" y="209"/>
                  <a:pt x="56" y="206"/>
                  <a:pt x="51" y="206"/>
                </a:cubicBezTo>
                <a:cubicBezTo>
                  <a:pt x="43" y="207"/>
                  <a:pt x="43" y="207"/>
                  <a:pt x="43" y="207"/>
                </a:cubicBezTo>
                <a:cubicBezTo>
                  <a:pt x="43" y="207"/>
                  <a:pt x="38" y="207"/>
                  <a:pt x="36" y="207"/>
                </a:cubicBezTo>
                <a:cubicBezTo>
                  <a:pt x="36" y="204"/>
                  <a:pt x="36" y="193"/>
                  <a:pt x="36" y="190"/>
                </a:cubicBezTo>
                <a:cubicBezTo>
                  <a:pt x="40" y="190"/>
                  <a:pt x="78" y="190"/>
                  <a:pt x="78" y="190"/>
                </a:cubicBezTo>
                <a:cubicBezTo>
                  <a:pt x="83" y="190"/>
                  <a:pt x="86" y="188"/>
                  <a:pt x="89" y="184"/>
                </a:cubicBezTo>
                <a:cubicBezTo>
                  <a:pt x="89" y="184"/>
                  <a:pt x="89" y="183"/>
                  <a:pt x="89" y="183"/>
                </a:cubicBezTo>
                <a:cubicBezTo>
                  <a:pt x="90" y="181"/>
                  <a:pt x="91" y="179"/>
                  <a:pt x="91" y="177"/>
                </a:cubicBezTo>
                <a:cubicBezTo>
                  <a:pt x="91" y="174"/>
                  <a:pt x="90" y="170"/>
                  <a:pt x="87" y="168"/>
                </a:cubicBezTo>
                <a:cubicBezTo>
                  <a:pt x="59" y="143"/>
                  <a:pt x="33" y="101"/>
                  <a:pt x="25" y="87"/>
                </a:cubicBezTo>
                <a:cubicBezTo>
                  <a:pt x="26" y="85"/>
                  <a:pt x="43" y="51"/>
                  <a:pt x="44" y="49"/>
                </a:cubicBezTo>
                <a:cubicBezTo>
                  <a:pt x="109" y="39"/>
                  <a:pt x="156" y="49"/>
                  <a:pt x="183" y="60"/>
                </a:cubicBezTo>
                <a:cubicBezTo>
                  <a:pt x="214" y="72"/>
                  <a:pt x="230" y="88"/>
                  <a:pt x="230" y="88"/>
                </a:cubicBezTo>
                <a:cubicBezTo>
                  <a:pt x="230" y="88"/>
                  <a:pt x="231" y="89"/>
                  <a:pt x="231" y="89"/>
                </a:cubicBezTo>
                <a:cubicBezTo>
                  <a:pt x="239" y="96"/>
                  <a:pt x="235" y="122"/>
                  <a:pt x="229" y="138"/>
                </a:cubicBezTo>
                <a:cubicBezTo>
                  <a:pt x="229" y="137"/>
                  <a:pt x="229" y="139"/>
                  <a:pt x="229" y="139"/>
                </a:cubicBezTo>
                <a:cubicBezTo>
                  <a:pt x="229" y="140"/>
                  <a:pt x="222" y="158"/>
                  <a:pt x="211" y="170"/>
                </a:cubicBezTo>
                <a:cubicBezTo>
                  <a:pt x="208" y="174"/>
                  <a:pt x="207" y="179"/>
                  <a:pt x="209" y="183"/>
                </a:cubicBezTo>
                <a:cubicBezTo>
                  <a:pt x="211" y="187"/>
                  <a:pt x="216" y="190"/>
                  <a:pt x="220" y="190"/>
                </a:cubicBezTo>
                <a:cubicBezTo>
                  <a:pt x="290" y="190"/>
                  <a:pt x="290" y="190"/>
                  <a:pt x="290" y="190"/>
                </a:cubicBezTo>
                <a:cubicBezTo>
                  <a:pt x="297" y="190"/>
                  <a:pt x="302" y="185"/>
                  <a:pt x="302" y="178"/>
                </a:cubicBezTo>
                <a:cubicBezTo>
                  <a:pt x="302" y="178"/>
                  <a:pt x="302" y="109"/>
                  <a:pt x="302" y="105"/>
                </a:cubicBezTo>
                <a:cubicBezTo>
                  <a:pt x="306" y="105"/>
                  <a:pt x="337" y="105"/>
                  <a:pt x="339" y="105"/>
                </a:cubicBezTo>
                <a:cubicBezTo>
                  <a:pt x="340" y="108"/>
                  <a:pt x="356" y="146"/>
                  <a:pt x="356" y="146"/>
                </a:cubicBezTo>
                <a:cubicBezTo>
                  <a:pt x="357" y="150"/>
                  <a:pt x="360" y="152"/>
                  <a:pt x="364" y="153"/>
                </a:cubicBezTo>
                <a:cubicBezTo>
                  <a:pt x="364" y="153"/>
                  <a:pt x="415" y="165"/>
                  <a:pt x="425" y="167"/>
                </a:cubicBezTo>
                <a:cubicBezTo>
                  <a:pt x="425" y="170"/>
                  <a:pt x="425" y="203"/>
                  <a:pt x="425" y="207"/>
                </a:cubicBezTo>
                <a:cubicBezTo>
                  <a:pt x="421" y="207"/>
                  <a:pt x="391" y="207"/>
                  <a:pt x="391" y="207"/>
                </a:cubicBezTo>
                <a:cubicBezTo>
                  <a:pt x="391" y="207"/>
                  <a:pt x="391" y="207"/>
                  <a:pt x="391" y="207"/>
                </a:cubicBezTo>
                <a:cubicBezTo>
                  <a:pt x="391" y="207"/>
                  <a:pt x="390" y="207"/>
                  <a:pt x="389" y="207"/>
                </a:cubicBezTo>
                <a:cubicBezTo>
                  <a:pt x="384" y="207"/>
                  <a:pt x="380" y="209"/>
                  <a:pt x="378" y="213"/>
                </a:cubicBezTo>
                <a:cubicBezTo>
                  <a:pt x="376" y="217"/>
                  <a:pt x="376" y="222"/>
                  <a:pt x="379" y="226"/>
                </a:cubicBezTo>
                <a:cubicBezTo>
                  <a:pt x="382" y="230"/>
                  <a:pt x="384" y="236"/>
                  <a:pt x="384" y="241"/>
                </a:cubicBezTo>
                <a:cubicBezTo>
                  <a:pt x="384" y="255"/>
                  <a:pt x="373" y="266"/>
                  <a:pt x="359" y="266"/>
                </a:cubicBezTo>
                <a:cubicBezTo>
                  <a:pt x="345" y="266"/>
                  <a:pt x="334" y="255"/>
                  <a:pt x="334" y="241"/>
                </a:cubicBezTo>
                <a:cubicBezTo>
                  <a:pt x="334" y="230"/>
                  <a:pt x="340" y="221"/>
                  <a:pt x="350" y="217"/>
                </a:cubicBezTo>
                <a:cubicBezTo>
                  <a:pt x="353" y="216"/>
                  <a:pt x="355" y="214"/>
                  <a:pt x="357" y="211"/>
                </a:cubicBezTo>
                <a:cubicBezTo>
                  <a:pt x="358" y="208"/>
                  <a:pt x="358" y="205"/>
                  <a:pt x="357" y="202"/>
                </a:cubicBezTo>
                <a:cubicBezTo>
                  <a:pt x="356" y="199"/>
                  <a:pt x="354" y="196"/>
                  <a:pt x="351" y="195"/>
                </a:cubicBezTo>
                <a:cubicBezTo>
                  <a:pt x="348" y="194"/>
                  <a:pt x="345" y="194"/>
                  <a:pt x="342" y="195"/>
                </a:cubicBezTo>
                <a:cubicBezTo>
                  <a:pt x="322" y="202"/>
                  <a:pt x="309" y="220"/>
                  <a:pt x="309" y="241"/>
                </a:cubicBezTo>
                <a:cubicBezTo>
                  <a:pt x="309" y="268"/>
                  <a:pt x="332" y="290"/>
                  <a:pt x="359" y="290"/>
                </a:cubicBezTo>
                <a:cubicBezTo>
                  <a:pt x="386" y="290"/>
                  <a:pt x="408" y="268"/>
                  <a:pt x="408" y="241"/>
                </a:cubicBezTo>
                <a:cubicBezTo>
                  <a:pt x="408" y="238"/>
                  <a:pt x="408" y="234"/>
                  <a:pt x="407" y="231"/>
                </a:cubicBezTo>
                <a:cubicBezTo>
                  <a:pt x="411" y="231"/>
                  <a:pt x="437" y="231"/>
                  <a:pt x="437" y="231"/>
                </a:cubicBezTo>
                <a:cubicBezTo>
                  <a:pt x="444" y="231"/>
                  <a:pt x="449" y="226"/>
                  <a:pt x="449" y="219"/>
                </a:cubicBezTo>
                <a:cubicBezTo>
                  <a:pt x="449" y="157"/>
                  <a:pt x="449" y="157"/>
                  <a:pt x="449" y="157"/>
                </a:cubicBezTo>
                <a:cubicBezTo>
                  <a:pt x="449" y="152"/>
                  <a:pt x="445" y="147"/>
                  <a:pt x="440" y="146"/>
                </a:cubicBezTo>
                <a:cubicBezTo>
                  <a:pt x="440" y="146"/>
                  <a:pt x="378" y="132"/>
                  <a:pt x="376" y="131"/>
                </a:cubicBezTo>
                <a:cubicBezTo>
                  <a:pt x="375" y="129"/>
                  <a:pt x="359" y="89"/>
                  <a:pt x="359" y="89"/>
                </a:cubicBezTo>
                <a:cubicBezTo>
                  <a:pt x="357" y="84"/>
                  <a:pt x="353" y="81"/>
                  <a:pt x="348" y="81"/>
                </a:cubicBezTo>
                <a:cubicBezTo>
                  <a:pt x="290" y="81"/>
                  <a:pt x="290" y="81"/>
                  <a:pt x="290" y="81"/>
                </a:cubicBezTo>
                <a:cubicBezTo>
                  <a:pt x="283" y="81"/>
                  <a:pt x="278" y="87"/>
                  <a:pt x="278" y="93"/>
                </a:cubicBezTo>
                <a:cubicBezTo>
                  <a:pt x="278" y="93"/>
                  <a:pt x="278" y="162"/>
                  <a:pt x="278" y="166"/>
                </a:cubicBezTo>
                <a:cubicBezTo>
                  <a:pt x="275" y="166"/>
                  <a:pt x="248" y="166"/>
                  <a:pt x="243" y="166"/>
                </a:cubicBezTo>
                <a:cubicBezTo>
                  <a:pt x="249" y="156"/>
                  <a:pt x="252" y="147"/>
                  <a:pt x="252" y="147"/>
                </a:cubicBezTo>
                <a:cubicBezTo>
                  <a:pt x="252" y="147"/>
                  <a:pt x="252" y="147"/>
                  <a:pt x="252" y="147"/>
                </a:cubicBezTo>
                <a:cubicBezTo>
                  <a:pt x="252" y="147"/>
                  <a:pt x="252" y="146"/>
                  <a:pt x="252" y="146"/>
                </a:cubicBezTo>
                <a:cubicBezTo>
                  <a:pt x="253" y="142"/>
                  <a:pt x="260" y="124"/>
                  <a:pt x="260" y="105"/>
                </a:cubicBezTo>
                <a:cubicBezTo>
                  <a:pt x="260" y="93"/>
                  <a:pt x="257" y="80"/>
                  <a:pt x="247" y="71"/>
                </a:cubicBezTo>
                <a:cubicBezTo>
                  <a:pt x="247" y="71"/>
                  <a:pt x="247" y="71"/>
                  <a:pt x="247" y="71"/>
                </a:cubicBezTo>
                <a:cubicBezTo>
                  <a:pt x="247" y="71"/>
                  <a:pt x="247" y="71"/>
                  <a:pt x="247" y="71"/>
                </a:cubicBezTo>
                <a:cubicBezTo>
                  <a:pt x="244" y="68"/>
                  <a:pt x="176" y="0"/>
                  <a:pt x="33" y="26"/>
                </a:cubicBezTo>
                <a:moveTo>
                  <a:pt x="33" y="26"/>
                </a:moveTo>
                <a:cubicBezTo>
                  <a:pt x="33" y="26"/>
                  <a:pt x="33" y="26"/>
                  <a:pt x="33" y="26"/>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3" name="Freeform 263"/>
          <p:cNvSpPr>
            <a:spLocks/>
          </p:cNvSpPr>
          <p:nvPr userDrawn="1"/>
        </p:nvSpPr>
        <p:spPr bwMode="auto">
          <a:xfrm>
            <a:off x="4300702" y="870647"/>
            <a:ext cx="307261" cy="391716"/>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4" name="Freeform 357"/>
          <p:cNvSpPr>
            <a:spLocks/>
          </p:cNvSpPr>
          <p:nvPr userDrawn="1"/>
        </p:nvSpPr>
        <p:spPr bwMode="auto">
          <a:xfrm>
            <a:off x="4254251" y="3292299"/>
            <a:ext cx="400154" cy="407194"/>
          </a:xfrm>
          <a:custGeom>
            <a:avLst/>
            <a:gdLst/>
            <a:ahLst/>
            <a:cxnLst>
              <a:cxn ang="0">
                <a:pos x="470" y="225"/>
              </a:cxn>
              <a:cxn ang="0">
                <a:pos x="376" y="221"/>
              </a:cxn>
              <a:cxn ang="0">
                <a:pos x="392" y="271"/>
              </a:cxn>
              <a:cxn ang="0">
                <a:pos x="404" y="280"/>
              </a:cxn>
              <a:cxn ang="0">
                <a:pos x="362" y="365"/>
              </a:cxn>
              <a:cxn ang="0">
                <a:pos x="349" y="345"/>
              </a:cxn>
              <a:cxn ang="0">
                <a:pos x="302" y="280"/>
              </a:cxn>
              <a:cxn ang="0">
                <a:pos x="320" y="245"/>
              </a:cxn>
              <a:cxn ang="0">
                <a:pos x="361" y="188"/>
              </a:cxn>
              <a:cxn ang="0">
                <a:pos x="293" y="188"/>
              </a:cxn>
              <a:cxn ang="0">
                <a:pos x="320" y="146"/>
              </a:cxn>
              <a:cxn ang="0">
                <a:pos x="362" y="161"/>
              </a:cxn>
              <a:cxn ang="0">
                <a:pos x="404" y="143"/>
              </a:cxn>
              <a:cxn ang="0">
                <a:pos x="377" y="138"/>
              </a:cxn>
              <a:cxn ang="0">
                <a:pos x="354" y="129"/>
              </a:cxn>
              <a:cxn ang="0">
                <a:pos x="266" y="187"/>
              </a:cxn>
              <a:cxn ang="0">
                <a:pos x="340" y="205"/>
              </a:cxn>
              <a:cxn ang="0">
                <a:pos x="336" y="218"/>
              </a:cxn>
              <a:cxn ang="0">
                <a:pos x="261" y="260"/>
              </a:cxn>
              <a:cxn ang="0">
                <a:pos x="321" y="338"/>
              </a:cxn>
              <a:cxn ang="0">
                <a:pos x="353" y="394"/>
              </a:cxn>
              <a:cxn ang="0">
                <a:pos x="427" y="295"/>
              </a:cxn>
              <a:cxn ang="0">
                <a:pos x="409" y="251"/>
              </a:cxn>
              <a:cxn ang="0">
                <a:pos x="440" y="221"/>
              </a:cxn>
              <a:cxn ang="0">
                <a:pos x="445" y="245"/>
              </a:cxn>
              <a:cxn ang="0">
                <a:pos x="215" y="448"/>
              </a:cxn>
              <a:cxn ang="0">
                <a:pos x="266" y="335"/>
              </a:cxn>
              <a:cxn ang="0">
                <a:pos x="191" y="271"/>
              </a:cxn>
              <a:cxn ang="0">
                <a:pos x="148" y="236"/>
              </a:cxn>
              <a:cxn ang="0">
                <a:pos x="216" y="176"/>
              </a:cxn>
              <a:cxn ang="0">
                <a:pos x="102" y="117"/>
              </a:cxn>
              <a:cxn ang="0">
                <a:pos x="55" y="221"/>
              </a:cxn>
              <a:cxn ang="0">
                <a:pos x="126" y="313"/>
              </a:cxn>
              <a:cxn ang="0">
                <a:pos x="133" y="366"/>
              </a:cxn>
              <a:cxn ang="0">
                <a:pos x="127" y="416"/>
              </a:cxn>
              <a:cxn ang="0">
                <a:pos x="266" y="42"/>
              </a:cxn>
              <a:cxn ang="0">
                <a:pos x="316" y="86"/>
              </a:cxn>
              <a:cxn ang="0">
                <a:pos x="383" y="90"/>
              </a:cxn>
              <a:cxn ang="0">
                <a:pos x="384" y="24"/>
              </a:cxn>
              <a:cxn ang="0">
                <a:pos x="358" y="29"/>
              </a:cxn>
              <a:cxn ang="0">
                <a:pos x="269" y="16"/>
              </a:cxn>
              <a:cxn ang="0">
                <a:pos x="138" y="443"/>
              </a:cxn>
              <a:cxn ang="0">
                <a:pos x="144" y="334"/>
              </a:cxn>
              <a:cxn ang="0">
                <a:pos x="142" y="292"/>
              </a:cxn>
              <a:cxn ang="0">
                <a:pos x="85" y="194"/>
              </a:cxn>
              <a:cxn ang="0">
                <a:pos x="131" y="142"/>
              </a:cxn>
              <a:cxn ang="0">
                <a:pos x="186" y="188"/>
              </a:cxn>
              <a:cxn ang="0">
                <a:pos x="112" y="230"/>
              </a:cxn>
              <a:cxn ang="0">
                <a:pos x="176" y="294"/>
              </a:cxn>
              <a:cxn ang="0">
                <a:pos x="239" y="334"/>
              </a:cxn>
              <a:cxn ang="0">
                <a:pos x="184" y="393"/>
              </a:cxn>
              <a:cxn ang="0">
                <a:pos x="164" y="463"/>
              </a:cxn>
              <a:cxn ang="0">
                <a:pos x="470" y="274"/>
              </a:cxn>
            </a:cxnLst>
            <a:rect l="0" t="0" r="r" b="b"/>
            <a:pathLst>
              <a:path w="472" h="481">
                <a:moveTo>
                  <a:pt x="471" y="235"/>
                </a:moveTo>
                <a:cubicBezTo>
                  <a:pt x="471" y="234"/>
                  <a:pt x="471" y="234"/>
                  <a:pt x="471" y="234"/>
                </a:cubicBezTo>
                <a:cubicBezTo>
                  <a:pt x="470" y="225"/>
                  <a:pt x="470" y="225"/>
                  <a:pt x="470" y="225"/>
                </a:cubicBezTo>
                <a:cubicBezTo>
                  <a:pt x="470" y="224"/>
                  <a:pt x="470" y="224"/>
                  <a:pt x="470" y="224"/>
                </a:cubicBezTo>
                <a:cubicBezTo>
                  <a:pt x="467" y="207"/>
                  <a:pt x="458" y="200"/>
                  <a:pt x="450" y="197"/>
                </a:cubicBezTo>
                <a:cubicBezTo>
                  <a:pt x="426" y="187"/>
                  <a:pt x="390" y="210"/>
                  <a:pt x="376" y="221"/>
                </a:cubicBezTo>
                <a:cubicBezTo>
                  <a:pt x="370" y="225"/>
                  <a:pt x="367" y="231"/>
                  <a:pt x="367" y="238"/>
                </a:cubicBezTo>
                <a:cubicBezTo>
                  <a:pt x="367" y="238"/>
                  <a:pt x="367" y="238"/>
                  <a:pt x="367" y="238"/>
                </a:cubicBezTo>
                <a:cubicBezTo>
                  <a:pt x="367" y="252"/>
                  <a:pt x="380" y="262"/>
                  <a:pt x="392" y="271"/>
                </a:cubicBezTo>
                <a:cubicBezTo>
                  <a:pt x="393" y="272"/>
                  <a:pt x="393" y="272"/>
                  <a:pt x="393" y="272"/>
                </a:cubicBezTo>
                <a:cubicBezTo>
                  <a:pt x="393" y="272"/>
                  <a:pt x="400" y="277"/>
                  <a:pt x="400" y="277"/>
                </a:cubicBezTo>
                <a:cubicBezTo>
                  <a:pt x="401" y="278"/>
                  <a:pt x="403" y="279"/>
                  <a:pt x="404" y="280"/>
                </a:cubicBezTo>
                <a:cubicBezTo>
                  <a:pt x="404" y="280"/>
                  <a:pt x="404" y="281"/>
                  <a:pt x="403" y="282"/>
                </a:cubicBezTo>
                <a:cubicBezTo>
                  <a:pt x="397" y="293"/>
                  <a:pt x="393" y="305"/>
                  <a:pt x="388" y="316"/>
                </a:cubicBezTo>
                <a:cubicBezTo>
                  <a:pt x="381" y="334"/>
                  <a:pt x="374" y="352"/>
                  <a:pt x="362" y="365"/>
                </a:cubicBezTo>
                <a:cubicBezTo>
                  <a:pt x="360" y="367"/>
                  <a:pt x="357" y="368"/>
                  <a:pt x="356" y="368"/>
                </a:cubicBezTo>
                <a:cubicBezTo>
                  <a:pt x="355" y="368"/>
                  <a:pt x="355" y="367"/>
                  <a:pt x="354" y="366"/>
                </a:cubicBezTo>
                <a:cubicBezTo>
                  <a:pt x="351" y="361"/>
                  <a:pt x="350" y="353"/>
                  <a:pt x="349" y="345"/>
                </a:cubicBezTo>
                <a:cubicBezTo>
                  <a:pt x="348" y="341"/>
                  <a:pt x="348" y="337"/>
                  <a:pt x="347" y="333"/>
                </a:cubicBezTo>
                <a:cubicBezTo>
                  <a:pt x="342" y="305"/>
                  <a:pt x="323" y="294"/>
                  <a:pt x="305" y="282"/>
                </a:cubicBezTo>
                <a:cubicBezTo>
                  <a:pt x="302" y="280"/>
                  <a:pt x="302" y="280"/>
                  <a:pt x="302" y="280"/>
                </a:cubicBezTo>
                <a:cubicBezTo>
                  <a:pt x="294" y="275"/>
                  <a:pt x="288" y="266"/>
                  <a:pt x="287" y="259"/>
                </a:cubicBezTo>
                <a:cubicBezTo>
                  <a:pt x="287" y="255"/>
                  <a:pt x="289" y="252"/>
                  <a:pt x="292" y="250"/>
                </a:cubicBezTo>
                <a:cubicBezTo>
                  <a:pt x="299" y="245"/>
                  <a:pt x="307" y="245"/>
                  <a:pt x="320" y="245"/>
                </a:cubicBezTo>
                <a:cubicBezTo>
                  <a:pt x="326" y="245"/>
                  <a:pt x="333" y="245"/>
                  <a:pt x="340" y="245"/>
                </a:cubicBezTo>
                <a:cubicBezTo>
                  <a:pt x="350" y="243"/>
                  <a:pt x="359" y="235"/>
                  <a:pt x="364" y="224"/>
                </a:cubicBezTo>
                <a:cubicBezTo>
                  <a:pt x="370" y="211"/>
                  <a:pt x="368" y="197"/>
                  <a:pt x="361" y="188"/>
                </a:cubicBezTo>
                <a:cubicBezTo>
                  <a:pt x="349" y="172"/>
                  <a:pt x="327" y="179"/>
                  <a:pt x="312" y="184"/>
                </a:cubicBezTo>
                <a:cubicBezTo>
                  <a:pt x="306" y="186"/>
                  <a:pt x="298" y="188"/>
                  <a:pt x="296" y="188"/>
                </a:cubicBezTo>
                <a:cubicBezTo>
                  <a:pt x="294" y="188"/>
                  <a:pt x="293" y="188"/>
                  <a:pt x="293" y="188"/>
                </a:cubicBezTo>
                <a:cubicBezTo>
                  <a:pt x="293" y="187"/>
                  <a:pt x="293" y="187"/>
                  <a:pt x="293" y="186"/>
                </a:cubicBezTo>
                <a:cubicBezTo>
                  <a:pt x="293" y="184"/>
                  <a:pt x="294" y="179"/>
                  <a:pt x="297" y="173"/>
                </a:cubicBezTo>
                <a:cubicBezTo>
                  <a:pt x="304" y="158"/>
                  <a:pt x="316" y="147"/>
                  <a:pt x="320" y="146"/>
                </a:cubicBezTo>
                <a:cubicBezTo>
                  <a:pt x="325" y="145"/>
                  <a:pt x="332" y="148"/>
                  <a:pt x="339" y="152"/>
                </a:cubicBezTo>
                <a:cubicBezTo>
                  <a:pt x="342" y="153"/>
                  <a:pt x="342" y="153"/>
                  <a:pt x="342" y="153"/>
                </a:cubicBezTo>
                <a:cubicBezTo>
                  <a:pt x="348" y="156"/>
                  <a:pt x="355" y="159"/>
                  <a:pt x="362" y="161"/>
                </a:cubicBezTo>
                <a:cubicBezTo>
                  <a:pt x="362" y="161"/>
                  <a:pt x="365" y="162"/>
                  <a:pt x="365" y="162"/>
                </a:cubicBezTo>
                <a:cubicBezTo>
                  <a:pt x="371" y="164"/>
                  <a:pt x="382" y="168"/>
                  <a:pt x="391" y="162"/>
                </a:cubicBezTo>
                <a:cubicBezTo>
                  <a:pt x="398" y="157"/>
                  <a:pt x="401" y="150"/>
                  <a:pt x="404" y="143"/>
                </a:cubicBezTo>
                <a:cubicBezTo>
                  <a:pt x="406" y="136"/>
                  <a:pt x="403" y="129"/>
                  <a:pt x="396" y="126"/>
                </a:cubicBezTo>
                <a:cubicBezTo>
                  <a:pt x="389" y="123"/>
                  <a:pt x="381" y="127"/>
                  <a:pt x="379" y="134"/>
                </a:cubicBezTo>
                <a:cubicBezTo>
                  <a:pt x="378" y="136"/>
                  <a:pt x="377" y="137"/>
                  <a:pt x="377" y="138"/>
                </a:cubicBezTo>
                <a:cubicBezTo>
                  <a:pt x="376" y="138"/>
                  <a:pt x="375" y="137"/>
                  <a:pt x="374" y="137"/>
                </a:cubicBezTo>
                <a:cubicBezTo>
                  <a:pt x="371" y="136"/>
                  <a:pt x="371" y="136"/>
                  <a:pt x="371" y="136"/>
                </a:cubicBezTo>
                <a:cubicBezTo>
                  <a:pt x="364" y="134"/>
                  <a:pt x="359" y="131"/>
                  <a:pt x="354" y="129"/>
                </a:cubicBezTo>
                <a:cubicBezTo>
                  <a:pt x="350" y="128"/>
                  <a:pt x="350" y="128"/>
                  <a:pt x="350" y="128"/>
                </a:cubicBezTo>
                <a:cubicBezTo>
                  <a:pt x="341" y="123"/>
                  <a:pt x="329" y="117"/>
                  <a:pt x="314" y="120"/>
                </a:cubicBezTo>
                <a:cubicBezTo>
                  <a:pt x="293" y="125"/>
                  <a:pt x="266" y="162"/>
                  <a:pt x="266" y="187"/>
                </a:cubicBezTo>
                <a:cubicBezTo>
                  <a:pt x="267" y="202"/>
                  <a:pt x="276" y="212"/>
                  <a:pt x="292" y="215"/>
                </a:cubicBezTo>
                <a:cubicBezTo>
                  <a:pt x="300" y="216"/>
                  <a:pt x="310" y="213"/>
                  <a:pt x="320" y="209"/>
                </a:cubicBezTo>
                <a:cubicBezTo>
                  <a:pt x="326" y="208"/>
                  <a:pt x="337" y="204"/>
                  <a:pt x="340" y="205"/>
                </a:cubicBezTo>
                <a:cubicBezTo>
                  <a:pt x="341" y="205"/>
                  <a:pt x="341" y="206"/>
                  <a:pt x="341" y="207"/>
                </a:cubicBezTo>
                <a:cubicBezTo>
                  <a:pt x="341" y="209"/>
                  <a:pt x="341" y="212"/>
                  <a:pt x="340" y="214"/>
                </a:cubicBezTo>
                <a:cubicBezTo>
                  <a:pt x="338" y="217"/>
                  <a:pt x="337" y="218"/>
                  <a:pt x="336" y="218"/>
                </a:cubicBezTo>
                <a:cubicBezTo>
                  <a:pt x="332" y="219"/>
                  <a:pt x="326" y="218"/>
                  <a:pt x="321" y="218"/>
                </a:cubicBezTo>
                <a:cubicBezTo>
                  <a:pt x="307" y="218"/>
                  <a:pt x="290" y="217"/>
                  <a:pt x="276" y="229"/>
                </a:cubicBezTo>
                <a:cubicBezTo>
                  <a:pt x="265" y="237"/>
                  <a:pt x="260" y="248"/>
                  <a:pt x="261" y="260"/>
                </a:cubicBezTo>
                <a:cubicBezTo>
                  <a:pt x="262" y="279"/>
                  <a:pt x="275" y="295"/>
                  <a:pt x="288" y="303"/>
                </a:cubicBezTo>
                <a:cubicBezTo>
                  <a:pt x="290" y="305"/>
                  <a:pt x="290" y="305"/>
                  <a:pt x="290" y="305"/>
                </a:cubicBezTo>
                <a:cubicBezTo>
                  <a:pt x="308" y="316"/>
                  <a:pt x="318" y="323"/>
                  <a:pt x="321" y="338"/>
                </a:cubicBezTo>
                <a:cubicBezTo>
                  <a:pt x="321" y="341"/>
                  <a:pt x="322" y="345"/>
                  <a:pt x="322" y="348"/>
                </a:cubicBezTo>
                <a:cubicBezTo>
                  <a:pt x="324" y="358"/>
                  <a:pt x="325" y="370"/>
                  <a:pt x="331" y="380"/>
                </a:cubicBezTo>
                <a:cubicBezTo>
                  <a:pt x="336" y="388"/>
                  <a:pt x="344" y="393"/>
                  <a:pt x="353" y="394"/>
                </a:cubicBezTo>
                <a:cubicBezTo>
                  <a:pt x="363" y="395"/>
                  <a:pt x="374" y="391"/>
                  <a:pt x="381" y="383"/>
                </a:cubicBezTo>
                <a:cubicBezTo>
                  <a:pt x="397" y="366"/>
                  <a:pt x="405" y="345"/>
                  <a:pt x="413" y="325"/>
                </a:cubicBezTo>
                <a:cubicBezTo>
                  <a:pt x="418" y="315"/>
                  <a:pt x="422" y="304"/>
                  <a:pt x="427" y="295"/>
                </a:cubicBezTo>
                <a:cubicBezTo>
                  <a:pt x="430" y="288"/>
                  <a:pt x="432" y="283"/>
                  <a:pt x="432" y="279"/>
                </a:cubicBezTo>
                <a:cubicBezTo>
                  <a:pt x="432" y="266"/>
                  <a:pt x="421" y="259"/>
                  <a:pt x="415" y="254"/>
                </a:cubicBezTo>
                <a:cubicBezTo>
                  <a:pt x="409" y="251"/>
                  <a:pt x="409" y="251"/>
                  <a:pt x="409" y="251"/>
                </a:cubicBezTo>
                <a:cubicBezTo>
                  <a:pt x="407" y="249"/>
                  <a:pt x="407" y="249"/>
                  <a:pt x="407" y="249"/>
                </a:cubicBezTo>
                <a:cubicBezTo>
                  <a:pt x="401" y="245"/>
                  <a:pt x="398" y="242"/>
                  <a:pt x="396" y="240"/>
                </a:cubicBezTo>
                <a:cubicBezTo>
                  <a:pt x="414" y="227"/>
                  <a:pt x="434" y="219"/>
                  <a:pt x="440" y="221"/>
                </a:cubicBezTo>
                <a:cubicBezTo>
                  <a:pt x="442" y="222"/>
                  <a:pt x="443" y="225"/>
                  <a:pt x="444" y="228"/>
                </a:cubicBezTo>
                <a:cubicBezTo>
                  <a:pt x="444" y="229"/>
                  <a:pt x="445" y="235"/>
                  <a:pt x="445" y="236"/>
                </a:cubicBezTo>
                <a:cubicBezTo>
                  <a:pt x="445" y="239"/>
                  <a:pt x="445" y="242"/>
                  <a:pt x="445" y="245"/>
                </a:cubicBezTo>
                <a:cubicBezTo>
                  <a:pt x="445" y="254"/>
                  <a:pt x="444" y="262"/>
                  <a:pt x="443" y="271"/>
                </a:cubicBezTo>
                <a:cubicBezTo>
                  <a:pt x="436" y="325"/>
                  <a:pt x="409" y="373"/>
                  <a:pt x="366" y="406"/>
                </a:cubicBezTo>
                <a:cubicBezTo>
                  <a:pt x="323" y="439"/>
                  <a:pt x="269" y="454"/>
                  <a:pt x="215" y="448"/>
                </a:cubicBezTo>
                <a:cubicBezTo>
                  <a:pt x="201" y="447"/>
                  <a:pt x="188" y="443"/>
                  <a:pt x="180" y="440"/>
                </a:cubicBezTo>
                <a:cubicBezTo>
                  <a:pt x="185" y="431"/>
                  <a:pt x="203" y="409"/>
                  <a:pt x="246" y="372"/>
                </a:cubicBezTo>
                <a:cubicBezTo>
                  <a:pt x="259" y="360"/>
                  <a:pt x="266" y="347"/>
                  <a:pt x="266" y="335"/>
                </a:cubicBezTo>
                <a:cubicBezTo>
                  <a:pt x="266" y="333"/>
                  <a:pt x="266" y="332"/>
                  <a:pt x="266" y="330"/>
                </a:cubicBezTo>
                <a:cubicBezTo>
                  <a:pt x="262" y="304"/>
                  <a:pt x="229" y="289"/>
                  <a:pt x="202" y="276"/>
                </a:cubicBezTo>
                <a:cubicBezTo>
                  <a:pt x="191" y="271"/>
                  <a:pt x="191" y="271"/>
                  <a:pt x="191" y="271"/>
                </a:cubicBezTo>
                <a:cubicBezTo>
                  <a:pt x="185" y="269"/>
                  <a:pt x="185" y="269"/>
                  <a:pt x="185" y="269"/>
                </a:cubicBezTo>
                <a:cubicBezTo>
                  <a:pt x="147" y="255"/>
                  <a:pt x="137" y="247"/>
                  <a:pt x="135" y="244"/>
                </a:cubicBezTo>
                <a:cubicBezTo>
                  <a:pt x="137" y="242"/>
                  <a:pt x="140" y="239"/>
                  <a:pt x="148" y="236"/>
                </a:cubicBezTo>
                <a:cubicBezTo>
                  <a:pt x="152" y="235"/>
                  <a:pt x="157" y="233"/>
                  <a:pt x="161" y="232"/>
                </a:cubicBezTo>
                <a:cubicBezTo>
                  <a:pt x="178" y="227"/>
                  <a:pt x="199" y="220"/>
                  <a:pt x="210" y="200"/>
                </a:cubicBezTo>
                <a:cubicBezTo>
                  <a:pt x="214" y="192"/>
                  <a:pt x="216" y="184"/>
                  <a:pt x="216" y="176"/>
                </a:cubicBezTo>
                <a:cubicBezTo>
                  <a:pt x="216" y="161"/>
                  <a:pt x="209" y="147"/>
                  <a:pt x="196" y="138"/>
                </a:cubicBezTo>
                <a:cubicBezTo>
                  <a:pt x="178" y="126"/>
                  <a:pt x="157" y="118"/>
                  <a:pt x="134" y="115"/>
                </a:cubicBezTo>
                <a:cubicBezTo>
                  <a:pt x="122" y="114"/>
                  <a:pt x="111" y="114"/>
                  <a:pt x="102" y="117"/>
                </a:cubicBezTo>
                <a:cubicBezTo>
                  <a:pt x="74" y="123"/>
                  <a:pt x="65" y="161"/>
                  <a:pt x="60" y="184"/>
                </a:cubicBezTo>
                <a:cubicBezTo>
                  <a:pt x="59" y="188"/>
                  <a:pt x="59" y="188"/>
                  <a:pt x="59" y="188"/>
                </a:cubicBezTo>
                <a:cubicBezTo>
                  <a:pt x="56" y="200"/>
                  <a:pt x="55" y="211"/>
                  <a:pt x="55" y="221"/>
                </a:cubicBezTo>
                <a:cubicBezTo>
                  <a:pt x="55" y="237"/>
                  <a:pt x="58" y="250"/>
                  <a:pt x="65" y="261"/>
                </a:cubicBezTo>
                <a:cubicBezTo>
                  <a:pt x="77" y="281"/>
                  <a:pt x="97" y="294"/>
                  <a:pt x="114" y="306"/>
                </a:cubicBezTo>
                <a:cubicBezTo>
                  <a:pt x="114" y="306"/>
                  <a:pt x="125" y="313"/>
                  <a:pt x="126" y="313"/>
                </a:cubicBezTo>
                <a:cubicBezTo>
                  <a:pt x="122" y="318"/>
                  <a:pt x="118" y="324"/>
                  <a:pt x="118" y="334"/>
                </a:cubicBezTo>
                <a:cubicBezTo>
                  <a:pt x="118" y="334"/>
                  <a:pt x="118" y="334"/>
                  <a:pt x="118" y="335"/>
                </a:cubicBezTo>
                <a:cubicBezTo>
                  <a:pt x="118" y="349"/>
                  <a:pt x="126" y="358"/>
                  <a:pt x="133" y="366"/>
                </a:cubicBezTo>
                <a:cubicBezTo>
                  <a:pt x="139" y="373"/>
                  <a:pt x="142" y="377"/>
                  <a:pt x="142" y="384"/>
                </a:cubicBezTo>
                <a:cubicBezTo>
                  <a:pt x="142" y="385"/>
                  <a:pt x="142" y="385"/>
                  <a:pt x="142" y="386"/>
                </a:cubicBezTo>
                <a:cubicBezTo>
                  <a:pt x="142" y="397"/>
                  <a:pt x="134" y="408"/>
                  <a:pt x="127" y="416"/>
                </a:cubicBezTo>
                <a:cubicBezTo>
                  <a:pt x="70" y="377"/>
                  <a:pt x="36" y="313"/>
                  <a:pt x="36" y="245"/>
                </a:cubicBezTo>
                <a:cubicBezTo>
                  <a:pt x="36" y="237"/>
                  <a:pt x="36" y="228"/>
                  <a:pt x="37" y="220"/>
                </a:cubicBezTo>
                <a:cubicBezTo>
                  <a:pt x="52" y="108"/>
                  <a:pt x="154" y="28"/>
                  <a:pt x="266" y="42"/>
                </a:cubicBezTo>
                <a:cubicBezTo>
                  <a:pt x="294" y="46"/>
                  <a:pt x="321" y="55"/>
                  <a:pt x="345" y="70"/>
                </a:cubicBezTo>
                <a:cubicBezTo>
                  <a:pt x="335" y="72"/>
                  <a:pt x="327" y="73"/>
                  <a:pt x="327" y="73"/>
                </a:cubicBezTo>
                <a:cubicBezTo>
                  <a:pt x="320" y="74"/>
                  <a:pt x="316" y="80"/>
                  <a:pt x="316" y="86"/>
                </a:cubicBezTo>
                <a:cubicBezTo>
                  <a:pt x="316" y="87"/>
                  <a:pt x="316" y="88"/>
                  <a:pt x="316" y="89"/>
                </a:cubicBezTo>
                <a:cubicBezTo>
                  <a:pt x="317" y="96"/>
                  <a:pt x="324" y="101"/>
                  <a:pt x="332" y="99"/>
                </a:cubicBezTo>
                <a:cubicBezTo>
                  <a:pt x="383" y="90"/>
                  <a:pt x="383" y="90"/>
                  <a:pt x="383" y="90"/>
                </a:cubicBezTo>
                <a:cubicBezTo>
                  <a:pt x="386" y="89"/>
                  <a:pt x="389" y="87"/>
                  <a:pt x="391" y="84"/>
                </a:cubicBezTo>
                <a:cubicBezTo>
                  <a:pt x="393" y="81"/>
                  <a:pt x="394" y="78"/>
                  <a:pt x="394" y="74"/>
                </a:cubicBezTo>
                <a:cubicBezTo>
                  <a:pt x="384" y="24"/>
                  <a:pt x="384" y="24"/>
                  <a:pt x="384" y="24"/>
                </a:cubicBezTo>
                <a:cubicBezTo>
                  <a:pt x="383" y="16"/>
                  <a:pt x="376" y="12"/>
                  <a:pt x="368" y="13"/>
                </a:cubicBezTo>
                <a:cubicBezTo>
                  <a:pt x="362" y="14"/>
                  <a:pt x="357" y="20"/>
                  <a:pt x="357" y="26"/>
                </a:cubicBezTo>
                <a:cubicBezTo>
                  <a:pt x="357" y="27"/>
                  <a:pt x="358" y="28"/>
                  <a:pt x="358" y="29"/>
                </a:cubicBezTo>
                <a:cubicBezTo>
                  <a:pt x="358" y="29"/>
                  <a:pt x="360" y="38"/>
                  <a:pt x="362" y="48"/>
                </a:cubicBezTo>
                <a:cubicBezTo>
                  <a:pt x="361" y="48"/>
                  <a:pt x="361" y="48"/>
                  <a:pt x="361" y="48"/>
                </a:cubicBezTo>
                <a:cubicBezTo>
                  <a:pt x="333" y="31"/>
                  <a:pt x="302" y="20"/>
                  <a:pt x="269" y="16"/>
                </a:cubicBezTo>
                <a:cubicBezTo>
                  <a:pt x="143" y="0"/>
                  <a:pt x="27" y="90"/>
                  <a:pt x="11" y="216"/>
                </a:cubicBezTo>
                <a:cubicBezTo>
                  <a:pt x="0" y="307"/>
                  <a:pt x="43" y="397"/>
                  <a:pt x="122" y="444"/>
                </a:cubicBezTo>
                <a:cubicBezTo>
                  <a:pt x="127" y="447"/>
                  <a:pt x="133" y="447"/>
                  <a:pt x="138" y="443"/>
                </a:cubicBezTo>
                <a:cubicBezTo>
                  <a:pt x="141" y="440"/>
                  <a:pt x="167" y="417"/>
                  <a:pt x="169" y="388"/>
                </a:cubicBezTo>
                <a:cubicBezTo>
                  <a:pt x="171" y="368"/>
                  <a:pt x="160" y="356"/>
                  <a:pt x="153" y="348"/>
                </a:cubicBezTo>
                <a:cubicBezTo>
                  <a:pt x="147" y="342"/>
                  <a:pt x="144" y="339"/>
                  <a:pt x="144" y="334"/>
                </a:cubicBezTo>
                <a:cubicBezTo>
                  <a:pt x="144" y="333"/>
                  <a:pt x="145" y="332"/>
                  <a:pt x="148" y="329"/>
                </a:cubicBezTo>
                <a:cubicBezTo>
                  <a:pt x="151" y="325"/>
                  <a:pt x="156" y="319"/>
                  <a:pt x="155" y="310"/>
                </a:cubicBezTo>
                <a:cubicBezTo>
                  <a:pt x="154" y="302"/>
                  <a:pt x="147" y="296"/>
                  <a:pt x="142" y="292"/>
                </a:cubicBezTo>
                <a:cubicBezTo>
                  <a:pt x="142" y="292"/>
                  <a:pt x="129" y="283"/>
                  <a:pt x="129" y="283"/>
                </a:cubicBezTo>
                <a:cubicBezTo>
                  <a:pt x="113" y="273"/>
                  <a:pt x="97" y="262"/>
                  <a:pt x="88" y="248"/>
                </a:cubicBezTo>
                <a:cubicBezTo>
                  <a:pt x="81" y="235"/>
                  <a:pt x="80" y="218"/>
                  <a:pt x="85" y="194"/>
                </a:cubicBezTo>
                <a:cubicBezTo>
                  <a:pt x="86" y="190"/>
                  <a:pt x="86" y="190"/>
                  <a:pt x="86" y="190"/>
                </a:cubicBezTo>
                <a:cubicBezTo>
                  <a:pt x="89" y="178"/>
                  <a:pt x="96" y="145"/>
                  <a:pt x="108" y="142"/>
                </a:cubicBezTo>
                <a:cubicBezTo>
                  <a:pt x="115" y="141"/>
                  <a:pt x="122" y="141"/>
                  <a:pt x="131" y="142"/>
                </a:cubicBezTo>
                <a:cubicBezTo>
                  <a:pt x="150" y="144"/>
                  <a:pt x="166" y="150"/>
                  <a:pt x="181" y="160"/>
                </a:cubicBezTo>
                <a:cubicBezTo>
                  <a:pt x="188" y="165"/>
                  <a:pt x="190" y="170"/>
                  <a:pt x="190" y="175"/>
                </a:cubicBezTo>
                <a:cubicBezTo>
                  <a:pt x="190" y="180"/>
                  <a:pt x="188" y="185"/>
                  <a:pt x="186" y="188"/>
                </a:cubicBezTo>
                <a:cubicBezTo>
                  <a:pt x="181" y="198"/>
                  <a:pt x="168" y="202"/>
                  <a:pt x="153" y="206"/>
                </a:cubicBezTo>
                <a:cubicBezTo>
                  <a:pt x="148" y="208"/>
                  <a:pt x="143" y="210"/>
                  <a:pt x="138" y="211"/>
                </a:cubicBezTo>
                <a:cubicBezTo>
                  <a:pt x="125" y="217"/>
                  <a:pt x="117" y="222"/>
                  <a:pt x="112" y="230"/>
                </a:cubicBezTo>
                <a:cubicBezTo>
                  <a:pt x="109" y="234"/>
                  <a:pt x="108" y="239"/>
                  <a:pt x="108" y="243"/>
                </a:cubicBezTo>
                <a:cubicBezTo>
                  <a:pt x="108" y="246"/>
                  <a:pt x="108" y="248"/>
                  <a:pt x="109" y="251"/>
                </a:cubicBezTo>
                <a:cubicBezTo>
                  <a:pt x="114" y="266"/>
                  <a:pt x="134" y="279"/>
                  <a:pt x="176" y="294"/>
                </a:cubicBezTo>
                <a:cubicBezTo>
                  <a:pt x="176" y="294"/>
                  <a:pt x="179" y="295"/>
                  <a:pt x="179" y="295"/>
                </a:cubicBezTo>
                <a:cubicBezTo>
                  <a:pt x="181" y="296"/>
                  <a:pt x="191" y="301"/>
                  <a:pt x="191" y="301"/>
                </a:cubicBezTo>
                <a:cubicBezTo>
                  <a:pt x="208" y="309"/>
                  <a:pt x="238" y="322"/>
                  <a:pt x="239" y="334"/>
                </a:cubicBezTo>
                <a:cubicBezTo>
                  <a:pt x="239" y="334"/>
                  <a:pt x="239" y="335"/>
                  <a:pt x="239" y="335"/>
                </a:cubicBezTo>
                <a:cubicBezTo>
                  <a:pt x="239" y="339"/>
                  <a:pt x="235" y="345"/>
                  <a:pt x="228" y="352"/>
                </a:cubicBezTo>
                <a:cubicBezTo>
                  <a:pt x="211" y="367"/>
                  <a:pt x="196" y="381"/>
                  <a:pt x="184" y="393"/>
                </a:cubicBezTo>
                <a:cubicBezTo>
                  <a:pt x="157" y="422"/>
                  <a:pt x="151" y="435"/>
                  <a:pt x="151" y="444"/>
                </a:cubicBezTo>
                <a:cubicBezTo>
                  <a:pt x="151" y="446"/>
                  <a:pt x="151" y="447"/>
                  <a:pt x="151" y="448"/>
                </a:cubicBezTo>
                <a:cubicBezTo>
                  <a:pt x="152" y="455"/>
                  <a:pt x="157" y="461"/>
                  <a:pt x="164" y="463"/>
                </a:cubicBezTo>
                <a:cubicBezTo>
                  <a:pt x="165" y="464"/>
                  <a:pt x="189" y="472"/>
                  <a:pt x="212" y="475"/>
                </a:cubicBezTo>
                <a:cubicBezTo>
                  <a:pt x="273" y="481"/>
                  <a:pt x="334" y="464"/>
                  <a:pt x="382" y="427"/>
                </a:cubicBezTo>
                <a:cubicBezTo>
                  <a:pt x="431" y="389"/>
                  <a:pt x="462" y="335"/>
                  <a:pt x="470" y="274"/>
                </a:cubicBezTo>
                <a:cubicBezTo>
                  <a:pt x="471" y="261"/>
                  <a:pt x="472" y="248"/>
                  <a:pt x="471" y="235"/>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5" name="Freeform 373"/>
          <p:cNvSpPr>
            <a:spLocks/>
          </p:cNvSpPr>
          <p:nvPr userDrawn="1"/>
        </p:nvSpPr>
        <p:spPr bwMode="auto">
          <a:xfrm>
            <a:off x="4314993" y="1786100"/>
            <a:ext cx="278679" cy="390525"/>
          </a:xfrm>
          <a:custGeom>
            <a:avLst/>
            <a:gdLst/>
            <a:ahLst/>
            <a:cxnLst>
              <a:cxn ang="0">
                <a:pos x="162" y="17"/>
              </a:cxn>
              <a:cxn ang="0">
                <a:pos x="162" y="19"/>
              </a:cxn>
              <a:cxn ang="0">
                <a:pos x="150" y="136"/>
              </a:cxn>
              <a:cxn ang="0">
                <a:pos x="47" y="205"/>
              </a:cxn>
              <a:cxn ang="0">
                <a:pos x="45" y="207"/>
              </a:cxn>
              <a:cxn ang="0">
                <a:pos x="38" y="223"/>
              </a:cxn>
              <a:cxn ang="0">
                <a:pos x="41" y="234"/>
              </a:cxn>
              <a:cxn ang="0">
                <a:pos x="67" y="244"/>
              </a:cxn>
              <a:cxn ang="0">
                <a:pos x="68" y="243"/>
              </a:cxn>
              <a:cxn ang="0">
                <a:pos x="152" y="210"/>
              </a:cxn>
              <a:cxn ang="0">
                <a:pos x="142" y="391"/>
              </a:cxn>
              <a:cxn ang="0">
                <a:pos x="142" y="392"/>
              </a:cxn>
              <a:cxn ang="0">
                <a:pos x="155" y="405"/>
              </a:cxn>
              <a:cxn ang="0">
                <a:pos x="169" y="393"/>
              </a:cxn>
              <a:cxn ang="0">
                <a:pos x="179" y="190"/>
              </a:cxn>
              <a:cxn ang="0">
                <a:pos x="174" y="179"/>
              </a:cxn>
              <a:cxn ang="0">
                <a:pos x="161" y="177"/>
              </a:cxn>
              <a:cxn ang="0">
                <a:pos x="99" y="202"/>
              </a:cxn>
              <a:cxn ang="0">
                <a:pos x="170" y="154"/>
              </a:cxn>
              <a:cxn ang="0">
                <a:pos x="176" y="145"/>
              </a:cxn>
              <a:cxn ang="0">
                <a:pos x="183" y="68"/>
              </a:cxn>
              <a:cxn ang="0">
                <a:pos x="191" y="144"/>
              </a:cxn>
              <a:cxn ang="0">
                <a:pos x="197" y="154"/>
              </a:cxn>
              <a:cxn ang="0">
                <a:pos x="268" y="203"/>
              </a:cxn>
              <a:cxn ang="0">
                <a:pos x="207" y="178"/>
              </a:cxn>
              <a:cxn ang="0">
                <a:pos x="194" y="179"/>
              </a:cxn>
              <a:cxn ang="0">
                <a:pos x="189" y="190"/>
              </a:cxn>
              <a:cxn ang="0">
                <a:pos x="189" y="191"/>
              </a:cxn>
              <a:cxn ang="0">
                <a:pos x="204" y="418"/>
              </a:cxn>
              <a:cxn ang="0">
                <a:pos x="42" y="418"/>
              </a:cxn>
              <a:cxn ang="0">
                <a:pos x="36" y="420"/>
              </a:cxn>
              <a:cxn ang="0">
                <a:pos x="7" y="434"/>
              </a:cxn>
              <a:cxn ang="0">
                <a:pos x="0" y="446"/>
              </a:cxn>
              <a:cxn ang="0">
                <a:pos x="1" y="451"/>
              </a:cxn>
              <a:cxn ang="0">
                <a:pos x="19" y="457"/>
              </a:cxn>
              <a:cxn ang="0">
                <a:pos x="45" y="445"/>
              </a:cxn>
              <a:cxn ang="0">
                <a:pos x="219" y="445"/>
              </a:cxn>
              <a:cxn ang="0">
                <a:pos x="228" y="440"/>
              </a:cxn>
              <a:cxn ang="0">
                <a:pos x="232" y="431"/>
              </a:cxn>
              <a:cxn ang="0">
                <a:pos x="232" y="430"/>
              </a:cxn>
              <a:cxn ang="0">
                <a:pos x="217" y="211"/>
              </a:cxn>
              <a:cxn ang="0">
                <a:pos x="299" y="245"/>
              </a:cxn>
              <a:cxn ang="0">
                <a:pos x="300" y="245"/>
              </a:cxn>
              <a:cxn ang="0">
                <a:pos x="326" y="235"/>
              </a:cxn>
              <a:cxn ang="0">
                <a:pos x="329" y="224"/>
              </a:cxn>
              <a:cxn ang="0">
                <a:pos x="322" y="208"/>
              </a:cxn>
              <a:cxn ang="0">
                <a:pos x="320" y="207"/>
              </a:cxn>
              <a:cxn ang="0">
                <a:pos x="217" y="135"/>
              </a:cxn>
              <a:cxn ang="0">
                <a:pos x="205" y="19"/>
              </a:cxn>
              <a:cxn ang="0">
                <a:pos x="205" y="17"/>
              </a:cxn>
              <a:cxn ang="0">
                <a:pos x="183" y="0"/>
              </a:cxn>
              <a:cxn ang="0">
                <a:pos x="162" y="17"/>
              </a:cxn>
            </a:cxnLst>
            <a:rect l="0" t="0" r="r" b="b"/>
            <a:pathLst>
              <a:path w="329" h="461">
                <a:moveTo>
                  <a:pt x="162" y="17"/>
                </a:moveTo>
                <a:cubicBezTo>
                  <a:pt x="162" y="18"/>
                  <a:pt x="162" y="18"/>
                  <a:pt x="162" y="19"/>
                </a:cubicBezTo>
                <a:cubicBezTo>
                  <a:pt x="162" y="19"/>
                  <a:pt x="151" y="124"/>
                  <a:pt x="150" y="136"/>
                </a:cubicBezTo>
                <a:cubicBezTo>
                  <a:pt x="140" y="142"/>
                  <a:pt x="47" y="205"/>
                  <a:pt x="47" y="205"/>
                </a:cubicBezTo>
                <a:cubicBezTo>
                  <a:pt x="46" y="206"/>
                  <a:pt x="46" y="206"/>
                  <a:pt x="45" y="207"/>
                </a:cubicBezTo>
                <a:cubicBezTo>
                  <a:pt x="41" y="210"/>
                  <a:pt x="38" y="216"/>
                  <a:pt x="38" y="223"/>
                </a:cubicBezTo>
                <a:cubicBezTo>
                  <a:pt x="38" y="226"/>
                  <a:pt x="39" y="230"/>
                  <a:pt x="41" y="234"/>
                </a:cubicBezTo>
                <a:cubicBezTo>
                  <a:pt x="47" y="244"/>
                  <a:pt x="59" y="246"/>
                  <a:pt x="67" y="244"/>
                </a:cubicBezTo>
                <a:cubicBezTo>
                  <a:pt x="67" y="243"/>
                  <a:pt x="68" y="243"/>
                  <a:pt x="68" y="243"/>
                </a:cubicBezTo>
                <a:cubicBezTo>
                  <a:pt x="68" y="243"/>
                  <a:pt x="126" y="220"/>
                  <a:pt x="152" y="210"/>
                </a:cubicBezTo>
                <a:cubicBezTo>
                  <a:pt x="150" y="243"/>
                  <a:pt x="142" y="391"/>
                  <a:pt x="142" y="391"/>
                </a:cubicBezTo>
                <a:cubicBezTo>
                  <a:pt x="142" y="391"/>
                  <a:pt x="142" y="392"/>
                  <a:pt x="142" y="392"/>
                </a:cubicBezTo>
                <a:cubicBezTo>
                  <a:pt x="142" y="399"/>
                  <a:pt x="148" y="405"/>
                  <a:pt x="155" y="405"/>
                </a:cubicBezTo>
                <a:cubicBezTo>
                  <a:pt x="162" y="406"/>
                  <a:pt x="168" y="400"/>
                  <a:pt x="169" y="393"/>
                </a:cubicBezTo>
                <a:cubicBezTo>
                  <a:pt x="179" y="190"/>
                  <a:pt x="179" y="190"/>
                  <a:pt x="179" y="190"/>
                </a:cubicBezTo>
                <a:cubicBezTo>
                  <a:pt x="180" y="186"/>
                  <a:pt x="178" y="181"/>
                  <a:pt x="174" y="179"/>
                </a:cubicBezTo>
                <a:cubicBezTo>
                  <a:pt x="170" y="176"/>
                  <a:pt x="165" y="176"/>
                  <a:pt x="161" y="177"/>
                </a:cubicBezTo>
                <a:cubicBezTo>
                  <a:pt x="161" y="177"/>
                  <a:pt x="129" y="190"/>
                  <a:pt x="99" y="202"/>
                </a:cubicBezTo>
                <a:cubicBezTo>
                  <a:pt x="131" y="181"/>
                  <a:pt x="170" y="154"/>
                  <a:pt x="170" y="154"/>
                </a:cubicBezTo>
                <a:cubicBezTo>
                  <a:pt x="173" y="152"/>
                  <a:pt x="175" y="148"/>
                  <a:pt x="176" y="145"/>
                </a:cubicBezTo>
                <a:cubicBezTo>
                  <a:pt x="176" y="145"/>
                  <a:pt x="180" y="104"/>
                  <a:pt x="183" y="68"/>
                </a:cubicBezTo>
                <a:cubicBezTo>
                  <a:pt x="187" y="104"/>
                  <a:pt x="191" y="144"/>
                  <a:pt x="191" y="144"/>
                </a:cubicBezTo>
                <a:cubicBezTo>
                  <a:pt x="192" y="148"/>
                  <a:pt x="194" y="152"/>
                  <a:pt x="197" y="154"/>
                </a:cubicBezTo>
                <a:cubicBezTo>
                  <a:pt x="197" y="154"/>
                  <a:pt x="236" y="181"/>
                  <a:pt x="268" y="203"/>
                </a:cubicBezTo>
                <a:cubicBezTo>
                  <a:pt x="239" y="191"/>
                  <a:pt x="207" y="178"/>
                  <a:pt x="207" y="178"/>
                </a:cubicBezTo>
                <a:cubicBezTo>
                  <a:pt x="203" y="176"/>
                  <a:pt x="198" y="177"/>
                  <a:pt x="194" y="179"/>
                </a:cubicBezTo>
                <a:cubicBezTo>
                  <a:pt x="191" y="182"/>
                  <a:pt x="189" y="186"/>
                  <a:pt x="189" y="190"/>
                </a:cubicBezTo>
                <a:cubicBezTo>
                  <a:pt x="189" y="191"/>
                  <a:pt x="189" y="191"/>
                  <a:pt x="189" y="191"/>
                </a:cubicBezTo>
                <a:cubicBezTo>
                  <a:pt x="189" y="191"/>
                  <a:pt x="203" y="393"/>
                  <a:pt x="204" y="418"/>
                </a:cubicBezTo>
                <a:cubicBezTo>
                  <a:pt x="180" y="418"/>
                  <a:pt x="42" y="418"/>
                  <a:pt x="42" y="418"/>
                </a:cubicBezTo>
                <a:cubicBezTo>
                  <a:pt x="40" y="418"/>
                  <a:pt x="38" y="419"/>
                  <a:pt x="36" y="420"/>
                </a:cubicBezTo>
                <a:cubicBezTo>
                  <a:pt x="7" y="434"/>
                  <a:pt x="7" y="434"/>
                  <a:pt x="7" y="434"/>
                </a:cubicBezTo>
                <a:cubicBezTo>
                  <a:pt x="3" y="436"/>
                  <a:pt x="0" y="441"/>
                  <a:pt x="0" y="446"/>
                </a:cubicBezTo>
                <a:cubicBezTo>
                  <a:pt x="0" y="447"/>
                  <a:pt x="0" y="449"/>
                  <a:pt x="1" y="451"/>
                </a:cubicBezTo>
                <a:cubicBezTo>
                  <a:pt x="4" y="458"/>
                  <a:pt x="12" y="461"/>
                  <a:pt x="19" y="457"/>
                </a:cubicBezTo>
                <a:cubicBezTo>
                  <a:pt x="19" y="457"/>
                  <a:pt x="40" y="447"/>
                  <a:pt x="45" y="445"/>
                </a:cubicBezTo>
                <a:cubicBezTo>
                  <a:pt x="51" y="445"/>
                  <a:pt x="219" y="445"/>
                  <a:pt x="219" y="445"/>
                </a:cubicBezTo>
                <a:cubicBezTo>
                  <a:pt x="222" y="445"/>
                  <a:pt x="226" y="443"/>
                  <a:pt x="228" y="440"/>
                </a:cubicBezTo>
                <a:cubicBezTo>
                  <a:pt x="231" y="438"/>
                  <a:pt x="232" y="435"/>
                  <a:pt x="232" y="431"/>
                </a:cubicBezTo>
                <a:cubicBezTo>
                  <a:pt x="232" y="431"/>
                  <a:pt x="232" y="431"/>
                  <a:pt x="232" y="430"/>
                </a:cubicBezTo>
                <a:cubicBezTo>
                  <a:pt x="232" y="430"/>
                  <a:pt x="219" y="246"/>
                  <a:pt x="217" y="211"/>
                </a:cubicBezTo>
                <a:cubicBezTo>
                  <a:pt x="243" y="221"/>
                  <a:pt x="299" y="245"/>
                  <a:pt x="299" y="245"/>
                </a:cubicBezTo>
                <a:cubicBezTo>
                  <a:pt x="299" y="245"/>
                  <a:pt x="300" y="245"/>
                  <a:pt x="300" y="245"/>
                </a:cubicBezTo>
                <a:cubicBezTo>
                  <a:pt x="308" y="248"/>
                  <a:pt x="320" y="246"/>
                  <a:pt x="326" y="235"/>
                </a:cubicBezTo>
                <a:cubicBezTo>
                  <a:pt x="328" y="232"/>
                  <a:pt x="329" y="228"/>
                  <a:pt x="329" y="224"/>
                </a:cubicBezTo>
                <a:cubicBezTo>
                  <a:pt x="329" y="218"/>
                  <a:pt x="326" y="212"/>
                  <a:pt x="322" y="208"/>
                </a:cubicBezTo>
                <a:cubicBezTo>
                  <a:pt x="321" y="208"/>
                  <a:pt x="321" y="207"/>
                  <a:pt x="320" y="207"/>
                </a:cubicBezTo>
                <a:cubicBezTo>
                  <a:pt x="320" y="207"/>
                  <a:pt x="226" y="142"/>
                  <a:pt x="217" y="135"/>
                </a:cubicBezTo>
                <a:cubicBezTo>
                  <a:pt x="216" y="124"/>
                  <a:pt x="205" y="19"/>
                  <a:pt x="205" y="19"/>
                </a:cubicBezTo>
                <a:cubicBezTo>
                  <a:pt x="205" y="18"/>
                  <a:pt x="205" y="17"/>
                  <a:pt x="205" y="17"/>
                </a:cubicBezTo>
                <a:cubicBezTo>
                  <a:pt x="203" y="9"/>
                  <a:pt x="195" y="0"/>
                  <a:pt x="183" y="0"/>
                </a:cubicBezTo>
                <a:cubicBezTo>
                  <a:pt x="171" y="0"/>
                  <a:pt x="164" y="9"/>
                  <a:pt x="162" y="17"/>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6" name="Freeform 429"/>
          <p:cNvSpPr>
            <a:spLocks/>
          </p:cNvSpPr>
          <p:nvPr userDrawn="1"/>
        </p:nvSpPr>
        <p:spPr bwMode="auto">
          <a:xfrm>
            <a:off x="4292956" y="2318235"/>
            <a:ext cx="322744" cy="235744"/>
          </a:xfrm>
          <a:custGeom>
            <a:avLst/>
            <a:gdLst/>
            <a:ahLst/>
            <a:cxnLst>
              <a:cxn ang="0">
                <a:pos x="72" y="39"/>
              </a:cxn>
              <a:cxn ang="0">
                <a:pos x="3" y="134"/>
              </a:cxn>
              <a:cxn ang="0">
                <a:pos x="47" y="230"/>
              </a:cxn>
              <a:cxn ang="0">
                <a:pos x="172" y="276"/>
              </a:cxn>
              <a:cxn ang="0">
                <a:pos x="307" y="247"/>
              </a:cxn>
              <a:cxn ang="0">
                <a:pos x="365" y="188"/>
              </a:cxn>
              <a:cxn ang="0">
                <a:pos x="371" y="115"/>
              </a:cxn>
              <a:cxn ang="0">
                <a:pos x="356" y="106"/>
              </a:cxn>
              <a:cxn ang="0">
                <a:pos x="347" y="122"/>
              </a:cxn>
              <a:cxn ang="0">
                <a:pos x="294" y="225"/>
              </a:cxn>
              <a:cxn ang="0">
                <a:pos x="64" y="211"/>
              </a:cxn>
              <a:cxn ang="0">
                <a:pos x="28" y="137"/>
              </a:cxn>
              <a:cxn ang="0">
                <a:pos x="84" y="61"/>
              </a:cxn>
              <a:cxn ang="0">
                <a:pos x="297" y="63"/>
              </a:cxn>
              <a:cxn ang="0">
                <a:pos x="297" y="63"/>
              </a:cxn>
              <a:cxn ang="0">
                <a:pos x="311" y="64"/>
              </a:cxn>
              <a:cxn ang="0">
                <a:pos x="334" y="51"/>
              </a:cxn>
              <a:cxn ang="0">
                <a:pos x="346" y="61"/>
              </a:cxn>
              <a:cxn ang="0">
                <a:pos x="237" y="124"/>
              </a:cxn>
              <a:cxn ang="0">
                <a:pos x="230" y="135"/>
              </a:cxn>
              <a:cxn ang="0">
                <a:pos x="231" y="139"/>
              </a:cxn>
              <a:cxn ang="0">
                <a:pos x="232" y="143"/>
              </a:cxn>
              <a:cxn ang="0">
                <a:pos x="218" y="162"/>
              </a:cxn>
              <a:cxn ang="0">
                <a:pos x="171" y="166"/>
              </a:cxn>
              <a:cxn ang="0">
                <a:pos x="162" y="168"/>
              </a:cxn>
              <a:cxn ang="0">
                <a:pos x="154" y="172"/>
              </a:cxn>
              <a:cxn ang="0">
                <a:pos x="142" y="161"/>
              </a:cxn>
              <a:cxn ang="0">
                <a:pos x="148" y="151"/>
              </a:cxn>
              <a:cxn ang="0">
                <a:pos x="147" y="147"/>
              </a:cxn>
              <a:cxn ang="0">
                <a:pos x="147" y="143"/>
              </a:cxn>
              <a:cxn ang="0">
                <a:pos x="160" y="124"/>
              </a:cxn>
              <a:cxn ang="0">
                <a:pos x="206" y="120"/>
              </a:cxn>
              <a:cxn ang="0">
                <a:pos x="216" y="119"/>
              </a:cxn>
              <a:cxn ang="0">
                <a:pos x="241" y="104"/>
              </a:cxn>
              <a:cxn ang="0">
                <a:pos x="246" y="87"/>
              </a:cxn>
              <a:cxn ang="0">
                <a:pos x="228" y="82"/>
              </a:cxn>
              <a:cxn ang="0">
                <a:pos x="208" y="94"/>
              </a:cxn>
              <a:cxn ang="0">
                <a:pos x="148" y="103"/>
              </a:cxn>
              <a:cxn ang="0">
                <a:pos x="121" y="143"/>
              </a:cxn>
              <a:cxn ang="0">
                <a:pos x="121" y="144"/>
              </a:cxn>
              <a:cxn ang="0">
                <a:pos x="114" y="149"/>
              </a:cxn>
              <a:cxn ang="0">
                <a:pos x="107" y="158"/>
              </a:cxn>
              <a:cxn ang="0">
                <a:pos x="107" y="159"/>
              </a:cxn>
              <a:cxn ang="0">
                <a:pos x="112" y="169"/>
              </a:cxn>
              <a:cxn ang="0">
                <a:pos x="145" y="197"/>
              </a:cxn>
              <a:cxn ang="0">
                <a:pos x="159" y="198"/>
              </a:cxn>
              <a:cxn ang="0">
                <a:pos x="170" y="192"/>
              </a:cxn>
              <a:cxn ang="0">
                <a:pos x="231" y="184"/>
              </a:cxn>
              <a:cxn ang="0">
                <a:pos x="257" y="143"/>
              </a:cxn>
              <a:cxn ang="0">
                <a:pos x="257" y="142"/>
              </a:cxn>
              <a:cxn ang="0">
                <a:pos x="375" y="74"/>
              </a:cxn>
              <a:cxn ang="0">
                <a:pos x="381" y="64"/>
              </a:cxn>
              <a:cxn ang="0">
                <a:pos x="381" y="63"/>
              </a:cxn>
              <a:cxn ang="0">
                <a:pos x="376" y="53"/>
              </a:cxn>
              <a:cxn ang="0">
                <a:pos x="344" y="25"/>
              </a:cxn>
              <a:cxn ang="0">
                <a:pos x="329" y="24"/>
              </a:cxn>
              <a:cxn ang="0">
                <a:pos x="305" y="38"/>
              </a:cxn>
              <a:cxn ang="0">
                <a:pos x="72" y="39"/>
              </a:cxn>
            </a:cxnLst>
            <a:rect l="0" t="0" r="r" b="b"/>
            <a:pathLst>
              <a:path w="381" h="279">
                <a:moveTo>
                  <a:pt x="72" y="39"/>
                </a:moveTo>
                <a:cubicBezTo>
                  <a:pt x="31" y="62"/>
                  <a:pt x="6" y="97"/>
                  <a:pt x="3" y="134"/>
                </a:cubicBezTo>
                <a:cubicBezTo>
                  <a:pt x="0" y="169"/>
                  <a:pt x="16" y="203"/>
                  <a:pt x="47" y="230"/>
                </a:cubicBezTo>
                <a:cubicBezTo>
                  <a:pt x="79" y="257"/>
                  <a:pt x="123" y="273"/>
                  <a:pt x="172" y="276"/>
                </a:cubicBezTo>
                <a:cubicBezTo>
                  <a:pt x="221" y="279"/>
                  <a:pt x="269" y="269"/>
                  <a:pt x="307" y="247"/>
                </a:cubicBezTo>
                <a:cubicBezTo>
                  <a:pt x="334" y="232"/>
                  <a:pt x="354" y="211"/>
                  <a:pt x="365" y="188"/>
                </a:cubicBezTo>
                <a:cubicBezTo>
                  <a:pt x="377" y="164"/>
                  <a:pt x="379" y="139"/>
                  <a:pt x="371" y="115"/>
                </a:cubicBezTo>
                <a:cubicBezTo>
                  <a:pt x="369" y="108"/>
                  <a:pt x="362" y="104"/>
                  <a:pt x="356" y="106"/>
                </a:cubicBezTo>
                <a:cubicBezTo>
                  <a:pt x="349" y="108"/>
                  <a:pt x="345" y="115"/>
                  <a:pt x="347" y="122"/>
                </a:cubicBezTo>
                <a:cubicBezTo>
                  <a:pt x="359" y="160"/>
                  <a:pt x="338" y="200"/>
                  <a:pt x="294" y="225"/>
                </a:cubicBezTo>
                <a:cubicBezTo>
                  <a:pt x="224" y="266"/>
                  <a:pt x="121" y="259"/>
                  <a:pt x="64" y="211"/>
                </a:cubicBezTo>
                <a:cubicBezTo>
                  <a:pt x="38" y="190"/>
                  <a:pt x="26" y="163"/>
                  <a:pt x="28" y="137"/>
                </a:cubicBezTo>
                <a:cubicBezTo>
                  <a:pt x="31" y="107"/>
                  <a:pt x="51" y="80"/>
                  <a:pt x="84" y="61"/>
                </a:cubicBezTo>
                <a:cubicBezTo>
                  <a:pt x="146" y="25"/>
                  <a:pt x="237" y="26"/>
                  <a:pt x="297" y="63"/>
                </a:cubicBezTo>
                <a:cubicBezTo>
                  <a:pt x="297" y="63"/>
                  <a:pt x="297" y="63"/>
                  <a:pt x="297" y="63"/>
                </a:cubicBezTo>
                <a:cubicBezTo>
                  <a:pt x="301" y="66"/>
                  <a:pt x="307" y="66"/>
                  <a:pt x="311" y="64"/>
                </a:cubicBezTo>
                <a:cubicBezTo>
                  <a:pt x="311" y="64"/>
                  <a:pt x="325" y="56"/>
                  <a:pt x="334" y="51"/>
                </a:cubicBezTo>
                <a:cubicBezTo>
                  <a:pt x="338" y="54"/>
                  <a:pt x="340" y="56"/>
                  <a:pt x="346" y="61"/>
                </a:cubicBezTo>
                <a:cubicBezTo>
                  <a:pt x="322" y="75"/>
                  <a:pt x="237" y="124"/>
                  <a:pt x="237" y="124"/>
                </a:cubicBezTo>
                <a:cubicBezTo>
                  <a:pt x="233" y="126"/>
                  <a:pt x="230" y="131"/>
                  <a:pt x="230" y="135"/>
                </a:cubicBezTo>
                <a:cubicBezTo>
                  <a:pt x="230" y="136"/>
                  <a:pt x="231" y="138"/>
                  <a:pt x="231" y="139"/>
                </a:cubicBezTo>
                <a:cubicBezTo>
                  <a:pt x="231" y="140"/>
                  <a:pt x="232" y="142"/>
                  <a:pt x="232" y="143"/>
                </a:cubicBezTo>
                <a:cubicBezTo>
                  <a:pt x="232" y="150"/>
                  <a:pt x="227" y="157"/>
                  <a:pt x="218" y="162"/>
                </a:cubicBezTo>
                <a:cubicBezTo>
                  <a:pt x="205" y="169"/>
                  <a:pt x="187" y="171"/>
                  <a:pt x="171" y="166"/>
                </a:cubicBezTo>
                <a:cubicBezTo>
                  <a:pt x="168" y="165"/>
                  <a:pt x="165" y="166"/>
                  <a:pt x="162" y="168"/>
                </a:cubicBezTo>
                <a:cubicBezTo>
                  <a:pt x="162" y="168"/>
                  <a:pt x="158" y="170"/>
                  <a:pt x="154" y="172"/>
                </a:cubicBezTo>
                <a:cubicBezTo>
                  <a:pt x="150" y="168"/>
                  <a:pt x="148" y="166"/>
                  <a:pt x="142" y="161"/>
                </a:cubicBezTo>
                <a:cubicBezTo>
                  <a:pt x="146" y="159"/>
                  <a:pt x="148" y="155"/>
                  <a:pt x="148" y="151"/>
                </a:cubicBezTo>
                <a:cubicBezTo>
                  <a:pt x="148" y="150"/>
                  <a:pt x="148" y="148"/>
                  <a:pt x="147" y="147"/>
                </a:cubicBezTo>
                <a:cubicBezTo>
                  <a:pt x="147" y="146"/>
                  <a:pt x="147" y="144"/>
                  <a:pt x="147" y="143"/>
                </a:cubicBezTo>
                <a:cubicBezTo>
                  <a:pt x="147" y="136"/>
                  <a:pt x="152" y="130"/>
                  <a:pt x="160" y="124"/>
                </a:cubicBezTo>
                <a:cubicBezTo>
                  <a:pt x="173" y="117"/>
                  <a:pt x="191" y="115"/>
                  <a:pt x="206" y="120"/>
                </a:cubicBezTo>
                <a:cubicBezTo>
                  <a:pt x="210" y="121"/>
                  <a:pt x="213" y="120"/>
                  <a:pt x="216" y="119"/>
                </a:cubicBezTo>
                <a:cubicBezTo>
                  <a:pt x="241" y="104"/>
                  <a:pt x="241" y="104"/>
                  <a:pt x="241" y="104"/>
                </a:cubicBezTo>
                <a:cubicBezTo>
                  <a:pt x="247" y="101"/>
                  <a:pt x="249" y="93"/>
                  <a:pt x="246" y="87"/>
                </a:cubicBezTo>
                <a:cubicBezTo>
                  <a:pt x="242" y="81"/>
                  <a:pt x="234" y="79"/>
                  <a:pt x="228" y="82"/>
                </a:cubicBezTo>
                <a:cubicBezTo>
                  <a:pt x="228" y="82"/>
                  <a:pt x="214" y="91"/>
                  <a:pt x="208" y="94"/>
                </a:cubicBezTo>
                <a:cubicBezTo>
                  <a:pt x="187" y="90"/>
                  <a:pt x="165" y="93"/>
                  <a:pt x="148" y="103"/>
                </a:cubicBezTo>
                <a:cubicBezTo>
                  <a:pt x="131" y="112"/>
                  <a:pt x="121" y="127"/>
                  <a:pt x="121" y="143"/>
                </a:cubicBezTo>
                <a:cubicBezTo>
                  <a:pt x="121" y="143"/>
                  <a:pt x="121" y="144"/>
                  <a:pt x="121" y="144"/>
                </a:cubicBezTo>
                <a:cubicBezTo>
                  <a:pt x="118" y="146"/>
                  <a:pt x="114" y="149"/>
                  <a:pt x="114" y="149"/>
                </a:cubicBezTo>
                <a:cubicBezTo>
                  <a:pt x="110" y="151"/>
                  <a:pt x="108" y="154"/>
                  <a:pt x="107" y="158"/>
                </a:cubicBezTo>
                <a:cubicBezTo>
                  <a:pt x="107" y="159"/>
                  <a:pt x="107" y="159"/>
                  <a:pt x="107" y="159"/>
                </a:cubicBezTo>
                <a:cubicBezTo>
                  <a:pt x="107" y="163"/>
                  <a:pt x="109" y="167"/>
                  <a:pt x="112" y="169"/>
                </a:cubicBezTo>
                <a:cubicBezTo>
                  <a:pt x="145" y="197"/>
                  <a:pt x="145" y="197"/>
                  <a:pt x="145" y="197"/>
                </a:cubicBezTo>
                <a:cubicBezTo>
                  <a:pt x="149" y="200"/>
                  <a:pt x="155" y="201"/>
                  <a:pt x="159" y="198"/>
                </a:cubicBezTo>
                <a:cubicBezTo>
                  <a:pt x="159" y="198"/>
                  <a:pt x="165" y="195"/>
                  <a:pt x="170" y="192"/>
                </a:cubicBezTo>
                <a:cubicBezTo>
                  <a:pt x="191" y="197"/>
                  <a:pt x="214" y="194"/>
                  <a:pt x="231" y="184"/>
                </a:cubicBezTo>
                <a:cubicBezTo>
                  <a:pt x="247" y="174"/>
                  <a:pt x="257" y="159"/>
                  <a:pt x="257" y="143"/>
                </a:cubicBezTo>
                <a:cubicBezTo>
                  <a:pt x="257" y="143"/>
                  <a:pt x="257" y="142"/>
                  <a:pt x="257" y="142"/>
                </a:cubicBezTo>
                <a:cubicBezTo>
                  <a:pt x="270" y="134"/>
                  <a:pt x="375" y="74"/>
                  <a:pt x="375" y="74"/>
                </a:cubicBezTo>
                <a:cubicBezTo>
                  <a:pt x="378" y="72"/>
                  <a:pt x="381" y="68"/>
                  <a:pt x="381" y="64"/>
                </a:cubicBezTo>
                <a:cubicBezTo>
                  <a:pt x="381" y="63"/>
                  <a:pt x="381" y="63"/>
                  <a:pt x="381" y="63"/>
                </a:cubicBezTo>
                <a:cubicBezTo>
                  <a:pt x="381" y="59"/>
                  <a:pt x="379" y="55"/>
                  <a:pt x="376" y="53"/>
                </a:cubicBezTo>
                <a:cubicBezTo>
                  <a:pt x="344" y="25"/>
                  <a:pt x="344" y="25"/>
                  <a:pt x="344" y="25"/>
                </a:cubicBezTo>
                <a:cubicBezTo>
                  <a:pt x="339" y="22"/>
                  <a:pt x="334" y="21"/>
                  <a:pt x="329" y="24"/>
                </a:cubicBezTo>
                <a:cubicBezTo>
                  <a:pt x="329" y="24"/>
                  <a:pt x="313" y="34"/>
                  <a:pt x="305" y="38"/>
                </a:cubicBezTo>
                <a:cubicBezTo>
                  <a:pt x="237" y="0"/>
                  <a:pt x="140" y="0"/>
                  <a:pt x="72" y="39"/>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7" name="Freeform 445"/>
          <p:cNvSpPr>
            <a:spLocks noEditPoints="1"/>
          </p:cNvSpPr>
          <p:nvPr userDrawn="1"/>
        </p:nvSpPr>
        <p:spPr bwMode="auto">
          <a:xfrm>
            <a:off x="4265564" y="1308426"/>
            <a:ext cx="377527" cy="389335"/>
          </a:xfrm>
          <a:custGeom>
            <a:avLst/>
            <a:gdLst/>
            <a:ahLst/>
            <a:cxnLst>
              <a:cxn ang="0">
                <a:pos x="388" y="238"/>
              </a:cxn>
              <a:cxn ang="0">
                <a:pos x="429" y="217"/>
              </a:cxn>
              <a:cxn ang="0">
                <a:pos x="406" y="201"/>
              </a:cxn>
              <a:cxn ang="0">
                <a:pos x="388" y="161"/>
              </a:cxn>
              <a:cxn ang="0">
                <a:pos x="388" y="154"/>
              </a:cxn>
              <a:cxn ang="0">
                <a:pos x="366" y="147"/>
              </a:cxn>
              <a:cxn ang="0">
                <a:pos x="205" y="148"/>
              </a:cxn>
              <a:cxn ang="0">
                <a:pos x="283" y="139"/>
              </a:cxn>
              <a:cxn ang="0">
                <a:pos x="446" y="69"/>
              </a:cxn>
              <a:cxn ang="0">
                <a:pos x="283" y="0"/>
              </a:cxn>
              <a:cxn ang="0">
                <a:pos x="120" y="69"/>
              </a:cxn>
              <a:cxn ang="0">
                <a:pos x="178" y="123"/>
              </a:cxn>
              <a:cxn ang="0">
                <a:pos x="178" y="158"/>
              </a:cxn>
              <a:cxn ang="0">
                <a:pos x="178" y="243"/>
              </a:cxn>
              <a:cxn ang="0">
                <a:pos x="0" y="348"/>
              </a:cxn>
              <a:cxn ang="0">
                <a:pos x="157" y="449"/>
              </a:cxn>
              <a:cxn ang="0">
                <a:pos x="150" y="432"/>
              </a:cxn>
              <a:cxn ang="0">
                <a:pos x="27" y="347"/>
              </a:cxn>
              <a:cxn ang="0">
                <a:pos x="178" y="271"/>
              </a:cxn>
              <a:cxn ang="0">
                <a:pos x="120" y="331"/>
              </a:cxn>
              <a:cxn ang="0">
                <a:pos x="283" y="400"/>
              </a:cxn>
              <a:cxn ang="0">
                <a:pos x="446" y="331"/>
              </a:cxn>
              <a:cxn ang="0">
                <a:pos x="147" y="69"/>
              </a:cxn>
              <a:cxn ang="0">
                <a:pos x="283" y="27"/>
              </a:cxn>
              <a:cxn ang="0">
                <a:pos x="420" y="69"/>
              </a:cxn>
              <a:cxn ang="0">
                <a:pos x="283" y="112"/>
              </a:cxn>
              <a:cxn ang="0">
                <a:pos x="147" y="69"/>
              </a:cxn>
              <a:cxn ang="0">
                <a:pos x="361" y="175"/>
              </a:cxn>
              <a:cxn ang="0">
                <a:pos x="251" y="182"/>
              </a:cxn>
              <a:cxn ang="0">
                <a:pos x="221" y="198"/>
              </a:cxn>
              <a:cxn ang="0">
                <a:pos x="292" y="225"/>
              </a:cxn>
              <a:cxn ang="0">
                <a:pos x="205" y="189"/>
              </a:cxn>
              <a:cxn ang="0">
                <a:pos x="384" y="358"/>
              </a:cxn>
              <a:cxn ang="0">
                <a:pos x="182" y="358"/>
              </a:cxn>
              <a:cxn ang="0">
                <a:pos x="195" y="299"/>
              </a:cxn>
              <a:cxn ang="0">
                <a:pos x="205" y="265"/>
              </a:cxn>
              <a:cxn ang="0">
                <a:pos x="361" y="242"/>
              </a:cxn>
              <a:cxn ang="0">
                <a:pos x="371" y="299"/>
              </a:cxn>
              <a:cxn ang="0">
                <a:pos x="384" y="358"/>
              </a:cxn>
            </a:cxnLst>
            <a:rect l="0" t="0" r="r" b="b"/>
            <a:pathLst>
              <a:path w="446" h="459">
                <a:moveTo>
                  <a:pt x="388" y="277"/>
                </a:moveTo>
                <a:cubicBezTo>
                  <a:pt x="388" y="238"/>
                  <a:pt x="388" y="238"/>
                  <a:pt x="388" y="238"/>
                </a:cubicBezTo>
                <a:cubicBezTo>
                  <a:pt x="396" y="236"/>
                  <a:pt x="403" y="235"/>
                  <a:pt x="408" y="234"/>
                </a:cubicBezTo>
                <a:cubicBezTo>
                  <a:pt x="415" y="232"/>
                  <a:pt x="429" y="229"/>
                  <a:pt x="429" y="217"/>
                </a:cubicBezTo>
                <a:cubicBezTo>
                  <a:pt x="429" y="217"/>
                  <a:pt x="429" y="216"/>
                  <a:pt x="429" y="216"/>
                </a:cubicBezTo>
                <a:cubicBezTo>
                  <a:pt x="428" y="203"/>
                  <a:pt x="413" y="202"/>
                  <a:pt x="406" y="201"/>
                </a:cubicBezTo>
                <a:cubicBezTo>
                  <a:pt x="402" y="201"/>
                  <a:pt x="396" y="201"/>
                  <a:pt x="388" y="201"/>
                </a:cubicBezTo>
                <a:cubicBezTo>
                  <a:pt x="388" y="161"/>
                  <a:pt x="388" y="161"/>
                  <a:pt x="388" y="161"/>
                </a:cubicBezTo>
                <a:cubicBezTo>
                  <a:pt x="388" y="159"/>
                  <a:pt x="388" y="157"/>
                  <a:pt x="388" y="154"/>
                </a:cubicBezTo>
                <a:cubicBezTo>
                  <a:pt x="388" y="154"/>
                  <a:pt x="388" y="154"/>
                  <a:pt x="388" y="154"/>
                </a:cubicBezTo>
                <a:cubicBezTo>
                  <a:pt x="386" y="148"/>
                  <a:pt x="381" y="143"/>
                  <a:pt x="375" y="143"/>
                </a:cubicBezTo>
                <a:cubicBezTo>
                  <a:pt x="371" y="143"/>
                  <a:pt x="368" y="145"/>
                  <a:pt x="366" y="147"/>
                </a:cubicBezTo>
                <a:cubicBezTo>
                  <a:pt x="342" y="153"/>
                  <a:pt x="313" y="156"/>
                  <a:pt x="283" y="156"/>
                </a:cubicBezTo>
                <a:cubicBezTo>
                  <a:pt x="255" y="156"/>
                  <a:pt x="228" y="154"/>
                  <a:pt x="205" y="148"/>
                </a:cubicBezTo>
                <a:cubicBezTo>
                  <a:pt x="205" y="131"/>
                  <a:pt x="205" y="131"/>
                  <a:pt x="205" y="131"/>
                </a:cubicBezTo>
                <a:cubicBezTo>
                  <a:pt x="229" y="136"/>
                  <a:pt x="255" y="139"/>
                  <a:pt x="283" y="139"/>
                </a:cubicBezTo>
                <a:cubicBezTo>
                  <a:pt x="325" y="139"/>
                  <a:pt x="364" y="133"/>
                  <a:pt x="394" y="121"/>
                </a:cubicBezTo>
                <a:cubicBezTo>
                  <a:pt x="418" y="112"/>
                  <a:pt x="446" y="96"/>
                  <a:pt x="446" y="69"/>
                </a:cubicBezTo>
                <a:cubicBezTo>
                  <a:pt x="446" y="54"/>
                  <a:pt x="437" y="33"/>
                  <a:pt x="394" y="17"/>
                </a:cubicBezTo>
                <a:cubicBezTo>
                  <a:pt x="364" y="6"/>
                  <a:pt x="325" y="0"/>
                  <a:pt x="283" y="0"/>
                </a:cubicBezTo>
                <a:cubicBezTo>
                  <a:pt x="242" y="0"/>
                  <a:pt x="202" y="6"/>
                  <a:pt x="172" y="17"/>
                </a:cubicBezTo>
                <a:cubicBezTo>
                  <a:pt x="148" y="26"/>
                  <a:pt x="120" y="42"/>
                  <a:pt x="120" y="69"/>
                </a:cubicBezTo>
                <a:cubicBezTo>
                  <a:pt x="120" y="84"/>
                  <a:pt x="129" y="105"/>
                  <a:pt x="172" y="121"/>
                </a:cubicBezTo>
                <a:cubicBezTo>
                  <a:pt x="174" y="122"/>
                  <a:pt x="176" y="123"/>
                  <a:pt x="178" y="123"/>
                </a:cubicBezTo>
                <a:cubicBezTo>
                  <a:pt x="178" y="156"/>
                  <a:pt x="178" y="156"/>
                  <a:pt x="178" y="156"/>
                </a:cubicBezTo>
                <a:cubicBezTo>
                  <a:pt x="178" y="157"/>
                  <a:pt x="178" y="157"/>
                  <a:pt x="178" y="158"/>
                </a:cubicBezTo>
                <a:cubicBezTo>
                  <a:pt x="178" y="159"/>
                  <a:pt x="178" y="160"/>
                  <a:pt x="178" y="160"/>
                </a:cubicBezTo>
                <a:cubicBezTo>
                  <a:pt x="178" y="243"/>
                  <a:pt x="178" y="243"/>
                  <a:pt x="178" y="243"/>
                </a:cubicBezTo>
                <a:cubicBezTo>
                  <a:pt x="97" y="263"/>
                  <a:pt x="4" y="293"/>
                  <a:pt x="0" y="345"/>
                </a:cubicBezTo>
                <a:cubicBezTo>
                  <a:pt x="0" y="346"/>
                  <a:pt x="0" y="347"/>
                  <a:pt x="0" y="348"/>
                </a:cubicBezTo>
                <a:cubicBezTo>
                  <a:pt x="0" y="385"/>
                  <a:pt x="45" y="420"/>
                  <a:pt x="140" y="457"/>
                </a:cubicBezTo>
                <a:cubicBezTo>
                  <a:pt x="147" y="459"/>
                  <a:pt x="155" y="456"/>
                  <a:pt x="157" y="449"/>
                </a:cubicBezTo>
                <a:cubicBezTo>
                  <a:pt x="158" y="447"/>
                  <a:pt x="158" y="446"/>
                  <a:pt x="158" y="444"/>
                </a:cubicBezTo>
                <a:cubicBezTo>
                  <a:pt x="158" y="439"/>
                  <a:pt x="155" y="434"/>
                  <a:pt x="150" y="432"/>
                </a:cubicBezTo>
                <a:cubicBezTo>
                  <a:pt x="40" y="389"/>
                  <a:pt x="27" y="360"/>
                  <a:pt x="27" y="348"/>
                </a:cubicBezTo>
                <a:cubicBezTo>
                  <a:pt x="27" y="347"/>
                  <a:pt x="27" y="347"/>
                  <a:pt x="27" y="347"/>
                </a:cubicBezTo>
                <a:cubicBezTo>
                  <a:pt x="28" y="331"/>
                  <a:pt x="50" y="314"/>
                  <a:pt x="89" y="298"/>
                </a:cubicBezTo>
                <a:cubicBezTo>
                  <a:pt x="121" y="285"/>
                  <a:pt x="156" y="276"/>
                  <a:pt x="178" y="271"/>
                </a:cubicBezTo>
                <a:cubicBezTo>
                  <a:pt x="178" y="277"/>
                  <a:pt x="178" y="277"/>
                  <a:pt x="178" y="277"/>
                </a:cubicBezTo>
                <a:cubicBezTo>
                  <a:pt x="141" y="289"/>
                  <a:pt x="120" y="308"/>
                  <a:pt x="120" y="331"/>
                </a:cubicBezTo>
                <a:cubicBezTo>
                  <a:pt x="120" y="346"/>
                  <a:pt x="129" y="367"/>
                  <a:pt x="172" y="383"/>
                </a:cubicBezTo>
                <a:cubicBezTo>
                  <a:pt x="202" y="394"/>
                  <a:pt x="242" y="400"/>
                  <a:pt x="283" y="400"/>
                </a:cubicBezTo>
                <a:cubicBezTo>
                  <a:pt x="325" y="400"/>
                  <a:pt x="364" y="394"/>
                  <a:pt x="394" y="383"/>
                </a:cubicBezTo>
                <a:cubicBezTo>
                  <a:pt x="418" y="374"/>
                  <a:pt x="446" y="358"/>
                  <a:pt x="446" y="331"/>
                </a:cubicBezTo>
                <a:cubicBezTo>
                  <a:pt x="446" y="308"/>
                  <a:pt x="426" y="289"/>
                  <a:pt x="388" y="277"/>
                </a:cubicBezTo>
                <a:close/>
                <a:moveTo>
                  <a:pt x="147" y="69"/>
                </a:moveTo>
                <a:cubicBezTo>
                  <a:pt x="147" y="63"/>
                  <a:pt x="156" y="52"/>
                  <a:pt x="182" y="42"/>
                </a:cubicBezTo>
                <a:cubicBezTo>
                  <a:pt x="209" y="32"/>
                  <a:pt x="245" y="27"/>
                  <a:pt x="283" y="27"/>
                </a:cubicBezTo>
                <a:cubicBezTo>
                  <a:pt x="322" y="27"/>
                  <a:pt x="358" y="32"/>
                  <a:pt x="384" y="42"/>
                </a:cubicBezTo>
                <a:cubicBezTo>
                  <a:pt x="410" y="52"/>
                  <a:pt x="420" y="63"/>
                  <a:pt x="420" y="69"/>
                </a:cubicBezTo>
                <a:cubicBezTo>
                  <a:pt x="420" y="76"/>
                  <a:pt x="410" y="87"/>
                  <a:pt x="384" y="96"/>
                </a:cubicBezTo>
                <a:cubicBezTo>
                  <a:pt x="358" y="106"/>
                  <a:pt x="322" y="112"/>
                  <a:pt x="283" y="112"/>
                </a:cubicBezTo>
                <a:cubicBezTo>
                  <a:pt x="245" y="112"/>
                  <a:pt x="209" y="106"/>
                  <a:pt x="182" y="96"/>
                </a:cubicBezTo>
                <a:cubicBezTo>
                  <a:pt x="156" y="87"/>
                  <a:pt x="147" y="76"/>
                  <a:pt x="147" y="69"/>
                </a:cubicBezTo>
                <a:close/>
                <a:moveTo>
                  <a:pt x="283" y="183"/>
                </a:moveTo>
                <a:cubicBezTo>
                  <a:pt x="311" y="183"/>
                  <a:pt x="338" y="180"/>
                  <a:pt x="361" y="175"/>
                </a:cubicBezTo>
                <a:cubicBezTo>
                  <a:pt x="361" y="200"/>
                  <a:pt x="361" y="200"/>
                  <a:pt x="361" y="200"/>
                </a:cubicBezTo>
                <a:cubicBezTo>
                  <a:pt x="310" y="199"/>
                  <a:pt x="275" y="191"/>
                  <a:pt x="251" y="182"/>
                </a:cubicBezTo>
                <a:cubicBezTo>
                  <a:pt x="261" y="183"/>
                  <a:pt x="272" y="183"/>
                  <a:pt x="283" y="183"/>
                </a:cubicBezTo>
                <a:close/>
                <a:moveTo>
                  <a:pt x="221" y="198"/>
                </a:moveTo>
                <a:cubicBezTo>
                  <a:pt x="244" y="210"/>
                  <a:pt x="273" y="218"/>
                  <a:pt x="306" y="223"/>
                </a:cubicBezTo>
                <a:cubicBezTo>
                  <a:pt x="302" y="224"/>
                  <a:pt x="297" y="224"/>
                  <a:pt x="292" y="225"/>
                </a:cubicBezTo>
                <a:cubicBezTo>
                  <a:pt x="258" y="230"/>
                  <a:pt x="226" y="234"/>
                  <a:pt x="205" y="238"/>
                </a:cubicBezTo>
                <a:cubicBezTo>
                  <a:pt x="205" y="189"/>
                  <a:pt x="205" y="189"/>
                  <a:pt x="205" y="189"/>
                </a:cubicBezTo>
                <a:cubicBezTo>
                  <a:pt x="209" y="192"/>
                  <a:pt x="215" y="195"/>
                  <a:pt x="221" y="198"/>
                </a:cubicBezTo>
                <a:close/>
                <a:moveTo>
                  <a:pt x="384" y="358"/>
                </a:moveTo>
                <a:cubicBezTo>
                  <a:pt x="358" y="368"/>
                  <a:pt x="322" y="373"/>
                  <a:pt x="283" y="373"/>
                </a:cubicBezTo>
                <a:cubicBezTo>
                  <a:pt x="245" y="373"/>
                  <a:pt x="209" y="368"/>
                  <a:pt x="182" y="358"/>
                </a:cubicBezTo>
                <a:cubicBezTo>
                  <a:pt x="156" y="348"/>
                  <a:pt x="147" y="337"/>
                  <a:pt x="147" y="331"/>
                </a:cubicBezTo>
                <a:cubicBezTo>
                  <a:pt x="147" y="322"/>
                  <a:pt x="162" y="309"/>
                  <a:pt x="195" y="299"/>
                </a:cubicBezTo>
                <a:cubicBezTo>
                  <a:pt x="201" y="298"/>
                  <a:pt x="205" y="292"/>
                  <a:pt x="205" y="286"/>
                </a:cubicBezTo>
                <a:cubicBezTo>
                  <a:pt x="205" y="265"/>
                  <a:pt x="205" y="265"/>
                  <a:pt x="205" y="265"/>
                </a:cubicBezTo>
                <a:cubicBezTo>
                  <a:pt x="225" y="261"/>
                  <a:pt x="261" y="256"/>
                  <a:pt x="296" y="251"/>
                </a:cubicBezTo>
                <a:cubicBezTo>
                  <a:pt x="318" y="248"/>
                  <a:pt x="341" y="245"/>
                  <a:pt x="361" y="242"/>
                </a:cubicBezTo>
                <a:cubicBezTo>
                  <a:pt x="361" y="286"/>
                  <a:pt x="361" y="286"/>
                  <a:pt x="361" y="286"/>
                </a:cubicBezTo>
                <a:cubicBezTo>
                  <a:pt x="361" y="292"/>
                  <a:pt x="365" y="298"/>
                  <a:pt x="371" y="299"/>
                </a:cubicBezTo>
                <a:cubicBezTo>
                  <a:pt x="404" y="309"/>
                  <a:pt x="420" y="322"/>
                  <a:pt x="420" y="331"/>
                </a:cubicBezTo>
                <a:cubicBezTo>
                  <a:pt x="420" y="337"/>
                  <a:pt x="410" y="348"/>
                  <a:pt x="384" y="358"/>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8" name="Freeform 485"/>
          <p:cNvSpPr>
            <a:spLocks/>
          </p:cNvSpPr>
          <p:nvPr userDrawn="1"/>
        </p:nvSpPr>
        <p:spPr bwMode="auto">
          <a:xfrm>
            <a:off x="4261396" y="2861412"/>
            <a:ext cx="385863" cy="182166"/>
          </a:xfrm>
          <a:custGeom>
            <a:avLst/>
            <a:gdLst/>
            <a:ahLst/>
            <a:cxnLst>
              <a:cxn ang="0">
                <a:pos x="109" y="12"/>
              </a:cxn>
              <a:cxn ang="0">
                <a:pos x="51" y="53"/>
              </a:cxn>
              <a:cxn ang="0">
                <a:pos x="109" y="93"/>
              </a:cxn>
              <a:cxn ang="0">
                <a:pos x="227" y="105"/>
              </a:cxn>
              <a:cxn ang="0">
                <a:pos x="227" y="105"/>
              </a:cxn>
              <a:cxn ang="0">
                <a:pos x="346" y="93"/>
              </a:cxn>
              <a:cxn ang="0">
                <a:pos x="388" y="77"/>
              </a:cxn>
              <a:cxn ang="0">
                <a:pos x="427" y="152"/>
              </a:cxn>
              <a:cxn ang="0">
                <a:pos x="227" y="188"/>
              </a:cxn>
              <a:cxn ang="0">
                <a:pos x="28" y="152"/>
              </a:cxn>
              <a:cxn ang="0">
                <a:pos x="56" y="94"/>
              </a:cxn>
              <a:cxn ang="0">
                <a:pos x="58" y="88"/>
              </a:cxn>
              <a:cxn ang="0">
                <a:pos x="50" y="76"/>
              </a:cxn>
              <a:cxn ang="0">
                <a:pos x="32" y="82"/>
              </a:cxn>
              <a:cxn ang="0">
                <a:pos x="1" y="146"/>
              </a:cxn>
              <a:cxn ang="0">
                <a:pos x="0" y="152"/>
              </a:cxn>
              <a:cxn ang="0">
                <a:pos x="34" y="189"/>
              </a:cxn>
              <a:cxn ang="0">
                <a:pos x="227" y="215"/>
              </a:cxn>
              <a:cxn ang="0">
                <a:pos x="420" y="189"/>
              </a:cxn>
              <a:cxn ang="0">
                <a:pos x="455" y="152"/>
              </a:cxn>
              <a:cxn ang="0">
                <a:pos x="454" y="146"/>
              </a:cxn>
              <a:cxn ang="0">
                <a:pos x="402" y="46"/>
              </a:cxn>
              <a:cxn ang="0">
                <a:pos x="387" y="40"/>
              </a:cxn>
              <a:cxn ang="0">
                <a:pos x="377" y="52"/>
              </a:cxn>
              <a:cxn ang="0">
                <a:pos x="333" y="69"/>
              </a:cxn>
              <a:cxn ang="0">
                <a:pos x="227" y="79"/>
              </a:cxn>
              <a:cxn ang="0">
                <a:pos x="122" y="69"/>
              </a:cxn>
              <a:cxn ang="0">
                <a:pos x="79" y="53"/>
              </a:cxn>
              <a:cxn ang="0">
                <a:pos x="122" y="36"/>
              </a:cxn>
              <a:cxn ang="0">
                <a:pos x="227" y="27"/>
              </a:cxn>
              <a:cxn ang="0">
                <a:pos x="241" y="13"/>
              </a:cxn>
              <a:cxn ang="0">
                <a:pos x="227" y="0"/>
              </a:cxn>
              <a:cxn ang="0">
                <a:pos x="109" y="12"/>
              </a:cxn>
            </a:cxnLst>
            <a:rect l="0" t="0" r="r" b="b"/>
            <a:pathLst>
              <a:path w="455" h="215">
                <a:moveTo>
                  <a:pt x="109" y="12"/>
                </a:moveTo>
                <a:cubicBezTo>
                  <a:pt x="70" y="21"/>
                  <a:pt x="51" y="35"/>
                  <a:pt x="51" y="53"/>
                </a:cubicBezTo>
                <a:cubicBezTo>
                  <a:pt x="51" y="71"/>
                  <a:pt x="70" y="84"/>
                  <a:pt x="109" y="93"/>
                </a:cubicBezTo>
                <a:cubicBezTo>
                  <a:pt x="141" y="101"/>
                  <a:pt x="183" y="105"/>
                  <a:pt x="227" y="105"/>
                </a:cubicBezTo>
                <a:cubicBezTo>
                  <a:pt x="227" y="105"/>
                  <a:pt x="227" y="105"/>
                  <a:pt x="227" y="105"/>
                </a:cubicBezTo>
                <a:cubicBezTo>
                  <a:pt x="272" y="105"/>
                  <a:pt x="314" y="101"/>
                  <a:pt x="346" y="93"/>
                </a:cubicBezTo>
                <a:cubicBezTo>
                  <a:pt x="365" y="89"/>
                  <a:pt x="379" y="83"/>
                  <a:pt x="388" y="77"/>
                </a:cubicBezTo>
                <a:cubicBezTo>
                  <a:pt x="400" y="99"/>
                  <a:pt x="419" y="135"/>
                  <a:pt x="427" y="152"/>
                </a:cubicBezTo>
                <a:cubicBezTo>
                  <a:pt x="421" y="160"/>
                  <a:pt x="388" y="188"/>
                  <a:pt x="227" y="188"/>
                </a:cubicBezTo>
                <a:cubicBezTo>
                  <a:pt x="67" y="188"/>
                  <a:pt x="34" y="160"/>
                  <a:pt x="28" y="152"/>
                </a:cubicBezTo>
                <a:cubicBezTo>
                  <a:pt x="37" y="131"/>
                  <a:pt x="56" y="95"/>
                  <a:pt x="56" y="94"/>
                </a:cubicBezTo>
                <a:cubicBezTo>
                  <a:pt x="57" y="92"/>
                  <a:pt x="58" y="90"/>
                  <a:pt x="58" y="88"/>
                </a:cubicBezTo>
                <a:cubicBezTo>
                  <a:pt x="58" y="83"/>
                  <a:pt x="55" y="79"/>
                  <a:pt x="50" y="76"/>
                </a:cubicBezTo>
                <a:cubicBezTo>
                  <a:pt x="44" y="73"/>
                  <a:pt x="36" y="75"/>
                  <a:pt x="32" y="82"/>
                </a:cubicBezTo>
                <a:cubicBezTo>
                  <a:pt x="32" y="84"/>
                  <a:pt x="9" y="127"/>
                  <a:pt x="1" y="146"/>
                </a:cubicBezTo>
                <a:cubicBezTo>
                  <a:pt x="0" y="148"/>
                  <a:pt x="0" y="150"/>
                  <a:pt x="0" y="152"/>
                </a:cubicBezTo>
                <a:cubicBezTo>
                  <a:pt x="0" y="157"/>
                  <a:pt x="2" y="174"/>
                  <a:pt x="34" y="189"/>
                </a:cubicBezTo>
                <a:cubicBezTo>
                  <a:pt x="72" y="206"/>
                  <a:pt x="137" y="215"/>
                  <a:pt x="227" y="215"/>
                </a:cubicBezTo>
                <a:cubicBezTo>
                  <a:pt x="318" y="215"/>
                  <a:pt x="383" y="206"/>
                  <a:pt x="420" y="189"/>
                </a:cubicBezTo>
                <a:cubicBezTo>
                  <a:pt x="452" y="174"/>
                  <a:pt x="455" y="157"/>
                  <a:pt x="455" y="152"/>
                </a:cubicBezTo>
                <a:cubicBezTo>
                  <a:pt x="455" y="150"/>
                  <a:pt x="455" y="148"/>
                  <a:pt x="454" y="146"/>
                </a:cubicBezTo>
                <a:cubicBezTo>
                  <a:pt x="445" y="127"/>
                  <a:pt x="404" y="50"/>
                  <a:pt x="402" y="46"/>
                </a:cubicBezTo>
                <a:cubicBezTo>
                  <a:pt x="399" y="41"/>
                  <a:pt x="393" y="38"/>
                  <a:pt x="387" y="40"/>
                </a:cubicBezTo>
                <a:cubicBezTo>
                  <a:pt x="381" y="41"/>
                  <a:pt x="378" y="46"/>
                  <a:pt x="377" y="52"/>
                </a:cubicBezTo>
                <a:cubicBezTo>
                  <a:pt x="375" y="54"/>
                  <a:pt x="365" y="62"/>
                  <a:pt x="333" y="69"/>
                </a:cubicBezTo>
                <a:cubicBezTo>
                  <a:pt x="304" y="75"/>
                  <a:pt x="266" y="79"/>
                  <a:pt x="227" y="79"/>
                </a:cubicBezTo>
                <a:cubicBezTo>
                  <a:pt x="188" y="79"/>
                  <a:pt x="151" y="75"/>
                  <a:pt x="122" y="69"/>
                </a:cubicBezTo>
                <a:cubicBezTo>
                  <a:pt x="94" y="63"/>
                  <a:pt x="82" y="56"/>
                  <a:pt x="79" y="53"/>
                </a:cubicBezTo>
                <a:cubicBezTo>
                  <a:pt x="82" y="49"/>
                  <a:pt x="94" y="42"/>
                  <a:pt x="122" y="36"/>
                </a:cubicBezTo>
                <a:cubicBezTo>
                  <a:pt x="151" y="30"/>
                  <a:pt x="188" y="27"/>
                  <a:pt x="227" y="27"/>
                </a:cubicBezTo>
                <a:cubicBezTo>
                  <a:pt x="235" y="27"/>
                  <a:pt x="241" y="21"/>
                  <a:pt x="241" y="13"/>
                </a:cubicBezTo>
                <a:cubicBezTo>
                  <a:pt x="241" y="6"/>
                  <a:pt x="235" y="0"/>
                  <a:pt x="227" y="0"/>
                </a:cubicBezTo>
                <a:cubicBezTo>
                  <a:pt x="183" y="0"/>
                  <a:pt x="141" y="4"/>
                  <a:pt x="109" y="12"/>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9" name="Freeform 505"/>
          <p:cNvSpPr>
            <a:spLocks/>
          </p:cNvSpPr>
          <p:nvPr userDrawn="1"/>
        </p:nvSpPr>
        <p:spPr bwMode="auto">
          <a:xfrm>
            <a:off x="4267351" y="3825035"/>
            <a:ext cx="373953" cy="334566"/>
          </a:xfrm>
          <a:custGeom>
            <a:avLst/>
            <a:gdLst/>
            <a:ahLst/>
            <a:cxnLst>
              <a:cxn ang="0">
                <a:pos x="273" y="396"/>
              </a:cxn>
              <a:cxn ang="0">
                <a:pos x="15" y="396"/>
              </a:cxn>
              <a:cxn ang="0">
                <a:pos x="5" y="374"/>
              </a:cxn>
              <a:cxn ang="0">
                <a:pos x="91" y="278"/>
              </a:cxn>
              <a:cxn ang="0">
                <a:pos x="224" y="283"/>
              </a:cxn>
              <a:cxn ang="0">
                <a:pos x="341" y="240"/>
              </a:cxn>
              <a:cxn ang="0">
                <a:pos x="248" y="270"/>
              </a:cxn>
              <a:cxn ang="0">
                <a:pos x="109" y="274"/>
              </a:cxn>
              <a:cxn ang="0">
                <a:pos x="99" y="252"/>
              </a:cxn>
              <a:cxn ang="0">
                <a:pos x="182" y="167"/>
              </a:cxn>
              <a:cxn ang="0">
                <a:pos x="282" y="181"/>
              </a:cxn>
              <a:cxn ang="0">
                <a:pos x="188" y="194"/>
              </a:cxn>
              <a:cxn ang="0">
                <a:pos x="233" y="248"/>
              </a:cxn>
              <a:cxn ang="0">
                <a:pos x="306" y="172"/>
              </a:cxn>
              <a:cxn ang="0">
                <a:pos x="369" y="231"/>
              </a:cxn>
              <a:cxn ang="0">
                <a:pos x="272" y="352"/>
              </a:cxn>
              <a:cxn ang="0">
                <a:pos x="262" y="356"/>
              </a:cxn>
              <a:cxn ang="0">
                <a:pos x="209" y="305"/>
              </a:cxn>
              <a:cxn ang="0">
                <a:pos x="43" y="369"/>
              </a:cxn>
              <a:cxn ang="0">
                <a:pos x="361" y="337"/>
              </a:cxn>
              <a:cxn ang="0">
                <a:pos x="412" y="66"/>
              </a:cxn>
              <a:cxn ang="0">
                <a:pos x="343" y="51"/>
              </a:cxn>
              <a:cxn ang="0">
                <a:pos x="262" y="51"/>
              </a:cxn>
              <a:cxn ang="0">
                <a:pos x="181" y="51"/>
              </a:cxn>
              <a:cxn ang="0">
                <a:pos x="101" y="51"/>
              </a:cxn>
              <a:cxn ang="0">
                <a:pos x="6" y="17"/>
              </a:cxn>
              <a:cxn ang="0">
                <a:pos x="32" y="12"/>
              </a:cxn>
              <a:cxn ang="0">
                <a:pos x="87" y="13"/>
              </a:cxn>
              <a:cxn ang="0">
                <a:pos x="113" y="11"/>
              </a:cxn>
              <a:cxn ang="0">
                <a:pos x="168" y="12"/>
              </a:cxn>
              <a:cxn ang="0">
                <a:pos x="194" y="11"/>
              </a:cxn>
              <a:cxn ang="0">
                <a:pos x="249" y="12"/>
              </a:cxn>
              <a:cxn ang="0">
                <a:pos x="262" y="1"/>
              </a:cxn>
              <a:cxn ang="0">
                <a:pos x="303" y="51"/>
              </a:cxn>
              <a:cxn ang="0">
                <a:pos x="343" y="1"/>
              </a:cxn>
              <a:cxn ang="0">
                <a:pos x="356" y="11"/>
              </a:cxn>
              <a:cxn ang="0">
                <a:pos x="411" y="12"/>
              </a:cxn>
              <a:cxn ang="0">
                <a:pos x="437" y="14"/>
              </a:cxn>
              <a:cxn ang="0">
                <a:pos x="379" y="357"/>
              </a:cxn>
              <a:cxn ang="0">
                <a:pos x="290" y="396"/>
              </a:cxn>
            </a:cxnLst>
            <a:rect l="0" t="0" r="r" b="b"/>
            <a:pathLst>
              <a:path w="441" h="396">
                <a:moveTo>
                  <a:pt x="279" y="396"/>
                </a:moveTo>
                <a:cubicBezTo>
                  <a:pt x="275" y="396"/>
                  <a:pt x="273" y="396"/>
                  <a:pt x="273" y="396"/>
                </a:cubicBezTo>
                <a:cubicBezTo>
                  <a:pt x="272" y="396"/>
                  <a:pt x="271" y="396"/>
                  <a:pt x="271" y="396"/>
                </a:cubicBezTo>
                <a:cubicBezTo>
                  <a:pt x="15" y="396"/>
                  <a:pt x="15" y="396"/>
                  <a:pt x="15" y="396"/>
                </a:cubicBezTo>
                <a:cubicBezTo>
                  <a:pt x="10" y="396"/>
                  <a:pt x="5" y="393"/>
                  <a:pt x="3" y="388"/>
                </a:cubicBezTo>
                <a:cubicBezTo>
                  <a:pt x="0" y="383"/>
                  <a:pt x="1" y="378"/>
                  <a:pt x="5" y="374"/>
                </a:cubicBezTo>
                <a:cubicBezTo>
                  <a:pt x="81" y="283"/>
                  <a:pt x="81" y="283"/>
                  <a:pt x="81" y="283"/>
                </a:cubicBezTo>
                <a:cubicBezTo>
                  <a:pt x="83" y="280"/>
                  <a:pt x="87" y="278"/>
                  <a:pt x="91" y="278"/>
                </a:cubicBezTo>
                <a:cubicBezTo>
                  <a:pt x="214" y="278"/>
                  <a:pt x="214" y="278"/>
                  <a:pt x="214" y="278"/>
                </a:cubicBezTo>
                <a:cubicBezTo>
                  <a:pt x="218" y="278"/>
                  <a:pt x="222" y="280"/>
                  <a:pt x="224" y="283"/>
                </a:cubicBezTo>
                <a:cubicBezTo>
                  <a:pt x="263" y="323"/>
                  <a:pt x="263" y="323"/>
                  <a:pt x="263" y="323"/>
                </a:cubicBezTo>
                <a:cubicBezTo>
                  <a:pt x="341" y="240"/>
                  <a:pt x="341" y="240"/>
                  <a:pt x="341" y="240"/>
                </a:cubicBezTo>
                <a:cubicBezTo>
                  <a:pt x="307" y="205"/>
                  <a:pt x="307" y="205"/>
                  <a:pt x="307" y="205"/>
                </a:cubicBezTo>
                <a:cubicBezTo>
                  <a:pt x="248" y="270"/>
                  <a:pt x="248" y="270"/>
                  <a:pt x="248" y="270"/>
                </a:cubicBezTo>
                <a:cubicBezTo>
                  <a:pt x="246" y="273"/>
                  <a:pt x="242" y="274"/>
                  <a:pt x="238" y="274"/>
                </a:cubicBezTo>
                <a:cubicBezTo>
                  <a:pt x="109" y="274"/>
                  <a:pt x="109" y="274"/>
                  <a:pt x="109" y="274"/>
                </a:cubicBezTo>
                <a:cubicBezTo>
                  <a:pt x="104" y="274"/>
                  <a:pt x="99" y="271"/>
                  <a:pt x="97" y="266"/>
                </a:cubicBezTo>
                <a:cubicBezTo>
                  <a:pt x="95" y="262"/>
                  <a:pt x="96" y="256"/>
                  <a:pt x="99" y="252"/>
                </a:cubicBezTo>
                <a:cubicBezTo>
                  <a:pt x="172" y="172"/>
                  <a:pt x="172" y="172"/>
                  <a:pt x="172" y="172"/>
                </a:cubicBezTo>
                <a:cubicBezTo>
                  <a:pt x="175" y="169"/>
                  <a:pt x="178" y="167"/>
                  <a:pt x="182" y="167"/>
                </a:cubicBezTo>
                <a:cubicBezTo>
                  <a:pt x="268" y="167"/>
                  <a:pt x="268" y="167"/>
                  <a:pt x="268" y="167"/>
                </a:cubicBezTo>
                <a:cubicBezTo>
                  <a:pt x="276" y="167"/>
                  <a:pt x="282" y="173"/>
                  <a:pt x="282" y="181"/>
                </a:cubicBezTo>
                <a:cubicBezTo>
                  <a:pt x="282" y="188"/>
                  <a:pt x="276" y="194"/>
                  <a:pt x="268" y="194"/>
                </a:cubicBezTo>
                <a:cubicBezTo>
                  <a:pt x="188" y="194"/>
                  <a:pt x="188" y="194"/>
                  <a:pt x="188" y="194"/>
                </a:cubicBezTo>
                <a:cubicBezTo>
                  <a:pt x="139" y="248"/>
                  <a:pt x="139" y="248"/>
                  <a:pt x="139" y="248"/>
                </a:cubicBezTo>
                <a:cubicBezTo>
                  <a:pt x="233" y="248"/>
                  <a:pt x="233" y="248"/>
                  <a:pt x="233" y="248"/>
                </a:cubicBezTo>
                <a:cubicBezTo>
                  <a:pt x="297" y="176"/>
                  <a:pt x="297" y="176"/>
                  <a:pt x="297" y="176"/>
                </a:cubicBezTo>
                <a:cubicBezTo>
                  <a:pt x="299" y="174"/>
                  <a:pt x="302" y="172"/>
                  <a:pt x="306" y="172"/>
                </a:cubicBezTo>
                <a:cubicBezTo>
                  <a:pt x="310" y="172"/>
                  <a:pt x="313" y="173"/>
                  <a:pt x="316" y="176"/>
                </a:cubicBezTo>
                <a:cubicBezTo>
                  <a:pt x="369" y="231"/>
                  <a:pt x="369" y="231"/>
                  <a:pt x="369" y="231"/>
                </a:cubicBezTo>
                <a:cubicBezTo>
                  <a:pt x="374" y="236"/>
                  <a:pt x="374" y="244"/>
                  <a:pt x="369" y="250"/>
                </a:cubicBezTo>
                <a:cubicBezTo>
                  <a:pt x="272" y="352"/>
                  <a:pt x="272" y="352"/>
                  <a:pt x="272" y="352"/>
                </a:cubicBezTo>
                <a:cubicBezTo>
                  <a:pt x="270" y="355"/>
                  <a:pt x="266" y="356"/>
                  <a:pt x="262" y="356"/>
                </a:cubicBezTo>
                <a:cubicBezTo>
                  <a:pt x="262" y="356"/>
                  <a:pt x="262" y="356"/>
                  <a:pt x="262" y="356"/>
                </a:cubicBezTo>
                <a:cubicBezTo>
                  <a:pt x="259" y="356"/>
                  <a:pt x="255" y="355"/>
                  <a:pt x="253" y="352"/>
                </a:cubicBezTo>
                <a:cubicBezTo>
                  <a:pt x="209" y="305"/>
                  <a:pt x="209" y="305"/>
                  <a:pt x="209" y="305"/>
                </a:cubicBezTo>
                <a:cubicBezTo>
                  <a:pt x="97" y="305"/>
                  <a:pt x="97" y="305"/>
                  <a:pt x="97" y="305"/>
                </a:cubicBezTo>
                <a:cubicBezTo>
                  <a:pt x="43" y="369"/>
                  <a:pt x="43" y="369"/>
                  <a:pt x="43" y="369"/>
                </a:cubicBezTo>
                <a:cubicBezTo>
                  <a:pt x="288" y="369"/>
                  <a:pt x="288" y="369"/>
                  <a:pt x="288" y="369"/>
                </a:cubicBezTo>
                <a:cubicBezTo>
                  <a:pt x="305" y="368"/>
                  <a:pt x="335" y="361"/>
                  <a:pt x="361" y="337"/>
                </a:cubicBezTo>
                <a:cubicBezTo>
                  <a:pt x="396" y="306"/>
                  <a:pt x="413" y="253"/>
                  <a:pt x="414" y="181"/>
                </a:cubicBezTo>
                <a:cubicBezTo>
                  <a:pt x="414" y="141"/>
                  <a:pt x="413" y="98"/>
                  <a:pt x="412" y="66"/>
                </a:cubicBezTo>
                <a:cubicBezTo>
                  <a:pt x="405" y="73"/>
                  <a:pt x="395" y="78"/>
                  <a:pt x="384" y="78"/>
                </a:cubicBezTo>
                <a:cubicBezTo>
                  <a:pt x="366" y="78"/>
                  <a:pt x="352" y="65"/>
                  <a:pt x="343" y="51"/>
                </a:cubicBezTo>
                <a:cubicBezTo>
                  <a:pt x="335" y="65"/>
                  <a:pt x="321" y="78"/>
                  <a:pt x="303" y="78"/>
                </a:cubicBezTo>
                <a:cubicBezTo>
                  <a:pt x="285" y="78"/>
                  <a:pt x="271" y="65"/>
                  <a:pt x="262" y="51"/>
                </a:cubicBezTo>
                <a:cubicBezTo>
                  <a:pt x="254" y="65"/>
                  <a:pt x="240" y="78"/>
                  <a:pt x="222" y="78"/>
                </a:cubicBezTo>
                <a:cubicBezTo>
                  <a:pt x="204" y="78"/>
                  <a:pt x="190" y="65"/>
                  <a:pt x="181" y="51"/>
                </a:cubicBezTo>
                <a:cubicBezTo>
                  <a:pt x="173" y="65"/>
                  <a:pt x="160" y="78"/>
                  <a:pt x="141" y="78"/>
                </a:cubicBezTo>
                <a:cubicBezTo>
                  <a:pt x="123" y="78"/>
                  <a:pt x="110" y="65"/>
                  <a:pt x="101" y="51"/>
                </a:cubicBezTo>
                <a:cubicBezTo>
                  <a:pt x="92" y="66"/>
                  <a:pt x="79" y="78"/>
                  <a:pt x="60" y="78"/>
                </a:cubicBezTo>
                <a:cubicBezTo>
                  <a:pt x="28" y="78"/>
                  <a:pt x="11" y="40"/>
                  <a:pt x="6" y="17"/>
                </a:cubicBezTo>
                <a:cubicBezTo>
                  <a:pt x="5" y="10"/>
                  <a:pt x="9" y="3"/>
                  <a:pt x="16" y="2"/>
                </a:cubicBezTo>
                <a:cubicBezTo>
                  <a:pt x="24" y="0"/>
                  <a:pt x="31" y="5"/>
                  <a:pt x="32" y="12"/>
                </a:cubicBezTo>
                <a:cubicBezTo>
                  <a:pt x="35" y="25"/>
                  <a:pt x="46" y="51"/>
                  <a:pt x="60" y="51"/>
                </a:cubicBezTo>
                <a:cubicBezTo>
                  <a:pt x="76" y="51"/>
                  <a:pt x="85" y="22"/>
                  <a:pt x="87" y="13"/>
                </a:cubicBezTo>
                <a:cubicBezTo>
                  <a:pt x="88" y="7"/>
                  <a:pt x="92" y="2"/>
                  <a:pt x="99" y="1"/>
                </a:cubicBezTo>
                <a:cubicBezTo>
                  <a:pt x="105" y="0"/>
                  <a:pt x="112" y="5"/>
                  <a:pt x="113" y="11"/>
                </a:cubicBezTo>
                <a:cubicBezTo>
                  <a:pt x="116" y="24"/>
                  <a:pt x="127" y="51"/>
                  <a:pt x="141" y="51"/>
                </a:cubicBezTo>
                <a:cubicBezTo>
                  <a:pt x="157" y="51"/>
                  <a:pt x="166" y="20"/>
                  <a:pt x="168" y="12"/>
                </a:cubicBezTo>
                <a:cubicBezTo>
                  <a:pt x="169" y="6"/>
                  <a:pt x="175" y="1"/>
                  <a:pt x="181" y="1"/>
                </a:cubicBezTo>
                <a:cubicBezTo>
                  <a:pt x="187" y="1"/>
                  <a:pt x="193" y="5"/>
                  <a:pt x="194" y="11"/>
                </a:cubicBezTo>
                <a:cubicBezTo>
                  <a:pt x="197" y="24"/>
                  <a:pt x="208" y="51"/>
                  <a:pt x="222" y="51"/>
                </a:cubicBezTo>
                <a:cubicBezTo>
                  <a:pt x="238" y="51"/>
                  <a:pt x="247" y="20"/>
                  <a:pt x="249" y="12"/>
                </a:cubicBezTo>
                <a:cubicBezTo>
                  <a:pt x="250" y="6"/>
                  <a:pt x="255" y="1"/>
                  <a:pt x="262" y="1"/>
                </a:cubicBezTo>
                <a:cubicBezTo>
                  <a:pt x="262" y="1"/>
                  <a:pt x="262" y="1"/>
                  <a:pt x="262" y="1"/>
                </a:cubicBezTo>
                <a:cubicBezTo>
                  <a:pt x="268" y="1"/>
                  <a:pt x="274" y="5"/>
                  <a:pt x="275" y="11"/>
                </a:cubicBezTo>
                <a:cubicBezTo>
                  <a:pt x="278" y="24"/>
                  <a:pt x="289" y="51"/>
                  <a:pt x="303" y="51"/>
                </a:cubicBezTo>
                <a:cubicBezTo>
                  <a:pt x="319" y="51"/>
                  <a:pt x="328" y="20"/>
                  <a:pt x="330" y="12"/>
                </a:cubicBezTo>
                <a:cubicBezTo>
                  <a:pt x="331" y="6"/>
                  <a:pt x="336" y="1"/>
                  <a:pt x="343" y="1"/>
                </a:cubicBezTo>
                <a:cubicBezTo>
                  <a:pt x="343" y="1"/>
                  <a:pt x="343" y="1"/>
                  <a:pt x="343" y="1"/>
                </a:cubicBezTo>
                <a:cubicBezTo>
                  <a:pt x="349" y="1"/>
                  <a:pt x="355" y="5"/>
                  <a:pt x="356" y="11"/>
                </a:cubicBezTo>
                <a:cubicBezTo>
                  <a:pt x="359" y="24"/>
                  <a:pt x="369" y="51"/>
                  <a:pt x="384" y="51"/>
                </a:cubicBezTo>
                <a:cubicBezTo>
                  <a:pt x="400" y="51"/>
                  <a:pt x="409" y="20"/>
                  <a:pt x="411" y="12"/>
                </a:cubicBezTo>
                <a:cubicBezTo>
                  <a:pt x="412" y="5"/>
                  <a:pt x="418" y="1"/>
                  <a:pt x="425" y="1"/>
                </a:cubicBezTo>
                <a:cubicBezTo>
                  <a:pt x="432" y="2"/>
                  <a:pt x="437" y="7"/>
                  <a:pt x="437" y="14"/>
                </a:cubicBezTo>
                <a:cubicBezTo>
                  <a:pt x="437" y="15"/>
                  <a:pt x="441" y="103"/>
                  <a:pt x="441" y="181"/>
                </a:cubicBezTo>
                <a:cubicBezTo>
                  <a:pt x="440" y="261"/>
                  <a:pt x="419" y="320"/>
                  <a:pt x="379" y="357"/>
                </a:cubicBezTo>
                <a:cubicBezTo>
                  <a:pt x="348" y="386"/>
                  <a:pt x="313" y="394"/>
                  <a:pt x="292" y="396"/>
                </a:cubicBezTo>
                <a:cubicBezTo>
                  <a:pt x="291" y="396"/>
                  <a:pt x="291" y="396"/>
                  <a:pt x="290" y="396"/>
                </a:cubicBezTo>
                <a:cubicBezTo>
                  <a:pt x="285" y="396"/>
                  <a:pt x="282" y="396"/>
                  <a:pt x="279" y="396"/>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0" name="Freeform 167"/>
          <p:cNvSpPr>
            <a:spLocks/>
          </p:cNvSpPr>
          <p:nvPr userDrawn="1"/>
        </p:nvSpPr>
        <p:spPr bwMode="auto">
          <a:xfrm>
            <a:off x="4728806" y="872439"/>
            <a:ext cx="367999" cy="388144"/>
          </a:xfrm>
          <a:custGeom>
            <a:avLst/>
            <a:gdLst/>
            <a:ahLst/>
            <a:cxnLst>
              <a:cxn ang="0">
                <a:pos x="114" y="13"/>
              </a:cxn>
              <a:cxn ang="0">
                <a:pos x="128" y="71"/>
              </a:cxn>
              <a:cxn ang="0">
                <a:pos x="150" y="112"/>
              </a:cxn>
              <a:cxn ang="0">
                <a:pos x="153" y="123"/>
              </a:cxn>
              <a:cxn ang="0">
                <a:pos x="160" y="137"/>
              </a:cxn>
              <a:cxn ang="0">
                <a:pos x="141" y="181"/>
              </a:cxn>
              <a:cxn ang="0">
                <a:pos x="145" y="193"/>
              </a:cxn>
              <a:cxn ang="0">
                <a:pos x="146" y="217"/>
              </a:cxn>
              <a:cxn ang="0">
                <a:pos x="118" y="299"/>
              </a:cxn>
              <a:cxn ang="0">
                <a:pos x="129" y="314"/>
              </a:cxn>
              <a:cxn ang="0">
                <a:pos x="157" y="244"/>
              </a:cxn>
              <a:cxn ang="0">
                <a:pos x="220" y="236"/>
              </a:cxn>
              <a:cxn ang="0">
                <a:pos x="216" y="221"/>
              </a:cxn>
              <a:cxn ang="0">
                <a:pos x="171" y="163"/>
              </a:cxn>
              <a:cxn ang="0">
                <a:pos x="209" y="156"/>
              </a:cxn>
              <a:cxn ang="0">
                <a:pos x="206" y="141"/>
              </a:cxn>
              <a:cxn ang="0">
                <a:pos x="186" y="60"/>
              </a:cxn>
              <a:cxn ang="0">
                <a:pos x="183" y="49"/>
              </a:cxn>
              <a:cxn ang="0">
                <a:pos x="141" y="44"/>
              </a:cxn>
              <a:cxn ang="0">
                <a:pos x="244" y="26"/>
              </a:cxn>
              <a:cxn ang="0">
                <a:pos x="214" y="44"/>
              </a:cxn>
              <a:cxn ang="0">
                <a:pos x="201" y="57"/>
              </a:cxn>
              <a:cxn ang="0">
                <a:pos x="246" y="321"/>
              </a:cxn>
              <a:cxn ang="0">
                <a:pos x="0" y="334"/>
              </a:cxn>
              <a:cxn ang="0">
                <a:pos x="13" y="411"/>
              </a:cxn>
              <a:cxn ang="0">
                <a:pos x="145" y="445"/>
              </a:cxn>
              <a:cxn ang="0">
                <a:pos x="213" y="459"/>
              </a:cxn>
              <a:cxn ang="0">
                <a:pos x="254" y="423"/>
              </a:cxn>
              <a:cxn ang="0">
                <a:pos x="295" y="459"/>
              </a:cxn>
              <a:cxn ang="0">
                <a:pos x="337" y="423"/>
              </a:cxn>
              <a:cxn ang="0">
                <a:pos x="378" y="459"/>
              </a:cxn>
              <a:cxn ang="0">
                <a:pos x="432" y="397"/>
              </a:cxn>
              <a:cxn ang="0">
                <a:pos x="407" y="388"/>
              </a:cxn>
              <a:cxn ang="0">
                <a:pos x="349" y="388"/>
              </a:cxn>
              <a:cxn ang="0">
                <a:pos x="324" y="388"/>
              </a:cxn>
              <a:cxn ang="0">
                <a:pos x="267" y="387"/>
              </a:cxn>
              <a:cxn ang="0">
                <a:pos x="242" y="387"/>
              </a:cxn>
              <a:cxn ang="0">
                <a:pos x="172" y="432"/>
              </a:cxn>
              <a:cxn ang="0">
                <a:pos x="158" y="384"/>
              </a:cxn>
              <a:cxn ang="0">
                <a:pos x="26" y="347"/>
              </a:cxn>
              <a:cxn ang="0">
                <a:pos x="272" y="343"/>
              </a:cxn>
              <a:cxn ang="0">
                <a:pos x="275" y="332"/>
              </a:cxn>
              <a:cxn ang="0">
                <a:pos x="258" y="71"/>
              </a:cxn>
              <a:cxn ang="0">
                <a:pos x="271" y="13"/>
              </a:cxn>
              <a:cxn ang="0">
                <a:pos x="128" y="0"/>
              </a:cxn>
            </a:cxnLst>
            <a:rect l="0" t="0" r="r" b="b"/>
            <a:pathLst>
              <a:path w="435" h="459">
                <a:moveTo>
                  <a:pt x="128" y="0"/>
                </a:moveTo>
                <a:cubicBezTo>
                  <a:pt x="120" y="0"/>
                  <a:pt x="114" y="6"/>
                  <a:pt x="114" y="13"/>
                </a:cubicBezTo>
                <a:cubicBezTo>
                  <a:pt x="114" y="57"/>
                  <a:pt x="114" y="57"/>
                  <a:pt x="114" y="57"/>
                </a:cubicBezTo>
                <a:cubicBezTo>
                  <a:pt x="114" y="65"/>
                  <a:pt x="120" y="71"/>
                  <a:pt x="128" y="71"/>
                </a:cubicBezTo>
                <a:cubicBezTo>
                  <a:pt x="128" y="71"/>
                  <a:pt x="144" y="71"/>
                  <a:pt x="157" y="71"/>
                </a:cubicBezTo>
                <a:cubicBezTo>
                  <a:pt x="154" y="87"/>
                  <a:pt x="150" y="112"/>
                  <a:pt x="150" y="112"/>
                </a:cubicBezTo>
                <a:cubicBezTo>
                  <a:pt x="150" y="113"/>
                  <a:pt x="150" y="113"/>
                  <a:pt x="150" y="114"/>
                </a:cubicBezTo>
                <a:cubicBezTo>
                  <a:pt x="150" y="117"/>
                  <a:pt x="151" y="121"/>
                  <a:pt x="153" y="123"/>
                </a:cubicBezTo>
                <a:cubicBezTo>
                  <a:pt x="153" y="123"/>
                  <a:pt x="160" y="130"/>
                  <a:pt x="166" y="137"/>
                </a:cubicBezTo>
                <a:cubicBezTo>
                  <a:pt x="164" y="137"/>
                  <a:pt x="160" y="137"/>
                  <a:pt x="160" y="137"/>
                </a:cubicBezTo>
                <a:cubicBezTo>
                  <a:pt x="153" y="137"/>
                  <a:pt x="147" y="141"/>
                  <a:pt x="146" y="148"/>
                </a:cubicBezTo>
                <a:cubicBezTo>
                  <a:pt x="141" y="181"/>
                  <a:pt x="141" y="181"/>
                  <a:pt x="141" y="181"/>
                </a:cubicBezTo>
                <a:cubicBezTo>
                  <a:pt x="141" y="181"/>
                  <a:pt x="141" y="182"/>
                  <a:pt x="141" y="183"/>
                </a:cubicBezTo>
                <a:cubicBezTo>
                  <a:pt x="141" y="186"/>
                  <a:pt x="142" y="190"/>
                  <a:pt x="145" y="193"/>
                </a:cubicBezTo>
                <a:cubicBezTo>
                  <a:pt x="145" y="193"/>
                  <a:pt x="159" y="205"/>
                  <a:pt x="173" y="217"/>
                </a:cubicBezTo>
                <a:cubicBezTo>
                  <a:pt x="160" y="217"/>
                  <a:pt x="146" y="217"/>
                  <a:pt x="146" y="217"/>
                </a:cubicBezTo>
                <a:cubicBezTo>
                  <a:pt x="140" y="217"/>
                  <a:pt x="134" y="222"/>
                  <a:pt x="133" y="228"/>
                </a:cubicBezTo>
                <a:cubicBezTo>
                  <a:pt x="118" y="299"/>
                  <a:pt x="118" y="299"/>
                  <a:pt x="118" y="299"/>
                </a:cubicBezTo>
                <a:cubicBezTo>
                  <a:pt x="118" y="300"/>
                  <a:pt x="118" y="300"/>
                  <a:pt x="118" y="301"/>
                </a:cubicBezTo>
                <a:cubicBezTo>
                  <a:pt x="118" y="308"/>
                  <a:pt x="122" y="313"/>
                  <a:pt x="129" y="314"/>
                </a:cubicBezTo>
                <a:cubicBezTo>
                  <a:pt x="136" y="316"/>
                  <a:pt x="143" y="311"/>
                  <a:pt x="145" y="304"/>
                </a:cubicBezTo>
                <a:cubicBezTo>
                  <a:pt x="145" y="304"/>
                  <a:pt x="154" y="260"/>
                  <a:pt x="157" y="244"/>
                </a:cubicBezTo>
                <a:cubicBezTo>
                  <a:pt x="171" y="244"/>
                  <a:pt x="207" y="244"/>
                  <a:pt x="207" y="244"/>
                </a:cubicBezTo>
                <a:cubicBezTo>
                  <a:pt x="213" y="244"/>
                  <a:pt x="218" y="241"/>
                  <a:pt x="220" y="236"/>
                </a:cubicBezTo>
                <a:cubicBezTo>
                  <a:pt x="221" y="234"/>
                  <a:pt x="221" y="232"/>
                  <a:pt x="221" y="231"/>
                </a:cubicBezTo>
                <a:cubicBezTo>
                  <a:pt x="221" y="227"/>
                  <a:pt x="219" y="224"/>
                  <a:pt x="216" y="221"/>
                </a:cubicBezTo>
                <a:cubicBezTo>
                  <a:pt x="216" y="221"/>
                  <a:pt x="177" y="186"/>
                  <a:pt x="168" y="178"/>
                </a:cubicBezTo>
                <a:cubicBezTo>
                  <a:pt x="169" y="173"/>
                  <a:pt x="170" y="170"/>
                  <a:pt x="171" y="163"/>
                </a:cubicBezTo>
                <a:cubicBezTo>
                  <a:pt x="182" y="163"/>
                  <a:pt x="197" y="163"/>
                  <a:pt x="197" y="163"/>
                </a:cubicBezTo>
                <a:cubicBezTo>
                  <a:pt x="202" y="164"/>
                  <a:pt x="207" y="160"/>
                  <a:pt x="209" y="156"/>
                </a:cubicBezTo>
                <a:cubicBezTo>
                  <a:pt x="210" y="154"/>
                  <a:pt x="210" y="152"/>
                  <a:pt x="210" y="150"/>
                </a:cubicBezTo>
                <a:cubicBezTo>
                  <a:pt x="210" y="147"/>
                  <a:pt x="209" y="144"/>
                  <a:pt x="206" y="141"/>
                </a:cubicBezTo>
                <a:cubicBezTo>
                  <a:pt x="206" y="141"/>
                  <a:pt x="184" y="117"/>
                  <a:pt x="177" y="110"/>
                </a:cubicBezTo>
                <a:cubicBezTo>
                  <a:pt x="179" y="100"/>
                  <a:pt x="186" y="60"/>
                  <a:pt x="186" y="60"/>
                </a:cubicBezTo>
                <a:cubicBezTo>
                  <a:pt x="186" y="59"/>
                  <a:pt x="186" y="58"/>
                  <a:pt x="186" y="57"/>
                </a:cubicBezTo>
                <a:cubicBezTo>
                  <a:pt x="186" y="54"/>
                  <a:pt x="185" y="51"/>
                  <a:pt x="183" y="49"/>
                </a:cubicBezTo>
                <a:cubicBezTo>
                  <a:pt x="181" y="46"/>
                  <a:pt x="177" y="44"/>
                  <a:pt x="173" y="44"/>
                </a:cubicBezTo>
                <a:cubicBezTo>
                  <a:pt x="173" y="44"/>
                  <a:pt x="154" y="44"/>
                  <a:pt x="141" y="44"/>
                </a:cubicBezTo>
                <a:cubicBezTo>
                  <a:pt x="141" y="37"/>
                  <a:pt x="141" y="34"/>
                  <a:pt x="141" y="26"/>
                </a:cubicBezTo>
                <a:cubicBezTo>
                  <a:pt x="160" y="26"/>
                  <a:pt x="225" y="26"/>
                  <a:pt x="244" y="26"/>
                </a:cubicBezTo>
                <a:cubicBezTo>
                  <a:pt x="244" y="34"/>
                  <a:pt x="244" y="37"/>
                  <a:pt x="244" y="44"/>
                </a:cubicBezTo>
                <a:cubicBezTo>
                  <a:pt x="232" y="44"/>
                  <a:pt x="214" y="44"/>
                  <a:pt x="214" y="44"/>
                </a:cubicBezTo>
                <a:cubicBezTo>
                  <a:pt x="210" y="44"/>
                  <a:pt x="207" y="46"/>
                  <a:pt x="204" y="49"/>
                </a:cubicBezTo>
                <a:cubicBezTo>
                  <a:pt x="202" y="51"/>
                  <a:pt x="201" y="54"/>
                  <a:pt x="201" y="57"/>
                </a:cubicBezTo>
                <a:cubicBezTo>
                  <a:pt x="201" y="58"/>
                  <a:pt x="201" y="59"/>
                  <a:pt x="201" y="60"/>
                </a:cubicBezTo>
                <a:cubicBezTo>
                  <a:pt x="201" y="60"/>
                  <a:pt x="241" y="293"/>
                  <a:pt x="246" y="321"/>
                </a:cubicBezTo>
                <a:cubicBezTo>
                  <a:pt x="218" y="321"/>
                  <a:pt x="13" y="321"/>
                  <a:pt x="13" y="321"/>
                </a:cubicBezTo>
                <a:cubicBezTo>
                  <a:pt x="6" y="321"/>
                  <a:pt x="0" y="327"/>
                  <a:pt x="0" y="334"/>
                </a:cubicBezTo>
                <a:cubicBezTo>
                  <a:pt x="0" y="397"/>
                  <a:pt x="0" y="397"/>
                  <a:pt x="0" y="397"/>
                </a:cubicBezTo>
                <a:cubicBezTo>
                  <a:pt x="0" y="405"/>
                  <a:pt x="6" y="411"/>
                  <a:pt x="13" y="411"/>
                </a:cubicBezTo>
                <a:cubicBezTo>
                  <a:pt x="13" y="411"/>
                  <a:pt x="123" y="411"/>
                  <a:pt x="145" y="411"/>
                </a:cubicBezTo>
                <a:cubicBezTo>
                  <a:pt x="145" y="425"/>
                  <a:pt x="145" y="445"/>
                  <a:pt x="145" y="445"/>
                </a:cubicBezTo>
                <a:cubicBezTo>
                  <a:pt x="145" y="453"/>
                  <a:pt x="151" y="459"/>
                  <a:pt x="158" y="459"/>
                </a:cubicBezTo>
                <a:cubicBezTo>
                  <a:pt x="213" y="459"/>
                  <a:pt x="213" y="459"/>
                  <a:pt x="213" y="459"/>
                </a:cubicBezTo>
                <a:cubicBezTo>
                  <a:pt x="226" y="459"/>
                  <a:pt x="240" y="448"/>
                  <a:pt x="253" y="426"/>
                </a:cubicBezTo>
                <a:cubicBezTo>
                  <a:pt x="253" y="425"/>
                  <a:pt x="254" y="424"/>
                  <a:pt x="254" y="423"/>
                </a:cubicBezTo>
                <a:cubicBezTo>
                  <a:pt x="254" y="424"/>
                  <a:pt x="255" y="425"/>
                  <a:pt x="255" y="426"/>
                </a:cubicBezTo>
                <a:cubicBezTo>
                  <a:pt x="268" y="448"/>
                  <a:pt x="281" y="459"/>
                  <a:pt x="295" y="459"/>
                </a:cubicBezTo>
                <a:cubicBezTo>
                  <a:pt x="309" y="459"/>
                  <a:pt x="322" y="448"/>
                  <a:pt x="335" y="426"/>
                </a:cubicBezTo>
                <a:cubicBezTo>
                  <a:pt x="336" y="425"/>
                  <a:pt x="336" y="424"/>
                  <a:pt x="337" y="423"/>
                </a:cubicBezTo>
                <a:cubicBezTo>
                  <a:pt x="337" y="424"/>
                  <a:pt x="338" y="425"/>
                  <a:pt x="338" y="426"/>
                </a:cubicBezTo>
                <a:cubicBezTo>
                  <a:pt x="351" y="448"/>
                  <a:pt x="364" y="459"/>
                  <a:pt x="378" y="459"/>
                </a:cubicBezTo>
                <a:cubicBezTo>
                  <a:pt x="392" y="459"/>
                  <a:pt x="405" y="448"/>
                  <a:pt x="418" y="426"/>
                </a:cubicBezTo>
                <a:cubicBezTo>
                  <a:pt x="426" y="412"/>
                  <a:pt x="432" y="398"/>
                  <a:pt x="432" y="397"/>
                </a:cubicBezTo>
                <a:cubicBezTo>
                  <a:pt x="435" y="391"/>
                  <a:pt x="431" y="383"/>
                  <a:pt x="424" y="380"/>
                </a:cubicBezTo>
                <a:cubicBezTo>
                  <a:pt x="418" y="378"/>
                  <a:pt x="410" y="381"/>
                  <a:pt x="407" y="388"/>
                </a:cubicBezTo>
                <a:cubicBezTo>
                  <a:pt x="398" y="411"/>
                  <a:pt x="384" y="431"/>
                  <a:pt x="378" y="432"/>
                </a:cubicBezTo>
                <a:cubicBezTo>
                  <a:pt x="372" y="431"/>
                  <a:pt x="358" y="411"/>
                  <a:pt x="349" y="388"/>
                </a:cubicBezTo>
                <a:cubicBezTo>
                  <a:pt x="347" y="383"/>
                  <a:pt x="342" y="379"/>
                  <a:pt x="337" y="379"/>
                </a:cubicBezTo>
                <a:cubicBezTo>
                  <a:pt x="331" y="379"/>
                  <a:pt x="326" y="382"/>
                  <a:pt x="324" y="388"/>
                </a:cubicBezTo>
                <a:cubicBezTo>
                  <a:pt x="315" y="411"/>
                  <a:pt x="301" y="431"/>
                  <a:pt x="295" y="432"/>
                </a:cubicBezTo>
                <a:cubicBezTo>
                  <a:pt x="290" y="431"/>
                  <a:pt x="276" y="411"/>
                  <a:pt x="267" y="387"/>
                </a:cubicBezTo>
                <a:cubicBezTo>
                  <a:pt x="265" y="382"/>
                  <a:pt x="260" y="379"/>
                  <a:pt x="254" y="379"/>
                </a:cubicBezTo>
                <a:cubicBezTo>
                  <a:pt x="249" y="379"/>
                  <a:pt x="244" y="382"/>
                  <a:pt x="242" y="387"/>
                </a:cubicBezTo>
                <a:cubicBezTo>
                  <a:pt x="232" y="411"/>
                  <a:pt x="218" y="431"/>
                  <a:pt x="213" y="432"/>
                </a:cubicBezTo>
                <a:cubicBezTo>
                  <a:pt x="213" y="432"/>
                  <a:pt x="187" y="432"/>
                  <a:pt x="172" y="432"/>
                </a:cubicBezTo>
                <a:cubicBezTo>
                  <a:pt x="172" y="418"/>
                  <a:pt x="172" y="397"/>
                  <a:pt x="172" y="397"/>
                </a:cubicBezTo>
                <a:cubicBezTo>
                  <a:pt x="172" y="390"/>
                  <a:pt x="166" y="384"/>
                  <a:pt x="158" y="384"/>
                </a:cubicBezTo>
                <a:cubicBezTo>
                  <a:pt x="158" y="384"/>
                  <a:pt x="48" y="384"/>
                  <a:pt x="26" y="384"/>
                </a:cubicBezTo>
                <a:cubicBezTo>
                  <a:pt x="26" y="372"/>
                  <a:pt x="26" y="359"/>
                  <a:pt x="26" y="347"/>
                </a:cubicBezTo>
                <a:cubicBezTo>
                  <a:pt x="50" y="347"/>
                  <a:pt x="261" y="347"/>
                  <a:pt x="261" y="347"/>
                </a:cubicBezTo>
                <a:cubicBezTo>
                  <a:pt x="265" y="347"/>
                  <a:pt x="269" y="346"/>
                  <a:pt x="272" y="343"/>
                </a:cubicBezTo>
                <a:cubicBezTo>
                  <a:pt x="274" y="340"/>
                  <a:pt x="275" y="337"/>
                  <a:pt x="275" y="334"/>
                </a:cubicBezTo>
                <a:cubicBezTo>
                  <a:pt x="275" y="333"/>
                  <a:pt x="275" y="332"/>
                  <a:pt x="275" y="332"/>
                </a:cubicBezTo>
                <a:cubicBezTo>
                  <a:pt x="275" y="332"/>
                  <a:pt x="235" y="99"/>
                  <a:pt x="230" y="71"/>
                </a:cubicBezTo>
                <a:cubicBezTo>
                  <a:pt x="243" y="71"/>
                  <a:pt x="258" y="71"/>
                  <a:pt x="258" y="71"/>
                </a:cubicBezTo>
                <a:cubicBezTo>
                  <a:pt x="265" y="71"/>
                  <a:pt x="271" y="65"/>
                  <a:pt x="271" y="57"/>
                </a:cubicBezTo>
                <a:cubicBezTo>
                  <a:pt x="271" y="13"/>
                  <a:pt x="271" y="13"/>
                  <a:pt x="271" y="13"/>
                </a:cubicBezTo>
                <a:cubicBezTo>
                  <a:pt x="271" y="6"/>
                  <a:pt x="265" y="0"/>
                  <a:pt x="258" y="0"/>
                </a:cubicBezTo>
                <a:lnTo>
                  <a:pt x="128" y="0"/>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1" name="Freeform 385"/>
          <p:cNvSpPr>
            <a:spLocks noEditPoints="1"/>
          </p:cNvSpPr>
          <p:nvPr userDrawn="1"/>
        </p:nvSpPr>
        <p:spPr bwMode="auto">
          <a:xfrm>
            <a:off x="4720469" y="3320272"/>
            <a:ext cx="384672" cy="351234"/>
          </a:xfrm>
          <a:custGeom>
            <a:avLst/>
            <a:gdLst/>
            <a:ahLst/>
            <a:cxnLst>
              <a:cxn ang="0">
                <a:pos x="67" y="59"/>
              </a:cxn>
              <a:cxn ang="0">
                <a:pos x="67" y="61"/>
              </a:cxn>
              <a:cxn ang="0">
                <a:pos x="79" y="147"/>
              </a:cxn>
              <a:cxn ang="0">
                <a:pos x="23" y="157"/>
              </a:cxn>
              <a:cxn ang="0">
                <a:pos x="0" y="192"/>
              </a:cxn>
              <a:cxn ang="0">
                <a:pos x="0" y="202"/>
              </a:cxn>
              <a:cxn ang="0">
                <a:pos x="53" y="280"/>
              </a:cxn>
              <a:cxn ang="0">
                <a:pos x="103" y="308"/>
              </a:cxn>
              <a:cxn ang="0">
                <a:pos x="108" y="347"/>
              </a:cxn>
              <a:cxn ang="0">
                <a:pos x="157" y="398"/>
              </a:cxn>
              <a:cxn ang="0">
                <a:pos x="261" y="415"/>
              </a:cxn>
              <a:cxn ang="0">
                <a:pos x="365" y="398"/>
              </a:cxn>
              <a:cxn ang="0">
                <a:pos x="415" y="347"/>
              </a:cxn>
              <a:cxn ang="0">
                <a:pos x="455" y="64"/>
              </a:cxn>
              <a:cxn ang="0">
                <a:pos x="455" y="62"/>
              </a:cxn>
              <a:cxn ang="0">
                <a:pos x="449" y="51"/>
              </a:cxn>
              <a:cxn ang="0">
                <a:pos x="434" y="51"/>
              </a:cxn>
              <a:cxn ang="0">
                <a:pos x="261" y="92"/>
              </a:cxn>
              <a:cxn ang="0">
                <a:pos x="141" y="80"/>
              </a:cxn>
              <a:cxn ang="0">
                <a:pos x="93" y="59"/>
              </a:cxn>
              <a:cxn ang="0">
                <a:pos x="93" y="59"/>
              </a:cxn>
              <a:cxn ang="0">
                <a:pos x="141" y="39"/>
              </a:cxn>
              <a:cxn ang="0">
                <a:pos x="261" y="27"/>
              </a:cxn>
              <a:cxn ang="0">
                <a:pos x="367" y="36"/>
              </a:cxn>
              <a:cxn ang="0">
                <a:pos x="383" y="25"/>
              </a:cxn>
              <a:cxn ang="0">
                <a:pos x="372" y="9"/>
              </a:cxn>
              <a:cxn ang="0">
                <a:pos x="261" y="0"/>
              </a:cxn>
              <a:cxn ang="0">
                <a:pos x="67" y="59"/>
              </a:cxn>
              <a:cxn ang="0">
                <a:pos x="425" y="86"/>
              </a:cxn>
              <a:cxn ang="0">
                <a:pos x="388" y="344"/>
              </a:cxn>
              <a:cxn ang="0">
                <a:pos x="388" y="346"/>
              </a:cxn>
              <a:cxn ang="0">
                <a:pos x="261" y="388"/>
              </a:cxn>
              <a:cxn ang="0">
                <a:pos x="134" y="346"/>
              </a:cxn>
              <a:cxn ang="0">
                <a:pos x="134" y="344"/>
              </a:cxn>
              <a:cxn ang="0">
                <a:pos x="128" y="297"/>
              </a:cxn>
              <a:cxn ang="0">
                <a:pos x="120" y="287"/>
              </a:cxn>
              <a:cxn ang="0">
                <a:pos x="27" y="196"/>
              </a:cxn>
              <a:cxn ang="0">
                <a:pos x="37" y="179"/>
              </a:cxn>
              <a:cxn ang="0">
                <a:pos x="91" y="176"/>
              </a:cxn>
              <a:cxn ang="0">
                <a:pos x="104" y="173"/>
              </a:cxn>
              <a:cxn ang="0">
                <a:pos x="108" y="163"/>
              </a:cxn>
              <a:cxn ang="0">
                <a:pos x="108" y="161"/>
              </a:cxn>
              <a:cxn ang="0">
                <a:pos x="98" y="94"/>
              </a:cxn>
              <a:cxn ang="0">
                <a:pos x="261" y="119"/>
              </a:cxn>
              <a:cxn ang="0">
                <a:pos x="425" y="86"/>
              </a:cxn>
            </a:cxnLst>
            <a:rect l="0" t="0" r="r" b="b"/>
            <a:pathLst>
              <a:path w="455" h="415">
                <a:moveTo>
                  <a:pt x="67" y="59"/>
                </a:moveTo>
                <a:cubicBezTo>
                  <a:pt x="67" y="60"/>
                  <a:pt x="67" y="61"/>
                  <a:pt x="67" y="61"/>
                </a:cubicBezTo>
                <a:cubicBezTo>
                  <a:pt x="67" y="61"/>
                  <a:pt x="75" y="122"/>
                  <a:pt x="79" y="147"/>
                </a:cubicBezTo>
                <a:cubicBezTo>
                  <a:pt x="63" y="145"/>
                  <a:pt x="40" y="146"/>
                  <a:pt x="23" y="157"/>
                </a:cubicBezTo>
                <a:cubicBezTo>
                  <a:pt x="11" y="165"/>
                  <a:pt x="3" y="177"/>
                  <a:pt x="0" y="192"/>
                </a:cubicBezTo>
                <a:cubicBezTo>
                  <a:pt x="0" y="195"/>
                  <a:pt x="0" y="198"/>
                  <a:pt x="0" y="202"/>
                </a:cubicBezTo>
                <a:cubicBezTo>
                  <a:pt x="0" y="222"/>
                  <a:pt x="10" y="250"/>
                  <a:pt x="53" y="280"/>
                </a:cubicBezTo>
                <a:cubicBezTo>
                  <a:pt x="72" y="294"/>
                  <a:pt x="92" y="304"/>
                  <a:pt x="103" y="308"/>
                </a:cubicBezTo>
                <a:cubicBezTo>
                  <a:pt x="104" y="319"/>
                  <a:pt x="108" y="347"/>
                  <a:pt x="108" y="347"/>
                </a:cubicBezTo>
                <a:cubicBezTo>
                  <a:pt x="108" y="367"/>
                  <a:pt x="126" y="385"/>
                  <a:pt x="157" y="398"/>
                </a:cubicBezTo>
                <a:cubicBezTo>
                  <a:pt x="185" y="409"/>
                  <a:pt x="222" y="415"/>
                  <a:pt x="261" y="415"/>
                </a:cubicBezTo>
                <a:cubicBezTo>
                  <a:pt x="300" y="415"/>
                  <a:pt x="337" y="409"/>
                  <a:pt x="365" y="398"/>
                </a:cubicBezTo>
                <a:cubicBezTo>
                  <a:pt x="396" y="385"/>
                  <a:pt x="414" y="367"/>
                  <a:pt x="415" y="347"/>
                </a:cubicBezTo>
                <a:cubicBezTo>
                  <a:pt x="415" y="347"/>
                  <a:pt x="455" y="64"/>
                  <a:pt x="455" y="64"/>
                </a:cubicBezTo>
                <a:cubicBezTo>
                  <a:pt x="455" y="64"/>
                  <a:pt x="455" y="63"/>
                  <a:pt x="455" y="62"/>
                </a:cubicBezTo>
                <a:cubicBezTo>
                  <a:pt x="455" y="58"/>
                  <a:pt x="453" y="53"/>
                  <a:pt x="449" y="51"/>
                </a:cubicBezTo>
                <a:cubicBezTo>
                  <a:pt x="445" y="48"/>
                  <a:pt x="439" y="48"/>
                  <a:pt x="434" y="51"/>
                </a:cubicBezTo>
                <a:cubicBezTo>
                  <a:pt x="434" y="52"/>
                  <a:pt x="372" y="92"/>
                  <a:pt x="261" y="92"/>
                </a:cubicBezTo>
                <a:cubicBezTo>
                  <a:pt x="216" y="92"/>
                  <a:pt x="173" y="88"/>
                  <a:pt x="141" y="80"/>
                </a:cubicBezTo>
                <a:cubicBezTo>
                  <a:pt x="106" y="72"/>
                  <a:pt x="95" y="62"/>
                  <a:pt x="93" y="59"/>
                </a:cubicBezTo>
                <a:cubicBezTo>
                  <a:pt x="93" y="59"/>
                  <a:pt x="93" y="59"/>
                  <a:pt x="93" y="59"/>
                </a:cubicBezTo>
                <a:cubicBezTo>
                  <a:pt x="95" y="56"/>
                  <a:pt x="106" y="47"/>
                  <a:pt x="141" y="39"/>
                </a:cubicBezTo>
                <a:cubicBezTo>
                  <a:pt x="173" y="31"/>
                  <a:pt x="216" y="27"/>
                  <a:pt x="261" y="27"/>
                </a:cubicBezTo>
                <a:cubicBezTo>
                  <a:pt x="300" y="27"/>
                  <a:pt x="337" y="30"/>
                  <a:pt x="367" y="36"/>
                </a:cubicBezTo>
                <a:cubicBezTo>
                  <a:pt x="375" y="37"/>
                  <a:pt x="382" y="32"/>
                  <a:pt x="383" y="25"/>
                </a:cubicBezTo>
                <a:cubicBezTo>
                  <a:pt x="384" y="18"/>
                  <a:pt x="380" y="11"/>
                  <a:pt x="372" y="9"/>
                </a:cubicBezTo>
                <a:cubicBezTo>
                  <a:pt x="340" y="3"/>
                  <a:pt x="302" y="0"/>
                  <a:pt x="261" y="0"/>
                </a:cubicBezTo>
                <a:cubicBezTo>
                  <a:pt x="189" y="0"/>
                  <a:pt x="67" y="12"/>
                  <a:pt x="67" y="59"/>
                </a:cubicBezTo>
                <a:close/>
                <a:moveTo>
                  <a:pt x="425" y="86"/>
                </a:moveTo>
                <a:cubicBezTo>
                  <a:pt x="419" y="129"/>
                  <a:pt x="388" y="344"/>
                  <a:pt x="388" y="344"/>
                </a:cubicBezTo>
                <a:cubicBezTo>
                  <a:pt x="388" y="345"/>
                  <a:pt x="388" y="345"/>
                  <a:pt x="388" y="346"/>
                </a:cubicBezTo>
                <a:cubicBezTo>
                  <a:pt x="388" y="363"/>
                  <a:pt x="339" y="388"/>
                  <a:pt x="261" y="388"/>
                </a:cubicBezTo>
                <a:cubicBezTo>
                  <a:pt x="184" y="388"/>
                  <a:pt x="134" y="363"/>
                  <a:pt x="134" y="346"/>
                </a:cubicBezTo>
                <a:cubicBezTo>
                  <a:pt x="134" y="345"/>
                  <a:pt x="134" y="345"/>
                  <a:pt x="134" y="344"/>
                </a:cubicBezTo>
                <a:cubicBezTo>
                  <a:pt x="128" y="297"/>
                  <a:pt x="128" y="297"/>
                  <a:pt x="128" y="297"/>
                </a:cubicBezTo>
                <a:cubicBezTo>
                  <a:pt x="128" y="293"/>
                  <a:pt x="125" y="289"/>
                  <a:pt x="120" y="287"/>
                </a:cubicBezTo>
                <a:cubicBezTo>
                  <a:pt x="92" y="275"/>
                  <a:pt x="20" y="236"/>
                  <a:pt x="27" y="196"/>
                </a:cubicBezTo>
                <a:cubicBezTo>
                  <a:pt x="28" y="189"/>
                  <a:pt x="31" y="183"/>
                  <a:pt x="37" y="179"/>
                </a:cubicBezTo>
                <a:cubicBezTo>
                  <a:pt x="53" y="169"/>
                  <a:pt x="82" y="173"/>
                  <a:pt x="91" y="176"/>
                </a:cubicBezTo>
                <a:cubicBezTo>
                  <a:pt x="96" y="177"/>
                  <a:pt x="100" y="175"/>
                  <a:pt x="104" y="173"/>
                </a:cubicBezTo>
                <a:cubicBezTo>
                  <a:pt x="106" y="170"/>
                  <a:pt x="108" y="166"/>
                  <a:pt x="108" y="163"/>
                </a:cubicBezTo>
                <a:cubicBezTo>
                  <a:pt x="108" y="162"/>
                  <a:pt x="108" y="161"/>
                  <a:pt x="108" y="161"/>
                </a:cubicBezTo>
                <a:cubicBezTo>
                  <a:pt x="108" y="161"/>
                  <a:pt x="103" y="124"/>
                  <a:pt x="98" y="94"/>
                </a:cubicBezTo>
                <a:cubicBezTo>
                  <a:pt x="140" y="113"/>
                  <a:pt x="213" y="119"/>
                  <a:pt x="261" y="119"/>
                </a:cubicBezTo>
                <a:cubicBezTo>
                  <a:pt x="340" y="119"/>
                  <a:pt x="395" y="100"/>
                  <a:pt x="425" y="86"/>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2" name="Freeform 437"/>
          <p:cNvSpPr>
            <a:spLocks/>
          </p:cNvSpPr>
          <p:nvPr userDrawn="1"/>
        </p:nvSpPr>
        <p:spPr bwMode="auto">
          <a:xfrm>
            <a:off x="4757388" y="1793846"/>
            <a:ext cx="310834" cy="375047"/>
          </a:xfrm>
          <a:custGeom>
            <a:avLst/>
            <a:gdLst/>
            <a:ahLst/>
            <a:cxnLst>
              <a:cxn ang="0">
                <a:pos x="0" y="183"/>
              </a:cxn>
              <a:cxn ang="0">
                <a:pos x="0" y="183"/>
              </a:cxn>
              <a:cxn ang="0">
                <a:pos x="0" y="199"/>
              </a:cxn>
              <a:cxn ang="0">
                <a:pos x="14" y="212"/>
              </a:cxn>
              <a:cxn ang="0">
                <a:pos x="27" y="199"/>
              </a:cxn>
              <a:cxn ang="0">
                <a:pos x="55" y="170"/>
              </a:cxn>
              <a:cxn ang="0">
                <a:pos x="84" y="199"/>
              </a:cxn>
              <a:cxn ang="0">
                <a:pos x="97" y="212"/>
              </a:cxn>
              <a:cxn ang="0">
                <a:pos x="110" y="199"/>
              </a:cxn>
              <a:cxn ang="0">
                <a:pos x="55" y="144"/>
              </a:cxn>
              <a:cxn ang="0">
                <a:pos x="30" y="150"/>
              </a:cxn>
              <a:cxn ang="0">
                <a:pos x="183" y="26"/>
              </a:cxn>
              <a:cxn ang="0">
                <a:pos x="335" y="149"/>
              </a:cxn>
              <a:cxn ang="0">
                <a:pos x="312" y="144"/>
              </a:cxn>
              <a:cxn ang="0">
                <a:pos x="271" y="163"/>
              </a:cxn>
              <a:cxn ang="0">
                <a:pos x="229" y="144"/>
              </a:cxn>
              <a:cxn ang="0">
                <a:pos x="174" y="199"/>
              </a:cxn>
              <a:cxn ang="0">
                <a:pos x="174" y="388"/>
              </a:cxn>
              <a:cxn ang="0">
                <a:pos x="146" y="416"/>
              </a:cxn>
              <a:cxn ang="0">
                <a:pos x="132" y="430"/>
              </a:cxn>
              <a:cxn ang="0">
                <a:pos x="146" y="443"/>
              </a:cxn>
              <a:cxn ang="0">
                <a:pos x="201" y="388"/>
              </a:cxn>
              <a:cxn ang="0">
                <a:pos x="201" y="199"/>
              </a:cxn>
              <a:cxn ang="0">
                <a:pos x="229" y="170"/>
              </a:cxn>
              <a:cxn ang="0">
                <a:pos x="257" y="199"/>
              </a:cxn>
              <a:cxn ang="0">
                <a:pos x="271" y="212"/>
              </a:cxn>
              <a:cxn ang="0">
                <a:pos x="284" y="199"/>
              </a:cxn>
              <a:cxn ang="0">
                <a:pos x="312" y="170"/>
              </a:cxn>
              <a:cxn ang="0">
                <a:pos x="340" y="198"/>
              </a:cxn>
              <a:cxn ang="0">
                <a:pos x="340" y="199"/>
              </a:cxn>
              <a:cxn ang="0">
                <a:pos x="354" y="212"/>
              </a:cxn>
              <a:cxn ang="0">
                <a:pos x="367" y="199"/>
              </a:cxn>
              <a:cxn ang="0">
                <a:pos x="367" y="197"/>
              </a:cxn>
              <a:cxn ang="0">
                <a:pos x="367" y="198"/>
              </a:cxn>
              <a:cxn ang="0">
                <a:pos x="367" y="197"/>
              </a:cxn>
              <a:cxn ang="0">
                <a:pos x="367" y="192"/>
              </a:cxn>
              <a:cxn ang="0">
                <a:pos x="366" y="182"/>
              </a:cxn>
              <a:cxn ang="0">
                <a:pos x="183" y="0"/>
              </a:cxn>
              <a:cxn ang="0">
                <a:pos x="0" y="183"/>
              </a:cxn>
            </a:cxnLst>
            <a:rect l="0" t="0" r="r" b="b"/>
            <a:pathLst>
              <a:path w="367" h="443">
                <a:moveTo>
                  <a:pt x="0" y="183"/>
                </a:moveTo>
                <a:cubicBezTo>
                  <a:pt x="0" y="183"/>
                  <a:pt x="0" y="183"/>
                  <a:pt x="0" y="183"/>
                </a:cubicBezTo>
                <a:cubicBezTo>
                  <a:pt x="0" y="199"/>
                  <a:pt x="0" y="199"/>
                  <a:pt x="0" y="199"/>
                </a:cubicBezTo>
                <a:cubicBezTo>
                  <a:pt x="1" y="206"/>
                  <a:pt x="7" y="212"/>
                  <a:pt x="14" y="212"/>
                </a:cubicBezTo>
                <a:cubicBezTo>
                  <a:pt x="21" y="212"/>
                  <a:pt x="27" y="206"/>
                  <a:pt x="27" y="199"/>
                </a:cubicBezTo>
                <a:cubicBezTo>
                  <a:pt x="27" y="183"/>
                  <a:pt x="40" y="170"/>
                  <a:pt x="55" y="170"/>
                </a:cubicBezTo>
                <a:cubicBezTo>
                  <a:pt x="71" y="170"/>
                  <a:pt x="84" y="183"/>
                  <a:pt x="84" y="199"/>
                </a:cubicBezTo>
                <a:cubicBezTo>
                  <a:pt x="84" y="206"/>
                  <a:pt x="90" y="212"/>
                  <a:pt x="97" y="212"/>
                </a:cubicBezTo>
                <a:cubicBezTo>
                  <a:pt x="104" y="212"/>
                  <a:pt x="110" y="206"/>
                  <a:pt x="110" y="199"/>
                </a:cubicBezTo>
                <a:cubicBezTo>
                  <a:pt x="110" y="168"/>
                  <a:pt x="86" y="144"/>
                  <a:pt x="55" y="144"/>
                </a:cubicBezTo>
                <a:cubicBezTo>
                  <a:pt x="46" y="144"/>
                  <a:pt x="38" y="146"/>
                  <a:pt x="30" y="150"/>
                </a:cubicBezTo>
                <a:cubicBezTo>
                  <a:pt x="45" y="79"/>
                  <a:pt x="108" y="26"/>
                  <a:pt x="183" y="26"/>
                </a:cubicBezTo>
                <a:cubicBezTo>
                  <a:pt x="257" y="26"/>
                  <a:pt x="320" y="79"/>
                  <a:pt x="335" y="149"/>
                </a:cubicBezTo>
                <a:cubicBezTo>
                  <a:pt x="328" y="145"/>
                  <a:pt x="320" y="144"/>
                  <a:pt x="312" y="144"/>
                </a:cubicBezTo>
                <a:cubicBezTo>
                  <a:pt x="295" y="144"/>
                  <a:pt x="281" y="151"/>
                  <a:pt x="271" y="163"/>
                </a:cubicBezTo>
                <a:cubicBezTo>
                  <a:pt x="261" y="151"/>
                  <a:pt x="246" y="144"/>
                  <a:pt x="229" y="144"/>
                </a:cubicBezTo>
                <a:cubicBezTo>
                  <a:pt x="199" y="144"/>
                  <a:pt x="174" y="168"/>
                  <a:pt x="174" y="199"/>
                </a:cubicBezTo>
                <a:cubicBezTo>
                  <a:pt x="174" y="388"/>
                  <a:pt x="174" y="388"/>
                  <a:pt x="174" y="388"/>
                </a:cubicBezTo>
                <a:cubicBezTo>
                  <a:pt x="174" y="404"/>
                  <a:pt x="161" y="416"/>
                  <a:pt x="146" y="416"/>
                </a:cubicBezTo>
                <a:cubicBezTo>
                  <a:pt x="138" y="416"/>
                  <a:pt x="132" y="422"/>
                  <a:pt x="132" y="430"/>
                </a:cubicBezTo>
                <a:cubicBezTo>
                  <a:pt x="132" y="437"/>
                  <a:pt x="138" y="443"/>
                  <a:pt x="146" y="443"/>
                </a:cubicBezTo>
                <a:cubicBezTo>
                  <a:pt x="176" y="443"/>
                  <a:pt x="201" y="418"/>
                  <a:pt x="201" y="388"/>
                </a:cubicBezTo>
                <a:cubicBezTo>
                  <a:pt x="201" y="199"/>
                  <a:pt x="201" y="199"/>
                  <a:pt x="201" y="199"/>
                </a:cubicBezTo>
                <a:cubicBezTo>
                  <a:pt x="201" y="183"/>
                  <a:pt x="213" y="170"/>
                  <a:pt x="229" y="170"/>
                </a:cubicBezTo>
                <a:cubicBezTo>
                  <a:pt x="245" y="170"/>
                  <a:pt x="257" y="183"/>
                  <a:pt x="257" y="199"/>
                </a:cubicBezTo>
                <a:cubicBezTo>
                  <a:pt x="257" y="206"/>
                  <a:pt x="263" y="212"/>
                  <a:pt x="271" y="212"/>
                </a:cubicBezTo>
                <a:cubicBezTo>
                  <a:pt x="278" y="212"/>
                  <a:pt x="284" y="206"/>
                  <a:pt x="284" y="199"/>
                </a:cubicBezTo>
                <a:cubicBezTo>
                  <a:pt x="284" y="183"/>
                  <a:pt x="296" y="170"/>
                  <a:pt x="312" y="170"/>
                </a:cubicBezTo>
                <a:cubicBezTo>
                  <a:pt x="327" y="170"/>
                  <a:pt x="340" y="182"/>
                  <a:pt x="340" y="198"/>
                </a:cubicBezTo>
                <a:cubicBezTo>
                  <a:pt x="340" y="198"/>
                  <a:pt x="340" y="199"/>
                  <a:pt x="340" y="199"/>
                </a:cubicBezTo>
                <a:cubicBezTo>
                  <a:pt x="341" y="207"/>
                  <a:pt x="347" y="212"/>
                  <a:pt x="354" y="212"/>
                </a:cubicBezTo>
                <a:cubicBezTo>
                  <a:pt x="361" y="212"/>
                  <a:pt x="367" y="206"/>
                  <a:pt x="367" y="199"/>
                </a:cubicBezTo>
                <a:cubicBezTo>
                  <a:pt x="367" y="198"/>
                  <a:pt x="367" y="198"/>
                  <a:pt x="367" y="197"/>
                </a:cubicBezTo>
                <a:cubicBezTo>
                  <a:pt x="367" y="198"/>
                  <a:pt x="367" y="198"/>
                  <a:pt x="367" y="198"/>
                </a:cubicBezTo>
                <a:cubicBezTo>
                  <a:pt x="367" y="198"/>
                  <a:pt x="367" y="197"/>
                  <a:pt x="367" y="197"/>
                </a:cubicBezTo>
                <a:cubicBezTo>
                  <a:pt x="367" y="195"/>
                  <a:pt x="367" y="194"/>
                  <a:pt x="367" y="192"/>
                </a:cubicBezTo>
                <a:cubicBezTo>
                  <a:pt x="366" y="188"/>
                  <a:pt x="366" y="182"/>
                  <a:pt x="366" y="182"/>
                </a:cubicBezTo>
                <a:cubicBezTo>
                  <a:pt x="365" y="81"/>
                  <a:pt x="284" y="0"/>
                  <a:pt x="183" y="0"/>
                </a:cubicBezTo>
                <a:cubicBezTo>
                  <a:pt x="82" y="0"/>
                  <a:pt x="0" y="82"/>
                  <a:pt x="0" y="183"/>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3" name="Freeform 453"/>
          <p:cNvSpPr>
            <a:spLocks/>
          </p:cNvSpPr>
          <p:nvPr userDrawn="1"/>
        </p:nvSpPr>
        <p:spPr bwMode="auto">
          <a:xfrm>
            <a:off x="4718687" y="1376292"/>
            <a:ext cx="388245" cy="253603"/>
          </a:xfrm>
          <a:custGeom>
            <a:avLst/>
            <a:gdLst/>
            <a:ahLst/>
            <a:cxnLst>
              <a:cxn ang="0">
                <a:pos x="10" y="68"/>
              </a:cxn>
              <a:cxn ang="0">
                <a:pos x="0" y="165"/>
              </a:cxn>
              <a:cxn ang="0">
                <a:pos x="48" y="198"/>
              </a:cxn>
              <a:cxn ang="0">
                <a:pos x="68" y="186"/>
              </a:cxn>
              <a:cxn ang="0">
                <a:pos x="73" y="136"/>
              </a:cxn>
              <a:cxn ang="0">
                <a:pos x="79" y="215"/>
              </a:cxn>
              <a:cxn ang="0">
                <a:pos x="125" y="234"/>
              </a:cxn>
              <a:cxn ang="0">
                <a:pos x="132" y="168"/>
              </a:cxn>
              <a:cxn ang="0">
                <a:pos x="137" y="240"/>
              </a:cxn>
              <a:cxn ang="0">
                <a:pos x="226" y="297"/>
              </a:cxn>
              <a:cxn ang="0">
                <a:pos x="375" y="219"/>
              </a:cxn>
              <a:cxn ang="0">
                <a:pos x="382" y="196"/>
              </a:cxn>
              <a:cxn ang="0">
                <a:pos x="404" y="144"/>
              </a:cxn>
              <a:cxn ang="0">
                <a:pos x="331" y="145"/>
              </a:cxn>
              <a:cxn ang="0">
                <a:pos x="346" y="171"/>
              </a:cxn>
              <a:cxn ang="0">
                <a:pos x="358" y="147"/>
              </a:cxn>
              <a:cxn ang="0">
                <a:pos x="377" y="144"/>
              </a:cxn>
              <a:cxn ang="0">
                <a:pos x="366" y="174"/>
              </a:cxn>
              <a:cxn ang="0">
                <a:pos x="355" y="200"/>
              </a:cxn>
              <a:cxn ang="0">
                <a:pos x="164" y="232"/>
              </a:cxn>
              <a:cxn ang="0">
                <a:pos x="157" y="151"/>
              </a:cxn>
              <a:cxn ang="0">
                <a:pos x="112" y="135"/>
              </a:cxn>
              <a:cxn ang="0">
                <a:pos x="105" y="199"/>
              </a:cxn>
              <a:cxn ang="0">
                <a:pos x="99" y="128"/>
              </a:cxn>
              <a:cxn ang="0">
                <a:pos x="60" y="100"/>
              </a:cxn>
              <a:cxn ang="0">
                <a:pos x="41" y="112"/>
              </a:cxn>
              <a:cxn ang="0">
                <a:pos x="27" y="157"/>
              </a:cxn>
              <a:cxn ang="0">
                <a:pos x="242" y="27"/>
              </a:cxn>
              <a:cxn ang="0">
                <a:pos x="432" y="163"/>
              </a:cxn>
              <a:cxn ang="0">
                <a:pos x="459" y="163"/>
              </a:cxn>
              <a:cxn ang="0">
                <a:pos x="449" y="61"/>
              </a:cxn>
              <a:cxn ang="0">
                <a:pos x="238" y="0"/>
              </a:cxn>
            </a:cxnLst>
            <a:rect l="0" t="0" r="r" b="b"/>
            <a:pathLst>
              <a:path w="459" h="299">
                <a:moveTo>
                  <a:pt x="238" y="0"/>
                </a:moveTo>
                <a:cubicBezTo>
                  <a:pt x="10" y="68"/>
                  <a:pt x="10" y="68"/>
                  <a:pt x="10" y="68"/>
                </a:cubicBezTo>
                <a:cubicBezTo>
                  <a:pt x="4" y="70"/>
                  <a:pt x="0" y="75"/>
                  <a:pt x="0" y="81"/>
                </a:cubicBezTo>
                <a:cubicBezTo>
                  <a:pt x="0" y="165"/>
                  <a:pt x="0" y="165"/>
                  <a:pt x="0" y="165"/>
                </a:cubicBezTo>
                <a:cubicBezTo>
                  <a:pt x="0" y="170"/>
                  <a:pt x="3" y="175"/>
                  <a:pt x="7" y="177"/>
                </a:cubicBezTo>
                <a:cubicBezTo>
                  <a:pt x="48" y="198"/>
                  <a:pt x="48" y="198"/>
                  <a:pt x="48" y="198"/>
                </a:cubicBezTo>
                <a:cubicBezTo>
                  <a:pt x="52" y="200"/>
                  <a:pt x="57" y="200"/>
                  <a:pt x="61" y="198"/>
                </a:cubicBezTo>
                <a:cubicBezTo>
                  <a:pt x="65" y="195"/>
                  <a:pt x="68" y="191"/>
                  <a:pt x="68" y="186"/>
                </a:cubicBezTo>
                <a:cubicBezTo>
                  <a:pt x="68" y="186"/>
                  <a:pt x="68" y="155"/>
                  <a:pt x="68" y="133"/>
                </a:cubicBezTo>
                <a:cubicBezTo>
                  <a:pt x="70" y="135"/>
                  <a:pt x="71" y="135"/>
                  <a:pt x="73" y="136"/>
                </a:cubicBezTo>
                <a:cubicBezTo>
                  <a:pt x="73" y="149"/>
                  <a:pt x="73" y="203"/>
                  <a:pt x="73" y="203"/>
                </a:cubicBezTo>
                <a:cubicBezTo>
                  <a:pt x="73" y="208"/>
                  <a:pt x="75" y="212"/>
                  <a:pt x="79" y="215"/>
                </a:cubicBezTo>
                <a:cubicBezTo>
                  <a:pt x="112" y="234"/>
                  <a:pt x="112" y="234"/>
                  <a:pt x="112" y="234"/>
                </a:cubicBezTo>
                <a:cubicBezTo>
                  <a:pt x="116" y="236"/>
                  <a:pt x="121" y="236"/>
                  <a:pt x="125" y="234"/>
                </a:cubicBezTo>
                <a:cubicBezTo>
                  <a:pt x="129" y="231"/>
                  <a:pt x="132" y="227"/>
                  <a:pt x="132" y="222"/>
                </a:cubicBezTo>
                <a:cubicBezTo>
                  <a:pt x="132" y="222"/>
                  <a:pt x="132" y="190"/>
                  <a:pt x="132" y="168"/>
                </a:cubicBezTo>
                <a:cubicBezTo>
                  <a:pt x="134" y="170"/>
                  <a:pt x="135" y="170"/>
                  <a:pt x="137" y="171"/>
                </a:cubicBezTo>
                <a:cubicBezTo>
                  <a:pt x="137" y="184"/>
                  <a:pt x="137" y="240"/>
                  <a:pt x="137" y="240"/>
                </a:cubicBezTo>
                <a:cubicBezTo>
                  <a:pt x="137" y="245"/>
                  <a:pt x="140" y="249"/>
                  <a:pt x="144" y="252"/>
                </a:cubicBezTo>
                <a:cubicBezTo>
                  <a:pt x="226" y="297"/>
                  <a:pt x="226" y="297"/>
                  <a:pt x="226" y="297"/>
                </a:cubicBezTo>
                <a:cubicBezTo>
                  <a:pt x="230" y="299"/>
                  <a:pt x="235" y="299"/>
                  <a:pt x="239" y="297"/>
                </a:cubicBezTo>
                <a:cubicBezTo>
                  <a:pt x="375" y="219"/>
                  <a:pt x="375" y="219"/>
                  <a:pt x="375" y="219"/>
                </a:cubicBezTo>
                <a:cubicBezTo>
                  <a:pt x="380" y="217"/>
                  <a:pt x="382" y="213"/>
                  <a:pt x="382" y="208"/>
                </a:cubicBezTo>
                <a:cubicBezTo>
                  <a:pt x="382" y="208"/>
                  <a:pt x="382" y="202"/>
                  <a:pt x="382" y="196"/>
                </a:cubicBezTo>
                <a:cubicBezTo>
                  <a:pt x="394" y="187"/>
                  <a:pt x="402" y="171"/>
                  <a:pt x="404" y="150"/>
                </a:cubicBezTo>
                <a:cubicBezTo>
                  <a:pt x="404" y="148"/>
                  <a:pt x="404" y="146"/>
                  <a:pt x="404" y="144"/>
                </a:cubicBezTo>
                <a:cubicBezTo>
                  <a:pt x="404" y="117"/>
                  <a:pt x="390" y="96"/>
                  <a:pt x="371" y="94"/>
                </a:cubicBezTo>
                <a:cubicBezTo>
                  <a:pt x="350" y="93"/>
                  <a:pt x="333" y="115"/>
                  <a:pt x="331" y="145"/>
                </a:cubicBezTo>
                <a:cubicBezTo>
                  <a:pt x="331" y="150"/>
                  <a:pt x="331" y="155"/>
                  <a:pt x="331" y="159"/>
                </a:cubicBezTo>
                <a:cubicBezTo>
                  <a:pt x="332" y="166"/>
                  <a:pt x="338" y="172"/>
                  <a:pt x="346" y="171"/>
                </a:cubicBezTo>
                <a:cubicBezTo>
                  <a:pt x="353" y="170"/>
                  <a:pt x="358" y="164"/>
                  <a:pt x="358" y="156"/>
                </a:cubicBezTo>
                <a:cubicBezTo>
                  <a:pt x="357" y="153"/>
                  <a:pt x="357" y="150"/>
                  <a:pt x="358" y="147"/>
                </a:cubicBezTo>
                <a:cubicBezTo>
                  <a:pt x="359" y="129"/>
                  <a:pt x="367" y="121"/>
                  <a:pt x="369" y="121"/>
                </a:cubicBezTo>
                <a:cubicBezTo>
                  <a:pt x="371" y="121"/>
                  <a:pt x="377" y="129"/>
                  <a:pt x="377" y="144"/>
                </a:cubicBezTo>
                <a:cubicBezTo>
                  <a:pt x="377" y="146"/>
                  <a:pt x="377" y="147"/>
                  <a:pt x="377" y="148"/>
                </a:cubicBezTo>
                <a:cubicBezTo>
                  <a:pt x="376" y="164"/>
                  <a:pt x="369" y="174"/>
                  <a:pt x="366" y="174"/>
                </a:cubicBezTo>
                <a:cubicBezTo>
                  <a:pt x="360" y="176"/>
                  <a:pt x="355" y="181"/>
                  <a:pt x="355" y="187"/>
                </a:cubicBezTo>
                <a:cubicBezTo>
                  <a:pt x="355" y="187"/>
                  <a:pt x="355" y="194"/>
                  <a:pt x="355" y="200"/>
                </a:cubicBezTo>
                <a:cubicBezTo>
                  <a:pt x="344" y="207"/>
                  <a:pt x="243" y="264"/>
                  <a:pt x="232" y="270"/>
                </a:cubicBezTo>
                <a:cubicBezTo>
                  <a:pt x="222" y="265"/>
                  <a:pt x="175" y="238"/>
                  <a:pt x="164" y="232"/>
                </a:cubicBezTo>
                <a:cubicBezTo>
                  <a:pt x="164" y="220"/>
                  <a:pt x="164" y="163"/>
                  <a:pt x="164" y="163"/>
                </a:cubicBezTo>
                <a:cubicBezTo>
                  <a:pt x="164" y="158"/>
                  <a:pt x="161" y="154"/>
                  <a:pt x="157" y="151"/>
                </a:cubicBezTo>
                <a:cubicBezTo>
                  <a:pt x="125" y="134"/>
                  <a:pt x="125" y="134"/>
                  <a:pt x="125" y="134"/>
                </a:cubicBezTo>
                <a:cubicBezTo>
                  <a:pt x="121" y="132"/>
                  <a:pt x="116" y="132"/>
                  <a:pt x="112" y="135"/>
                </a:cubicBezTo>
                <a:cubicBezTo>
                  <a:pt x="108" y="137"/>
                  <a:pt x="105" y="142"/>
                  <a:pt x="105" y="146"/>
                </a:cubicBezTo>
                <a:cubicBezTo>
                  <a:pt x="105" y="146"/>
                  <a:pt x="105" y="177"/>
                  <a:pt x="105" y="199"/>
                </a:cubicBezTo>
                <a:cubicBezTo>
                  <a:pt x="102" y="197"/>
                  <a:pt x="101" y="197"/>
                  <a:pt x="99" y="196"/>
                </a:cubicBezTo>
                <a:cubicBezTo>
                  <a:pt x="99" y="183"/>
                  <a:pt x="99" y="128"/>
                  <a:pt x="99" y="128"/>
                </a:cubicBezTo>
                <a:cubicBezTo>
                  <a:pt x="99" y="123"/>
                  <a:pt x="96" y="118"/>
                  <a:pt x="92" y="116"/>
                </a:cubicBezTo>
                <a:cubicBezTo>
                  <a:pt x="60" y="100"/>
                  <a:pt x="60" y="100"/>
                  <a:pt x="60" y="100"/>
                </a:cubicBezTo>
                <a:cubicBezTo>
                  <a:pt x="56" y="98"/>
                  <a:pt x="51" y="98"/>
                  <a:pt x="47" y="101"/>
                </a:cubicBezTo>
                <a:cubicBezTo>
                  <a:pt x="44" y="103"/>
                  <a:pt x="41" y="107"/>
                  <a:pt x="41" y="112"/>
                </a:cubicBezTo>
                <a:cubicBezTo>
                  <a:pt x="41" y="112"/>
                  <a:pt x="41" y="143"/>
                  <a:pt x="41" y="164"/>
                </a:cubicBezTo>
                <a:cubicBezTo>
                  <a:pt x="34" y="161"/>
                  <a:pt x="31" y="159"/>
                  <a:pt x="27" y="157"/>
                </a:cubicBezTo>
                <a:cubicBezTo>
                  <a:pt x="27" y="145"/>
                  <a:pt x="27" y="105"/>
                  <a:pt x="27" y="91"/>
                </a:cubicBezTo>
                <a:cubicBezTo>
                  <a:pt x="44" y="86"/>
                  <a:pt x="235" y="29"/>
                  <a:pt x="242" y="27"/>
                </a:cubicBezTo>
                <a:cubicBezTo>
                  <a:pt x="249" y="29"/>
                  <a:pt x="415" y="78"/>
                  <a:pt x="432" y="83"/>
                </a:cubicBezTo>
                <a:cubicBezTo>
                  <a:pt x="432" y="99"/>
                  <a:pt x="432" y="163"/>
                  <a:pt x="432" y="163"/>
                </a:cubicBezTo>
                <a:cubicBezTo>
                  <a:pt x="432" y="171"/>
                  <a:pt x="438" y="176"/>
                  <a:pt x="445" y="176"/>
                </a:cubicBezTo>
                <a:cubicBezTo>
                  <a:pt x="453" y="176"/>
                  <a:pt x="459" y="171"/>
                  <a:pt x="459" y="163"/>
                </a:cubicBezTo>
                <a:cubicBezTo>
                  <a:pt x="459" y="73"/>
                  <a:pt x="459" y="73"/>
                  <a:pt x="459" y="73"/>
                </a:cubicBezTo>
                <a:cubicBezTo>
                  <a:pt x="459" y="68"/>
                  <a:pt x="455" y="62"/>
                  <a:pt x="449" y="61"/>
                </a:cubicBezTo>
                <a:cubicBezTo>
                  <a:pt x="246" y="0"/>
                  <a:pt x="246" y="0"/>
                  <a:pt x="246" y="0"/>
                </a:cubicBezTo>
                <a:cubicBezTo>
                  <a:pt x="243" y="0"/>
                  <a:pt x="240" y="0"/>
                  <a:pt x="238" y="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4" name="Freeform 461"/>
          <p:cNvSpPr>
            <a:spLocks noEditPoints="1"/>
          </p:cNvSpPr>
          <p:nvPr userDrawn="1"/>
        </p:nvSpPr>
        <p:spPr bwMode="auto">
          <a:xfrm>
            <a:off x="4795501" y="2246797"/>
            <a:ext cx="234615" cy="378619"/>
          </a:xfrm>
          <a:custGeom>
            <a:avLst/>
            <a:gdLst/>
            <a:ahLst/>
            <a:cxnLst>
              <a:cxn ang="0">
                <a:pos x="85" y="1"/>
              </a:cxn>
              <a:cxn ang="0">
                <a:pos x="71" y="7"/>
              </a:cxn>
              <a:cxn ang="0">
                <a:pos x="64" y="24"/>
              </a:cxn>
              <a:cxn ang="0">
                <a:pos x="81" y="31"/>
              </a:cxn>
              <a:cxn ang="0">
                <a:pos x="92" y="27"/>
              </a:cxn>
              <a:cxn ang="0">
                <a:pos x="220" y="43"/>
              </a:cxn>
              <a:cxn ang="0">
                <a:pos x="180" y="63"/>
              </a:cxn>
              <a:cxn ang="0">
                <a:pos x="15" y="40"/>
              </a:cxn>
              <a:cxn ang="0">
                <a:pos x="5" y="43"/>
              </a:cxn>
              <a:cxn ang="0">
                <a:pos x="0" y="53"/>
              </a:cxn>
              <a:cxn ang="0">
                <a:pos x="0" y="385"/>
              </a:cxn>
              <a:cxn ang="0">
                <a:pos x="10" y="397"/>
              </a:cxn>
              <a:cxn ang="0">
                <a:pos x="121" y="432"/>
              </a:cxn>
              <a:cxn ang="0">
                <a:pos x="137" y="423"/>
              </a:cxn>
              <a:cxn ang="0">
                <a:pos x="138" y="419"/>
              </a:cxn>
              <a:cxn ang="0">
                <a:pos x="129" y="407"/>
              </a:cxn>
              <a:cxn ang="0">
                <a:pos x="27" y="375"/>
              </a:cxn>
              <a:cxn ang="0">
                <a:pos x="27" y="68"/>
              </a:cxn>
              <a:cxn ang="0">
                <a:pos x="169" y="88"/>
              </a:cxn>
              <a:cxn ang="0">
                <a:pos x="170" y="435"/>
              </a:cxn>
              <a:cxn ang="0">
                <a:pos x="177" y="447"/>
              </a:cxn>
              <a:cxn ang="0">
                <a:pos x="191" y="446"/>
              </a:cxn>
              <a:cxn ang="0">
                <a:pos x="273" y="391"/>
              </a:cxn>
              <a:cxn ang="0">
                <a:pos x="278" y="380"/>
              </a:cxn>
              <a:cxn ang="0">
                <a:pos x="278" y="35"/>
              </a:cxn>
              <a:cxn ang="0">
                <a:pos x="278" y="35"/>
              </a:cxn>
              <a:cxn ang="0">
                <a:pos x="278" y="33"/>
              </a:cxn>
              <a:cxn ang="0">
                <a:pos x="278" y="32"/>
              </a:cxn>
              <a:cxn ang="0">
                <a:pos x="277" y="30"/>
              </a:cxn>
              <a:cxn ang="0">
                <a:pos x="277" y="29"/>
              </a:cxn>
              <a:cxn ang="0">
                <a:pos x="276" y="28"/>
              </a:cxn>
              <a:cxn ang="0">
                <a:pos x="276" y="27"/>
              </a:cxn>
              <a:cxn ang="0">
                <a:pos x="274" y="26"/>
              </a:cxn>
              <a:cxn ang="0">
                <a:pos x="274" y="25"/>
              </a:cxn>
              <a:cxn ang="0">
                <a:pos x="274" y="25"/>
              </a:cxn>
              <a:cxn ang="0">
                <a:pos x="273" y="24"/>
              </a:cxn>
              <a:cxn ang="0">
                <a:pos x="272" y="24"/>
              </a:cxn>
              <a:cxn ang="0">
                <a:pos x="271" y="23"/>
              </a:cxn>
              <a:cxn ang="0">
                <a:pos x="270" y="23"/>
              </a:cxn>
              <a:cxn ang="0">
                <a:pos x="268" y="22"/>
              </a:cxn>
              <a:cxn ang="0">
                <a:pos x="267" y="22"/>
              </a:cxn>
              <a:cxn ang="0">
                <a:pos x="267" y="22"/>
              </a:cxn>
              <a:cxn ang="0">
                <a:pos x="91" y="0"/>
              </a:cxn>
              <a:cxn ang="0">
                <a:pos x="85" y="1"/>
              </a:cxn>
              <a:cxn ang="0">
                <a:pos x="240" y="63"/>
              </a:cxn>
              <a:cxn ang="0">
                <a:pos x="225" y="102"/>
              </a:cxn>
              <a:cxn ang="0">
                <a:pos x="204" y="80"/>
              </a:cxn>
              <a:cxn ang="0">
                <a:pos x="240" y="63"/>
              </a:cxn>
              <a:cxn ang="0">
                <a:pos x="232" y="140"/>
              </a:cxn>
              <a:cxn ang="0">
                <a:pos x="242" y="132"/>
              </a:cxn>
              <a:cxn ang="0">
                <a:pos x="252" y="106"/>
              </a:cxn>
              <a:cxn ang="0">
                <a:pos x="252" y="373"/>
              </a:cxn>
              <a:cxn ang="0">
                <a:pos x="196" y="410"/>
              </a:cxn>
              <a:cxn ang="0">
                <a:pos x="196" y="110"/>
              </a:cxn>
              <a:cxn ang="0">
                <a:pos x="219" y="136"/>
              </a:cxn>
              <a:cxn ang="0">
                <a:pos x="232" y="140"/>
              </a:cxn>
            </a:cxnLst>
            <a:rect l="0" t="0" r="r" b="b"/>
            <a:pathLst>
              <a:path w="278" h="449">
                <a:moveTo>
                  <a:pt x="85" y="1"/>
                </a:moveTo>
                <a:cubicBezTo>
                  <a:pt x="71" y="7"/>
                  <a:pt x="71" y="7"/>
                  <a:pt x="71" y="7"/>
                </a:cubicBezTo>
                <a:cubicBezTo>
                  <a:pt x="64" y="10"/>
                  <a:pt x="61" y="18"/>
                  <a:pt x="64" y="24"/>
                </a:cubicBezTo>
                <a:cubicBezTo>
                  <a:pt x="67" y="31"/>
                  <a:pt x="74" y="34"/>
                  <a:pt x="81" y="31"/>
                </a:cubicBezTo>
                <a:cubicBezTo>
                  <a:pt x="81" y="31"/>
                  <a:pt x="88" y="29"/>
                  <a:pt x="92" y="27"/>
                </a:cubicBezTo>
                <a:cubicBezTo>
                  <a:pt x="97" y="28"/>
                  <a:pt x="172" y="37"/>
                  <a:pt x="220" y="43"/>
                </a:cubicBezTo>
                <a:cubicBezTo>
                  <a:pt x="200" y="53"/>
                  <a:pt x="184" y="61"/>
                  <a:pt x="180" y="63"/>
                </a:cubicBezTo>
                <a:cubicBezTo>
                  <a:pt x="173" y="62"/>
                  <a:pt x="15" y="40"/>
                  <a:pt x="15" y="40"/>
                </a:cubicBezTo>
                <a:cubicBezTo>
                  <a:pt x="12" y="39"/>
                  <a:pt x="8" y="40"/>
                  <a:pt x="5" y="43"/>
                </a:cubicBezTo>
                <a:cubicBezTo>
                  <a:pt x="2" y="45"/>
                  <a:pt x="0" y="49"/>
                  <a:pt x="0" y="53"/>
                </a:cubicBezTo>
                <a:cubicBezTo>
                  <a:pt x="0" y="385"/>
                  <a:pt x="0" y="385"/>
                  <a:pt x="0" y="385"/>
                </a:cubicBezTo>
                <a:cubicBezTo>
                  <a:pt x="0" y="390"/>
                  <a:pt x="4" y="396"/>
                  <a:pt x="10" y="397"/>
                </a:cubicBezTo>
                <a:cubicBezTo>
                  <a:pt x="121" y="432"/>
                  <a:pt x="121" y="432"/>
                  <a:pt x="121" y="432"/>
                </a:cubicBezTo>
                <a:cubicBezTo>
                  <a:pt x="128" y="434"/>
                  <a:pt x="135" y="430"/>
                  <a:pt x="137" y="423"/>
                </a:cubicBezTo>
                <a:cubicBezTo>
                  <a:pt x="138" y="422"/>
                  <a:pt x="138" y="421"/>
                  <a:pt x="138" y="419"/>
                </a:cubicBezTo>
                <a:cubicBezTo>
                  <a:pt x="138" y="414"/>
                  <a:pt x="134" y="408"/>
                  <a:pt x="129" y="407"/>
                </a:cubicBezTo>
                <a:cubicBezTo>
                  <a:pt x="129" y="407"/>
                  <a:pt x="43" y="380"/>
                  <a:pt x="27" y="375"/>
                </a:cubicBezTo>
                <a:cubicBezTo>
                  <a:pt x="27" y="357"/>
                  <a:pt x="27" y="95"/>
                  <a:pt x="27" y="68"/>
                </a:cubicBezTo>
                <a:cubicBezTo>
                  <a:pt x="50" y="71"/>
                  <a:pt x="151" y="85"/>
                  <a:pt x="169" y="88"/>
                </a:cubicBezTo>
                <a:cubicBezTo>
                  <a:pt x="169" y="110"/>
                  <a:pt x="170" y="435"/>
                  <a:pt x="170" y="435"/>
                </a:cubicBezTo>
                <a:cubicBezTo>
                  <a:pt x="170" y="440"/>
                  <a:pt x="173" y="445"/>
                  <a:pt x="177" y="447"/>
                </a:cubicBezTo>
                <a:cubicBezTo>
                  <a:pt x="181" y="449"/>
                  <a:pt x="187" y="449"/>
                  <a:pt x="191" y="446"/>
                </a:cubicBezTo>
                <a:cubicBezTo>
                  <a:pt x="273" y="391"/>
                  <a:pt x="273" y="391"/>
                  <a:pt x="273" y="391"/>
                </a:cubicBezTo>
                <a:cubicBezTo>
                  <a:pt x="276" y="389"/>
                  <a:pt x="278" y="384"/>
                  <a:pt x="278" y="380"/>
                </a:cubicBezTo>
                <a:cubicBezTo>
                  <a:pt x="278" y="380"/>
                  <a:pt x="278" y="35"/>
                  <a:pt x="278" y="35"/>
                </a:cubicBezTo>
                <a:cubicBezTo>
                  <a:pt x="278" y="35"/>
                  <a:pt x="278" y="35"/>
                  <a:pt x="278" y="35"/>
                </a:cubicBezTo>
                <a:cubicBezTo>
                  <a:pt x="278" y="34"/>
                  <a:pt x="278" y="33"/>
                  <a:pt x="278" y="33"/>
                </a:cubicBezTo>
                <a:cubicBezTo>
                  <a:pt x="278" y="32"/>
                  <a:pt x="278" y="32"/>
                  <a:pt x="278" y="32"/>
                </a:cubicBezTo>
                <a:cubicBezTo>
                  <a:pt x="278" y="31"/>
                  <a:pt x="278" y="31"/>
                  <a:pt x="277" y="30"/>
                </a:cubicBezTo>
                <a:cubicBezTo>
                  <a:pt x="277" y="30"/>
                  <a:pt x="277" y="29"/>
                  <a:pt x="277" y="29"/>
                </a:cubicBezTo>
                <a:cubicBezTo>
                  <a:pt x="277" y="29"/>
                  <a:pt x="276" y="28"/>
                  <a:pt x="276" y="28"/>
                </a:cubicBezTo>
                <a:cubicBezTo>
                  <a:pt x="276" y="27"/>
                  <a:pt x="276" y="27"/>
                  <a:pt x="276" y="27"/>
                </a:cubicBezTo>
                <a:cubicBezTo>
                  <a:pt x="275" y="27"/>
                  <a:pt x="275" y="26"/>
                  <a:pt x="274" y="26"/>
                </a:cubicBezTo>
                <a:cubicBezTo>
                  <a:pt x="274" y="26"/>
                  <a:pt x="274" y="25"/>
                  <a:pt x="274" y="25"/>
                </a:cubicBezTo>
                <a:cubicBezTo>
                  <a:pt x="274" y="25"/>
                  <a:pt x="274" y="25"/>
                  <a:pt x="274" y="25"/>
                </a:cubicBezTo>
                <a:cubicBezTo>
                  <a:pt x="273" y="25"/>
                  <a:pt x="273" y="24"/>
                  <a:pt x="273" y="24"/>
                </a:cubicBezTo>
                <a:cubicBezTo>
                  <a:pt x="272" y="24"/>
                  <a:pt x="272" y="24"/>
                  <a:pt x="272" y="24"/>
                </a:cubicBezTo>
                <a:cubicBezTo>
                  <a:pt x="271" y="23"/>
                  <a:pt x="271" y="23"/>
                  <a:pt x="271" y="23"/>
                </a:cubicBezTo>
                <a:cubicBezTo>
                  <a:pt x="270" y="23"/>
                  <a:pt x="270" y="23"/>
                  <a:pt x="270" y="23"/>
                </a:cubicBezTo>
                <a:cubicBezTo>
                  <a:pt x="269" y="22"/>
                  <a:pt x="269" y="22"/>
                  <a:pt x="268" y="22"/>
                </a:cubicBezTo>
                <a:cubicBezTo>
                  <a:pt x="268" y="22"/>
                  <a:pt x="268" y="22"/>
                  <a:pt x="267" y="22"/>
                </a:cubicBezTo>
                <a:cubicBezTo>
                  <a:pt x="267" y="22"/>
                  <a:pt x="267" y="22"/>
                  <a:pt x="267" y="22"/>
                </a:cubicBezTo>
                <a:cubicBezTo>
                  <a:pt x="91" y="0"/>
                  <a:pt x="91" y="0"/>
                  <a:pt x="91" y="0"/>
                </a:cubicBezTo>
                <a:cubicBezTo>
                  <a:pt x="89" y="0"/>
                  <a:pt x="87" y="0"/>
                  <a:pt x="85" y="1"/>
                </a:cubicBezTo>
                <a:close/>
                <a:moveTo>
                  <a:pt x="240" y="63"/>
                </a:moveTo>
                <a:cubicBezTo>
                  <a:pt x="233" y="81"/>
                  <a:pt x="230" y="89"/>
                  <a:pt x="225" y="102"/>
                </a:cubicBezTo>
                <a:cubicBezTo>
                  <a:pt x="216" y="93"/>
                  <a:pt x="212" y="89"/>
                  <a:pt x="204" y="80"/>
                </a:cubicBezTo>
                <a:cubicBezTo>
                  <a:pt x="216" y="75"/>
                  <a:pt x="223" y="71"/>
                  <a:pt x="240" y="63"/>
                </a:cubicBezTo>
                <a:close/>
                <a:moveTo>
                  <a:pt x="232" y="140"/>
                </a:moveTo>
                <a:cubicBezTo>
                  <a:pt x="236" y="139"/>
                  <a:pt x="240" y="136"/>
                  <a:pt x="242" y="132"/>
                </a:cubicBezTo>
                <a:cubicBezTo>
                  <a:pt x="242" y="132"/>
                  <a:pt x="248" y="116"/>
                  <a:pt x="252" y="106"/>
                </a:cubicBezTo>
                <a:cubicBezTo>
                  <a:pt x="252" y="193"/>
                  <a:pt x="252" y="362"/>
                  <a:pt x="252" y="373"/>
                </a:cubicBezTo>
                <a:cubicBezTo>
                  <a:pt x="244" y="378"/>
                  <a:pt x="217" y="396"/>
                  <a:pt x="196" y="410"/>
                </a:cubicBezTo>
                <a:cubicBezTo>
                  <a:pt x="196" y="371"/>
                  <a:pt x="196" y="162"/>
                  <a:pt x="196" y="110"/>
                </a:cubicBezTo>
                <a:cubicBezTo>
                  <a:pt x="208" y="123"/>
                  <a:pt x="219" y="136"/>
                  <a:pt x="219" y="136"/>
                </a:cubicBezTo>
                <a:cubicBezTo>
                  <a:pt x="223" y="139"/>
                  <a:pt x="227" y="141"/>
                  <a:pt x="232" y="14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5" name="Freeform 489"/>
          <p:cNvSpPr>
            <a:spLocks/>
          </p:cNvSpPr>
          <p:nvPr userDrawn="1"/>
        </p:nvSpPr>
        <p:spPr bwMode="auto">
          <a:xfrm>
            <a:off x="4718687" y="2823907"/>
            <a:ext cx="388245" cy="257175"/>
          </a:xfrm>
          <a:custGeom>
            <a:avLst/>
            <a:gdLst/>
            <a:ahLst/>
            <a:cxnLst>
              <a:cxn ang="0">
                <a:pos x="223" y="2"/>
              </a:cxn>
              <a:cxn ang="0">
                <a:pos x="115" y="55"/>
              </a:cxn>
              <a:cxn ang="0">
                <a:pos x="26" y="68"/>
              </a:cxn>
              <a:cxn ang="0">
                <a:pos x="13" y="112"/>
              </a:cxn>
              <a:cxn ang="0">
                <a:pos x="13" y="139"/>
              </a:cxn>
              <a:cxn ang="0">
                <a:pos x="53" y="126"/>
              </a:cxn>
              <a:cxn ang="0">
                <a:pos x="102" y="82"/>
              </a:cxn>
              <a:cxn ang="0">
                <a:pos x="109" y="103"/>
              </a:cxn>
              <a:cxn ang="0">
                <a:pos x="234" y="26"/>
              </a:cxn>
              <a:cxn ang="0">
                <a:pos x="315" y="51"/>
              </a:cxn>
              <a:cxn ang="0">
                <a:pos x="432" y="64"/>
              </a:cxn>
              <a:cxn ang="0">
                <a:pos x="328" y="87"/>
              </a:cxn>
              <a:cxn ang="0">
                <a:pos x="315" y="101"/>
              </a:cxn>
              <a:cxn ang="0">
                <a:pos x="328" y="214"/>
              </a:cxn>
              <a:cxn ang="0">
                <a:pos x="432" y="237"/>
              </a:cxn>
              <a:cxn ang="0">
                <a:pos x="315" y="250"/>
              </a:cxn>
              <a:cxn ang="0">
                <a:pos x="234" y="278"/>
              </a:cxn>
              <a:cxn ang="0">
                <a:pos x="109" y="197"/>
              </a:cxn>
              <a:cxn ang="0">
                <a:pos x="102" y="219"/>
              </a:cxn>
              <a:cxn ang="0">
                <a:pos x="53" y="177"/>
              </a:cxn>
              <a:cxn ang="0">
                <a:pos x="39" y="164"/>
              </a:cxn>
              <a:cxn ang="0">
                <a:pos x="0" y="177"/>
              </a:cxn>
              <a:cxn ang="0">
                <a:pos x="26" y="190"/>
              </a:cxn>
              <a:cxn ang="0">
                <a:pos x="30" y="242"/>
              </a:cxn>
              <a:cxn ang="0">
                <a:pos x="115" y="246"/>
              </a:cxn>
              <a:cxn ang="0">
                <a:pos x="222" y="302"/>
              </a:cxn>
              <a:cxn ang="0">
                <a:pos x="328" y="305"/>
              </a:cxn>
              <a:cxn ang="0">
                <a:pos x="342" y="263"/>
              </a:cxn>
              <a:cxn ang="0">
                <a:pos x="459" y="250"/>
              </a:cxn>
              <a:cxn ang="0">
                <a:pos x="445" y="187"/>
              </a:cxn>
              <a:cxn ang="0">
                <a:pos x="342" y="114"/>
              </a:cxn>
              <a:cxn ang="0">
                <a:pos x="455" y="110"/>
              </a:cxn>
              <a:cxn ang="0">
                <a:pos x="459" y="51"/>
              </a:cxn>
              <a:cxn ang="0">
                <a:pos x="342" y="37"/>
              </a:cxn>
              <a:cxn ang="0">
                <a:pos x="328" y="0"/>
              </a:cxn>
            </a:cxnLst>
            <a:rect l="0" t="0" r="r" b="b"/>
            <a:pathLst>
              <a:path w="459" h="305">
                <a:moveTo>
                  <a:pt x="230" y="0"/>
                </a:moveTo>
                <a:cubicBezTo>
                  <a:pt x="227" y="0"/>
                  <a:pt x="225" y="1"/>
                  <a:pt x="223" y="2"/>
                </a:cubicBezTo>
                <a:cubicBezTo>
                  <a:pt x="223" y="2"/>
                  <a:pt x="156" y="47"/>
                  <a:pt x="128" y="66"/>
                </a:cubicBezTo>
                <a:cubicBezTo>
                  <a:pt x="127" y="60"/>
                  <a:pt x="122" y="55"/>
                  <a:pt x="115" y="55"/>
                </a:cubicBezTo>
                <a:cubicBezTo>
                  <a:pt x="39" y="55"/>
                  <a:pt x="39" y="55"/>
                  <a:pt x="39" y="55"/>
                </a:cubicBezTo>
                <a:cubicBezTo>
                  <a:pt x="32" y="55"/>
                  <a:pt x="26" y="61"/>
                  <a:pt x="26" y="68"/>
                </a:cubicBezTo>
                <a:cubicBezTo>
                  <a:pt x="26" y="68"/>
                  <a:pt x="26" y="97"/>
                  <a:pt x="26" y="112"/>
                </a:cubicBezTo>
                <a:cubicBezTo>
                  <a:pt x="20" y="112"/>
                  <a:pt x="13" y="112"/>
                  <a:pt x="13" y="112"/>
                </a:cubicBezTo>
                <a:cubicBezTo>
                  <a:pt x="6" y="112"/>
                  <a:pt x="0" y="118"/>
                  <a:pt x="0" y="126"/>
                </a:cubicBezTo>
                <a:cubicBezTo>
                  <a:pt x="0" y="133"/>
                  <a:pt x="6" y="139"/>
                  <a:pt x="13" y="139"/>
                </a:cubicBezTo>
                <a:cubicBezTo>
                  <a:pt x="39" y="139"/>
                  <a:pt x="39" y="139"/>
                  <a:pt x="39" y="139"/>
                </a:cubicBezTo>
                <a:cubicBezTo>
                  <a:pt x="47" y="139"/>
                  <a:pt x="53" y="133"/>
                  <a:pt x="53" y="126"/>
                </a:cubicBezTo>
                <a:cubicBezTo>
                  <a:pt x="53" y="126"/>
                  <a:pt x="53" y="97"/>
                  <a:pt x="53" y="82"/>
                </a:cubicBezTo>
                <a:cubicBezTo>
                  <a:pt x="67" y="82"/>
                  <a:pt x="88" y="82"/>
                  <a:pt x="102" y="82"/>
                </a:cubicBezTo>
                <a:cubicBezTo>
                  <a:pt x="102" y="86"/>
                  <a:pt x="102" y="91"/>
                  <a:pt x="102" y="91"/>
                </a:cubicBezTo>
                <a:cubicBezTo>
                  <a:pt x="102" y="96"/>
                  <a:pt x="105" y="101"/>
                  <a:pt x="109" y="103"/>
                </a:cubicBezTo>
                <a:cubicBezTo>
                  <a:pt x="113" y="105"/>
                  <a:pt x="119" y="105"/>
                  <a:pt x="123" y="102"/>
                </a:cubicBezTo>
                <a:cubicBezTo>
                  <a:pt x="123" y="102"/>
                  <a:pt x="228" y="31"/>
                  <a:pt x="234" y="26"/>
                </a:cubicBezTo>
                <a:cubicBezTo>
                  <a:pt x="241" y="26"/>
                  <a:pt x="296" y="26"/>
                  <a:pt x="315" y="26"/>
                </a:cubicBezTo>
                <a:cubicBezTo>
                  <a:pt x="315" y="38"/>
                  <a:pt x="315" y="51"/>
                  <a:pt x="315" y="51"/>
                </a:cubicBezTo>
                <a:cubicBezTo>
                  <a:pt x="315" y="58"/>
                  <a:pt x="321" y="64"/>
                  <a:pt x="328" y="64"/>
                </a:cubicBezTo>
                <a:cubicBezTo>
                  <a:pt x="328" y="64"/>
                  <a:pt x="411" y="64"/>
                  <a:pt x="432" y="64"/>
                </a:cubicBezTo>
                <a:cubicBezTo>
                  <a:pt x="432" y="73"/>
                  <a:pt x="432" y="78"/>
                  <a:pt x="432" y="87"/>
                </a:cubicBezTo>
                <a:cubicBezTo>
                  <a:pt x="411" y="87"/>
                  <a:pt x="328" y="87"/>
                  <a:pt x="328" y="87"/>
                </a:cubicBezTo>
                <a:cubicBezTo>
                  <a:pt x="325" y="87"/>
                  <a:pt x="321" y="89"/>
                  <a:pt x="319" y="91"/>
                </a:cubicBezTo>
                <a:cubicBezTo>
                  <a:pt x="316" y="94"/>
                  <a:pt x="315" y="97"/>
                  <a:pt x="315" y="101"/>
                </a:cubicBezTo>
                <a:cubicBezTo>
                  <a:pt x="315" y="200"/>
                  <a:pt x="315" y="200"/>
                  <a:pt x="315" y="200"/>
                </a:cubicBezTo>
                <a:cubicBezTo>
                  <a:pt x="315" y="208"/>
                  <a:pt x="321" y="214"/>
                  <a:pt x="328" y="214"/>
                </a:cubicBezTo>
                <a:cubicBezTo>
                  <a:pt x="328" y="214"/>
                  <a:pt x="411" y="214"/>
                  <a:pt x="432" y="214"/>
                </a:cubicBezTo>
                <a:cubicBezTo>
                  <a:pt x="432" y="223"/>
                  <a:pt x="432" y="228"/>
                  <a:pt x="432" y="237"/>
                </a:cubicBezTo>
                <a:cubicBezTo>
                  <a:pt x="411" y="237"/>
                  <a:pt x="328" y="237"/>
                  <a:pt x="328" y="237"/>
                </a:cubicBezTo>
                <a:cubicBezTo>
                  <a:pt x="321" y="237"/>
                  <a:pt x="315" y="243"/>
                  <a:pt x="315" y="250"/>
                </a:cubicBezTo>
                <a:cubicBezTo>
                  <a:pt x="315" y="250"/>
                  <a:pt x="315" y="266"/>
                  <a:pt x="315" y="278"/>
                </a:cubicBezTo>
                <a:cubicBezTo>
                  <a:pt x="296" y="278"/>
                  <a:pt x="241" y="278"/>
                  <a:pt x="234" y="278"/>
                </a:cubicBezTo>
                <a:cubicBezTo>
                  <a:pt x="228" y="274"/>
                  <a:pt x="123" y="198"/>
                  <a:pt x="123" y="198"/>
                </a:cubicBezTo>
                <a:cubicBezTo>
                  <a:pt x="119" y="195"/>
                  <a:pt x="114" y="195"/>
                  <a:pt x="109" y="197"/>
                </a:cubicBezTo>
                <a:cubicBezTo>
                  <a:pt x="105" y="200"/>
                  <a:pt x="102" y="204"/>
                  <a:pt x="102" y="209"/>
                </a:cubicBezTo>
                <a:cubicBezTo>
                  <a:pt x="102" y="209"/>
                  <a:pt x="102" y="214"/>
                  <a:pt x="102" y="219"/>
                </a:cubicBezTo>
                <a:cubicBezTo>
                  <a:pt x="88" y="219"/>
                  <a:pt x="67" y="219"/>
                  <a:pt x="53" y="219"/>
                </a:cubicBezTo>
                <a:cubicBezTo>
                  <a:pt x="53" y="204"/>
                  <a:pt x="53" y="177"/>
                  <a:pt x="53" y="177"/>
                </a:cubicBezTo>
                <a:cubicBezTo>
                  <a:pt x="53" y="174"/>
                  <a:pt x="51" y="170"/>
                  <a:pt x="49" y="168"/>
                </a:cubicBezTo>
                <a:cubicBezTo>
                  <a:pt x="46" y="165"/>
                  <a:pt x="43" y="164"/>
                  <a:pt x="39" y="164"/>
                </a:cubicBezTo>
                <a:cubicBezTo>
                  <a:pt x="13" y="164"/>
                  <a:pt x="13" y="164"/>
                  <a:pt x="13" y="164"/>
                </a:cubicBezTo>
                <a:cubicBezTo>
                  <a:pt x="6" y="164"/>
                  <a:pt x="0" y="170"/>
                  <a:pt x="0" y="177"/>
                </a:cubicBezTo>
                <a:cubicBezTo>
                  <a:pt x="0" y="185"/>
                  <a:pt x="6" y="191"/>
                  <a:pt x="13" y="190"/>
                </a:cubicBezTo>
                <a:cubicBezTo>
                  <a:pt x="13" y="190"/>
                  <a:pt x="20" y="190"/>
                  <a:pt x="26" y="190"/>
                </a:cubicBezTo>
                <a:cubicBezTo>
                  <a:pt x="26" y="206"/>
                  <a:pt x="26" y="233"/>
                  <a:pt x="26" y="233"/>
                </a:cubicBezTo>
                <a:cubicBezTo>
                  <a:pt x="26" y="236"/>
                  <a:pt x="27" y="240"/>
                  <a:pt x="30" y="242"/>
                </a:cubicBezTo>
                <a:cubicBezTo>
                  <a:pt x="32" y="245"/>
                  <a:pt x="36" y="246"/>
                  <a:pt x="39" y="246"/>
                </a:cubicBezTo>
                <a:cubicBezTo>
                  <a:pt x="115" y="246"/>
                  <a:pt x="115" y="246"/>
                  <a:pt x="115" y="246"/>
                </a:cubicBezTo>
                <a:cubicBezTo>
                  <a:pt x="122" y="246"/>
                  <a:pt x="127" y="241"/>
                  <a:pt x="128" y="235"/>
                </a:cubicBezTo>
                <a:cubicBezTo>
                  <a:pt x="156" y="255"/>
                  <a:pt x="222" y="302"/>
                  <a:pt x="222" y="302"/>
                </a:cubicBezTo>
                <a:cubicBezTo>
                  <a:pt x="225" y="304"/>
                  <a:pt x="227" y="305"/>
                  <a:pt x="230" y="305"/>
                </a:cubicBezTo>
                <a:cubicBezTo>
                  <a:pt x="328" y="305"/>
                  <a:pt x="328" y="305"/>
                  <a:pt x="328" y="305"/>
                </a:cubicBezTo>
                <a:cubicBezTo>
                  <a:pt x="336" y="305"/>
                  <a:pt x="342" y="299"/>
                  <a:pt x="342" y="292"/>
                </a:cubicBezTo>
                <a:cubicBezTo>
                  <a:pt x="342" y="292"/>
                  <a:pt x="342" y="276"/>
                  <a:pt x="342" y="263"/>
                </a:cubicBezTo>
                <a:cubicBezTo>
                  <a:pt x="363" y="263"/>
                  <a:pt x="445" y="263"/>
                  <a:pt x="445" y="263"/>
                </a:cubicBezTo>
                <a:cubicBezTo>
                  <a:pt x="453" y="263"/>
                  <a:pt x="459" y="257"/>
                  <a:pt x="459" y="250"/>
                </a:cubicBezTo>
                <a:cubicBezTo>
                  <a:pt x="459" y="200"/>
                  <a:pt x="459" y="200"/>
                  <a:pt x="459" y="200"/>
                </a:cubicBezTo>
                <a:cubicBezTo>
                  <a:pt x="459" y="193"/>
                  <a:pt x="453" y="187"/>
                  <a:pt x="445" y="187"/>
                </a:cubicBezTo>
                <a:cubicBezTo>
                  <a:pt x="445" y="187"/>
                  <a:pt x="363" y="187"/>
                  <a:pt x="342" y="187"/>
                </a:cubicBezTo>
                <a:cubicBezTo>
                  <a:pt x="342" y="170"/>
                  <a:pt x="342" y="131"/>
                  <a:pt x="342" y="114"/>
                </a:cubicBezTo>
                <a:cubicBezTo>
                  <a:pt x="363" y="114"/>
                  <a:pt x="445" y="114"/>
                  <a:pt x="445" y="114"/>
                </a:cubicBezTo>
                <a:cubicBezTo>
                  <a:pt x="449" y="114"/>
                  <a:pt x="452" y="113"/>
                  <a:pt x="455" y="110"/>
                </a:cubicBezTo>
                <a:cubicBezTo>
                  <a:pt x="457" y="108"/>
                  <a:pt x="459" y="104"/>
                  <a:pt x="459" y="101"/>
                </a:cubicBezTo>
                <a:cubicBezTo>
                  <a:pt x="459" y="51"/>
                  <a:pt x="459" y="51"/>
                  <a:pt x="459" y="51"/>
                </a:cubicBezTo>
                <a:cubicBezTo>
                  <a:pt x="459" y="43"/>
                  <a:pt x="453" y="37"/>
                  <a:pt x="445" y="37"/>
                </a:cubicBezTo>
                <a:cubicBezTo>
                  <a:pt x="445" y="37"/>
                  <a:pt x="363" y="37"/>
                  <a:pt x="342" y="37"/>
                </a:cubicBezTo>
                <a:cubicBezTo>
                  <a:pt x="342" y="26"/>
                  <a:pt x="342" y="13"/>
                  <a:pt x="342" y="13"/>
                </a:cubicBezTo>
                <a:cubicBezTo>
                  <a:pt x="342" y="6"/>
                  <a:pt x="336" y="0"/>
                  <a:pt x="328" y="0"/>
                </a:cubicBezTo>
                <a:lnTo>
                  <a:pt x="230" y="0"/>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6" name="Freeform 509"/>
          <p:cNvSpPr>
            <a:spLocks/>
          </p:cNvSpPr>
          <p:nvPr userDrawn="1"/>
        </p:nvSpPr>
        <p:spPr bwMode="auto">
          <a:xfrm>
            <a:off x="4747265" y="3900646"/>
            <a:ext cx="331080" cy="183356"/>
          </a:xfrm>
          <a:custGeom>
            <a:avLst/>
            <a:gdLst/>
            <a:ahLst/>
            <a:cxnLst>
              <a:cxn ang="0">
                <a:pos x="278" y="38"/>
              </a:cxn>
              <a:cxn ang="0">
                <a:pos x="278" y="154"/>
              </a:cxn>
              <a:cxn ang="0">
                <a:pos x="0" y="154"/>
              </a:cxn>
              <a:cxn ang="0">
                <a:pos x="0" y="0"/>
              </a:cxn>
              <a:cxn ang="0">
                <a:pos x="275" y="0"/>
              </a:cxn>
              <a:cxn ang="0">
                <a:pos x="146" y="115"/>
              </a:cxn>
              <a:cxn ang="0">
                <a:pos x="29" y="28"/>
              </a:cxn>
            </a:cxnLst>
            <a:rect l="0" t="0" r="r" b="b"/>
            <a:pathLst>
              <a:path w="278" h="154">
                <a:moveTo>
                  <a:pt x="278" y="38"/>
                </a:moveTo>
                <a:lnTo>
                  <a:pt x="278" y="154"/>
                </a:lnTo>
                <a:lnTo>
                  <a:pt x="0" y="154"/>
                </a:lnTo>
                <a:lnTo>
                  <a:pt x="0" y="0"/>
                </a:lnTo>
                <a:lnTo>
                  <a:pt x="275" y="0"/>
                </a:lnTo>
                <a:lnTo>
                  <a:pt x="146" y="115"/>
                </a:lnTo>
                <a:lnTo>
                  <a:pt x="29" y="28"/>
                </a:lnTo>
              </a:path>
            </a:pathLst>
          </a:custGeom>
          <a:noFill/>
          <a:ln w="30163" cap="rnd">
            <a:solidFill>
              <a:srgbClr val="009530"/>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7" name="Freeform 296"/>
          <p:cNvSpPr>
            <a:spLocks/>
          </p:cNvSpPr>
          <p:nvPr userDrawn="1"/>
        </p:nvSpPr>
        <p:spPr bwMode="auto">
          <a:xfrm>
            <a:off x="5171206" y="870647"/>
            <a:ext cx="394200" cy="391716"/>
          </a:xfrm>
          <a:custGeom>
            <a:avLst/>
            <a:gdLst/>
            <a:ahLst/>
            <a:cxnLst>
              <a:cxn ang="0">
                <a:pos x="28" y="139"/>
              </a:cxn>
              <a:cxn ang="0">
                <a:pos x="97" y="174"/>
              </a:cxn>
              <a:cxn ang="0">
                <a:pos x="159" y="111"/>
              </a:cxn>
              <a:cxn ang="0">
                <a:pos x="181" y="104"/>
              </a:cxn>
              <a:cxn ang="0">
                <a:pos x="236" y="147"/>
              </a:cxn>
              <a:cxn ang="0">
                <a:pos x="263" y="100"/>
              </a:cxn>
              <a:cxn ang="0">
                <a:pos x="289" y="156"/>
              </a:cxn>
              <a:cxn ang="0">
                <a:pos x="303" y="239"/>
              </a:cxn>
              <a:cxn ang="0">
                <a:pos x="265" y="309"/>
              </a:cxn>
              <a:cxn ang="0">
                <a:pos x="230" y="305"/>
              </a:cxn>
              <a:cxn ang="0">
                <a:pos x="219" y="276"/>
              </a:cxn>
              <a:cxn ang="0">
                <a:pos x="119" y="263"/>
              </a:cxn>
              <a:cxn ang="0">
                <a:pos x="60" y="198"/>
              </a:cxn>
              <a:cxn ang="0">
                <a:pos x="10" y="287"/>
              </a:cxn>
              <a:cxn ang="0">
                <a:pos x="321" y="444"/>
              </a:cxn>
              <a:cxn ang="0">
                <a:pos x="164" y="379"/>
              </a:cxn>
              <a:cxn ang="0">
                <a:pos x="293" y="402"/>
              </a:cxn>
              <a:cxn ang="0">
                <a:pos x="306" y="421"/>
              </a:cxn>
              <a:cxn ang="0">
                <a:pos x="36" y="281"/>
              </a:cxn>
              <a:cxn ang="0">
                <a:pos x="37" y="212"/>
              </a:cxn>
              <a:cxn ang="0">
                <a:pos x="132" y="287"/>
              </a:cxn>
              <a:cxn ang="0">
                <a:pos x="196" y="289"/>
              </a:cxn>
              <a:cxn ang="0">
                <a:pos x="206" y="317"/>
              </a:cxn>
              <a:cxn ang="0">
                <a:pos x="250" y="332"/>
              </a:cxn>
              <a:cxn ang="0">
                <a:pos x="315" y="276"/>
              </a:cxn>
              <a:cxn ang="0">
                <a:pos x="305" y="133"/>
              </a:cxn>
              <a:cxn ang="0">
                <a:pos x="283" y="73"/>
              </a:cxn>
              <a:cxn ang="0">
                <a:pos x="221" y="118"/>
              </a:cxn>
              <a:cxn ang="0">
                <a:pos x="197" y="78"/>
              </a:cxn>
              <a:cxn ang="0">
                <a:pos x="124" y="109"/>
              </a:cxn>
              <a:cxn ang="0">
                <a:pos x="64" y="152"/>
              </a:cxn>
              <a:cxn ang="0">
                <a:pos x="177" y="45"/>
              </a:cxn>
              <a:cxn ang="0">
                <a:pos x="435" y="207"/>
              </a:cxn>
              <a:cxn ang="0">
                <a:pos x="421" y="243"/>
              </a:cxn>
              <a:cxn ang="0">
                <a:pos x="355" y="228"/>
              </a:cxn>
              <a:cxn ang="0">
                <a:pos x="334" y="277"/>
              </a:cxn>
              <a:cxn ang="0">
                <a:pos x="344" y="348"/>
              </a:cxn>
              <a:cxn ang="0">
                <a:pos x="407" y="308"/>
              </a:cxn>
              <a:cxn ang="0">
                <a:pos x="395" y="358"/>
              </a:cxn>
              <a:cxn ang="0">
                <a:pos x="353" y="416"/>
              </a:cxn>
              <a:cxn ang="0">
                <a:pos x="446" y="325"/>
              </a:cxn>
              <a:cxn ang="0">
                <a:pos x="405" y="281"/>
              </a:cxn>
              <a:cxn ang="0">
                <a:pos x="348" y="321"/>
              </a:cxn>
              <a:cxn ang="0">
                <a:pos x="368" y="282"/>
              </a:cxn>
              <a:cxn ang="0">
                <a:pos x="378" y="243"/>
              </a:cxn>
              <a:cxn ang="0">
                <a:pos x="402" y="263"/>
              </a:cxn>
              <a:cxn ang="0">
                <a:pos x="462" y="203"/>
              </a:cxn>
              <a:cxn ang="0">
                <a:pos x="168" y="19"/>
              </a:cxn>
            </a:cxnLst>
            <a:rect l="0" t="0" r="r" b="b"/>
            <a:pathLst>
              <a:path w="465" h="463">
                <a:moveTo>
                  <a:pt x="168" y="19"/>
                </a:moveTo>
                <a:cubicBezTo>
                  <a:pt x="158" y="22"/>
                  <a:pt x="75" y="46"/>
                  <a:pt x="30" y="133"/>
                </a:cubicBezTo>
                <a:cubicBezTo>
                  <a:pt x="29" y="135"/>
                  <a:pt x="28" y="137"/>
                  <a:pt x="28" y="139"/>
                </a:cubicBezTo>
                <a:cubicBezTo>
                  <a:pt x="28" y="141"/>
                  <a:pt x="29" y="157"/>
                  <a:pt x="46" y="172"/>
                </a:cubicBezTo>
                <a:cubicBezTo>
                  <a:pt x="62" y="186"/>
                  <a:pt x="84" y="181"/>
                  <a:pt x="94" y="175"/>
                </a:cubicBezTo>
                <a:cubicBezTo>
                  <a:pt x="95" y="175"/>
                  <a:pt x="96" y="174"/>
                  <a:pt x="97" y="174"/>
                </a:cubicBezTo>
                <a:cubicBezTo>
                  <a:pt x="105" y="168"/>
                  <a:pt x="110" y="160"/>
                  <a:pt x="116" y="152"/>
                </a:cubicBezTo>
                <a:cubicBezTo>
                  <a:pt x="121" y="145"/>
                  <a:pt x="127" y="136"/>
                  <a:pt x="131" y="135"/>
                </a:cubicBezTo>
                <a:cubicBezTo>
                  <a:pt x="146" y="132"/>
                  <a:pt x="153" y="120"/>
                  <a:pt x="159" y="111"/>
                </a:cubicBezTo>
                <a:cubicBezTo>
                  <a:pt x="161" y="108"/>
                  <a:pt x="163" y="104"/>
                  <a:pt x="164" y="103"/>
                </a:cubicBezTo>
                <a:cubicBezTo>
                  <a:pt x="168" y="100"/>
                  <a:pt x="175" y="100"/>
                  <a:pt x="181" y="101"/>
                </a:cubicBezTo>
                <a:cubicBezTo>
                  <a:pt x="181" y="102"/>
                  <a:pt x="181" y="103"/>
                  <a:pt x="181" y="104"/>
                </a:cubicBezTo>
                <a:cubicBezTo>
                  <a:pt x="184" y="117"/>
                  <a:pt x="188" y="134"/>
                  <a:pt x="202" y="138"/>
                </a:cubicBezTo>
                <a:cubicBezTo>
                  <a:pt x="203" y="139"/>
                  <a:pt x="206" y="141"/>
                  <a:pt x="209" y="142"/>
                </a:cubicBezTo>
                <a:cubicBezTo>
                  <a:pt x="217" y="146"/>
                  <a:pt x="227" y="151"/>
                  <a:pt x="236" y="147"/>
                </a:cubicBezTo>
                <a:cubicBezTo>
                  <a:pt x="239" y="145"/>
                  <a:pt x="244" y="141"/>
                  <a:pt x="246" y="133"/>
                </a:cubicBezTo>
                <a:cubicBezTo>
                  <a:pt x="249" y="112"/>
                  <a:pt x="255" y="93"/>
                  <a:pt x="260" y="86"/>
                </a:cubicBezTo>
                <a:cubicBezTo>
                  <a:pt x="261" y="90"/>
                  <a:pt x="262" y="96"/>
                  <a:pt x="263" y="100"/>
                </a:cubicBezTo>
                <a:cubicBezTo>
                  <a:pt x="264" y="105"/>
                  <a:pt x="265" y="110"/>
                  <a:pt x="266" y="114"/>
                </a:cubicBezTo>
                <a:cubicBezTo>
                  <a:pt x="272" y="131"/>
                  <a:pt x="277" y="142"/>
                  <a:pt x="285" y="151"/>
                </a:cubicBezTo>
                <a:cubicBezTo>
                  <a:pt x="285" y="151"/>
                  <a:pt x="289" y="156"/>
                  <a:pt x="289" y="156"/>
                </a:cubicBezTo>
                <a:cubicBezTo>
                  <a:pt x="301" y="169"/>
                  <a:pt x="311" y="180"/>
                  <a:pt x="314" y="191"/>
                </a:cubicBezTo>
                <a:cubicBezTo>
                  <a:pt x="315" y="194"/>
                  <a:pt x="315" y="197"/>
                  <a:pt x="315" y="200"/>
                </a:cubicBezTo>
                <a:cubicBezTo>
                  <a:pt x="315" y="209"/>
                  <a:pt x="312" y="220"/>
                  <a:pt x="303" y="239"/>
                </a:cubicBezTo>
                <a:cubicBezTo>
                  <a:pt x="299" y="246"/>
                  <a:pt x="295" y="255"/>
                  <a:pt x="290" y="265"/>
                </a:cubicBezTo>
                <a:cubicBezTo>
                  <a:pt x="284" y="278"/>
                  <a:pt x="274" y="301"/>
                  <a:pt x="267" y="310"/>
                </a:cubicBezTo>
                <a:cubicBezTo>
                  <a:pt x="266" y="310"/>
                  <a:pt x="266" y="310"/>
                  <a:pt x="265" y="309"/>
                </a:cubicBezTo>
                <a:cubicBezTo>
                  <a:pt x="261" y="307"/>
                  <a:pt x="257" y="305"/>
                  <a:pt x="250" y="305"/>
                </a:cubicBezTo>
                <a:cubicBezTo>
                  <a:pt x="244" y="305"/>
                  <a:pt x="244" y="305"/>
                  <a:pt x="244" y="305"/>
                </a:cubicBezTo>
                <a:cubicBezTo>
                  <a:pt x="241" y="305"/>
                  <a:pt x="234" y="306"/>
                  <a:pt x="230" y="305"/>
                </a:cubicBezTo>
                <a:cubicBezTo>
                  <a:pt x="230" y="303"/>
                  <a:pt x="229" y="301"/>
                  <a:pt x="229" y="300"/>
                </a:cubicBezTo>
                <a:cubicBezTo>
                  <a:pt x="228" y="294"/>
                  <a:pt x="227" y="288"/>
                  <a:pt x="223" y="282"/>
                </a:cubicBezTo>
                <a:cubicBezTo>
                  <a:pt x="223" y="282"/>
                  <a:pt x="219" y="276"/>
                  <a:pt x="219" y="276"/>
                </a:cubicBezTo>
                <a:cubicBezTo>
                  <a:pt x="216" y="270"/>
                  <a:pt x="213" y="265"/>
                  <a:pt x="204" y="258"/>
                </a:cubicBezTo>
                <a:cubicBezTo>
                  <a:pt x="189" y="243"/>
                  <a:pt x="167" y="246"/>
                  <a:pt x="148" y="250"/>
                </a:cubicBezTo>
                <a:cubicBezTo>
                  <a:pt x="141" y="252"/>
                  <a:pt x="132" y="256"/>
                  <a:pt x="119" y="263"/>
                </a:cubicBezTo>
                <a:cubicBezTo>
                  <a:pt x="111" y="268"/>
                  <a:pt x="94" y="277"/>
                  <a:pt x="87" y="278"/>
                </a:cubicBezTo>
                <a:cubicBezTo>
                  <a:pt x="84" y="275"/>
                  <a:pt x="77" y="264"/>
                  <a:pt x="77" y="255"/>
                </a:cubicBezTo>
                <a:cubicBezTo>
                  <a:pt x="76" y="240"/>
                  <a:pt x="74" y="218"/>
                  <a:pt x="60" y="198"/>
                </a:cubicBezTo>
                <a:cubicBezTo>
                  <a:pt x="49" y="181"/>
                  <a:pt x="36" y="180"/>
                  <a:pt x="24" y="180"/>
                </a:cubicBezTo>
                <a:cubicBezTo>
                  <a:pt x="20" y="180"/>
                  <a:pt x="16" y="182"/>
                  <a:pt x="13" y="185"/>
                </a:cubicBezTo>
                <a:cubicBezTo>
                  <a:pt x="4" y="196"/>
                  <a:pt x="0" y="240"/>
                  <a:pt x="10" y="287"/>
                </a:cubicBezTo>
                <a:cubicBezTo>
                  <a:pt x="15" y="313"/>
                  <a:pt x="29" y="343"/>
                  <a:pt x="48" y="370"/>
                </a:cubicBezTo>
                <a:cubicBezTo>
                  <a:pt x="79" y="412"/>
                  <a:pt x="145" y="463"/>
                  <a:pt x="231" y="463"/>
                </a:cubicBezTo>
                <a:cubicBezTo>
                  <a:pt x="272" y="463"/>
                  <a:pt x="302" y="456"/>
                  <a:pt x="321" y="444"/>
                </a:cubicBezTo>
                <a:cubicBezTo>
                  <a:pt x="330" y="438"/>
                  <a:pt x="334" y="429"/>
                  <a:pt x="333" y="418"/>
                </a:cubicBezTo>
                <a:cubicBezTo>
                  <a:pt x="332" y="400"/>
                  <a:pt x="315" y="383"/>
                  <a:pt x="304" y="378"/>
                </a:cubicBezTo>
                <a:cubicBezTo>
                  <a:pt x="282" y="368"/>
                  <a:pt x="211" y="353"/>
                  <a:pt x="164" y="379"/>
                </a:cubicBezTo>
                <a:cubicBezTo>
                  <a:pt x="157" y="383"/>
                  <a:pt x="155" y="391"/>
                  <a:pt x="159" y="397"/>
                </a:cubicBezTo>
                <a:cubicBezTo>
                  <a:pt x="162" y="404"/>
                  <a:pt x="171" y="406"/>
                  <a:pt x="177" y="403"/>
                </a:cubicBezTo>
                <a:cubicBezTo>
                  <a:pt x="214" y="382"/>
                  <a:pt x="276" y="394"/>
                  <a:pt x="293" y="402"/>
                </a:cubicBezTo>
                <a:cubicBezTo>
                  <a:pt x="298" y="405"/>
                  <a:pt x="306" y="416"/>
                  <a:pt x="306" y="421"/>
                </a:cubicBezTo>
                <a:cubicBezTo>
                  <a:pt x="306" y="421"/>
                  <a:pt x="306" y="421"/>
                  <a:pt x="306" y="421"/>
                </a:cubicBezTo>
                <a:cubicBezTo>
                  <a:pt x="306" y="421"/>
                  <a:pt x="306" y="421"/>
                  <a:pt x="306" y="421"/>
                </a:cubicBezTo>
                <a:cubicBezTo>
                  <a:pt x="298" y="427"/>
                  <a:pt x="278" y="436"/>
                  <a:pt x="231" y="436"/>
                </a:cubicBezTo>
                <a:cubicBezTo>
                  <a:pt x="160" y="435"/>
                  <a:pt x="99" y="394"/>
                  <a:pt x="70" y="354"/>
                </a:cubicBezTo>
                <a:cubicBezTo>
                  <a:pt x="53" y="330"/>
                  <a:pt x="41" y="304"/>
                  <a:pt x="36" y="281"/>
                </a:cubicBezTo>
                <a:cubicBezTo>
                  <a:pt x="33" y="262"/>
                  <a:pt x="31" y="246"/>
                  <a:pt x="31" y="234"/>
                </a:cubicBezTo>
                <a:cubicBezTo>
                  <a:pt x="31" y="222"/>
                  <a:pt x="32" y="214"/>
                  <a:pt x="33" y="208"/>
                </a:cubicBezTo>
                <a:cubicBezTo>
                  <a:pt x="35" y="209"/>
                  <a:pt x="36" y="210"/>
                  <a:pt x="37" y="212"/>
                </a:cubicBezTo>
                <a:cubicBezTo>
                  <a:pt x="47" y="227"/>
                  <a:pt x="49" y="244"/>
                  <a:pt x="50" y="256"/>
                </a:cubicBezTo>
                <a:cubicBezTo>
                  <a:pt x="51" y="272"/>
                  <a:pt x="63" y="303"/>
                  <a:pt x="84" y="305"/>
                </a:cubicBezTo>
                <a:cubicBezTo>
                  <a:pt x="96" y="306"/>
                  <a:pt x="110" y="299"/>
                  <a:pt x="132" y="287"/>
                </a:cubicBezTo>
                <a:cubicBezTo>
                  <a:pt x="140" y="283"/>
                  <a:pt x="150" y="277"/>
                  <a:pt x="154" y="277"/>
                </a:cubicBezTo>
                <a:cubicBezTo>
                  <a:pt x="165" y="274"/>
                  <a:pt x="180" y="272"/>
                  <a:pt x="186" y="277"/>
                </a:cubicBezTo>
                <a:cubicBezTo>
                  <a:pt x="192" y="283"/>
                  <a:pt x="193" y="285"/>
                  <a:pt x="196" y="289"/>
                </a:cubicBezTo>
                <a:cubicBezTo>
                  <a:pt x="200" y="297"/>
                  <a:pt x="200" y="297"/>
                  <a:pt x="200" y="297"/>
                </a:cubicBezTo>
                <a:cubicBezTo>
                  <a:pt x="201" y="298"/>
                  <a:pt x="202" y="302"/>
                  <a:pt x="202" y="305"/>
                </a:cubicBezTo>
                <a:cubicBezTo>
                  <a:pt x="203" y="309"/>
                  <a:pt x="204" y="313"/>
                  <a:pt x="206" y="317"/>
                </a:cubicBezTo>
                <a:cubicBezTo>
                  <a:pt x="213" y="334"/>
                  <a:pt x="234" y="333"/>
                  <a:pt x="246" y="332"/>
                </a:cubicBezTo>
                <a:cubicBezTo>
                  <a:pt x="246" y="332"/>
                  <a:pt x="249" y="332"/>
                  <a:pt x="250" y="332"/>
                </a:cubicBezTo>
                <a:cubicBezTo>
                  <a:pt x="250" y="332"/>
                  <a:pt x="250" y="332"/>
                  <a:pt x="250" y="332"/>
                </a:cubicBezTo>
                <a:cubicBezTo>
                  <a:pt x="253" y="333"/>
                  <a:pt x="256" y="336"/>
                  <a:pt x="261" y="338"/>
                </a:cubicBezTo>
                <a:cubicBezTo>
                  <a:pt x="278" y="346"/>
                  <a:pt x="290" y="325"/>
                  <a:pt x="295" y="317"/>
                </a:cubicBezTo>
                <a:cubicBezTo>
                  <a:pt x="302" y="305"/>
                  <a:pt x="308" y="290"/>
                  <a:pt x="315" y="276"/>
                </a:cubicBezTo>
                <a:cubicBezTo>
                  <a:pt x="319" y="267"/>
                  <a:pt x="323" y="258"/>
                  <a:pt x="327" y="251"/>
                </a:cubicBezTo>
                <a:cubicBezTo>
                  <a:pt x="358" y="192"/>
                  <a:pt x="336" y="168"/>
                  <a:pt x="309" y="138"/>
                </a:cubicBezTo>
                <a:cubicBezTo>
                  <a:pt x="305" y="133"/>
                  <a:pt x="305" y="133"/>
                  <a:pt x="305" y="133"/>
                </a:cubicBezTo>
                <a:cubicBezTo>
                  <a:pt x="300" y="127"/>
                  <a:pt x="296" y="119"/>
                  <a:pt x="292" y="106"/>
                </a:cubicBezTo>
                <a:cubicBezTo>
                  <a:pt x="291" y="103"/>
                  <a:pt x="291" y="99"/>
                  <a:pt x="290" y="95"/>
                </a:cubicBezTo>
                <a:cubicBezTo>
                  <a:pt x="288" y="88"/>
                  <a:pt x="287" y="80"/>
                  <a:pt x="283" y="73"/>
                </a:cubicBezTo>
                <a:cubicBezTo>
                  <a:pt x="278" y="62"/>
                  <a:pt x="268" y="57"/>
                  <a:pt x="257" y="58"/>
                </a:cubicBezTo>
                <a:cubicBezTo>
                  <a:pt x="240" y="59"/>
                  <a:pt x="232" y="79"/>
                  <a:pt x="227" y="93"/>
                </a:cubicBezTo>
                <a:cubicBezTo>
                  <a:pt x="224" y="102"/>
                  <a:pt x="222" y="111"/>
                  <a:pt x="221" y="118"/>
                </a:cubicBezTo>
                <a:cubicBezTo>
                  <a:pt x="218" y="116"/>
                  <a:pt x="215" y="115"/>
                  <a:pt x="213" y="114"/>
                </a:cubicBezTo>
                <a:cubicBezTo>
                  <a:pt x="211" y="111"/>
                  <a:pt x="209" y="102"/>
                  <a:pt x="208" y="98"/>
                </a:cubicBezTo>
                <a:cubicBezTo>
                  <a:pt x="206" y="89"/>
                  <a:pt x="204" y="82"/>
                  <a:pt x="197" y="78"/>
                </a:cubicBezTo>
                <a:cubicBezTo>
                  <a:pt x="190" y="75"/>
                  <a:pt x="164" y="68"/>
                  <a:pt x="147" y="82"/>
                </a:cubicBezTo>
                <a:cubicBezTo>
                  <a:pt x="142" y="86"/>
                  <a:pt x="139" y="92"/>
                  <a:pt x="136" y="97"/>
                </a:cubicBezTo>
                <a:cubicBezTo>
                  <a:pt x="131" y="104"/>
                  <a:pt x="128" y="108"/>
                  <a:pt x="124" y="109"/>
                </a:cubicBezTo>
                <a:cubicBezTo>
                  <a:pt x="111" y="112"/>
                  <a:pt x="102" y="124"/>
                  <a:pt x="94" y="136"/>
                </a:cubicBezTo>
                <a:cubicBezTo>
                  <a:pt x="90" y="142"/>
                  <a:pt x="85" y="148"/>
                  <a:pt x="81" y="152"/>
                </a:cubicBezTo>
                <a:cubicBezTo>
                  <a:pt x="77" y="153"/>
                  <a:pt x="68" y="155"/>
                  <a:pt x="64" y="152"/>
                </a:cubicBezTo>
                <a:cubicBezTo>
                  <a:pt x="59" y="147"/>
                  <a:pt x="57" y="144"/>
                  <a:pt x="56" y="141"/>
                </a:cubicBezTo>
                <a:cubicBezTo>
                  <a:pt x="98" y="65"/>
                  <a:pt x="175" y="46"/>
                  <a:pt x="176" y="46"/>
                </a:cubicBezTo>
                <a:cubicBezTo>
                  <a:pt x="176" y="45"/>
                  <a:pt x="177" y="45"/>
                  <a:pt x="177" y="45"/>
                </a:cubicBezTo>
                <a:cubicBezTo>
                  <a:pt x="178" y="45"/>
                  <a:pt x="223" y="28"/>
                  <a:pt x="288" y="44"/>
                </a:cubicBezTo>
                <a:cubicBezTo>
                  <a:pt x="312" y="50"/>
                  <a:pt x="371" y="71"/>
                  <a:pt x="410" y="136"/>
                </a:cubicBezTo>
                <a:cubicBezTo>
                  <a:pt x="424" y="161"/>
                  <a:pt x="433" y="190"/>
                  <a:pt x="435" y="207"/>
                </a:cubicBezTo>
                <a:cubicBezTo>
                  <a:pt x="437" y="220"/>
                  <a:pt x="437" y="231"/>
                  <a:pt x="437" y="240"/>
                </a:cubicBezTo>
                <a:cubicBezTo>
                  <a:pt x="437" y="243"/>
                  <a:pt x="437" y="245"/>
                  <a:pt x="437" y="247"/>
                </a:cubicBezTo>
                <a:cubicBezTo>
                  <a:pt x="432" y="247"/>
                  <a:pt x="425" y="245"/>
                  <a:pt x="421" y="243"/>
                </a:cubicBezTo>
                <a:cubicBezTo>
                  <a:pt x="421" y="243"/>
                  <a:pt x="421" y="242"/>
                  <a:pt x="421" y="242"/>
                </a:cubicBezTo>
                <a:cubicBezTo>
                  <a:pt x="421" y="230"/>
                  <a:pt x="414" y="219"/>
                  <a:pt x="402" y="214"/>
                </a:cubicBezTo>
                <a:cubicBezTo>
                  <a:pt x="387" y="209"/>
                  <a:pt x="365" y="212"/>
                  <a:pt x="355" y="228"/>
                </a:cubicBezTo>
                <a:cubicBezTo>
                  <a:pt x="351" y="234"/>
                  <a:pt x="350" y="240"/>
                  <a:pt x="350" y="245"/>
                </a:cubicBezTo>
                <a:cubicBezTo>
                  <a:pt x="350" y="250"/>
                  <a:pt x="351" y="255"/>
                  <a:pt x="353" y="260"/>
                </a:cubicBezTo>
                <a:cubicBezTo>
                  <a:pt x="346" y="264"/>
                  <a:pt x="339" y="271"/>
                  <a:pt x="334" y="277"/>
                </a:cubicBezTo>
                <a:cubicBezTo>
                  <a:pt x="329" y="283"/>
                  <a:pt x="316" y="301"/>
                  <a:pt x="316" y="318"/>
                </a:cubicBezTo>
                <a:cubicBezTo>
                  <a:pt x="316" y="322"/>
                  <a:pt x="316" y="326"/>
                  <a:pt x="318" y="329"/>
                </a:cubicBezTo>
                <a:cubicBezTo>
                  <a:pt x="322" y="339"/>
                  <a:pt x="332" y="346"/>
                  <a:pt x="344" y="348"/>
                </a:cubicBezTo>
                <a:cubicBezTo>
                  <a:pt x="361" y="350"/>
                  <a:pt x="378" y="343"/>
                  <a:pt x="390" y="329"/>
                </a:cubicBezTo>
                <a:cubicBezTo>
                  <a:pt x="399" y="317"/>
                  <a:pt x="399" y="317"/>
                  <a:pt x="399" y="317"/>
                </a:cubicBezTo>
                <a:cubicBezTo>
                  <a:pt x="402" y="314"/>
                  <a:pt x="405" y="310"/>
                  <a:pt x="407" y="308"/>
                </a:cubicBezTo>
                <a:cubicBezTo>
                  <a:pt x="413" y="308"/>
                  <a:pt x="420" y="309"/>
                  <a:pt x="423" y="310"/>
                </a:cubicBezTo>
                <a:cubicBezTo>
                  <a:pt x="422" y="311"/>
                  <a:pt x="422" y="312"/>
                  <a:pt x="421" y="314"/>
                </a:cubicBezTo>
                <a:cubicBezTo>
                  <a:pt x="415" y="327"/>
                  <a:pt x="405" y="346"/>
                  <a:pt x="395" y="358"/>
                </a:cubicBezTo>
                <a:cubicBezTo>
                  <a:pt x="381" y="376"/>
                  <a:pt x="361" y="392"/>
                  <a:pt x="355" y="397"/>
                </a:cubicBezTo>
                <a:cubicBezTo>
                  <a:pt x="352" y="400"/>
                  <a:pt x="350" y="404"/>
                  <a:pt x="350" y="408"/>
                </a:cubicBezTo>
                <a:cubicBezTo>
                  <a:pt x="350" y="411"/>
                  <a:pt x="351" y="413"/>
                  <a:pt x="353" y="416"/>
                </a:cubicBezTo>
                <a:cubicBezTo>
                  <a:pt x="357" y="422"/>
                  <a:pt x="366" y="423"/>
                  <a:pt x="372" y="418"/>
                </a:cubicBezTo>
                <a:cubicBezTo>
                  <a:pt x="384" y="408"/>
                  <a:pt x="402" y="393"/>
                  <a:pt x="416" y="375"/>
                </a:cubicBezTo>
                <a:cubicBezTo>
                  <a:pt x="430" y="357"/>
                  <a:pt x="442" y="332"/>
                  <a:pt x="446" y="325"/>
                </a:cubicBezTo>
                <a:cubicBezTo>
                  <a:pt x="453" y="311"/>
                  <a:pt x="450" y="301"/>
                  <a:pt x="446" y="296"/>
                </a:cubicBezTo>
                <a:cubicBezTo>
                  <a:pt x="437" y="281"/>
                  <a:pt x="417" y="281"/>
                  <a:pt x="406" y="281"/>
                </a:cubicBezTo>
                <a:cubicBezTo>
                  <a:pt x="405" y="281"/>
                  <a:pt x="405" y="281"/>
                  <a:pt x="405" y="281"/>
                </a:cubicBezTo>
                <a:cubicBezTo>
                  <a:pt x="393" y="281"/>
                  <a:pt x="387" y="290"/>
                  <a:pt x="378" y="301"/>
                </a:cubicBezTo>
                <a:cubicBezTo>
                  <a:pt x="369" y="312"/>
                  <a:pt x="369" y="312"/>
                  <a:pt x="369" y="312"/>
                </a:cubicBezTo>
                <a:cubicBezTo>
                  <a:pt x="363" y="319"/>
                  <a:pt x="354" y="322"/>
                  <a:pt x="348" y="321"/>
                </a:cubicBezTo>
                <a:cubicBezTo>
                  <a:pt x="347" y="320"/>
                  <a:pt x="344" y="320"/>
                  <a:pt x="343" y="318"/>
                </a:cubicBezTo>
                <a:cubicBezTo>
                  <a:pt x="343" y="318"/>
                  <a:pt x="343" y="318"/>
                  <a:pt x="343" y="318"/>
                </a:cubicBezTo>
                <a:cubicBezTo>
                  <a:pt x="343" y="309"/>
                  <a:pt x="360" y="285"/>
                  <a:pt x="368" y="282"/>
                </a:cubicBezTo>
                <a:cubicBezTo>
                  <a:pt x="373" y="283"/>
                  <a:pt x="378" y="281"/>
                  <a:pt x="381" y="277"/>
                </a:cubicBezTo>
                <a:cubicBezTo>
                  <a:pt x="387" y="270"/>
                  <a:pt x="383" y="262"/>
                  <a:pt x="381" y="257"/>
                </a:cubicBezTo>
                <a:cubicBezTo>
                  <a:pt x="379" y="253"/>
                  <a:pt x="376" y="246"/>
                  <a:pt x="378" y="243"/>
                </a:cubicBezTo>
                <a:cubicBezTo>
                  <a:pt x="380" y="239"/>
                  <a:pt x="387" y="238"/>
                  <a:pt x="392" y="240"/>
                </a:cubicBezTo>
                <a:cubicBezTo>
                  <a:pt x="394" y="241"/>
                  <a:pt x="394" y="241"/>
                  <a:pt x="394" y="243"/>
                </a:cubicBezTo>
                <a:cubicBezTo>
                  <a:pt x="393" y="250"/>
                  <a:pt x="396" y="258"/>
                  <a:pt x="402" y="263"/>
                </a:cubicBezTo>
                <a:cubicBezTo>
                  <a:pt x="414" y="272"/>
                  <a:pt x="440" y="277"/>
                  <a:pt x="453" y="273"/>
                </a:cubicBezTo>
                <a:cubicBezTo>
                  <a:pt x="459" y="270"/>
                  <a:pt x="463" y="265"/>
                  <a:pt x="463" y="259"/>
                </a:cubicBezTo>
                <a:cubicBezTo>
                  <a:pt x="464" y="251"/>
                  <a:pt x="465" y="230"/>
                  <a:pt x="462" y="203"/>
                </a:cubicBezTo>
                <a:cubicBezTo>
                  <a:pt x="459" y="183"/>
                  <a:pt x="450" y="150"/>
                  <a:pt x="433" y="123"/>
                </a:cubicBezTo>
                <a:cubicBezTo>
                  <a:pt x="389" y="48"/>
                  <a:pt x="322" y="24"/>
                  <a:pt x="295" y="18"/>
                </a:cubicBezTo>
                <a:cubicBezTo>
                  <a:pt x="225" y="0"/>
                  <a:pt x="176" y="17"/>
                  <a:pt x="168" y="19"/>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8" name="Freeform 397"/>
          <p:cNvSpPr>
            <a:spLocks noEditPoints="1"/>
          </p:cNvSpPr>
          <p:nvPr userDrawn="1"/>
        </p:nvSpPr>
        <p:spPr bwMode="auto">
          <a:xfrm>
            <a:off x="5224203" y="3300031"/>
            <a:ext cx="288206" cy="391716"/>
          </a:xfrm>
          <a:custGeom>
            <a:avLst/>
            <a:gdLst/>
            <a:ahLst/>
            <a:cxnLst>
              <a:cxn ang="0">
                <a:pos x="58" y="26"/>
              </a:cxn>
              <a:cxn ang="0">
                <a:pos x="35" y="72"/>
              </a:cxn>
              <a:cxn ang="0">
                <a:pos x="39" y="96"/>
              </a:cxn>
              <a:cxn ang="0">
                <a:pos x="130" y="182"/>
              </a:cxn>
              <a:cxn ang="0">
                <a:pos x="15" y="202"/>
              </a:cxn>
              <a:cxn ang="0">
                <a:pos x="4" y="205"/>
              </a:cxn>
              <a:cxn ang="0">
                <a:pos x="0" y="215"/>
              </a:cxn>
              <a:cxn ang="0">
                <a:pos x="0" y="379"/>
              </a:cxn>
              <a:cxn ang="0">
                <a:pos x="8" y="392"/>
              </a:cxn>
              <a:cxn ang="0">
                <a:pos x="170" y="461"/>
              </a:cxn>
              <a:cxn ang="0">
                <a:pos x="183" y="460"/>
              </a:cxn>
              <a:cxn ang="0">
                <a:pos x="189" y="449"/>
              </a:cxn>
              <a:cxn ang="0">
                <a:pos x="189" y="286"/>
              </a:cxn>
              <a:cxn ang="0">
                <a:pos x="175" y="273"/>
              </a:cxn>
              <a:cxn ang="0">
                <a:pos x="162" y="286"/>
              </a:cxn>
              <a:cxn ang="0">
                <a:pos x="162" y="428"/>
              </a:cxn>
              <a:cxn ang="0">
                <a:pos x="27" y="371"/>
              </a:cxn>
              <a:cxn ang="0">
                <a:pos x="27" y="228"/>
              </a:cxn>
              <a:cxn ang="0">
                <a:pos x="163" y="201"/>
              </a:cxn>
              <a:cxn ang="0">
                <a:pos x="171" y="199"/>
              </a:cxn>
              <a:cxn ang="0">
                <a:pos x="312" y="220"/>
              </a:cxn>
              <a:cxn ang="0">
                <a:pos x="312" y="358"/>
              </a:cxn>
              <a:cxn ang="0">
                <a:pos x="218" y="413"/>
              </a:cxn>
              <a:cxn ang="0">
                <a:pos x="211" y="424"/>
              </a:cxn>
              <a:cxn ang="0">
                <a:pos x="213" y="431"/>
              </a:cxn>
              <a:cxn ang="0">
                <a:pos x="231" y="436"/>
              </a:cxn>
              <a:cxn ang="0">
                <a:pos x="332" y="378"/>
              </a:cxn>
              <a:cxn ang="0">
                <a:pos x="339" y="366"/>
              </a:cxn>
              <a:cxn ang="0">
                <a:pos x="339" y="206"/>
              </a:cxn>
              <a:cxn ang="0">
                <a:pos x="335" y="197"/>
              </a:cxn>
              <a:cxn ang="0">
                <a:pos x="325" y="193"/>
              </a:cxn>
              <a:cxn ang="0">
                <a:pos x="216" y="184"/>
              </a:cxn>
              <a:cxn ang="0">
                <a:pos x="304" y="121"/>
              </a:cxn>
              <a:cxn ang="0">
                <a:pos x="307" y="107"/>
              </a:cxn>
              <a:cxn ang="0">
                <a:pos x="285" y="69"/>
              </a:cxn>
              <a:cxn ang="0">
                <a:pos x="225" y="56"/>
              </a:cxn>
              <a:cxn ang="0">
                <a:pos x="187" y="103"/>
              </a:cxn>
              <a:cxn ang="0">
                <a:pos x="131" y="9"/>
              </a:cxn>
              <a:cxn ang="0">
                <a:pos x="58" y="26"/>
              </a:cxn>
              <a:cxn ang="0">
                <a:pos x="64" y="87"/>
              </a:cxn>
              <a:cxn ang="0">
                <a:pos x="61" y="72"/>
              </a:cxn>
              <a:cxn ang="0">
                <a:pos x="74" y="47"/>
              </a:cxn>
              <a:cxn ang="0">
                <a:pos x="120" y="34"/>
              </a:cxn>
              <a:cxn ang="0">
                <a:pos x="170" y="170"/>
              </a:cxn>
              <a:cxn ang="0">
                <a:pos x="64" y="87"/>
              </a:cxn>
              <a:cxn ang="0">
                <a:pos x="236" y="81"/>
              </a:cxn>
              <a:cxn ang="0">
                <a:pos x="268" y="90"/>
              </a:cxn>
              <a:cxn ang="0">
                <a:pos x="281" y="107"/>
              </a:cxn>
              <a:cxn ang="0">
                <a:pos x="280" y="112"/>
              </a:cxn>
              <a:cxn ang="0">
                <a:pos x="199" y="161"/>
              </a:cxn>
              <a:cxn ang="0">
                <a:pos x="236" y="81"/>
              </a:cxn>
            </a:cxnLst>
            <a:rect l="0" t="0" r="r" b="b"/>
            <a:pathLst>
              <a:path w="339" h="463">
                <a:moveTo>
                  <a:pt x="58" y="26"/>
                </a:moveTo>
                <a:cubicBezTo>
                  <a:pt x="43" y="38"/>
                  <a:pt x="35" y="54"/>
                  <a:pt x="35" y="72"/>
                </a:cubicBezTo>
                <a:cubicBezTo>
                  <a:pt x="35" y="79"/>
                  <a:pt x="36" y="88"/>
                  <a:pt x="39" y="96"/>
                </a:cubicBezTo>
                <a:cubicBezTo>
                  <a:pt x="50" y="127"/>
                  <a:pt x="82" y="159"/>
                  <a:pt x="130" y="182"/>
                </a:cubicBezTo>
                <a:cubicBezTo>
                  <a:pt x="77" y="196"/>
                  <a:pt x="29" y="203"/>
                  <a:pt x="15" y="202"/>
                </a:cubicBezTo>
                <a:cubicBezTo>
                  <a:pt x="11" y="201"/>
                  <a:pt x="7" y="203"/>
                  <a:pt x="4" y="205"/>
                </a:cubicBezTo>
                <a:cubicBezTo>
                  <a:pt x="2" y="208"/>
                  <a:pt x="0" y="211"/>
                  <a:pt x="0" y="215"/>
                </a:cubicBezTo>
                <a:cubicBezTo>
                  <a:pt x="0" y="379"/>
                  <a:pt x="0" y="379"/>
                  <a:pt x="0" y="379"/>
                </a:cubicBezTo>
                <a:cubicBezTo>
                  <a:pt x="0" y="385"/>
                  <a:pt x="3" y="390"/>
                  <a:pt x="8" y="392"/>
                </a:cubicBezTo>
                <a:cubicBezTo>
                  <a:pt x="170" y="461"/>
                  <a:pt x="170" y="461"/>
                  <a:pt x="170" y="461"/>
                </a:cubicBezTo>
                <a:cubicBezTo>
                  <a:pt x="174" y="463"/>
                  <a:pt x="179" y="462"/>
                  <a:pt x="183" y="460"/>
                </a:cubicBezTo>
                <a:cubicBezTo>
                  <a:pt x="187" y="457"/>
                  <a:pt x="189" y="453"/>
                  <a:pt x="189" y="449"/>
                </a:cubicBezTo>
                <a:cubicBezTo>
                  <a:pt x="189" y="286"/>
                  <a:pt x="189" y="286"/>
                  <a:pt x="189" y="286"/>
                </a:cubicBezTo>
                <a:cubicBezTo>
                  <a:pt x="189" y="279"/>
                  <a:pt x="183" y="273"/>
                  <a:pt x="175" y="273"/>
                </a:cubicBezTo>
                <a:cubicBezTo>
                  <a:pt x="168" y="273"/>
                  <a:pt x="162" y="279"/>
                  <a:pt x="162" y="286"/>
                </a:cubicBezTo>
                <a:cubicBezTo>
                  <a:pt x="162" y="286"/>
                  <a:pt x="162" y="397"/>
                  <a:pt x="162" y="428"/>
                </a:cubicBezTo>
                <a:cubicBezTo>
                  <a:pt x="135" y="417"/>
                  <a:pt x="40" y="376"/>
                  <a:pt x="27" y="371"/>
                </a:cubicBezTo>
                <a:cubicBezTo>
                  <a:pt x="27" y="356"/>
                  <a:pt x="27" y="249"/>
                  <a:pt x="27" y="228"/>
                </a:cubicBezTo>
                <a:cubicBezTo>
                  <a:pt x="57" y="227"/>
                  <a:pt x="113" y="216"/>
                  <a:pt x="163" y="201"/>
                </a:cubicBezTo>
                <a:cubicBezTo>
                  <a:pt x="166" y="200"/>
                  <a:pt x="168" y="200"/>
                  <a:pt x="171" y="199"/>
                </a:cubicBezTo>
                <a:cubicBezTo>
                  <a:pt x="211" y="212"/>
                  <a:pt x="258" y="220"/>
                  <a:pt x="312" y="220"/>
                </a:cubicBezTo>
                <a:cubicBezTo>
                  <a:pt x="312" y="241"/>
                  <a:pt x="312" y="346"/>
                  <a:pt x="312" y="358"/>
                </a:cubicBezTo>
                <a:cubicBezTo>
                  <a:pt x="300" y="365"/>
                  <a:pt x="218" y="413"/>
                  <a:pt x="218" y="413"/>
                </a:cubicBezTo>
                <a:cubicBezTo>
                  <a:pt x="214" y="415"/>
                  <a:pt x="211" y="420"/>
                  <a:pt x="211" y="424"/>
                </a:cubicBezTo>
                <a:cubicBezTo>
                  <a:pt x="211" y="426"/>
                  <a:pt x="212" y="429"/>
                  <a:pt x="213" y="431"/>
                </a:cubicBezTo>
                <a:cubicBezTo>
                  <a:pt x="217" y="437"/>
                  <a:pt x="225" y="439"/>
                  <a:pt x="231" y="436"/>
                </a:cubicBezTo>
                <a:cubicBezTo>
                  <a:pt x="332" y="378"/>
                  <a:pt x="332" y="378"/>
                  <a:pt x="332" y="378"/>
                </a:cubicBezTo>
                <a:cubicBezTo>
                  <a:pt x="336" y="375"/>
                  <a:pt x="339" y="371"/>
                  <a:pt x="339" y="366"/>
                </a:cubicBezTo>
                <a:cubicBezTo>
                  <a:pt x="339" y="206"/>
                  <a:pt x="339" y="206"/>
                  <a:pt x="339" y="206"/>
                </a:cubicBezTo>
                <a:cubicBezTo>
                  <a:pt x="339" y="203"/>
                  <a:pt x="337" y="199"/>
                  <a:pt x="335" y="197"/>
                </a:cubicBezTo>
                <a:cubicBezTo>
                  <a:pt x="332" y="194"/>
                  <a:pt x="328" y="193"/>
                  <a:pt x="325" y="193"/>
                </a:cubicBezTo>
                <a:cubicBezTo>
                  <a:pt x="284" y="194"/>
                  <a:pt x="247" y="191"/>
                  <a:pt x="216" y="184"/>
                </a:cubicBezTo>
                <a:cubicBezTo>
                  <a:pt x="266" y="164"/>
                  <a:pt x="296" y="143"/>
                  <a:pt x="304" y="121"/>
                </a:cubicBezTo>
                <a:cubicBezTo>
                  <a:pt x="306" y="118"/>
                  <a:pt x="307" y="113"/>
                  <a:pt x="307" y="107"/>
                </a:cubicBezTo>
                <a:cubicBezTo>
                  <a:pt x="307" y="97"/>
                  <a:pt x="302" y="83"/>
                  <a:pt x="285" y="69"/>
                </a:cubicBezTo>
                <a:cubicBezTo>
                  <a:pt x="263" y="53"/>
                  <a:pt x="243" y="48"/>
                  <a:pt x="225" y="56"/>
                </a:cubicBezTo>
                <a:cubicBezTo>
                  <a:pt x="207" y="64"/>
                  <a:pt x="195" y="83"/>
                  <a:pt x="187" y="103"/>
                </a:cubicBezTo>
                <a:cubicBezTo>
                  <a:pt x="177" y="63"/>
                  <a:pt x="161" y="22"/>
                  <a:pt x="131" y="9"/>
                </a:cubicBezTo>
                <a:cubicBezTo>
                  <a:pt x="109" y="0"/>
                  <a:pt x="85" y="5"/>
                  <a:pt x="58" y="26"/>
                </a:cubicBezTo>
                <a:close/>
                <a:moveTo>
                  <a:pt x="64" y="87"/>
                </a:moveTo>
                <a:cubicBezTo>
                  <a:pt x="62" y="81"/>
                  <a:pt x="61" y="76"/>
                  <a:pt x="61" y="72"/>
                </a:cubicBezTo>
                <a:cubicBezTo>
                  <a:pt x="61" y="62"/>
                  <a:pt x="66" y="53"/>
                  <a:pt x="74" y="47"/>
                </a:cubicBezTo>
                <a:cubicBezTo>
                  <a:pt x="93" y="33"/>
                  <a:pt x="108" y="28"/>
                  <a:pt x="120" y="34"/>
                </a:cubicBezTo>
                <a:cubicBezTo>
                  <a:pt x="144" y="45"/>
                  <a:pt x="163" y="97"/>
                  <a:pt x="170" y="170"/>
                </a:cubicBezTo>
                <a:cubicBezTo>
                  <a:pt x="111" y="148"/>
                  <a:pt x="74" y="115"/>
                  <a:pt x="64" y="87"/>
                </a:cubicBezTo>
                <a:close/>
                <a:moveTo>
                  <a:pt x="236" y="81"/>
                </a:moveTo>
                <a:cubicBezTo>
                  <a:pt x="244" y="77"/>
                  <a:pt x="255" y="80"/>
                  <a:pt x="268" y="90"/>
                </a:cubicBezTo>
                <a:cubicBezTo>
                  <a:pt x="278" y="98"/>
                  <a:pt x="281" y="104"/>
                  <a:pt x="281" y="107"/>
                </a:cubicBezTo>
                <a:cubicBezTo>
                  <a:pt x="281" y="109"/>
                  <a:pt x="280" y="111"/>
                  <a:pt x="280" y="112"/>
                </a:cubicBezTo>
                <a:cubicBezTo>
                  <a:pt x="275" y="124"/>
                  <a:pt x="251" y="142"/>
                  <a:pt x="199" y="161"/>
                </a:cubicBezTo>
                <a:cubicBezTo>
                  <a:pt x="204" y="130"/>
                  <a:pt x="216" y="89"/>
                  <a:pt x="236" y="8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9" name="Freeform 449"/>
          <p:cNvSpPr>
            <a:spLocks/>
          </p:cNvSpPr>
          <p:nvPr userDrawn="1"/>
        </p:nvSpPr>
        <p:spPr bwMode="auto">
          <a:xfrm>
            <a:off x="5267079" y="1789672"/>
            <a:ext cx="202459" cy="383381"/>
          </a:xfrm>
          <a:custGeom>
            <a:avLst/>
            <a:gdLst/>
            <a:ahLst/>
            <a:cxnLst>
              <a:cxn ang="0">
                <a:pos x="129" y="2"/>
              </a:cxn>
              <a:cxn ang="0">
                <a:pos x="16" y="54"/>
              </a:cxn>
              <a:cxn ang="0">
                <a:pos x="16" y="77"/>
              </a:cxn>
              <a:cxn ang="0">
                <a:pos x="128" y="127"/>
              </a:cxn>
              <a:cxn ang="0">
                <a:pos x="176" y="119"/>
              </a:cxn>
              <a:cxn ang="0">
                <a:pos x="118" y="143"/>
              </a:cxn>
              <a:cxn ang="0">
                <a:pos x="115" y="145"/>
              </a:cxn>
              <a:cxn ang="0">
                <a:pos x="114" y="146"/>
              </a:cxn>
              <a:cxn ang="0">
                <a:pos x="113" y="147"/>
              </a:cxn>
              <a:cxn ang="0">
                <a:pos x="112" y="148"/>
              </a:cxn>
              <a:cxn ang="0">
                <a:pos x="112" y="148"/>
              </a:cxn>
              <a:cxn ang="0">
                <a:pos x="111" y="149"/>
              </a:cxn>
              <a:cxn ang="0">
                <a:pos x="111" y="150"/>
              </a:cxn>
              <a:cxn ang="0">
                <a:pos x="110" y="155"/>
              </a:cxn>
              <a:cxn ang="0">
                <a:pos x="110" y="196"/>
              </a:cxn>
              <a:cxn ang="0">
                <a:pos x="128" y="208"/>
              </a:cxn>
              <a:cxn ang="0">
                <a:pos x="177" y="200"/>
              </a:cxn>
              <a:cxn ang="0">
                <a:pos x="110" y="236"/>
              </a:cxn>
              <a:cxn ang="0">
                <a:pos x="116" y="288"/>
              </a:cxn>
              <a:cxn ang="0">
                <a:pos x="177" y="270"/>
              </a:cxn>
              <a:cxn ang="0">
                <a:pos x="119" y="305"/>
              </a:cxn>
              <a:cxn ang="0">
                <a:pos x="110" y="358"/>
              </a:cxn>
              <a:cxn ang="0">
                <a:pos x="128" y="370"/>
              </a:cxn>
              <a:cxn ang="0">
                <a:pos x="177" y="362"/>
              </a:cxn>
              <a:cxn ang="0">
                <a:pos x="111" y="404"/>
              </a:cxn>
              <a:cxn ang="0">
                <a:pos x="128" y="411"/>
              </a:cxn>
              <a:cxn ang="0">
                <a:pos x="203" y="371"/>
              </a:cxn>
              <a:cxn ang="0">
                <a:pos x="197" y="320"/>
              </a:cxn>
              <a:cxn ang="0">
                <a:pos x="136" y="338"/>
              </a:cxn>
              <a:cxn ang="0">
                <a:pos x="195" y="302"/>
              </a:cxn>
              <a:cxn ang="0">
                <a:pos x="203" y="250"/>
              </a:cxn>
              <a:cxn ang="0">
                <a:pos x="185" y="237"/>
              </a:cxn>
              <a:cxn ang="0">
                <a:pos x="136" y="245"/>
              </a:cxn>
              <a:cxn ang="0">
                <a:pos x="203" y="209"/>
              </a:cxn>
              <a:cxn ang="0">
                <a:pos x="197" y="158"/>
              </a:cxn>
              <a:cxn ang="0">
                <a:pos x="136" y="176"/>
              </a:cxn>
              <a:cxn ang="0">
                <a:pos x="195" y="140"/>
              </a:cxn>
              <a:cxn ang="0">
                <a:pos x="203" y="88"/>
              </a:cxn>
              <a:cxn ang="0">
                <a:pos x="185" y="75"/>
              </a:cxn>
              <a:cxn ang="0">
                <a:pos x="52" y="65"/>
              </a:cxn>
              <a:cxn ang="0">
                <a:pos x="212" y="74"/>
              </a:cxn>
              <a:cxn ang="0">
                <a:pos x="123" y="424"/>
              </a:cxn>
              <a:cxn ang="0">
                <a:pos x="27" y="129"/>
              </a:cxn>
              <a:cxn ang="0">
                <a:pos x="0" y="129"/>
              </a:cxn>
              <a:cxn ang="0">
                <a:pos x="7" y="398"/>
              </a:cxn>
              <a:cxn ang="0">
                <a:pos x="123" y="452"/>
              </a:cxn>
              <a:cxn ang="0">
                <a:pos x="231" y="406"/>
              </a:cxn>
              <a:cxn ang="0">
                <a:pos x="239" y="65"/>
              </a:cxn>
            </a:cxnLst>
            <a:rect l="0" t="0" r="r" b="b"/>
            <a:pathLst>
              <a:path w="239" h="452">
                <a:moveTo>
                  <a:pt x="231" y="54"/>
                </a:moveTo>
                <a:cubicBezTo>
                  <a:pt x="129" y="2"/>
                  <a:pt x="129" y="2"/>
                  <a:pt x="129" y="2"/>
                </a:cubicBezTo>
                <a:cubicBezTo>
                  <a:pt x="125" y="0"/>
                  <a:pt x="120" y="1"/>
                  <a:pt x="117" y="2"/>
                </a:cubicBezTo>
                <a:cubicBezTo>
                  <a:pt x="16" y="54"/>
                  <a:pt x="16" y="54"/>
                  <a:pt x="16" y="54"/>
                </a:cubicBezTo>
                <a:cubicBezTo>
                  <a:pt x="12" y="56"/>
                  <a:pt x="9" y="61"/>
                  <a:pt x="9" y="66"/>
                </a:cubicBezTo>
                <a:cubicBezTo>
                  <a:pt x="9" y="71"/>
                  <a:pt x="12" y="75"/>
                  <a:pt x="16" y="77"/>
                </a:cubicBezTo>
                <a:cubicBezTo>
                  <a:pt x="117" y="127"/>
                  <a:pt x="117" y="127"/>
                  <a:pt x="117" y="127"/>
                </a:cubicBezTo>
                <a:cubicBezTo>
                  <a:pt x="120" y="128"/>
                  <a:pt x="124" y="128"/>
                  <a:pt x="128" y="127"/>
                </a:cubicBezTo>
                <a:cubicBezTo>
                  <a:pt x="176" y="108"/>
                  <a:pt x="176" y="108"/>
                  <a:pt x="176" y="108"/>
                </a:cubicBezTo>
                <a:cubicBezTo>
                  <a:pt x="176" y="119"/>
                  <a:pt x="176" y="119"/>
                  <a:pt x="176" y="119"/>
                </a:cubicBezTo>
                <a:cubicBezTo>
                  <a:pt x="118" y="143"/>
                  <a:pt x="118" y="143"/>
                  <a:pt x="118" y="143"/>
                </a:cubicBezTo>
                <a:cubicBezTo>
                  <a:pt x="118" y="143"/>
                  <a:pt x="118" y="143"/>
                  <a:pt x="118" y="143"/>
                </a:cubicBezTo>
                <a:cubicBezTo>
                  <a:pt x="117" y="143"/>
                  <a:pt x="116" y="144"/>
                  <a:pt x="115" y="144"/>
                </a:cubicBezTo>
                <a:cubicBezTo>
                  <a:pt x="115" y="145"/>
                  <a:pt x="115" y="145"/>
                  <a:pt x="115" y="145"/>
                </a:cubicBezTo>
                <a:cubicBezTo>
                  <a:pt x="115" y="145"/>
                  <a:pt x="114" y="145"/>
                  <a:pt x="114" y="145"/>
                </a:cubicBezTo>
                <a:cubicBezTo>
                  <a:pt x="114" y="145"/>
                  <a:pt x="114" y="146"/>
                  <a:pt x="114" y="146"/>
                </a:cubicBezTo>
                <a:cubicBezTo>
                  <a:pt x="114" y="146"/>
                  <a:pt x="114" y="146"/>
                  <a:pt x="113" y="146"/>
                </a:cubicBezTo>
                <a:cubicBezTo>
                  <a:pt x="113" y="146"/>
                  <a:pt x="113" y="146"/>
                  <a:pt x="113" y="147"/>
                </a:cubicBezTo>
                <a:cubicBezTo>
                  <a:pt x="113" y="147"/>
                  <a:pt x="113" y="147"/>
                  <a:pt x="113" y="147"/>
                </a:cubicBezTo>
                <a:cubicBezTo>
                  <a:pt x="112" y="147"/>
                  <a:pt x="112" y="147"/>
                  <a:pt x="112" y="148"/>
                </a:cubicBezTo>
                <a:cubicBezTo>
                  <a:pt x="112" y="148"/>
                  <a:pt x="112" y="148"/>
                  <a:pt x="112" y="148"/>
                </a:cubicBezTo>
                <a:cubicBezTo>
                  <a:pt x="112" y="148"/>
                  <a:pt x="112" y="148"/>
                  <a:pt x="112" y="148"/>
                </a:cubicBezTo>
                <a:cubicBezTo>
                  <a:pt x="111" y="149"/>
                  <a:pt x="111" y="149"/>
                  <a:pt x="111" y="149"/>
                </a:cubicBezTo>
                <a:cubicBezTo>
                  <a:pt x="111" y="149"/>
                  <a:pt x="111" y="149"/>
                  <a:pt x="111" y="149"/>
                </a:cubicBezTo>
                <a:cubicBezTo>
                  <a:pt x="111" y="150"/>
                  <a:pt x="111" y="150"/>
                  <a:pt x="111" y="150"/>
                </a:cubicBezTo>
                <a:cubicBezTo>
                  <a:pt x="111" y="150"/>
                  <a:pt x="111" y="150"/>
                  <a:pt x="111" y="150"/>
                </a:cubicBezTo>
                <a:cubicBezTo>
                  <a:pt x="110" y="151"/>
                  <a:pt x="110" y="152"/>
                  <a:pt x="110" y="153"/>
                </a:cubicBezTo>
                <a:cubicBezTo>
                  <a:pt x="110" y="154"/>
                  <a:pt x="110" y="155"/>
                  <a:pt x="110" y="155"/>
                </a:cubicBezTo>
                <a:cubicBezTo>
                  <a:pt x="110" y="155"/>
                  <a:pt x="110" y="155"/>
                  <a:pt x="110" y="155"/>
                </a:cubicBezTo>
                <a:cubicBezTo>
                  <a:pt x="110" y="196"/>
                  <a:pt x="110" y="196"/>
                  <a:pt x="110" y="196"/>
                </a:cubicBezTo>
                <a:cubicBezTo>
                  <a:pt x="110" y="200"/>
                  <a:pt x="112" y="204"/>
                  <a:pt x="116" y="207"/>
                </a:cubicBezTo>
                <a:cubicBezTo>
                  <a:pt x="119" y="209"/>
                  <a:pt x="124" y="210"/>
                  <a:pt x="128" y="208"/>
                </a:cubicBezTo>
                <a:cubicBezTo>
                  <a:pt x="177" y="189"/>
                  <a:pt x="177" y="189"/>
                  <a:pt x="177" y="189"/>
                </a:cubicBezTo>
                <a:cubicBezTo>
                  <a:pt x="177" y="200"/>
                  <a:pt x="177" y="200"/>
                  <a:pt x="177" y="200"/>
                </a:cubicBezTo>
                <a:cubicBezTo>
                  <a:pt x="119" y="224"/>
                  <a:pt x="119" y="224"/>
                  <a:pt x="119" y="224"/>
                </a:cubicBezTo>
                <a:cubicBezTo>
                  <a:pt x="114" y="225"/>
                  <a:pt x="110" y="230"/>
                  <a:pt x="110" y="236"/>
                </a:cubicBezTo>
                <a:cubicBezTo>
                  <a:pt x="110" y="277"/>
                  <a:pt x="110" y="277"/>
                  <a:pt x="110" y="277"/>
                </a:cubicBezTo>
                <a:cubicBezTo>
                  <a:pt x="110" y="281"/>
                  <a:pt x="112" y="285"/>
                  <a:pt x="116" y="288"/>
                </a:cubicBezTo>
                <a:cubicBezTo>
                  <a:pt x="119" y="290"/>
                  <a:pt x="124" y="291"/>
                  <a:pt x="128" y="289"/>
                </a:cubicBezTo>
                <a:cubicBezTo>
                  <a:pt x="177" y="270"/>
                  <a:pt x="177" y="270"/>
                  <a:pt x="177" y="270"/>
                </a:cubicBezTo>
                <a:cubicBezTo>
                  <a:pt x="177" y="281"/>
                  <a:pt x="177" y="281"/>
                  <a:pt x="177" y="281"/>
                </a:cubicBezTo>
                <a:cubicBezTo>
                  <a:pt x="119" y="305"/>
                  <a:pt x="119" y="305"/>
                  <a:pt x="119" y="305"/>
                </a:cubicBezTo>
                <a:cubicBezTo>
                  <a:pt x="114" y="306"/>
                  <a:pt x="110" y="311"/>
                  <a:pt x="110" y="317"/>
                </a:cubicBezTo>
                <a:cubicBezTo>
                  <a:pt x="110" y="358"/>
                  <a:pt x="110" y="358"/>
                  <a:pt x="110" y="358"/>
                </a:cubicBezTo>
                <a:cubicBezTo>
                  <a:pt x="110" y="362"/>
                  <a:pt x="112" y="366"/>
                  <a:pt x="116" y="369"/>
                </a:cubicBezTo>
                <a:cubicBezTo>
                  <a:pt x="119" y="371"/>
                  <a:pt x="124" y="372"/>
                  <a:pt x="128" y="370"/>
                </a:cubicBezTo>
                <a:cubicBezTo>
                  <a:pt x="177" y="351"/>
                  <a:pt x="177" y="351"/>
                  <a:pt x="177" y="351"/>
                </a:cubicBezTo>
                <a:cubicBezTo>
                  <a:pt x="177" y="362"/>
                  <a:pt x="177" y="362"/>
                  <a:pt x="177" y="362"/>
                </a:cubicBezTo>
                <a:cubicBezTo>
                  <a:pt x="118" y="386"/>
                  <a:pt x="118" y="386"/>
                  <a:pt x="118" y="386"/>
                </a:cubicBezTo>
                <a:cubicBezTo>
                  <a:pt x="111" y="389"/>
                  <a:pt x="108" y="397"/>
                  <a:pt x="111" y="404"/>
                </a:cubicBezTo>
                <a:cubicBezTo>
                  <a:pt x="113" y="409"/>
                  <a:pt x="118" y="412"/>
                  <a:pt x="123" y="412"/>
                </a:cubicBezTo>
                <a:cubicBezTo>
                  <a:pt x="125" y="412"/>
                  <a:pt x="127" y="411"/>
                  <a:pt x="128" y="411"/>
                </a:cubicBezTo>
                <a:cubicBezTo>
                  <a:pt x="195" y="383"/>
                  <a:pt x="195" y="383"/>
                  <a:pt x="195" y="383"/>
                </a:cubicBezTo>
                <a:cubicBezTo>
                  <a:pt x="200" y="381"/>
                  <a:pt x="203" y="376"/>
                  <a:pt x="203" y="371"/>
                </a:cubicBezTo>
                <a:cubicBezTo>
                  <a:pt x="203" y="331"/>
                  <a:pt x="203" y="331"/>
                  <a:pt x="203" y="331"/>
                </a:cubicBezTo>
                <a:cubicBezTo>
                  <a:pt x="203" y="326"/>
                  <a:pt x="201" y="322"/>
                  <a:pt x="197" y="320"/>
                </a:cubicBezTo>
                <a:cubicBezTo>
                  <a:pt x="194" y="317"/>
                  <a:pt x="189" y="317"/>
                  <a:pt x="185" y="318"/>
                </a:cubicBezTo>
                <a:cubicBezTo>
                  <a:pt x="136" y="338"/>
                  <a:pt x="136" y="338"/>
                  <a:pt x="136" y="338"/>
                </a:cubicBezTo>
                <a:cubicBezTo>
                  <a:pt x="136" y="326"/>
                  <a:pt x="136" y="326"/>
                  <a:pt x="136" y="326"/>
                </a:cubicBezTo>
                <a:cubicBezTo>
                  <a:pt x="195" y="302"/>
                  <a:pt x="195" y="302"/>
                  <a:pt x="195" y="302"/>
                </a:cubicBezTo>
                <a:cubicBezTo>
                  <a:pt x="200" y="300"/>
                  <a:pt x="203" y="295"/>
                  <a:pt x="203" y="290"/>
                </a:cubicBezTo>
                <a:cubicBezTo>
                  <a:pt x="203" y="250"/>
                  <a:pt x="203" y="250"/>
                  <a:pt x="203" y="250"/>
                </a:cubicBezTo>
                <a:cubicBezTo>
                  <a:pt x="203" y="245"/>
                  <a:pt x="201" y="241"/>
                  <a:pt x="197" y="239"/>
                </a:cubicBezTo>
                <a:cubicBezTo>
                  <a:pt x="194" y="236"/>
                  <a:pt x="189" y="236"/>
                  <a:pt x="185" y="237"/>
                </a:cubicBezTo>
                <a:cubicBezTo>
                  <a:pt x="136" y="257"/>
                  <a:pt x="136" y="257"/>
                  <a:pt x="136" y="257"/>
                </a:cubicBezTo>
                <a:cubicBezTo>
                  <a:pt x="136" y="245"/>
                  <a:pt x="136" y="245"/>
                  <a:pt x="136" y="245"/>
                </a:cubicBezTo>
                <a:cubicBezTo>
                  <a:pt x="195" y="221"/>
                  <a:pt x="195" y="221"/>
                  <a:pt x="195" y="221"/>
                </a:cubicBezTo>
                <a:cubicBezTo>
                  <a:pt x="200" y="219"/>
                  <a:pt x="203" y="214"/>
                  <a:pt x="203" y="209"/>
                </a:cubicBezTo>
                <a:cubicBezTo>
                  <a:pt x="203" y="169"/>
                  <a:pt x="203" y="169"/>
                  <a:pt x="203" y="169"/>
                </a:cubicBezTo>
                <a:cubicBezTo>
                  <a:pt x="203" y="164"/>
                  <a:pt x="201" y="160"/>
                  <a:pt x="197" y="158"/>
                </a:cubicBezTo>
                <a:cubicBezTo>
                  <a:pt x="194" y="155"/>
                  <a:pt x="189" y="155"/>
                  <a:pt x="185" y="156"/>
                </a:cubicBezTo>
                <a:cubicBezTo>
                  <a:pt x="136" y="176"/>
                  <a:pt x="136" y="176"/>
                  <a:pt x="136" y="176"/>
                </a:cubicBezTo>
                <a:cubicBezTo>
                  <a:pt x="136" y="164"/>
                  <a:pt x="136" y="164"/>
                  <a:pt x="136" y="164"/>
                </a:cubicBezTo>
                <a:cubicBezTo>
                  <a:pt x="195" y="140"/>
                  <a:pt x="195" y="140"/>
                  <a:pt x="195" y="140"/>
                </a:cubicBezTo>
                <a:cubicBezTo>
                  <a:pt x="200" y="138"/>
                  <a:pt x="203" y="133"/>
                  <a:pt x="203" y="128"/>
                </a:cubicBezTo>
                <a:cubicBezTo>
                  <a:pt x="203" y="88"/>
                  <a:pt x="203" y="88"/>
                  <a:pt x="203" y="88"/>
                </a:cubicBezTo>
                <a:cubicBezTo>
                  <a:pt x="203" y="83"/>
                  <a:pt x="201" y="79"/>
                  <a:pt x="197" y="77"/>
                </a:cubicBezTo>
                <a:cubicBezTo>
                  <a:pt x="194" y="74"/>
                  <a:pt x="189" y="74"/>
                  <a:pt x="185" y="75"/>
                </a:cubicBezTo>
                <a:cubicBezTo>
                  <a:pt x="123" y="100"/>
                  <a:pt x="123" y="100"/>
                  <a:pt x="123" y="100"/>
                </a:cubicBezTo>
                <a:cubicBezTo>
                  <a:pt x="52" y="65"/>
                  <a:pt x="52" y="65"/>
                  <a:pt x="52" y="65"/>
                </a:cubicBezTo>
                <a:cubicBezTo>
                  <a:pt x="123" y="29"/>
                  <a:pt x="123" y="29"/>
                  <a:pt x="123" y="29"/>
                </a:cubicBezTo>
                <a:cubicBezTo>
                  <a:pt x="212" y="74"/>
                  <a:pt x="212" y="74"/>
                  <a:pt x="212" y="74"/>
                </a:cubicBezTo>
                <a:cubicBezTo>
                  <a:pt x="212" y="385"/>
                  <a:pt x="212" y="385"/>
                  <a:pt x="212" y="385"/>
                </a:cubicBezTo>
                <a:cubicBezTo>
                  <a:pt x="123" y="424"/>
                  <a:pt x="123" y="424"/>
                  <a:pt x="123" y="424"/>
                </a:cubicBezTo>
                <a:cubicBezTo>
                  <a:pt x="27" y="378"/>
                  <a:pt x="27" y="378"/>
                  <a:pt x="27" y="378"/>
                </a:cubicBezTo>
                <a:cubicBezTo>
                  <a:pt x="27" y="129"/>
                  <a:pt x="27" y="129"/>
                  <a:pt x="27" y="129"/>
                </a:cubicBezTo>
                <a:cubicBezTo>
                  <a:pt x="27" y="122"/>
                  <a:pt x="21" y="116"/>
                  <a:pt x="13" y="116"/>
                </a:cubicBezTo>
                <a:cubicBezTo>
                  <a:pt x="6" y="116"/>
                  <a:pt x="0" y="122"/>
                  <a:pt x="0" y="129"/>
                </a:cubicBezTo>
                <a:cubicBezTo>
                  <a:pt x="0" y="386"/>
                  <a:pt x="0" y="386"/>
                  <a:pt x="0" y="386"/>
                </a:cubicBezTo>
                <a:cubicBezTo>
                  <a:pt x="0" y="391"/>
                  <a:pt x="3" y="396"/>
                  <a:pt x="7" y="398"/>
                </a:cubicBezTo>
                <a:cubicBezTo>
                  <a:pt x="117" y="450"/>
                  <a:pt x="117" y="450"/>
                  <a:pt x="117" y="450"/>
                </a:cubicBezTo>
                <a:cubicBezTo>
                  <a:pt x="119" y="451"/>
                  <a:pt x="121" y="452"/>
                  <a:pt x="123" y="452"/>
                </a:cubicBezTo>
                <a:cubicBezTo>
                  <a:pt x="124" y="452"/>
                  <a:pt x="126" y="451"/>
                  <a:pt x="128" y="451"/>
                </a:cubicBezTo>
                <a:cubicBezTo>
                  <a:pt x="231" y="406"/>
                  <a:pt x="231" y="406"/>
                  <a:pt x="231" y="406"/>
                </a:cubicBezTo>
                <a:cubicBezTo>
                  <a:pt x="236" y="404"/>
                  <a:pt x="239" y="399"/>
                  <a:pt x="239" y="394"/>
                </a:cubicBezTo>
                <a:cubicBezTo>
                  <a:pt x="239" y="65"/>
                  <a:pt x="239" y="65"/>
                  <a:pt x="239" y="65"/>
                </a:cubicBezTo>
                <a:cubicBezTo>
                  <a:pt x="239" y="60"/>
                  <a:pt x="236" y="56"/>
                  <a:pt x="231" y="54"/>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0" name="Freeform 469"/>
          <p:cNvSpPr>
            <a:spLocks/>
          </p:cNvSpPr>
          <p:nvPr userDrawn="1"/>
        </p:nvSpPr>
        <p:spPr bwMode="auto">
          <a:xfrm>
            <a:off x="5175373" y="1379864"/>
            <a:ext cx="385863" cy="246460"/>
          </a:xfrm>
          <a:custGeom>
            <a:avLst/>
            <a:gdLst/>
            <a:ahLst/>
            <a:cxnLst>
              <a:cxn ang="0">
                <a:pos x="210" y="6"/>
              </a:cxn>
              <a:cxn ang="0">
                <a:pos x="198" y="20"/>
              </a:cxn>
              <a:cxn ang="0">
                <a:pos x="212" y="32"/>
              </a:cxn>
              <a:cxn ang="0">
                <a:pos x="372" y="100"/>
              </a:cxn>
              <a:cxn ang="0">
                <a:pos x="421" y="165"/>
              </a:cxn>
              <a:cxn ang="0">
                <a:pos x="337" y="212"/>
              </a:cxn>
              <a:cxn ang="0">
                <a:pos x="222" y="258"/>
              </a:cxn>
              <a:cxn ang="0">
                <a:pos x="66" y="217"/>
              </a:cxn>
              <a:cxn ang="0">
                <a:pos x="29" y="173"/>
              </a:cxn>
              <a:cxn ang="0">
                <a:pos x="141" y="103"/>
              </a:cxn>
              <a:cxn ang="0">
                <a:pos x="129" y="149"/>
              </a:cxn>
              <a:cxn ang="0">
                <a:pos x="217" y="237"/>
              </a:cxn>
              <a:cxn ang="0">
                <a:pos x="306" y="149"/>
              </a:cxn>
              <a:cxn ang="0">
                <a:pos x="241" y="63"/>
              </a:cxn>
              <a:cxn ang="0">
                <a:pos x="225" y="73"/>
              </a:cxn>
              <a:cxn ang="0">
                <a:pos x="234" y="89"/>
              </a:cxn>
              <a:cxn ang="0">
                <a:pos x="279" y="149"/>
              </a:cxn>
              <a:cxn ang="0">
                <a:pos x="217" y="210"/>
              </a:cxn>
              <a:cxn ang="0">
                <a:pos x="155" y="149"/>
              </a:cxn>
              <a:cxn ang="0">
                <a:pos x="183" y="97"/>
              </a:cxn>
              <a:cxn ang="0">
                <a:pos x="188" y="83"/>
              </a:cxn>
              <a:cxn ang="0">
                <a:pos x="175" y="73"/>
              </a:cxn>
              <a:cxn ang="0">
                <a:pos x="108" y="84"/>
              </a:cxn>
              <a:cxn ang="0">
                <a:pos x="2" y="167"/>
              </a:cxn>
              <a:cxn ang="0">
                <a:pos x="1" y="178"/>
              </a:cxn>
              <a:cxn ang="0">
                <a:pos x="48" y="237"/>
              </a:cxn>
              <a:cxn ang="0">
                <a:pos x="224" y="285"/>
              </a:cxn>
              <a:cxn ang="0">
                <a:pos x="353" y="234"/>
              </a:cxn>
              <a:cxn ang="0">
                <a:pos x="444" y="186"/>
              </a:cxn>
              <a:cxn ang="0">
                <a:pos x="453" y="178"/>
              </a:cxn>
              <a:cxn ang="0">
                <a:pos x="453" y="167"/>
              </a:cxn>
              <a:cxn ang="0">
                <a:pos x="392" y="82"/>
              </a:cxn>
              <a:cxn ang="0">
                <a:pos x="210" y="6"/>
              </a:cxn>
            </a:cxnLst>
            <a:rect l="0" t="0" r="r" b="b"/>
            <a:pathLst>
              <a:path w="455" h="291">
                <a:moveTo>
                  <a:pt x="210" y="6"/>
                </a:moveTo>
                <a:cubicBezTo>
                  <a:pt x="202" y="7"/>
                  <a:pt x="197" y="13"/>
                  <a:pt x="198" y="20"/>
                </a:cubicBezTo>
                <a:cubicBezTo>
                  <a:pt x="198" y="28"/>
                  <a:pt x="205" y="33"/>
                  <a:pt x="212" y="32"/>
                </a:cubicBezTo>
                <a:cubicBezTo>
                  <a:pt x="270" y="27"/>
                  <a:pt x="324" y="50"/>
                  <a:pt x="372" y="100"/>
                </a:cubicBezTo>
                <a:cubicBezTo>
                  <a:pt x="396" y="124"/>
                  <a:pt x="413" y="150"/>
                  <a:pt x="421" y="165"/>
                </a:cubicBezTo>
                <a:cubicBezTo>
                  <a:pt x="383" y="178"/>
                  <a:pt x="359" y="196"/>
                  <a:pt x="337" y="212"/>
                </a:cubicBezTo>
                <a:cubicBezTo>
                  <a:pt x="308" y="235"/>
                  <a:pt x="282" y="254"/>
                  <a:pt x="222" y="258"/>
                </a:cubicBezTo>
                <a:cubicBezTo>
                  <a:pt x="158" y="263"/>
                  <a:pt x="105" y="249"/>
                  <a:pt x="66" y="217"/>
                </a:cubicBezTo>
                <a:cubicBezTo>
                  <a:pt x="45" y="200"/>
                  <a:pt x="34" y="182"/>
                  <a:pt x="29" y="173"/>
                </a:cubicBezTo>
                <a:cubicBezTo>
                  <a:pt x="56" y="126"/>
                  <a:pt x="108" y="109"/>
                  <a:pt x="141" y="103"/>
                </a:cubicBezTo>
                <a:cubicBezTo>
                  <a:pt x="133" y="117"/>
                  <a:pt x="129" y="132"/>
                  <a:pt x="129" y="149"/>
                </a:cubicBezTo>
                <a:cubicBezTo>
                  <a:pt x="129" y="197"/>
                  <a:pt x="168" y="237"/>
                  <a:pt x="217" y="237"/>
                </a:cubicBezTo>
                <a:cubicBezTo>
                  <a:pt x="266" y="237"/>
                  <a:pt x="306" y="197"/>
                  <a:pt x="306" y="149"/>
                </a:cubicBezTo>
                <a:cubicBezTo>
                  <a:pt x="306" y="109"/>
                  <a:pt x="279" y="74"/>
                  <a:pt x="241" y="63"/>
                </a:cubicBezTo>
                <a:cubicBezTo>
                  <a:pt x="234" y="61"/>
                  <a:pt x="226" y="66"/>
                  <a:pt x="225" y="73"/>
                </a:cubicBezTo>
                <a:cubicBezTo>
                  <a:pt x="223" y="80"/>
                  <a:pt x="227" y="87"/>
                  <a:pt x="234" y="89"/>
                </a:cubicBezTo>
                <a:cubicBezTo>
                  <a:pt x="260" y="97"/>
                  <a:pt x="279" y="121"/>
                  <a:pt x="279" y="149"/>
                </a:cubicBezTo>
                <a:cubicBezTo>
                  <a:pt x="279" y="183"/>
                  <a:pt x="251" y="210"/>
                  <a:pt x="217" y="210"/>
                </a:cubicBezTo>
                <a:cubicBezTo>
                  <a:pt x="183" y="210"/>
                  <a:pt x="155" y="183"/>
                  <a:pt x="155" y="149"/>
                </a:cubicBezTo>
                <a:cubicBezTo>
                  <a:pt x="155" y="128"/>
                  <a:pt x="166" y="109"/>
                  <a:pt x="183" y="97"/>
                </a:cubicBezTo>
                <a:cubicBezTo>
                  <a:pt x="188" y="94"/>
                  <a:pt x="190" y="88"/>
                  <a:pt x="188" y="83"/>
                </a:cubicBezTo>
                <a:cubicBezTo>
                  <a:pt x="186" y="77"/>
                  <a:pt x="181" y="73"/>
                  <a:pt x="175" y="73"/>
                </a:cubicBezTo>
                <a:cubicBezTo>
                  <a:pt x="174" y="73"/>
                  <a:pt x="144" y="73"/>
                  <a:pt x="108" y="84"/>
                </a:cubicBezTo>
                <a:cubicBezTo>
                  <a:pt x="59" y="99"/>
                  <a:pt x="22" y="127"/>
                  <a:pt x="2" y="167"/>
                </a:cubicBezTo>
                <a:cubicBezTo>
                  <a:pt x="0" y="170"/>
                  <a:pt x="0" y="174"/>
                  <a:pt x="1" y="178"/>
                </a:cubicBezTo>
                <a:cubicBezTo>
                  <a:pt x="2" y="179"/>
                  <a:pt x="14" y="209"/>
                  <a:pt x="48" y="237"/>
                </a:cubicBezTo>
                <a:cubicBezTo>
                  <a:pt x="79" y="262"/>
                  <a:pt x="134" y="291"/>
                  <a:pt x="224" y="285"/>
                </a:cubicBezTo>
                <a:cubicBezTo>
                  <a:pt x="292" y="280"/>
                  <a:pt x="322" y="258"/>
                  <a:pt x="353" y="234"/>
                </a:cubicBezTo>
                <a:cubicBezTo>
                  <a:pt x="377" y="216"/>
                  <a:pt x="401" y="198"/>
                  <a:pt x="444" y="186"/>
                </a:cubicBezTo>
                <a:cubicBezTo>
                  <a:pt x="448" y="185"/>
                  <a:pt x="451" y="182"/>
                  <a:pt x="453" y="178"/>
                </a:cubicBezTo>
                <a:cubicBezTo>
                  <a:pt x="455" y="175"/>
                  <a:pt x="455" y="171"/>
                  <a:pt x="453" y="167"/>
                </a:cubicBezTo>
                <a:cubicBezTo>
                  <a:pt x="452" y="165"/>
                  <a:pt x="432" y="123"/>
                  <a:pt x="392" y="82"/>
                </a:cubicBezTo>
                <a:cubicBezTo>
                  <a:pt x="338" y="26"/>
                  <a:pt x="275" y="0"/>
                  <a:pt x="210" y="6"/>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1" name="Freeform 477"/>
          <p:cNvSpPr>
            <a:spLocks noEditPoints="1"/>
          </p:cNvSpPr>
          <p:nvPr userDrawn="1"/>
        </p:nvSpPr>
        <p:spPr bwMode="auto">
          <a:xfrm>
            <a:off x="5171800" y="2334308"/>
            <a:ext cx="393009" cy="203597"/>
          </a:xfrm>
          <a:custGeom>
            <a:avLst/>
            <a:gdLst/>
            <a:ahLst/>
            <a:cxnLst>
              <a:cxn ang="0">
                <a:pos x="31" y="177"/>
              </a:cxn>
              <a:cxn ang="0">
                <a:pos x="0" y="134"/>
              </a:cxn>
              <a:cxn ang="0">
                <a:pos x="32" y="91"/>
              </a:cxn>
              <a:cxn ang="0">
                <a:pos x="45" y="31"/>
              </a:cxn>
              <a:cxn ang="0">
                <a:pos x="120" y="43"/>
              </a:cxn>
              <a:cxn ang="0">
                <a:pos x="121" y="50"/>
              </a:cxn>
              <a:cxn ang="0">
                <a:pos x="148" y="61"/>
              </a:cxn>
              <a:cxn ang="0">
                <a:pos x="158" y="44"/>
              </a:cxn>
              <a:cxn ang="0">
                <a:pos x="193" y="31"/>
              </a:cxn>
              <a:cxn ang="0">
                <a:pos x="182" y="58"/>
              </a:cxn>
              <a:cxn ang="0">
                <a:pos x="140" y="89"/>
              </a:cxn>
              <a:cxn ang="0">
                <a:pos x="100" y="67"/>
              </a:cxn>
              <a:cxn ang="0">
                <a:pos x="58" y="101"/>
              </a:cxn>
              <a:cxn ang="0">
                <a:pos x="44" y="115"/>
              </a:cxn>
              <a:cxn ang="0">
                <a:pos x="27" y="134"/>
              </a:cxn>
              <a:cxn ang="0">
                <a:pos x="45" y="153"/>
              </a:cxn>
              <a:cxn ang="0">
                <a:pos x="46" y="153"/>
              </a:cxn>
              <a:cxn ang="0">
                <a:pos x="96" y="213"/>
              </a:cxn>
              <a:cxn ang="0">
                <a:pos x="139" y="181"/>
              </a:cxn>
              <a:cxn ang="0">
                <a:pos x="178" y="204"/>
              </a:cxn>
              <a:cxn ang="0">
                <a:pos x="219" y="166"/>
              </a:cxn>
              <a:cxn ang="0">
                <a:pos x="247" y="144"/>
              </a:cxn>
              <a:cxn ang="0">
                <a:pos x="250" y="134"/>
              </a:cxn>
              <a:cxn ang="0">
                <a:pos x="242" y="119"/>
              </a:cxn>
              <a:cxn ang="0">
                <a:pos x="219" y="44"/>
              </a:cxn>
              <a:cxn ang="0">
                <a:pos x="287" y="19"/>
              </a:cxn>
              <a:cxn ang="0">
                <a:pos x="325" y="0"/>
              </a:cxn>
              <a:cxn ang="0">
                <a:pos x="367" y="31"/>
              </a:cxn>
              <a:cxn ang="0">
                <a:pos x="431" y="91"/>
              </a:cxn>
              <a:cxn ang="0">
                <a:pos x="463" y="134"/>
              </a:cxn>
              <a:cxn ang="0">
                <a:pos x="439" y="173"/>
              </a:cxn>
              <a:cxn ang="0">
                <a:pos x="427" y="235"/>
              </a:cxn>
              <a:cxn ang="0">
                <a:pos x="343" y="227"/>
              </a:cxn>
              <a:cxn ang="0">
                <a:pos x="325" y="208"/>
              </a:cxn>
              <a:cxn ang="0">
                <a:pos x="323" y="208"/>
              </a:cxn>
              <a:cxn ang="0">
                <a:pos x="306" y="227"/>
              </a:cxn>
              <a:cxn ang="0">
                <a:pos x="257" y="226"/>
              </a:cxn>
              <a:cxn ang="0">
                <a:pos x="288" y="200"/>
              </a:cxn>
              <a:cxn ang="0">
                <a:pos x="324" y="181"/>
              </a:cxn>
              <a:cxn ang="0">
                <a:pos x="325" y="181"/>
              </a:cxn>
              <a:cxn ang="0">
                <a:pos x="367" y="212"/>
              </a:cxn>
              <a:cxn ang="0">
                <a:pos x="417" y="153"/>
              </a:cxn>
              <a:cxn ang="0">
                <a:pos x="423" y="152"/>
              </a:cxn>
              <a:cxn ang="0">
                <a:pos x="434" y="125"/>
              </a:cxn>
              <a:cxn ang="0">
                <a:pos x="416" y="114"/>
              </a:cxn>
              <a:cxn ang="0">
                <a:pos x="356" y="58"/>
              </a:cxn>
              <a:cxn ang="0">
                <a:pos x="329" y="27"/>
              </a:cxn>
              <a:cxn ang="0">
                <a:pos x="318" y="27"/>
              </a:cxn>
              <a:cxn ang="0">
                <a:pos x="292" y="58"/>
              </a:cxn>
              <a:cxn ang="0">
                <a:pos x="257" y="97"/>
              </a:cxn>
              <a:cxn ang="0">
                <a:pos x="277" y="134"/>
              </a:cxn>
              <a:cxn ang="0">
                <a:pos x="245" y="177"/>
              </a:cxn>
              <a:cxn ang="0">
                <a:pos x="232" y="239"/>
              </a:cxn>
              <a:cxn ang="0">
                <a:pos x="157" y="226"/>
              </a:cxn>
              <a:cxn ang="0">
                <a:pos x="157" y="225"/>
              </a:cxn>
              <a:cxn ang="0">
                <a:pos x="139" y="207"/>
              </a:cxn>
              <a:cxn ang="0">
                <a:pos x="120" y="226"/>
              </a:cxn>
              <a:cxn ang="0">
                <a:pos x="106" y="239"/>
              </a:cxn>
              <a:cxn ang="0">
                <a:pos x="329" y="207"/>
              </a:cxn>
              <a:cxn ang="0">
                <a:pos x="335" y="202"/>
              </a:cxn>
              <a:cxn ang="0">
                <a:pos x="336" y="200"/>
              </a:cxn>
              <a:cxn ang="0">
                <a:pos x="336" y="200"/>
              </a:cxn>
            </a:cxnLst>
            <a:rect l="0" t="0" r="r" b="b"/>
            <a:pathLst>
              <a:path w="463" h="239">
                <a:moveTo>
                  <a:pt x="32" y="226"/>
                </a:moveTo>
                <a:cubicBezTo>
                  <a:pt x="32" y="177"/>
                  <a:pt x="32" y="177"/>
                  <a:pt x="32" y="177"/>
                </a:cubicBezTo>
                <a:cubicBezTo>
                  <a:pt x="32" y="177"/>
                  <a:pt x="32" y="177"/>
                  <a:pt x="31" y="177"/>
                </a:cubicBezTo>
                <a:cubicBezTo>
                  <a:pt x="24" y="174"/>
                  <a:pt x="15" y="170"/>
                  <a:pt x="8" y="160"/>
                </a:cubicBezTo>
                <a:cubicBezTo>
                  <a:pt x="4" y="153"/>
                  <a:pt x="1" y="145"/>
                  <a:pt x="0" y="135"/>
                </a:cubicBezTo>
                <a:cubicBezTo>
                  <a:pt x="0" y="134"/>
                  <a:pt x="0" y="134"/>
                  <a:pt x="0" y="134"/>
                </a:cubicBezTo>
                <a:cubicBezTo>
                  <a:pt x="1" y="124"/>
                  <a:pt x="3" y="115"/>
                  <a:pt x="8" y="108"/>
                </a:cubicBezTo>
                <a:cubicBezTo>
                  <a:pt x="12" y="102"/>
                  <a:pt x="18" y="97"/>
                  <a:pt x="23" y="94"/>
                </a:cubicBezTo>
                <a:cubicBezTo>
                  <a:pt x="26" y="93"/>
                  <a:pt x="29" y="91"/>
                  <a:pt x="32" y="91"/>
                </a:cubicBezTo>
                <a:cubicBezTo>
                  <a:pt x="32" y="44"/>
                  <a:pt x="32" y="44"/>
                  <a:pt x="32" y="44"/>
                </a:cubicBezTo>
                <a:cubicBezTo>
                  <a:pt x="32" y="41"/>
                  <a:pt x="33" y="38"/>
                  <a:pt x="36" y="35"/>
                </a:cubicBezTo>
                <a:cubicBezTo>
                  <a:pt x="38" y="33"/>
                  <a:pt x="42" y="31"/>
                  <a:pt x="45" y="31"/>
                </a:cubicBezTo>
                <a:cubicBezTo>
                  <a:pt x="106" y="31"/>
                  <a:pt x="106" y="31"/>
                  <a:pt x="106" y="31"/>
                </a:cubicBezTo>
                <a:cubicBezTo>
                  <a:pt x="113" y="31"/>
                  <a:pt x="119" y="37"/>
                  <a:pt x="119" y="43"/>
                </a:cubicBezTo>
                <a:cubicBezTo>
                  <a:pt x="120" y="43"/>
                  <a:pt x="120" y="43"/>
                  <a:pt x="120" y="43"/>
                </a:cubicBezTo>
                <a:cubicBezTo>
                  <a:pt x="120" y="43"/>
                  <a:pt x="120" y="44"/>
                  <a:pt x="120" y="44"/>
                </a:cubicBezTo>
                <a:cubicBezTo>
                  <a:pt x="120" y="44"/>
                  <a:pt x="120" y="44"/>
                  <a:pt x="120" y="45"/>
                </a:cubicBezTo>
                <a:cubicBezTo>
                  <a:pt x="120" y="46"/>
                  <a:pt x="120" y="48"/>
                  <a:pt x="121" y="50"/>
                </a:cubicBezTo>
                <a:cubicBezTo>
                  <a:pt x="123" y="54"/>
                  <a:pt x="125" y="58"/>
                  <a:pt x="128" y="60"/>
                </a:cubicBezTo>
                <a:cubicBezTo>
                  <a:pt x="131" y="62"/>
                  <a:pt x="134" y="63"/>
                  <a:pt x="139" y="63"/>
                </a:cubicBezTo>
                <a:cubicBezTo>
                  <a:pt x="143" y="63"/>
                  <a:pt x="146" y="62"/>
                  <a:pt x="148" y="61"/>
                </a:cubicBezTo>
                <a:cubicBezTo>
                  <a:pt x="151" y="59"/>
                  <a:pt x="152" y="58"/>
                  <a:pt x="154" y="56"/>
                </a:cubicBezTo>
                <a:cubicBezTo>
                  <a:pt x="156" y="52"/>
                  <a:pt x="158" y="47"/>
                  <a:pt x="158" y="45"/>
                </a:cubicBezTo>
                <a:cubicBezTo>
                  <a:pt x="158" y="44"/>
                  <a:pt x="158" y="44"/>
                  <a:pt x="158" y="44"/>
                </a:cubicBezTo>
                <a:cubicBezTo>
                  <a:pt x="158" y="37"/>
                  <a:pt x="164" y="31"/>
                  <a:pt x="171" y="31"/>
                </a:cubicBezTo>
                <a:cubicBezTo>
                  <a:pt x="193" y="31"/>
                  <a:pt x="193" y="31"/>
                  <a:pt x="193" y="31"/>
                </a:cubicBezTo>
                <a:cubicBezTo>
                  <a:pt x="193" y="31"/>
                  <a:pt x="193" y="31"/>
                  <a:pt x="193" y="31"/>
                </a:cubicBezTo>
                <a:cubicBezTo>
                  <a:pt x="200" y="31"/>
                  <a:pt x="206" y="37"/>
                  <a:pt x="206" y="45"/>
                </a:cubicBezTo>
                <a:cubicBezTo>
                  <a:pt x="206" y="52"/>
                  <a:pt x="200" y="58"/>
                  <a:pt x="193" y="58"/>
                </a:cubicBezTo>
                <a:cubicBezTo>
                  <a:pt x="182" y="58"/>
                  <a:pt x="182" y="58"/>
                  <a:pt x="182" y="58"/>
                </a:cubicBezTo>
                <a:cubicBezTo>
                  <a:pt x="182" y="58"/>
                  <a:pt x="182" y="58"/>
                  <a:pt x="182" y="59"/>
                </a:cubicBezTo>
                <a:cubicBezTo>
                  <a:pt x="179" y="66"/>
                  <a:pt x="174" y="75"/>
                  <a:pt x="164" y="82"/>
                </a:cubicBezTo>
                <a:cubicBezTo>
                  <a:pt x="158" y="86"/>
                  <a:pt x="149" y="89"/>
                  <a:pt x="140" y="89"/>
                </a:cubicBezTo>
                <a:cubicBezTo>
                  <a:pt x="139" y="89"/>
                  <a:pt x="139" y="89"/>
                  <a:pt x="139" y="89"/>
                </a:cubicBezTo>
                <a:cubicBezTo>
                  <a:pt x="129" y="89"/>
                  <a:pt x="120" y="87"/>
                  <a:pt x="114" y="82"/>
                </a:cubicBezTo>
                <a:cubicBezTo>
                  <a:pt x="107" y="78"/>
                  <a:pt x="103" y="72"/>
                  <a:pt x="100" y="67"/>
                </a:cubicBezTo>
                <a:cubicBezTo>
                  <a:pt x="98" y="64"/>
                  <a:pt x="97" y="61"/>
                  <a:pt x="96" y="58"/>
                </a:cubicBezTo>
                <a:cubicBezTo>
                  <a:pt x="58" y="58"/>
                  <a:pt x="58" y="58"/>
                  <a:pt x="58" y="58"/>
                </a:cubicBezTo>
                <a:cubicBezTo>
                  <a:pt x="58" y="101"/>
                  <a:pt x="58" y="101"/>
                  <a:pt x="58" y="101"/>
                </a:cubicBezTo>
                <a:cubicBezTo>
                  <a:pt x="58" y="108"/>
                  <a:pt x="53" y="114"/>
                  <a:pt x="46" y="115"/>
                </a:cubicBezTo>
                <a:cubicBezTo>
                  <a:pt x="46" y="115"/>
                  <a:pt x="46" y="115"/>
                  <a:pt x="46" y="115"/>
                </a:cubicBezTo>
                <a:cubicBezTo>
                  <a:pt x="45" y="115"/>
                  <a:pt x="45" y="115"/>
                  <a:pt x="44" y="115"/>
                </a:cubicBezTo>
                <a:cubicBezTo>
                  <a:pt x="43" y="115"/>
                  <a:pt x="42" y="115"/>
                  <a:pt x="40" y="116"/>
                </a:cubicBezTo>
                <a:cubicBezTo>
                  <a:pt x="36" y="117"/>
                  <a:pt x="32" y="119"/>
                  <a:pt x="30" y="123"/>
                </a:cubicBezTo>
                <a:cubicBezTo>
                  <a:pt x="28" y="125"/>
                  <a:pt x="27" y="129"/>
                  <a:pt x="27" y="134"/>
                </a:cubicBezTo>
                <a:cubicBezTo>
                  <a:pt x="27" y="139"/>
                  <a:pt x="28" y="141"/>
                  <a:pt x="29" y="144"/>
                </a:cubicBezTo>
                <a:cubicBezTo>
                  <a:pt x="30" y="146"/>
                  <a:pt x="32" y="147"/>
                  <a:pt x="34" y="149"/>
                </a:cubicBezTo>
                <a:cubicBezTo>
                  <a:pt x="38" y="151"/>
                  <a:pt x="43" y="152"/>
                  <a:pt x="45" y="153"/>
                </a:cubicBezTo>
                <a:cubicBezTo>
                  <a:pt x="45" y="153"/>
                  <a:pt x="46" y="153"/>
                  <a:pt x="46" y="153"/>
                </a:cubicBezTo>
                <a:cubicBezTo>
                  <a:pt x="46" y="153"/>
                  <a:pt x="46" y="153"/>
                  <a:pt x="46" y="153"/>
                </a:cubicBezTo>
                <a:cubicBezTo>
                  <a:pt x="46" y="153"/>
                  <a:pt x="46" y="153"/>
                  <a:pt x="46" y="153"/>
                </a:cubicBezTo>
                <a:cubicBezTo>
                  <a:pt x="53" y="153"/>
                  <a:pt x="59" y="159"/>
                  <a:pt x="59" y="166"/>
                </a:cubicBezTo>
                <a:cubicBezTo>
                  <a:pt x="59" y="213"/>
                  <a:pt x="59" y="213"/>
                  <a:pt x="59" y="213"/>
                </a:cubicBezTo>
                <a:cubicBezTo>
                  <a:pt x="96" y="213"/>
                  <a:pt x="96" y="213"/>
                  <a:pt x="96" y="213"/>
                </a:cubicBezTo>
                <a:cubicBezTo>
                  <a:pt x="96" y="212"/>
                  <a:pt x="96" y="212"/>
                  <a:pt x="96" y="211"/>
                </a:cubicBezTo>
                <a:cubicBezTo>
                  <a:pt x="99" y="204"/>
                  <a:pt x="104" y="195"/>
                  <a:pt x="114" y="188"/>
                </a:cubicBezTo>
                <a:cubicBezTo>
                  <a:pt x="120" y="184"/>
                  <a:pt x="129" y="181"/>
                  <a:pt x="139" y="181"/>
                </a:cubicBezTo>
                <a:cubicBezTo>
                  <a:pt x="140" y="181"/>
                  <a:pt x="140" y="181"/>
                  <a:pt x="140" y="181"/>
                </a:cubicBezTo>
                <a:cubicBezTo>
                  <a:pt x="149" y="181"/>
                  <a:pt x="158" y="184"/>
                  <a:pt x="165" y="189"/>
                </a:cubicBezTo>
                <a:cubicBezTo>
                  <a:pt x="171" y="193"/>
                  <a:pt x="175" y="199"/>
                  <a:pt x="178" y="204"/>
                </a:cubicBezTo>
                <a:cubicBezTo>
                  <a:pt x="180" y="207"/>
                  <a:pt x="181" y="210"/>
                  <a:pt x="182" y="213"/>
                </a:cubicBezTo>
                <a:cubicBezTo>
                  <a:pt x="219" y="213"/>
                  <a:pt x="219" y="213"/>
                  <a:pt x="219" y="213"/>
                </a:cubicBezTo>
                <a:cubicBezTo>
                  <a:pt x="219" y="166"/>
                  <a:pt x="219" y="166"/>
                  <a:pt x="219" y="166"/>
                </a:cubicBezTo>
                <a:cubicBezTo>
                  <a:pt x="219" y="159"/>
                  <a:pt x="224" y="153"/>
                  <a:pt x="231" y="153"/>
                </a:cubicBezTo>
                <a:cubicBezTo>
                  <a:pt x="236" y="152"/>
                  <a:pt x="240" y="151"/>
                  <a:pt x="242" y="150"/>
                </a:cubicBezTo>
                <a:cubicBezTo>
                  <a:pt x="245" y="148"/>
                  <a:pt x="246" y="146"/>
                  <a:pt x="247" y="144"/>
                </a:cubicBezTo>
                <a:cubicBezTo>
                  <a:pt x="250" y="140"/>
                  <a:pt x="250" y="135"/>
                  <a:pt x="250" y="134"/>
                </a:cubicBezTo>
                <a:cubicBezTo>
                  <a:pt x="250" y="134"/>
                  <a:pt x="250" y="134"/>
                  <a:pt x="250" y="134"/>
                </a:cubicBezTo>
                <a:cubicBezTo>
                  <a:pt x="250" y="134"/>
                  <a:pt x="250" y="134"/>
                  <a:pt x="250" y="134"/>
                </a:cubicBezTo>
                <a:cubicBezTo>
                  <a:pt x="250" y="134"/>
                  <a:pt x="250" y="134"/>
                  <a:pt x="250" y="134"/>
                </a:cubicBezTo>
                <a:cubicBezTo>
                  <a:pt x="250" y="134"/>
                  <a:pt x="250" y="131"/>
                  <a:pt x="249" y="128"/>
                </a:cubicBezTo>
                <a:cubicBezTo>
                  <a:pt x="248" y="125"/>
                  <a:pt x="246" y="122"/>
                  <a:pt x="242" y="119"/>
                </a:cubicBezTo>
                <a:cubicBezTo>
                  <a:pt x="240" y="117"/>
                  <a:pt x="236" y="115"/>
                  <a:pt x="230" y="114"/>
                </a:cubicBezTo>
                <a:cubicBezTo>
                  <a:pt x="223" y="113"/>
                  <a:pt x="219" y="108"/>
                  <a:pt x="219" y="101"/>
                </a:cubicBezTo>
                <a:cubicBezTo>
                  <a:pt x="219" y="44"/>
                  <a:pt x="219" y="44"/>
                  <a:pt x="219" y="44"/>
                </a:cubicBezTo>
                <a:cubicBezTo>
                  <a:pt x="219" y="37"/>
                  <a:pt x="225" y="31"/>
                  <a:pt x="232" y="31"/>
                </a:cubicBezTo>
                <a:cubicBezTo>
                  <a:pt x="281" y="31"/>
                  <a:pt x="281" y="31"/>
                  <a:pt x="281" y="31"/>
                </a:cubicBezTo>
                <a:cubicBezTo>
                  <a:pt x="283" y="27"/>
                  <a:pt x="285" y="23"/>
                  <a:pt x="287" y="19"/>
                </a:cubicBezTo>
                <a:cubicBezTo>
                  <a:pt x="291" y="13"/>
                  <a:pt x="297" y="8"/>
                  <a:pt x="302" y="5"/>
                </a:cubicBezTo>
                <a:cubicBezTo>
                  <a:pt x="312" y="0"/>
                  <a:pt x="322" y="0"/>
                  <a:pt x="324" y="0"/>
                </a:cubicBezTo>
                <a:cubicBezTo>
                  <a:pt x="324" y="0"/>
                  <a:pt x="324" y="0"/>
                  <a:pt x="325" y="0"/>
                </a:cubicBezTo>
                <a:cubicBezTo>
                  <a:pt x="330" y="0"/>
                  <a:pt x="336" y="1"/>
                  <a:pt x="343" y="4"/>
                </a:cubicBezTo>
                <a:cubicBezTo>
                  <a:pt x="350" y="7"/>
                  <a:pt x="358" y="13"/>
                  <a:pt x="363" y="22"/>
                </a:cubicBezTo>
                <a:cubicBezTo>
                  <a:pt x="365" y="25"/>
                  <a:pt x="366" y="28"/>
                  <a:pt x="367" y="31"/>
                </a:cubicBezTo>
                <a:cubicBezTo>
                  <a:pt x="385" y="31"/>
                  <a:pt x="418" y="31"/>
                  <a:pt x="418" y="31"/>
                </a:cubicBezTo>
                <a:cubicBezTo>
                  <a:pt x="425" y="31"/>
                  <a:pt x="431" y="37"/>
                  <a:pt x="431" y="45"/>
                </a:cubicBezTo>
                <a:cubicBezTo>
                  <a:pt x="431" y="91"/>
                  <a:pt x="431" y="91"/>
                  <a:pt x="431" y="91"/>
                </a:cubicBezTo>
                <a:cubicBezTo>
                  <a:pt x="431" y="91"/>
                  <a:pt x="432" y="91"/>
                  <a:pt x="432" y="92"/>
                </a:cubicBezTo>
                <a:cubicBezTo>
                  <a:pt x="439" y="94"/>
                  <a:pt x="449" y="99"/>
                  <a:pt x="455" y="109"/>
                </a:cubicBezTo>
                <a:cubicBezTo>
                  <a:pt x="460" y="116"/>
                  <a:pt x="462" y="124"/>
                  <a:pt x="463" y="134"/>
                </a:cubicBezTo>
                <a:cubicBezTo>
                  <a:pt x="463" y="135"/>
                  <a:pt x="463" y="135"/>
                  <a:pt x="463" y="135"/>
                </a:cubicBezTo>
                <a:cubicBezTo>
                  <a:pt x="462" y="145"/>
                  <a:pt x="459" y="153"/>
                  <a:pt x="455" y="160"/>
                </a:cubicBezTo>
                <a:cubicBezTo>
                  <a:pt x="450" y="166"/>
                  <a:pt x="445" y="171"/>
                  <a:pt x="439" y="173"/>
                </a:cubicBezTo>
                <a:cubicBezTo>
                  <a:pt x="436" y="175"/>
                  <a:pt x="434" y="176"/>
                  <a:pt x="431" y="177"/>
                </a:cubicBezTo>
                <a:cubicBezTo>
                  <a:pt x="431" y="226"/>
                  <a:pt x="431" y="226"/>
                  <a:pt x="431" y="226"/>
                </a:cubicBezTo>
                <a:cubicBezTo>
                  <a:pt x="431" y="229"/>
                  <a:pt x="430" y="233"/>
                  <a:pt x="427" y="235"/>
                </a:cubicBezTo>
                <a:cubicBezTo>
                  <a:pt x="425" y="238"/>
                  <a:pt x="421" y="239"/>
                  <a:pt x="418" y="239"/>
                </a:cubicBezTo>
                <a:cubicBezTo>
                  <a:pt x="357" y="239"/>
                  <a:pt x="357" y="239"/>
                  <a:pt x="357" y="239"/>
                </a:cubicBezTo>
                <a:cubicBezTo>
                  <a:pt x="350" y="239"/>
                  <a:pt x="344" y="234"/>
                  <a:pt x="343" y="227"/>
                </a:cubicBezTo>
                <a:cubicBezTo>
                  <a:pt x="343" y="221"/>
                  <a:pt x="341" y="218"/>
                  <a:pt x="340" y="216"/>
                </a:cubicBezTo>
                <a:cubicBezTo>
                  <a:pt x="338" y="213"/>
                  <a:pt x="336" y="212"/>
                  <a:pt x="334" y="210"/>
                </a:cubicBezTo>
                <a:cubicBezTo>
                  <a:pt x="331" y="208"/>
                  <a:pt x="326" y="208"/>
                  <a:pt x="325" y="208"/>
                </a:cubicBezTo>
                <a:cubicBezTo>
                  <a:pt x="325" y="208"/>
                  <a:pt x="324" y="208"/>
                  <a:pt x="324" y="208"/>
                </a:cubicBezTo>
                <a:cubicBezTo>
                  <a:pt x="324" y="208"/>
                  <a:pt x="324" y="208"/>
                  <a:pt x="324" y="208"/>
                </a:cubicBezTo>
                <a:cubicBezTo>
                  <a:pt x="324" y="208"/>
                  <a:pt x="324" y="208"/>
                  <a:pt x="323" y="208"/>
                </a:cubicBezTo>
                <a:cubicBezTo>
                  <a:pt x="322" y="208"/>
                  <a:pt x="321" y="208"/>
                  <a:pt x="319" y="209"/>
                </a:cubicBezTo>
                <a:cubicBezTo>
                  <a:pt x="316" y="210"/>
                  <a:pt x="312" y="212"/>
                  <a:pt x="310" y="215"/>
                </a:cubicBezTo>
                <a:cubicBezTo>
                  <a:pt x="308" y="218"/>
                  <a:pt x="306" y="222"/>
                  <a:pt x="306" y="227"/>
                </a:cubicBezTo>
                <a:cubicBezTo>
                  <a:pt x="305" y="234"/>
                  <a:pt x="299" y="239"/>
                  <a:pt x="292" y="239"/>
                </a:cubicBezTo>
                <a:cubicBezTo>
                  <a:pt x="271" y="239"/>
                  <a:pt x="271" y="239"/>
                  <a:pt x="271" y="239"/>
                </a:cubicBezTo>
                <a:cubicBezTo>
                  <a:pt x="263" y="239"/>
                  <a:pt x="257" y="233"/>
                  <a:pt x="257" y="226"/>
                </a:cubicBezTo>
                <a:cubicBezTo>
                  <a:pt x="257" y="219"/>
                  <a:pt x="263" y="213"/>
                  <a:pt x="271" y="213"/>
                </a:cubicBezTo>
                <a:cubicBezTo>
                  <a:pt x="282" y="213"/>
                  <a:pt x="282" y="213"/>
                  <a:pt x="282" y="213"/>
                </a:cubicBezTo>
                <a:cubicBezTo>
                  <a:pt x="283" y="208"/>
                  <a:pt x="285" y="204"/>
                  <a:pt x="288" y="200"/>
                </a:cubicBezTo>
                <a:cubicBezTo>
                  <a:pt x="292" y="194"/>
                  <a:pt x="298" y="190"/>
                  <a:pt x="303" y="187"/>
                </a:cubicBezTo>
                <a:cubicBezTo>
                  <a:pt x="314" y="181"/>
                  <a:pt x="323" y="181"/>
                  <a:pt x="324" y="181"/>
                </a:cubicBezTo>
                <a:cubicBezTo>
                  <a:pt x="324" y="181"/>
                  <a:pt x="324" y="181"/>
                  <a:pt x="324" y="181"/>
                </a:cubicBezTo>
                <a:cubicBezTo>
                  <a:pt x="324" y="181"/>
                  <a:pt x="324" y="181"/>
                  <a:pt x="324" y="181"/>
                </a:cubicBezTo>
                <a:cubicBezTo>
                  <a:pt x="324" y="181"/>
                  <a:pt x="324" y="181"/>
                  <a:pt x="324" y="181"/>
                </a:cubicBezTo>
                <a:cubicBezTo>
                  <a:pt x="325" y="181"/>
                  <a:pt x="325" y="181"/>
                  <a:pt x="325" y="181"/>
                </a:cubicBezTo>
                <a:cubicBezTo>
                  <a:pt x="327" y="181"/>
                  <a:pt x="331" y="181"/>
                  <a:pt x="338" y="183"/>
                </a:cubicBezTo>
                <a:cubicBezTo>
                  <a:pt x="345" y="186"/>
                  <a:pt x="354" y="190"/>
                  <a:pt x="361" y="200"/>
                </a:cubicBezTo>
                <a:cubicBezTo>
                  <a:pt x="364" y="204"/>
                  <a:pt x="366" y="208"/>
                  <a:pt x="367" y="212"/>
                </a:cubicBezTo>
                <a:cubicBezTo>
                  <a:pt x="405" y="213"/>
                  <a:pt x="405" y="213"/>
                  <a:pt x="405" y="213"/>
                </a:cubicBezTo>
                <a:cubicBezTo>
                  <a:pt x="405" y="166"/>
                  <a:pt x="405" y="166"/>
                  <a:pt x="405" y="166"/>
                </a:cubicBezTo>
                <a:cubicBezTo>
                  <a:pt x="405" y="159"/>
                  <a:pt x="410" y="153"/>
                  <a:pt x="417" y="153"/>
                </a:cubicBezTo>
                <a:cubicBezTo>
                  <a:pt x="417" y="153"/>
                  <a:pt x="417" y="153"/>
                  <a:pt x="417" y="153"/>
                </a:cubicBezTo>
                <a:cubicBezTo>
                  <a:pt x="418" y="153"/>
                  <a:pt x="418" y="153"/>
                  <a:pt x="419" y="153"/>
                </a:cubicBezTo>
                <a:cubicBezTo>
                  <a:pt x="420" y="153"/>
                  <a:pt x="421" y="152"/>
                  <a:pt x="423" y="152"/>
                </a:cubicBezTo>
                <a:cubicBezTo>
                  <a:pt x="427" y="150"/>
                  <a:pt x="431" y="148"/>
                  <a:pt x="433" y="145"/>
                </a:cubicBezTo>
                <a:cubicBezTo>
                  <a:pt x="434" y="142"/>
                  <a:pt x="436" y="139"/>
                  <a:pt x="436" y="134"/>
                </a:cubicBezTo>
                <a:cubicBezTo>
                  <a:pt x="436" y="130"/>
                  <a:pt x="435" y="127"/>
                  <a:pt x="434" y="125"/>
                </a:cubicBezTo>
                <a:cubicBezTo>
                  <a:pt x="433" y="123"/>
                  <a:pt x="431" y="121"/>
                  <a:pt x="429" y="120"/>
                </a:cubicBezTo>
                <a:cubicBezTo>
                  <a:pt x="425" y="117"/>
                  <a:pt x="419" y="115"/>
                  <a:pt x="417" y="115"/>
                </a:cubicBezTo>
                <a:cubicBezTo>
                  <a:pt x="417" y="114"/>
                  <a:pt x="416" y="114"/>
                  <a:pt x="416" y="114"/>
                </a:cubicBezTo>
                <a:cubicBezTo>
                  <a:pt x="410" y="114"/>
                  <a:pt x="404" y="108"/>
                  <a:pt x="404" y="101"/>
                </a:cubicBezTo>
                <a:cubicBezTo>
                  <a:pt x="404" y="58"/>
                  <a:pt x="404" y="58"/>
                  <a:pt x="404" y="58"/>
                </a:cubicBezTo>
                <a:cubicBezTo>
                  <a:pt x="386" y="58"/>
                  <a:pt x="356" y="58"/>
                  <a:pt x="356" y="58"/>
                </a:cubicBezTo>
                <a:cubicBezTo>
                  <a:pt x="349" y="58"/>
                  <a:pt x="343" y="52"/>
                  <a:pt x="343" y="45"/>
                </a:cubicBezTo>
                <a:cubicBezTo>
                  <a:pt x="342" y="38"/>
                  <a:pt x="340" y="35"/>
                  <a:pt x="338" y="32"/>
                </a:cubicBezTo>
                <a:cubicBezTo>
                  <a:pt x="335" y="29"/>
                  <a:pt x="332" y="28"/>
                  <a:pt x="329" y="27"/>
                </a:cubicBezTo>
                <a:cubicBezTo>
                  <a:pt x="327" y="26"/>
                  <a:pt x="325" y="26"/>
                  <a:pt x="325" y="26"/>
                </a:cubicBezTo>
                <a:cubicBezTo>
                  <a:pt x="325" y="26"/>
                  <a:pt x="325" y="26"/>
                  <a:pt x="325" y="26"/>
                </a:cubicBezTo>
                <a:cubicBezTo>
                  <a:pt x="324" y="26"/>
                  <a:pt x="321" y="26"/>
                  <a:pt x="318" y="27"/>
                </a:cubicBezTo>
                <a:cubicBezTo>
                  <a:pt x="315" y="28"/>
                  <a:pt x="312" y="30"/>
                  <a:pt x="309" y="34"/>
                </a:cubicBezTo>
                <a:cubicBezTo>
                  <a:pt x="307" y="36"/>
                  <a:pt x="306" y="40"/>
                  <a:pt x="305" y="46"/>
                </a:cubicBezTo>
                <a:cubicBezTo>
                  <a:pt x="304" y="53"/>
                  <a:pt x="299" y="58"/>
                  <a:pt x="292" y="58"/>
                </a:cubicBezTo>
                <a:cubicBezTo>
                  <a:pt x="245" y="58"/>
                  <a:pt x="245" y="58"/>
                  <a:pt x="245" y="58"/>
                </a:cubicBezTo>
                <a:cubicBezTo>
                  <a:pt x="245" y="91"/>
                  <a:pt x="245" y="91"/>
                  <a:pt x="245" y="91"/>
                </a:cubicBezTo>
                <a:cubicBezTo>
                  <a:pt x="250" y="93"/>
                  <a:pt x="254" y="95"/>
                  <a:pt x="257" y="97"/>
                </a:cubicBezTo>
                <a:cubicBezTo>
                  <a:pt x="263" y="101"/>
                  <a:pt x="268" y="107"/>
                  <a:pt x="271" y="112"/>
                </a:cubicBezTo>
                <a:cubicBezTo>
                  <a:pt x="276" y="122"/>
                  <a:pt x="277" y="131"/>
                  <a:pt x="277" y="134"/>
                </a:cubicBezTo>
                <a:cubicBezTo>
                  <a:pt x="277" y="134"/>
                  <a:pt x="277" y="134"/>
                  <a:pt x="277" y="134"/>
                </a:cubicBezTo>
                <a:cubicBezTo>
                  <a:pt x="277" y="136"/>
                  <a:pt x="277" y="142"/>
                  <a:pt x="274" y="149"/>
                </a:cubicBezTo>
                <a:cubicBezTo>
                  <a:pt x="272" y="156"/>
                  <a:pt x="267" y="165"/>
                  <a:pt x="257" y="171"/>
                </a:cubicBezTo>
                <a:cubicBezTo>
                  <a:pt x="254" y="174"/>
                  <a:pt x="250" y="176"/>
                  <a:pt x="245" y="177"/>
                </a:cubicBezTo>
                <a:cubicBezTo>
                  <a:pt x="245" y="226"/>
                  <a:pt x="245" y="226"/>
                  <a:pt x="245" y="226"/>
                </a:cubicBezTo>
                <a:cubicBezTo>
                  <a:pt x="245" y="229"/>
                  <a:pt x="244" y="233"/>
                  <a:pt x="241" y="235"/>
                </a:cubicBezTo>
                <a:cubicBezTo>
                  <a:pt x="239" y="238"/>
                  <a:pt x="235" y="239"/>
                  <a:pt x="232" y="239"/>
                </a:cubicBezTo>
                <a:cubicBezTo>
                  <a:pt x="171" y="239"/>
                  <a:pt x="171" y="239"/>
                  <a:pt x="171" y="239"/>
                </a:cubicBezTo>
                <a:cubicBezTo>
                  <a:pt x="163" y="239"/>
                  <a:pt x="158" y="233"/>
                  <a:pt x="157" y="226"/>
                </a:cubicBezTo>
                <a:cubicBezTo>
                  <a:pt x="157" y="226"/>
                  <a:pt x="157" y="226"/>
                  <a:pt x="157" y="226"/>
                </a:cubicBezTo>
                <a:cubicBezTo>
                  <a:pt x="157" y="226"/>
                  <a:pt x="157" y="226"/>
                  <a:pt x="157" y="226"/>
                </a:cubicBezTo>
                <a:cubicBezTo>
                  <a:pt x="157" y="226"/>
                  <a:pt x="157" y="226"/>
                  <a:pt x="157" y="226"/>
                </a:cubicBezTo>
                <a:cubicBezTo>
                  <a:pt x="157" y="226"/>
                  <a:pt x="157" y="225"/>
                  <a:pt x="157" y="225"/>
                </a:cubicBezTo>
                <a:cubicBezTo>
                  <a:pt x="157" y="224"/>
                  <a:pt x="157" y="222"/>
                  <a:pt x="156" y="220"/>
                </a:cubicBezTo>
                <a:cubicBezTo>
                  <a:pt x="155" y="217"/>
                  <a:pt x="153" y="213"/>
                  <a:pt x="150" y="211"/>
                </a:cubicBezTo>
                <a:cubicBezTo>
                  <a:pt x="147" y="209"/>
                  <a:pt x="144" y="208"/>
                  <a:pt x="139" y="207"/>
                </a:cubicBezTo>
                <a:cubicBezTo>
                  <a:pt x="135" y="208"/>
                  <a:pt x="132" y="208"/>
                  <a:pt x="130" y="210"/>
                </a:cubicBezTo>
                <a:cubicBezTo>
                  <a:pt x="128" y="211"/>
                  <a:pt x="126" y="213"/>
                  <a:pt x="125" y="215"/>
                </a:cubicBezTo>
                <a:cubicBezTo>
                  <a:pt x="122" y="218"/>
                  <a:pt x="120" y="224"/>
                  <a:pt x="120" y="226"/>
                </a:cubicBezTo>
                <a:cubicBezTo>
                  <a:pt x="120" y="227"/>
                  <a:pt x="120" y="227"/>
                  <a:pt x="120" y="227"/>
                </a:cubicBezTo>
                <a:cubicBezTo>
                  <a:pt x="120" y="227"/>
                  <a:pt x="120" y="227"/>
                  <a:pt x="120" y="227"/>
                </a:cubicBezTo>
                <a:cubicBezTo>
                  <a:pt x="119" y="234"/>
                  <a:pt x="113" y="239"/>
                  <a:pt x="106" y="239"/>
                </a:cubicBezTo>
                <a:cubicBezTo>
                  <a:pt x="45" y="239"/>
                  <a:pt x="45" y="239"/>
                  <a:pt x="45" y="239"/>
                </a:cubicBezTo>
                <a:cubicBezTo>
                  <a:pt x="38" y="239"/>
                  <a:pt x="32" y="233"/>
                  <a:pt x="32" y="226"/>
                </a:cubicBezTo>
                <a:moveTo>
                  <a:pt x="329" y="207"/>
                </a:moveTo>
                <a:cubicBezTo>
                  <a:pt x="330" y="206"/>
                  <a:pt x="330" y="206"/>
                  <a:pt x="330" y="206"/>
                </a:cubicBezTo>
                <a:cubicBezTo>
                  <a:pt x="330" y="206"/>
                  <a:pt x="330" y="206"/>
                  <a:pt x="329" y="207"/>
                </a:cubicBezTo>
                <a:close/>
                <a:moveTo>
                  <a:pt x="335" y="202"/>
                </a:moveTo>
                <a:cubicBezTo>
                  <a:pt x="335" y="202"/>
                  <a:pt x="335" y="202"/>
                  <a:pt x="336" y="202"/>
                </a:cubicBezTo>
                <a:cubicBezTo>
                  <a:pt x="335" y="202"/>
                  <a:pt x="335" y="202"/>
                  <a:pt x="335" y="202"/>
                </a:cubicBezTo>
                <a:close/>
                <a:moveTo>
                  <a:pt x="336" y="200"/>
                </a:moveTo>
                <a:cubicBezTo>
                  <a:pt x="336" y="200"/>
                  <a:pt x="336" y="200"/>
                  <a:pt x="336" y="201"/>
                </a:cubicBezTo>
                <a:cubicBezTo>
                  <a:pt x="336" y="200"/>
                  <a:pt x="336" y="200"/>
                  <a:pt x="337" y="200"/>
                </a:cubicBezTo>
                <a:cubicBezTo>
                  <a:pt x="337" y="200"/>
                  <a:pt x="337" y="200"/>
                  <a:pt x="336" y="20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1" name="Freeform 552"/>
          <p:cNvSpPr>
            <a:spLocks/>
          </p:cNvSpPr>
          <p:nvPr userDrawn="1"/>
        </p:nvSpPr>
        <p:spPr bwMode="auto">
          <a:xfrm>
            <a:off x="5239683" y="3807182"/>
            <a:ext cx="257242" cy="370285"/>
          </a:xfrm>
          <a:custGeom>
            <a:avLst/>
            <a:gdLst/>
            <a:ahLst/>
            <a:cxnLst>
              <a:cxn ang="0">
                <a:pos x="30" y="424"/>
              </a:cxn>
              <a:cxn ang="0">
                <a:pos x="0" y="372"/>
              </a:cxn>
              <a:cxn ang="0">
                <a:pos x="73" y="220"/>
              </a:cxn>
              <a:cxn ang="0">
                <a:pos x="95" y="235"/>
              </a:cxn>
              <a:cxn ang="0">
                <a:pos x="82" y="287"/>
              </a:cxn>
              <a:cxn ang="0">
                <a:pos x="86" y="290"/>
              </a:cxn>
              <a:cxn ang="0">
                <a:pos x="128" y="263"/>
              </a:cxn>
              <a:cxn ang="0">
                <a:pos x="164" y="198"/>
              </a:cxn>
              <a:cxn ang="0">
                <a:pos x="114" y="153"/>
              </a:cxn>
              <a:cxn ang="0">
                <a:pos x="88" y="157"/>
              </a:cxn>
              <a:cxn ang="0">
                <a:pos x="80" y="149"/>
              </a:cxn>
              <a:cxn ang="0">
                <a:pos x="75" y="122"/>
              </a:cxn>
              <a:cxn ang="0">
                <a:pos x="121" y="64"/>
              </a:cxn>
              <a:cxn ang="0">
                <a:pos x="208" y="69"/>
              </a:cxn>
              <a:cxn ang="0">
                <a:pos x="245" y="162"/>
              </a:cxn>
              <a:cxn ang="0">
                <a:pos x="176" y="318"/>
              </a:cxn>
              <a:cxn ang="0">
                <a:pos x="159" y="298"/>
              </a:cxn>
              <a:cxn ang="0">
                <a:pos x="218" y="162"/>
              </a:cxn>
              <a:cxn ang="0">
                <a:pos x="193" y="91"/>
              </a:cxn>
              <a:cxn ang="0">
                <a:pos x="131" y="89"/>
              </a:cxn>
              <a:cxn ang="0">
                <a:pos x="102" y="122"/>
              </a:cxn>
              <a:cxn ang="0">
                <a:pos x="114" y="127"/>
              </a:cxn>
              <a:cxn ang="0">
                <a:pos x="191" y="198"/>
              </a:cxn>
              <a:cxn ang="0">
                <a:pos x="146" y="282"/>
              </a:cxn>
              <a:cxn ang="0">
                <a:pos x="86" y="317"/>
              </a:cxn>
              <a:cxn ang="0">
                <a:pos x="60" y="304"/>
              </a:cxn>
              <a:cxn ang="0">
                <a:pos x="43" y="320"/>
              </a:cxn>
              <a:cxn ang="0">
                <a:pos x="30" y="389"/>
              </a:cxn>
              <a:cxn ang="0">
                <a:pos x="81" y="410"/>
              </a:cxn>
              <a:cxn ang="0">
                <a:pos x="247" y="254"/>
              </a:cxn>
              <a:cxn ang="0">
                <a:pos x="244" y="68"/>
              </a:cxn>
              <a:cxn ang="0">
                <a:pos x="151" y="26"/>
              </a:cxn>
              <a:cxn ang="0">
                <a:pos x="73" y="64"/>
              </a:cxn>
              <a:cxn ang="0">
                <a:pos x="46" y="145"/>
              </a:cxn>
              <a:cxn ang="0">
                <a:pos x="20" y="148"/>
              </a:cxn>
              <a:cxn ang="0">
                <a:pos x="38" y="69"/>
              </a:cxn>
              <a:cxn ang="0">
                <a:pos x="151" y="0"/>
              </a:cxn>
              <a:cxn ang="0">
                <a:pos x="264" y="50"/>
              </a:cxn>
              <a:cxn ang="0">
                <a:pos x="271" y="266"/>
              </a:cxn>
              <a:cxn ang="0">
                <a:pos x="82" y="437"/>
              </a:cxn>
            </a:cxnLst>
            <a:rect l="0" t="0" r="r" b="b"/>
            <a:pathLst>
              <a:path w="303" h="437">
                <a:moveTo>
                  <a:pt x="81" y="437"/>
                </a:moveTo>
                <a:cubicBezTo>
                  <a:pt x="61" y="437"/>
                  <a:pt x="43" y="431"/>
                  <a:pt x="30" y="424"/>
                </a:cubicBezTo>
                <a:cubicBezTo>
                  <a:pt x="20" y="418"/>
                  <a:pt x="12" y="411"/>
                  <a:pt x="7" y="402"/>
                </a:cubicBezTo>
                <a:cubicBezTo>
                  <a:pt x="2" y="393"/>
                  <a:pt x="0" y="383"/>
                  <a:pt x="0" y="372"/>
                </a:cubicBezTo>
                <a:cubicBezTo>
                  <a:pt x="0" y="353"/>
                  <a:pt x="6" y="333"/>
                  <a:pt x="19" y="308"/>
                </a:cubicBezTo>
                <a:cubicBezTo>
                  <a:pt x="31" y="283"/>
                  <a:pt x="49" y="254"/>
                  <a:pt x="73" y="220"/>
                </a:cubicBezTo>
                <a:cubicBezTo>
                  <a:pt x="77" y="215"/>
                  <a:pt x="85" y="213"/>
                  <a:pt x="91" y="217"/>
                </a:cubicBezTo>
                <a:cubicBezTo>
                  <a:pt x="97" y="221"/>
                  <a:pt x="99" y="229"/>
                  <a:pt x="95" y="235"/>
                </a:cubicBezTo>
                <a:cubicBezTo>
                  <a:pt x="85" y="250"/>
                  <a:pt x="80" y="267"/>
                  <a:pt x="80" y="278"/>
                </a:cubicBezTo>
                <a:cubicBezTo>
                  <a:pt x="80" y="282"/>
                  <a:pt x="81" y="285"/>
                  <a:pt x="82" y="287"/>
                </a:cubicBezTo>
                <a:cubicBezTo>
                  <a:pt x="83" y="289"/>
                  <a:pt x="83" y="289"/>
                  <a:pt x="84" y="290"/>
                </a:cubicBezTo>
                <a:cubicBezTo>
                  <a:pt x="84" y="290"/>
                  <a:pt x="84" y="290"/>
                  <a:pt x="86" y="290"/>
                </a:cubicBezTo>
                <a:cubicBezTo>
                  <a:pt x="88" y="290"/>
                  <a:pt x="93" y="289"/>
                  <a:pt x="100" y="285"/>
                </a:cubicBezTo>
                <a:cubicBezTo>
                  <a:pt x="108" y="281"/>
                  <a:pt x="117" y="274"/>
                  <a:pt x="128" y="263"/>
                </a:cubicBezTo>
                <a:cubicBezTo>
                  <a:pt x="141" y="249"/>
                  <a:pt x="151" y="237"/>
                  <a:pt x="156" y="226"/>
                </a:cubicBezTo>
                <a:cubicBezTo>
                  <a:pt x="162" y="215"/>
                  <a:pt x="164" y="206"/>
                  <a:pt x="164" y="198"/>
                </a:cubicBezTo>
                <a:cubicBezTo>
                  <a:pt x="164" y="184"/>
                  <a:pt x="158" y="174"/>
                  <a:pt x="148" y="166"/>
                </a:cubicBezTo>
                <a:cubicBezTo>
                  <a:pt x="139" y="158"/>
                  <a:pt x="126" y="153"/>
                  <a:pt x="114" y="153"/>
                </a:cubicBezTo>
                <a:cubicBezTo>
                  <a:pt x="108" y="153"/>
                  <a:pt x="103" y="154"/>
                  <a:pt x="98" y="157"/>
                </a:cubicBezTo>
                <a:cubicBezTo>
                  <a:pt x="95" y="158"/>
                  <a:pt x="91" y="158"/>
                  <a:pt x="88" y="157"/>
                </a:cubicBezTo>
                <a:cubicBezTo>
                  <a:pt x="84" y="155"/>
                  <a:pt x="82" y="153"/>
                  <a:pt x="80" y="149"/>
                </a:cubicBezTo>
                <a:cubicBezTo>
                  <a:pt x="80" y="149"/>
                  <a:pt x="80" y="149"/>
                  <a:pt x="80" y="149"/>
                </a:cubicBezTo>
                <a:cubicBezTo>
                  <a:pt x="80" y="149"/>
                  <a:pt x="80" y="149"/>
                  <a:pt x="80" y="149"/>
                </a:cubicBezTo>
                <a:cubicBezTo>
                  <a:pt x="77" y="140"/>
                  <a:pt x="75" y="132"/>
                  <a:pt x="75" y="122"/>
                </a:cubicBezTo>
                <a:cubicBezTo>
                  <a:pt x="75" y="111"/>
                  <a:pt x="78" y="99"/>
                  <a:pt x="86" y="88"/>
                </a:cubicBezTo>
                <a:cubicBezTo>
                  <a:pt x="94" y="78"/>
                  <a:pt x="106" y="70"/>
                  <a:pt x="121" y="64"/>
                </a:cubicBezTo>
                <a:cubicBezTo>
                  <a:pt x="134" y="59"/>
                  <a:pt x="148" y="56"/>
                  <a:pt x="162" y="56"/>
                </a:cubicBezTo>
                <a:cubicBezTo>
                  <a:pt x="178" y="56"/>
                  <a:pt x="194" y="60"/>
                  <a:pt x="208" y="69"/>
                </a:cubicBezTo>
                <a:cubicBezTo>
                  <a:pt x="222" y="79"/>
                  <a:pt x="233" y="93"/>
                  <a:pt x="238" y="113"/>
                </a:cubicBezTo>
                <a:cubicBezTo>
                  <a:pt x="242" y="126"/>
                  <a:pt x="245" y="143"/>
                  <a:pt x="245" y="162"/>
                </a:cubicBezTo>
                <a:cubicBezTo>
                  <a:pt x="245" y="186"/>
                  <a:pt x="240" y="214"/>
                  <a:pt x="230" y="242"/>
                </a:cubicBezTo>
                <a:cubicBezTo>
                  <a:pt x="219" y="269"/>
                  <a:pt x="202" y="296"/>
                  <a:pt x="176" y="318"/>
                </a:cubicBezTo>
                <a:cubicBezTo>
                  <a:pt x="170" y="323"/>
                  <a:pt x="161" y="322"/>
                  <a:pt x="157" y="317"/>
                </a:cubicBezTo>
                <a:cubicBezTo>
                  <a:pt x="152" y="311"/>
                  <a:pt x="153" y="303"/>
                  <a:pt x="159" y="298"/>
                </a:cubicBezTo>
                <a:cubicBezTo>
                  <a:pt x="181" y="279"/>
                  <a:pt x="196" y="256"/>
                  <a:pt x="205" y="232"/>
                </a:cubicBezTo>
                <a:cubicBezTo>
                  <a:pt x="214" y="208"/>
                  <a:pt x="218" y="183"/>
                  <a:pt x="218" y="162"/>
                </a:cubicBezTo>
                <a:cubicBezTo>
                  <a:pt x="218" y="145"/>
                  <a:pt x="216" y="130"/>
                  <a:pt x="213" y="120"/>
                </a:cubicBezTo>
                <a:cubicBezTo>
                  <a:pt x="208" y="106"/>
                  <a:pt x="201" y="97"/>
                  <a:pt x="193" y="91"/>
                </a:cubicBezTo>
                <a:cubicBezTo>
                  <a:pt x="184" y="85"/>
                  <a:pt x="174" y="82"/>
                  <a:pt x="162" y="82"/>
                </a:cubicBezTo>
                <a:cubicBezTo>
                  <a:pt x="152" y="82"/>
                  <a:pt x="141" y="85"/>
                  <a:pt x="131" y="89"/>
                </a:cubicBezTo>
                <a:cubicBezTo>
                  <a:pt x="119" y="93"/>
                  <a:pt x="112" y="99"/>
                  <a:pt x="108" y="104"/>
                </a:cubicBezTo>
                <a:cubicBezTo>
                  <a:pt x="104" y="110"/>
                  <a:pt x="102" y="116"/>
                  <a:pt x="102" y="122"/>
                </a:cubicBezTo>
                <a:cubicBezTo>
                  <a:pt x="102" y="124"/>
                  <a:pt x="102" y="126"/>
                  <a:pt x="102" y="128"/>
                </a:cubicBezTo>
                <a:cubicBezTo>
                  <a:pt x="106" y="127"/>
                  <a:pt x="110" y="127"/>
                  <a:pt x="114" y="127"/>
                </a:cubicBezTo>
                <a:cubicBezTo>
                  <a:pt x="132" y="127"/>
                  <a:pt x="151" y="133"/>
                  <a:pt x="165" y="145"/>
                </a:cubicBezTo>
                <a:cubicBezTo>
                  <a:pt x="180" y="157"/>
                  <a:pt x="191" y="176"/>
                  <a:pt x="191" y="198"/>
                </a:cubicBezTo>
                <a:cubicBezTo>
                  <a:pt x="191" y="211"/>
                  <a:pt x="187" y="224"/>
                  <a:pt x="180" y="238"/>
                </a:cubicBezTo>
                <a:cubicBezTo>
                  <a:pt x="173" y="252"/>
                  <a:pt x="162" y="267"/>
                  <a:pt x="146" y="282"/>
                </a:cubicBezTo>
                <a:cubicBezTo>
                  <a:pt x="134" y="294"/>
                  <a:pt x="124" y="302"/>
                  <a:pt x="114" y="308"/>
                </a:cubicBezTo>
                <a:cubicBezTo>
                  <a:pt x="104" y="313"/>
                  <a:pt x="95" y="317"/>
                  <a:pt x="86" y="317"/>
                </a:cubicBezTo>
                <a:cubicBezTo>
                  <a:pt x="81" y="317"/>
                  <a:pt x="76" y="316"/>
                  <a:pt x="71" y="313"/>
                </a:cubicBezTo>
                <a:cubicBezTo>
                  <a:pt x="67" y="311"/>
                  <a:pt x="63" y="307"/>
                  <a:pt x="60" y="304"/>
                </a:cubicBezTo>
                <a:cubicBezTo>
                  <a:pt x="59" y="301"/>
                  <a:pt x="57" y="298"/>
                  <a:pt x="56" y="295"/>
                </a:cubicBezTo>
                <a:cubicBezTo>
                  <a:pt x="51" y="304"/>
                  <a:pt x="46" y="312"/>
                  <a:pt x="43" y="320"/>
                </a:cubicBezTo>
                <a:cubicBezTo>
                  <a:pt x="31" y="343"/>
                  <a:pt x="26" y="360"/>
                  <a:pt x="26" y="372"/>
                </a:cubicBezTo>
                <a:cubicBezTo>
                  <a:pt x="26" y="379"/>
                  <a:pt x="28" y="384"/>
                  <a:pt x="30" y="389"/>
                </a:cubicBezTo>
                <a:cubicBezTo>
                  <a:pt x="33" y="393"/>
                  <a:pt x="37" y="397"/>
                  <a:pt x="43" y="401"/>
                </a:cubicBezTo>
                <a:cubicBezTo>
                  <a:pt x="52" y="406"/>
                  <a:pt x="66" y="411"/>
                  <a:pt x="81" y="410"/>
                </a:cubicBezTo>
                <a:cubicBezTo>
                  <a:pt x="100" y="410"/>
                  <a:pt x="121" y="404"/>
                  <a:pt x="142" y="385"/>
                </a:cubicBezTo>
                <a:cubicBezTo>
                  <a:pt x="192" y="336"/>
                  <a:pt x="226" y="292"/>
                  <a:pt x="247" y="254"/>
                </a:cubicBezTo>
                <a:cubicBezTo>
                  <a:pt x="268" y="215"/>
                  <a:pt x="276" y="181"/>
                  <a:pt x="276" y="153"/>
                </a:cubicBezTo>
                <a:cubicBezTo>
                  <a:pt x="276" y="117"/>
                  <a:pt x="263" y="89"/>
                  <a:pt x="244" y="68"/>
                </a:cubicBezTo>
                <a:cubicBezTo>
                  <a:pt x="225" y="47"/>
                  <a:pt x="199" y="34"/>
                  <a:pt x="174" y="29"/>
                </a:cubicBezTo>
                <a:cubicBezTo>
                  <a:pt x="166" y="27"/>
                  <a:pt x="158" y="26"/>
                  <a:pt x="151" y="26"/>
                </a:cubicBezTo>
                <a:cubicBezTo>
                  <a:pt x="134" y="26"/>
                  <a:pt x="119" y="30"/>
                  <a:pt x="106" y="37"/>
                </a:cubicBezTo>
                <a:cubicBezTo>
                  <a:pt x="94" y="44"/>
                  <a:pt x="82" y="53"/>
                  <a:pt x="73" y="64"/>
                </a:cubicBezTo>
                <a:cubicBezTo>
                  <a:pt x="55" y="86"/>
                  <a:pt x="45" y="115"/>
                  <a:pt x="46" y="136"/>
                </a:cubicBezTo>
                <a:cubicBezTo>
                  <a:pt x="46" y="139"/>
                  <a:pt x="46" y="142"/>
                  <a:pt x="46" y="145"/>
                </a:cubicBezTo>
                <a:cubicBezTo>
                  <a:pt x="47" y="152"/>
                  <a:pt x="42" y="159"/>
                  <a:pt x="35" y="160"/>
                </a:cubicBezTo>
                <a:cubicBezTo>
                  <a:pt x="27" y="160"/>
                  <a:pt x="21" y="155"/>
                  <a:pt x="20" y="148"/>
                </a:cubicBezTo>
                <a:cubicBezTo>
                  <a:pt x="19" y="144"/>
                  <a:pt x="19" y="140"/>
                  <a:pt x="19" y="136"/>
                </a:cubicBezTo>
                <a:cubicBezTo>
                  <a:pt x="19" y="115"/>
                  <a:pt x="26" y="91"/>
                  <a:pt x="38" y="69"/>
                </a:cubicBezTo>
                <a:cubicBezTo>
                  <a:pt x="51" y="47"/>
                  <a:pt x="69" y="26"/>
                  <a:pt x="94" y="13"/>
                </a:cubicBezTo>
                <a:cubicBezTo>
                  <a:pt x="110" y="5"/>
                  <a:pt x="130" y="0"/>
                  <a:pt x="151" y="0"/>
                </a:cubicBezTo>
                <a:cubicBezTo>
                  <a:pt x="160" y="0"/>
                  <a:pt x="170" y="1"/>
                  <a:pt x="180" y="3"/>
                </a:cubicBezTo>
                <a:cubicBezTo>
                  <a:pt x="210" y="9"/>
                  <a:pt x="240" y="25"/>
                  <a:pt x="264" y="50"/>
                </a:cubicBezTo>
                <a:cubicBezTo>
                  <a:pt x="287" y="75"/>
                  <a:pt x="303" y="110"/>
                  <a:pt x="303" y="153"/>
                </a:cubicBezTo>
                <a:cubicBezTo>
                  <a:pt x="303" y="187"/>
                  <a:pt x="293" y="224"/>
                  <a:pt x="271" y="266"/>
                </a:cubicBezTo>
                <a:cubicBezTo>
                  <a:pt x="248" y="308"/>
                  <a:pt x="212" y="354"/>
                  <a:pt x="160" y="404"/>
                </a:cubicBezTo>
                <a:cubicBezTo>
                  <a:pt x="135" y="428"/>
                  <a:pt x="107" y="437"/>
                  <a:pt x="82" y="437"/>
                </a:cubicBezTo>
                <a:cubicBezTo>
                  <a:pt x="82" y="437"/>
                  <a:pt x="82" y="437"/>
                  <a:pt x="81" y="437"/>
                </a:cubicBezTo>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grpSp>
        <p:nvGrpSpPr>
          <p:cNvPr id="92" name="Group 319"/>
          <p:cNvGrpSpPr>
            <a:grpSpLocks noChangeAspect="1"/>
          </p:cNvGrpSpPr>
          <p:nvPr userDrawn="1"/>
        </p:nvGrpSpPr>
        <p:grpSpPr bwMode="auto">
          <a:xfrm>
            <a:off x="5724958" y="876606"/>
            <a:ext cx="200077" cy="379810"/>
            <a:chOff x="2579" y="548"/>
            <a:chExt cx="168" cy="319"/>
          </a:xfrm>
          <a:noFill/>
        </p:grpSpPr>
        <p:sp>
          <p:nvSpPr>
            <p:cNvPr id="93" name="Freeform 320"/>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grpFill/>
            <a:ln w="28575"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94" name="Freeform 321"/>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28575"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95" name="Freeform 389"/>
          <p:cNvSpPr>
            <a:spLocks/>
          </p:cNvSpPr>
          <p:nvPr userDrawn="1"/>
        </p:nvSpPr>
        <p:spPr bwMode="auto">
          <a:xfrm>
            <a:off x="5663624" y="3383970"/>
            <a:ext cx="322744" cy="223838"/>
          </a:xfrm>
          <a:custGeom>
            <a:avLst/>
            <a:gdLst/>
            <a:ahLst/>
            <a:cxnLst>
              <a:cxn ang="0">
                <a:pos x="274" y="19"/>
              </a:cxn>
              <a:cxn ang="0">
                <a:pos x="255" y="64"/>
              </a:cxn>
              <a:cxn ang="0">
                <a:pos x="256" y="75"/>
              </a:cxn>
              <a:cxn ang="0">
                <a:pos x="151" y="181"/>
              </a:cxn>
              <a:cxn ang="0">
                <a:pos x="142" y="202"/>
              </a:cxn>
              <a:cxn ang="0">
                <a:pos x="142" y="202"/>
              </a:cxn>
              <a:cxn ang="0">
                <a:pos x="147" y="220"/>
              </a:cxn>
              <a:cxn ang="0">
                <a:pos x="123" y="235"/>
              </a:cxn>
              <a:cxn ang="0">
                <a:pos x="104" y="233"/>
              </a:cxn>
              <a:cxn ang="0">
                <a:pos x="100" y="213"/>
              </a:cxn>
              <a:cxn ang="0">
                <a:pos x="81" y="170"/>
              </a:cxn>
              <a:cxn ang="0">
                <a:pos x="32" y="182"/>
              </a:cxn>
              <a:cxn ang="0">
                <a:pos x="7" y="218"/>
              </a:cxn>
              <a:cxn ang="0">
                <a:pos x="5" y="221"/>
              </a:cxn>
              <a:cxn ang="0">
                <a:pos x="6" y="221"/>
              </a:cxn>
              <a:cxn ang="0">
                <a:pos x="5" y="239"/>
              </a:cxn>
              <a:cxn ang="0">
                <a:pos x="23" y="241"/>
              </a:cxn>
              <a:cxn ang="0">
                <a:pos x="30" y="231"/>
              </a:cxn>
              <a:cxn ang="0">
                <a:pos x="31" y="231"/>
              </a:cxn>
              <a:cxn ang="0">
                <a:pos x="70" y="194"/>
              </a:cxn>
              <a:cxn ang="0">
                <a:pos x="73" y="211"/>
              </a:cxn>
              <a:cxn ang="0">
                <a:pos x="89" y="255"/>
              </a:cxn>
              <a:cxn ang="0">
                <a:pos x="129" y="261"/>
              </a:cxn>
              <a:cxn ang="0">
                <a:pos x="176" y="225"/>
              </a:cxn>
              <a:cxn ang="0">
                <a:pos x="178" y="219"/>
              </a:cxn>
              <a:cxn ang="0">
                <a:pos x="174" y="209"/>
              </a:cxn>
              <a:cxn ang="0">
                <a:pos x="170" y="205"/>
              </a:cxn>
              <a:cxn ang="0">
                <a:pos x="168" y="202"/>
              </a:cxn>
              <a:cxn ang="0">
                <a:pos x="170" y="200"/>
              </a:cxn>
              <a:cxn ang="0">
                <a:pos x="280" y="89"/>
              </a:cxn>
              <a:cxn ang="0">
                <a:pos x="284" y="76"/>
              </a:cxn>
              <a:cxn ang="0">
                <a:pos x="293" y="38"/>
              </a:cxn>
              <a:cxn ang="0">
                <a:pos x="319" y="27"/>
              </a:cxn>
              <a:cxn ang="0">
                <a:pos x="346" y="38"/>
              </a:cxn>
              <a:cxn ang="0">
                <a:pos x="357" y="65"/>
              </a:cxn>
              <a:cxn ang="0">
                <a:pos x="346" y="91"/>
              </a:cxn>
              <a:cxn ang="0">
                <a:pos x="308" y="100"/>
              </a:cxn>
              <a:cxn ang="0">
                <a:pos x="295" y="104"/>
              </a:cxn>
              <a:cxn ang="0">
                <a:pos x="193" y="206"/>
              </a:cxn>
              <a:cxn ang="0">
                <a:pos x="193" y="225"/>
              </a:cxn>
              <a:cxn ang="0">
                <a:pos x="212" y="225"/>
              </a:cxn>
              <a:cxn ang="0">
                <a:pos x="308" y="128"/>
              </a:cxn>
              <a:cxn ang="0">
                <a:pos x="365" y="110"/>
              </a:cxn>
              <a:cxn ang="0">
                <a:pos x="383" y="65"/>
              </a:cxn>
              <a:cxn ang="0">
                <a:pos x="365" y="19"/>
              </a:cxn>
              <a:cxn ang="0">
                <a:pos x="319" y="0"/>
              </a:cxn>
              <a:cxn ang="0">
                <a:pos x="274" y="19"/>
              </a:cxn>
            </a:cxnLst>
            <a:rect l="0" t="0" r="r" b="b"/>
            <a:pathLst>
              <a:path w="383" h="264">
                <a:moveTo>
                  <a:pt x="274" y="19"/>
                </a:moveTo>
                <a:cubicBezTo>
                  <a:pt x="262" y="31"/>
                  <a:pt x="255" y="48"/>
                  <a:pt x="255" y="64"/>
                </a:cubicBezTo>
                <a:cubicBezTo>
                  <a:pt x="255" y="68"/>
                  <a:pt x="256" y="72"/>
                  <a:pt x="256" y="75"/>
                </a:cubicBezTo>
                <a:cubicBezTo>
                  <a:pt x="247" y="85"/>
                  <a:pt x="151" y="181"/>
                  <a:pt x="151" y="181"/>
                </a:cubicBezTo>
                <a:cubicBezTo>
                  <a:pt x="145" y="187"/>
                  <a:pt x="142" y="194"/>
                  <a:pt x="142" y="202"/>
                </a:cubicBezTo>
                <a:cubicBezTo>
                  <a:pt x="142" y="202"/>
                  <a:pt x="142" y="202"/>
                  <a:pt x="142" y="202"/>
                </a:cubicBezTo>
                <a:cubicBezTo>
                  <a:pt x="142" y="209"/>
                  <a:pt x="144" y="215"/>
                  <a:pt x="147" y="220"/>
                </a:cubicBezTo>
                <a:cubicBezTo>
                  <a:pt x="141" y="227"/>
                  <a:pt x="132" y="232"/>
                  <a:pt x="123" y="235"/>
                </a:cubicBezTo>
                <a:cubicBezTo>
                  <a:pt x="117" y="236"/>
                  <a:pt x="110" y="237"/>
                  <a:pt x="104" y="233"/>
                </a:cubicBezTo>
                <a:cubicBezTo>
                  <a:pt x="99" y="229"/>
                  <a:pt x="99" y="225"/>
                  <a:pt x="100" y="213"/>
                </a:cubicBezTo>
                <a:cubicBezTo>
                  <a:pt x="101" y="201"/>
                  <a:pt x="103" y="180"/>
                  <a:pt x="81" y="170"/>
                </a:cubicBezTo>
                <a:cubicBezTo>
                  <a:pt x="71" y="165"/>
                  <a:pt x="52" y="161"/>
                  <a:pt x="32" y="182"/>
                </a:cubicBezTo>
                <a:cubicBezTo>
                  <a:pt x="21" y="193"/>
                  <a:pt x="13" y="208"/>
                  <a:pt x="7" y="218"/>
                </a:cubicBezTo>
                <a:cubicBezTo>
                  <a:pt x="6" y="221"/>
                  <a:pt x="5" y="221"/>
                  <a:pt x="5" y="221"/>
                </a:cubicBezTo>
                <a:cubicBezTo>
                  <a:pt x="6" y="221"/>
                  <a:pt x="6" y="221"/>
                  <a:pt x="6" y="221"/>
                </a:cubicBezTo>
                <a:cubicBezTo>
                  <a:pt x="1" y="225"/>
                  <a:pt x="0" y="234"/>
                  <a:pt x="5" y="239"/>
                </a:cubicBezTo>
                <a:cubicBezTo>
                  <a:pt x="10" y="245"/>
                  <a:pt x="17" y="246"/>
                  <a:pt x="23" y="241"/>
                </a:cubicBezTo>
                <a:cubicBezTo>
                  <a:pt x="25" y="239"/>
                  <a:pt x="28" y="236"/>
                  <a:pt x="30" y="231"/>
                </a:cubicBezTo>
                <a:cubicBezTo>
                  <a:pt x="30" y="231"/>
                  <a:pt x="31" y="231"/>
                  <a:pt x="31" y="231"/>
                </a:cubicBezTo>
                <a:cubicBezTo>
                  <a:pt x="45" y="204"/>
                  <a:pt x="57" y="188"/>
                  <a:pt x="70" y="194"/>
                </a:cubicBezTo>
                <a:cubicBezTo>
                  <a:pt x="74" y="196"/>
                  <a:pt x="75" y="197"/>
                  <a:pt x="73" y="211"/>
                </a:cubicBezTo>
                <a:cubicBezTo>
                  <a:pt x="72" y="223"/>
                  <a:pt x="71" y="242"/>
                  <a:pt x="89" y="255"/>
                </a:cubicBezTo>
                <a:cubicBezTo>
                  <a:pt x="100" y="262"/>
                  <a:pt x="114" y="264"/>
                  <a:pt x="129" y="261"/>
                </a:cubicBezTo>
                <a:cubicBezTo>
                  <a:pt x="148" y="256"/>
                  <a:pt x="167" y="242"/>
                  <a:pt x="176" y="225"/>
                </a:cubicBezTo>
                <a:cubicBezTo>
                  <a:pt x="176" y="225"/>
                  <a:pt x="178" y="219"/>
                  <a:pt x="178" y="219"/>
                </a:cubicBezTo>
                <a:cubicBezTo>
                  <a:pt x="179" y="215"/>
                  <a:pt x="177" y="213"/>
                  <a:pt x="174" y="209"/>
                </a:cubicBezTo>
                <a:cubicBezTo>
                  <a:pt x="170" y="205"/>
                  <a:pt x="170" y="205"/>
                  <a:pt x="170" y="205"/>
                </a:cubicBezTo>
                <a:cubicBezTo>
                  <a:pt x="169" y="204"/>
                  <a:pt x="168" y="203"/>
                  <a:pt x="168" y="202"/>
                </a:cubicBezTo>
                <a:cubicBezTo>
                  <a:pt x="168" y="202"/>
                  <a:pt x="169" y="201"/>
                  <a:pt x="170" y="200"/>
                </a:cubicBezTo>
                <a:cubicBezTo>
                  <a:pt x="280" y="89"/>
                  <a:pt x="280" y="89"/>
                  <a:pt x="280" y="89"/>
                </a:cubicBezTo>
                <a:cubicBezTo>
                  <a:pt x="284" y="86"/>
                  <a:pt x="285" y="80"/>
                  <a:pt x="284" y="76"/>
                </a:cubicBezTo>
                <a:cubicBezTo>
                  <a:pt x="279" y="62"/>
                  <a:pt x="283" y="48"/>
                  <a:pt x="293" y="38"/>
                </a:cubicBezTo>
                <a:cubicBezTo>
                  <a:pt x="300" y="31"/>
                  <a:pt x="309" y="27"/>
                  <a:pt x="319" y="27"/>
                </a:cubicBezTo>
                <a:cubicBezTo>
                  <a:pt x="329" y="27"/>
                  <a:pt x="339" y="31"/>
                  <a:pt x="346" y="38"/>
                </a:cubicBezTo>
                <a:cubicBezTo>
                  <a:pt x="353" y="45"/>
                  <a:pt x="357" y="55"/>
                  <a:pt x="357" y="65"/>
                </a:cubicBezTo>
                <a:cubicBezTo>
                  <a:pt x="357" y="75"/>
                  <a:pt x="353" y="84"/>
                  <a:pt x="346" y="91"/>
                </a:cubicBezTo>
                <a:cubicBezTo>
                  <a:pt x="336" y="101"/>
                  <a:pt x="322" y="104"/>
                  <a:pt x="308" y="100"/>
                </a:cubicBezTo>
                <a:cubicBezTo>
                  <a:pt x="304" y="99"/>
                  <a:pt x="298" y="100"/>
                  <a:pt x="295" y="104"/>
                </a:cubicBezTo>
                <a:cubicBezTo>
                  <a:pt x="193" y="206"/>
                  <a:pt x="193" y="206"/>
                  <a:pt x="193" y="206"/>
                </a:cubicBezTo>
                <a:cubicBezTo>
                  <a:pt x="188" y="211"/>
                  <a:pt x="188" y="219"/>
                  <a:pt x="193" y="225"/>
                </a:cubicBezTo>
                <a:cubicBezTo>
                  <a:pt x="198" y="230"/>
                  <a:pt x="206" y="230"/>
                  <a:pt x="212" y="225"/>
                </a:cubicBezTo>
                <a:cubicBezTo>
                  <a:pt x="212" y="225"/>
                  <a:pt x="299" y="137"/>
                  <a:pt x="308" y="128"/>
                </a:cubicBezTo>
                <a:cubicBezTo>
                  <a:pt x="329" y="131"/>
                  <a:pt x="350" y="125"/>
                  <a:pt x="365" y="110"/>
                </a:cubicBezTo>
                <a:cubicBezTo>
                  <a:pt x="377" y="98"/>
                  <a:pt x="383" y="82"/>
                  <a:pt x="383" y="65"/>
                </a:cubicBezTo>
                <a:cubicBezTo>
                  <a:pt x="383" y="47"/>
                  <a:pt x="377" y="31"/>
                  <a:pt x="365" y="19"/>
                </a:cubicBezTo>
                <a:cubicBezTo>
                  <a:pt x="353" y="7"/>
                  <a:pt x="336" y="0"/>
                  <a:pt x="319" y="0"/>
                </a:cubicBezTo>
                <a:cubicBezTo>
                  <a:pt x="302" y="0"/>
                  <a:pt x="286" y="7"/>
                  <a:pt x="274" y="19"/>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6" name="Freeform 457"/>
          <p:cNvSpPr>
            <a:spLocks noEditPoints="1"/>
          </p:cNvSpPr>
          <p:nvPr userDrawn="1"/>
        </p:nvSpPr>
        <p:spPr bwMode="auto">
          <a:xfrm>
            <a:off x="5698756" y="1803967"/>
            <a:ext cx="252478" cy="354806"/>
          </a:xfrm>
          <a:custGeom>
            <a:avLst/>
            <a:gdLst/>
            <a:ahLst/>
            <a:cxnLst>
              <a:cxn ang="0">
                <a:pos x="139" y="0"/>
              </a:cxn>
              <a:cxn ang="0">
                <a:pos x="60" y="45"/>
              </a:cxn>
              <a:cxn ang="0">
                <a:pos x="66" y="70"/>
              </a:cxn>
              <a:cxn ang="0">
                <a:pos x="200" y="115"/>
              </a:cxn>
              <a:cxn ang="0">
                <a:pos x="146" y="150"/>
              </a:cxn>
              <a:cxn ang="0">
                <a:pos x="141" y="194"/>
              </a:cxn>
              <a:cxn ang="0">
                <a:pos x="141" y="220"/>
              </a:cxn>
              <a:cxn ang="0">
                <a:pos x="146" y="259"/>
              </a:cxn>
              <a:cxn ang="0">
                <a:pos x="128" y="272"/>
              </a:cxn>
              <a:cxn ang="0">
                <a:pos x="146" y="286"/>
              </a:cxn>
              <a:cxn ang="0">
                <a:pos x="65" y="322"/>
              </a:cxn>
              <a:cxn ang="0">
                <a:pos x="26" y="322"/>
              </a:cxn>
              <a:cxn ang="0">
                <a:pos x="46" y="255"/>
              </a:cxn>
              <a:cxn ang="0">
                <a:pos x="78" y="248"/>
              </a:cxn>
              <a:cxn ang="0">
                <a:pos x="125" y="210"/>
              </a:cxn>
              <a:cxn ang="0">
                <a:pos x="68" y="223"/>
              </a:cxn>
              <a:cxn ang="0">
                <a:pos x="45" y="228"/>
              </a:cxn>
              <a:cxn ang="0">
                <a:pos x="26" y="158"/>
              </a:cxn>
              <a:cxn ang="0">
                <a:pos x="78" y="123"/>
              </a:cxn>
              <a:cxn ang="0">
                <a:pos x="65" y="84"/>
              </a:cxn>
              <a:cxn ang="0">
                <a:pos x="52" y="115"/>
              </a:cxn>
              <a:cxn ang="0">
                <a:pos x="0" y="150"/>
              </a:cxn>
              <a:cxn ang="0">
                <a:pos x="13" y="348"/>
              </a:cxn>
              <a:cxn ang="0">
                <a:pos x="52" y="406"/>
              </a:cxn>
              <a:cxn ang="0">
                <a:pos x="213" y="419"/>
              </a:cxn>
              <a:cxn ang="0">
                <a:pos x="226" y="309"/>
              </a:cxn>
              <a:cxn ang="0">
                <a:pos x="222" y="300"/>
              </a:cxn>
              <a:cxn ang="0">
                <a:pos x="221" y="298"/>
              </a:cxn>
              <a:cxn ang="0">
                <a:pos x="220" y="298"/>
              </a:cxn>
              <a:cxn ang="0">
                <a:pos x="219" y="297"/>
              </a:cxn>
              <a:cxn ang="0">
                <a:pos x="218" y="297"/>
              </a:cxn>
              <a:cxn ang="0">
                <a:pos x="216" y="296"/>
              </a:cxn>
              <a:cxn ang="0">
                <a:pos x="214" y="296"/>
              </a:cxn>
              <a:cxn ang="0">
                <a:pos x="212" y="296"/>
              </a:cxn>
              <a:cxn ang="0">
                <a:pos x="207" y="297"/>
              </a:cxn>
              <a:cxn ang="0">
                <a:pos x="207" y="297"/>
              </a:cxn>
              <a:cxn ang="0">
                <a:pos x="206" y="297"/>
              </a:cxn>
              <a:cxn ang="0">
                <a:pos x="173" y="158"/>
              </a:cxn>
              <a:cxn ang="0">
                <a:pos x="226" y="123"/>
              </a:cxn>
              <a:cxn ang="0">
                <a:pos x="213" y="43"/>
              </a:cxn>
              <a:cxn ang="0">
                <a:pos x="143" y="27"/>
              </a:cxn>
              <a:cxn ang="0">
                <a:pos x="272" y="357"/>
              </a:cxn>
              <a:cxn ang="0">
                <a:pos x="237" y="392"/>
              </a:cxn>
              <a:cxn ang="0">
                <a:pos x="292" y="377"/>
              </a:cxn>
              <a:cxn ang="0">
                <a:pos x="298" y="14"/>
              </a:cxn>
              <a:cxn ang="0">
                <a:pos x="78" y="348"/>
              </a:cxn>
              <a:cxn ang="0">
                <a:pos x="164" y="348"/>
              </a:cxn>
              <a:cxn ang="0">
                <a:pos x="200" y="331"/>
              </a:cxn>
              <a:cxn ang="0">
                <a:pos x="78" y="392"/>
              </a:cxn>
            </a:cxnLst>
            <a:rect l="0" t="0" r="r" b="b"/>
            <a:pathLst>
              <a:path w="298" h="419">
                <a:moveTo>
                  <a:pt x="285" y="0"/>
                </a:moveTo>
                <a:cubicBezTo>
                  <a:pt x="139" y="0"/>
                  <a:pt x="139" y="0"/>
                  <a:pt x="139" y="0"/>
                </a:cubicBezTo>
                <a:cubicBezTo>
                  <a:pt x="137" y="0"/>
                  <a:pt x="134" y="1"/>
                  <a:pt x="132" y="2"/>
                </a:cubicBezTo>
                <a:cubicBezTo>
                  <a:pt x="60" y="45"/>
                  <a:pt x="60" y="45"/>
                  <a:pt x="60" y="45"/>
                </a:cubicBezTo>
                <a:cubicBezTo>
                  <a:pt x="54" y="48"/>
                  <a:pt x="52" y="54"/>
                  <a:pt x="53" y="60"/>
                </a:cubicBezTo>
                <a:cubicBezTo>
                  <a:pt x="55" y="66"/>
                  <a:pt x="60" y="70"/>
                  <a:pt x="66" y="70"/>
                </a:cubicBezTo>
                <a:cubicBezTo>
                  <a:pt x="200" y="70"/>
                  <a:pt x="200" y="70"/>
                  <a:pt x="200" y="70"/>
                </a:cubicBezTo>
                <a:cubicBezTo>
                  <a:pt x="200" y="115"/>
                  <a:pt x="200" y="115"/>
                  <a:pt x="200" y="115"/>
                </a:cubicBezTo>
                <a:cubicBezTo>
                  <a:pt x="154" y="138"/>
                  <a:pt x="154" y="138"/>
                  <a:pt x="154" y="138"/>
                </a:cubicBezTo>
                <a:cubicBezTo>
                  <a:pt x="149" y="140"/>
                  <a:pt x="146" y="144"/>
                  <a:pt x="146" y="150"/>
                </a:cubicBezTo>
                <a:cubicBezTo>
                  <a:pt x="146" y="194"/>
                  <a:pt x="146" y="194"/>
                  <a:pt x="146" y="194"/>
                </a:cubicBezTo>
                <a:cubicBezTo>
                  <a:pt x="141" y="194"/>
                  <a:pt x="141" y="194"/>
                  <a:pt x="141" y="194"/>
                </a:cubicBezTo>
                <a:cubicBezTo>
                  <a:pt x="134" y="194"/>
                  <a:pt x="128" y="200"/>
                  <a:pt x="128" y="207"/>
                </a:cubicBezTo>
                <a:cubicBezTo>
                  <a:pt x="128" y="214"/>
                  <a:pt x="134" y="220"/>
                  <a:pt x="141" y="220"/>
                </a:cubicBezTo>
                <a:cubicBezTo>
                  <a:pt x="146" y="220"/>
                  <a:pt x="146" y="220"/>
                  <a:pt x="146" y="220"/>
                </a:cubicBezTo>
                <a:cubicBezTo>
                  <a:pt x="146" y="259"/>
                  <a:pt x="146" y="259"/>
                  <a:pt x="146" y="259"/>
                </a:cubicBezTo>
                <a:cubicBezTo>
                  <a:pt x="141" y="259"/>
                  <a:pt x="141" y="259"/>
                  <a:pt x="141" y="259"/>
                </a:cubicBezTo>
                <a:cubicBezTo>
                  <a:pt x="134" y="259"/>
                  <a:pt x="128" y="265"/>
                  <a:pt x="128" y="272"/>
                </a:cubicBezTo>
                <a:cubicBezTo>
                  <a:pt x="128" y="280"/>
                  <a:pt x="134" y="286"/>
                  <a:pt x="141" y="286"/>
                </a:cubicBezTo>
                <a:cubicBezTo>
                  <a:pt x="146" y="286"/>
                  <a:pt x="146" y="286"/>
                  <a:pt x="146" y="286"/>
                </a:cubicBezTo>
                <a:cubicBezTo>
                  <a:pt x="146" y="322"/>
                  <a:pt x="146" y="322"/>
                  <a:pt x="146" y="322"/>
                </a:cubicBezTo>
                <a:cubicBezTo>
                  <a:pt x="65" y="322"/>
                  <a:pt x="65" y="322"/>
                  <a:pt x="65" y="322"/>
                </a:cubicBezTo>
                <a:cubicBezTo>
                  <a:pt x="54" y="322"/>
                  <a:pt x="54" y="322"/>
                  <a:pt x="54" y="322"/>
                </a:cubicBezTo>
                <a:cubicBezTo>
                  <a:pt x="26" y="322"/>
                  <a:pt x="26" y="322"/>
                  <a:pt x="26" y="322"/>
                </a:cubicBezTo>
                <a:cubicBezTo>
                  <a:pt x="26" y="255"/>
                  <a:pt x="26" y="255"/>
                  <a:pt x="26" y="255"/>
                </a:cubicBezTo>
                <a:cubicBezTo>
                  <a:pt x="46" y="255"/>
                  <a:pt x="46" y="255"/>
                  <a:pt x="46" y="255"/>
                </a:cubicBezTo>
                <a:cubicBezTo>
                  <a:pt x="49" y="259"/>
                  <a:pt x="54" y="261"/>
                  <a:pt x="60" y="261"/>
                </a:cubicBezTo>
                <a:cubicBezTo>
                  <a:pt x="68" y="261"/>
                  <a:pt x="75" y="255"/>
                  <a:pt x="78" y="248"/>
                </a:cubicBezTo>
                <a:cubicBezTo>
                  <a:pt x="119" y="228"/>
                  <a:pt x="119" y="228"/>
                  <a:pt x="119" y="228"/>
                </a:cubicBezTo>
                <a:cubicBezTo>
                  <a:pt x="125" y="225"/>
                  <a:pt x="128" y="217"/>
                  <a:pt x="125" y="210"/>
                </a:cubicBezTo>
                <a:cubicBezTo>
                  <a:pt x="122" y="204"/>
                  <a:pt x="114" y="201"/>
                  <a:pt x="107" y="204"/>
                </a:cubicBezTo>
                <a:cubicBezTo>
                  <a:pt x="68" y="223"/>
                  <a:pt x="68" y="223"/>
                  <a:pt x="68" y="223"/>
                </a:cubicBezTo>
                <a:cubicBezTo>
                  <a:pt x="65" y="222"/>
                  <a:pt x="62" y="221"/>
                  <a:pt x="60" y="221"/>
                </a:cubicBezTo>
                <a:cubicBezTo>
                  <a:pt x="54" y="221"/>
                  <a:pt x="48" y="224"/>
                  <a:pt x="45" y="228"/>
                </a:cubicBezTo>
                <a:cubicBezTo>
                  <a:pt x="26" y="228"/>
                  <a:pt x="26" y="228"/>
                  <a:pt x="26" y="228"/>
                </a:cubicBezTo>
                <a:cubicBezTo>
                  <a:pt x="26" y="158"/>
                  <a:pt x="26" y="158"/>
                  <a:pt x="26" y="158"/>
                </a:cubicBezTo>
                <a:cubicBezTo>
                  <a:pt x="71" y="135"/>
                  <a:pt x="71" y="135"/>
                  <a:pt x="71" y="135"/>
                </a:cubicBezTo>
                <a:cubicBezTo>
                  <a:pt x="76" y="133"/>
                  <a:pt x="78" y="128"/>
                  <a:pt x="78" y="123"/>
                </a:cubicBezTo>
                <a:cubicBezTo>
                  <a:pt x="78" y="98"/>
                  <a:pt x="78" y="98"/>
                  <a:pt x="78" y="98"/>
                </a:cubicBezTo>
                <a:cubicBezTo>
                  <a:pt x="78" y="90"/>
                  <a:pt x="72" y="84"/>
                  <a:pt x="65" y="84"/>
                </a:cubicBezTo>
                <a:cubicBezTo>
                  <a:pt x="58" y="84"/>
                  <a:pt x="52" y="90"/>
                  <a:pt x="52" y="98"/>
                </a:cubicBezTo>
                <a:cubicBezTo>
                  <a:pt x="52" y="115"/>
                  <a:pt x="52" y="115"/>
                  <a:pt x="52" y="115"/>
                </a:cubicBezTo>
                <a:cubicBezTo>
                  <a:pt x="7" y="138"/>
                  <a:pt x="7" y="138"/>
                  <a:pt x="7" y="138"/>
                </a:cubicBezTo>
                <a:cubicBezTo>
                  <a:pt x="2" y="140"/>
                  <a:pt x="0" y="144"/>
                  <a:pt x="0" y="150"/>
                </a:cubicBezTo>
                <a:cubicBezTo>
                  <a:pt x="0" y="335"/>
                  <a:pt x="0" y="335"/>
                  <a:pt x="0" y="335"/>
                </a:cubicBezTo>
                <a:cubicBezTo>
                  <a:pt x="0" y="342"/>
                  <a:pt x="6" y="348"/>
                  <a:pt x="13" y="348"/>
                </a:cubicBezTo>
                <a:cubicBezTo>
                  <a:pt x="52" y="348"/>
                  <a:pt x="52" y="348"/>
                  <a:pt x="52" y="348"/>
                </a:cubicBezTo>
                <a:cubicBezTo>
                  <a:pt x="52" y="406"/>
                  <a:pt x="52" y="406"/>
                  <a:pt x="52" y="406"/>
                </a:cubicBezTo>
                <a:cubicBezTo>
                  <a:pt x="52" y="413"/>
                  <a:pt x="58" y="419"/>
                  <a:pt x="65" y="419"/>
                </a:cubicBezTo>
                <a:cubicBezTo>
                  <a:pt x="213" y="419"/>
                  <a:pt x="213" y="419"/>
                  <a:pt x="213" y="419"/>
                </a:cubicBezTo>
                <a:cubicBezTo>
                  <a:pt x="220" y="419"/>
                  <a:pt x="226" y="413"/>
                  <a:pt x="226" y="406"/>
                </a:cubicBezTo>
                <a:cubicBezTo>
                  <a:pt x="226" y="309"/>
                  <a:pt x="226" y="309"/>
                  <a:pt x="226" y="309"/>
                </a:cubicBezTo>
                <a:cubicBezTo>
                  <a:pt x="226" y="306"/>
                  <a:pt x="225" y="302"/>
                  <a:pt x="223" y="300"/>
                </a:cubicBezTo>
                <a:cubicBezTo>
                  <a:pt x="223" y="300"/>
                  <a:pt x="222" y="300"/>
                  <a:pt x="222" y="300"/>
                </a:cubicBezTo>
                <a:cubicBezTo>
                  <a:pt x="222" y="299"/>
                  <a:pt x="222" y="299"/>
                  <a:pt x="221" y="299"/>
                </a:cubicBezTo>
                <a:cubicBezTo>
                  <a:pt x="221" y="299"/>
                  <a:pt x="221" y="298"/>
                  <a:pt x="221" y="298"/>
                </a:cubicBezTo>
                <a:cubicBezTo>
                  <a:pt x="220" y="298"/>
                  <a:pt x="220" y="298"/>
                  <a:pt x="220" y="298"/>
                </a:cubicBezTo>
                <a:cubicBezTo>
                  <a:pt x="220" y="298"/>
                  <a:pt x="220" y="298"/>
                  <a:pt x="220" y="298"/>
                </a:cubicBezTo>
                <a:cubicBezTo>
                  <a:pt x="220" y="298"/>
                  <a:pt x="220" y="298"/>
                  <a:pt x="220" y="298"/>
                </a:cubicBezTo>
                <a:cubicBezTo>
                  <a:pt x="220" y="298"/>
                  <a:pt x="219" y="297"/>
                  <a:pt x="219" y="297"/>
                </a:cubicBezTo>
                <a:cubicBezTo>
                  <a:pt x="219" y="297"/>
                  <a:pt x="219" y="297"/>
                  <a:pt x="219" y="297"/>
                </a:cubicBezTo>
                <a:cubicBezTo>
                  <a:pt x="218" y="297"/>
                  <a:pt x="218" y="297"/>
                  <a:pt x="218" y="297"/>
                </a:cubicBezTo>
                <a:cubicBezTo>
                  <a:pt x="218" y="297"/>
                  <a:pt x="217" y="296"/>
                  <a:pt x="217" y="296"/>
                </a:cubicBezTo>
                <a:cubicBezTo>
                  <a:pt x="217" y="296"/>
                  <a:pt x="216" y="296"/>
                  <a:pt x="216" y="296"/>
                </a:cubicBezTo>
                <a:cubicBezTo>
                  <a:pt x="216" y="296"/>
                  <a:pt x="216" y="296"/>
                  <a:pt x="215" y="296"/>
                </a:cubicBezTo>
                <a:cubicBezTo>
                  <a:pt x="215" y="296"/>
                  <a:pt x="215" y="296"/>
                  <a:pt x="214" y="296"/>
                </a:cubicBezTo>
                <a:cubicBezTo>
                  <a:pt x="214" y="296"/>
                  <a:pt x="214" y="296"/>
                  <a:pt x="214" y="296"/>
                </a:cubicBezTo>
                <a:cubicBezTo>
                  <a:pt x="213" y="296"/>
                  <a:pt x="213" y="296"/>
                  <a:pt x="212" y="296"/>
                </a:cubicBezTo>
                <a:cubicBezTo>
                  <a:pt x="212" y="296"/>
                  <a:pt x="212" y="296"/>
                  <a:pt x="212" y="296"/>
                </a:cubicBezTo>
                <a:cubicBezTo>
                  <a:pt x="210" y="296"/>
                  <a:pt x="209" y="296"/>
                  <a:pt x="207" y="297"/>
                </a:cubicBezTo>
                <a:cubicBezTo>
                  <a:pt x="207" y="297"/>
                  <a:pt x="207" y="297"/>
                  <a:pt x="207" y="297"/>
                </a:cubicBezTo>
                <a:cubicBezTo>
                  <a:pt x="207" y="297"/>
                  <a:pt x="207" y="297"/>
                  <a:pt x="207" y="297"/>
                </a:cubicBezTo>
                <a:cubicBezTo>
                  <a:pt x="207" y="297"/>
                  <a:pt x="207" y="297"/>
                  <a:pt x="207" y="297"/>
                </a:cubicBezTo>
                <a:cubicBezTo>
                  <a:pt x="206" y="297"/>
                  <a:pt x="206" y="297"/>
                  <a:pt x="206" y="297"/>
                </a:cubicBezTo>
                <a:cubicBezTo>
                  <a:pt x="173" y="314"/>
                  <a:pt x="173" y="314"/>
                  <a:pt x="173" y="314"/>
                </a:cubicBezTo>
                <a:cubicBezTo>
                  <a:pt x="173" y="158"/>
                  <a:pt x="173" y="158"/>
                  <a:pt x="173" y="158"/>
                </a:cubicBezTo>
                <a:cubicBezTo>
                  <a:pt x="219" y="135"/>
                  <a:pt x="219" y="135"/>
                  <a:pt x="219" y="135"/>
                </a:cubicBezTo>
                <a:cubicBezTo>
                  <a:pt x="223" y="133"/>
                  <a:pt x="226" y="128"/>
                  <a:pt x="226" y="123"/>
                </a:cubicBezTo>
                <a:cubicBezTo>
                  <a:pt x="226" y="56"/>
                  <a:pt x="226" y="56"/>
                  <a:pt x="226" y="56"/>
                </a:cubicBezTo>
                <a:cubicBezTo>
                  <a:pt x="226" y="49"/>
                  <a:pt x="220" y="43"/>
                  <a:pt x="213" y="43"/>
                </a:cubicBezTo>
                <a:cubicBezTo>
                  <a:pt x="115" y="43"/>
                  <a:pt x="115" y="43"/>
                  <a:pt x="115" y="43"/>
                </a:cubicBezTo>
                <a:cubicBezTo>
                  <a:pt x="143" y="27"/>
                  <a:pt x="143" y="27"/>
                  <a:pt x="143" y="27"/>
                </a:cubicBezTo>
                <a:cubicBezTo>
                  <a:pt x="272" y="27"/>
                  <a:pt x="272" y="27"/>
                  <a:pt x="272" y="27"/>
                </a:cubicBezTo>
                <a:cubicBezTo>
                  <a:pt x="272" y="357"/>
                  <a:pt x="272" y="357"/>
                  <a:pt x="272" y="357"/>
                </a:cubicBezTo>
                <a:cubicBezTo>
                  <a:pt x="242" y="374"/>
                  <a:pt x="242" y="374"/>
                  <a:pt x="242" y="374"/>
                </a:cubicBezTo>
                <a:cubicBezTo>
                  <a:pt x="235" y="378"/>
                  <a:pt x="233" y="386"/>
                  <a:pt x="237" y="392"/>
                </a:cubicBezTo>
                <a:cubicBezTo>
                  <a:pt x="240" y="399"/>
                  <a:pt x="249" y="401"/>
                  <a:pt x="255" y="397"/>
                </a:cubicBezTo>
                <a:cubicBezTo>
                  <a:pt x="292" y="377"/>
                  <a:pt x="292" y="377"/>
                  <a:pt x="292" y="377"/>
                </a:cubicBezTo>
                <a:cubicBezTo>
                  <a:pt x="296" y="374"/>
                  <a:pt x="298" y="370"/>
                  <a:pt x="298" y="365"/>
                </a:cubicBezTo>
                <a:cubicBezTo>
                  <a:pt x="298" y="14"/>
                  <a:pt x="298" y="14"/>
                  <a:pt x="298" y="14"/>
                </a:cubicBezTo>
                <a:cubicBezTo>
                  <a:pt x="298" y="6"/>
                  <a:pt x="292" y="0"/>
                  <a:pt x="285" y="0"/>
                </a:cubicBezTo>
                <a:close/>
                <a:moveTo>
                  <a:pt x="78" y="348"/>
                </a:moveTo>
                <a:cubicBezTo>
                  <a:pt x="157" y="348"/>
                  <a:pt x="157" y="348"/>
                  <a:pt x="157" y="348"/>
                </a:cubicBezTo>
                <a:cubicBezTo>
                  <a:pt x="159" y="349"/>
                  <a:pt x="162" y="349"/>
                  <a:pt x="164" y="348"/>
                </a:cubicBezTo>
                <a:cubicBezTo>
                  <a:pt x="166" y="348"/>
                  <a:pt x="168" y="347"/>
                  <a:pt x="169" y="346"/>
                </a:cubicBezTo>
                <a:cubicBezTo>
                  <a:pt x="200" y="331"/>
                  <a:pt x="200" y="331"/>
                  <a:pt x="200" y="331"/>
                </a:cubicBezTo>
                <a:cubicBezTo>
                  <a:pt x="200" y="392"/>
                  <a:pt x="200" y="392"/>
                  <a:pt x="200" y="392"/>
                </a:cubicBezTo>
                <a:cubicBezTo>
                  <a:pt x="78" y="392"/>
                  <a:pt x="78" y="392"/>
                  <a:pt x="78" y="392"/>
                </a:cubicBezTo>
                <a:lnTo>
                  <a:pt x="78" y="348"/>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7" name="Freeform 465"/>
          <p:cNvSpPr>
            <a:spLocks/>
          </p:cNvSpPr>
          <p:nvPr userDrawn="1"/>
        </p:nvSpPr>
        <p:spPr bwMode="auto">
          <a:xfrm>
            <a:off x="5629683" y="1303068"/>
            <a:ext cx="390627" cy="400051"/>
          </a:xfrm>
          <a:custGeom>
            <a:avLst/>
            <a:gdLst/>
            <a:ahLst/>
            <a:cxnLst>
              <a:cxn ang="0">
                <a:pos x="28" y="296"/>
              </a:cxn>
              <a:cxn ang="0">
                <a:pos x="28" y="301"/>
              </a:cxn>
              <a:cxn ang="0">
                <a:pos x="16" y="330"/>
              </a:cxn>
              <a:cxn ang="0">
                <a:pos x="2" y="394"/>
              </a:cxn>
              <a:cxn ang="0">
                <a:pos x="160" y="426"/>
              </a:cxn>
              <a:cxn ang="0">
                <a:pos x="168" y="415"/>
              </a:cxn>
              <a:cxn ang="0">
                <a:pos x="271" y="373"/>
              </a:cxn>
              <a:cxn ang="0">
                <a:pos x="377" y="462"/>
              </a:cxn>
              <a:cxn ang="0">
                <a:pos x="274" y="346"/>
              </a:cxn>
              <a:cxn ang="0">
                <a:pos x="160" y="385"/>
              </a:cxn>
              <a:cxn ang="0">
                <a:pos x="148" y="398"/>
              </a:cxn>
              <a:cxn ang="0">
                <a:pos x="138" y="409"/>
              </a:cxn>
              <a:cxn ang="0">
                <a:pos x="28" y="389"/>
              </a:cxn>
              <a:cxn ang="0">
                <a:pos x="38" y="345"/>
              </a:cxn>
              <a:cxn ang="0">
                <a:pos x="61" y="319"/>
              </a:cxn>
              <a:cxn ang="0">
                <a:pos x="54" y="296"/>
              </a:cxn>
              <a:cxn ang="0">
                <a:pos x="375" y="34"/>
              </a:cxn>
              <a:cxn ang="0">
                <a:pos x="430" y="73"/>
              </a:cxn>
              <a:cxn ang="0">
                <a:pos x="331" y="150"/>
              </a:cxn>
              <a:cxn ang="0">
                <a:pos x="305" y="101"/>
              </a:cxn>
              <a:cxn ang="0">
                <a:pos x="300" y="99"/>
              </a:cxn>
              <a:cxn ang="0">
                <a:pos x="134" y="235"/>
              </a:cxn>
              <a:cxn ang="0">
                <a:pos x="135" y="242"/>
              </a:cxn>
              <a:cxn ang="0">
                <a:pos x="141" y="249"/>
              </a:cxn>
              <a:cxn ang="0">
                <a:pos x="177" y="278"/>
              </a:cxn>
              <a:cxn ang="0">
                <a:pos x="79" y="355"/>
              </a:cxn>
              <a:cxn ang="0">
                <a:pos x="58" y="345"/>
              </a:cxn>
              <a:cxn ang="0">
                <a:pos x="57" y="371"/>
              </a:cxn>
              <a:cxn ang="0">
                <a:pos x="59" y="374"/>
              </a:cxn>
              <a:cxn ang="0">
                <a:pos x="158" y="353"/>
              </a:cxn>
              <a:cxn ang="0">
                <a:pos x="201" y="263"/>
              </a:cxn>
              <a:cxn ang="0">
                <a:pos x="198" y="259"/>
              </a:cxn>
              <a:cxn ang="0">
                <a:pos x="161" y="231"/>
              </a:cxn>
              <a:cxn ang="0">
                <a:pos x="290" y="126"/>
              </a:cxn>
              <a:cxn ang="0">
                <a:pos x="311" y="167"/>
              </a:cxn>
              <a:cxn ang="0">
                <a:pos x="314" y="171"/>
              </a:cxn>
              <a:cxn ang="0">
                <a:pos x="453" y="58"/>
              </a:cxn>
              <a:cxn ang="0">
                <a:pos x="453" y="57"/>
              </a:cxn>
              <a:cxn ang="0">
                <a:pos x="385" y="9"/>
              </a:cxn>
              <a:cxn ang="0">
                <a:pos x="384" y="8"/>
              </a:cxn>
              <a:cxn ang="0">
                <a:pos x="158" y="95"/>
              </a:cxn>
            </a:cxnLst>
            <a:rect l="0" t="0" r="r" b="b"/>
            <a:pathLst>
              <a:path w="463" h="474">
                <a:moveTo>
                  <a:pt x="158" y="95"/>
                </a:moveTo>
                <a:cubicBezTo>
                  <a:pt x="83" y="157"/>
                  <a:pt x="33" y="233"/>
                  <a:pt x="28" y="296"/>
                </a:cubicBezTo>
                <a:cubicBezTo>
                  <a:pt x="28" y="296"/>
                  <a:pt x="27" y="296"/>
                  <a:pt x="27" y="297"/>
                </a:cubicBezTo>
                <a:cubicBezTo>
                  <a:pt x="27" y="298"/>
                  <a:pt x="28" y="299"/>
                  <a:pt x="28" y="301"/>
                </a:cubicBezTo>
                <a:cubicBezTo>
                  <a:pt x="28" y="301"/>
                  <a:pt x="30" y="307"/>
                  <a:pt x="32" y="314"/>
                </a:cubicBezTo>
                <a:cubicBezTo>
                  <a:pt x="25" y="320"/>
                  <a:pt x="18" y="328"/>
                  <a:pt x="16" y="330"/>
                </a:cubicBezTo>
                <a:cubicBezTo>
                  <a:pt x="6" y="345"/>
                  <a:pt x="0" y="362"/>
                  <a:pt x="0" y="379"/>
                </a:cubicBezTo>
                <a:cubicBezTo>
                  <a:pt x="0" y="384"/>
                  <a:pt x="1" y="389"/>
                  <a:pt x="2" y="394"/>
                </a:cubicBezTo>
                <a:cubicBezTo>
                  <a:pt x="6" y="416"/>
                  <a:pt x="18" y="435"/>
                  <a:pt x="36" y="448"/>
                </a:cubicBezTo>
                <a:cubicBezTo>
                  <a:pt x="74" y="474"/>
                  <a:pt x="131" y="464"/>
                  <a:pt x="160" y="426"/>
                </a:cubicBezTo>
                <a:cubicBezTo>
                  <a:pt x="160" y="426"/>
                  <a:pt x="160" y="426"/>
                  <a:pt x="159" y="426"/>
                </a:cubicBezTo>
                <a:cubicBezTo>
                  <a:pt x="159" y="426"/>
                  <a:pt x="168" y="415"/>
                  <a:pt x="168" y="415"/>
                </a:cubicBezTo>
                <a:cubicBezTo>
                  <a:pt x="169" y="415"/>
                  <a:pt x="179" y="403"/>
                  <a:pt x="180" y="403"/>
                </a:cubicBezTo>
                <a:cubicBezTo>
                  <a:pt x="201" y="380"/>
                  <a:pt x="236" y="369"/>
                  <a:pt x="271" y="373"/>
                </a:cubicBezTo>
                <a:cubicBezTo>
                  <a:pt x="319" y="379"/>
                  <a:pt x="358" y="411"/>
                  <a:pt x="362" y="450"/>
                </a:cubicBezTo>
                <a:cubicBezTo>
                  <a:pt x="363" y="457"/>
                  <a:pt x="370" y="463"/>
                  <a:pt x="377" y="462"/>
                </a:cubicBezTo>
                <a:cubicBezTo>
                  <a:pt x="385" y="461"/>
                  <a:pt x="390" y="454"/>
                  <a:pt x="389" y="447"/>
                </a:cubicBezTo>
                <a:cubicBezTo>
                  <a:pt x="383" y="396"/>
                  <a:pt x="334" y="353"/>
                  <a:pt x="274" y="346"/>
                </a:cubicBezTo>
                <a:cubicBezTo>
                  <a:pt x="230" y="341"/>
                  <a:pt x="187" y="355"/>
                  <a:pt x="160" y="384"/>
                </a:cubicBezTo>
                <a:cubicBezTo>
                  <a:pt x="160" y="385"/>
                  <a:pt x="160" y="385"/>
                  <a:pt x="160" y="385"/>
                </a:cubicBezTo>
                <a:cubicBezTo>
                  <a:pt x="148" y="397"/>
                  <a:pt x="148" y="397"/>
                  <a:pt x="148" y="397"/>
                </a:cubicBezTo>
                <a:cubicBezTo>
                  <a:pt x="148" y="398"/>
                  <a:pt x="148" y="398"/>
                  <a:pt x="148" y="398"/>
                </a:cubicBezTo>
                <a:cubicBezTo>
                  <a:pt x="139" y="409"/>
                  <a:pt x="139" y="409"/>
                  <a:pt x="139" y="409"/>
                </a:cubicBezTo>
                <a:cubicBezTo>
                  <a:pt x="139" y="409"/>
                  <a:pt x="139" y="409"/>
                  <a:pt x="138" y="409"/>
                </a:cubicBezTo>
                <a:cubicBezTo>
                  <a:pt x="116" y="439"/>
                  <a:pt x="75" y="442"/>
                  <a:pt x="52" y="426"/>
                </a:cubicBezTo>
                <a:cubicBezTo>
                  <a:pt x="39" y="417"/>
                  <a:pt x="31" y="404"/>
                  <a:pt x="28" y="389"/>
                </a:cubicBezTo>
                <a:cubicBezTo>
                  <a:pt x="27" y="386"/>
                  <a:pt x="27" y="383"/>
                  <a:pt x="27" y="379"/>
                </a:cubicBezTo>
                <a:cubicBezTo>
                  <a:pt x="27" y="367"/>
                  <a:pt x="31" y="356"/>
                  <a:pt x="38" y="345"/>
                </a:cubicBezTo>
                <a:cubicBezTo>
                  <a:pt x="40" y="343"/>
                  <a:pt x="49" y="334"/>
                  <a:pt x="54" y="331"/>
                </a:cubicBezTo>
                <a:cubicBezTo>
                  <a:pt x="58" y="329"/>
                  <a:pt x="61" y="324"/>
                  <a:pt x="61" y="319"/>
                </a:cubicBezTo>
                <a:cubicBezTo>
                  <a:pt x="61" y="318"/>
                  <a:pt x="61" y="317"/>
                  <a:pt x="60" y="315"/>
                </a:cubicBezTo>
                <a:cubicBezTo>
                  <a:pt x="60" y="315"/>
                  <a:pt x="56" y="300"/>
                  <a:pt x="54" y="296"/>
                </a:cubicBezTo>
                <a:cubicBezTo>
                  <a:pt x="60" y="241"/>
                  <a:pt x="107" y="171"/>
                  <a:pt x="175" y="116"/>
                </a:cubicBezTo>
                <a:cubicBezTo>
                  <a:pt x="243" y="61"/>
                  <a:pt x="321" y="29"/>
                  <a:pt x="375" y="34"/>
                </a:cubicBezTo>
                <a:cubicBezTo>
                  <a:pt x="395" y="43"/>
                  <a:pt x="413" y="55"/>
                  <a:pt x="429" y="70"/>
                </a:cubicBezTo>
                <a:cubicBezTo>
                  <a:pt x="429" y="71"/>
                  <a:pt x="430" y="72"/>
                  <a:pt x="430" y="73"/>
                </a:cubicBezTo>
                <a:cubicBezTo>
                  <a:pt x="430" y="85"/>
                  <a:pt x="419" y="106"/>
                  <a:pt x="394" y="127"/>
                </a:cubicBezTo>
                <a:cubicBezTo>
                  <a:pt x="367" y="148"/>
                  <a:pt x="342" y="154"/>
                  <a:pt x="331" y="150"/>
                </a:cubicBezTo>
                <a:cubicBezTo>
                  <a:pt x="324" y="137"/>
                  <a:pt x="318" y="123"/>
                  <a:pt x="313" y="109"/>
                </a:cubicBezTo>
                <a:cubicBezTo>
                  <a:pt x="312" y="105"/>
                  <a:pt x="308" y="102"/>
                  <a:pt x="305" y="101"/>
                </a:cubicBezTo>
                <a:cubicBezTo>
                  <a:pt x="303" y="100"/>
                  <a:pt x="303" y="100"/>
                  <a:pt x="303" y="100"/>
                </a:cubicBezTo>
                <a:cubicBezTo>
                  <a:pt x="302" y="100"/>
                  <a:pt x="301" y="100"/>
                  <a:pt x="300" y="99"/>
                </a:cubicBezTo>
                <a:cubicBezTo>
                  <a:pt x="268" y="96"/>
                  <a:pt x="226" y="111"/>
                  <a:pt x="193" y="138"/>
                </a:cubicBezTo>
                <a:cubicBezTo>
                  <a:pt x="160" y="165"/>
                  <a:pt x="136" y="203"/>
                  <a:pt x="134" y="235"/>
                </a:cubicBezTo>
                <a:cubicBezTo>
                  <a:pt x="134" y="235"/>
                  <a:pt x="134" y="236"/>
                  <a:pt x="134" y="236"/>
                </a:cubicBezTo>
                <a:cubicBezTo>
                  <a:pt x="134" y="238"/>
                  <a:pt x="134" y="240"/>
                  <a:pt x="135" y="242"/>
                </a:cubicBezTo>
                <a:cubicBezTo>
                  <a:pt x="136" y="243"/>
                  <a:pt x="136" y="243"/>
                  <a:pt x="136" y="243"/>
                </a:cubicBezTo>
                <a:cubicBezTo>
                  <a:pt x="137" y="246"/>
                  <a:pt x="139" y="248"/>
                  <a:pt x="141" y="249"/>
                </a:cubicBezTo>
                <a:cubicBezTo>
                  <a:pt x="154" y="257"/>
                  <a:pt x="166" y="266"/>
                  <a:pt x="177" y="276"/>
                </a:cubicBezTo>
                <a:cubicBezTo>
                  <a:pt x="177" y="276"/>
                  <a:pt x="177" y="277"/>
                  <a:pt x="177" y="278"/>
                </a:cubicBezTo>
                <a:cubicBezTo>
                  <a:pt x="177" y="290"/>
                  <a:pt x="166" y="312"/>
                  <a:pt x="141" y="332"/>
                </a:cubicBezTo>
                <a:cubicBezTo>
                  <a:pt x="114" y="354"/>
                  <a:pt x="89" y="359"/>
                  <a:pt x="79" y="355"/>
                </a:cubicBezTo>
                <a:cubicBezTo>
                  <a:pt x="77" y="353"/>
                  <a:pt x="76" y="351"/>
                  <a:pt x="76" y="351"/>
                </a:cubicBezTo>
                <a:cubicBezTo>
                  <a:pt x="72" y="344"/>
                  <a:pt x="64" y="342"/>
                  <a:pt x="58" y="345"/>
                </a:cubicBezTo>
                <a:cubicBezTo>
                  <a:pt x="51" y="349"/>
                  <a:pt x="49" y="357"/>
                  <a:pt x="53" y="363"/>
                </a:cubicBezTo>
                <a:cubicBezTo>
                  <a:pt x="57" y="371"/>
                  <a:pt x="57" y="371"/>
                  <a:pt x="57" y="371"/>
                </a:cubicBezTo>
                <a:cubicBezTo>
                  <a:pt x="57" y="372"/>
                  <a:pt x="58" y="372"/>
                  <a:pt x="58" y="373"/>
                </a:cubicBezTo>
                <a:cubicBezTo>
                  <a:pt x="59" y="374"/>
                  <a:pt x="59" y="374"/>
                  <a:pt x="59" y="374"/>
                </a:cubicBezTo>
                <a:cubicBezTo>
                  <a:pt x="60" y="375"/>
                  <a:pt x="61" y="376"/>
                  <a:pt x="62" y="376"/>
                </a:cubicBezTo>
                <a:cubicBezTo>
                  <a:pt x="83" y="391"/>
                  <a:pt x="123" y="381"/>
                  <a:pt x="158" y="353"/>
                </a:cubicBezTo>
                <a:cubicBezTo>
                  <a:pt x="187" y="330"/>
                  <a:pt x="203" y="301"/>
                  <a:pt x="203" y="278"/>
                </a:cubicBezTo>
                <a:cubicBezTo>
                  <a:pt x="203" y="273"/>
                  <a:pt x="203" y="268"/>
                  <a:pt x="201" y="263"/>
                </a:cubicBezTo>
                <a:cubicBezTo>
                  <a:pt x="200" y="262"/>
                  <a:pt x="200" y="261"/>
                  <a:pt x="199" y="260"/>
                </a:cubicBezTo>
                <a:cubicBezTo>
                  <a:pt x="198" y="259"/>
                  <a:pt x="198" y="259"/>
                  <a:pt x="198" y="259"/>
                </a:cubicBezTo>
                <a:cubicBezTo>
                  <a:pt x="198" y="259"/>
                  <a:pt x="197" y="258"/>
                  <a:pt x="197" y="258"/>
                </a:cubicBezTo>
                <a:cubicBezTo>
                  <a:pt x="186" y="248"/>
                  <a:pt x="174" y="239"/>
                  <a:pt x="161" y="231"/>
                </a:cubicBezTo>
                <a:cubicBezTo>
                  <a:pt x="165" y="210"/>
                  <a:pt x="181" y="182"/>
                  <a:pt x="210" y="159"/>
                </a:cubicBezTo>
                <a:cubicBezTo>
                  <a:pt x="239" y="135"/>
                  <a:pt x="270" y="126"/>
                  <a:pt x="290" y="126"/>
                </a:cubicBezTo>
                <a:cubicBezTo>
                  <a:pt x="296" y="140"/>
                  <a:pt x="302" y="153"/>
                  <a:pt x="310" y="166"/>
                </a:cubicBezTo>
                <a:cubicBezTo>
                  <a:pt x="310" y="166"/>
                  <a:pt x="311" y="167"/>
                  <a:pt x="311" y="167"/>
                </a:cubicBezTo>
                <a:cubicBezTo>
                  <a:pt x="312" y="168"/>
                  <a:pt x="312" y="168"/>
                  <a:pt x="312" y="168"/>
                </a:cubicBezTo>
                <a:cubicBezTo>
                  <a:pt x="312" y="169"/>
                  <a:pt x="313" y="170"/>
                  <a:pt x="314" y="171"/>
                </a:cubicBezTo>
                <a:cubicBezTo>
                  <a:pt x="336" y="185"/>
                  <a:pt x="376" y="176"/>
                  <a:pt x="411" y="147"/>
                </a:cubicBezTo>
                <a:cubicBezTo>
                  <a:pt x="446" y="119"/>
                  <a:pt x="463" y="82"/>
                  <a:pt x="453" y="58"/>
                </a:cubicBezTo>
                <a:cubicBezTo>
                  <a:pt x="453" y="58"/>
                  <a:pt x="453" y="58"/>
                  <a:pt x="453" y="58"/>
                </a:cubicBezTo>
                <a:cubicBezTo>
                  <a:pt x="453" y="57"/>
                  <a:pt x="453" y="57"/>
                  <a:pt x="453" y="57"/>
                </a:cubicBezTo>
                <a:cubicBezTo>
                  <a:pt x="452" y="55"/>
                  <a:pt x="451" y="53"/>
                  <a:pt x="450" y="52"/>
                </a:cubicBezTo>
                <a:cubicBezTo>
                  <a:pt x="430" y="34"/>
                  <a:pt x="409" y="20"/>
                  <a:pt x="385" y="9"/>
                </a:cubicBezTo>
                <a:cubicBezTo>
                  <a:pt x="385" y="9"/>
                  <a:pt x="385" y="9"/>
                  <a:pt x="384" y="9"/>
                </a:cubicBezTo>
                <a:cubicBezTo>
                  <a:pt x="384" y="8"/>
                  <a:pt x="384" y="8"/>
                  <a:pt x="384" y="8"/>
                </a:cubicBezTo>
                <a:cubicBezTo>
                  <a:pt x="383" y="8"/>
                  <a:pt x="382" y="8"/>
                  <a:pt x="380" y="8"/>
                </a:cubicBezTo>
                <a:cubicBezTo>
                  <a:pt x="319" y="0"/>
                  <a:pt x="234" y="34"/>
                  <a:pt x="158" y="95"/>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8" name="Freeform 481"/>
          <p:cNvSpPr>
            <a:spLocks/>
          </p:cNvSpPr>
          <p:nvPr userDrawn="1"/>
        </p:nvSpPr>
        <p:spPr bwMode="auto">
          <a:xfrm>
            <a:off x="5645165" y="2249774"/>
            <a:ext cx="359662" cy="372665"/>
          </a:xfrm>
          <a:custGeom>
            <a:avLst/>
            <a:gdLst/>
            <a:ahLst/>
            <a:cxnLst>
              <a:cxn ang="0">
                <a:pos x="366" y="146"/>
              </a:cxn>
              <a:cxn ang="0">
                <a:pos x="276" y="107"/>
              </a:cxn>
              <a:cxn ang="0">
                <a:pos x="185" y="144"/>
              </a:cxn>
              <a:cxn ang="0">
                <a:pos x="153" y="218"/>
              </a:cxn>
              <a:cxn ang="0">
                <a:pos x="183" y="292"/>
              </a:cxn>
              <a:cxn ang="0">
                <a:pos x="244" y="318"/>
              </a:cxn>
              <a:cxn ang="0">
                <a:pos x="306" y="294"/>
              </a:cxn>
              <a:cxn ang="0">
                <a:pos x="307" y="192"/>
              </a:cxn>
              <a:cxn ang="0">
                <a:pos x="265" y="174"/>
              </a:cxn>
              <a:cxn ang="0">
                <a:pos x="222" y="191"/>
              </a:cxn>
              <a:cxn ang="0">
                <a:pos x="221" y="263"/>
              </a:cxn>
              <a:cxn ang="0">
                <a:pos x="240" y="263"/>
              </a:cxn>
              <a:cxn ang="0">
                <a:pos x="240" y="244"/>
              </a:cxn>
              <a:cxn ang="0">
                <a:pos x="241" y="210"/>
              </a:cxn>
              <a:cxn ang="0">
                <a:pos x="264" y="200"/>
              </a:cxn>
              <a:cxn ang="0">
                <a:pos x="288" y="210"/>
              </a:cxn>
              <a:cxn ang="0">
                <a:pos x="287" y="275"/>
              </a:cxn>
              <a:cxn ang="0">
                <a:pos x="245" y="292"/>
              </a:cxn>
              <a:cxn ang="0">
                <a:pos x="202" y="274"/>
              </a:cxn>
              <a:cxn ang="0">
                <a:pos x="180" y="218"/>
              </a:cxn>
              <a:cxn ang="0">
                <a:pos x="204" y="163"/>
              </a:cxn>
              <a:cxn ang="0">
                <a:pos x="276" y="134"/>
              </a:cxn>
              <a:cxn ang="0">
                <a:pos x="347" y="164"/>
              </a:cxn>
              <a:cxn ang="0">
                <a:pos x="345" y="348"/>
              </a:cxn>
              <a:cxn ang="0">
                <a:pos x="110" y="346"/>
              </a:cxn>
              <a:cxn ang="0">
                <a:pos x="112" y="49"/>
              </a:cxn>
              <a:cxn ang="0">
                <a:pos x="112" y="113"/>
              </a:cxn>
              <a:cxn ang="0">
                <a:pos x="125" y="127"/>
              </a:cxn>
              <a:cxn ang="0">
                <a:pos x="138" y="113"/>
              </a:cxn>
              <a:cxn ang="0">
                <a:pos x="138" y="14"/>
              </a:cxn>
              <a:cxn ang="0">
                <a:pos x="134" y="4"/>
              </a:cxn>
              <a:cxn ang="0">
                <a:pos x="125" y="0"/>
              </a:cxn>
              <a:cxn ang="0">
                <a:pos x="25" y="0"/>
              </a:cxn>
              <a:cxn ang="0">
                <a:pos x="12" y="14"/>
              </a:cxn>
              <a:cxn ang="0">
                <a:pos x="25" y="27"/>
              </a:cxn>
              <a:cxn ang="0">
                <a:pos x="97" y="27"/>
              </a:cxn>
              <a:cxn ang="0">
                <a:pos x="95" y="28"/>
              </a:cxn>
              <a:cxn ang="0">
                <a:pos x="91" y="364"/>
              </a:cxn>
              <a:cxn ang="0">
                <a:pos x="364" y="367"/>
              </a:cxn>
              <a:cxn ang="0">
                <a:pos x="366" y="146"/>
              </a:cxn>
            </a:cxnLst>
            <a:rect l="0" t="0" r="r" b="b"/>
            <a:pathLst>
              <a:path w="427" h="442">
                <a:moveTo>
                  <a:pt x="366" y="146"/>
                </a:moveTo>
                <a:cubicBezTo>
                  <a:pt x="342" y="121"/>
                  <a:pt x="310" y="107"/>
                  <a:pt x="276" y="107"/>
                </a:cubicBezTo>
                <a:cubicBezTo>
                  <a:pt x="242" y="107"/>
                  <a:pt x="209" y="120"/>
                  <a:pt x="185" y="144"/>
                </a:cubicBezTo>
                <a:cubicBezTo>
                  <a:pt x="165" y="163"/>
                  <a:pt x="154" y="189"/>
                  <a:pt x="153" y="218"/>
                </a:cubicBezTo>
                <a:cubicBezTo>
                  <a:pt x="153" y="246"/>
                  <a:pt x="164" y="272"/>
                  <a:pt x="183" y="292"/>
                </a:cubicBezTo>
                <a:cubicBezTo>
                  <a:pt x="200" y="309"/>
                  <a:pt x="221" y="318"/>
                  <a:pt x="244" y="318"/>
                </a:cubicBezTo>
                <a:cubicBezTo>
                  <a:pt x="268" y="319"/>
                  <a:pt x="289" y="310"/>
                  <a:pt x="306" y="294"/>
                </a:cubicBezTo>
                <a:cubicBezTo>
                  <a:pt x="335" y="266"/>
                  <a:pt x="335" y="220"/>
                  <a:pt x="307" y="192"/>
                </a:cubicBezTo>
                <a:cubicBezTo>
                  <a:pt x="296" y="180"/>
                  <a:pt x="281" y="174"/>
                  <a:pt x="265" y="174"/>
                </a:cubicBezTo>
                <a:cubicBezTo>
                  <a:pt x="249" y="173"/>
                  <a:pt x="233" y="179"/>
                  <a:pt x="222" y="191"/>
                </a:cubicBezTo>
                <a:cubicBezTo>
                  <a:pt x="202" y="210"/>
                  <a:pt x="201" y="243"/>
                  <a:pt x="221" y="263"/>
                </a:cubicBezTo>
                <a:cubicBezTo>
                  <a:pt x="226" y="268"/>
                  <a:pt x="235" y="268"/>
                  <a:pt x="240" y="263"/>
                </a:cubicBezTo>
                <a:cubicBezTo>
                  <a:pt x="245" y="258"/>
                  <a:pt x="245" y="249"/>
                  <a:pt x="240" y="244"/>
                </a:cubicBezTo>
                <a:cubicBezTo>
                  <a:pt x="231" y="235"/>
                  <a:pt x="231" y="219"/>
                  <a:pt x="241" y="210"/>
                </a:cubicBezTo>
                <a:cubicBezTo>
                  <a:pt x="247" y="203"/>
                  <a:pt x="255" y="200"/>
                  <a:pt x="264" y="200"/>
                </a:cubicBezTo>
                <a:cubicBezTo>
                  <a:pt x="273" y="200"/>
                  <a:pt x="282" y="204"/>
                  <a:pt x="288" y="210"/>
                </a:cubicBezTo>
                <a:cubicBezTo>
                  <a:pt x="306" y="228"/>
                  <a:pt x="305" y="257"/>
                  <a:pt x="287" y="275"/>
                </a:cubicBezTo>
                <a:cubicBezTo>
                  <a:pt x="276" y="286"/>
                  <a:pt x="261" y="292"/>
                  <a:pt x="245" y="292"/>
                </a:cubicBezTo>
                <a:cubicBezTo>
                  <a:pt x="229" y="292"/>
                  <a:pt x="214" y="285"/>
                  <a:pt x="202" y="274"/>
                </a:cubicBezTo>
                <a:cubicBezTo>
                  <a:pt x="188" y="259"/>
                  <a:pt x="180" y="239"/>
                  <a:pt x="180" y="218"/>
                </a:cubicBezTo>
                <a:cubicBezTo>
                  <a:pt x="180" y="197"/>
                  <a:pt x="189" y="177"/>
                  <a:pt x="204" y="163"/>
                </a:cubicBezTo>
                <a:cubicBezTo>
                  <a:pt x="223" y="144"/>
                  <a:pt x="249" y="133"/>
                  <a:pt x="276" y="134"/>
                </a:cubicBezTo>
                <a:cubicBezTo>
                  <a:pt x="303" y="134"/>
                  <a:pt x="328" y="145"/>
                  <a:pt x="347" y="164"/>
                </a:cubicBezTo>
                <a:cubicBezTo>
                  <a:pt x="397" y="216"/>
                  <a:pt x="396" y="298"/>
                  <a:pt x="345" y="348"/>
                </a:cubicBezTo>
                <a:cubicBezTo>
                  <a:pt x="280" y="412"/>
                  <a:pt x="174" y="411"/>
                  <a:pt x="110" y="346"/>
                </a:cubicBezTo>
                <a:cubicBezTo>
                  <a:pt x="30" y="263"/>
                  <a:pt x="30" y="131"/>
                  <a:pt x="112" y="49"/>
                </a:cubicBezTo>
                <a:cubicBezTo>
                  <a:pt x="112" y="77"/>
                  <a:pt x="112" y="113"/>
                  <a:pt x="112" y="113"/>
                </a:cubicBezTo>
                <a:cubicBezTo>
                  <a:pt x="112" y="121"/>
                  <a:pt x="117" y="127"/>
                  <a:pt x="125" y="127"/>
                </a:cubicBezTo>
                <a:cubicBezTo>
                  <a:pt x="132" y="127"/>
                  <a:pt x="138" y="121"/>
                  <a:pt x="138" y="113"/>
                </a:cubicBezTo>
                <a:cubicBezTo>
                  <a:pt x="138" y="14"/>
                  <a:pt x="138" y="14"/>
                  <a:pt x="138" y="14"/>
                </a:cubicBezTo>
                <a:cubicBezTo>
                  <a:pt x="138" y="10"/>
                  <a:pt x="137" y="7"/>
                  <a:pt x="134" y="4"/>
                </a:cubicBezTo>
                <a:cubicBezTo>
                  <a:pt x="132" y="2"/>
                  <a:pt x="128" y="0"/>
                  <a:pt x="125" y="0"/>
                </a:cubicBezTo>
                <a:cubicBezTo>
                  <a:pt x="25" y="0"/>
                  <a:pt x="25" y="0"/>
                  <a:pt x="25" y="0"/>
                </a:cubicBezTo>
                <a:cubicBezTo>
                  <a:pt x="18" y="0"/>
                  <a:pt x="12" y="6"/>
                  <a:pt x="12" y="14"/>
                </a:cubicBezTo>
                <a:cubicBezTo>
                  <a:pt x="12" y="21"/>
                  <a:pt x="18" y="27"/>
                  <a:pt x="25" y="27"/>
                </a:cubicBezTo>
                <a:cubicBezTo>
                  <a:pt x="25" y="27"/>
                  <a:pt x="69" y="27"/>
                  <a:pt x="97" y="27"/>
                </a:cubicBezTo>
                <a:cubicBezTo>
                  <a:pt x="96" y="27"/>
                  <a:pt x="95" y="28"/>
                  <a:pt x="95" y="28"/>
                </a:cubicBezTo>
                <a:cubicBezTo>
                  <a:pt x="1" y="120"/>
                  <a:pt x="0" y="271"/>
                  <a:pt x="91" y="364"/>
                </a:cubicBezTo>
                <a:cubicBezTo>
                  <a:pt x="165" y="440"/>
                  <a:pt x="288" y="442"/>
                  <a:pt x="364" y="367"/>
                </a:cubicBezTo>
                <a:cubicBezTo>
                  <a:pt x="426" y="307"/>
                  <a:pt x="427" y="207"/>
                  <a:pt x="366" y="146"/>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9" name="Freeform 537"/>
          <p:cNvSpPr>
            <a:spLocks noEditPoints="1"/>
          </p:cNvSpPr>
          <p:nvPr userDrawn="1"/>
        </p:nvSpPr>
        <p:spPr bwMode="auto">
          <a:xfrm>
            <a:off x="5688637" y="2761407"/>
            <a:ext cx="272725" cy="382190"/>
          </a:xfrm>
          <a:custGeom>
            <a:avLst/>
            <a:gdLst/>
            <a:ahLst/>
            <a:cxnLst>
              <a:cxn ang="0">
                <a:pos x="299" y="124"/>
              </a:cxn>
              <a:cxn ang="0">
                <a:pos x="262" y="196"/>
              </a:cxn>
              <a:cxn ang="0">
                <a:pos x="230" y="147"/>
              </a:cxn>
              <a:cxn ang="0">
                <a:pos x="162" y="84"/>
              </a:cxn>
              <a:cxn ang="0">
                <a:pos x="95" y="147"/>
              </a:cxn>
              <a:cxn ang="0">
                <a:pos x="34" y="211"/>
              </a:cxn>
              <a:cxn ang="0">
                <a:pos x="28" y="82"/>
              </a:cxn>
              <a:cxn ang="0">
                <a:pos x="163" y="27"/>
              </a:cxn>
              <a:cxn ang="0">
                <a:pos x="284" y="72"/>
              </a:cxn>
              <a:cxn ang="0">
                <a:pos x="318" y="83"/>
              </a:cxn>
              <a:cxn ang="0">
                <a:pos x="311" y="58"/>
              </a:cxn>
              <a:cxn ang="0">
                <a:pos x="163" y="0"/>
              </a:cxn>
              <a:cxn ang="0">
                <a:pos x="14" y="58"/>
              </a:cxn>
              <a:cxn ang="0">
                <a:pos x="2" y="76"/>
              </a:cxn>
              <a:cxn ang="0">
                <a:pos x="97" y="425"/>
              </a:cxn>
              <a:cxn ang="0">
                <a:pos x="163" y="453"/>
              </a:cxn>
              <a:cxn ang="0">
                <a:pos x="228" y="425"/>
              </a:cxn>
              <a:cxn ang="0">
                <a:pos x="315" y="117"/>
              </a:cxn>
              <a:cxn ang="0">
                <a:pos x="149" y="264"/>
              </a:cxn>
              <a:cxn ang="0">
                <a:pos x="95" y="227"/>
              </a:cxn>
              <a:cxn ang="0">
                <a:pos x="185" y="227"/>
              </a:cxn>
              <a:cxn ang="0">
                <a:pos x="176" y="227"/>
              </a:cxn>
              <a:cxn ang="0">
                <a:pos x="181" y="195"/>
              </a:cxn>
              <a:cxn ang="0">
                <a:pos x="149" y="200"/>
              </a:cxn>
              <a:cxn ang="0">
                <a:pos x="149" y="191"/>
              </a:cxn>
              <a:cxn ang="0">
                <a:pos x="149" y="235"/>
              </a:cxn>
              <a:cxn ang="0">
                <a:pos x="149" y="227"/>
              </a:cxn>
              <a:cxn ang="0">
                <a:pos x="214" y="227"/>
              </a:cxn>
              <a:cxn ang="0">
                <a:pos x="176" y="279"/>
              </a:cxn>
              <a:cxn ang="0">
                <a:pos x="230" y="200"/>
              </a:cxn>
              <a:cxn ang="0">
                <a:pos x="176" y="163"/>
              </a:cxn>
              <a:cxn ang="0">
                <a:pos x="113" y="167"/>
              </a:cxn>
              <a:cxn ang="0">
                <a:pos x="125" y="176"/>
              </a:cxn>
              <a:cxn ang="0">
                <a:pos x="113" y="167"/>
              </a:cxn>
              <a:cxn ang="0">
                <a:pos x="183" y="423"/>
              </a:cxn>
              <a:cxn ang="0">
                <a:pos x="162" y="427"/>
              </a:cxn>
              <a:cxn ang="0">
                <a:pos x="39" y="257"/>
              </a:cxn>
              <a:cxn ang="0">
                <a:pos x="67" y="227"/>
              </a:cxn>
              <a:cxn ang="0">
                <a:pos x="149" y="329"/>
              </a:cxn>
              <a:cxn ang="0">
                <a:pos x="176" y="306"/>
              </a:cxn>
              <a:cxn ang="0">
                <a:pos x="266" y="227"/>
              </a:cxn>
              <a:cxn ang="0">
                <a:pos x="291" y="198"/>
              </a:cxn>
            </a:cxnLst>
            <a:rect l="0" t="0" r="r" b="b"/>
            <a:pathLst>
              <a:path w="324" h="454">
                <a:moveTo>
                  <a:pt x="315" y="117"/>
                </a:moveTo>
                <a:cubicBezTo>
                  <a:pt x="315" y="117"/>
                  <a:pt x="315" y="117"/>
                  <a:pt x="315" y="117"/>
                </a:cubicBezTo>
                <a:cubicBezTo>
                  <a:pt x="309" y="115"/>
                  <a:pt x="302" y="118"/>
                  <a:pt x="299" y="124"/>
                </a:cubicBezTo>
                <a:cubicBezTo>
                  <a:pt x="299" y="124"/>
                  <a:pt x="297" y="129"/>
                  <a:pt x="293" y="136"/>
                </a:cubicBezTo>
                <a:cubicBezTo>
                  <a:pt x="288" y="147"/>
                  <a:pt x="280" y="163"/>
                  <a:pt x="272" y="177"/>
                </a:cubicBezTo>
                <a:cubicBezTo>
                  <a:pt x="268" y="184"/>
                  <a:pt x="265" y="191"/>
                  <a:pt x="262" y="196"/>
                </a:cubicBezTo>
                <a:cubicBezTo>
                  <a:pt x="261" y="197"/>
                  <a:pt x="260" y="199"/>
                  <a:pt x="259" y="200"/>
                </a:cubicBezTo>
                <a:cubicBezTo>
                  <a:pt x="257" y="200"/>
                  <a:pt x="257" y="200"/>
                  <a:pt x="257" y="200"/>
                </a:cubicBezTo>
                <a:cubicBezTo>
                  <a:pt x="254" y="180"/>
                  <a:pt x="244" y="161"/>
                  <a:pt x="230" y="147"/>
                </a:cubicBezTo>
                <a:cubicBezTo>
                  <a:pt x="215" y="134"/>
                  <a:pt x="197" y="124"/>
                  <a:pt x="176" y="121"/>
                </a:cubicBezTo>
                <a:cubicBezTo>
                  <a:pt x="176" y="98"/>
                  <a:pt x="176" y="98"/>
                  <a:pt x="176" y="98"/>
                </a:cubicBezTo>
                <a:cubicBezTo>
                  <a:pt x="176" y="90"/>
                  <a:pt x="170" y="84"/>
                  <a:pt x="162" y="84"/>
                </a:cubicBezTo>
                <a:cubicBezTo>
                  <a:pt x="155" y="84"/>
                  <a:pt x="149" y="90"/>
                  <a:pt x="149" y="98"/>
                </a:cubicBezTo>
                <a:cubicBezTo>
                  <a:pt x="149" y="121"/>
                  <a:pt x="149" y="121"/>
                  <a:pt x="149" y="121"/>
                </a:cubicBezTo>
                <a:cubicBezTo>
                  <a:pt x="128" y="124"/>
                  <a:pt x="109" y="134"/>
                  <a:pt x="95" y="147"/>
                </a:cubicBezTo>
                <a:cubicBezTo>
                  <a:pt x="80" y="161"/>
                  <a:pt x="71" y="180"/>
                  <a:pt x="67" y="200"/>
                </a:cubicBezTo>
                <a:cubicBezTo>
                  <a:pt x="47" y="200"/>
                  <a:pt x="47" y="200"/>
                  <a:pt x="47" y="200"/>
                </a:cubicBezTo>
                <a:cubicBezTo>
                  <a:pt x="40" y="200"/>
                  <a:pt x="35" y="205"/>
                  <a:pt x="34" y="211"/>
                </a:cubicBezTo>
                <a:cubicBezTo>
                  <a:pt x="30" y="174"/>
                  <a:pt x="27" y="128"/>
                  <a:pt x="27" y="100"/>
                </a:cubicBezTo>
                <a:cubicBezTo>
                  <a:pt x="27" y="93"/>
                  <a:pt x="27" y="88"/>
                  <a:pt x="27" y="84"/>
                </a:cubicBezTo>
                <a:cubicBezTo>
                  <a:pt x="28" y="83"/>
                  <a:pt x="28" y="82"/>
                  <a:pt x="28" y="82"/>
                </a:cubicBezTo>
                <a:cubicBezTo>
                  <a:pt x="28" y="81"/>
                  <a:pt x="29" y="80"/>
                  <a:pt x="30" y="79"/>
                </a:cubicBezTo>
                <a:cubicBezTo>
                  <a:pt x="40" y="72"/>
                  <a:pt x="60" y="59"/>
                  <a:pt x="84" y="47"/>
                </a:cubicBezTo>
                <a:cubicBezTo>
                  <a:pt x="109" y="36"/>
                  <a:pt x="137" y="27"/>
                  <a:pt x="163" y="27"/>
                </a:cubicBezTo>
                <a:cubicBezTo>
                  <a:pt x="163" y="27"/>
                  <a:pt x="163" y="27"/>
                  <a:pt x="163" y="27"/>
                </a:cubicBezTo>
                <a:cubicBezTo>
                  <a:pt x="192" y="27"/>
                  <a:pt x="225" y="39"/>
                  <a:pt x="251" y="52"/>
                </a:cubicBezTo>
                <a:cubicBezTo>
                  <a:pt x="264" y="59"/>
                  <a:pt x="276" y="66"/>
                  <a:pt x="284" y="72"/>
                </a:cubicBezTo>
                <a:cubicBezTo>
                  <a:pt x="289" y="75"/>
                  <a:pt x="292" y="77"/>
                  <a:pt x="295" y="79"/>
                </a:cubicBezTo>
                <a:cubicBezTo>
                  <a:pt x="297" y="81"/>
                  <a:pt x="299" y="83"/>
                  <a:pt x="299" y="83"/>
                </a:cubicBezTo>
                <a:cubicBezTo>
                  <a:pt x="305" y="88"/>
                  <a:pt x="313" y="88"/>
                  <a:pt x="318" y="83"/>
                </a:cubicBezTo>
                <a:cubicBezTo>
                  <a:pt x="323" y="78"/>
                  <a:pt x="323" y="70"/>
                  <a:pt x="318" y="64"/>
                </a:cubicBezTo>
                <a:cubicBezTo>
                  <a:pt x="318" y="64"/>
                  <a:pt x="318" y="64"/>
                  <a:pt x="318" y="64"/>
                </a:cubicBezTo>
                <a:cubicBezTo>
                  <a:pt x="316" y="62"/>
                  <a:pt x="314" y="61"/>
                  <a:pt x="311" y="58"/>
                </a:cubicBezTo>
                <a:cubicBezTo>
                  <a:pt x="300" y="50"/>
                  <a:pt x="279" y="36"/>
                  <a:pt x="252" y="23"/>
                </a:cubicBezTo>
                <a:cubicBezTo>
                  <a:pt x="226" y="11"/>
                  <a:pt x="194" y="0"/>
                  <a:pt x="163" y="0"/>
                </a:cubicBezTo>
                <a:cubicBezTo>
                  <a:pt x="163" y="0"/>
                  <a:pt x="163" y="0"/>
                  <a:pt x="163" y="0"/>
                </a:cubicBezTo>
                <a:cubicBezTo>
                  <a:pt x="126" y="0"/>
                  <a:pt x="91" y="14"/>
                  <a:pt x="62" y="29"/>
                </a:cubicBezTo>
                <a:cubicBezTo>
                  <a:pt x="48" y="36"/>
                  <a:pt x="36" y="44"/>
                  <a:pt x="26" y="50"/>
                </a:cubicBezTo>
                <a:cubicBezTo>
                  <a:pt x="21" y="53"/>
                  <a:pt x="17" y="56"/>
                  <a:pt x="14" y="58"/>
                </a:cubicBezTo>
                <a:cubicBezTo>
                  <a:pt x="11" y="61"/>
                  <a:pt x="9" y="62"/>
                  <a:pt x="7" y="64"/>
                </a:cubicBezTo>
                <a:cubicBezTo>
                  <a:pt x="5" y="66"/>
                  <a:pt x="4" y="68"/>
                  <a:pt x="3" y="70"/>
                </a:cubicBezTo>
                <a:cubicBezTo>
                  <a:pt x="2" y="72"/>
                  <a:pt x="2" y="74"/>
                  <a:pt x="2" y="76"/>
                </a:cubicBezTo>
                <a:cubicBezTo>
                  <a:pt x="1" y="83"/>
                  <a:pt x="0" y="90"/>
                  <a:pt x="0" y="100"/>
                </a:cubicBezTo>
                <a:cubicBezTo>
                  <a:pt x="0" y="145"/>
                  <a:pt x="8" y="228"/>
                  <a:pt x="12" y="261"/>
                </a:cubicBezTo>
                <a:cubicBezTo>
                  <a:pt x="25" y="347"/>
                  <a:pt x="66" y="398"/>
                  <a:pt x="97" y="425"/>
                </a:cubicBezTo>
                <a:cubicBezTo>
                  <a:pt x="110" y="436"/>
                  <a:pt x="122" y="443"/>
                  <a:pt x="133" y="448"/>
                </a:cubicBezTo>
                <a:cubicBezTo>
                  <a:pt x="143" y="452"/>
                  <a:pt x="153" y="453"/>
                  <a:pt x="162" y="453"/>
                </a:cubicBezTo>
                <a:cubicBezTo>
                  <a:pt x="162" y="453"/>
                  <a:pt x="162" y="453"/>
                  <a:pt x="163" y="453"/>
                </a:cubicBezTo>
                <a:cubicBezTo>
                  <a:pt x="163" y="453"/>
                  <a:pt x="163" y="453"/>
                  <a:pt x="163" y="453"/>
                </a:cubicBezTo>
                <a:cubicBezTo>
                  <a:pt x="172" y="454"/>
                  <a:pt x="182" y="452"/>
                  <a:pt x="193" y="448"/>
                </a:cubicBezTo>
                <a:cubicBezTo>
                  <a:pt x="204" y="443"/>
                  <a:pt x="215" y="436"/>
                  <a:pt x="228" y="425"/>
                </a:cubicBezTo>
                <a:cubicBezTo>
                  <a:pt x="259" y="398"/>
                  <a:pt x="300" y="347"/>
                  <a:pt x="313" y="261"/>
                </a:cubicBezTo>
                <a:cubicBezTo>
                  <a:pt x="317" y="235"/>
                  <a:pt x="322" y="176"/>
                  <a:pt x="324" y="131"/>
                </a:cubicBezTo>
                <a:cubicBezTo>
                  <a:pt x="324" y="125"/>
                  <a:pt x="321" y="119"/>
                  <a:pt x="315" y="117"/>
                </a:cubicBezTo>
                <a:close/>
                <a:moveTo>
                  <a:pt x="111" y="227"/>
                </a:moveTo>
                <a:cubicBezTo>
                  <a:pt x="113" y="236"/>
                  <a:pt x="118" y="244"/>
                  <a:pt x="125" y="250"/>
                </a:cubicBezTo>
                <a:cubicBezTo>
                  <a:pt x="131" y="257"/>
                  <a:pt x="140" y="262"/>
                  <a:pt x="149" y="264"/>
                </a:cubicBezTo>
                <a:cubicBezTo>
                  <a:pt x="149" y="279"/>
                  <a:pt x="149" y="279"/>
                  <a:pt x="149" y="279"/>
                </a:cubicBezTo>
                <a:cubicBezTo>
                  <a:pt x="135" y="276"/>
                  <a:pt x="123" y="269"/>
                  <a:pt x="113" y="260"/>
                </a:cubicBezTo>
                <a:cubicBezTo>
                  <a:pt x="104" y="251"/>
                  <a:pt x="97" y="240"/>
                  <a:pt x="95" y="227"/>
                </a:cubicBezTo>
                <a:lnTo>
                  <a:pt x="111" y="227"/>
                </a:lnTo>
                <a:close/>
                <a:moveTo>
                  <a:pt x="176" y="227"/>
                </a:moveTo>
                <a:cubicBezTo>
                  <a:pt x="185" y="227"/>
                  <a:pt x="185" y="227"/>
                  <a:pt x="185" y="227"/>
                </a:cubicBezTo>
                <a:cubicBezTo>
                  <a:pt x="184" y="228"/>
                  <a:pt x="183" y="230"/>
                  <a:pt x="181" y="231"/>
                </a:cubicBezTo>
                <a:cubicBezTo>
                  <a:pt x="180" y="233"/>
                  <a:pt x="178" y="234"/>
                  <a:pt x="176" y="235"/>
                </a:cubicBezTo>
                <a:lnTo>
                  <a:pt x="176" y="227"/>
                </a:lnTo>
                <a:close/>
                <a:moveTo>
                  <a:pt x="176" y="200"/>
                </a:moveTo>
                <a:cubicBezTo>
                  <a:pt x="176" y="191"/>
                  <a:pt x="176" y="191"/>
                  <a:pt x="176" y="191"/>
                </a:cubicBezTo>
                <a:cubicBezTo>
                  <a:pt x="178" y="192"/>
                  <a:pt x="180" y="194"/>
                  <a:pt x="181" y="195"/>
                </a:cubicBezTo>
                <a:cubicBezTo>
                  <a:pt x="183" y="197"/>
                  <a:pt x="184" y="198"/>
                  <a:pt x="185" y="200"/>
                </a:cubicBezTo>
                <a:lnTo>
                  <a:pt x="176" y="200"/>
                </a:lnTo>
                <a:close/>
                <a:moveTo>
                  <a:pt x="149" y="200"/>
                </a:moveTo>
                <a:cubicBezTo>
                  <a:pt x="139" y="200"/>
                  <a:pt x="139" y="200"/>
                  <a:pt x="139" y="200"/>
                </a:cubicBezTo>
                <a:cubicBezTo>
                  <a:pt x="140" y="198"/>
                  <a:pt x="142" y="197"/>
                  <a:pt x="143" y="195"/>
                </a:cubicBezTo>
                <a:cubicBezTo>
                  <a:pt x="145" y="194"/>
                  <a:pt x="147" y="192"/>
                  <a:pt x="149" y="191"/>
                </a:cubicBezTo>
                <a:lnTo>
                  <a:pt x="149" y="200"/>
                </a:lnTo>
                <a:close/>
                <a:moveTo>
                  <a:pt x="149" y="227"/>
                </a:moveTo>
                <a:cubicBezTo>
                  <a:pt x="149" y="235"/>
                  <a:pt x="149" y="235"/>
                  <a:pt x="149" y="235"/>
                </a:cubicBezTo>
                <a:cubicBezTo>
                  <a:pt x="147" y="234"/>
                  <a:pt x="145" y="233"/>
                  <a:pt x="143" y="231"/>
                </a:cubicBezTo>
                <a:cubicBezTo>
                  <a:pt x="142" y="230"/>
                  <a:pt x="140" y="228"/>
                  <a:pt x="139" y="227"/>
                </a:cubicBezTo>
                <a:lnTo>
                  <a:pt x="149" y="227"/>
                </a:lnTo>
                <a:close/>
                <a:moveTo>
                  <a:pt x="176" y="264"/>
                </a:moveTo>
                <a:cubicBezTo>
                  <a:pt x="185" y="262"/>
                  <a:pt x="193" y="257"/>
                  <a:pt x="200" y="250"/>
                </a:cubicBezTo>
                <a:cubicBezTo>
                  <a:pt x="207" y="244"/>
                  <a:pt x="211" y="236"/>
                  <a:pt x="214" y="227"/>
                </a:cubicBezTo>
                <a:cubicBezTo>
                  <a:pt x="230" y="227"/>
                  <a:pt x="230" y="227"/>
                  <a:pt x="230" y="227"/>
                </a:cubicBezTo>
                <a:cubicBezTo>
                  <a:pt x="227" y="240"/>
                  <a:pt x="221" y="251"/>
                  <a:pt x="211" y="260"/>
                </a:cubicBezTo>
                <a:cubicBezTo>
                  <a:pt x="202" y="269"/>
                  <a:pt x="189" y="276"/>
                  <a:pt x="176" y="279"/>
                </a:cubicBezTo>
                <a:lnTo>
                  <a:pt x="176" y="264"/>
                </a:lnTo>
                <a:close/>
                <a:moveTo>
                  <a:pt x="211" y="167"/>
                </a:moveTo>
                <a:cubicBezTo>
                  <a:pt x="221" y="176"/>
                  <a:pt x="227" y="187"/>
                  <a:pt x="230" y="200"/>
                </a:cubicBezTo>
                <a:cubicBezTo>
                  <a:pt x="214" y="200"/>
                  <a:pt x="214" y="200"/>
                  <a:pt x="214" y="200"/>
                </a:cubicBezTo>
                <a:cubicBezTo>
                  <a:pt x="211" y="191"/>
                  <a:pt x="207" y="183"/>
                  <a:pt x="200" y="176"/>
                </a:cubicBezTo>
                <a:cubicBezTo>
                  <a:pt x="193" y="170"/>
                  <a:pt x="185" y="165"/>
                  <a:pt x="176" y="163"/>
                </a:cubicBezTo>
                <a:cubicBezTo>
                  <a:pt x="176" y="148"/>
                  <a:pt x="176" y="148"/>
                  <a:pt x="176" y="148"/>
                </a:cubicBezTo>
                <a:cubicBezTo>
                  <a:pt x="189" y="151"/>
                  <a:pt x="202" y="157"/>
                  <a:pt x="211" y="167"/>
                </a:cubicBezTo>
                <a:close/>
                <a:moveTo>
                  <a:pt x="113" y="167"/>
                </a:moveTo>
                <a:cubicBezTo>
                  <a:pt x="123" y="157"/>
                  <a:pt x="135" y="151"/>
                  <a:pt x="149" y="148"/>
                </a:cubicBezTo>
                <a:cubicBezTo>
                  <a:pt x="149" y="163"/>
                  <a:pt x="149" y="163"/>
                  <a:pt x="149" y="163"/>
                </a:cubicBezTo>
                <a:cubicBezTo>
                  <a:pt x="140" y="165"/>
                  <a:pt x="131" y="170"/>
                  <a:pt x="125" y="176"/>
                </a:cubicBezTo>
                <a:cubicBezTo>
                  <a:pt x="118" y="183"/>
                  <a:pt x="113" y="191"/>
                  <a:pt x="111" y="200"/>
                </a:cubicBezTo>
                <a:cubicBezTo>
                  <a:pt x="95" y="200"/>
                  <a:pt x="95" y="200"/>
                  <a:pt x="95" y="200"/>
                </a:cubicBezTo>
                <a:cubicBezTo>
                  <a:pt x="97" y="187"/>
                  <a:pt x="104" y="176"/>
                  <a:pt x="113" y="167"/>
                </a:cubicBezTo>
                <a:close/>
                <a:moveTo>
                  <a:pt x="286" y="257"/>
                </a:moveTo>
                <a:cubicBezTo>
                  <a:pt x="274" y="337"/>
                  <a:pt x="238" y="381"/>
                  <a:pt x="211" y="405"/>
                </a:cubicBezTo>
                <a:cubicBezTo>
                  <a:pt x="200" y="414"/>
                  <a:pt x="190" y="420"/>
                  <a:pt x="183" y="423"/>
                </a:cubicBezTo>
                <a:cubicBezTo>
                  <a:pt x="175" y="426"/>
                  <a:pt x="169" y="427"/>
                  <a:pt x="163" y="427"/>
                </a:cubicBezTo>
                <a:cubicBezTo>
                  <a:pt x="163" y="427"/>
                  <a:pt x="163" y="427"/>
                  <a:pt x="163" y="427"/>
                </a:cubicBezTo>
                <a:cubicBezTo>
                  <a:pt x="162" y="427"/>
                  <a:pt x="162" y="427"/>
                  <a:pt x="162" y="427"/>
                </a:cubicBezTo>
                <a:cubicBezTo>
                  <a:pt x="156" y="427"/>
                  <a:pt x="150" y="426"/>
                  <a:pt x="143" y="423"/>
                </a:cubicBezTo>
                <a:cubicBezTo>
                  <a:pt x="135" y="420"/>
                  <a:pt x="126" y="414"/>
                  <a:pt x="114" y="405"/>
                </a:cubicBezTo>
                <a:cubicBezTo>
                  <a:pt x="88" y="381"/>
                  <a:pt x="51" y="337"/>
                  <a:pt x="39" y="257"/>
                </a:cubicBezTo>
                <a:cubicBezTo>
                  <a:pt x="38" y="248"/>
                  <a:pt x="36" y="235"/>
                  <a:pt x="34" y="219"/>
                </a:cubicBezTo>
                <a:cubicBezTo>
                  <a:pt x="36" y="223"/>
                  <a:pt x="41" y="227"/>
                  <a:pt x="47" y="227"/>
                </a:cubicBezTo>
                <a:cubicBezTo>
                  <a:pt x="67" y="227"/>
                  <a:pt x="67" y="227"/>
                  <a:pt x="67" y="227"/>
                </a:cubicBezTo>
                <a:cubicBezTo>
                  <a:pt x="71" y="247"/>
                  <a:pt x="80" y="266"/>
                  <a:pt x="95" y="279"/>
                </a:cubicBezTo>
                <a:cubicBezTo>
                  <a:pt x="109" y="293"/>
                  <a:pt x="128" y="303"/>
                  <a:pt x="149" y="306"/>
                </a:cubicBezTo>
                <a:cubicBezTo>
                  <a:pt x="149" y="329"/>
                  <a:pt x="149" y="329"/>
                  <a:pt x="149" y="329"/>
                </a:cubicBezTo>
                <a:cubicBezTo>
                  <a:pt x="149" y="336"/>
                  <a:pt x="155" y="342"/>
                  <a:pt x="162" y="342"/>
                </a:cubicBezTo>
                <a:cubicBezTo>
                  <a:pt x="170" y="342"/>
                  <a:pt x="176" y="336"/>
                  <a:pt x="176" y="329"/>
                </a:cubicBezTo>
                <a:cubicBezTo>
                  <a:pt x="176" y="306"/>
                  <a:pt x="176" y="306"/>
                  <a:pt x="176" y="306"/>
                </a:cubicBezTo>
                <a:cubicBezTo>
                  <a:pt x="197" y="303"/>
                  <a:pt x="215" y="293"/>
                  <a:pt x="230" y="279"/>
                </a:cubicBezTo>
                <a:cubicBezTo>
                  <a:pt x="244" y="266"/>
                  <a:pt x="254" y="247"/>
                  <a:pt x="257" y="227"/>
                </a:cubicBezTo>
                <a:cubicBezTo>
                  <a:pt x="266" y="227"/>
                  <a:pt x="266" y="227"/>
                  <a:pt x="266" y="227"/>
                </a:cubicBezTo>
                <a:cubicBezTo>
                  <a:pt x="270" y="227"/>
                  <a:pt x="273" y="225"/>
                  <a:pt x="275" y="223"/>
                </a:cubicBezTo>
                <a:cubicBezTo>
                  <a:pt x="277" y="221"/>
                  <a:pt x="278" y="220"/>
                  <a:pt x="279" y="219"/>
                </a:cubicBezTo>
                <a:cubicBezTo>
                  <a:pt x="282" y="214"/>
                  <a:pt x="286" y="207"/>
                  <a:pt x="291" y="198"/>
                </a:cubicBezTo>
                <a:cubicBezTo>
                  <a:pt x="292" y="197"/>
                  <a:pt x="292" y="196"/>
                  <a:pt x="293" y="194"/>
                </a:cubicBezTo>
                <a:cubicBezTo>
                  <a:pt x="291" y="220"/>
                  <a:pt x="288" y="244"/>
                  <a:pt x="286" y="257"/>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0" name="Freeform 556"/>
          <p:cNvSpPr>
            <a:spLocks/>
          </p:cNvSpPr>
          <p:nvPr userDrawn="1"/>
        </p:nvSpPr>
        <p:spPr bwMode="auto">
          <a:xfrm>
            <a:off x="5652315" y="3846466"/>
            <a:ext cx="345371" cy="291704"/>
          </a:xfrm>
          <a:custGeom>
            <a:avLst/>
            <a:gdLst/>
            <a:ahLst/>
            <a:cxnLst>
              <a:cxn ang="0">
                <a:pos x="304" y="345"/>
              </a:cxn>
              <a:cxn ang="0">
                <a:pos x="262" y="194"/>
              </a:cxn>
              <a:cxn ang="0">
                <a:pos x="262" y="191"/>
              </a:cxn>
              <a:cxn ang="0">
                <a:pos x="144" y="191"/>
              </a:cxn>
              <a:cxn ang="0">
                <a:pos x="144" y="194"/>
              </a:cxn>
              <a:cxn ang="0">
                <a:pos x="103" y="345"/>
              </a:cxn>
              <a:cxn ang="0">
                <a:pos x="0" y="303"/>
              </a:cxn>
              <a:cxn ang="0">
                <a:pos x="33" y="134"/>
              </a:cxn>
              <a:cxn ang="0">
                <a:pos x="78" y="31"/>
              </a:cxn>
              <a:cxn ang="0">
                <a:pos x="149" y="63"/>
              </a:cxn>
              <a:cxn ang="0">
                <a:pos x="202" y="0"/>
              </a:cxn>
              <a:cxn ang="0">
                <a:pos x="257" y="63"/>
              </a:cxn>
              <a:cxn ang="0">
                <a:pos x="328" y="31"/>
              </a:cxn>
              <a:cxn ang="0">
                <a:pos x="374" y="133"/>
              </a:cxn>
              <a:cxn ang="0">
                <a:pos x="409" y="315"/>
              </a:cxn>
              <a:cxn ang="0">
                <a:pos x="382" y="315"/>
              </a:cxn>
              <a:cxn ang="0">
                <a:pos x="367" y="160"/>
              </a:cxn>
              <a:cxn ang="0">
                <a:pos x="336" y="146"/>
              </a:cxn>
              <a:cxn ang="0">
                <a:pos x="343" y="124"/>
              </a:cxn>
              <a:cxn ang="0">
                <a:pos x="328" y="58"/>
              </a:cxn>
              <a:cxn ang="0">
                <a:pos x="309" y="121"/>
              </a:cxn>
              <a:cxn ang="0">
                <a:pos x="315" y="141"/>
              </a:cxn>
              <a:cxn ang="0">
                <a:pos x="292" y="150"/>
              </a:cxn>
              <a:cxn ang="0">
                <a:pos x="232" y="74"/>
              </a:cxn>
              <a:cxn ang="0">
                <a:pos x="219" y="35"/>
              </a:cxn>
              <a:cxn ang="0">
                <a:pos x="187" y="37"/>
              </a:cxn>
              <a:cxn ang="0">
                <a:pos x="174" y="74"/>
              </a:cxn>
              <a:cxn ang="0">
                <a:pos x="115" y="150"/>
              </a:cxn>
              <a:cxn ang="0">
                <a:pos x="91" y="141"/>
              </a:cxn>
              <a:cxn ang="0">
                <a:pos x="97" y="121"/>
              </a:cxn>
              <a:cxn ang="0">
                <a:pos x="78" y="58"/>
              </a:cxn>
              <a:cxn ang="0">
                <a:pos x="63" y="124"/>
              </a:cxn>
              <a:cxn ang="0">
                <a:pos x="71" y="146"/>
              </a:cxn>
              <a:cxn ang="0">
                <a:pos x="42" y="160"/>
              </a:cxn>
              <a:cxn ang="0">
                <a:pos x="27" y="303"/>
              </a:cxn>
              <a:cxn ang="0">
                <a:pos x="103" y="318"/>
              </a:cxn>
              <a:cxn ang="0">
                <a:pos x="117" y="194"/>
              </a:cxn>
              <a:cxn ang="0">
                <a:pos x="118" y="188"/>
              </a:cxn>
              <a:cxn ang="0">
                <a:pos x="187" y="97"/>
              </a:cxn>
              <a:cxn ang="0">
                <a:pos x="193" y="89"/>
              </a:cxn>
              <a:cxn ang="0">
                <a:pos x="203" y="85"/>
              </a:cxn>
              <a:cxn ang="0">
                <a:pos x="219" y="96"/>
              </a:cxn>
              <a:cxn ang="0">
                <a:pos x="286" y="178"/>
              </a:cxn>
              <a:cxn ang="0">
                <a:pos x="289" y="189"/>
              </a:cxn>
              <a:cxn ang="0">
                <a:pos x="289" y="303"/>
              </a:cxn>
              <a:cxn ang="0">
                <a:pos x="367" y="318"/>
              </a:cxn>
              <a:cxn ang="0">
                <a:pos x="367" y="345"/>
              </a:cxn>
            </a:cxnLst>
            <a:rect l="0" t="0" r="r" b="b"/>
            <a:pathLst>
              <a:path w="409" h="345">
                <a:moveTo>
                  <a:pt x="367" y="345"/>
                </a:moveTo>
                <a:cubicBezTo>
                  <a:pt x="304" y="345"/>
                  <a:pt x="304" y="345"/>
                  <a:pt x="304" y="345"/>
                </a:cubicBezTo>
                <a:cubicBezTo>
                  <a:pt x="281" y="345"/>
                  <a:pt x="262" y="326"/>
                  <a:pt x="262" y="303"/>
                </a:cubicBezTo>
                <a:cubicBezTo>
                  <a:pt x="262" y="194"/>
                  <a:pt x="262" y="194"/>
                  <a:pt x="262" y="194"/>
                </a:cubicBezTo>
                <a:cubicBezTo>
                  <a:pt x="262" y="193"/>
                  <a:pt x="262" y="193"/>
                  <a:pt x="262" y="193"/>
                </a:cubicBezTo>
                <a:cubicBezTo>
                  <a:pt x="262" y="192"/>
                  <a:pt x="262" y="191"/>
                  <a:pt x="262" y="191"/>
                </a:cubicBezTo>
                <a:cubicBezTo>
                  <a:pt x="203" y="119"/>
                  <a:pt x="203" y="119"/>
                  <a:pt x="203" y="119"/>
                </a:cubicBezTo>
                <a:cubicBezTo>
                  <a:pt x="144" y="191"/>
                  <a:pt x="144" y="191"/>
                  <a:pt x="144" y="191"/>
                </a:cubicBezTo>
                <a:cubicBezTo>
                  <a:pt x="144" y="191"/>
                  <a:pt x="144" y="192"/>
                  <a:pt x="144" y="193"/>
                </a:cubicBezTo>
                <a:cubicBezTo>
                  <a:pt x="144" y="193"/>
                  <a:pt x="144" y="193"/>
                  <a:pt x="144" y="194"/>
                </a:cubicBezTo>
                <a:cubicBezTo>
                  <a:pt x="144" y="303"/>
                  <a:pt x="144" y="303"/>
                  <a:pt x="144" y="303"/>
                </a:cubicBezTo>
                <a:cubicBezTo>
                  <a:pt x="144" y="326"/>
                  <a:pt x="125" y="345"/>
                  <a:pt x="103" y="345"/>
                </a:cubicBezTo>
                <a:cubicBezTo>
                  <a:pt x="42" y="345"/>
                  <a:pt x="42" y="345"/>
                  <a:pt x="42" y="345"/>
                </a:cubicBezTo>
                <a:cubicBezTo>
                  <a:pt x="19" y="345"/>
                  <a:pt x="0" y="326"/>
                  <a:pt x="0" y="303"/>
                </a:cubicBezTo>
                <a:cubicBezTo>
                  <a:pt x="0" y="174"/>
                  <a:pt x="0" y="174"/>
                  <a:pt x="0" y="174"/>
                </a:cubicBezTo>
                <a:cubicBezTo>
                  <a:pt x="0" y="154"/>
                  <a:pt x="14" y="138"/>
                  <a:pt x="33" y="134"/>
                </a:cubicBezTo>
                <a:cubicBezTo>
                  <a:pt x="23" y="123"/>
                  <a:pt x="17" y="108"/>
                  <a:pt x="17" y="92"/>
                </a:cubicBezTo>
                <a:cubicBezTo>
                  <a:pt x="17" y="59"/>
                  <a:pt x="44" y="31"/>
                  <a:pt x="78" y="31"/>
                </a:cubicBezTo>
                <a:cubicBezTo>
                  <a:pt x="107" y="31"/>
                  <a:pt x="131" y="51"/>
                  <a:pt x="137" y="78"/>
                </a:cubicBezTo>
                <a:cubicBezTo>
                  <a:pt x="149" y="63"/>
                  <a:pt x="149" y="63"/>
                  <a:pt x="149" y="63"/>
                </a:cubicBezTo>
                <a:cubicBezTo>
                  <a:pt x="161" y="30"/>
                  <a:pt x="161" y="30"/>
                  <a:pt x="161" y="30"/>
                </a:cubicBezTo>
                <a:cubicBezTo>
                  <a:pt x="164" y="19"/>
                  <a:pt x="176" y="0"/>
                  <a:pt x="202" y="0"/>
                </a:cubicBezTo>
                <a:cubicBezTo>
                  <a:pt x="230" y="0"/>
                  <a:pt x="242" y="18"/>
                  <a:pt x="245" y="28"/>
                </a:cubicBezTo>
                <a:cubicBezTo>
                  <a:pt x="257" y="63"/>
                  <a:pt x="257" y="63"/>
                  <a:pt x="257" y="63"/>
                </a:cubicBezTo>
                <a:cubicBezTo>
                  <a:pt x="269" y="78"/>
                  <a:pt x="269" y="78"/>
                  <a:pt x="269" y="78"/>
                </a:cubicBezTo>
                <a:cubicBezTo>
                  <a:pt x="275" y="51"/>
                  <a:pt x="300" y="31"/>
                  <a:pt x="328" y="31"/>
                </a:cubicBezTo>
                <a:cubicBezTo>
                  <a:pt x="362" y="31"/>
                  <a:pt x="390" y="59"/>
                  <a:pt x="390" y="92"/>
                </a:cubicBezTo>
                <a:cubicBezTo>
                  <a:pt x="390" y="108"/>
                  <a:pt x="384" y="122"/>
                  <a:pt x="374" y="133"/>
                </a:cubicBezTo>
                <a:cubicBezTo>
                  <a:pt x="394" y="136"/>
                  <a:pt x="409" y="154"/>
                  <a:pt x="409" y="174"/>
                </a:cubicBezTo>
                <a:cubicBezTo>
                  <a:pt x="409" y="315"/>
                  <a:pt x="409" y="315"/>
                  <a:pt x="409" y="315"/>
                </a:cubicBezTo>
                <a:cubicBezTo>
                  <a:pt x="409" y="323"/>
                  <a:pt x="403" y="329"/>
                  <a:pt x="395" y="329"/>
                </a:cubicBezTo>
                <a:cubicBezTo>
                  <a:pt x="388" y="329"/>
                  <a:pt x="382" y="323"/>
                  <a:pt x="382" y="315"/>
                </a:cubicBezTo>
                <a:cubicBezTo>
                  <a:pt x="382" y="174"/>
                  <a:pt x="382" y="174"/>
                  <a:pt x="382" y="174"/>
                </a:cubicBezTo>
                <a:cubicBezTo>
                  <a:pt x="382" y="166"/>
                  <a:pt x="375" y="160"/>
                  <a:pt x="367" y="160"/>
                </a:cubicBezTo>
                <a:cubicBezTo>
                  <a:pt x="349" y="160"/>
                  <a:pt x="349" y="160"/>
                  <a:pt x="349" y="160"/>
                </a:cubicBezTo>
                <a:cubicBezTo>
                  <a:pt x="342" y="160"/>
                  <a:pt x="336" y="154"/>
                  <a:pt x="336" y="146"/>
                </a:cubicBezTo>
                <a:cubicBezTo>
                  <a:pt x="336" y="136"/>
                  <a:pt x="336" y="136"/>
                  <a:pt x="336" y="136"/>
                </a:cubicBezTo>
                <a:cubicBezTo>
                  <a:pt x="336" y="131"/>
                  <a:pt x="339" y="126"/>
                  <a:pt x="343" y="124"/>
                </a:cubicBezTo>
                <a:cubicBezTo>
                  <a:pt x="355" y="118"/>
                  <a:pt x="363" y="106"/>
                  <a:pt x="363" y="92"/>
                </a:cubicBezTo>
                <a:cubicBezTo>
                  <a:pt x="363" y="73"/>
                  <a:pt x="347" y="58"/>
                  <a:pt x="328" y="58"/>
                </a:cubicBezTo>
                <a:cubicBezTo>
                  <a:pt x="309" y="58"/>
                  <a:pt x="294" y="73"/>
                  <a:pt x="294" y="92"/>
                </a:cubicBezTo>
                <a:cubicBezTo>
                  <a:pt x="294" y="104"/>
                  <a:pt x="300" y="115"/>
                  <a:pt x="309" y="121"/>
                </a:cubicBezTo>
                <a:cubicBezTo>
                  <a:pt x="313" y="124"/>
                  <a:pt x="315" y="128"/>
                  <a:pt x="315" y="132"/>
                </a:cubicBezTo>
                <a:cubicBezTo>
                  <a:pt x="315" y="141"/>
                  <a:pt x="315" y="141"/>
                  <a:pt x="315" y="141"/>
                </a:cubicBezTo>
                <a:cubicBezTo>
                  <a:pt x="315" y="147"/>
                  <a:pt x="312" y="152"/>
                  <a:pt x="306" y="154"/>
                </a:cubicBezTo>
                <a:cubicBezTo>
                  <a:pt x="301" y="156"/>
                  <a:pt x="295" y="154"/>
                  <a:pt x="292" y="150"/>
                </a:cubicBezTo>
                <a:cubicBezTo>
                  <a:pt x="235" y="78"/>
                  <a:pt x="235" y="78"/>
                  <a:pt x="235" y="78"/>
                </a:cubicBezTo>
                <a:cubicBezTo>
                  <a:pt x="234" y="77"/>
                  <a:pt x="233" y="75"/>
                  <a:pt x="232" y="74"/>
                </a:cubicBezTo>
                <a:cubicBezTo>
                  <a:pt x="219" y="37"/>
                  <a:pt x="219" y="37"/>
                  <a:pt x="219" y="37"/>
                </a:cubicBezTo>
                <a:cubicBezTo>
                  <a:pt x="219" y="36"/>
                  <a:pt x="219" y="36"/>
                  <a:pt x="219" y="35"/>
                </a:cubicBezTo>
                <a:cubicBezTo>
                  <a:pt x="218" y="33"/>
                  <a:pt x="215" y="27"/>
                  <a:pt x="202" y="27"/>
                </a:cubicBezTo>
                <a:cubicBezTo>
                  <a:pt x="189" y="27"/>
                  <a:pt x="187" y="36"/>
                  <a:pt x="187" y="37"/>
                </a:cubicBezTo>
                <a:cubicBezTo>
                  <a:pt x="187" y="37"/>
                  <a:pt x="187" y="38"/>
                  <a:pt x="187" y="39"/>
                </a:cubicBezTo>
                <a:cubicBezTo>
                  <a:pt x="174" y="74"/>
                  <a:pt x="174" y="74"/>
                  <a:pt x="174" y="74"/>
                </a:cubicBezTo>
                <a:cubicBezTo>
                  <a:pt x="173" y="75"/>
                  <a:pt x="173" y="77"/>
                  <a:pt x="172" y="78"/>
                </a:cubicBezTo>
                <a:cubicBezTo>
                  <a:pt x="115" y="150"/>
                  <a:pt x="115" y="150"/>
                  <a:pt x="115" y="150"/>
                </a:cubicBezTo>
                <a:cubicBezTo>
                  <a:pt x="111" y="154"/>
                  <a:pt x="105" y="156"/>
                  <a:pt x="100" y="154"/>
                </a:cubicBezTo>
                <a:cubicBezTo>
                  <a:pt x="95" y="152"/>
                  <a:pt x="91" y="147"/>
                  <a:pt x="91" y="141"/>
                </a:cubicBezTo>
                <a:cubicBezTo>
                  <a:pt x="91" y="132"/>
                  <a:pt x="91" y="132"/>
                  <a:pt x="91" y="132"/>
                </a:cubicBezTo>
                <a:cubicBezTo>
                  <a:pt x="91" y="128"/>
                  <a:pt x="93" y="124"/>
                  <a:pt x="97" y="121"/>
                </a:cubicBezTo>
                <a:cubicBezTo>
                  <a:pt x="106" y="115"/>
                  <a:pt x="112" y="104"/>
                  <a:pt x="112" y="92"/>
                </a:cubicBezTo>
                <a:cubicBezTo>
                  <a:pt x="112" y="73"/>
                  <a:pt x="97" y="58"/>
                  <a:pt x="78" y="58"/>
                </a:cubicBezTo>
                <a:cubicBezTo>
                  <a:pt x="59" y="58"/>
                  <a:pt x="43" y="73"/>
                  <a:pt x="43" y="92"/>
                </a:cubicBezTo>
                <a:cubicBezTo>
                  <a:pt x="43" y="106"/>
                  <a:pt x="51" y="118"/>
                  <a:pt x="63" y="124"/>
                </a:cubicBezTo>
                <a:cubicBezTo>
                  <a:pt x="68" y="126"/>
                  <a:pt x="71" y="131"/>
                  <a:pt x="71" y="136"/>
                </a:cubicBezTo>
                <a:cubicBezTo>
                  <a:pt x="71" y="146"/>
                  <a:pt x="71" y="146"/>
                  <a:pt x="71" y="146"/>
                </a:cubicBezTo>
                <a:cubicBezTo>
                  <a:pt x="71" y="154"/>
                  <a:pt x="65" y="160"/>
                  <a:pt x="57" y="160"/>
                </a:cubicBezTo>
                <a:cubicBezTo>
                  <a:pt x="42" y="160"/>
                  <a:pt x="42" y="160"/>
                  <a:pt x="42" y="160"/>
                </a:cubicBezTo>
                <a:cubicBezTo>
                  <a:pt x="34" y="160"/>
                  <a:pt x="27" y="166"/>
                  <a:pt x="27" y="174"/>
                </a:cubicBezTo>
                <a:cubicBezTo>
                  <a:pt x="27" y="303"/>
                  <a:pt x="27" y="303"/>
                  <a:pt x="27" y="303"/>
                </a:cubicBezTo>
                <a:cubicBezTo>
                  <a:pt x="27" y="311"/>
                  <a:pt x="34" y="318"/>
                  <a:pt x="42" y="318"/>
                </a:cubicBezTo>
                <a:cubicBezTo>
                  <a:pt x="103" y="318"/>
                  <a:pt x="103" y="318"/>
                  <a:pt x="103" y="318"/>
                </a:cubicBezTo>
                <a:cubicBezTo>
                  <a:pt x="111" y="318"/>
                  <a:pt x="117" y="311"/>
                  <a:pt x="117" y="303"/>
                </a:cubicBezTo>
                <a:cubicBezTo>
                  <a:pt x="117" y="194"/>
                  <a:pt x="117" y="194"/>
                  <a:pt x="117" y="194"/>
                </a:cubicBezTo>
                <a:cubicBezTo>
                  <a:pt x="117" y="192"/>
                  <a:pt x="117" y="190"/>
                  <a:pt x="118" y="189"/>
                </a:cubicBezTo>
                <a:cubicBezTo>
                  <a:pt x="118" y="189"/>
                  <a:pt x="118" y="189"/>
                  <a:pt x="118" y="188"/>
                </a:cubicBezTo>
                <a:cubicBezTo>
                  <a:pt x="117" y="185"/>
                  <a:pt x="118" y="181"/>
                  <a:pt x="120" y="178"/>
                </a:cubicBezTo>
                <a:cubicBezTo>
                  <a:pt x="187" y="97"/>
                  <a:pt x="187" y="97"/>
                  <a:pt x="187" y="97"/>
                </a:cubicBezTo>
                <a:cubicBezTo>
                  <a:pt x="187" y="96"/>
                  <a:pt x="187" y="96"/>
                  <a:pt x="187" y="96"/>
                </a:cubicBezTo>
                <a:cubicBezTo>
                  <a:pt x="193" y="89"/>
                  <a:pt x="193" y="89"/>
                  <a:pt x="193" y="89"/>
                </a:cubicBezTo>
                <a:cubicBezTo>
                  <a:pt x="196" y="86"/>
                  <a:pt x="199" y="85"/>
                  <a:pt x="203" y="85"/>
                </a:cubicBezTo>
                <a:cubicBezTo>
                  <a:pt x="203" y="85"/>
                  <a:pt x="203" y="85"/>
                  <a:pt x="203" y="85"/>
                </a:cubicBezTo>
                <a:cubicBezTo>
                  <a:pt x="207" y="85"/>
                  <a:pt x="211" y="86"/>
                  <a:pt x="213" y="89"/>
                </a:cubicBezTo>
                <a:cubicBezTo>
                  <a:pt x="219" y="96"/>
                  <a:pt x="219" y="96"/>
                  <a:pt x="219" y="96"/>
                </a:cubicBezTo>
                <a:cubicBezTo>
                  <a:pt x="219" y="96"/>
                  <a:pt x="219" y="96"/>
                  <a:pt x="220" y="97"/>
                </a:cubicBezTo>
                <a:cubicBezTo>
                  <a:pt x="286" y="178"/>
                  <a:pt x="286" y="178"/>
                  <a:pt x="286" y="178"/>
                </a:cubicBezTo>
                <a:cubicBezTo>
                  <a:pt x="288" y="181"/>
                  <a:pt x="289" y="185"/>
                  <a:pt x="289" y="188"/>
                </a:cubicBezTo>
                <a:cubicBezTo>
                  <a:pt x="289" y="189"/>
                  <a:pt x="289" y="189"/>
                  <a:pt x="289" y="189"/>
                </a:cubicBezTo>
                <a:cubicBezTo>
                  <a:pt x="289" y="190"/>
                  <a:pt x="289" y="192"/>
                  <a:pt x="289" y="194"/>
                </a:cubicBezTo>
                <a:cubicBezTo>
                  <a:pt x="289" y="303"/>
                  <a:pt x="289" y="303"/>
                  <a:pt x="289" y="303"/>
                </a:cubicBezTo>
                <a:cubicBezTo>
                  <a:pt x="289" y="311"/>
                  <a:pt x="296" y="318"/>
                  <a:pt x="304" y="318"/>
                </a:cubicBezTo>
                <a:cubicBezTo>
                  <a:pt x="367" y="318"/>
                  <a:pt x="367" y="318"/>
                  <a:pt x="367" y="318"/>
                </a:cubicBezTo>
                <a:cubicBezTo>
                  <a:pt x="374" y="318"/>
                  <a:pt x="380" y="324"/>
                  <a:pt x="380" y="331"/>
                </a:cubicBezTo>
                <a:cubicBezTo>
                  <a:pt x="380" y="339"/>
                  <a:pt x="374" y="345"/>
                  <a:pt x="367" y="345"/>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1" name="Freeform 163"/>
          <p:cNvSpPr>
            <a:spLocks/>
          </p:cNvSpPr>
          <p:nvPr userDrawn="1"/>
        </p:nvSpPr>
        <p:spPr bwMode="auto">
          <a:xfrm>
            <a:off x="6103046" y="887322"/>
            <a:ext cx="356089" cy="358378"/>
          </a:xfrm>
          <a:custGeom>
            <a:avLst/>
            <a:gdLst/>
            <a:ahLst/>
            <a:cxnLst>
              <a:cxn ang="0">
                <a:pos x="72" y="307"/>
              </a:cxn>
              <a:cxn ang="0">
                <a:pos x="272" y="307"/>
              </a:cxn>
              <a:cxn ang="0">
                <a:pos x="271" y="371"/>
              </a:cxn>
              <a:cxn ang="0">
                <a:pos x="72" y="371"/>
              </a:cxn>
              <a:cxn ang="0">
                <a:pos x="72" y="424"/>
              </a:cxn>
              <a:cxn ang="0">
                <a:pos x="332" y="424"/>
              </a:cxn>
              <a:cxn ang="0">
                <a:pos x="332" y="227"/>
              </a:cxn>
              <a:cxn ang="0">
                <a:pos x="420" y="174"/>
              </a:cxn>
              <a:cxn ang="0">
                <a:pos x="420" y="123"/>
              </a:cxn>
              <a:cxn ang="0">
                <a:pos x="328" y="177"/>
              </a:cxn>
              <a:cxn ang="0">
                <a:pos x="327" y="109"/>
              </a:cxn>
              <a:cxn ang="0">
                <a:pos x="102" y="109"/>
              </a:cxn>
              <a:cxn ang="0">
                <a:pos x="251" y="0"/>
              </a:cxn>
              <a:cxn ang="0">
                <a:pos x="183" y="0"/>
              </a:cxn>
              <a:cxn ang="0">
                <a:pos x="60" y="89"/>
              </a:cxn>
              <a:cxn ang="0">
                <a:pos x="46" y="82"/>
              </a:cxn>
              <a:cxn ang="0">
                <a:pos x="0" y="90"/>
              </a:cxn>
              <a:cxn ang="0">
                <a:pos x="1" y="423"/>
              </a:cxn>
            </a:cxnLst>
            <a:rect l="0" t="0" r="r" b="b"/>
            <a:pathLst>
              <a:path w="420" h="424">
                <a:moveTo>
                  <a:pt x="72" y="307"/>
                </a:moveTo>
                <a:cubicBezTo>
                  <a:pt x="272" y="307"/>
                  <a:pt x="272" y="307"/>
                  <a:pt x="272" y="307"/>
                </a:cubicBezTo>
                <a:cubicBezTo>
                  <a:pt x="271" y="371"/>
                  <a:pt x="271" y="371"/>
                  <a:pt x="271" y="371"/>
                </a:cubicBezTo>
                <a:cubicBezTo>
                  <a:pt x="72" y="371"/>
                  <a:pt x="72" y="371"/>
                  <a:pt x="72" y="371"/>
                </a:cubicBezTo>
                <a:cubicBezTo>
                  <a:pt x="72" y="424"/>
                  <a:pt x="72" y="424"/>
                  <a:pt x="72" y="424"/>
                </a:cubicBezTo>
                <a:cubicBezTo>
                  <a:pt x="332" y="424"/>
                  <a:pt x="332" y="424"/>
                  <a:pt x="332" y="424"/>
                </a:cubicBezTo>
                <a:cubicBezTo>
                  <a:pt x="332" y="227"/>
                  <a:pt x="332" y="227"/>
                  <a:pt x="332" y="227"/>
                </a:cubicBezTo>
                <a:cubicBezTo>
                  <a:pt x="420" y="174"/>
                  <a:pt x="420" y="174"/>
                  <a:pt x="420" y="174"/>
                </a:cubicBezTo>
                <a:cubicBezTo>
                  <a:pt x="420" y="123"/>
                  <a:pt x="420" y="123"/>
                  <a:pt x="420" y="123"/>
                </a:cubicBezTo>
                <a:cubicBezTo>
                  <a:pt x="328" y="177"/>
                  <a:pt x="328" y="177"/>
                  <a:pt x="328" y="177"/>
                </a:cubicBezTo>
                <a:cubicBezTo>
                  <a:pt x="327" y="109"/>
                  <a:pt x="327" y="109"/>
                  <a:pt x="327" y="109"/>
                </a:cubicBezTo>
                <a:cubicBezTo>
                  <a:pt x="102" y="109"/>
                  <a:pt x="102" y="109"/>
                  <a:pt x="102" y="109"/>
                </a:cubicBezTo>
                <a:cubicBezTo>
                  <a:pt x="251" y="0"/>
                  <a:pt x="251" y="0"/>
                  <a:pt x="251" y="0"/>
                </a:cubicBezTo>
                <a:cubicBezTo>
                  <a:pt x="183" y="0"/>
                  <a:pt x="183" y="0"/>
                  <a:pt x="183" y="0"/>
                </a:cubicBezTo>
                <a:cubicBezTo>
                  <a:pt x="183" y="0"/>
                  <a:pt x="103" y="65"/>
                  <a:pt x="60" y="89"/>
                </a:cubicBezTo>
                <a:cubicBezTo>
                  <a:pt x="55" y="92"/>
                  <a:pt x="49" y="85"/>
                  <a:pt x="46" y="82"/>
                </a:cubicBezTo>
                <a:cubicBezTo>
                  <a:pt x="21" y="55"/>
                  <a:pt x="0" y="90"/>
                  <a:pt x="0" y="90"/>
                </a:cubicBezTo>
                <a:cubicBezTo>
                  <a:pt x="1" y="423"/>
                  <a:pt x="1" y="423"/>
                  <a:pt x="1" y="423"/>
                </a:cubicBezTo>
              </a:path>
            </a:pathLst>
          </a:custGeom>
          <a:noFill/>
          <a:ln w="30163" cap="rnd">
            <a:solidFill>
              <a:srgbClr val="009530"/>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2" name="Freeform 425"/>
          <p:cNvSpPr>
            <a:spLocks/>
          </p:cNvSpPr>
          <p:nvPr userDrawn="1"/>
        </p:nvSpPr>
        <p:spPr bwMode="auto">
          <a:xfrm>
            <a:off x="6129842" y="3366706"/>
            <a:ext cx="302498" cy="258366"/>
          </a:xfrm>
          <a:custGeom>
            <a:avLst/>
            <a:gdLst/>
            <a:ahLst/>
            <a:cxnLst>
              <a:cxn ang="0">
                <a:pos x="144" y="305"/>
              </a:cxn>
              <a:cxn ang="0">
                <a:pos x="23" y="305"/>
              </a:cxn>
              <a:cxn ang="0">
                <a:pos x="0" y="273"/>
              </a:cxn>
              <a:cxn ang="0">
                <a:pos x="0" y="102"/>
              </a:cxn>
              <a:cxn ang="0">
                <a:pos x="72" y="42"/>
              </a:cxn>
              <a:cxn ang="0">
                <a:pos x="100" y="42"/>
              </a:cxn>
              <a:cxn ang="0">
                <a:pos x="179" y="0"/>
              </a:cxn>
              <a:cxn ang="0">
                <a:pos x="265" y="42"/>
              </a:cxn>
              <a:cxn ang="0">
                <a:pos x="301" y="42"/>
              </a:cxn>
              <a:cxn ang="0">
                <a:pos x="358" y="102"/>
              </a:cxn>
              <a:cxn ang="0">
                <a:pos x="358" y="275"/>
              </a:cxn>
              <a:cxn ang="0">
                <a:pos x="331" y="305"/>
              </a:cxn>
              <a:cxn ang="0">
                <a:pos x="205" y="305"/>
              </a:cxn>
              <a:cxn ang="0">
                <a:pos x="170" y="269"/>
              </a:cxn>
              <a:cxn ang="0">
                <a:pos x="90" y="178"/>
              </a:cxn>
              <a:cxn ang="0">
                <a:pos x="175" y="88"/>
              </a:cxn>
              <a:cxn ang="0">
                <a:pos x="269" y="172"/>
              </a:cxn>
              <a:cxn ang="0">
                <a:pos x="218" y="257"/>
              </a:cxn>
            </a:cxnLst>
            <a:rect l="0" t="0" r="r" b="b"/>
            <a:pathLst>
              <a:path w="358" h="305">
                <a:moveTo>
                  <a:pt x="144" y="305"/>
                </a:moveTo>
                <a:cubicBezTo>
                  <a:pt x="144" y="305"/>
                  <a:pt x="45" y="305"/>
                  <a:pt x="23" y="305"/>
                </a:cubicBezTo>
                <a:cubicBezTo>
                  <a:pt x="1" y="305"/>
                  <a:pt x="0" y="304"/>
                  <a:pt x="0" y="273"/>
                </a:cubicBezTo>
                <a:cubicBezTo>
                  <a:pt x="0" y="242"/>
                  <a:pt x="0" y="114"/>
                  <a:pt x="0" y="102"/>
                </a:cubicBezTo>
                <a:cubicBezTo>
                  <a:pt x="0" y="60"/>
                  <a:pt x="24" y="42"/>
                  <a:pt x="72" y="42"/>
                </a:cubicBezTo>
                <a:cubicBezTo>
                  <a:pt x="80" y="42"/>
                  <a:pt x="89" y="42"/>
                  <a:pt x="100" y="42"/>
                </a:cubicBezTo>
                <a:cubicBezTo>
                  <a:pt x="153" y="42"/>
                  <a:pt x="112" y="0"/>
                  <a:pt x="179" y="0"/>
                </a:cubicBezTo>
                <a:cubicBezTo>
                  <a:pt x="251" y="0"/>
                  <a:pt x="208" y="42"/>
                  <a:pt x="265" y="42"/>
                </a:cubicBezTo>
                <a:cubicBezTo>
                  <a:pt x="274" y="42"/>
                  <a:pt x="279" y="42"/>
                  <a:pt x="301" y="42"/>
                </a:cubicBezTo>
                <a:cubicBezTo>
                  <a:pt x="338" y="42"/>
                  <a:pt x="358" y="70"/>
                  <a:pt x="358" y="102"/>
                </a:cubicBezTo>
                <a:cubicBezTo>
                  <a:pt x="358" y="117"/>
                  <a:pt x="358" y="245"/>
                  <a:pt x="358" y="275"/>
                </a:cubicBezTo>
                <a:cubicBezTo>
                  <a:pt x="358" y="304"/>
                  <a:pt x="358" y="305"/>
                  <a:pt x="331" y="305"/>
                </a:cubicBezTo>
                <a:cubicBezTo>
                  <a:pt x="305" y="305"/>
                  <a:pt x="205" y="305"/>
                  <a:pt x="205" y="305"/>
                </a:cubicBezTo>
                <a:cubicBezTo>
                  <a:pt x="205" y="305"/>
                  <a:pt x="184" y="283"/>
                  <a:pt x="170" y="269"/>
                </a:cubicBezTo>
                <a:cubicBezTo>
                  <a:pt x="127" y="260"/>
                  <a:pt x="90" y="230"/>
                  <a:pt x="90" y="178"/>
                </a:cubicBezTo>
                <a:cubicBezTo>
                  <a:pt x="90" y="121"/>
                  <a:pt x="133" y="88"/>
                  <a:pt x="175" y="88"/>
                </a:cubicBezTo>
                <a:cubicBezTo>
                  <a:pt x="227" y="88"/>
                  <a:pt x="269" y="126"/>
                  <a:pt x="269" y="172"/>
                </a:cubicBezTo>
                <a:cubicBezTo>
                  <a:pt x="269" y="239"/>
                  <a:pt x="218" y="257"/>
                  <a:pt x="218" y="257"/>
                </a:cubicBezTo>
              </a:path>
            </a:pathLst>
          </a:custGeom>
          <a:noFill/>
          <a:ln w="31750" cap="rnd">
            <a:solidFill>
              <a:srgbClr val="009530"/>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3" name="Freeform 473"/>
          <p:cNvSpPr>
            <a:spLocks/>
          </p:cNvSpPr>
          <p:nvPr userDrawn="1"/>
        </p:nvSpPr>
        <p:spPr bwMode="auto">
          <a:xfrm>
            <a:off x="6084586" y="1879571"/>
            <a:ext cx="393009" cy="203597"/>
          </a:xfrm>
          <a:custGeom>
            <a:avLst/>
            <a:gdLst/>
            <a:ahLst/>
            <a:cxnLst>
              <a:cxn ang="0">
                <a:pos x="110" y="87"/>
              </a:cxn>
              <a:cxn ang="0">
                <a:pos x="190" y="100"/>
              </a:cxn>
              <a:cxn ang="0">
                <a:pos x="325" y="158"/>
              </a:cxn>
              <a:cxn ang="0">
                <a:pos x="265" y="119"/>
              </a:cxn>
              <a:cxn ang="0">
                <a:pos x="244" y="130"/>
              </a:cxn>
              <a:cxn ang="0">
                <a:pos x="301" y="185"/>
              </a:cxn>
              <a:cxn ang="0">
                <a:pos x="228" y="138"/>
              </a:cxn>
              <a:cxn ang="0">
                <a:pos x="207" y="149"/>
              </a:cxn>
              <a:cxn ang="0">
                <a:pos x="258" y="202"/>
              </a:cxn>
              <a:cxn ang="0">
                <a:pos x="191" y="158"/>
              </a:cxn>
              <a:cxn ang="0">
                <a:pos x="170" y="169"/>
              </a:cxn>
              <a:cxn ang="0">
                <a:pos x="207" y="210"/>
              </a:cxn>
              <a:cxn ang="0">
                <a:pos x="114" y="157"/>
              </a:cxn>
              <a:cxn ang="0">
                <a:pos x="32" y="154"/>
              </a:cxn>
              <a:cxn ang="0">
                <a:pos x="98" y="68"/>
              </a:cxn>
              <a:cxn ang="0">
                <a:pos x="98" y="42"/>
              </a:cxn>
              <a:cxn ang="0">
                <a:pos x="33" y="51"/>
              </a:cxn>
              <a:cxn ang="0">
                <a:pos x="3" y="176"/>
              </a:cxn>
              <a:cxn ang="0">
                <a:pos x="101" y="181"/>
              </a:cxn>
              <a:cxn ang="0">
                <a:pos x="222" y="234"/>
              </a:cxn>
              <a:cxn ang="0">
                <a:pos x="277" y="225"/>
              </a:cxn>
              <a:cxn ang="0">
                <a:pos x="325" y="204"/>
              </a:cxn>
              <a:cxn ang="0">
                <a:pos x="330" y="185"/>
              </a:cxn>
              <a:cxn ang="0">
                <a:pos x="353" y="160"/>
              </a:cxn>
              <a:cxn ang="0">
                <a:pos x="287" y="84"/>
              </a:cxn>
              <a:cxn ang="0">
                <a:pos x="138" y="88"/>
              </a:cxn>
              <a:cxn ang="0">
                <a:pos x="162" y="59"/>
              </a:cxn>
              <a:cxn ang="0">
                <a:pos x="341" y="68"/>
              </a:cxn>
              <a:cxn ang="0">
                <a:pos x="431" y="68"/>
              </a:cxn>
              <a:cxn ang="0">
                <a:pos x="377" y="154"/>
              </a:cxn>
              <a:cxn ang="0">
                <a:pos x="377" y="181"/>
              </a:cxn>
              <a:cxn ang="0">
                <a:pos x="428" y="172"/>
              </a:cxn>
              <a:cxn ang="0">
                <a:pos x="459" y="47"/>
              </a:cxn>
              <a:cxn ang="0">
                <a:pos x="345" y="42"/>
              </a:cxn>
              <a:cxn ang="0">
                <a:pos x="147" y="37"/>
              </a:cxn>
            </a:cxnLst>
            <a:rect l="0" t="0" r="r" b="b"/>
            <a:pathLst>
              <a:path w="463" h="241">
                <a:moveTo>
                  <a:pt x="147" y="37"/>
                </a:moveTo>
                <a:cubicBezTo>
                  <a:pt x="124" y="52"/>
                  <a:pt x="110" y="70"/>
                  <a:pt x="110" y="87"/>
                </a:cubicBezTo>
                <a:cubicBezTo>
                  <a:pt x="110" y="97"/>
                  <a:pt x="115" y="105"/>
                  <a:pt x="124" y="111"/>
                </a:cubicBezTo>
                <a:cubicBezTo>
                  <a:pt x="144" y="124"/>
                  <a:pt x="166" y="113"/>
                  <a:pt x="190" y="100"/>
                </a:cubicBezTo>
                <a:cubicBezTo>
                  <a:pt x="217" y="85"/>
                  <a:pt x="248" y="87"/>
                  <a:pt x="270" y="104"/>
                </a:cubicBezTo>
                <a:cubicBezTo>
                  <a:pt x="311" y="138"/>
                  <a:pt x="322" y="152"/>
                  <a:pt x="325" y="158"/>
                </a:cubicBezTo>
                <a:cubicBezTo>
                  <a:pt x="323" y="158"/>
                  <a:pt x="319" y="156"/>
                  <a:pt x="311" y="152"/>
                </a:cubicBezTo>
                <a:cubicBezTo>
                  <a:pt x="301" y="146"/>
                  <a:pt x="287" y="136"/>
                  <a:pt x="265" y="119"/>
                </a:cubicBezTo>
                <a:cubicBezTo>
                  <a:pt x="260" y="114"/>
                  <a:pt x="251" y="116"/>
                  <a:pt x="247" y="121"/>
                </a:cubicBezTo>
                <a:cubicBezTo>
                  <a:pt x="245" y="124"/>
                  <a:pt x="244" y="127"/>
                  <a:pt x="244" y="130"/>
                </a:cubicBezTo>
                <a:cubicBezTo>
                  <a:pt x="244" y="133"/>
                  <a:pt x="246" y="137"/>
                  <a:pt x="249" y="140"/>
                </a:cubicBezTo>
                <a:cubicBezTo>
                  <a:pt x="264" y="152"/>
                  <a:pt x="292" y="174"/>
                  <a:pt x="301" y="185"/>
                </a:cubicBezTo>
                <a:cubicBezTo>
                  <a:pt x="297" y="184"/>
                  <a:pt x="291" y="181"/>
                  <a:pt x="281" y="175"/>
                </a:cubicBezTo>
                <a:cubicBezTo>
                  <a:pt x="268" y="168"/>
                  <a:pt x="251" y="155"/>
                  <a:pt x="228" y="138"/>
                </a:cubicBezTo>
                <a:cubicBezTo>
                  <a:pt x="222" y="134"/>
                  <a:pt x="214" y="135"/>
                  <a:pt x="209" y="141"/>
                </a:cubicBezTo>
                <a:cubicBezTo>
                  <a:pt x="208" y="143"/>
                  <a:pt x="207" y="146"/>
                  <a:pt x="207" y="149"/>
                </a:cubicBezTo>
                <a:cubicBezTo>
                  <a:pt x="207" y="153"/>
                  <a:pt x="209" y="157"/>
                  <a:pt x="212" y="159"/>
                </a:cubicBezTo>
                <a:cubicBezTo>
                  <a:pt x="244" y="184"/>
                  <a:pt x="255" y="197"/>
                  <a:pt x="258" y="202"/>
                </a:cubicBezTo>
                <a:cubicBezTo>
                  <a:pt x="255" y="202"/>
                  <a:pt x="250" y="200"/>
                  <a:pt x="240" y="194"/>
                </a:cubicBezTo>
                <a:cubicBezTo>
                  <a:pt x="228" y="187"/>
                  <a:pt x="212" y="175"/>
                  <a:pt x="191" y="158"/>
                </a:cubicBezTo>
                <a:cubicBezTo>
                  <a:pt x="186" y="154"/>
                  <a:pt x="177" y="154"/>
                  <a:pt x="173" y="160"/>
                </a:cubicBezTo>
                <a:cubicBezTo>
                  <a:pt x="171" y="163"/>
                  <a:pt x="170" y="166"/>
                  <a:pt x="170" y="169"/>
                </a:cubicBezTo>
                <a:cubicBezTo>
                  <a:pt x="170" y="172"/>
                  <a:pt x="171" y="176"/>
                  <a:pt x="174" y="179"/>
                </a:cubicBezTo>
                <a:cubicBezTo>
                  <a:pt x="196" y="196"/>
                  <a:pt x="204" y="206"/>
                  <a:pt x="207" y="210"/>
                </a:cubicBezTo>
                <a:cubicBezTo>
                  <a:pt x="202" y="210"/>
                  <a:pt x="192" y="208"/>
                  <a:pt x="170" y="196"/>
                </a:cubicBezTo>
                <a:cubicBezTo>
                  <a:pt x="152" y="186"/>
                  <a:pt x="131" y="171"/>
                  <a:pt x="114" y="157"/>
                </a:cubicBezTo>
                <a:cubicBezTo>
                  <a:pt x="111" y="155"/>
                  <a:pt x="108" y="154"/>
                  <a:pt x="105" y="154"/>
                </a:cubicBezTo>
                <a:cubicBezTo>
                  <a:pt x="105" y="154"/>
                  <a:pt x="55" y="154"/>
                  <a:pt x="32" y="154"/>
                </a:cubicBezTo>
                <a:cubicBezTo>
                  <a:pt x="38" y="132"/>
                  <a:pt x="52" y="82"/>
                  <a:pt x="56" y="68"/>
                </a:cubicBezTo>
                <a:cubicBezTo>
                  <a:pt x="69" y="68"/>
                  <a:pt x="98" y="68"/>
                  <a:pt x="98" y="68"/>
                </a:cubicBezTo>
                <a:cubicBezTo>
                  <a:pt x="105" y="68"/>
                  <a:pt x="111" y="62"/>
                  <a:pt x="111" y="55"/>
                </a:cubicBezTo>
                <a:cubicBezTo>
                  <a:pt x="111" y="48"/>
                  <a:pt x="105" y="42"/>
                  <a:pt x="98" y="42"/>
                </a:cubicBezTo>
                <a:cubicBezTo>
                  <a:pt x="46" y="42"/>
                  <a:pt x="46" y="42"/>
                  <a:pt x="46" y="42"/>
                </a:cubicBezTo>
                <a:cubicBezTo>
                  <a:pt x="40" y="42"/>
                  <a:pt x="35" y="46"/>
                  <a:pt x="33" y="51"/>
                </a:cubicBezTo>
                <a:cubicBezTo>
                  <a:pt x="1" y="164"/>
                  <a:pt x="1" y="164"/>
                  <a:pt x="1" y="164"/>
                </a:cubicBezTo>
                <a:cubicBezTo>
                  <a:pt x="0" y="168"/>
                  <a:pt x="1" y="172"/>
                  <a:pt x="3" y="176"/>
                </a:cubicBezTo>
                <a:cubicBezTo>
                  <a:pt x="6" y="179"/>
                  <a:pt x="10" y="181"/>
                  <a:pt x="14" y="181"/>
                </a:cubicBezTo>
                <a:cubicBezTo>
                  <a:pt x="14" y="181"/>
                  <a:pt x="92" y="181"/>
                  <a:pt x="101" y="181"/>
                </a:cubicBezTo>
                <a:cubicBezTo>
                  <a:pt x="119" y="196"/>
                  <a:pt x="141" y="210"/>
                  <a:pt x="160" y="221"/>
                </a:cubicBezTo>
                <a:cubicBezTo>
                  <a:pt x="190" y="237"/>
                  <a:pt x="209" y="241"/>
                  <a:pt x="222" y="234"/>
                </a:cubicBezTo>
                <a:cubicBezTo>
                  <a:pt x="229" y="230"/>
                  <a:pt x="232" y="225"/>
                  <a:pt x="233" y="221"/>
                </a:cubicBezTo>
                <a:cubicBezTo>
                  <a:pt x="252" y="230"/>
                  <a:pt x="266" y="232"/>
                  <a:pt x="277" y="225"/>
                </a:cubicBezTo>
                <a:cubicBezTo>
                  <a:pt x="283" y="220"/>
                  <a:pt x="286" y="215"/>
                  <a:pt x="287" y="208"/>
                </a:cubicBezTo>
                <a:cubicBezTo>
                  <a:pt x="298" y="213"/>
                  <a:pt x="315" y="217"/>
                  <a:pt x="325" y="204"/>
                </a:cubicBezTo>
                <a:cubicBezTo>
                  <a:pt x="329" y="198"/>
                  <a:pt x="330" y="193"/>
                  <a:pt x="330" y="189"/>
                </a:cubicBezTo>
                <a:cubicBezTo>
                  <a:pt x="330" y="187"/>
                  <a:pt x="330" y="186"/>
                  <a:pt x="330" y="185"/>
                </a:cubicBezTo>
                <a:cubicBezTo>
                  <a:pt x="337" y="184"/>
                  <a:pt x="342" y="181"/>
                  <a:pt x="347" y="175"/>
                </a:cubicBezTo>
                <a:cubicBezTo>
                  <a:pt x="351" y="171"/>
                  <a:pt x="353" y="166"/>
                  <a:pt x="353" y="160"/>
                </a:cubicBezTo>
                <a:cubicBezTo>
                  <a:pt x="353" y="160"/>
                  <a:pt x="353" y="159"/>
                  <a:pt x="353" y="158"/>
                </a:cubicBezTo>
                <a:cubicBezTo>
                  <a:pt x="352" y="145"/>
                  <a:pt x="341" y="128"/>
                  <a:pt x="287" y="84"/>
                </a:cubicBezTo>
                <a:cubicBezTo>
                  <a:pt x="256" y="59"/>
                  <a:pt x="213" y="56"/>
                  <a:pt x="177" y="76"/>
                </a:cubicBezTo>
                <a:cubicBezTo>
                  <a:pt x="149" y="92"/>
                  <a:pt x="143" y="91"/>
                  <a:pt x="138" y="88"/>
                </a:cubicBezTo>
                <a:cubicBezTo>
                  <a:pt x="137" y="87"/>
                  <a:pt x="137" y="87"/>
                  <a:pt x="137" y="87"/>
                </a:cubicBezTo>
                <a:cubicBezTo>
                  <a:pt x="137" y="82"/>
                  <a:pt x="144" y="71"/>
                  <a:pt x="162" y="59"/>
                </a:cubicBezTo>
                <a:cubicBezTo>
                  <a:pt x="208" y="30"/>
                  <a:pt x="281" y="51"/>
                  <a:pt x="320" y="63"/>
                </a:cubicBezTo>
                <a:cubicBezTo>
                  <a:pt x="329" y="65"/>
                  <a:pt x="335" y="67"/>
                  <a:pt x="341" y="68"/>
                </a:cubicBezTo>
                <a:cubicBezTo>
                  <a:pt x="341" y="68"/>
                  <a:pt x="342" y="68"/>
                  <a:pt x="343" y="68"/>
                </a:cubicBezTo>
                <a:cubicBezTo>
                  <a:pt x="343" y="68"/>
                  <a:pt x="406" y="68"/>
                  <a:pt x="431" y="68"/>
                </a:cubicBezTo>
                <a:cubicBezTo>
                  <a:pt x="424" y="90"/>
                  <a:pt x="409" y="141"/>
                  <a:pt x="405" y="154"/>
                </a:cubicBezTo>
                <a:cubicBezTo>
                  <a:pt x="394" y="154"/>
                  <a:pt x="377" y="154"/>
                  <a:pt x="377" y="154"/>
                </a:cubicBezTo>
                <a:cubicBezTo>
                  <a:pt x="370" y="154"/>
                  <a:pt x="364" y="160"/>
                  <a:pt x="364" y="168"/>
                </a:cubicBezTo>
                <a:cubicBezTo>
                  <a:pt x="364" y="175"/>
                  <a:pt x="370" y="181"/>
                  <a:pt x="377" y="181"/>
                </a:cubicBezTo>
                <a:cubicBezTo>
                  <a:pt x="415" y="181"/>
                  <a:pt x="415" y="181"/>
                  <a:pt x="415" y="181"/>
                </a:cubicBezTo>
                <a:cubicBezTo>
                  <a:pt x="421" y="181"/>
                  <a:pt x="426" y="177"/>
                  <a:pt x="428" y="172"/>
                </a:cubicBezTo>
                <a:cubicBezTo>
                  <a:pt x="461" y="59"/>
                  <a:pt x="461" y="59"/>
                  <a:pt x="461" y="59"/>
                </a:cubicBezTo>
                <a:cubicBezTo>
                  <a:pt x="463" y="55"/>
                  <a:pt x="462" y="50"/>
                  <a:pt x="459" y="47"/>
                </a:cubicBezTo>
                <a:cubicBezTo>
                  <a:pt x="457" y="44"/>
                  <a:pt x="453" y="42"/>
                  <a:pt x="449" y="42"/>
                </a:cubicBezTo>
                <a:cubicBezTo>
                  <a:pt x="449" y="42"/>
                  <a:pt x="348" y="42"/>
                  <a:pt x="345" y="42"/>
                </a:cubicBezTo>
                <a:cubicBezTo>
                  <a:pt x="341" y="41"/>
                  <a:pt x="335" y="39"/>
                  <a:pt x="328" y="37"/>
                </a:cubicBezTo>
                <a:cubicBezTo>
                  <a:pt x="284" y="24"/>
                  <a:pt x="204" y="0"/>
                  <a:pt x="147" y="37"/>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4" name="Freeform 501"/>
          <p:cNvSpPr>
            <a:spLocks/>
          </p:cNvSpPr>
          <p:nvPr userDrawn="1"/>
        </p:nvSpPr>
        <p:spPr bwMode="auto">
          <a:xfrm>
            <a:off x="6088159" y="2301566"/>
            <a:ext cx="385863" cy="269081"/>
          </a:xfrm>
          <a:custGeom>
            <a:avLst/>
            <a:gdLst/>
            <a:ahLst/>
            <a:cxnLst>
              <a:cxn ang="0">
                <a:pos x="208" y="55"/>
              </a:cxn>
              <a:cxn ang="0">
                <a:pos x="208" y="292"/>
              </a:cxn>
              <a:cxn ang="0">
                <a:pos x="164" y="292"/>
              </a:cxn>
              <a:cxn ang="0">
                <a:pos x="164" y="179"/>
              </a:cxn>
              <a:cxn ang="0">
                <a:pos x="134" y="149"/>
              </a:cxn>
              <a:cxn ang="0">
                <a:pos x="82" y="144"/>
              </a:cxn>
              <a:cxn ang="0">
                <a:pos x="30" y="149"/>
              </a:cxn>
              <a:cxn ang="0">
                <a:pos x="0" y="179"/>
              </a:cxn>
              <a:cxn ang="0">
                <a:pos x="0" y="306"/>
              </a:cxn>
              <a:cxn ang="0">
                <a:pos x="14" y="319"/>
              </a:cxn>
              <a:cxn ang="0">
                <a:pos x="44" y="319"/>
              </a:cxn>
              <a:cxn ang="0">
                <a:pos x="54" y="314"/>
              </a:cxn>
              <a:cxn ang="0">
                <a:pos x="94" y="261"/>
              </a:cxn>
              <a:cxn ang="0">
                <a:pos x="94" y="306"/>
              </a:cxn>
              <a:cxn ang="0">
                <a:pos x="107" y="319"/>
              </a:cxn>
              <a:cxn ang="0">
                <a:pos x="120" y="306"/>
              </a:cxn>
              <a:cxn ang="0">
                <a:pos x="120" y="220"/>
              </a:cxn>
              <a:cxn ang="0">
                <a:pos x="111" y="207"/>
              </a:cxn>
              <a:cxn ang="0">
                <a:pos x="96" y="212"/>
              </a:cxn>
              <a:cxn ang="0">
                <a:pos x="37" y="292"/>
              </a:cxn>
              <a:cxn ang="0">
                <a:pos x="27" y="292"/>
              </a:cxn>
              <a:cxn ang="0">
                <a:pos x="27" y="179"/>
              </a:cxn>
              <a:cxn ang="0">
                <a:pos x="82" y="170"/>
              </a:cxn>
              <a:cxn ang="0">
                <a:pos x="137" y="179"/>
              </a:cxn>
              <a:cxn ang="0">
                <a:pos x="137" y="306"/>
              </a:cxn>
              <a:cxn ang="0">
                <a:pos x="150" y="319"/>
              </a:cxn>
              <a:cxn ang="0">
                <a:pos x="221" y="319"/>
              </a:cxn>
              <a:cxn ang="0">
                <a:pos x="234" y="306"/>
              </a:cxn>
              <a:cxn ang="0">
                <a:pos x="234" y="55"/>
              </a:cxn>
              <a:cxn ang="0">
                <a:pos x="333" y="26"/>
              </a:cxn>
              <a:cxn ang="0">
                <a:pos x="432" y="55"/>
              </a:cxn>
              <a:cxn ang="0">
                <a:pos x="432" y="292"/>
              </a:cxn>
              <a:cxn ang="0">
                <a:pos x="294" y="292"/>
              </a:cxn>
              <a:cxn ang="0">
                <a:pos x="383" y="148"/>
              </a:cxn>
              <a:cxn ang="0">
                <a:pos x="383" y="262"/>
              </a:cxn>
              <a:cxn ang="0">
                <a:pos x="397" y="275"/>
              </a:cxn>
              <a:cxn ang="0">
                <a:pos x="410" y="262"/>
              </a:cxn>
              <a:cxn ang="0">
                <a:pos x="410" y="101"/>
              </a:cxn>
              <a:cxn ang="0">
                <a:pos x="400" y="88"/>
              </a:cxn>
              <a:cxn ang="0">
                <a:pos x="385" y="94"/>
              </a:cxn>
              <a:cxn ang="0">
                <a:pos x="259" y="299"/>
              </a:cxn>
              <a:cxn ang="0">
                <a:pos x="258" y="312"/>
              </a:cxn>
              <a:cxn ang="0">
                <a:pos x="270" y="319"/>
              </a:cxn>
              <a:cxn ang="0">
                <a:pos x="445" y="319"/>
              </a:cxn>
              <a:cxn ang="0">
                <a:pos x="458" y="306"/>
              </a:cxn>
              <a:cxn ang="0">
                <a:pos x="458" y="55"/>
              </a:cxn>
              <a:cxn ang="0">
                <a:pos x="333" y="0"/>
              </a:cxn>
              <a:cxn ang="0">
                <a:pos x="208" y="55"/>
              </a:cxn>
            </a:cxnLst>
            <a:rect l="0" t="0" r="r" b="b"/>
            <a:pathLst>
              <a:path w="458" h="319">
                <a:moveTo>
                  <a:pt x="208" y="55"/>
                </a:moveTo>
                <a:cubicBezTo>
                  <a:pt x="208" y="55"/>
                  <a:pt x="208" y="269"/>
                  <a:pt x="208" y="292"/>
                </a:cubicBezTo>
                <a:cubicBezTo>
                  <a:pt x="194" y="292"/>
                  <a:pt x="177" y="292"/>
                  <a:pt x="164" y="292"/>
                </a:cubicBezTo>
                <a:cubicBezTo>
                  <a:pt x="164" y="271"/>
                  <a:pt x="164" y="179"/>
                  <a:pt x="164" y="179"/>
                </a:cubicBezTo>
                <a:cubicBezTo>
                  <a:pt x="164" y="169"/>
                  <a:pt x="159" y="156"/>
                  <a:pt x="134" y="149"/>
                </a:cubicBezTo>
                <a:cubicBezTo>
                  <a:pt x="118" y="145"/>
                  <a:pt x="97" y="144"/>
                  <a:pt x="82" y="144"/>
                </a:cubicBezTo>
                <a:cubicBezTo>
                  <a:pt x="67" y="144"/>
                  <a:pt x="46" y="145"/>
                  <a:pt x="30" y="149"/>
                </a:cubicBezTo>
                <a:cubicBezTo>
                  <a:pt x="5" y="156"/>
                  <a:pt x="0" y="169"/>
                  <a:pt x="0" y="179"/>
                </a:cubicBezTo>
                <a:cubicBezTo>
                  <a:pt x="0" y="306"/>
                  <a:pt x="0" y="306"/>
                  <a:pt x="0" y="306"/>
                </a:cubicBezTo>
                <a:cubicBezTo>
                  <a:pt x="0" y="313"/>
                  <a:pt x="6" y="319"/>
                  <a:pt x="14" y="319"/>
                </a:cubicBezTo>
                <a:cubicBezTo>
                  <a:pt x="44" y="319"/>
                  <a:pt x="44" y="319"/>
                  <a:pt x="44" y="319"/>
                </a:cubicBezTo>
                <a:cubicBezTo>
                  <a:pt x="48" y="319"/>
                  <a:pt x="52" y="317"/>
                  <a:pt x="54" y="314"/>
                </a:cubicBezTo>
                <a:cubicBezTo>
                  <a:pt x="54" y="314"/>
                  <a:pt x="75" y="286"/>
                  <a:pt x="94" y="261"/>
                </a:cubicBezTo>
                <a:cubicBezTo>
                  <a:pt x="94" y="283"/>
                  <a:pt x="94" y="306"/>
                  <a:pt x="94" y="306"/>
                </a:cubicBezTo>
                <a:cubicBezTo>
                  <a:pt x="94" y="313"/>
                  <a:pt x="100" y="319"/>
                  <a:pt x="107" y="319"/>
                </a:cubicBezTo>
                <a:cubicBezTo>
                  <a:pt x="114" y="319"/>
                  <a:pt x="120" y="313"/>
                  <a:pt x="120" y="306"/>
                </a:cubicBezTo>
                <a:cubicBezTo>
                  <a:pt x="120" y="220"/>
                  <a:pt x="120" y="220"/>
                  <a:pt x="120" y="220"/>
                </a:cubicBezTo>
                <a:cubicBezTo>
                  <a:pt x="120" y="214"/>
                  <a:pt x="117" y="209"/>
                  <a:pt x="111" y="207"/>
                </a:cubicBezTo>
                <a:cubicBezTo>
                  <a:pt x="106" y="206"/>
                  <a:pt x="100" y="207"/>
                  <a:pt x="96" y="212"/>
                </a:cubicBezTo>
                <a:cubicBezTo>
                  <a:pt x="96" y="212"/>
                  <a:pt x="44" y="283"/>
                  <a:pt x="37" y="292"/>
                </a:cubicBezTo>
                <a:cubicBezTo>
                  <a:pt x="33" y="292"/>
                  <a:pt x="32" y="292"/>
                  <a:pt x="27" y="292"/>
                </a:cubicBezTo>
                <a:cubicBezTo>
                  <a:pt x="27" y="271"/>
                  <a:pt x="27" y="181"/>
                  <a:pt x="27" y="179"/>
                </a:cubicBezTo>
                <a:cubicBezTo>
                  <a:pt x="30" y="177"/>
                  <a:pt x="44" y="170"/>
                  <a:pt x="82" y="170"/>
                </a:cubicBezTo>
                <a:cubicBezTo>
                  <a:pt x="120" y="170"/>
                  <a:pt x="134" y="177"/>
                  <a:pt x="137" y="179"/>
                </a:cubicBezTo>
                <a:cubicBezTo>
                  <a:pt x="137" y="181"/>
                  <a:pt x="137" y="306"/>
                  <a:pt x="137" y="306"/>
                </a:cubicBezTo>
                <a:cubicBezTo>
                  <a:pt x="137" y="313"/>
                  <a:pt x="143" y="319"/>
                  <a:pt x="150" y="319"/>
                </a:cubicBezTo>
                <a:cubicBezTo>
                  <a:pt x="221" y="319"/>
                  <a:pt x="221" y="319"/>
                  <a:pt x="221" y="319"/>
                </a:cubicBezTo>
                <a:cubicBezTo>
                  <a:pt x="228" y="319"/>
                  <a:pt x="234" y="313"/>
                  <a:pt x="234" y="306"/>
                </a:cubicBezTo>
                <a:cubicBezTo>
                  <a:pt x="234" y="55"/>
                  <a:pt x="234" y="55"/>
                  <a:pt x="234" y="55"/>
                </a:cubicBezTo>
                <a:cubicBezTo>
                  <a:pt x="234" y="45"/>
                  <a:pt x="268" y="26"/>
                  <a:pt x="333" y="26"/>
                </a:cubicBezTo>
                <a:cubicBezTo>
                  <a:pt x="398" y="26"/>
                  <a:pt x="432" y="45"/>
                  <a:pt x="432" y="55"/>
                </a:cubicBezTo>
                <a:cubicBezTo>
                  <a:pt x="432" y="55"/>
                  <a:pt x="432" y="269"/>
                  <a:pt x="432" y="292"/>
                </a:cubicBezTo>
                <a:cubicBezTo>
                  <a:pt x="412" y="292"/>
                  <a:pt x="327" y="292"/>
                  <a:pt x="294" y="292"/>
                </a:cubicBezTo>
                <a:cubicBezTo>
                  <a:pt x="310" y="267"/>
                  <a:pt x="355" y="193"/>
                  <a:pt x="383" y="148"/>
                </a:cubicBezTo>
                <a:cubicBezTo>
                  <a:pt x="383" y="195"/>
                  <a:pt x="383" y="262"/>
                  <a:pt x="383" y="262"/>
                </a:cubicBezTo>
                <a:cubicBezTo>
                  <a:pt x="383" y="269"/>
                  <a:pt x="389" y="275"/>
                  <a:pt x="397" y="275"/>
                </a:cubicBezTo>
                <a:cubicBezTo>
                  <a:pt x="404" y="275"/>
                  <a:pt x="410" y="269"/>
                  <a:pt x="410" y="262"/>
                </a:cubicBezTo>
                <a:cubicBezTo>
                  <a:pt x="410" y="101"/>
                  <a:pt x="410" y="101"/>
                  <a:pt x="410" y="101"/>
                </a:cubicBezTo>
                <a:cubicBezTo>
                  <a:pt x="410" y="95"/>
                  <a:pt x="406" y="90"/>
                  <a:pt x="400" y="88"/>
                </a:cubicBezTo>
                <a:cubicBezTo>
                  <a:pt x="395" y="87"/>
                  <a:pt x="388" y="89"/>
                  <a:pt x="385" y="94"/>
                </a:cubicBezTo>
                <a:cubicBezTo>
                  <a:pt x="259" y="299"/>
                  <a:pt x="259" y="299"/>
                  <a:pt x="259" y="299"/>
                </a:cubicBezTo>
                <a:cubicBezTo>
                  <a:pt x="256" y="303"/>
                  <a:pt x="256" y="308"/>
                  <a:pt x="258" y="312"/>
                </a:cubicBezTo>
                <a:cubicBezTo>
                  <a:pt x="261" y="316"/>
                  <a:pt x="265" y="319"/>
                  <a:pt x="270" y="319"/>
                </a:cubicBezTo>
                <a:cubicBezTo>
                  <a:pt x="445" y="319"/>
                  <a:pt x="445" y="319"/>
                  <a:pt x="445" y="319"/>
                </a:cubicBezTo>
                <a:cubicBezTo>
                  <a:pt x="452" y="319"/>
                  <a:pt x="458" y="313"/>
                  <a:pt x="458" y="306"/>
                </a:cubicBezTo>
                <a:cubicBezTo>
                  <a:pt x="458" y="55"/>
                  <a:pt x="458" y="55"/>
                  <a:pt x="458" y="55"/>
                </a:cubicBezTo>
                <a:cubicBezTo>
                  <a:pt x="458" y="17"/>
                  <a:pt x="395" y="0"/>
                  <a:pt x="333" y="0"/>
                </a:cubicBezTo>
                <a:cubicBezTo>
                  <a:pt x="271" y="0"/>
                  <a:pt x="208" y="17"/>
                  <a:pt x="208" y="55"/>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5" name="Freeform 521"/>
          <p:cNvSpPr>
            <a:spLocks/>
          </p:cNvSpPr>
          <p:nvPr userDrawn="1"/>
        </p:nvSpPr>
        <p:spPr bwMode="auto">
          <a:xfrm>
            <a:off x="6145923" y="1376292"/>
            <a:ext cx="270343" cy="253603"/>
          </a:xfrm>
          <a:custGeom>
            <a:avLst/>
            <a:gdLst/>
            <a:ahLst/>
            <a:cxnLst>
              <a:cxn ang="0">
                <a:pos x="176" y="0"/>
              </a:cxn>
              <a:cxn ang="0">
                <a:pos x="143" y="5"/>
              </a:cxn>
              <a:cxn ang="0">
                <a:pos x="133" y="21"/>
              </a:cxn>
              <a:cxn ang="0">
                <a:pos x="149" y="31"/>
              </a:cxn>
              <a:cxn ang="0">
                <a:pos x="176" y="27"/>
              </a:cxn>
              <a:cxn ang="0">
                <a:pos x="291" y="154"/>
              </a:cxn>
              <a:cxn ang="0">
                <a:pos x="176" y="274"/>
              </a:cxn>
              <a:cxn ang="0">
                <a:pos x="62" y="154"/>
              </a:cxn>
              <a:cxn ang="0">
                <a:pos x="76" y="92"/>
              </a:cxn>
              <a:cxn ang="0">
                <a:pos x="88" y="123"/>
              </a:cxn>
              <a:cxn ang="0">
                <a:pos x="88" y="123"/>
              </a:cxn>
              <a:cxn ang="0">
                <a:pos x="105" y="131"/>
              </a:cxn>
              <a:cxn ang="0">
                <a:pos x="113" y="114"/>
              </a:cxn>
              <a:cxn ang="0">
                <a:pos x="93" y="60"/>
              </a:cxn>
              <a:cxn ang="0">
                <a:pos x="91" y="55"/>
              </a:cxn>
              <a:cxn ang="0">
                <a:pos x="75" y="48"/>
              </a:cxn>
              <a:cxn ang="0">
                <a:pos x="11" y="67"/>
              </a:cxn>
              <a:cxn ang="0">
                <a:pos x="2" y="83"/>
              </a:cxn>
              <a:cxn ang="0">
                <a:pos x="18" y="92"/>
              </a:cxn>
              <a:cxn ang="0">
                <a:pos x="51" y="83"/>
              </a:cxn>
              <a:cxn ang="0">
                <a:pos x="35" y="154"/>
              </a:cxn>
              <a:cxn ang="0">
                <a:pos x="76" y="259"/>
              </a:cxn>
              <a:cxn ang="0">
                <a:pos x="176" y="300"/>
              </a:cxn>
              <a:cxn ang="0">
                <a:pos x="276" y="259"/>
              </a:cxn>
              <a:cxn ang="0">
                <a:pos x="318" y="154"/>
              </a:cxn>
              <a:cxn ang="0">
                <a:pos x="176" y="0"/>
              </a:cxn>
            </a:cxnLst>
            <a:rect l="0" t="0" r="r" b="b"/>
            <a:pathLst>
              <a:path w="318" h="300">
                <a:moveTo>
                  <a:pt x="176" y="0"/>
                </a:moveTo>
                <a:cubicBezTo>
                  <a:pt x="165" y="0"/>
                  <a:pt x="154" y="2"/>
                  <a:pt x="143" y="5"/>
                </a:cubicBezTo>
                <a:cubicBezTo>
                  <a:pt x="135" y="7"/>
                  <a:pt x="131" y="14"/>
                  <a:pt x="133" y="21"/>
                </a:cubicBezTo>
                <a:cubicBezTo>
                  <a:pt x="135" y="28"/>
                  <a:pt x="142" y="32"/>
                  <a:pt x="149" y="31"/>
                </a:cubicBezTo>
                <a:cubicBezTo>
                  <a:pt x="158" y="28"/>
                  <a:pt x="167" y="27"/>
                  <a:pt x="176" y="27"/>
                </a:cubicBezTo>
                <a:cubicBezTo>
                  <a:pt x="240" y="27"/>
                  <a:pt x="291" y="84"/>
                  <a:pt x="291" y="154"/>
                </a:cubicBezTo>
                <a:cubicBezTo>
                  <a:pt x="291" y="222"/>
                  <a:pt x="242" y="274"/>
                  <a:pt x="176" y="274"/>
                </a:cubicBezTo>
                <a:cubicBezTo>
                  <a:pt x="111" y="274"/>
                  <a:pt x="62" y="222"/>
                  <a:pt x="62" y="154"/>
                </a:cubicBezTo>
                <a:cubicBezTo>
                  <a:pt x="62" y="132"/>
                  <a:pt x="67" y="111"/>
                  <a:pt x="76" y="92"/>
                </a:cubicBezTo>
                <a:cubicBezTo>
                  <a:pt x="88" y="123"/>
                  <a:pt x="88" y="123"/>
                  <a:pt x="88" y="123"/>
                </a:cubicBezTo>
                <a:cubicBezTo>
                  <a:pt x="88" y="123"/>
                  <a:pt x="88" y="123"/>
                  <a:pt x="88" y="123"/>
                </a:cubicBezTo>
                <a:cubicBezTo>
                  <a:pt x="91" y="130"/>
                  <a:pt x="98" y="134"/>
                  <a:pt x="105" y="131"/>
                </a:cubicBezTo>
                <a:cubicBezTo>
                  <a:pt x="112" y="128"/>
                  <a:pt x="115" y="121"/>
                  <a:pt x="113" y="114"/>
                </a:cubicBezTo>
                <a:cubicBezTo>
                  <a:pt x="93" y="60"/>
                  <a:pt x="93" y="60"/>
                  <a:pt x="93" y="60"/>
                </a:cubicBezTo>
                <a:cubicBezTo>
                  <a:pt x="92" y="58"/>
                  <a:pt x="92" y="56"/>
                  <a:pt x="91" y="55"/>
                </a:cubicBezTo>
                <a:cubicBezTo>
                  <a:pt x="88" y="49"/>
                  <a:pt x="81" y="46"/>
                  <a:pt x="75" y="48"/>
                </a:cubicBezTo>
                <a:cubicBezTo>
                  <a:pt x="11" y="67"/>
                  <a:pt x="11" y="67"/>
                  <a:pt x="11" y="67"/>
                </a:cubicBezTo>
                <a:cubicBezTo>
                  <a:pt x="4" y="69"/>
                  <a:pt x="0" y="76"/>
                  <a:pt x="2" y="83"/>
                </a:cubicBezTo>
                <a:cubicBezTo>
                  <a:pt x="4" y="90"/>
                  <a:pt x="11" y="94"/>
                  <a:pt x="18" y="92"/>
                </a:cubicBezTo>
                <a:cubicBezTo>
                  <a:pt x="51" y="83"/>
                  <a:pt x="51" y="83"/>
                  <a:pt x="51" y="83"/>
                </a:cubicBezTo>
                <a:cubicBezTo>
                  <a:pt x="41" y="104"/>
                  <a:pt x="35" y="129"/>
                  <a:pt x="35" y="154"/>
                </a:cubicBezTo>
                <a:cubicBezTo>
                  <a:pt x="35" y="194"/>
                  <a:pt x="50" y="231"/>
                  <a:pt x="76" y="259"/>
                </a:cubicBezTo>
                <a:cubicBezTo>
                  <a:pt x="103" y="286"/>
                  <a:pt x="138" y="300"/>
                  <a:pt x="176" y="300"/>
                </a:cubicBezTo>
                <a:cubicBezTo>
                  <a:pt x="215" y="300"/>
                  <a:pt x="250" y="286"/>
                  <a:pt x="276" y="259"/>
                </a:cubicBezTo>
                <a:cubicBezTo>
                  <a:pt x="303" y="231"/>
                  <a:pt x="318" y="194"/>
                  <a:pt x="318" y="154"/>
                </a:cubicBezTo>
                <a:cubicBezTo>
                  <a:pt x="318" y="69"/>
                  <a:pt x="254" y="0"/>
                  <a:pt x="176" y="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6" name="Freeform 560"/>
          <p:cNvSpPr>
            <a:spLocks/>
          </p:cNvSpPr>
          <p:nvPr userDrawn="1"/>
        </p:nvSpPr>
        <p:spPr bwMode="auto">
          <a:xfrm>
            <a:off x="6186415" y="3798841"/>
            <a:ext cx="189359" cy="386954"/>
          </a:xfrm>
          <a:custGeom>
            <a:avLst/>
            <a:gdLst/>
            <a:ahLst/>
            <a:cxnLst>
              <a:cxn ang="0">
                <a:pos x="98" y="14"/>
              </a:cxn>
              <a:cxn ang="0">
                <a:pos x="98" y="14"/>
              </a:cxn>
              <a:cxn ang="0">
                <a:pos x="111" y="27"/>
              </a:cxn>
              <a:cxn ang="0">
                <a:pos x="168" y="36"/>
              </a:cxn>
              <a:cxn ang="0">
                <a:pos x="111" y="41"/>
              </a:cxn>
              <a:cxn ang="0">
                <a:pos x="44" y="32"/>
              </a:cxn>
              <a:cxn ang="0">
                <a:pos x="39" y="28"/>
              </a:cxn>
              <a:cxn ang="0">
                <a:pos x="25" y="28"/>
              </a:cxn>
              <a:cxn ang="0">
                <a:pos x="18" y="40"/>
              </a:cxn>
              <a:cxn ang="0">
                <a:pos x="14" y="62"/>
              </a:cxn>
              <a:cxn ang="0">
                <a:pos x="12" y="66"/>
              </a:cxn>
              <a:cxn ang="0">
                <a:pos x="0" y="111"/>
              </a:cxn>
              <a:cxn ang="0">
                <a:pos x="0" y="372"/>
              </a:cxn>
              <a:cxn ang="0">
                <a:pos x="0" y="372"/>
              </a:cxn>
              <a:cxn ang="0">
                <a:pos x="0" y="372"/>
              </a:cxn>
              <a:cxn ang="0">
                <a:pos x="22" y="424"/>
              </a:cxn>
              <a:cxn ang="0">
                <a:pos x="110" y="454"/>
              </a:cxn>
              <a:cxn ang="0">
                <a:pos x="200" y="429"/>
              </a:cxn>
              <a:cxn ang="0">
                <a:pos x="223" y="375"/>
              </a:cxn>
              <a:cxn ang="0">
                <a:pos x="223" y="113"/>
              </a:cxn>
              <a:cxn ang="0">
                <a:pos x="209" y="100"/>
              </a:cxn>
              <a:cxn ang="0">
                <a:pos x="196" y="113"/>
              </a:cxn>
              <a:cxn ang="0">
                <a:pos x="196" y="375"/>
              </a:cxn>
              <a:cxn ang="0">
                <a:pos x="182" y="409"/>
              </a:cxn>
              <a:cxn ang="0">
                <a:pos x="112" y="428"/>
              </a:cxn>
              <a:cxn ang="0">
                <a:pos x="110" y="428"/>
              </a:cxn>
              <a:cxn ang="0">
                <a:pos x="42" y="406"/>
              </a:cxn>
              <a:cxn ang="0">
                <a:pos x="27" y="372"/>
              </a:cxn>
              <a:cxn ang="0">
                <a:pos x="27" y="111"/>
              </a:cxn>
              <a:cxn ang="0">
                <a:pos x="35" y="79"/>
              </a:cxn>
              <a:cxn ang="0">
                <a:pos x="37" y="75"/>
              </a:cxn>
              <a:cxn ang="0">
                <a:pos x="43" y="60"/>
              </a:cxn>
              <a:cxn ang="0">
                <a:pos x="111" y="67"/>
              </a:cxn>
              <a:cxn ang="0">
                <a:pos x="171" y="62"/>
              </a:cxn>
              <a:cxn ang="0">
                <a:pos x="205" y="37"/>
              </a:cxn>
              <a:cxn ang="0">
                <a:pos x="111" y="0"/>
              </a:cxn>
              <a:cxn ang="0">
                <a:pos x="98" y="14"/>
              </a:cxn>
            </a:cxnLst>
            <a:rect l="0" t="0" r="r" b="b"/>
            <a:pathLst>
              <a:path w="223" h="458">
                <a:moveTo>
                  <a:pt x="98" y="14"/>
                </a:moveTo>
                <a:cubicBezTo>
                  <a:pt x="98" y="14"/>
                  <a:pt x="98" y="14"/>
                  <a:pt x="98" y="14"/>
                </a:cubicBezTo>
                <a:cubicBezTo>
                  <a:pt x="98" y="21"/>
                  <a:pt x="104" y="27"/>
                  <a:pt x="111" y="27"/>
                </a:cubicBezTo>
                <a:cubicBezTo>
                  <a:pt x="136" y="27"/>
                  <a:pt x="156" y="31"/>
                  <a:pt x="168" y="36"/>
                </a:cubicBezTo>
                <a:cubicBezTo>
                  <a:pt x="156" y="38"/>
                  <a:pt x="137" y="41"/>
                  <a:pt x="111" y="41"/>
                </a:cubicBezTo>
                <a:cubicBezTo>
                  <a:pt x="73" y="41"/>
                  <a:pt x="50" y="35"/>
                  <a:pt x="44" y="32"/>
                </a:cubicBezTo>
                <a:cubicBezTo>
                  <a:pt x="44" y="31"/>
                  <a:pt x="39" y="28"/>
                  <a:pt x="39" y="28"/>
                </a:cubicBezTo>
                <a:cubicBezTo>
                  <a:pt x="35" y="25"/>
                  <a:pt x="30" y="25"/>
                  <a:pt x="25" y="28"/>
                </a:cubicBezTo>
                <a:cubicBezTo>
                  <a:pt x="21" y="30"/>
                  <a:pt x="18" y="35"/>
                  <a:pt x="18" y="40"/>
                </a:cubicBezTo>
                <a:cubicBezTo>
                  <a:pt x="18" y="40"/>
                  <a:pt x="19" y="52"/>
                  <a:pt x="14" y="62"/>
                </a:cubicBezTo>
                <a:cubicBezTo>
                  <a:pt x="12" y="66"/>
                  <a:pt x="12" y="66"/>
                  <a:pt x="12" y="66"/>
                </a:cubicBezTo>
                <a:cubicBezTo>
                  <a:pt x="4" y="79"/>
                  <a:pt x="0" y="88"/>
                  <a:pt x="0" y="111"/>
                </a:cubicBezTo>
                <a:cubicBezTo>
                  <a:pt x="0" y="372"/>
                  <a:pt x="0" y="372"/>
                  <a:pt x="0" y="372"/>
                </a:cubicBezTo>
                <a:cubicBezTo>
                  <a:pt x="0" y="372"/>
                  <a:pt x="0" y="372"/>
                  <a:pt x="0" y="372"/>
                </a:cubicBezTo>
                <a:cubicBezTo>
                  <a:pt x="0" y="372"/>
                  <a:pt x="0" y="372"/>
                  <a:pt x="0" y="372"/>
                </a:cubicBezTo>
                <a:cubicBezTo>
                  <a:pt x="0" y="376"/>
                  <a:pt x="1" y="402"/>
                  <a:pt x="22" y="424"/>
                </a:cubicBezTo>
                <a:cubicBezTo>
                  <a:pt x="42" y="444"/>
                  <a:pt x="71" y="454"/>
                  <a:pt x="110" y="454"/>
                </a:cubicBezTo>
                <a:cubicBezTo>
                  <a:pt x="114" y="454"/>
                  <a:pt x="168" y="458"/>
                  <a:pt x="200" y="429"/>
                </a:cubicBezTo>
                <a:cubicBezTo>
                  <a:pt x="215" y="415"/>
                  <a:pt x="223" y="397"/>
                  <a:pt x="223" y="375"/>
                </a:cubicBezTo>
                <a:cubicBezTo>
                  <a:pt x="223" y="113"/>
                  <a:pt x="223" y="113"/>
                  <a:pt x="223" y="113"/>
                </a:cubicBezTo>
                <a:cubicBezTo>
                  <a:pt x="223" y="106"/>
                  <a:pt x="217" y="100"/>
                  <a:pt x="209" y="100"/>
                </a:cubicBezTo>
                <a:cubicBezTo>
                  <a:pt x="202" y="100"/>
                  <a:pt x="196" y="106"/>
                  <a:pt x="196" y="113"/>
                </a:cubicBezTo>
                <a:cubicBezTo>
                  <a:pt x="196" y="375"/>
                  <a:pt x="196" y="375"/>
                  <a:pt x="196" y="375"/>
                </a:cubicBezTo>
                <a:cubicBezTo>
                  <a:pt x="196" y="389"/>
                  <a:pt x="192" y="401"/>
                  <a:pt x="182" y="409"/>
                </a:cubicBezTo>
                <a:cubicBezTo>
                  <a:pt x="158" y="431"/>
                  <a:pt x="112" y="428"/>
                  <a:pt x="112" y="428"/>
                </a:cubicBezTo>
                <a:cubicBezTo>
                  <a:pt x="111" y="428"/>
                  <a:pt x="111" y="428"/>
                  <a:pt x="110" y="428"/>
                </a:cubicBezTo>
                <a:cubicBezTo>
                  <a:pt x="79" y="428"/>
                  <a:pt x="56" y="420"/>
                  <a:pt x="42" y="406"/>
                </a:cubicBezTo>
                <a:cubicBezTo>
                  <a:pt x="27" y="391"/>
                  <a:pt x="27" y="373"/>
                  <a:pt x="27" y="372"/>
                </a:cubicBezTo>
                <a:cubicBezTo>
                  <a:pt x="27" y="372"/>
                  <a:pt x="27" y="111"/>
                  <a:pt x="27" y="111"/>
                </a:cubicBezTo>
                <a:cubicBezTo>
                  <a:pt x="27" y="94"/>
                  <a:pt x="29" y="89"/>
                  <a:pt x="35" y="79"/>
                </a:cubicBezTo>
                <a:cubicBezTo>
                  <a:pt x="37" y="75"/>
                  <a:pt x="37" y="75"/>
                  <a:pt x="37" y="75"/>
                </a:cubicBezTo>
                <a:cubicBezTo>
                  <a:pt x="40" y="70"/>
                  <a:pt x="42" y="65"/>
                  <a:pt x="43" y="60"/>
                </a:cubicBezTo>
                <a:cubicBezTo>
                  <a:pt x="59" y="65"/>
                  <a:pt x="83" y="67"/>
                  <a:pt x="111" y="67"/>
                </a:cubicBezTo>
                <a:cubicBezTo>
                  <a:pt x="134" y="67"/>
                  <a:pt x="155" y="66"/>
                  <a:pt x="171" y="62"/>
                </a:cubicBezTo>
                <a:cubicBezTo>
                  <a:pt x="180" y="60"/>
                  <a:pt x="205" y="55"/>
                  <a:pt x="205" y="37"/>
                </a:cubicBezTo>
                <a:cubicBezTo>
                  <a:pt x="205" y="12"/>
                  <a:pt x="150" y="0"/>
                  <a:pt x="111" y="0"/>
                </a:cubicBezTo>
                <a:cubicBezTo>
                  <a:pt x="104" y="0"/>
                  <a:pt x="98" y="6"/>
                  <a:pt x="98" y="14"/>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7" name="Freeform 580"/>
          <p:cNvSpPr>
            <a:spLocks/>
          </p:cNvSpPr>
          <p:nvPr userDrawn="1"/>
        </p:nvSpPr>
        <p:spPr bwMode="auto">
          <a:xfrm>
            <a:off x="6094709" y="2766757"/>
            <a:ext cx="372763" cy="371475"/>
          </a:xfrm>
          <a:custGeom>
            <a:avLst/>
            <a:gdLst/>
            <a:ahLst/>
            <a:cxnLst>
              <a:cxn ang="0">
                <a:pos x="415" y="114"/>
              </a:cxn>
              <a:cxn ang="0">
                <a:pos x="387" y="114"/>
              </a:cxn>
              <a:cxn ang="0">
                <a:pos x="415" y="60"/>
              </a:cxn>
              <a:cxn ang="0">
                <a:pos x="295" y="60"/>
              </a:cxn>
              <a:cxn ang="0">
                <a:pos x="334" y="104"/>
              </a:cxn>
              <a:cxn ang="0">
                <a:pos x="320" y="60"/>
              </a:cxn>
              <a:cxn ang="0">
                <a:pos x="389" y="60"/>
              </a:cxn>
              <a:cxn ang="0">
                <a:pos x="365" y="93"/>
              </a:cxn>
              <a:cxn ang="0">
                <a:pos x="363" y="94"/>
              </a:cxn>
              <a:cxn ang="0">
                <a:pos x="361" y="95"/>
              </a:cxn>
              <a:cxn ang="0">
                <a:pos x="360" y="97"/>
              </a:cxn>
              <a:cxn ang="0">
                <a:pos x="359" y="99"/>
              </a:cxn>
              <a:cxn ang="0">
                <a:pos x="358" y="102"/>
              </a:cxn>
              <a:cxn ang="0">
                <a:pos x="358" y="104"/>
              </a:cxn>
              <a:cxn ang="0">
                <a:pos x="358" y="107"/>
              </a:cxn>
              <a:cxn ang="0">
                <a:pos x="365" y="130"/>
              </a:cxn>
              <a:cxn ang="0">
                <a:pos x="409" y="139"/>
              </a:cxn>
              <a:cxn ang="0">
                <a:pos x="415" y="143"/>
              </a:cxn>
              <a:cxn ang="0">
                <a:pos x="382" y="413"/>
              </a:cxn>
              <a:cxn ang="0">
                <a:pos x="399" y="203"/>
              </a:cxn>
              <a:cxn ang="0">
                <a:pos x="353" y="132"/>
              </a:cxn>
              <a:cxn ang="0">
                <a:pos x="351" y="131"/>
              </a:cxn>
              <a:cxn ang="0">
                <a:pos x="349" y="129"/>
              </a:cxn>
              <a:cxn ang="0">
                <a:pos x="347" y="128"/>
              </a:cxn>
              <a:cxn ang="0">
                <a:pos x="345" y="127"/>
              </a:cxn>
              <a:cxn ang="0">
                <a:pos x="342" y="127"/>
              </a:cxn>
              <a:cxn ang="0">
                <a:pos x="316" y="131"/>
              </a:cxn>
              <a:cxn ang="0">
                <a:pos x="191" y="154"/>
              </a:cxn>
              <a:cxn ang="0">
                <a:pos x="202" y="413"/>
              </a:cxn>
              <a:cxn ang="0">
                <a:pos x="0" y="426"/>
              </a:cxn>
              <a:cxn ang="0">
                <a:pos x="216" y="439"/>
              </a:cxn>
              <a:cxn ang="0">
                <a:pos x="228" y="425"/>
              </a:cxn>
              <a:cxn ang="0">
                <a:pos x="337" y="153"/>
              </a:cxn>
              <a:cxn ang="0">
                <a:pos x="347" y="425"/>
              </a:cxn>
              <a:cxn ang="0">
                <a:pos x="360" y="439"/>
              </a:cxn>
              <a:cxn ang="0">
                <a:pos x="394" y="439"/>
              </a:cxn>
              <a:cxn ang="0">
                <a:pos x="396" y="438"/>
              </a:cxn>
              <a:cxn ang="0">
                <a:pos x="398" y="438"/>
              </a:cxn>
              <a:cxn ang="0">
                <a:pos x="400" y="437"/>
              </a:cxn>
              <a:cxn ang="0">
                <a:pos x="402" y="435"/>
              </a:cxn>
              <a:cxn ang="0">
                <a:pos x="404" y="433"/>
              </a:cxn>
              <a:cxn ang="0">
                <a:pos x="405" y="431"/>
              </a:cxn>
              <a:cxn ang="0">
                <a:pos x="406" y="429"/>
              </a:cxn>
              <a:cxn ang="0">
                <a:pos x="406" y="427"/>
              </a:cxn>
              <a:cxn ang="0">
                <a:pos x="440" y="146"/>
              </a:cxn>
              <a:cxn ang="0">
                <a:pos x="440" y="143"/>
              </a:cxn>
            </a:cxnLst>
            <a:rect l="0" t="0" r="r" b="b"/>
            <a:pathLst>
              <a:path w="440" h="439">
                <a:moveTo>
                  <a:pt x="440" y="143"/>
                </a:moveTo>
                <a:cubicBezTo>
                  <a:pt x="440" y="128"/>
                  <a:pt x="429" y="116"/>
                  <a:pt x="415" y="114"/>
                </a:cubicBezTo>
                <a:cubicBezTo>
                  <a:pt x="414" y="114"/>
                  <a:pt x="413" y="114"/>
                  <a:pt x="411" y="114"/>
                </a:cubicBezTo>
                <a:cubicBezTo>
                  <a:pt x="387" y="114"/>
                  <a:pt x="387" y="114"/>
                  <a:pt x="387" y="114"/>
                </a:cubicBezTo>
                <a:cubicBezTo>
                  <a:pt x="386" y="111"/>
                  <a:pt x="386" y="111"/>
                  <a:pt x="386" y="111"/>
                </a:cubicBezTo>
                <a:cubicBezTo>
                  <a:pt x="403" y="100"/>
                  <a:pt x="415" y="81"/>
                  <a:pt x="415" y="60"/>
                </a:cubicBezTo>
                <a:cubicBezTo>
                  <a:pt x="415" y="27"/>
                  <a:pt x="388" y="0"/>
                  <a:pt x="355" y="0"/>
                </a:cubicBezTo>
                <a:cubicBezTo>
                  <a:pt x="322" y="0"/>
                  <a:pt x="295" y="27"/>
                  <a:pt x="295" y="60"/>
                </a:cubicBezTo>
                <a:cubicBezTo>
                  <a:pt x="295" y="78"/>
                  <a:pt x="303" y="95"/>
                  <a:pt x="317" y="106"/>
                </a:cubicBezTo>
                <a:cubicBezTo>
                  <a:pt x="322" y="110"/>
                  <a:pt x="330" y="109"/>
                  <a:pt x="334" y="104"/>
                </a:cubicBezTo>
                <a:cubicBezTo>
                  <a:pt x="339" y="99"/>
                  <a:pt x="338" y="91"/>
                  <a:pt x="333" y="86"/>
                </a:cubicBezTo>
                <a:cubicBezTo>
                  <a:pt x="325" y="80"/>
                  <a:pt x="320" y="70"/>
                  <a:pt x="320" y="60"/>
                </a:cubicBezTo>
                <a:cubicBezTo>
                  <a:pt x="320" y="40"/>
                  <a:pt x="336" y="25"/>
                  <a:pt x="355" y="25"/>
                </a:cubicBezTo>
                <a:cubicBezTo>
                  <a:pt x="374" y="25"/>
                  <a:pt x="389" y="40"/>
                  <a:pt x="389" y="60"/>
                </a:cubicBezTo>
                <a:cubicBezTo>
                  <a:pt x="389" y="75"/>
                  <a:pt x="380" y="87"/>
                  <a:pt x="366" y="92"/>
                </a:cubicBezTo>
                <a:cubicBezTo>
                  <a:pt x="366" y="92"/>
                  <a:pt x="366" y="93"/>
                  <a:pt x="365" y="93"/>
                </a:cubicBezTo>
                <a:cubicBezTo>
                  <a:pt x="365" y="93"/>
                  <a:pt x="365" y="93"/>
                  <a:pt x="364" y="93"/>
                </a:cubicBezTo>
                <a:cubicBezTo>
                  <a:pt x="364" y="93"/>
                  <a:pt x="364" y="94"/>
                  <a:pt x="363" y="94"/>
                </a:cubicBezTo>
                <a:cubicBezTo>
                  <a:pt x="363" y="94"/>
                  <a:pt x="362" y="94"/>
                  <a:pt x="362" y="95"/>
                </a:cubicBezTo>
                <a:cubicBezTo>
                  <a:pt x="362" y="95"/>
                  <a:pt x="362" y="95"/>
                  <a:pt x="361" y="95"/>
                </a:cubicBezTo>
                <a:cubicBezTo>
                  <a:pt x="361" y="96"/>
                  <a:pt x="361" y="96"/>
                  <a:pt x="360" y="96"/>
                </a:cubicBezTo>
                <a:cubicBezTo>
                  <a:pt x="360" y="97"/>
                  <a:pt x="360" y="97"/>
                  <a:pt x="360" y="97"/>
                </a:cubicBezTo>
                <a:cubicBezTo>
                  <a:pt x="360" y="98"/>
                  <a:pt x="359" y="98"/>
                  <a:pt x="359" y="99"/>
                </a:cubicBezTo>
                <a:cubicBezTo>
                  <a:pt x="359" y="99"/>
                  <a:pt x="359" y="99"/>
                  <a:pt x="359" y="99"/>
                </a:cubicBezTo>
                <a:cubicBezTo>
                  <a:pt x="359" y="100"/>
                  <a:pt x="358" y="100"/>
                  <a:pt x="358" y="101"/>
                </a:cubicBezTo>
                <a:cubicBezTo>
                  <a:pt x="358" y="101"/>
                  <a:pt x="358" y="101"/>
                  <a:pt x="358" y="102"/>
                </a:cubicBezTo>
                <a:cubicBezTo>
                  <a:pt x="358" y="102"/>
                  <a:pt x="358" y="103"/>
                  <a:pt x="358" y="103"/>
                </a:cubicBezTo>
                <a:cubicBezTo>
                  <a:pt x="358" y="103"/>
                  <a:pt x="358" y="104"/>
                  <a:pt x="358" y="104"/>
                </a:cubicBezTo>
                <a:cubicBezTo>
                  <a:pt x="358" y="105"/>
                  <a:pt x="358" y="105"/>
                  <a:pt x="358" y="106"/>
                </a:cubicBezTo>
                <a:cubicBezTo>
                  <a:pt x="358" y="106"/>
                  <a:pt x="358" y="106"/>
                  <a:pt x="358" y="107"/>
                </a:cubicBezTo>
                <a:cubicBezTo>
                  <a:pt x="358" y="107"/>
                  <a:pt x="358" y="107"/>
                  <a:pt x="358" y="108"/>
                </a:cubicBezTo>
                <a:cubicBezTo>
                  <a:pt x="365" y="130"/>
                  <a:pt x="365" y="130"/>
                  <a:pt x="365" y="130"/>
                </a:cubicBezTo>
                <a:cubicBezTo>
                  <a:pt x="367" y="135"/>
                  <a:pt x="372" y="139"/>
                  <a:pt x="377" y="139"/>
                </a:cubicBezTo>
                <a:cubicBezTo>
                  <a:pt x="409" y="139"/>
                  <a:pt x="409" y="139"/>
                  <a:pt x="409" y="139"/>
                </a:cubicBezTo>
                <a:cubicBezTo>
                  <a:pt x="410" y="139"/>
                  <a:pt x="411" y="139"/>
                  <a:pt x="411" y="139"/>
                </a:cubicBezTo>
                <a:cubicBezTo>
                  <a:pt x="413" y="139"/>
                  <a:pt x="415" y="141"/>
                  <a:pt x="415" y="143"/>
                </a:cubicBezTo>
                <a:cubicBezTo>
                  <a:pt x="415" y="143"/>
                  <a:pt x="415" y="143"/>
                  <a:pt x="415" y="144"/>
                </a:cubicBezTo>
                <a:cubicBezTo>
                  <a:pt x="382" y="413"/>
                  <a:pt x="382" y="413"/>
                  <a:pt x="382" y="413"/>
                </a:cubicBezTo>
                <a:cubicBezTo>
                  <a:pt x="374" y="413"/>
                  <a:pt x="374" y="413"/>
                  <a:pt x="374" y="413"/>
                </a:cubicBezTo>
                <a:cubicBezTo>
                  <a:pt x="399" y="203"/>
                  <a:pt x="399" y="203"/>
                  <a:pt x="399" y="203"/>
                </a:cubicBezTo>
                <a:cubicBezTo>
                  <a:pt x="399" y="199"/>
                  <a:pt x="398" y="196"/>
                  <a:pt x="396" y="194"/>
                </a:cubicBezTo>
                <a:cubicBezTo>
                  <a:pt x="353" y="132"/>
                  <a:pt x="353" y="132"/>
                  <a:pt x="353" y="132"/>
                </a:cubicBezTo>
                <a:cubicBezTo>
                  <a:pt x="352" y="132"/>
                  <a:pt x="352" y="131"/>
                  <a:pt x="351" y="131"/>
                </a:cubicBezTo>
                <a:cubicBezTo>
                  <a:pt x="351" y="131"/>
                  <a:pt x="351" y="131"/>
                  <a:pt x="351" y="131"/>
                </a:cubicBezTo>
                <a:cubicBezTo>
                  <a:pt x="351" y="130"/>
                  <a:pt x="350" y="130"/>
                  <a:pt x="350" y="129"/>
                </a:cubicBezTo>
                <a:cubicBezTo>
                  <a:pt x="349" y="129"/>
                  <a:pt x="349" y="129"/>
                  <a:pt x="349" y="129"/>
                </a:cubicBezTo>
                <a:cubicBezTo>
                  <a:pt x="349" y="129"/>
                  <a:pt x="348" y="128"/>
                  <a:pt x="348" y="128"/>
                </a:cubicBezTo>
                <a:cubicBezTo>
                  <a:pt x="347" y="128"/>
                  <a:pt x="347" y="128"/>
                  <a:pt x="347" y="128"/>
                </a:cubicBezTo>
                <a:cubicBezTo>
                  <a:pt x="347" y="128"/>
                  <a:pt x="346" y="127"/>
                  <a:pt x="345" y="127"/>
                </a:cubicBezTo>
                <a:cubicBezTo>
                  <a:pt x="345" y="127"/>
                  <a:pt x="345" y="127"/>
                  <a:pt x="345" y="127"/>
                </a:cubicBezTo>
                <a:cubicBezTo>
                  <a:pt x="344" y="127"/>
                  <a:pt x="344" y="127"/>
                  <a:pt x="343" y="127"/>
                </a:cubicBezTo>
                <a:cubicBezTo>
                  <a:pt x="343" y="127"/>
                  <a:pt x="343" y="127"/>
                  <a:pt x="342" y="127"/>
                </a:cubicBezTo>
                <a:cubicBezTo>
                  <a:pt x="342" y="127"/>
                  <a:pt x="341" y="127"/>
                  <a:pt x="340" y="127"/>
                </a:cubicBezTo>
                <a:cubicBezTo>
                  <a:pt x="316" y="131"/>
                  <a:pt x="316" y="131"/>
                  <a:pt x="316" y="131"/>
                </a:cubicBezTo>
                <a:cubicBezTo>
                  <a:pt x="316" y="131"/>
                  <a:pt x="316" y="131"/>
                  <a:pt x="316" y="131"/>
                </a:cubicBezTo>
                <a:cubicBezTo>
                  <a:pt x="191" y="154"/>
                  <a:pt x="191" y="154"/>
                  <a:pt x="191" y="154"/>
                </a:cubicBezTo>
                <a:cubicBezTo>
                  <a:pt x="184" y="156"/>
                  <a:pt x="180" y="161"/>
                  <a:pt x="181" y="168"/>
                </a:cubicBezTo>
                <a:cubicBezTo>
                  <a:pt x="202" y="413"/>
                  <a:pt x="202" y="413"/>
                  <a:pt x="202" y="413"/>
                </a:cubicBezTo>
                <a:cubicBezTo>
                  <a:pt x="12" y="413"/>
                  <a:pt x="12" y="413"/>
                  <a:pt x="12" y="413"/>
                </a:cubicBezTo>
                <a:cubicBezTo>
                  <a:pt x="6" y="413"/>
                  <a:pt x="0" y="419"/>
                  <a:pt x="0" y="426"/>
                </a:cubicBezTo>
                <a:cubicBezTo>
                  <a:pt x="0" y="433"/>
                  <a:pt x="6" y="439"/>
                  <a:pt x="12" y="439"/>
                </a:cubicBezTo>
                <a:cubicBezTo>
                  <a:pt x="216" y="439"/>
                  <a:pt x="216" y="439"/>
                  <a:pt x="216" y="439"/>
                </a:cubicBezTo>
                <a:cubicBezTo>
                  <a:pt x="219" y="439"/>
                  <a:pt x="223" y="437"/>
                  <a:pt x="225" y="434"/>
                </a:cubicBezTo>
                <a:cubicBezTo>
                  <a:pt x="228" y="432"/>
                  <a:pt x="229" y="428"/>
                  <a:pt x="228" y="425"/>
                </a:cubicBezTo>
                <a:cubicBezTo>
                  <a:pt x="207" y="177"/>
                  <a:pt x="207" y="177"/>
                  <a:pt x="207" y="177"/>
                </a:cubicBezTo>
                <a:cubicBezTo>
                  <a:pt x="337" y="153"/>
                  <a:pt x="337" y="153"/>
                  <a:pt x="337" y="153"/>
                </a:cubicBezTo>
                <a:cubicBezTo>
                  <a:pt x="373" y="204"/>
                  <a:pt x="373" y="204"/>
                  <a:pt x="373" y="204"/>
                </a:cubicBezTo>
                <a:cubicBezTo>
                  <a:pt x="347" y="425"/>
                  <a:pt x="347" y="425"/>
                  <a:pt x="347" y="425"/>
                </a:cubicBezTo>
                <a:cubicBezTo>
                  <a:pt x="347" y="428"/>
                  <a:pt x="348" y="432"/>
                  <a:pt x="350" y="434"/>
                </a:cubicBezTo>
                <a:cubicBezTo>
                  <a:pt x="353" y="437"/>
                  <a:pt x="356" y="439"/>
                  <a:pt x="360" y="439"/>
                </a:cubicBezTo>
                <a:cubicBezTo>
                  <a:pt x="393" y="439"/>
                  <a:pt x="393" y="439"/>
                  <a:pt x="393" y="439"/>
                </a:cubicBezTo>
                <a:cubicBezTo>
                  <a:pt x="393" y="439"/>
                  <a:pt x="393" y="439"/>
                  <a:pt x="394" y="439"/>
                </a:cubicBezTo>
                <a:cubicBezTo>
                  <a:pt x="394" y="439"/>
                  <a:pt x="394" y="439"/>
                  <a:pt x="394" y="439"/>
                </a:cubicBezTo>
                <a:cubicBezTo>
                  <a:pt x="394" y="439"/>
                  <a:pt x="395" y="438"/>
                  <a:pt x="396" y="438"/>
                </a:cubicBezTo>
                <a:cubicBezTo>
                  <a:pt x="396" y="438"/>
                  <a:pt x="396" y="438"/>
                  <a:pt x="397" y="438"/>
                </a:cubicBezTo>
                <a:cubicBezTo>
                  <a:pt x="397" y="438"/>
                  <a:pt x="398" y="438"/>
                  <a:pt x="398" y="438"/>
                </a:cubicBezTo>
                <a:cubicBezTo>
                  <a:pt x="398" y="438"/>
                  <a:pt x="399" y="437"/>
                  <a:pt x="399" y="437"/>
                </a:cubicBezTo>
                <a:cubicBezTo>
                  <a:pt x="399" y="437"/>
                  <a:pt x="400" y="437"/>
                  <a:pt x="400" y="437"/>
                </a:cubicBezTo>
                <a:cubicBezTo>
                  <a:pt x="401" y="436"/>
                  <a:pt x="401" y="436"/>
                  <a:pt x="401" y="436"/>
                </a:cubicBezTo>
                <a:cubicBezTo>
                  <a:pt x="401" y="436"/>
                  <a:pt x="402" y="435"/>
                  <a:pt x="402" y="435"/>
                </a:cubicBezTo>
                <a:cubicBezTo>
                  <a:pt x="402" y="435"/>
                  <a:pt x="403" y="435"/>
                  <a:pt x="403" y="434"/>
                </a:cubicBezTo>
                <a:cubicBezTo>
                  <a:pt x="403" y="434"/>
                  <a:pt x="403" y="434"/>
                  <a:pt x="404" y="433"/>
                </a:cubicBezTo>
                <a:cubicBezTo>
                  <a:pt x="404" y="433"/>
                  <a:pt x="404" y="433"/>
                  <a:pt x="404" y="433"/>
                </a:cubicBezTo>
                <a:cubicBezTo>
                  <a:pt x="404" y="432"/>
                  <a:pt x="405" y="432"/>
                  <a:pt x="405" y="431"/>
                </a:cubicBezTo>
                <a:cubicBezTo>
                  <a:pt x="405" y="431"/>
                  <a:pt x="405" y="431"/>
                  <a:pt x="405" y="430"/>
                </a:cubicBezTo>
                <a:cubicBezTo>
                  <a:pt x="405" y="430"/>
                  <a:pt x="406" y="430"/>
                  <a:pt x="406" y="429"/>
                </a:cubicBezTo>
                <a:cubicBezTo>
                  <a:pt x="406" y="429"/>
                  <a:pt x="406" y="428"/>
                  <a:pt x="406" y="428"/>
                </a:cubicBezTo>
                <a:cubicBezTo>
                  <a:pt x="406" y="428"/>
                  <a:pt x="406" y="428"/>
                  <a:pt x="406" y="427"/>
                </a:cubicBezTo>
                <a:cubicBezTo>
                  <a:pt x="440" y="147"/>
                  <a:pt x="440" y="147"/>
                  <a:pt x="440" y="147"/>
                </a:cubicBezTo>
                <a:cubicBezTo>
                  <a:pt x="440" y="147"/>
                  <a:pt x="440" y="147"/>
                  <a:pt x="440" y="146"/>
                </a:cubicBezTo>
                <a:cubicBezTo>
                  <a:pt x="440" y="146"/>
                  <a:pt x="440" y="145"/>
                  <a:pt x="440" y="144"/>
                </a:cubicBezTo>
                <a:cubicBezTo>
                  <a:pt x="440" y="144"/>
                  <a:pt x="440" y="144"/>
                  <a:pt x="440" y="143"/>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8" name="Freeform 159"/>
          <p:cNvSpPr>
            <a:spLocks/>
          </p:cNvSpPr>
          <p:nvPr userDrawn="1"/>
        </p:nvSpPr>
        <p:spPr bwMode="auto">
          <a:xfrm>
            <a:off x="1309266" y="874219"/>
            <a:ext cx="533539" cy="384572"/>
          </a:xfrm>
          <a:custGeom>
            <a:avLst/>
            <a:gdLst/>
            <a:ahLst/>
            <a:cxnLst>
              <a:cxn ang="0">
                <a:pos x="218" y="426"/>
              </a:cxn>
              <a:cxn ang="0">
                <a:pos x="411" y="426"/>
              </a:cxn>
              <a:cxn ang="0">
                <a:pos x="354" y="398"/>
              </a:cxn>
              <a:cxn ang="0">
                <a:pos x="322" y="381"/>
              </a:cxn>
              <a:cxn ang="0">
                <a:pos x="322" y="15"/>
              </a:cxn>
              <a:cxn ang="0">
                <a:pos x="337" y="0"/>
              </a:cxn>
              <a:cxn ang="0">
                <a:pos x="514" y="0"/>
              </a:cxn>
              <a:cxn ang="0">
                <a:pos x="527" y="21"/>
              </a:cxn>
              <a:cxn ang="0">
                <a:pos x="437" y="256"/>
              </a:cxn>
              <a:cxn ang="0">
                <a:pos x="517" y="277"/>
              </a:cxn>
              <a:cxn ang="0">
                <a:pos x="597" y="250"/>
              </a:cxn>
              <a:cxn ang="0">
                <a:pos x="526" y="75"/>
              </a:cxn>
              <a:cxn ang="0">
                <a:pos x="552" y="61"/>
              </a:cxn>
              <a:cxn ang="0">
                <a:pos x="628" y="245"/>
              </a:cxn>
              <a:cxn ang="0">
                <a:pos x="627" y="261"/>
              </a:cxn>
              <a:cxn ang="0">
                <a:pos x="517" y="306"/>
              </a:cxn>
              <a:cxn ang="0">
                <a:pos x="435" y="288"/>
              </a:cxn>
              <a:cxn ang="0">
                <a:pos x="406" y="253"/>
              </a:cxn>
              <a:cxn ang="0">
                <a:pos x="491" y="29"/>
              </a:cxn>
              <a:cxn ang="0">
                <a:pos x="351" y="29"/>
              </a:cxn>
              <a:cxn ang="0">
                <a:pos x="351" y="368"/>
              </a:cxn>
              <a:cxn ang="0">
                <a:pos x="436" y="410"/>
              </a:cxn>
              <a:cxn ang="0">
                <a:pos x="441" y="456"/>
              </a:cxn>
              <a:cxn ang="0">
                <a:pos x="189" y="456"/>
              </a:cxn>
              <a:cxn ang="0">
                <a:pos x="193" y="410"/>
              </a:cxn>
              <a:cxn ang="0">
                <a:pos x="278" y="368"/>
              </a:cxn>
              <a:cxn ang="0">
                <a:pos x="278" y="29"/>
              </a:cxn>
              <a:cxn ang="0">
                <a:pos x="139" y="29"/>
              </a:cxn>
              <a:cxn ang="0">
                <a:pos x="224" y="253"/>
              </a:cxn>
              <a:cxn ang="0">
                <a:pos x="194" y="288"/>
              </a:cxn>
              <a:cxn ang="0">
                <a:pos x="112" y="306"/>
              </a:cxn>
              <a:cxn ang="0">
                <a:pos x="3" y="261"/>
              </a:cxn>
              <a:cxn ang="0">
                <a:pos x="2" y="245"/>
              </a:cxn>
              <a:cxn ang="0">
                <a:pos x="78" y="61"/>
              </a:cxn>
              <a:cxn ang="0">
                <a:pos x="103" y="75"/>
              </a:cxn>
              <a:cxn ang="0">
                <a:pos x="33" y="250"/>
              </a:cxn>
              <a:cxn ang="0">
                <a:pos x="112" y="277"/>
              </a:cxn>
              <a:cxn ang="0">
                <a:pos x="192" y="256"/>
              </a:cxn>
              <a:cxn ang="0">
                <a:pos x="102" y="21"/>
              </a:cxn>
              <a:cxn ang="0">
                <a:pos x="115" y="0"/>
              </a:cxn>
              <a:cxn ang="0">
                <a:pos x="293" y="0"/>
              </a:cxn>
              <a:cxn ang="0">
                <a:pos x="307" y="15"/>
              </a:cxn>
              <a:cxn ang="0">
                <a:pos x="307" y="381"/>
              </a:cxn>
              <a:cxn ang="0">
                <a:pos x="275" y="398"/>
              </a:cxn>
              <a:cxn ang="0">
                <a:pos x="218" y="426"/>
              </a:cxn>
            </a:cxnLst>
            <a:rect l="0" t="0" r="r" b="b"/>
            <a:pathLst>
              <a:path w="630" h="456">
                <a:moveTo>
                  <a:pt x="218" y="426"/>
                </a:moveTo>
                <a:cubicBezTo>
                  <a:pt x="411" y="426"/>
                  <a:pt x="411" y="426"/>
                  <a:pt x="411" y="426"/>
                </a:cubicBezTo>
                <a:cubicBezTo>
                  <a:pt x="392" y="406"/>
                  <a:pt x="370" y="399"/>
                  <a:pt x="354" y="398"/>
                </a:cubicBezTo>
                <a:cubicBezTo>
                  <a:pt x="343" y="397"/>
                  <a:pt x="322" y="398"/>
                  <a:pt x="322" y="381"/>
                </a:cubicBezTo>
                <a:cubicBezTo>
                  <a:pt x="322" y="15"/>
                  <a:pt x="322" y="15"/>
                  <a:pt x="322" y="15"/>
                </a:cubicBezTo>
                <a:cubicBezTo>
                  <a:pt x="322" y="7"/>
                  <a:pt x="329" y="0"/>
                  <a:pt x="337" y="0"/>
                </a:cubicBezTo>
                <a:cubicBezTo>
                  <a:pt x="514" y="0"/>
                  <a:pt x="514" y="0"/>
                  <a:pt x="514" y="0"/>
                </a:cubicBezTo>
                <a:cubicBezTo>
                  <a:pt x="527" y="0"/>
                  <a:pt x="533" y="10"/>
                  <a:pt x="527" y="21"/>
                </a:cubicBezTo>
                <a:cubicBezTo>
                  <a:pt x="437" y="256"/>
                  <a:pt x="437" y="256"/>
                  <a:pt x="437" y="256"/>
                </a:cubicBezTo>
                <a:cubicBezTo>
                  <a:pt x="460" y="271"/>
                  <a:pt x="490" y="277"/>
                  <a:pt x="517" y="277"/>
                </a:cubicBezTo>
                <a:cubicBezTo>
                  <a:pt x="545" y="277"/>
                  <a:pt x="575" y="269"/>
                  <a:pt x="597" y="250"/>
                </a:cubicBezTo>
                <a:cubicBezTo>
                  <a:pt x="526" y="75"/>
                  <a:pt x="526" y="75"/>
                  <a:pt x="526" y="75"/>
                </a:cubicBezTo>
                <a:cubicBezTo>
                  <a:pt x="516" y="58"/>
                  <a:pt x="542" y="44"/>
                  <a:pt x="552" y="61"/>
                </a:cubicBezTo>
                <a:cubicBezTo>
                  <a:pt x="628" y="245"/>
                  <a:pt x="628" y="245"/>
                  <a:pt x="628" y="245"/>
                </a:cubicBezTo>
                <a:cubicBezTo>
                  <a:pt x="630" y="249"/>
                  <a:pt x="629" y="258"/>
                  <a:pt x="627" y="261"/>
                </a:cubicBezTo>
                <a:cubicBezTo>
                  <a:pt x="604" y="293"/>
                  <a:pt x="552" y="306"/>
                  <a:pt x="517" y="306"/>
                </a:cubicBezTo>
                <a:cubicBezTo>
                  <a:pt x="480" y="306"/>
                  <a:pt x="453" y="297"/>
                  <a:pt x="435" y="288"/>
                </a:cubicBezTo>
                <a:cubicBezTo>
                  <a:pt x="425" y="283"/>
                  <a:pt x="398" y="269"/>
                  <a:pt x="406" y="253"/>
                </a:cubicBezTo>
                <a:cubicBezTo>
                  <a:pt x="491" y="29"/>
                  <a:pt x="491" y="29"/>
                  <a:pt x="491" y="29"/>
                </a:cubicBezTo>
                <a:cubicBezTo>
                  <a:pt x="351" y="29"/>
                  <a:pt x="351" y="29"/>
                  <a:pt x="351" y="29"/>
                </a:cubicBezTo>
                <a:cubicBezTo>
                  <a:pt x="351" y="368"/>
                  <a:pt x="351" y="368"/>
                  <a:pt x="351" y="368"/>
                </a:cubicBezTo>
                <a:cubicBezTo>
                  <a:pt x="396" y="375"/>
                  <a:pt x="423" y="395"/>
                  <a:pt x="436" y="410"/>
                </a:cubicBezTo>
                <a:cubicBezTo>
                  <a:pt x="442" y="418"/>
                  <a:pt x="475" y="456"/>
                  <a:pt x="441" y="456"/>
                </a:cubicBezTo>
                <a:cubicBezTo>
                  <a:pt x="189" y="456"/>
                  <a:pt x="189" y="456"/>
                  <a:pt x="189" y="456"/>
                </a:cubicBezTo>
                <a:cubicBezTo>
                  <a:pt x="155" y="456"/>
                  <a:pt x="186" y="417"/>
                  <a:pt x="193" y="410"/>
                </a:cubicBezTo>
                <a:cubicBezTo>
                  <a:pt x="211" y="394"/>
                  <a:pt x="242" y="373"/>
                  <a:pt x="278" y="368"/>
                </a:cubicBezTo>
                <a:cubicBezTo>
                  <a:pt x="278" y="29"/>
                  <a:pt x="278" y="29"/>
                  <a:pt x="278" y="29"/>
                </a:cubicBezTo>
                <a:cubicBezTo>
                  <a:pt x="139" y="29"/>
                  <a:pt x="139" y="29"/>
                  <a:pt x="139" y="29"/>
                </a:cubicBezTo>
                <a:cubicBezTo>
                  <a:pt x="224" y="253"/>
                  <a:pt x="224" y="253"/>
                  <a:pt x="224" y="253"/>
                </a:cubicBezTo>
                <a:cubicBezTo>
                  <a:pt x="232" y="269"/>
                  <a:pt x="204" y="283"/>
                  <a:pt x="194" y="288"/>
                </a:cubicBezTo>
                <a:cubicBezTo>
                  <a:pt x="176" y="297"/>
                  <a:pt x="149" y="306"/>
                  <a:pt x="112" y="306"/>
                </a:cubicBezTo>
                <a:cubicBezTo>
                  <a:pt x="77" y="306"/>
                  <a:pt x="25" y="293"/>
                  <a:pt x="3" y="261"/>
                </a:cubicBezTo>
                <a:cubicBezTo>
                  <a:pt x="0" y="258"/>
                  <a:pt x="0" y="249"/>
                  <a:pt x="2" y="245"/>
                </a:cubicBezTo>
                <a:cubicBezTo>
                  <a:pt x="78" y="61"/>
                  <a:pt x="78" y="61"/>
                  <a:pt x="78" y="61"/>
                </a:cubicBezTo>
                <a:cubicBezTo>
                  <a:pt x="87" y="44"/>
                  <a:pt x="113" y="58"/>
                  <a:pt x="103" y="75"/>
                </a:cubicBezTo>
                <a:cubicBezTo>
                  <a:pt x="33" y="250"/>
                  <a:pt x="33" y="250"/>
                  <a:pt x="33" y="250"/>
                </a:cubicBezTo>
                <a:cubicBezTo>
                  <a:pt x="54" y="269"/>
                  <a:pt x="84" y="277"/>
                  <a:pt x="112" y="277"/>
                </a:cubicBezTo>
                <a:cubicBezTo>
                  <a:pt x="140" y="277"/>
                  <a:pt x="169" y="271"/>
                  <a:pt x="192" y="256"/>
                </a:cubicBezTo>
                <a:cubicBezTo>
                  <a:pt x="102" y="21"/>
                  <a:pt x="102" y="21"/>
                  <a:pt x="102" y="21"/>
                </a:cubicBezTo>
                <a:cubicBezTo>
                  <a:pt x="96" y="10"/>
                  <a:pt x="102" y="0"/>
                  <a:pt x="115" y="0"/>
                </a:cubicBezTo>
                <a:cubicBezTo>
                  <a:pt x="293" y="0"/>
                  <a:pt x="293" y="0"/>
                  <a:pt x="293" y="0"/>
                </a:cubicBezTo>
                <a:cubicBezTo>
                  <a:pt x="300" y="0"/>
                  <a:pt x="307" y="7"/>
                  <a:pt x="307" y="15"/>
                </a:cubicBezTo>
                <a:cubicBezTo>
                  <a:pt x="307" y="381"/>
                  <a:pt x="307" y="381"/>
                  <a:pt x="307" y="381"/>
                </a:cubicBezTo>
                <a:cubicBezTo>
                  <a:pt x="307" y="398"/>
                  <a:pt x="286" y="396"/>
                  <a:pt x="275" y="398"/>
                </a:cubicBezTo>
                <a:cubicBezTo>
                  <a:pt x="256" y="402"/>
                  <a:pt x="234" y="412"/>
                  <a:pt x="218" y="426"/>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9" name="Freeform 226"/>
          <p:cNvSpPr>
            <a:spLocks/>
          </p:cNvSpPr>
          <p:nvPr userDrawn="1"/>
        </p:nvSpPr>
        <p:spPr bwMode="auto">
          <a:xfrm>
            <a:off x="1384299" y="3301229"/>
            <a:ext cx="383481" cy="389335"/>
          </a:xfrm>
          <a:custGeom>
            <a:avLst/>
            <a:gdLst/>
            <a:ahLst/>
            <a:cxnLst>
              <a:cxn ang="0">
                <a:pos x="167" y="32"/>
              </a:cxn>
              <a:cxn ang="0">
                <a:pos x="110" y="81"/>
              </a:cxn>
              <a:cxn ang="0">
                <a:pos x="42" y="119"/>
              </a:cxn>
              <a:cxn ang="0">
                <a:pos x="68" y="178"/>
              </a:cxn>
              <a:cxn ang="0">
                <a:pos x="38" y="206"/>
              </a:cxn>
              <a:cxn ang="0">
                <a:pos x="7" y="267"/>
              </a:cxn>
              <a:cxn ang="0">
                <a:pos x="79" y="305"/>
              </a:cxn>
              <a:cxn ang="0">
                <a:pos x="89" y="337"/>
              </a:cxn>
              <a:cxn ang="0">
                <a:pos x="68" y="386"/>
              </a:cxn>
              <a:cxn ang="0">
                <a:pos x="127" y="412"/>
              </a:cxn>
              <a:cxn ang="0">
                <a:pos x="205" y="402"/>
              </a:cxn>
              <a:cxn ang="0">
                <a:pos x="262" y="449"/>
              </a:cxn>
              <a:cxn ang="0">
                <a:pos x="300" y="378"/>
              </a:cxn>
              <a:cxn ang="0">
                <a:pos x="349" y="390"/>
              </a:cxn>
              <a:cxn ang="0">
                <a:pos x="407" y="329"/>
              </a:cxn>
              <a:cxn ang="0">
                <a:pos x="383" y="260"/>
              </a:cxn>
              <a:cxn ang="0">
                <a:pos x="444" y="194"/>
              </a:cxn>
              <a:cxn ang="0">
                <a:pos x="276" y="171"/>
              </a:cxn>
              <a:cxn ang="0">
                <a:pos x="271" y="190"/>
              </a:cxn>
              <a:cxn ang="0">
                <a:pos x="235" y="291"/>
              </a:cxn>
              <a:cxn ang="0">
                <a:pos x="227" y="155"/>
              </a:cxn>
              <a:cxn ang="0">
                <a:pos x="239" y="317"/>
              </a:cxn>
              <a:cxn ang="0">
                <a:pos x="302" y="189"/>
              </a:cxn>
              <a:cxn ang="0">
                <a:pos x="422" y="216"/>
              </a:cxn>
              <a:cxn ang="0">
                <a:pos x="353" y="272"/>
              </a:cxn>
              <a:cxn ang="0">
                <a:pos x="381" y="337"/>
              </a:cxn>
              <a:cxn ang="0">
                <a:pos x="364" y="365"/>
              </a:cxn>
              <a:cxn ang="0">
                <a:pos x="273" y="375"/>
              </a:cxn>
              <a:cxn ang="0">
                <a:pos x="250" y="425"/>
              </a:cxn>
              <a:cxn ang="0">
                <a:pos x="231" y="397"/>
              </a:cxn>
              <a:cxn ang="0">
                <a:pos x="159" y="365"/>
              </a:cxn>
              <a:cxn ang="0">
                <a:pos x="92" y="374"/>
              </a:cxn>
              <a:cxn ang="0">
                <a:pos x="120" y="325"/>
              </a:cxn>
              <a:cxn ang="0">
                <a:pos x="83" y="279"/>
              </a:cxn>
              <a:cxn ang="0">
                <a:pos x="28" y="244"/>
              </a:cxn>
              <a:cxn ang="0">
                <a:pos x="89" y="216"/>
              </a:cxn>
              <a:cxn ang="0">
                <a:pos x="90" y="164"/>
              </a:cxn>
              <a:cxn ang="0">
                <a:pos x="70" y="110"/>
              </a:cxn>
              <a:cxn ang="0">
                <a:pos x="177" y="89"/>
              </a:cxn>
              <a:cxn ang="0">
                <a:pos x="200" y="36"/>
              </a:cxn>
              <a:cxn ang="0">
                <a:pos x="220" y="64"/>
              </a:cxn>
              <a:cxn ang="0">
                <a:pos x="292" y="95"/>
              </a:cxn>
              <a:cxn ang="0">
                <a:pos x="359" y="87"/>
              </a:cxn>
              <a:cxn ang="0">
                <a:pos x="338" y="114"/>
              </a:cxn>
              <a:cxn ang="0">
                <a:pos x="375" y="115"/>
              </a:cxn>
              <a:cxn ang="0">
                <a:pos x="354" y="50"/>
              </a:cxn>
              <a:cxn ang="0">
                <a:pos x="278" y="72"/>
              </a:cxn>
              <a:cxn ang="0">
                <a:pos x="246" y="59"/>
              </a:cxn>
              <a:cxn ang="0">
                <a:pos x="189" y="12"/>
              </a:cxn>
            </a:cxnLst>
            <a:rect l="0" t="0" r="r" b="b"/>
            <a:pathLst>
              <a:path w="455" h="460">
                <a:moveTo>
                  <a:pt x="189" y="12"/>
                </a:moveTo>
                <a:cubicBezTo>
                  <a:pt x="180" y="16"/>
                  <a:pt x="172" y="23"/>
                  <a:pt x="167" y="31"/>
                </a:cubicBezTo>
                <a:cubicBezTo>
                  <a:pt x="167" y="32"/>
                  <a:pt x="167" y="32"/>
                  <a:pt x="167" y="32"/>
                </a:cubicBezTo>
                <a:cubicBezTo>
                  <a:pt x="159" y="49"/>
                  <a:pt x="153" y="66"/>
                  <a:pt x="151" y="83"/>
                </a:cubicBezTo>
                <a:cubicBezTo>
                  <a:pt x="148" y="90"/>
                  <a:pt x="142" y="96"/>
                  <a:pt x="135" y="98"/>
                </a:cubicBezTo>
                <a:cubicBezTo>
                  <a:pt x="123" y="100"/>
                  <a:pt x="112" y="92"/>
                  <a:pt x="110" y="81"/>
                </a:cubicBezTo>
                <a:cubicBezTo>
                  <a:pt x="109" y="76"/>
                  <a:pt x="106" y="72"/>
                  <a:pt x="101" y="71"/>
                </a:cubicBezTo>
                <a:cubicBezTo>
                  <a:pt x="79" y="63"/>
                  <a:pt x="54" y="77"/>
                  <a:pt x="45" y="101"/>
                </a:cubicBezTo>
                <a:cubicBezTo>
                  <a:pt x="43" y="107"/>
                  <a:pt x="42" y="113"/>
                  <a:pt x="42" y="119"/>
                </a:cubicBezTo>
                <a:cubicBezTo>
                  <a:pt x="42" y="123"/>
                  <a:pt x="42" y="127"/>
                  <a:pt x="43" y="131"/>
                </a:cubicBezTo>
                <a:cubicBezTo>
                  <a:pt x="44" y="131"/>
                  <a:pt x="44" y="132"/>
                  <a:pt x="44" y="132"/>
                </a:cubicBezTo>
                <a:cubicBezTo>
                  <a:pt x="50" y="149"/>
                  <a:pt x="58" y="165"/>
                  <a:pt x="68" y="178"/>
                </a:cubicBezTo>
                <a:cubicBezTo>
                  <a:pt x="70" y="182"/>
                  <a:pt x="71" y="185"/>
                  <a:pt x="71" y="189"/>
                </a:cubicBezTo>
                <a:cubicBezTo>
                  <a:pt x="71" y="193"/>
                  <a:pt x="70" y="197"/>
                  <a:pt x="67" y="201"/>
                </a:cubicBezTo>
                <a:cubicBezTo>
                  <a:pt x="61" y="210"/>
                  <a:pt x="48" y="213"/>
                  <a:pt x="38" y="206"/>
                </a:cubicBezTo>
                <a:cubicBezTo>
                  <a:pt x="34" y="204"/>
                  <a:pt x="29" y="203"/>
                  <a:pt x="25" y="205"/>
                </a:cubicBezTo>
                <a:cubicBezTo>
                  <a:pt x="15" y="210"/>
                  <a:pt x="8" y="218"/>
                  <a:pt x="4" y="229"/>
                </a:cubicBezTo>
                <a:cubicBezTo>
                  <a:pt x="0" y="241"/>
                  <a:pt x="1" y="255"/>
                  <a:pt x="7" y="267"/>
                </a:cubicBezTo>
                <a:cubicBezTo>
                  <a:pt x="11" y="276"/>
                  <a:pt x="18" y="283"/>
                  <a:pt x="26" y="289"/>
                </a:cubicBezTo>
                <a:cubicBezTo>
                  <a:pt x="27" y="289"/>
                  <a:pt x="27" y="289"/>
                  <a:pt x="27" y="289"/>
                </a:cubicBezTo>
                <a:cubicBezTo>
                  <a:pt x="44" y="297"/>
                  <a:pt x="62" y="303"/>
                  <a:pt x="79" y="305"/>
                </a:cubicBezTo>
                <a:cubicBezTo>
                  <a:pt x="78" y="305"/>
                  <a:pt x="78" y="305"/>
                  <a:pt x="77" y="305"/>
                </a:cubicBezTo>
                <a:cubicBezTo>
                  <a:pt x="85" y="307"/>
                  <a:pt x="91" y="313"/>
                  <a:pt x="93" y="321"/>
                </a:cubicBezTo>
                <a:cubicBezTo>
                  <a:pt x="94" y="327"/>
                  <a:pt x="93" y="332"/>
                  <a:pt x="89" y="337"/>
                </a:cubicBezTo>
                <a:cubicBezTo>
                  <a:pt x="86" y="342"/>
                  <a:pt x="81" y="345"/>
                  <a:pt x="76" y="346"/>
                </a:cubicBezTo>
                <a:cubicBezTo>
                  <a:pt x="71" y="347"/>
                  <a:pt x="67" y="350"/>
                  <a:pt x="66" y="355"/>
                </a:cubicBezTo>
                <a:cubicBezTo>
                  <a:pt x="62" y="365"/>
                  <a:pt x="63" y="376"/>
                  <a:pt x="68" y="386"/>
                </a:cubicBezTo>
                <a:cubicBezTo>
                  <a:pt x="73" y="397"/>
                  <a:pt x="84" y="406"/>
                  <a:pt x="96" y="411"/>
                </a:cubicBezTo>
                <a:cubicBezTo>
                  <a:pt x="106" y="414"/>
                  <a:pt x="116" y="415"/>
                  <a:pt x="126" y="412"/>
                </a:cubicBezTo>
                <a:cubicBezTo>
                  <a:pt x="126" y="412"/>
                  <a:pt x="127" y="412"/>
                  <a:pt x="127" y="412"/>
                </a:cubicBezTo>
                <a:cubicBezTo>
                  <a:pt x="144" y="406"/>
                  <a:pt x="159" y="398"/>
                  <a:pt x="173" y="388"/>
                </a:cubicBezTo>
                <a:cubicBezTo>
                  <a:pt x="180" y="384"/>
                  <a:pt x="189" y="384"/>
                  <a:pt x="196" y="388"/>
                </a:cubicBezTo>
                <a:cubicBezTo>
                  <a:pt x="200" y="392"/>
                  <a:pt x="204" y="396"/>
                  <a:pt x="205" y="402"/>
                </a:cubicBezTo>
                <a:cubicBezTo>
                  <a:pt x="206" y="407"/>
                  <a:pt x="205" y="413"/>
                  <a:pt x="201" y="418"/>
                </a:cubicBezTo>
                <a:cubicBezTo>
                  <a:pt x="199" y="422"/>
                  <a:pt x="198" y="427"/>
                  <a:pt x="200" y="431"/>
                </a:cubicBezTo>
                <a:cubicBezTo>
                  <a:pt x="211" y="452"/>
                  <a:pt x="238" y="460"/>
                  <a:pt x="262" y="449"/>
                </a:cubicBezTo>
                <a:cubicBezTo>
                  <a:pt x="271" y="445"/>
                  <a:pt x="278" y="438"/>
                  <a:pt x="284" y="429"/>
                </a:cubicBezTo>
                <a:cubicBezTo>
                  <a:pt x="284" y="429"/>
                  <a:pt x="284" y="429"/>
                  <a:pt x="284" y="428"/>
                </a:cubicBezTo>
                <a:cubicBezTo>
                  <a:pt x="292" y="412"/>
                  <a:pt x="297" y="396"/>
                  <a:pt x="300" y="378"/>
                </a:cubicBezTo>
                <a:cubicBezTo>
                  <a:pt x="302" y="370"/>
                  <a:pt x="308" y="365"/>
                  <a:pt x="316" y="363"/>
                </a:cubicBezTo>
                <a:cubicBezTo>
                  <a:pt x="327" y="361"/>
                  <a:pt x="338" y="368"/>
                  <a:pt x="341" y="380"/>
                </a:cubicBezTo>
                <a:cubicBezTo>
                  <a:pt x="342" y="384"/>
                  <a:pt x="345" y="388"/>
                  <a:pt x="349" y="390"/>
                </a:cubicBezTo>
                <a:cubicBezTo>
                  <a:pt x="372" y="398"/>
                  <a:pt x="397" y="384"/>
                  <a:pt x="405" y="359"/>
                </a:cubicBezTo>
                <a:cubicBezTo>
                  <a:pt x="409" y="350"/>
                  <a:pt x="409" y="339"/>
                  <a:pt x="407" y="330"/>
                </a:cubicBezTo>
                <a:cubicBezTo>
                  <a:pt x="407" y="330"/>
                  <a:pt x="407" y="329"/>
                  <a:pt x="407" y="329"/>
                </a:cubicBezTo>
                <a:cubicBezTo>
                  <a:pt x="400" y="311"/>
                  <a:pt x="392" y="295"/>
                  <a:pt x="382" y="281"/>
                </a:cubicBezTo>
                <a:cubicBezTo>
                  <a:pt x="382" y="282"/>
                  <a:pt x="382" y="282"/>
                  <a:pt x="383" y="282"/>
                </a:cubicBezTo>
                <a:cubicBezTo>
                  <a:pt x="379" y="275"/>
                  <a:pt x="379" y="267"/>
                  <a:pt x="383" y="260"/>
                </a:cubicBezTo>
                <a:cubicBezTo>
                  <a:pt x="390" y="250"/>
                  <a:pt x="403" y="248"/>
                  <a:pt x="413" y="254"/>
                </a:cubicBezTo>
                <a:cubicBezTo>
                  <a:pt x="417" y="257"/>
                  <a:pt x="422" y="257"/>
                  <a:pt x="426" y="255"/>
                </a:cubicBezTo>
                <a:cubicBezTo>
                  <a:pt x="447" y="245"/>
                  <a:pt x="455" y="218"/>
                  <a:pt x="444" y="194"/>
                </a:cubicBezTo>
                <a:cubicBezTo>
                  <a:pt x="440" y="185"/>
                  <a:pt x="433" y="177"/>
                  <a:pt x="424" y="172"/>
                </a:cubicBezTo>
                <a:cubicBezTo>
                  <a:pt x="424" y="172"/>
                  <a:pt x="424" y="172"/>
                  <a:pt x="423" y="172"/>
                </a:cubicBezTo>
                <a:cubicBezTo>
                  <a:pt x="373" y="148"/>
                  <a:pt x="322" y="148"/>
                  <a:pt x="276" y="171"/>
                </a:cubicBezTo>
                <a:cubicBezTo>
                  <a:pt x="273" y="173"/>
                  <a:pt x="271" y="176"/>
                  <a:pt x="270" y="180"/>
                </a:cubicBezTo>
                <a:cubicBezTo>
                  <a:pt x="269" y="183"/>
                  <a:pt x="269" y="187"/>
                  <a:pt x="271" y="190"/>
                </a:cubicBezTo>
                <a:cubicBezTo>
                  <a:pt x="271" y="190"/>
                  <a:pt x="271" y="190"/>
                  <a:pt x="271" y="190"/>
                </a:cubicBezTo>
                <a:cubicBezTo>
                  <a:pt x="272" y="191"/>
                  <a:pt x="272" y="191"/>
                  <a:pt x="272" y="192"/>
                </a:cubicBezTo>
                <a:cubicBezTo>
                  <a:pt x="279" y="200"/>
                  <a:pt x="284" y="210"/>
                  <a:pt x="285" y="221"/>
                </a:cubicBezTo>
                <a:cubicBezTo>
                  <a:pt x="291" y="254"/>
                  <a:pt x="268" y="285"/>
                  <a:pt x="235" y="291"/>
                </a:cubicBezTo>
                <a:cubicBezTo>
                  <a:pt x="202" y="296"/>
                  <a:pt x="171" y="273"/>
                  <a:pt x="165" y="240"/>
                </a:cubicBezTo>
                <a:cubicBezTo>
                  <a:pt x="160" y="207"/>
                  <a:pt x="182" y="176"/>
                  <a:pt x="216" y="170"/>
                </a:cubicBezTo>
                <a:cubicBezTo>
                  <a:pt x="223" y="169"/>
                  <a:pt x="228" y="162"/>
                  <a:pt x="227" y="155"/>
                </a:cubicBezTo>
                <a:cubicBezTo>
                  <a:pt x="225" y="148"/>
                  <a:pt x="218" y="143"/>
                  <a:pt x="211" y="144"/>
                </a:cubicBezTo>
                <a:cubicBezTo>
                  <a:pt x="164" y="152"/>
                  <a:pt x="131" y="197"/>
                  <a:pt x="139" y="245"/>
                </a:cubicBezTo>
                <a:cubicBezTo>
                  <a:pt x="147" y="292"/>
                  <a:pt x="192" y="325"/>
                  <a:pt x="239" y="317"/>
                </a:cubicBezTo>
                <a:cubicBezTo>
                  <a:pt x="282" y="310"/>
                  <a:pt x="313" y="273"/>
                  <a:pt x="313" y="230"/>
                </a:cubicBezTo>
                <a:cubicBezTo>
                  <a:pt x="313" y="226"/>
                  <a:pt x="312" y="221"/>
                  <a:pt x="312" y="216"/>
                </a:cubicBezTo>
                <a:cubicBezTo>
                  <a:pt x="310" y="207"/>
                  <a:pt x="307" y="197"/>
                  <a:pt x="302" y="189"/>
                </a:cubicBezTo>
                <a:cubicBezTo>
                  <a:pt x="337" y="176"/>
                  <a:pt x="373" y="178"/>
                  <a:pt x="411" y="195"/>
                </a:cubicBezTo>
                <a:cubicBezTo>
                  <a:pt x="415" y="197"/>
                  <a:pt x="418" y="201"/>
                  <a:pt x="420" y="205"/>
                </a:cubicBezTo>
                <a:cubicBezTo>
                  <a:pt x="422" y="209"/>
                  <a:pt x="422" y="213"/>
                  <a:pt x="422" y="216"/>
                </a:cubicBezTo>
                <a:cubicBezTo>
                  <a:pt x="422" y="221"/>
                  <a:pt x="421" y="225"/>
                  <a:pt x="419" y="228"/>
                </a:cubicBezTo>
                <a:cubicBezTo>
                  <a:pt x="398" y="219"/>
                  <a:pt x="374" y="226"/>
                  <a:pt x="361" y="245"/>
                </a:cubicBezTo>
                <a:cubicBezTo>
                  <a:pt x="356" y="253"/>
                  <a:pt x="353" y="262"/>
                  <a:pt x="353" y="272"/>
                </a:cubicBezTo>
                <a:cubicBezTo>
                  <a:pt x="353" y="280"/>
                  <a:pt x="355" y="288"/>
                  <a:pt x="360" y="296"/>
                </a:cubicBezTo>
                <a:cubicBezTo>
                  <a:pt x="360" y="296"/>
                  <a:pt x="360" y="297"/>
                  <a:pt x="360" y="297"/>
                </a:cubicBezTo>
                <a:cubicBezTo>
                  <a:pt x="369" y="308"/>
                  <a:pt x="376" y="322"/>
                  <a:pt x="381" y="337"/>
                </a:cubicBezTo>
                <a:cubicBezTo>
                  <a:pt x="382" y="338"/>
                  <a:pt x="382" y="340"/>
                  <a:pt x="382" y="342"/>
                </a:cubicBezTo>
                <a:cubicBezTo>
                  <a:pt x="382" y="345"/>
                  <a:pt x="381" y="348"/>
                  <a:pt x="380" y="350"/>
                </a:cubicBezTo>
                <a:cubicBezTo>
                  <a:pt x="377" y="359"/>
                  <a:pt x="371" y="364"/>
                  <a:pt x="364" y="365"/>
                </a:cubicBezTo>
                <a:cubicBezTo>
                  <a:pt x="355" y="345"/>
                  <a:pt x="333" y="332"/>
                  <a:pt x="311" y="337"/>
                </a:cubicBezTo>
                <a:cubicBezTo>
                  <a:pt x="293" y="340"/>
                  <a:pt x="278" y="354"/>
                  <a:pt x="274" y="372"/>
                </a:cubicBezTo>
                <a:cubicBezTo>
                  <a:pt x="273" y="373"/>
                  <a:pt x="273" y="374"/>
                  <a:pt x="273" y="375"/>
                </a:cubicBezTo>
                <a:cubicBezTo>
                  <a:pt x="273" y="374"/>
                  <a:pt x="273" y="374"/>
                  <a:pt x="273" y="373"/>
                </a:cubicBezTo>
                <a:cubicBezTo>
                  <a:pt x="271" y="388"/>
                  <a:pt x="267" y="402"/>
                  <a:pt x="261" y="416"/>
                </a:cubicBezTo>
                <a:cubicBezTo>
                  <a:pt x="258" y="420"/>
                  <a:pt x="255" y="423"/>
                  <a:pt x="250" y="425"/>
                </a:cubicBezTo>
                <a:cubicBezTo>
                  <a:pt x="242" y="429"/>
                  <a:pt x="233" y="428"/>
                  <a:pt x="228" y="424"/>
                </a:cubicBezTo>
                <a:cubicBezTo>
                  <a:pt x="230" y="418"/>
                  <a:pt x="232" y="412"/>
                  <a:pt x="232" y="406"/>
                </a:cubicBezTo>
                <a:cubicBezTo>
                  <a:pt x="232" y="403"/>
                  <a:pt x="231" y="400"/>
                  <a:pt x="231" y="397"/>
                </a:cubicBezTo>
                <a:cubicBezTo>
                  <a:pt x="228" y="384"/>
                  <a:pt x="221" y="373"/>
                  <a:pt x="211" y="366"/>
                </a:cubicBezTo>
                <a:cubicBezTo>
                  <a:pt x="195" y="356"/>
                  <a:pt x="176" y="355"/>
                  <a:pt x="160" y="365"/>
                </a:cubicBezTo>
                <a:cubicBezTo>
                  <a:pt x="159" y="365"/>
                  <a:pt x="159" y="365"/>
                  <a:pt x="159" y="365"/>
                </a:cubicBezTo>
                <a:cubicBezTo>
                  <a:pt x="147" y="374"/>
                  <a:pt x="133" y="381"/>
                  <a:pt x="119" y="386"/>
                </a:cubicBezTo>
                <a:cubicBezTo>
                  <a:pt x="115" y="387"/>
                  <a:pt x="110" y="387"/>
                  <a:pt x="105" y="386"/>
                </a:cubicBezTo>
                <a:cubicBezTo>
                  <a:pt x="99" y="383"/>
                  <a:pt x="94" y="379"/>
                  <a:pt x="92" y="374"/>
                </a:cubicBezTo>
                <a:cubicBezTo>
                  <a:pt x="91" y="373"/>
                  <a:pt x="91" y="371"/>
                  <a:pt x="91" y="369"/>
                </a:cubicBezTo>
                <a:cubicBezTo>
                  <a:pt x="99" y="366"/>
                  <a:pt x="106" y="360"/>
                  <a:pt x="112" y="352"/>
                </a:cubicBezTo>
                <a:cubicBezTo>
                  <a:pt x="117" y="344"/>
                  <a:pt x="120" y="335"/>
                  <a:pt x="120" y="325"/>
                </a:cubicBezTo>
                <a:cubicBezTo>
                  <a:pt x="120" y="322"/>
                  <a:pt x="119" y="319"/>
                  <a:pt x="119" y="316"/>
                </a:cubicBezTo>
                <a:cubicBezTo>
                  <a:pt x="115" y="298"/>
                  <a:pt x="102" y="284"/>
                  <a:pt x="84" y="279"/>
                </a:cubicBezTo>
                <a:cubicBezTo>
                  <a:pt x="84" y="279"/>
                  <a:pt x="83" y="279"/>
                  <a:pt x="83" y="279"/>
                </a:cubicBezTo>
                <a:cubicBezTo>
                  <a:pt x="69" y="277"/>
                  <a:pt x="54" y="272"/>
                  <a:pt x="40" y="265"/>
                </a:cubicBezTo>
                <a:cubicBezTo>
                  <a:pt x="36" y="263"/>
                  <a:pt x="33" y="260"/>
                  <a:pt x="31" y="255"/>
                </a:cubicBezTo>
                <a:cubicBezTo>
                  <a:pt x="29" y="252"/>
                  <a:pt x="28" y="248"/>
                  <a:pt x="28" y="244"/>
                </a:cubicBezTo>
                <a:cubicBezTo>
                  <a:pt x="28" y="242"/>
                  <a:pt x="29" y="240"/>
                  <a:pt x="29" y="238"/>
                </a:cubicBezTo>
                <a:cubicBezTo>
                  <a:pt x="30" y="236"/>
                  <a:pt x="31" y="235"/>
                  <a:pt x="32" y="233"/>
                </a:cubicBezTo>
                <a:cubicBezTo>
                  <a:pt x="52" y="241"/>
                  <a:pt x="77" y="235"/>
                  <a:pt x="89" y="216"/>
                </a:cubicBezTo>
                <a:cubicBezTo>
                  <a:pt x="95" y="208"/>
                  <a:pt x="97" y="198"/>
                  <a:pt x="97" y="189"/>
                </a:cubicBezTo>
                <a:cubicBezTo>
                  <a:pt x="97" y="181"/>
                  <a:pt x="95" y="172"/>
                  <a:pt x="91" y="165"/>
                </a:cubicBezTo>
                <a:cubicBezTo>
                  <a:pt x="91" y="164"/>
                  <a:pt x="90" y="164"/>
                  <a:pt x="90" y="164"/>
                </a:cubicBezTo>
                <a:cubicBezTo>
                  <a:pt x="82" y="152"/>
                  <a:pt x="75" y="139"/>
                  <a:pt x="69" y="124"/>
                </a:cubicBezTo>
                <a:cubicBezTo>
                  <a:pt x="69" y="122"/>
                  <a:pt x="69" y="121"/>
                  <a:pt x="69" y="119"/>
                </a:cubicBezTo>
                <a:cubicBezTo>
                  <a:pt x="69" y="116"/>
                  <a:pt x="69" y="113"/>
                  <a:pt x="70" y="110"/>
                </a:cubicBezTo>
                <a:cubicBezTo>
                  <a:pt x="73" y="102"/>
                  <a:pt x="80" y="96"/>
                  <a:pt x="87" y="96"/>
                </a:cubicBezTo>
                <a:cubicBezTo>
                  <a:pt x="95" y="116"/>
                  <a:pt x="117" y="128"/>
                  <a:pt x="140" y="124"/>
                </a:cubicBezTo>
                <a:cubicBezTo>
                  <a:pt x="158" y="120"/>
                  <a:pt x="172" y="107"/>
                  <a:pt x="177" y="89"/>
                </a:cubicBezTo>
                <a:cubicBezTo>
                  <a:pt x="177" y="89"/>
                  <a:pt x="177" y="88"/>
                  <a:pt x="177" y="88"/>
                </a:cubicBezTo>
                <a:cubicBezTo>
                  <a:pt x="179" y="74"/>
                  <a:pt x="183" y="59"/>
                  <a:pt x="190" y="45"/>
                </a:cubicBezTo>
                <a:cubicBezTo>
                  <a:pt x="193" y="41"/>
                  <a:pt x="196" y="38"/>
                  <a:pt x="200" y="36"/>
                </a:cubicBezTo>
                <a:cubicBezTo>
                  <a:pt x="208" y="32"/>
                  <a:pt x="217" y="33"/>
                  <a:pt x="223" y="37"/>
                </a:cubicBezTo>
                <a:cubicBezTo>
                  <a:pt x="220" y="43"/>
                  <a:pt x="219" y="49"/>
                  <a:pt x="219" y="55"/>
                </a:cubicBezTo>
                <a:cubicBezTo>
                  <a:pt x="219" y="58"/>
                  <a:pt x="219" y="61"/>
                  <a:pt x="220" y="64"/>
                </a:cubicBezTo>
                <a:cubicBezTo>
                  <a:pt x="222" y="77"/>
                  <a:pt x="230" y="87"/>
                  <a:pt x="240" y="94"/>
                </a:cubicBezTo>
                <a:cubicBezTo>
                  <a:pt x="254" y="104"/>
                  <a:pt x="273" y="105"/>
                  <a:pt x="288" y="97"/>
                </a:cubicBezTo>
                <a:cubicBezTo>
                  <a:pt x="289" y="97"/>
                  <a:pt x="291" y="96"/>
                  <a:pt x="292" y="95"/>
                </a:cubicBezTo>
                <a:cubicBezTo>
                  <a:pt x="303" y="87"/>
                  <a:pt x="317" y="80"/>
                  <a:pt x="332" y="74"/>
                </a:cubicBezTo>
                <a:cubicBezTo>
                  <a:pt x="336" y="73"/>
                  <a:pt x="341" y="74"/>
                  <a:pt x="345" y="75"/>
                </a:cubicBezTo>
                <a:cubicBezTo>
                  <a:pt x="351" y="77"/>
                  <a:pt x="356" y="81"/>
                  <a:pt x="359" y="87"/>
                </a:cubicBezTo>
                <a:cubicBezTo>
                  <a:pt x="359" y="88"/>
                  <a:pt x="360" y="90"/>
                  <a:pt x="360" y="92"/>
                </a:cubicBezTo>
                <a:cubicBezTo>
                  <a:pt x="353" y="95"/>
                  <a:pt x="346" y="100"/>
                  <a:pt x="341" y="106"/>
                </a:cubicBezTo>
                <a:cubicBezTo>
                  <a:pt x="339" y="108"/>
                  <a:pt x="338" y="111"/>
                  <a:pt x="338" y="114"/>
                </a:cubicBezTo>
                <a:cubicBezTo>
                  <a:pt x="338" y="118"/>
                  <a:pt x="340" y="122"/>
                  <a:pt x="344" y="125"/>
                </a:cubicBezTo>
                <a:cubicBezTo>
                  <a:pt x="349" y="129"/>
                  <a:pt x="358" y="128"/>
                  <a:pt x="362" y="122"/>
                </a:cubicBezTo>
                <a:cubicBezTo>
                  <a:pt x="365" y="118"/>
                  <a:pt x="370" y="116"/>
                  <a:pt x="375" y="115"/>
                </a:cubicBezTo>
                <a:cubicBezTo>
                  <a:pt x="379" y="114"/>
                  <a:pt x="383" y="111"/>
                  <a:pt x="385" y="106"/>
                </a:cubicBezTo>
                <a:cubicBezTo>
                  <a:pt x="388" y="96"/>
                  <a:pt x="388" y="85"/>
                  <a:pt x="383" y="75"/>
                </a:cubicBezTo>
                <a:cubicBezTo>
                  <a:pt x="377" y="64"/>
                  <a:pt x="367" y="54"/>
                  <a:pt x="354" y="50"/>
                </a:cubicBezTo>
                <a:cubicBezTo>
                  <a:pt x="345" y="47"/>
                  <a:pt x="334" y="46"/>
                  <a:pt x="325" y="48"/>
                </a:cubicBezTo>
                <a:cubicBezTo>
                  <a:pt x="325" y="49"/>
                  <a:pt x="324" y="49"/>
                  <a:pt x="324" y="49"/>
                </a:cubicBezTo>
                <a:cubicBezTo>
                  <a:pt x="307" y="55"/>
                  <a:pt x="291" y="63"/>
                  <a:pt x="278" y="72"/>
                </a:cubicBezTo>
                <a:cubicBezTo>
                  <a:pt x="278" y="73"/>
                  <a:pt x="278" y="73"/>
                  <a:pt x="277" y="73"/>
                </a:cubicBezTo>
                <a:cubicBezTo>
                  <a:pt x="270" y="77"/>
                  <a:pt x="262" y="77"/>
                  <a:pt x="255" y="72"/>
                </a:cubicBezTo>
                <a:cubicBezTo>
                  <a:pt x="250" y="69"/>
                  <a:pt x="247" y="64"/>
                  <a:pt x="246" y="59"/>
                </a:cubicBezTo>
                <a:cubicBezTo>
                  <a:pt x="245" y="53"/>
                  <a:pt x="246" y="48"/>
                  <a:pt x="249" y="43"/>
                </a:cubicBezTo>
                <a:cubicBezTo>
                  <a:pt x="252" y="39"/>
                  <a:pt x="252" y="34"/>
                  <a:pt x="250" y="30"/>
                </a:cubicBezTo>
                <a:cubicBezTo>
                  <a:pt x="240" y="8"/>
                  <a:pt x="213" y="0"/>
                  <a:pt x="189" y="12"/>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3" name="Freeform 247"/>
          <p:cNvSpPr>
            <a:spLocks/>
          </p:cNvSpPr>
          <p:nvPr userDrawn="1"/>
        </p:nvSpPr>
        <p:spPr bwMode="auto">
          <a:xfrm>
            <a:off x="1420027" y="1789084"/>
            <a:ext cx="312025" cy="384572"/>
          </a:xfrm>
          <a:custGeom>
            <a:avLst/>
            <a:gdLst/>
            <a:ahLst/>
            <a:cxnLst>
              <a:cxn ang="0">
                <a:pos x="305" y="0"/>
              </a:cxn>
              <a:cxn ang="0">
                <a:pos x="292" y="13"/>
              </a:cxn>
              <a:cxn ang="0">
                <a:pos x="283" y="299"/>
              </a:cxn>
              <a:cxn ang="0">
                <a:pos x="208" y="299"/>
              </a:cxn>
              <a:cxn ang="0">
                <a:pos x="202" y="102"/>
              </a:cxn>
              <a:cxn ang="0">
                <a:pos x="189" y="89"/>
              </a:cxn>
              <a:cxn ang="0">
                <a:pos x="148" y="89"/>
              </a:cxn>
              <a:cxn ang="0">
                <a:pos x="134" y="102"/>
              </a:cxn>
              <a:cxn ang="0">
                <a:pos x="128" y="299"/>
              </a:cxn>
              <a:cxn ang="0">
                <a:pos x="66" y="299"/>
              </a:cxn>
              <a:cxn ang="0">
                <a:pos x="56" y="304"/>
              </a:cxn>
              <a:cxn ang="0">
                <a:pos x="3" y="376"/>
              </a:cxn>
              <a:cxn ang="0">
                <a:pos x="0" y="384"/>
              </a:cxn>
              <a:cxn ang="0">
                <a:pos x="0" y="443"/>
              </a:cxn>
              <a:cxn ang="0">
                <a:pos x="14" y="457"/>
              </a:cxn>
              <a:cxn ang="0">
                <a:pos x="27" y="443"/>
              </a:cxn>
              <a:cxn ang="0">
                <a:pos x="27" y="388"/>
              </a:cxn>
              <a:cxn ang="0">
                <a:pos x="73" y="326"/>
              </a:cxn>
              <a:cxn ang="0">
                <a:pos x="141" y="326"/>
              </a:cxn>
              <a:cxn ang="0">
                <a:pos x="155" y="313"/>
              </a:cxn>
              <a:cxn ang="0">
                <a:pos x="160" y="116"/>
              </a:cxn>
              <a:cxn ang="0">
                <a:pos x="176" y="116"/>
              </a:cxn>
              <a:cxn ang="0">
                <a:pos x="182" y="313"/>
              </a:cxn>
              <a:cxn ang="0">
                <a:pos x="195" y="326"/>
              </a:cxn>
              <a:cxn ang="0">
                <a:pos x="296" y="326"/>
              </a:cxn>
              <a:cxn ang="0">
                <a:pos x="310" y="313"/>
              </a:cxn>
              <a:cxn ang="0">
                <a:pos x="318" y="27"/>
              </a:cxn>
              <a:cxn ang="0">
                <a:pos x="333" y="27"/>
              </a:cxn>
              <a:cxn ang="0">
                <a:pos x="342" y="443"/>
              </a:cxn>
              <a:cxn ang="0">
                <a:pos x="355" y="457"/>
              </a:cxn>
              <a:cxn ang="0">
                <a:pos x="368" y="443"/>
              </a:cxn>
              <a:cxn ang="0">
                <a:pos x="360" y="13"/>
              </a:cxn>
              <a:cxn ang="0">
                <a:pos x="346" y="0"/>
              </a:cxn>
              <a:cxn ang="0">
                <a:pos x="305" y="0"/>
              </a:cxn>
            </a:cxnLst>
            <a:rect l="0" t="0" r="r" b="b"/>
            <a:pathLst>
              <a:path w="368" h="457">
                <a:moveTo>
                  <a:pt x="305" y="0"/>
                </a:moveTo>
                <a:cubicBezTo>
                  <a:pt x="298" y="0"/>
                  <a:pt x="292" y="6"/>
                  <a:pt x="292" y="13"/>
                </a:cubicBezTo>
                <a:cubicBezTo>
                  <a:pt x="292" y="13"/>
                  <a:pt x="284" y="275"/>
                  <a:pt x="283" y="299"/>
                </a:cubicBezTo>
                <a:cubicBezTo>
                  <a:pt x="267" y="299"/>
                  <a:pt x="225" y="299"/>
                  <a:pt x="208" y="299"/>
                </a:cubicBezTo>
                <a:cubicBezTo>
                  <a:pt x="207" y="276"/>
                  <a:pt x="202" y="102"/>
                  <a:pt x="202" y="102"/>
                </a:cubicBezTo>
                <a:cubicBezTo>
                  <a:pt x="202" y="95"/>
                  <a:pt x="196" y="89"/>
                  <a:pt x="189" y="89"/>
                </a:cubicBezTo>
                <a:cubicBezTo>
                  <a:pt x="148" y="89"/>
                  <a:pt x="148" y="89"/>
                  <a:pt x="148" y="89"/>
                </a:cubicBezTo>
                <a:cubicBezTo>
                  <a:pt x="140" y="89"/>
                  <a:pt x="134" y="95"/>
                  <a:pt x="134" y="102"/>
                </a:cubicBezTo>
                <a:cubicBezTo>
                  <a:pt x="134" y="102"/>
                  <a:pt x="129" y="276"/>
                  <a:pt x="128" y="299"/>
                </a:cubicBezTo>
                <a:cubicBezTo>
                  <a:pt x="111" y="299"/>
                  <a:pt x="66" y="299"/>
                  <a:pt x="66" y="299"/>
                </a:cubicBezTo>
                <a:cubicBezTo>
                  <a:pt x="62" y="299"/>
                  <a:pt x="58" y="301"/>
                  <a:pt x="56" y="304"/>
                </a:cubicBezTo>
                <a:cubicBezTo>
                  <a:pt x="3" y="376"/>
                  <a:pt x="3" y="376"/>
                  <a:pt x="3" y="376"/>
                </a:cubicBezTo>
                <a:cubicBezTo>
                  <a:pt x="1" y="378"/>
                  <a:pt x="0" y="381"/>
                  <a:pt x="0" y="384"/>
                </a:cubicBezTo>
                <a:cubicBezTo>
                  <a:pt x="0" y="443"/>
                  <a:pt x="0" y="443"/>
                  <a:pt x="0" y="443"/>
                </a:cubicBezTo>
                <a:cubicBezTo>
                  <a:pt x="0" y="451"/>
                  <a:pt x="6" y="457"/>
                  <a:pt x="14" y="457"/>
                </a:cubicBezTo>
                <a:cubicBezTo>
                  <a:pt x="21" y="457"/>
                  <a:pt x="27" y="451"/>
                  <a:pt x="27" y="443"/>
                </a:cubicBezTo>
                <a:cubicBezTo>
                  <a:pt x="27" y="443"/>
                  <a:pt x="27" y="396"/>
                  <a:pt x="27" y="388"/>
                </a:cubicBezTo>
                <a:cubicBezTo>
                  <a:pt x="31" y="382"/>
                  <a:pt x="67" y="334"/>
                  <a:pt x="73" y="326"/>
                </a:cubicBezTo>
                <a:cubicBezTo>
                  <a:pt x="84" y="326"/>
                  <a:pt x="141" y="326"/>
                  <a:pt x="141" y="326"/>
                </a:cubicBezTo>
                <a:cubicBezTo>
                  <a:pt x="149" y="326"/>
                  <a:pt x="155" y="320"/>
                  <a:pt x="155" y="313"/>
                </a:cubicBezTo>
                <a:cubicBezTo>
                  <a:pt x="155" y="313"/>
                  <a:pt x="160" y="138"/>
                  <a:pt x="160" y="116"/>
                </a:cubicBezTo>
                <a:cubicBezTo>
                  <a:pt x="167" y="116"/>
                  <a:pt x="169" y="116"/>
                  <a:pt x="176" y="116"/>
                </a:cubicBezTo>
                <a:cubicBezTo>
                  <a:pt x="176" y="138"/>
                  <a:pt x="182" y="313"/>
                  <a:pt x="182" y="313"/>
                </a:cubicBezTo>
                <a:cubicBezTo>
                  <a:pt x="182" y="320"/>
                  <a:pt x="188" y="326"/>
                  <a:pt x="195" y="326"/>
                </a:cubicBezTo>
                <a:cubicBezTo>
                  <a:pt x="296" y="326"/>
                  <a:pt x="296" y="326"/>
                  <a:pt x="296" y="326"/>
                </a:cubicBezTo>
                <a:cubicBezTo>
                  <a:pt x="304" y="326"/>
                  <a:pt x="309" y="320"/>
                  <a:pt x="310" y="313"/>
                </a:cubicBezTo>
                <a:cubicBezTo>
                  <a:pt x="310" y="313"/>
                  <a:pt x="317" y="50"/>
                  <a:pt x="318" y="27"/>
                </a:cubicBezTo>
                <a:cubicBezTo>
                  <a:pt x="325" y="27"/>
                  <a:pt x="327" y="27"/>
                  <a:pt x="333" y="27"/>
                </a:cubicBezTo>
                <a:cubicBezTo>
                  <a:pt x="334" y="51"/>
                  <a:pt x="342" y="443"/>
                  <a:pt x="342" y="443"/>
                </a:cubicBezTo>
                <a:cubicBezTo>
                  <a:pt x="342" y="451"/>
                  <a:pt x="348" y="457"/>
                  <a:pt x="355" y="457"/>
                </a:cubicBezTo>
                <a:cubicBezTo>
                  <a:pt x="363" y="456"/>
                  <a:pt x="368" y="450"/>
                  <a:pt x="368" y="443"/>
                </a:cubicBezTo>
                <a:cubicBezTo>
                  <a:pt x="360" y="13"/>
                  <a:pt x="360" y="13"/>
                  <a:pt x="360" y="13"/>
                </a:cubicBezTo>
                <a:cubicBezTo>
                  <a:pt x="359" y="6"/>
                  <a:pt x="354" y="0"/>
                  <a:pt x="346" y="0"/>
                </a:cubicBezTo>
                <a:lnTo>
                  <a:pt x="305" y="0"/>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grpSp>
        <p:nvGrpSpPr>
          <p:cNvPr id="114" name="Group 270"/>
          <p:cNvGrpSpPr>
            <a:grpSpLocks noChangeAspect="1"/>
          </p:cNvGrpSpPr>
          <p:nvPr userDrawn="1"/>
        </p:nvGrpSpPr>
        <p:grpSpPr bwMode="auto">
          <a:xfrm>
            <a:off x="1414665" y="2262268"/>
            <a:ext cx="322744" cy="347663"/>
            <a:chOff x="1543" y="1791"/>
            <a:chExt cx="271" cy="292"/>
          </a:xfrm>
          <a:noFill/>
        </p:grpSpPr>
        <p:sp>
          <p:nvSpPr>
            <p:cNvPr id="115" name="Line 271"/>
            <p:cNvSpPr>
              <a:spLocks noChangeShapeType="1"/>
            </p:cNvSpPr>
            <p:nvPr/>
          </p:nvSpPr>
          <p:spPr bwMode="auto">
            <a:xfrm>
              <a:off x="1581" y="1894"/>
              <a:ext cx="1" cy="1"/>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16" name="Freeform 272"/>
            <p:cNvSpPr>
              <a:spLocks/>
            </p:cNvSpPr>
            <p:nvPr/>
          </p:nvSpPr>
          <p:spPr bwMode="auto">
            <a:xfrm>
              <a:off x="1543" y="1791"/>
              <a:ext cx="271" cy="292"/>
            </a:xfrm>
            <a:custGeom>
              <a:avLst/>
              <a:gdLst/>
              <a:ahLst/>
              <a:cxnLst>
                <a:cxn ang="0">
                  <a:pos x="354" y="302"/>
                </a:cxn>
                <a:cxn ang="0">
                  <a:pos x="328" y="384"/>
                </a:cxn>
                <a:cxn ang="0">
                  <a:pos x="146" y="366"/>
                </a:cxn>
                <a:cxn ang="0">
                  <a:pos x="4" y="261"/>
                </a:cxn>
                <a:cxn ang="0">
                  <a:pos x="51" y="140"/>
                </a:cxn>
                <a:cxn ang="0">
                  <a:pos x="108" y="139"/>
                </a:cxn>
                <a:cxn ang="0">
                  <a:pos x="121" y="104"/>
                </a:cxn>
                <a:cxn ang="0">
                  <a:pos x="167" y="122"/>
                </a:cxn>
                <a:cxn ang="0">
                  <a:pos x="119" y="30"/>
                </a:cxn>
                <a:cxn ang="0">
                  <a:pos x="175" y="41"/>
                </a:cxn>
                <a:cxn ang="0">
                  <a:pos x="209" y="118"/>
                </a:cxn>
                <a:cxn ang="0">
                  <a:pos x="252" y="4"/>
                </a:cxn>
                <a:cxn ang="0">
                  <a:pos x="309" y="23"/>
                </a:cxn>
                <a:cxn ang="0">
                  <a:pos x="264" y="136"/>
                </a:cxn>
                <a:cxn ang="0">
                  <a:pos x="329" y="93"/>
                </a:cxn>
                <a:cxn ang="0">
                  <a:pos x="382" y="119"/>
                </a:cxn>
                <a:cxn ang="0">
                  <a:pos x="299" y="170"/>
                </a:cxn>
                <a:cxn ang="0">
                  <a:pos x="345" y="188"/>
                </a:cxn>
                <a:cxn ang="0">
                  <a:pos x="335" y="222"/>
                </a:cxn>
                <a:cxn ang="0">
                  <a:pos x="374" y="258"/>
                </a:cxn>
                <a:cxn ang="0">
                  <a:pos x="97" y="180"/>
                </a:cxn>
              </a:cxnLst>
              <a:rect l="0" t="0" r="r" b="b"/>
              <a:pathLst>
                <a:path w="382" h="410">
                  <a:moveTo>
                    <a:pt x="354" y="302"/>
                  </a:moveTo>
                  <a:cubicBezTo>
                    <a:pt x="328" y="384"/>
                    <a:pt x="328" y="384"/>
                    <a:pt x="328" y="384"/>
                  </a:cubicBezTo>
                  <a:cubicBezTo>
                    <a:pt x="328" y="384"/>
                    <a:pt x="252" y="410"/>
                    <a:pt x="146" y="366"/>
                  </a:cubicBezTo>
                  <a:cubicBezTo>
                    <a:pt x="44" y="324"/>
                    <a:pt x="0" y="267"/>
                    <a:pt x="4" y="261"/>
                  </a:cubicBezTo>
                  <a:cubicBezTo>
                    <a:pt x="7" y="255"/>
                    <a:pt x="51" y="140"/>
                    <a:pt x="51" y="140"/>
                  </a:cubicBezTo>
                  <a:cubicBezTo>
                    <a:pt x="51" y="140"/>
                    <a:pt x="49" y="129"/>
                    <a:pt x="108" y="139"/>
                  </a:cubicBezTo>
                  <a:cubicBezTo>
                    <a:pt x="121" y="104"/>
                    <a:pt x="121" y="104"/>
                    <a:pt x="121" y="104"/>
                  </a:cubicBezTo>
                  <a:cubicBezTo>
                    <a:pt x="121" y="104"/>
                    <a:pt x="165" y="123"/>
                    <a:pt x="167" y="122"/>
                  </a:cubicBezTo>
                  <a:cubicBezTo>
                    <a:pt x="166" y="122"/>
                    <a:pt x="119" y="30"/>
                    <a:pt x="119" y="30"/>
                  </a:cubicBezTo>
                  <a:cubicBezTo>
                    <a:pt x="119" y="30"/>
                    <a:pt x="158" y="32"/>
                    <a:pt x="175" y="41"/>
                  </a:cubicBezTo>
                  <a:cubicBezTo>
                    <a:pt x="180" y="52"/>
                    <a:pt x="209" y="118"/>
                    <a:pt x="209" y="118"/>
                  </a:cubicBezTo>
                  <a:cubicBezTo>
                    <a:pt x="252" y="4"/>
                    <a:pt x="252" y="4"/>
                    <a:pt x="252" y="4"/>
                  </a:cubicBezTo>
                  <a:cubicBezTo>
                    <a:pt x="252" y="4"/>
                    <a:pt x="280" y="0"/>
                    <a:pt x="309" y="23"/>
                  </a:cubicBezTo>
                  <a:cubicBezTo>
                    <a:pt x="305" y="36"/>
                    <a:pt x="264" y="136"/>
                    <a:pt x="264" y="136"/>
                  </a:cubicBezTo>
                  <a:cubicBezTo>
                    <a:pt x="329" y="93"/>
                    <a:pt x="329" y="93"/>
                    <a:pt x="329" y="93"/>
                  </a:cubicBezTo>
                  <a:cubicBezTo>
                    <a:pt x="329" y="93"/>
                    <a:pt x="361" y="98"/>
                    <a:pt x="382" y="119"/>
                  </a:cubicBezTo>
                  <a:cubicBezTo>
                    <a:pt x="369" y="126"/>
                    <a:pt x="299" y="170"/>
                    <a:pt x="299" y="170"/>
                  </a:cubicBezTo>
                  <a:cubicBezTo>
                    <a:pt x="299" y="170"/>
                    <a:pt x="345" y="189"/>
                    <a:pt x="345" y="188"/>
                  </a:cubicBezTo>
                  <a:cubicBezTo>
                    <a:pt x="345" y="186"/>
                    <a:pt x="335" y="222"/>
                    <a:pt x="335" y="222"/>
                  </a:cubicBezTo>
                  <a:cubicBezTo>
                    <a:pt x="335" y="222"/>
                    <a:pt x="355" y="238"/>
                    <a:pt x="374" y="258"/>
                  </a:cubicBezTo>
                  <a:cubicBezTo>
                    <a:pt x="372" y="260"/>
                    <a:pt x="231" y="293"/>
                    <a:pt x="97" y="180"/>
                  </a:cubicBezTo>
                </a:path>
              </a:pathLst>
            </a:cu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117" name="Freeform 308"/>
          <p:cNvSpPr>
            <a:spLocks/>
          </p:cNvSpPr>
          <p:nvPr userDrawn="1"/>
        </p:nvSpPr>
        <p:spPr bwMode="auto">
          <a:xfrm>
            <a:off x="1382508" y="2754851"/>
            <a:ext cx="387054" cy="395288"/>
          </a:xfrm>
          <a:custGeom>
            <a:avLst/>
            <a:gdLst/>
            <a:ahLst/>
            <a:cxnLst>
              <a:cxn ang="0">
                <a:pos x="409" y="267"/>
              </a:cxn>
              <a:cxn ang="0">
                <a:pos x="360" y="192"/>
              </a:cxn>
              <a:cxn ang="0">
                <a:pos x="313" y="178"/>
              </a:cxn>
              <a:cxn ang="0">
                <a:pos x="239" y="0"/>
              </a:cxn>
              <a:cxn ang="0">
                <a:pos x="183" y="192"/>
              </a:cxn>
              <a:cxn ang="0">
                <a:pos x="197" y="169"/>
              </a:cxn>
              <a:cxn ang="0">
                <a:pos x="239" y="26"/>
              </a:cxn>
              <a:cxn ang="0">
                <a:pos x="287" y="165"/>
              </a:cxn>
              <a:cxn ang="0">
                <a:pos x="309" y="220"/>
              </a:cxn>
              <a:cxn ang="0">
                <a:pos x="348" y="217"/>
              </a:cxn>
              <a:cxn ang="0">
                <a:pos x="429" y="390"/>
              </a:cxn>
              <a:cxn ang="0">
                <a:pos x="329" y="392"/>
              </a:cxn>
              <a:cxn ang="0">
                <a:pos x="235" y="367"/>
              </a:cxn>
              <a:cxn ang="0">
                <a:pos x="173" y="385"/>
              </a:cxn>
              <a:cxn ang="0">
                <a:pos x="157" y="352"/>
              </a:cxn>
              <a:cxn ang="0">
                <a:pos x="207" y="336"/>
              </a:cxn>
              <a:cxn ang="0">
                <a:pos x="228" y="338"/>
              </a:cxn>
              <a:cxn ang="0">
                <a:pos x="228" y="339"/>
              </a:cxn>
              <a:cxn ang="0">
                <a:pos x="229" y="340"/>
              </a:cxn>
              <a:cxn ang="0">
                <a:pos x="230" y="341"/>
              </a:cxn>
              <a:cxn ang="0">
                <a:pos x="231" y="341"/>
              </a:cxn>
              <a:cxn ang="0">
                <a:pos x="241" y="344"/>
              </a:cxn>
              <a:cxn ang="0">
                <a:pos x="242" y="344"/>
              </a:cxn>
              <a:cxn ang="0">
                <a:pos x="243" y="344"/>
              </a:cxn>
              <a:cxn ang="0">
                <a:pos x="244" y="343"/>
              </a:cxn>
              <a:cxn ang="0">
                <a:pos x="245" y="343"/>
              </a:cxn>
              <a:cxn ang="0">
                <a:pos x="246" y="342"/>
              </a:cxn>
              <a:cxn ang="0">
                <a:pos x="247" y="342"/>
              </a:cxn>
              <a:cxn ang="0">
                <a:pos x="248" y="341"/>
              </a:cxn>
              <a:cxn ang="0">
                <a:pos x="249" y="340"/>
              </a:cxn>
              <a:cxn ang="0">
                <a:pos x="249" y="339"/>
              </a:cxn>
              <a:cxn ang="0">
                <a:pos x="252" y="330"/>
              </a:cxn>
              <a:cxn ang="0">
                <a:pos x="252" y="329"/>
              </a:cxn>
              <a:cxn ang="0">
                <a:pos x="252" y="328"/>
              </a:cxn>
              <a:cxn ang="0">
                <a:pos x="251" y="326"/>
              </a:cxn>
              <a:cxn ang="0">
                <a:pos x="251" y="325"/>
              </a:cxn>
              <a:cxn ang="0">
                <a:pos x="187" y="217"/>
              </a:cxn>
              <a:cxn ang="0">
                <a:pos x="122" y="208"/>
              </a:cxn>
              <a:cxn ang="0">
                <a:pos x="65" y="231"/>
              </a:cxn>
              <a:cxn ang="0">
                <a:pos x="2" y="246"/>
              </a:cxn>
              <a:cxn ang="0">
                <a:pos x="112" y="461"/>
              </a:cxn>
              <a:cxn ang="0">
                <a:pos x="126" y="467"/>
              </a:cxn>
              <a:cxn ang="0">
                <a:pos x="215" y="438"/>
              </a:cxn>
              <a:cxn ang="0">
                <a:pos x="130" y="440"/>
              </a:cxn>
              <a:cxn ang="0">
                <a:pos x="79" y="256"/>
              </a:cxn>
              <a:cxn ang="0">
                <a:pos x="99" y="228"/>
              </a:cxn>
              <a:cxn ang="0">
                <a:pos x="113" y="240"/>
              </a:cxn>
              <a:cxn ang="0">
                <a:pos x="128" y="251"/>
              </a:cxn>
              <a:cxn ang="0">
                <a:pos x="208" y="298"/>
              </a:cxn>
              <a:cxn ang="0">
                <a:pos x="183" y="322"/>
              </a:cxn>
              <a:cxn ang="0">
                <a:pos x="134" y="340"/>
              </a:cxn>
              <a:cxn ang="0">
                <a:pos x="159" y="408"/>
              </a:cxn>
              <a:cxn ang="0">
                <a:pos x="242" y="393"/>
              </a:cxn>
              <a:cxn ang="0">
                <a:pos x="401" y="430"/>
              </a:cxn>
              <a:cxn ang="0">
                <a:pos x="455" y="381"/>
              </a:cxn>
            </a:cxnLst>
            <a:rect l="0" t="0" r="r" b="b"/>
            <a:pathLst>
              <a:path w="457" h="468">
                <a:moveTo>
                  <a:pt x="455" y="381"/>
                </a:moveTo>
                <a:cubicBezTo>
                  <a:pt x="451" y="348"/>
                  <a:pt x="428" y="301"/>
                  <a:pt x="409" y="267"/>
                </a:cubicBezTo>
                <a:cubicBezTo>
                  <a:pt x="400" y="250"/>
                  <a:pt x="390" y="233"/>
                  <a:pt x="380" y="218"/>
                </a:cubicBezTo>
                <a:cubicBezTo>
                  <a:pt x="366" y="195"/>
                  <a:pt x="363" y="194"/>
                  <a:pt x="360" y="192"/>
                </a:cubicBezTo>
                <a:cubicBezTo>
                  <a:pt x="357" y="190"/>
                  <a:pt x="350" y="186"/>
                  <a:pt x="325" y="196"/>
                </a:cubicBezTo>
                <a:cubicBezTo>
                  <a:pt x="313" y="178"/>
                  <a:pt x="313" y="178"/>
                  <a:pt x="313" y="178"/>
                </a:cubicBezTo>
                <a:cubicBezTo>
                  <a:pt x="332" y="158"/>
                  <a:pt x="343" y="132"/>
                  <a:pt x="343" y="104"/>
                </a:cubicBezTo>
                <a:cubicBezTo>
                  <a:pt x="343" y="46"/>
                  <a:pt x="297" y="0"/>
                  <a:pt x="239" y="0"/>
                </a:cubicBezTo>
                <a:cubicBezTo>
                  <a:pt x="182" y="0"/>
                  <a:pt x="135" y="46"/>
                  <a:pt x="135" y="104"/>
                </a:cubicBezTo>
                <a:cubicBezTo>
                  <a:pt x="135" y="140"/>
                  <a:pt x="153" y="172"/>
                  <a:pt x="183" y="192"/>
                </a:cubicBezTo>
                <a:cubicBezTo>
                  <a:pt x="189" y="196"/>
                  <a:pt x="197" y="194"/>
                  <a:pt x="201" y="188"/>
                </a:cubicBezTo>
                <a:cubicBezTo>
                  <a:pt x="205" y="181"/>
                  <a:pt x="204" y="173"/>
                  <a:pt x="197" y="169"/>
                </a:cubicBezTo>
                <a:cubicBezTo>
                  <a:pt x="175" y="155"/>
                  <a:pt x="162" y="131"/>
                  <a:pt x="162" y="104"/>
                </a:cubicBezTo>
                <a:cubicBezTo>
                  <a:pt x="162" y="61"/>
                  <a:pt x="196" y="26"/>
                  <a:pt x="239" y="26"/>
                </a:cubicBezTo>
                <a:cubicBezTo>
                  <a:pt x="282" y="26"/>
                  <a:pt x="317" y="61"/>
                  <a:pt x="317" y="104"/>
                </a:cubicBezTo>
                <a:cubicBezTo>
                  <a:pt x="317" y="128"/>
                  <a:pt x="306" y="150"/>
                  <a:pt x="287" y="165"/>
                </a:cubicBezTo>
                <a:cubicBezTo>
                  <a:pt x="282" y="169"/>
                  <a:pt x="281" y="177"/>
                  <a:pt x="284" y="182"/>
                </a:cubicBezTo>
                <a:cubicBezTo>
                  <a:pt x="309" y="220"/>
                  <a:pt x="309" y="220"/>
                  <a:pt x="309" y="220"/>
                </a:cubicBezTo>
                <a:cubicBezTo>
                  <a:pt x="313" y="226"/>
                  <a:pt x="320" y="228"/>
                  <a:pt x="326" y="225"/>
                </a:cubicBezTo>
                <a:cubicBezTo>
                  <a:pt x="334" y="221"/>
                  <a:pt x="343" y="218"/>
                  <a:pt x="348" y="217"/>
                </a:cubicBezTo>
                <a:cubicBezTo>
                  <a:pt x="355" y="226"/>
                  <a:pt x="373" y="255"/>
                  <a:pt x="391" y="289"/>
                </a:cubicBezTo>
                <a:cubicBezTo>
                  <a:pt x="416" y="335"/>
                  <a:pt x="430" y="371"/>
                  <a:pt x="429" y="390"/>
                </a:cubicBezTo>
                <a:cubicBezTo>
                  <a:pt x="429" y="394"/>
                  <a:pt x="428" y="397"/>
                  <a:pt x="427" y="397"/>
                </a:cubicBezTo>
                <a:cubicBezTo>
                  <a:pt x="423" y="401"/>
                  <a:pt x="405" y="411"/>
                  <a:pt x="329" y="392"/>
                </a:cubicBezTo>
                <a:cubicBezTo>
                  <a:pt x="286" y="381"/>
                  <a:pt x="246" y="366"/>
                  <a:pt x="246" y="366"/>
                </a:cubicBezTo>
                <a:cubicBezTo>
                  <a:pt x="242" y="365"/>
                  <a:pt x="239" y="365"/>
                  <a:pt x="235" y="367"/>
                </a:cubicBezTo>
                <a:cubicBezTo>
                  <a:pt x="235" y="367"/>
                  <a:pt x="222" y="374"/>
                  <a:pt x="206" y="379"/>
                </a:cubicBezTo>
                <a:cubicBezTo>
                  <a:pt x="180" y="388"/>
                  <a:pt x="173" y="385"/>
                  <a:pt x="173" y="385"/>
                </a:cubicBezTo>
                <a:cubicBezTo>
                  <a:pt x="169" y="383"/>
                  <a:pt x="164" y="379"/>
                  <a:pt x="159" y="368"/>
                </a:cubicBezTo>
                <a:cubicBezTo>
                  <a:pt x="155" y="360"/>
                  <a:pt x="156" y="354"/>
                  <a:pt x="157" y="352"/>
                </a:cubicBezTo>
                <a:cubicBezTo>
                  <a:pt x="176" y="349"/>
                  <a:pt x="195" y="347"/>
                  <a:pt x="195" y="347"/>
                </a:cubicBezTo>
                <a:cubicBezTo>
                  <a:pt x="201" y="347"/>
                  <a:pt x="206" y="342"/>
                  <a:pt x="207" y="336"/>
                </a:cubicBezTo>
                <a:cubicBezTo>
                  <a:pt x="208" y="328"/>
                  <a:pt x="211" y="324"/>
                  <a:pt x="212" y="324"/>
                </a:cubicBezTo>
                <a:cubicBezTo>
                  <a:pt x="214" y="323"/>
                  <a:pt x="221" y="327"/>
                  <a:pt x="228" y="338"/>
                </a:cubicBezTo>
                <a:cubicBezTo>
                  <a:pt x="228" y="338"/>
                  <a:pt x="228" y="338"/>
                  <a:pt x="228" y="338"/>
                </a:cubicBezTo>
                <a:cubicBezTo>
                  <a:pt x="228" y="338"/>
                  <a:pt x="228" y="339"/>
                  <a:pt x="228" y="339"/>
                </a:cubicBezTo>
                <a:cubicBezTo>
                  <a:pt x="229" y="339"/>
                  <a:pt x="229" y="339"/>
                  <a:pt x="229" y="339"/>
                </a:cubicBezTo>
                <a:cubicBezTo>
                  <a:pt x="229" y="339"/>
                  <a:pt x="229" y="340"/>
                  <a:pt x="229" y="340"/>
                </a:cubicBezTo>
                <a:cubicBezTo>
                  <a:pt x="229" y="340"/>
                  <a:pt x="229" y="340"/>
                  <a:pt x="229" y="340"/>
                </a:cubicBezTo>
                <a:cubicBezTo>
                  <a:pt x="230" y="340"/>
                  <a:pt x="230" y="341"/>
                  <a:pt x="230" y="341"/>
                </a:cubicBezTo>
                <a:cubicBezTo>
                  <a:pt x="230" y="341"/>
                  <a:pt x="230" y="341"/>
                  <a:pt x="230" y="341"/>
                </a:cubicBezTo>
                <a:cubicBezTo>
                  <a:pt x="231" y="341"/>
                  <a:pt x="231" y="341"/>
                  <a:pt x="231" y="341"/>
                </a:cubicBezTo>
                <a:cubicBezTo>
                  <a:pt x="232" y="342"/>
                  <a:pt x="234" y="343"/>
                  <a:pt x="235" y="344"/>
                </a:cubicBezTo>
                <a:cubicBezTo>
                  <a:pt x="237" y="344"/>
                  <a:pt x="239" y="344"/>
                  <a:pt x="241" y="344"/>
                </a:cubicBezTo>
                <a:cubicBezTo>
                  <a:pt x="241" y="344"/>
                  <a:pt x="241" y="344"/>
                  <a:pt x="241" y="344"/>
                </a:cubicBezTo>
                <a:cubicBezTo>
                  <a:pt x="241" y="344"/>
                  <a:pt x="241" y="344"/>
                  <a:pt x="242" y="344"/>
                </a:cubicBezTo>
                <a:cubicBezTo>
                  <a:pt x="242" y="344"/>
                  <a:pt x="242" y="344"/>
                  <a:pt x="242" y="344"/>
                </a:cubicBezTo>
                <a:cubicBezTo>
                  <a:pt x="242" y="344"/>
                  <a:pt x="243" y="344"/>
                  <a:pt x="243" y="344"/>
                </a:cubicBezTo>
                <a:cubicBezTo>
                  <a:pt x="243" y="344"/>
                  <a:pt x="243" y="344"/>
                  <a:pt x="244" y="343"/>
                </a:cubicBezTo>
                <a:cubicBezTo>
                  <a:pt x="244" y="343"/>
                  <a:pt x="244" y="343"/>
                  <a:pt x="244" y="343"/>
                </a:cubicBezTo>
                <a:cubicBezTo>
                  <a:pt x="244" y="343"/>
                  <a:pt x="245" y="343"/>
                  <a:pt x="245" y="343"/>
                </a:cubicBezTo>
                <a:cubicBezTo>
                  <a:pt x="245" y="343"/>
                  <a:pt x="245" y="343"/>
                  <a:pt x="245" y="343"/>
                </a:cubicBezTo>
                <a:cubicBezTo>
                  <a:pt x="245" y="343"/>
                  <a:pt x="245" y="343"/>
                  <a:pt x="245" y="343"/>
                </a:cubicBezTo>
                <a:cubicBezTo>
                  <a:pt x="246" y="342"/>
                  <a:pt x="246" y="342"/>
                  <a:pt x="246" y="342"/>
                </a:cubicBezTo>
                <a:cubicBezTo>
                  <a:pt x="246" y="342"/>
                  <a:pt x="246" y="342"/>
                  <a:pt x="246" y="342"/>
                </a:cubicBezTo>
                <a:cubicBezTo>
                  <a:pt x="246" y="342"/>
                  <a:pt x="247" y="342"/>
                  <a:pt x="247" y="342"/>
                </a:cubicBezTo>
                <a:cubicBezTo>
                  <a:pt x="247" y="342"/>
                  <a:pt x="247" y="342"/>
                  <a:pt x="247" y="341"/>
                </a:cubicBezTo>
                <a:cubicBezTo>
                  <a:pt x="247" y="341"/>
                  <a:pt x="248" y="341"/>
                  <a:pt x="248" y="341"/>
                </a:cubicBezTo>
                <a:cubicBezTo>
                  <a:pt x="248" y="341"/>
                  <a:pt x="248" y="341"/>
                  <a:pt x="248" y="341"/>
                </a:cubicBezTo>
                <a:cubicBezTo>
                  <a:pt x="248" y="340"/>
                  <a:pt x="249" y="340"/>
                  <a:pt x="249" y="340"/>
                </a:cubicBezTo>
                <a:cubicBezTo>
                  <a:pt x="249" y="340"/>
                  <a:pt x="249" y="340"/>
                  <a:pt x="249" y="340"/>
                </a:cubicBezTo>
                <a:cubicBezTo>
                  <a:pt x="249" y="340"/>
                  <a:pt x="249" y="339"/>
                  <a:pt x="249" y="339"/>
                </a:cubicBezTo>
                <a:cubicBezTo>
                  <a:pt x="250" y="338"/>
                  <a:pt x="251" y="336"/>
                  <a:pt x="252" y="335"/>
                </a:cubicBezTo>
                <a:cubicBezTo>
                  <a:pt x="252" y="333"/>
                  <a:pt x="252" y="331"/>
                  <a:pt x="252" y="330"/>
                </a:cubicBezTo>
                <a:cubicBezTo>
                  <a:pt x="252" y="329"/>
                  <a:pt x="252" y="329"/>
                  <a:pt x="252" y="329"/>
                </a:cubicBezTo>
                <a:cubicBezTo>
                  <a:pt x="252" y="329"/>
                  <a:pt x="252" y="329"/>
                  <a:pt x="252" y="329"/>
                </a:cubicBezTo>
                <a:cubicBezTo>
                  <a:pt x="252" y="328"/>
                  <a:pt x="252" y="328"/>
                  <a:pt x="252" y="328"/>
                </a:cubicBezTo>
                <a:cubicBezTo>
                  <a:pt x="252" y="328"/>
                  <a:pt x="252" y="328"/>
                  <a:pt x="252" y="328"/>
                </a:cubicBezTo>
                <a:cubicBezTo>
                  <a:pt x="252" y="327"/>
                  <a:pt x="252" y="327"/>
                  <a:pt x="251" y="326"/>
                </a:cubicBezTo>
                <a:cubicBezTo>
                  <a:pt x="251" y="326"/>
                  <a:pt x="251" y="326"/>
                  <a:pt x="251" y="326"/>
                </a:cubicBezTo>
                <a:cubicBezTo>
                  <a:pt x="251" y="326"/>
                  <a:pt x="251" y="326"/>
                  <a:pt x="251" y="325"/>
                </a:cubicBezTo>
                <a:cubicBezTo>
                  <a:pt x="251" y="325"/>
                  <a:pt x="251" y="325"/>
                  <a:pt x="251" y="325"/>
                </a:cubicBezTo>
                <a:cubicBezTo>
                  <a:pt x="201" y="224"/>
                  <a:pt x="201" y="224"/>
                  <a:pt x="201" y="224"/>
                </a:cubicBezTo>
                <a:cubicBezTo>
                  <a:pt x="198" y="219"/>
                  <a:pt x="193" y="216"/>
                  <a:pt x="187" y="217"/>
                </a:cubicBezTo>
                <a:cubicBezTo>
                  <a:pt x="135" y="224"/>
                  <a:pt x="135" y="224"/>
                  <a:pt x="135" y="224"/>
                </a:cubicBezTo>
                <a:cubicBezTo>
                  <a:pt x="133" y="218"/>
                  <a:pt x="129" y="212"/>
                  <a:pt x="122" y="208"/>
                </a:cubicBezTo>
                <a:cubicBezTo>
                  <a:pt x="117" y="204"/>
                  <a:pt x="107" y="200"/>
                  <a:pt x="93" y="203"/>
                </a:cubicBezTo>
                <a:cubicBezTo>
                  <a:pt x="75" y="207"/>
                  <a:pt x="67" y="220"/>
                  <a:pt x="65" y="231"/>
                </a:cubicBezTo>
                <a:cubicBezTo>
                  <a:pt x="12" y="239"/>
                  <a:pt x="12" y="239"/>
                  <a:pt x="12" y="239"/>
                </a:cubicBezTo>
                <a:cubicBezTo>
                  <a:pt x="7" y="239"/>
                  <a:pt x="4" y="242"/>
                  <a:pt x="2" y="246"/>
                </a:cubicBezTo>
                <a:cubicBezTo>
                  <a:pt x="0" y="250"/>
                  <a:pt x="0" y="254"/>
                  <a:pt x="2" y="258"/>
                </a:cubicBezTo>
                <a:cubicBezTo>
                  <a:pt x="112" y="461"/>
                  <a:pt x="112" y="461"/>
                  <a:pt x="112" y="461"/>
                </a:cubicBezTo>
                <a:cubicBezTo>
                  <a:pt x="114" y="465"/>
                  <a:pt x="119" y="468"/>
                  <a:pt x="123" y="468"/>
                </a:cubicBezTo>
                <a:cubicBezTo>
                  <a:pt x="124" y="468"/>
                  <a:pt x="125" y="468"/>
                  <a:pt x="126" y="467"/>
                </a:cubicBezTo>
                <a:cubicBezTo>
                  <a:pt x="205" y="453"/>
                  <a:pt x="205" y="453"/>
                  <a:pt x="205" y="453"/>
                </a:cubicBezTo>
                <a:cubicBezTo>
                  <a:pt x="212" y="452"/>
                  <a:pt x="217" y="445"/>
                  <a:pt x="215" y="438"/>
                </a:cubicBezTo>
                <a:cubicBezTo>
                  <a:pt x="214" y="431"/>
                  <a:pt x="207" y="426"/>
                  <a:pt x="200" y="428"/>
                </a:cubicBezTo>
                <a:cubicBezTo>
                  <a:pt x="130" y="440"/>
                  <a:pt x="130" y="440"/>
                  <a:pt x="130" y="440"/>
                </a:cubicBezTo>
                <a:cubicBezTo>
                  <a:pt x="34" y="262"/>
                  <a:pt x="34" y="262"/>
                  <a:pt x="34" y="262"/>
                </a:cubicBezTo>
                <a:cubicBezTo>
                  <a:pt x="79" y="256"/>
                  <a:pt x="79" y="256"/>
                  <a:pt x="79" y="256"/>
                </a:cubicBezTo>
                <a:cubicBezTo>
                  <a:pt x="86" y="255"/>
                  <a:pt x="91" y="249"/>
                  <a:pt x="90" y="242"/>
                </a:cubicBezTo>
                <a:cubicBezTo>
                  <a:pt x="90" y="239"/>
                  <a:pt x="90" y="230"/>
                  <a:pt x="99" y="228"/>
                </a:cubicBezTo>
                <a:cubicBezTo>
                  <a:pt x="104" y="227"/>
                  <a:pt x="106" y="229"/>
                  <a:pt x="107" y="229"/>
                </a:cubicBezTo>
                <a:cubicBezTo>
                  <a:pt x="111" y="232"/>
                  <a:pt x="113" y="238"/>
                  <a:pt x="113" y="240"/>
                </a:cubicBezTo>
                <a:cubicBezTo>
                  <a:pt x="114" y="243"/>
                  <a:pt x="115" y="247"/>
                  <a:pt x="118" y="249"/>
                </a:cubicBezTo>
                <a:cubicBezTo>
                  <a:pt x="121" y="251"/>
                  <a:pt x="124" y="252"/>
                  <a:pt x="128" y="251"/>
                </a:cubicBezTo>
                <a:cubicBezTo>
                  <a:pt x="181" y="244"/>
                  <a:pt x="181" y="244"/>
                  <a:pt x="181" y="244"/>
                </a:cubicBezTo>
                <a:cubicBezTo>
                  <a:pt x="208" y="298"/>
                  <a:pt x="208" y="298"/>
                  <a:pt x="208" y="298"/>
                </a:cubicBezTo>
                <a:cubicBezTo>
                  <a:pt x="208" y="298"/>
                  <a:pt x="207" y="298"/>
                  <a:pt x="207" y="298"/>
                </a:cubicBezTo>
                <a:cubicBezTo>
                  <a:pt x="196" y="300"/>
                  <a:pt x="188" y="309"/>
                  <a:pt x="183" y="322"/>
                </a:cubicBezTo>
                <a:cubicBezTo>
                  <a:pt x="176" y="323"/>
                  <a:pt x="164" y="324"/>
                  <a:pt x="152" y="326"/>
                </a:cubicBezTo>
                <a:cubicBezTo>
                  <a:pt x="144" y="328"/>
                  <a:pt x="138" y="333"/>
                  <a:pt x="134" y="340"/>
                </a:cubicBezTo>
                <a:cubicBezTo>
                  <a:pt x="128" y="351"/>
                  <a:pt x="129" y="365"/>
                  <a:pt x="135" y="379"/>
                </a:cubicBezTo>
                <a:cubicBezTo>
                  <a:pt x="141" y="393"/>
                  <a:pt x="149" y="402"/>
                  <a:pt x="159" y="408"/>
                </a:cubicBezTo>
                <a:cubicBezTo>
                  <a:pt x="170" y="415"/>
                  <a:pt x="188" y="414"/>
                  <a:pt x="214" y="404"/>
                </a:cubicBezTo>
                <a:cubicBezTo>
                  <a:pt x="226" y="400"/>
                  <a:pt x="236" y="396"/>
                  <a:pt x="242" y="393"/>
                </a:cubicBezTo>
                <a:cubicBezTo>
                  <a:pt x="254" y="397"/>
                  <a:pt x="287" y="409"/>
                  <a:pt x="323" y="418"/>
                </a:cubicBezTo>
                <a:cubicBezTo>
                  <a:pt x="358" y="426"/>
                  <a:pt x="383" y="430"/>
                  <a:pt x="401" y="430"/>
                </a:cubicBezTo>
                <a:cubicBezTo>
                  <a:pt x="427" y="430"/>
                  <a:pt x="438" y="423"/>
                  <a:pt x="445" y="417"/>
                </a:cubicBezTo>
                <a:cubicBezTo>
                  <a:pt x="453" y="409"/>
                  <a:pt x="457" y="397"/>
                  <a:pt x="455" y="38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8" name="Freeform 636"/>
          <p:cNvSpPr>
            <a:spLocks/>
          </p:cNvSpPr>
          <p:nvPr userDrawn="1"/>
        </p:nvSpPr>
        <p:spPr bwMode="auto">
          <a:xfrm>
            <a:off x="1408114" y="1335215"/>
            <a:ext cx="335843" cy="335754"/>
          </a:xfrm>
          <a:custGeom>
            <a:avLst/>
            <a:gdLst/>
            <a:ahLst/>
            <a:cxnLst>
              <a:cxn ang="0">
                <a:pos x="126" y="251"/>
              </a:cxn>
              <a:cxn ang="0">
                <a:pos x="22" y="196"/>
              </a:cxn>
              <a:cxn ang="0">
                <a:pos x="24" y="186"/>
              </a:cxn>
              <a:cxn ang="0">
                <a:pos x="33" y="188"/>
              </a:cxn>
              <a:cxn ang="0">
                <a:pos x="126" y="238"/>
              </a:cxn>
              <a:cxn ang="0">
                <a:pos x="232" y="164"/>
              </a:cxn>
              <a:cxn ang="0">
                <a:pos x="196" y="164"/>
              </a:cxn>
              <a:cxn ang="0">
                <a:pos x="189" y="158"/>
              </a:cxn>
              <a:cxn ang="0">
                <a:pos x="189" y="120"/>
              </a:cxn>
              <a:cxn ang="0">
                <a:pos x="172" y="113"/>
              </a:cxn>
              <a:cxn ang="0">
                <a:pos x="172" y="149"/>
              </a:cxn>
              <a:cxn ang="0">
                <a:pos x="165" y="155"/>
              </a:cxn>
              <a:cxn ang="0">
                <a:pos x="144" y="155"/>
              </a:cxn>
              <a:cxn ang="0">
                <a:pos x="137" y="149"/>
              </a:cxn>
              <a:cxn ang="0">
                <a:pos x="137" y="59"/>
              </a:cxn>
              <a:cxn ang="0">
                <a:pos x="117" y="52"/>
              </a:cxn>
              <a:cxn ang="0">
                <a:pos x="117" y="133"/>
              </a:cxn>
              <a:cxn ang="0">
                <a:pos x="110" y="140"/>
              </a:cxn>
              <a:cxn ang="0">
                <a:pos x="89" y="140"/>
              </a:cxn>
              <a:cxn ang="0">
                <a:pos x="83" y="133"/>
              </a:cxn>
              <a:cxn ang="0">
                <a:pos x="83" y="106"/>
              </a:cxn>
              <a:cxn ang="0">
                <a:pos x="73" y="101"/>
              </a:cxn>
              <a:cxn ang="0">
                <a:pos x="62" y="107"/>
              </a:cxn>
              <a:cxn ang="0">
                <a:pos x="62" y="160"/>
              </a:cxn>
              <a:cxn ang="0">
                <a:pos x="55" y="167"/>
              </a:cxn>
              <a:cxn ang="0">
                <a:pos x="12" y="167"/>
              </a:cxn>
              <a:cxn ang="0">
                <a:pos x="6" y="162"/>
              </a:cxn>
              <a:cxn ang="0">
                <a:pos x="0" y="126"/>
              </a:cxn>
              <a:cxn ang="0">
                <a:pos x="126" y="0"/>
              </a:cxn>
              <a:cxn ang="0">
                <a:pos x="252" y="126"/>
              </a:cxn>
              <a:cxn ang="0">
                <a:pos x="245" y="132"/>
              </a:cxn>
              <a:cxn ang="0">
                <a:pos x="238" y="126"/>
              </a:cxn>
              <a:cxn ang="0">
                <a:pos x="126" y="13"/>
              </a:cxn>
              <a:cxn ang="0">
                <a:pos x="14" y="126"/>
              </a:cxn>
              <a:cxn ang="0">
                <a:pos x="17" y="154"/>
              </a:cxn>
              <a:cxn ang="0">
                <a:pos x="49" y="154"/>
              </a:cxn>
              <a:cxn ang="0">
                <a:pos x="49" y="103"/>
              </a:cxn>
              <a:cxn ang="0">
                <a:pos x="52" y="97"/>
              </a:cxn>
              <a:cxn ang="0">
                <a:pos x="69" y="88"/>
              </a:cxn>
              <a:cxn ang="0">
                <a:pos x="76" y="88"/>
              </a:cxn>
              <a:cxn ang="0">
                <a:pos x="93" y="96"/>
              </a:cxn>
              <a:cxn ang="0">
                <a:pos x="96" y="102"/>
              </a:cxn>
              <a:cxn ang="0">
                <a:pos x="96" y="127"/>
              </a:cxn>
              <a:cxn ang="0">
                <a:pos x="103" y="127"/>
              </a:cxn>
              <a:cxn ang="0">
                <a:pos x="103" y="42"/>
              </a:cxn>
              <a:cxn ang="0">
                <a:pos x="106" y="37"/>
              </a:cxn>
              <a:cxn ang="0">
                <a:pos x="112" y="36"/>
              </a:cxn>
              <a:cxn ang="0">
                <a:pos x="146" y="48"/>
              </a:cxn>
              <a:cxn ang="0">
                <a:pos x="150" y="55"/>
              </a:cxn>
              <a:cxn ang="0">
                <a:pos x="150" y="142"/>
              </a:cxn>
              <a:cxn ang="0">
                <a:pos x="159" y="142"/>
              </a:cxn>
              <a:cxn ang="0">
                <a:pos x="159" y="103"/>
              </a:cxn>
              <a:cxn ang="0">
                <a:pos x="162" y="98"/>
              </a:cxn>
              <a:cxn ang="0">
                <a:pos x="168" y="97"/>
              </a:cxn>
              <a:cxn ang="0">
                <a:pos x="198" y="109"/>
              </a:cxn>
              <a:cxn ang="0">
                <a:pos x="202" y="115"/>
              </a:cxn>
              <a:cxn ang="0">
                <a:pos x="202" y="151"/>
              </a:cxn>
              <a:cxn ang="0">
                <a:pos x="240" y="151"/>
              </a:cxn>
              <a:cxn ang="0">
                <a:pos x="246" y="153"/>
              </a:cxn>
              <a:cxn ang="0">
                <a:pos x="247" y="159"/>
              </a:cxn>
              <a:cxn ang="0">
                <a:pos x="126" y="251"/>
              </a:cxn>
            </a:cxnLst>
            <a:rect l="0" t="0" r="r" b="b"/>
            <a:pathLst>
              <a:path w="252" h="251">
                <a:moveTo>
                  <a:pt x="126" y="251"/>
                </a:moveTo>
                <a:cubicBezTo>
                  <a:pt x="84" y="251"/>
                  <a:pt x="45" y="231"/>
                  <a:pt x="22" y="196"/>
                </a:cubicBezTo>
                <a:cubicBezTo>
                  <a:pt x="20" y="193"/>
                  <a:pt x="20" y="188"/>
                  <a:pt x="24" y="186"/>
                </a:cubicBezTo>
                <a:cubicBezTo>
                  <a:pt x="27" y="184"/>
                  <a:pt x="31" y="185"/>
                  <a:pt x="33" y="188"/>
                </a:cubicBezTo>
                <a:cubicBezTo>
                  <a:pt x="54" y="219"/>
                  <a:pt x="89" y="238"/>
                  <a:pt x="126" y="238"/>
                </a:cubicBezTo>
                <a:cubicBezTo>
                  <a:pt x="173" y="238"/>
                  <a:pt x="216" y="208"/>
                  <a:pt x="232" y="164"/>
                </a:cubicBezTo>
                <a:cubicBezTo>
                  <a:pt x="196" y="164"/>
                  <a:pt x="196" y="164"/>
                  <a:pt x="196" y="164"/>
                </a:cubicBezTo>
                <a:cubicBezTo>
                  <a:pt x="192" y="164"/>
                  <a:pt x="189" y="161"/>
                  <a:pt x="189" y="158"/>
                </a:cubicBezTo>
                <a:cubicBezTo>
                  <a:pt x="189" y="120"/>
                  <a:pt x="189" y="120"/>
                  <a:pt x="189" y="120"/>
                </a:cubicBezTo>
                <a:cubicBezTo>
                  <a:pt x="172" y="113"/>
                  <a:pt x="172" y="113"/>
                  <a:pt x="172" y="113"/>
                </a:cubicBezTo>
                <a:cubicBezTo>
                  <a:pt x="172" y="149"/>
                  <a:pt x="172" y="149"/>
                  <a:pt x="172" y="149"/>
                </a:cubicBezTo>
                <a:cubicBezTo>
                  <a:pt x="172" y="152"/>
                  <a:pt x="169" y="155"/>
                  <a:pt x="165" y="155"/>
                </a:cubicBezTo>
                <a:cubicBezTo>
                  <a:pt x="144" y="155"/>
                  <a:pt x="144" y="155"/>
                  <a:pt x="144" y="155"/>
                </a:cubicBezTo>
                <a:cubicBezTo>
                  <a:pt x="140" y="155"/>
                  <a:pt x="137" y="152"/>
                  <a:pt x="137" y="149"/>
                </a:cubicBezTo>
                <a:cubicBezTo>
                  <a:pt x="137" y="59"/>
                  <a:pt x="137" y="59"/>
                  <a:pt x="137" y="59"/>
                </a:cubicBezTo>
                <a:cubicBezTo>
                  <a:pt x="117" y="52"/>
                  <a:pt x="117" y="52"/>
                  <a:pt x="117" y="52"/>
                </a:cubicBezTo>
                <a:cubicBezTo>
                  <a:pt x="117" y="133"/>
                  <a:pt x="117" y="133"/>
                  <a:pt x="117" y="133"/>
                </a:cubicBezTo>
                <a:cubicBezTo>
                  <a:pt x="117" y="137"/>
                  <a:pt x="114" y="140"/>
                  <a:pt x="110" y="140"/>
                </a:cubicBezTo>
                <a:cubicBezTo>
                  <a:pt x="89" y="140"/>
                  <a:pt x="89" y="140"/>
                  <a:pt x="89" y="140"/>
                </a:cubicBezTo>
                <a:cubicBezTo>
                  <a:pt x="86" y="140"/>
                  <a:pt x="83" y="137"/>
                  <a:pt x="83" y="133"/>
                </a:cubicBezTo>
                <a:cubicBezTo>
                  <a:pt x="83" y="106"/>
                  <a:pt x="83" y="106"/>
                  <a:pt x="83" y="106"/>
                </a:cubicBezTo>
                <a:cubicBezTo>
                  <a:pt x="73" y="101"/>
                  <a:pt x="73" y="101"/>
                  <a:pt x="73" y="101"/>
                </a:cubicBezTo>
                <a:cubicBezTo>
                  <a:pt x="62" y="107"/>
                  <a:pt x="62" y="107"/>
                  <a:pt x="62" y="107"/>
                </a:cubicBezTo>
                <a:cubicBezTo>
                  <a:pt x="62" y="160"/>
                  <a:pt x="62" y="160"/>
                  <a:pt x="62" y="160"/>
                </a:cubicBezTo>
                <a:cubicBezTo>
                  <a:pt x="62" y="164"/>
                  <a:pt x="59" y="167"/>
                  <a:pt x="55" y="167"/>
                </a:cubicBezTo>
                <a:cubicBezTo>
                  <a:pt x="12" y="167"/>
                  <a:pt x="12" y="167"/>
                  <a:pt x="12" y="167"/>
                </a:cubicBezTo>
                <a:cubicBezTo>
                  <a:pt x="10" y="167"/>
                  <a:pt x="7" y="165"/>
                  <a:pt x="6" y="162"/>
                </a:cubicBezTo>
                <a:cubicBezTo>
                  <a:pt x="2" y="150"/>
                  <a:pt x="0" y="138"/>
                  <a:pt x="0" y="126"/>
                </a:cubicBezTo>
                <a:cubicBezTo>
                  <a:pt x="0" y="56"/>
                  <a:pt x="57" y="0"/>
                  <a:pt x="126" y="0"/>
                </a:cubicBezTo>
                <a:cubicBezTo>
                  <a:pt x="195" y="0"/>
                  <a:pt x="252" y="56"/>
                  <a:pt x="252" y="126"/>
                </a:cubicBezTo>
                <a:cubicBezTo>
                  <a:pt x="252" y="129"/>
                  <a:pt x="249" y="132"/>
                  <a:pt x="245" y="132"/>
                </a:cubicBezTo>
                <a:cubicBezTo>
                  <a:pt x="241" y="132"/>
                  <a:pt x="238" y="129"/>
                  <a:pt x="238" y="126"/>
                </a:cubicBezTo>
                <a:cubicBezTo>
                  <a:pt x="238" y="64"/>
                  <a:pt x="188" y="13"/>
                  <a:pt x="126" y="13"/>
                </a:cubicBezTo>
                <a:cubicBezTo>
                  <a:pt x="64" y="13"/>
                  <a:pt x="14" y="64"/>
                  <a:pt x="14" y="126"/>
                </a:cubicBezTo>
                <a:cubicBezTo>
                  <a:pt x="14" y="135"/>
                  <a:pt x="15" y="145"/>
                  <a:pt x="17" y="154"/>
                </a:cubicBezTo>
                <a:cubicBezTo>
                  <a:pt x="49" y="154"/>
                  <a:pt x="49" y="154"/>
                  <a:pt x="49" y="154"/>
                </a:cubicBezTo>
                <a:cubicBezTo>
                  <a:pt x="49" y="103"/>
                  <a:pt x="49" y="103"/>
                  <a:pt x="49" y="103"/>
                </a:cubicBezTo>
                <a:cubicBezTo>
                  <a:pt x="49" y="101"/>
                  <a:pt x="50" y="99"/>
                  <a:pt x="52" y="97"/>
                </a:cubicBezTo>
                <a:cubicBezTo>
                  <a:pt x="69" y="88"/>
                  <a:pt x="69" y="88"/>
                  <a:pt x="69" y="88"/>
                </a:cubicBezTo>
                <a:cubicBezTo>
                  <a:pt x="71" y="87"/>
                  <a:pt x="74" y="87"/>
                  <a:pt x="76" y="88"/>
                </a:cubicBezTo>
                <a:cubicBezTo>
                  <a:pt x="93" y="96"/>
                  <a:pt x="93" y="96"/>
                  <a:pt x="93" y="96"/>
                </a:cubicBezTo>
                <a:cubicBezTo>
                  <a:pt x="95" y="98"/>
                  <a:pt x="96" y="100"/>
                  <a:pt x="96" y="102"/>
                </a:cubicBezTo>
                <a:cubicBezTo>
                  <a:pt x="96" y="127"/>
                  <a:pt x="96" y="127"/>
                  <a:pt x="96" y="127"/>
                </a:cubicBezTo>
                <a:cubicBezTo>
                  <a:pt x="103" y="127"/>
                  <a:pt x="103" y="127"/>
                  <a:pt x="103" y="127"/>
                </a:cubicBezTo>
                <a:cubicBezTo>
                  <a:pt x="103" y="42"/>
                  <a:pt x="103" y="42"/>
                  <a:pt x="103" y="42"/>
                </a:cubicBezTo>
                <a:cubicBezTo>
                  <a:pt x="103" y="40"/>
                  <a:pt x="104" y="38"/>
                  <a:pt x="106" y="37"/>
                </a:cubicBezTo>
                <a:cubicBezTo>
                  <a:pt x="108" y="36"/>
                  <a:pt x="110" y="35"/>
                  <a:pt x="112" y="36"/>
                </a:cubicBezTo>
                <a:cubicBezTo>
                  <a:pt x="146" y="48"/>
                  <a:pt x="146" y="48"/>
                  <a:pt x="146" y="48"/>
                </a:cubicBezTo>
                <a:cubicBezTo>
                  <a:pt x="149" y="49"/>
                  <a:pt x="150" y="52"/>
                  <a:pt x="150" y="55"/>
                </a:cubicBezTo>
                <a:cubicBezTo>
                  <a:pt x="150" y="142"/>
                  <a:pt x="150" y="142"/>
                  <a:pt x="150" y="142"/>
                </a:cubicBezTo>
                <a:cubicBezTo>
                  <a:pt x="159" y="142"/>
                  <a:pt x="159" y="142"/>
                  <a:pt x="159" y="142"/>
                </a:cubicBezTo>
                <a:cubicBezTo>
                  <a:pt x="159" y="103"/>
                  <a:pt x="159" y="103"/>
                  <a:pt x="159" y="103"/>
                </a:cubicBezTo>
                <a:cubicBezTo>
                  <a:pt x="159" y="101"/>
                  <a:pt x="160" y="99"/>
                  <a:pt x="162" y="98"/>
                </a:cubicBezTo>
                <a:cubicBezTo>
                  <a:pt x="163" y="97"/>
                  <a:pt x="166" y="96"/>
                  <a:pt x="168" y="97"/>
                </a:cubicBezTo>
                <a:cubicBezTo>
                  <a:pt x="198" y="109"/>
                  <a:pt x="198" y="109"/>
                  <a:pt x="198" y="109"/>
                </a:cubicBezTo>
                <a:cubicBezTo>
                  <a:pt x="201" y="110"/>
                  <a:pt x="202" y="112"/>
                  <a:pt x="202" y="115"/>
                </a:cubicBezTo>
                <a:cubicBezTo>
                  <a:pt x="202" y="151"/>
                  <a:pt x="202" y="151"/>
                  <a:pt x="202" y="151"/>
                </a:cubicBezTo>
                <a:cubicBezTo>
                  <a:pt x="240" y="151"/>
                  <a:pt x="240" y="151"/>
                  <a:pt x="240" y="151"/>
                </a:cubicBezTo>
                <a:cubicBezTo>
                  <a:pt x="242" y="151"/>
                  <a:pt x="244" y="152"/>
                  <a:pt x="246" y="153"/>
                </a:cubicBezTo>
                <a:cubicBezTo>
                  <a:pt x="247" y="155"/>
                  <a:pt x="248" y="157"/>
                  <a:pt x="247" y="159"/>
                </a:cubicBezTo>
                <a:cubicBezTo>
                  <a:pt x="232" y="214"/>
                  <a:pt x="182" y="251"/>
                  <a:pt x="126" y="25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9" name="Freeform 147"/>
          <p:cNvSpPr>
            <a:spLocks noEditPoints="1"/>
          </p:cNvSpPr>
          <p:nvPr userDrawn="1"/>
        </p:nvSpPr>
        <p:spPr bwMode="auto">
          <a:xfrm>
            <a:off x="6551400" y="871844"/>
            <a:ext cx="369190" cy="389335"/>
          </a:xfrm>
          <a:custGeom>
            <a:avLst/>
            <a:gdLst/>
            <a:ahLst/>
            <a:cxnLst>
              <a:cxn ang="0">
                <a:pos x="396" y="240"/>
              </a:cxn>
              <a:cxn ang="0">
                <a:pos x="390" y="131"/>
              </a:cxn>
              <a:cxn ang="0">
                <a:pos x="425" y="72"/>
              </a:cxn>
              <a:cxn ang="0">
                <a:pos x="424" y="61"/>
              </a:cxn>
              <a:cxn ang="0">
                <a:pos x="375" y="1"/>
              </a:cxn>
              <a:cxn ang="0">
                <a:pos x="36" y="92"/>
              </a:cxn>
              <a:cxn ang="0">
                <a:pos x="0" y="151"/>
              </a:cxn>
              <a:cxn ang="0">
                <a:pos x="39" y="217"/>
              </a:cxn>
              <a:cxn ang="0">
                <a:pos x="203" y="288"/>
              </a:cxn>
              <a:cxn ang="0">
                <a:pos x="26" y="343"/>
              </a:cxn>
              <a:cxn ang="0">
                <a:pos x="36" y="452"/>
              </a:cxn>
              <a:cxn ang="0">
                <a:pos x="64" y="460"/>
              </a:cxn>
              <a:cxn ang="0">
                <a:pos x="70" y="458"/>
              </a:cxn>
              <a:cxn ang="0">
                <a:pos x="402" y="368"/>
              </a:cxn>
              <a:cxn ang="0">
                <a:pos x="436" y="300"/>
              </a:cxn>
              <a:cxn ang="0">
                <a:pos x="52" y="356"/>
              </a:cxn>
              <a:cxn ang="0">
                <a:pos x="57" y="358"/>
              </a:cxn>
              <a:cxn ang="0">
                <a:pos x="72" y="393"/>
              </a:cxn>
              <a:cxn ang="0">
                <a:pos x="72" y="397"/>
              </a:cxn>
              <a:cxn ang="0">
                <a:pos x="72" y="400"/>
              </a:cxn>
              <a:cxn ang="0">
                <a:pos x="72" y="403"/>
              </a:cxn>
              <a:cxn ang="0">
                <a:pos x="72" y="406"/>
              </a:cxn>
              <a:cxn ang="0">
                <a:pos x="72" y="409"/>
              </a:cxn>
              <a:cxn ang="0">
                <a:pos x="72" y="412"/>
              </a:cxn>
              <a:cxn ang="0">
                <a:pos x="71" y="414"/>
              </a:cxn>
              <a:cxn ang="0">
                <a:pos x="71" y="417"/>
              </a:cxn>
              <a:cxn ang="0">
                <a:pos x="70" y="419"/>
              </a:cxn>
              <a:cxn ang="0">
                <a:pos x="68" y="423"/>
              </a:cxn>
              <a:cxn ang="0">
                <a:pos x="68" y="425"/>
              </a:cxn>
              <a:cxn ang="0">
                <a:pos x="67" y="426"/>
              </a:cxn>
              <a:cxn ang="0">
                <a:pos x="66" y="428"/>
              </a:cxn>
              <a:cxn ang="0">
                <a:pos x="65" y="429"/>
              </a:cxn>
              <a:cxn ang="0">
                <a:pos x="61" y="433"/>
              </a:cxn>
              <a:cxn ang="0">
                <a:pos x="53" y="431"/>
              </a:cxn>
              <a:cxn ang="0">
                <a:pos x="46" y="360"/>
              </a:cxn>
              <a:cxn ang="0">
                <a:pos x="96" y="423"/>
              </a:cxn>
              <a:cxn ang="0">
                <a:pos x="99" y="406"/>
              </a:cxn>
              <a:cxn ang="0">
                <a:pos x="99" y="400"/>
              </a:cxn>
              <a:cxn ang="0">
                <a:pos x="98" y="387"/>
              </a:cxn>
              <a:cxn ang="0">
                <a:pos x="98" y="383"/>
              </a:cxn>
              <a:cxn ang="0">
                <a:pos x="97" y="378"/>
              </a:cxn>
              <a:cxn ang="0">
                <a:pos x="96" y="375"/>
              </a:cxn>
              <a:cxn ang="0">
                <a:pos x="95" y="371"/>
              </a:cxn>
              <a:cxn ang="0">
                <a:pos x="93" y="367"/>
              </a:cxn>
              <a:cxn ang="0">
                <a:pos x="92" y="364"/>
              </a:cxn>
              <a:cxn ang="0">
                <a:pos x="91" y="361"/>
              </a:cxn>
              <a:cxn ang="0">
                <a:pos x="89" y="357"/>
              </a:cxn>
              <a:cxn ang="0">
                <a:pos x="87" y="354"/>
              </a:cxn>
              <a:cxn ang="0">
                <a:pos x="86" y="351"/>
              </a:cxn>
              <a:cxn ang="0">
                <a:pos x="84" y="348"/>
              </a:cxn>
              <a:cxn ang="0">
                <a:pos x="247" y="303"/>
              </a:cxn>
              <a:cxn ang="0">
                <a:pos x="257" y="291"/>
              </a:cxn>
              <a:cxn ang="0">
                <a:pos x="50" y="193"/>
              </a:cxn>
              <a:cxn ang="0">
                <a:pos x="27" y="151"/>
              </a:cxn>
              <a:cxn ang="0">
                <a:pos x="378" y="27"/>
              </a:cxn>
              <a:cxn ang="0">
                <a:pos x="398" y="64"/>
              </a:cxn>
              <a:cxn ang="0">
                <a:pos x="399" y="73"/>
              </a:cxn>
              <a:cxn ang="0">
                <a:pos x="208" y="158"/>
              </a:cxn>
              <a:cxn ang="0">
                <a:pos x="127" y="138"/>
              </a:cxn>
              <a:cxn ang="0">
                <a:pos x="134" y="155"/>
              </a:cxn>
              <a:cxn ang="0">
                <a:pos x="386" y="265"/>
              </a:cxn>
              <a:cxn ang="0">
                <a:pos x="410" y="310"/>
              </a:cxn>
            </a:cxnLst>
            <a:rect l="0" t="0" r="r" b="b"/>
            <a:pathLst>
              <a:path w="436" h="461">
                <a:moveTo>
                  <a:pt x="436" y="300"/>
                </a:moveTo>
                <a:cubicBezTo>
                  <a:pt x="433" y="271"/>
                  <a:pt x="426" y="251"/>
                  <a:pt x="396" y="240"/>
                </a:cubicBezTo>
                <a:cubicBezTo>
                  <a:pt x="393" y="238"/>
                  <a:pt x="316" y="205"/>
                  <a:pt x="246" y="175"/>
                </a:cubicBezTo>
                <a:cubicBezTo>
                  <a:pt x="288" y="162"/>
                  <a:pt x="390" y="131"/>
                  <a:pt x="390" y="131"/>
                </a:cubicBezTo>
                <a:cubicBezTo>
                  <a:pt x="391" y="131"/>
                  <a:pt x="391" y="130"/>
                  <a:pt x="391" y="130"/>
                </a:cubicBezTo>
                <a:cubicBezTo>
                  <a:pt x="418" y="119"/>
                  <a:pt x="425" y="92"/>
                  <a:pt x="425" y="72"/>
                </a:cubicBezTo>
                <a:cubicBezTo>
                  <a:pt x="425" y="68"/>
                  <a:pt x="425" y="65"/>
                  <a:pt x="425" y="61"/>
                </a:cubicBezTo>
                <a:cubicBezTo>
                  <a:pt x="424" y="61"/>
                  <a:pt x="424" y="61"/>
                  <a:pt x="424" y="61"/>
                </a:cubicBezTo>
                <a:cubicBezTo>
                  <a:pt x="422" y="39"/>
                  <a:pt x="413" y="20"/>
                  <a:pt x="400" y="9"/>
                </a:cubicBezTo>
                <a:cubicBezTo>
                  <a:pt x="393" y="3"/>
                  <a:pt x="384" y="0"/>
                  <a:pt x="375" y="1"/>
                </a:cubicBezTo>
                <a:cubicBezTo>
                  <a:pt x="374" y="1"/>
                  <a:pt x="374" y="1"/>
                  <a:pt x="373" y="1"/>
                </a:cubicBezTo>
                <a:cubicBezTo>
                  <a:pt x="36" y="92"/>
                  <a:pt x="36" y="92"/>
                  <a:pt x="36" y="92"/>
                </a:cubicBezTo>
                <a:cubicBezTo>
                  <a:pt x="35" y="92"/>
                  <a:pt x="35" y="92"/>
                  <a:pt x="35" y="92"/>
                </a:cubicBezTo>
                <a:cubicBezTo>
                  <a:pt x="13" y="99"/>
                  <a:pt x="0" y="122"/>
                  <a:pt x="0" y="151"/>
                </a:cubicBezTo>
                <a:cubicBezTo>
                  <a:pt x="0" y="154"/>
                  <a:pt x="0" y="158"/>
                  <a:pt x="1" y="161"/>
                </a:cubicBezTo>
                <a:cubicBezTo>
                  <a:pt x="4" y="196"/>
                  <a:pt x="20" y="207"/>
                  <a:pt x="39" y="217"/>
                </a:cubicBezTo>
                <a:cubicBezTo>
                  <a:pt x="39" y="217"/>
                  <a:pt x="39" y="217"/>
                  <a:pt x="39" y="217"/>
                </a:cubicBezTo>
                <a:cubicBezTo>
                  <a:pt x="39" y="217"/>
                  <a:pt x="155" y="267"/>
                  <a:pt x="203" y="288"/>
                </a:cubicBezTo>
                <a:cubicBezTo>
                  <a:pt x="157" y="300"/>
                  <a:pt x="58" y="327"/>
                  <a:pt x="48" y="330"/>
                </a:cubicBezTo>
                <a:cubicBezTo>
                  <a:pt x="39" y="331"/>
                  <a:pt x="32" y="335"/>
                  <a:pt x="26" y="343"/>
                </a:cubicBezTo>
                <a:cubicBezTo>
                  <a:pt x="15" y="356"/>
                  <a:pt x="10" y="377"/>
                  <a:pt x="12" y="399"/>
                </a:cubicBezTo>
                <a:cubicBezTo>
                  <a:pt x="14" y="421"/>
                  <a:pt x="23" y="441"/>
                  <a:pt x="36" y="452"/>
                </a:cubicBezTo>
                <a:cubicBezTo>
                  <a:pt x="44" y="458"/>
                  <a:pt x="53" y="461"/>
                  <a:pt x="62" y="460"/>
                </a:cubicBezTo>
                <a:cubicBezTo>
                  <a:pt x="62" y="460"/>
                  <a:pt x="63" y="460"/>
                  <a:pt x="64" y="460"/>
                </a:cubicBezTo>
                <a:cubicBezTo>
                  <a:pt x="64" y="460"/>
                  <a:pt x="64" y="460"/>
                  <a:pt x="64" y="460"/>
                </a:cubicBezTo>
                <a:cubicBezTo>
                  <a:pt x="66" y="459"/>
                  <a:pt x="68" y="459"/>
                  <a:pt x="70" y="458"/>
                </a:cubicBezTo>
                <a:cubicBezTo>
                  <a:pt x="86" y="454"/>
                  <a:pt x="401" y="369"/>
                  <a:pt x="401" y="369"/>
                </a:cubicBezTo>
                <a:cubicBezTo>
                  <a:pt x="401" y="369"/>
                  <a:pt x="402" y="369"/>
                  <a:pt x="402" y="368"/>
                </a:cubicBezTo>
                <a:cubicBezTo>
                  <a:pt x="424" y="361"/>
                  <a:pt x="436" y="339"/>
                  <a:pt x="436" y="310"/>
                </a:cubicBezTo>
                <a:cubicBezTo>
                  <a:pt x="436" y="307"/>
                  <a:pt x="436" y="303"/>
                  <a:pt x="436" y="300"/>
                </a:cubicBezTo>
                <a:close/>
                <a:moveTo>
                  <a:pt x="46" y="360"/>
                </a:moveTo>
                <a:cubicBezTo>
                  <a:pt x="48" y="358"/>
                  <a:pt x="50" y="356"/>
                  <a:pt x="52" y="356"/>
                </a:cubicBezTo>
                <a:cubicBezTo>
                  <a:pt x="53" y="356"/>
                  <a:pt x="55" y="357"/>
                  <a:pt x="57" y="358"/>
                </a:cubicBezTo>
                <a:cubicBezTo>
                  <a:pt x="57" y="358"/>
                  <a:pt x="57" y="358"/>
                  <a:pt x="57" y="358"/>
                </a:cubicBezTo>
                <a:cubicBezTo>
                  <a:pt x="63" y="363"/>
                  <a:pt x="70" y="375"/>
                  <a:pt x="72" y="393"/>
                </a:cubicBezTo>
                <a:cubicBezTo>
                  <a:pt x="72" y="393"/>
                  <a:pt x="72" y="393"/>
                  <a:pt x="72" y="393"/>
                </a:cubicBezTo>
                <a:cubicBezTo>
                  <a:pt x="72" y="393"/>
                  <a:pt x="72" y="393"/>
                  <a:pt x="72" y="393"/>
                </a:cubicBezTo>
                <a:cubicBezTo>
                  <a:pt x="72" y="394"/>
                  <a:pt x="72" y="396"/>
                  <a:pt x="72" y="397"/>
                </a:cubicBezTo>
                <a:cubicBezTo>
                  <a:pt x="72" y="397"/>
                  <a:pt x="72" y="398"/>
                  <a:pt x="72" y="398"/>
                </a:cubicBezTo>
                <a:cubicBezTo>
                  <a:pt x="72" y="399"/>
                  <a:pt x="72" y="399"/>
                  <a:pt x="72" y="400"/>
                </a:cubicBezTo>
                <a:cubicBezTo>
                  <a:pt x="72" y="401"/>
                  <a:pt x="72" y="401"/>
                  <a:pt x="72" y="402"/>
                </a:cubicBezTo>
                <a:cubicBezTo>
                  <a:pt x="72" y="402"/>
                  <a:pt x="72" y="403"/>
                  <a:pt x="72" y="403"/>
                </a:cubicBezTo>
                <a:cubicBezTo>
                  <a:pt x="72" y="404"/>
                  <a:pt x="72" y="405"/>
                  <a:pt x="72" y="406"/>
                </a:cubicBezTo>
                <a:cubicBezTo>
                  <a:pt x="72" y="406"/>
                  <a:pt x="72" y="406"/>
                  <a:pt x="72" y="406"/>
                </a:cubicBezTo>
                <a:cubicBezTo>
                  <a:pt x="72" y="407"/>
                  <a:pt x="72" y="408"/>
                  <a:pt x="72" y="408"/>
                </a:cubicBezTo>
                <a:cubicBezTo>
                  <a:pt x="72" y="409"/>
                  <a:pt x="72" y="409"/>
                  <a:pt x="72" y="409"/>
                </a:cubicBezTo>
                <a:cubicBezTo>
                  <a:pt x="72" y="410"/>
                  <a:pt x="72" y="410"/>
                  <a:pt x="72" y="411"/>
                </a:cubicBezTo>
                <a:cubicBezTo>
                  <a:pt x="72" y="411"/>
                  <a:pt x="72" y="412"/>
                  <a:pt x="72" y="412"/>
                </a:cubicBezTo>
                <a:cubicBezTo>
                  <a:pt x="71" y="412"/>
                  <a:pt x="71" y="413"/>
                  <a:pt x="71" y="413"/>
                </a:cubicBezTo>
                <a:cubicBezTo>
                  <a:pt x="71" y="414"/>
                  <a:pt x="71" y="414"/>
                  <a:pt x="71" y="414"/>
                </a:cubicBezTo>
                <a:cubicBezTo>
                  <a:pt x="71" y="415"/>
                  <a:pt x="71" y="415"/>
                  <a:pt x="71" y="416"/>
                </a:cubicBezTo>
                <a:cubicBezTo>
                  <a:pt x="71" y="416"/>
                  <a:pt x="71" y="416"/>
                  <a:pt x="71" y="417"/>
                </a:cubicBezTo>
                <a:cubicBezTo>
                  <a:pt x="70" y="417"/>
                  <a:pt x="70" y="418"/>
                  <a:pt x="70" y="418"/>
                </a:cubicBezTo>
                <a:cubicBezTo>
                  <a:pt x="70" y="418"/>
                  <a:pt x="70" y="418"/>
                  <a:pt x="70" y="419"/>
                </a:cubicBezTo>
                <a:cubicBezTo>
                  <a:pt x="70" y="420"/>
                  <a:pt x="69" y="421"/>
                  <a:pt x="69" y="422"/>
                </a:cubicBezTo>
                <a:cubicBezTo>
                  <a:pt x="69" y="423"/>
                  <a:pt x="68" y="423"/>
                  <a:pt x="68" y="423"/>
                </a:cubicBezTo>
                <a:cubicBezTo>
                  <a:pt x="68" y="423"/>
                  <a:pt x="68" y="424"/>
                  <a:pt x="68" y="424"/>
                </a:cubicBezTo>
                <a:cubicBezTo>
                  <a:pt x="68" y="424"/>
                  <a:pt x="68" y="425"/>
                  <a:pt x="68" y="425"/>
                </a:cubicBezTo>
                <a:cubicBezTo>
                  <a:pt x="67" y="425"/>
                  <a:pt x="67" y="425"/>
                  <a:pt x="67" y="426"/>
                </a:cubicBezTo>
                <a:cubicBezTo>
                  <a:pt x="67" y="426"/>
                  <a:pt x="67" y="426"/>
                  <a:pt x="67" y="426"/>
                </a:cubicBezTo>
                <a:cubicBezTo>
                  <a:pt x="67" y="427"/>
                  <a:pt x="66" y="427"/>
                  <a:pt x="66" y="427"/>
                </a:cubicBezTo>
                <a:cubicBezTo>
                  <a:pt x="66" y="427"/>
                  <a:pt x="66" y="428"/>
                  <a:pt x="66" y="428"/>
                </a:cubicBezTo>
                <a:cubicBezTo>
                  <a:pt x="66" y="428"/>
                  <a:pt x="66" y="428"/>
                  <a:pt x="65" y="429"/>
                </a:cubicBezTo>
                <a:cubicBezTo>
                  <a:pt x="65" y="429"/>
                  <a:pt x="65" y="429"/>
                  <a:pt x="65" y="429"/>
                </a:cubicBezTo>
                <a:cubicBezTo>
                  <a:pt x="65" y="429"/>
                  <a:pt x="65" y="430"/>
                  <a:pt x="64" y="430"/>
                </a:cubicBezTo>
                <a:cubicBezTo>
                  <a:pt x="64" y="431"/>
                  <a:pt x="62" y="432"/>
                  <a:pt x="61" y="433"/>
                </a:cubicBezTo>
                <a:cubicBezTo>
                  <a:pt x="61" y="433"/>
                  <a:pt x="60" y="433"/>
                  <a:pt x="58" y="434"/>
                </a:cubicBezTo>
                <a:cubicBezTo>
                  <a:pt x="56" y="433"/>
                  <a:pt x="55" y="432"/>
                  <a:pt x="53" y="431"/>
                </a:cubicBezTo>
                <a:cubicBezTo>
                  <a:pt x="48" y="426"/>
                  <a:pt x="40" y="415"/>
                  <a:pt x="39" y="396"/>
                </a:cubicBezTo>
                <a:cubicBezTo>
                  <a:pt x="37" y="378"/>
                  <a:pt x="42" y="365"/>
                  <a:pt x="46" y="360"/>
                </a:cubicBezTo>
                <a:close/>
                <a:moveTo>
                  <a:pt x="393" y="343"/>
                </a:moveTo>
                <a:cubicBezTo>
                  <a:pt x="392" y="344"/>
                  <a:pt x="158" y="407"/>
                  <a:pt x="96" y="423"/>
                </a:cubicBezTo>
                <a:cubicBezTo>
                  <a:pt x="98" y="418"/>
                  <a:pt x="99" y="412"/>
                  <a:pt x="99" y="407"/>
                </a:cubicBezTo>
                <a:cubicBezTo>
                  <a:pt x="99" y="406"/>
                  <a:pt x="99" y="406"/>
                  <a:pt x="99" y="406"/>
                </a:cubicBezTo>
                <a:cubicBezTo>
                  <a:pt x="99" y="405"/>
                  <a:pt x="99" y="404"/>
                  <a:pt x="99" y="404"/>
                </a:cubicBezTo>
                <a:cubicBezTo>
                  <a:pt x="99" y="403"/>
                  <a:pt x="99" y="402"/>
                  <a:pt x="99" y="400"/>
                </a:cubicBezTo>
                <a:cubicBezTo>
                  <a:pt x="99" y="397"/>
                  <a:pt x="99" y="394"/>
                  <a:pt x="99" y="391"/>
                </a:cubicBezTo>
                <a:cubicBezTo>
                  <a:pt x="99" y="389"/>
                  <a:pt x="98" y="388"/>
                  <a:pt x="98" y="387"/>
                </a:cubicBezTo>
                <a:cubicBezTo>
                  <a:pt x="98" y="386"/>
                  <a:pt x="98" y="386"/>
                  <a:pt x="98" y="386"/>
                </a:cubicBezTo>
                <a:cubicBezTo>
                  <a:pt x="98" y="385"/>
                  <a:pt x="98" y="384"/>
                  <a:pt x="98" y="383"/>
                </a:cubicBezTo>
                <a:cubicBezTo>
                  <a:pt x="98" y="383"/>
                  <a:pt x="97" y="382"/>
                  <a:pt x="97" y="382"/>
                </a:cubicBezTo>
                <a:cubicBezTo>
                  <a:pt x="97" y="381"/>
                  <a:pt x="97" y="380"/>
                  <a:pt x="97" y="378"/>
                </a:cubicBezTo>
                <a:cubicBezTo>
                  <a:pt x="97" y="378"/>
                  <a:pt x="97" y="378"/>
                  <a:pt x="97" y="378"/>
                </a:cubicBezTo>
                <a:cubicBezTo>
                  <a:pt x="96" y="377"/>
                  <a:pt x="96" y="376"/>
                  <a:pt x="96" y="375"/>
                </a:cubicBezTo>
                <a:cubicBezTo>
                  <a:pt x="96" y="375"/>
                  <a:pt x="96" y="374"/>
                  <a:pt x="96" y="374"/>
                </a:cubicBezTo>
                <a:cubicBezTo>
                  <a:pt x="95" y="373"/>
                  <a:pt x="95" y="372"/>
                  <a:pt x="95" y="371"/>
                </a:cubicBezTo>
                <a:cubicBezTo>
                  <a:pt x="95" y="371"/>
                  <a:pt x="95" y="371"/>
                  <a:pt x="95" y="370"/>
                </a:cubicBezTo>
                <a:cubicBezTo>
                  <a:pt x="94" y="369"/>
                  <a:pt x="94" y="368"/>
                  <a:pt x="93" y="367"/>
                </a:cubicBezTo>
                <a:cubicBezTo>
                  <a:pt x="93" y="367"/>
                  <a:pt x="93" y="367"/>
                  <a:pt x="93" y="367"/>
                </a:cubicBezTo>
                <a:cubicBezTo>
                  <a:pt x="93" y="366"/>
                  <a:pt x="93" y="365"/>
                  <a:pt x="92" y="364"/>
                </a:cubicBezTo>
                <a:cubicBezTo>
                  <a:pt x="92" y="363"/>
                  <a:pt x="92" y="363"/>
                  <a:pt x="92" y="363"/>
                </a:cubicBezTo>
                <a:cubicBezTo>
                  <a:pt x="92" y="362"/>
                  <a:pt x="91" y="361"/>
                  <a:pt x="91" y="361"/>
                </a:cubicBezTo>
                <a:cubicBezTo>
                  <a:pt x="91" y="360"/>
                  <a:pt x="91" y="360"/>
                  <a:pt x="90" y="360"/>
                </a:cubicBezTo>
                <a:cubicBezTo>
                  <a:pt x="90" y="359"/>
                  <a:pt x="90" y="358"/>
                  <a:pt x="89" y="357"/>
                </a:cubicBezTo>
                <a:cubicBezTo>
                  <a:pt x="89" y="357"/>
                  <a:pt x="89" y="356"/>
                  <a:pt x="89" y="356"/>
                </a:cubicBezTo>
                <a:cubicBezTo>
                  <a:pt x="88" y="355"/>
                  <a:pt x="88" y="355"/>
                  <a:pt x="87" y="354"/>
                </a:cubicBezTo>
                <a:cubicBezTo>
                  <a:pt x="87" y="353"/>
                  <a:pt x="87" y="353"/>
                  <a:pt x="87" y="353"/>
                </a:cubicBezTo>
                <a:cubicBezTo>
                  <a:pt x="87" y="352"/>
                  <a:pt x="86" y="352"/>
                  <a:pt x="86" y="351"/>
                </a:cubicBezTo>
                <a:cubicBezTo>
                  <a:pt x="86" y="351"/>
                  <a:pt x="85" y="350"/>
                  <a:pt x="85" y="350"/>
                </a:cubicBezTo>
                <a:cubicBezTo>
                  <a:pt x="85" y="349"/>
                  <a:pt x="84" y="349"/>
                  <a:pt x="84" y="348"/>
                </a:cubicBezTo>
                <a:cubicBezTo>
                  <a:pt x="84" y="348"/>
                  <a:pt x="84" y="348"/>
                  <a:pt x="83" y="348"/>
                </a:cubicBezTo>
                <a:cubicBezTo>
                  <a:pt x="126" y="336"/>
                  <a:pt x="247" y="303"/>
                  <a:pt x="247" y="303"/>
                </a:cubicBezTo>
                <a:cubicBezTo>
                  <a:pt x="253" y="302"/>
                  <a:pt x="256" y="297"/>
                  <a:pt x="257" y="292"/>
                </a:cubicBezTo>
                <a:cubicBezTo>
                  <a:pt x="257" y="291"/>
                  <a:pt x="257" y="291"/>
                  <a:pt x="257" y="291"/>
                </a:cubicBezTo>
                <a:cubicBezTo>
                  <a:pt x="257" y="285"/>
                  <a:pt x="254" y="280"/>
                  <a:pt x="249" y="278"/>
                </a:cubicBezTo>
                <a:cubicBezTo>
                  <a:pt x="249" y="278"/>
                  <a:pt x="51" y="193"/>
                  <a:pt x="50" y="193"/>
                </a:cubicBezTo>
                <a:cubicBezTo>
                  <a:pt x="36" y="186"/>
                  <a:pt x="29" y="181"/>
                  <a:pt x="27" y="158"/>
                </a:cubicBezTo>
                <a:cubicBezTo>
                  <a:pt x="27" y="156"/>
                  <a:pt x="27" y="153"/>
                  <a:pt x="27" y="151"/>
                </a:cubicBezTo>
                <a:cubicBezTo>
                  <a:pt x="27" y="134"/>
                  <a:pt x="33" y="121"/>
                  <a:pt x="43" y="117"/>
                </a:cubicBezTo>
                <a:cubicBezTo>
                  <a:pt x="45" y="117"/>
                  <a:pt x="375" y="28"/>
                  <a:pt x="378" y="27"/>
                </a:cubicBezTo>
                <a:cubicBezTo>
                  <a:pt x="380" y="27"/>
                  <a:pt x="382" y="29"/>
                  <a:pt x="383" y="30"/>
                </a:cubicBezTo>
                <a:cubicBezTo>
                  <a:pt x="389" y="34"/>
                  <a:pt x="396" y="46"/>
                  <a:pt x="398" y="64"/>
                </a:cubicBezTo>
                <a:cubicBezTo>
                  <a:pt x="398" y="65"/>
                  <a:pt x="398" y="65"/>
                  <a:pt x="398" y="65"/>
                </a:cubicBezTo>
                <a:cubicBezTo>
                  <a:pt x="398" y="66"/>
                  <a:pt x="399" y="69"/>
                  <a:pt x="399" y="73"/>
                </a:cubicBezTo>
                <a:cubicBezTo>
                  <a:pt x="399" y="83"/>
                  <a:pt x="396" y="99"/>
                  <a:pt x="382" y="105"/>
                </a:cubicBezTo>
                <a:cubicBezTo>
                  <a:pt x="380" y="106"/>
                  <a:pt x="211" y="157"/>
                  <a:pt x="208" y="158"/>
                </a:cubicBezTo>
                <a:cubicBezTo>
                  <a:pt x="184" y="148"/>
                  <a:pt x="145" y="131"/>
                  <a:pt x="145" y="131"/>
                </a:cubicBezTo>
                <a:cubicBezTo>
                  <a:pt x="138" y="128"/>
                  <a:pt x="130" y="131"/>
                  <a:pt x="127" y="138"/>
                </a:cubicBezTo>
                <a:cubicBezTo>
                  <a:pt x="127" y="139"/>
                  <a:pt x="126" y="141"/>
                  <a:pt x="126" y="143"/>
                </a:cubicBezTo>
                <a:cubicBezTo>
                  <a:pt x="126" y="148"/>
                  <a:pt x="129" y="153"/>
                  <a:pt x="134" y="155"/>
                </a:cubicBezTo>
                <a:cubicBezTo>
                  <a:pt x="386" y="264"/>
                  <a:pt x="386" y="264"/>
                  <a:pt x="386" y="264"/>
                </a:cubicBezTo>
                <a:cubicBezTo>
                  <a:pt x="386" y="264"/>
                  <a:pt x="386" y="264"/>
                  <a:pt x="386" y="265"/>
                </a:cubicBezTo>
                <a:cubicBezTo>
                  <a:pt x="401" y="270"/>
                  <a:pt x="407" y="277"/>
                  <a:pt x="409" y="302"/>
                </a:cubicBezTo>
                <a:cubicBezTo>
                  <a:pt x="410" y="305"/>
                  <a:pt x="410" y="307"/>
                  <a:pt x="410" y="310"/>
                </a:cubicBezTo>
                <a:cubicBezTo>
                  <a:pt x="410" y="327"/>
                  <a:pt x="404" y="339"/>
                  <a:pt x="393" y="343"/>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0" name="Freeform 421"/>
          <p:cNvSpPr>
            <a:spLocks noEditPoints="1"/>
          </p:cNvSpPr>
          <p:nvPr userDrawn="1"/>
        </p:nvSpPr>
        <p:spPr bwMode="auto">
          <a:xfrm>
            <a:off x="6599042" y="3304206"/>
            <a:ext cx="273915" cy="383381"/>
          </a:xfrm>
          <a:custGeom>
            <a:avLst/>
            <a:gdLst/>
            <a:ahLst/>
            <a:cxnLst>
              <a:cxn ang="0">
                <a:pos x="163" y="453"/>
              </a:cxn>
              <a:cxn ang="0">
                <a:pos x="97" y="425"/>
              </a:cxn>
              <a:cxn ang="0">
                <a:pos x="0" y="100"/>
              </a:cxn>
              <a:cxn ang="0">
                <a:pos x="4" y="70"/>
              </a:cxn>
              <a:cxn ang="0">
                <a:pos x="14" y="58"/>
              </a:cxn>
              <a:cxn ang="0">
                <a:pos x="62" y="29"/>
              </a:cxn>
              <a:cxn ang="0">
                <a:pos x="163" y="0"/>
              </a:cxn>
              <a:cxn ang="0">
                <a:pos x="311" y="58"/>
              </a:cxn>
              <a:cxn ang="0">
                <a:pos x="318" y="83"/>
              </a:cxn>
              <a:cxn ang="0">
                <a:pos x="295" y="79"/>
              </a:cxn>
              <a:cxn ang="0">
                <a:pos x="251" y="52"/>
              </a:cxn>
              <a:cxn ang="0">
                <a:pos x="85" y="47"/>
              </a:cxn>
              <a:cxn ang="0">
                <a:pos x="28" y="82"/>
              </a:cxn>
              <a:cxn ang="0">
                <a:pos x="27" y="100"/>
              </a:cxn>
              <a:cxn ang="0">
                <a:pos x="115" y="404"/>
              </a:cxn>
              <a:cxn ang="0">
                <a:pos x="162" y="427"/>
              </a:cxn>
              <a:cxn ang="0">
                <a:pos x="183" y="423"/>
              </a:cxn>
              <a:cxn ang="0">
                <a:pos x="287" y="257"/>
              </a:cxn>
              <a:cxn ang="0">
                <a:pos x="258" y="261"/>
              </a:cxn>
              <a:cxn ang="0">
                <a:pos x="146" y="334"/>
              </a:cxn>
              <a:cxn ang="0">
                <a:pos x="69" y="286"/>
              </a:cxn>
              <a:cxn ang="0">
                <a:pos x="58" y="202"/>
              </a:cxn>
              <a:cxn ang="0">
                <a:pos x="162" y="107"/>
              </a:cxn>
              <a:cxn ang="0">
                <a:pos x="229" y="139"/>
              </a:cxn>
              <a:cxn ang="0">
                <a:pos x="237" y="220"/>
              </a:cxn>
              <a:cxn ang="0">
                <a:pos x="215" y="261"/>
              </a:cxn>
              <a:cxn ang="0">
                <a:pos x="195" y="273"/>
              </a:cxn>
              <a:cxn ang="0">
                <a:pos x="179" y="264"/>
              </a:cxn>
              <a:cxn ang="0">
                <a:pos x="167" y="271"/>
              </a:cxn>
              <a:cxn ang="0">
                <a:pos x="115" y="273"/>
              </a:cxn>
              <a:cxn ang="0">
                <a:pos x="93" y="232"/>
              </a:cxn>
              <a:cxn ang="0">
                <a:pos x="118" y="170"/>
              </a:cxn>
              <a:cxn ang="0">
                <a:pos x="160" y="152"/>
              </a:cxn>
              <a:cxn ang="0">
                <a:pos x="199" y="174"/>
              </a:cxn>
              <a:cxn ang="0">
                <a:pos x="205" y="226"/>
              </a:cxn>
              <a:cxn ang="0">
                <a:pos x="218" y="186"/>
              </a:cxn>
              <a:cxn ang="0">
                <a:pos x="178" y="136"/>
              </a:cxn>
              <a:cxn ang="0">
                <a:pos x="112" y="156"/>
              </a:cxn>
              <a:cxn ang="0">
                <a:pos x="82" y="230"/>
              </a:cxn>
              <a:cxn ang="0">
                <a:pos x="117" y="301"/>
              </a:cxn>
              <a:cxn ang="0">
                <a:pos x="211" y="279"/>
              </a:cxn>
              <a:cxn ang="0">
                <a:pos x="249" y="224"/>
              </a:cxn>
              <a:cxn ang="0">
                <a:pos x="298" y="126"/>
              </a:cxn>
              <a:cxn ang="0">
                <a:pos x="302" y="121"/>
              </a:cxn>
              <a:cxn ang="0">
                <a:pos x="311" y="117"/>
              </a:cxn>
              <a:cxn ang="0">
                <a:pos x="311" y="117"/>
              </a:cxn>
              <a:cxn ang="0">
                <a:pos x="311" y="117"/>
              </a:cxn>
              <a:cxn ang="0">
                <a:pos x="320" y="120"/>
              </a:cxn>
              <a:cxn ang="0">
                <a:pos x="322" y="122"/>
              </a:cxn>
              <a:cxn ang="0">
                <a:pos x="322" y="122"/>
              </a:cxn>
              <a:cxn ang="0">
                <a:pos x="324" y="131"/>
              </a:cxn>
              <a:cxn ang="0">
                <a:pos x="228" y="425"/>
              </a:cxn>
              <a:cxn ang="0">
                <a:pos x="163" y="453"/>
              </a:cxn>
              <a:cxn ang="0">
                <a:pos x="172" y="231"/>
              </a:cxn>
              <a:cxn ang="0">
                <a:pos x="180" y="212"/>
              </a:cxn>
              <a:cxn ang="0">
                <a:pos x="176" y="188"/>
              </a:cxn>
              <a:cxn ang="0">
                <a:pos x="160" y="179"/>
              </a:cxn>
              <a:cxn ang="0">
                <a:pos x="137" y="188"/>
              </a:cxn>
              <a:cxn ang="0">
                <a:pos x="120" y="232"/>
              </a:cxn>
              <a:cxn ang="0">
                <a:pos x="128" y="249"/>
              </a:cxn>
              <a:cxn ang="0">
                <a:pos x="154" y="248"/>
              </a:cxn>
            </a:cxnLst>
            <a:rect l="0" t="0" r="r" b="b"/>
            <a:pathLst>
              <a:path w="324" h="453">
                <a:moveTo>
                  <a:pt x="163" y="453"/>
                </a:moveTo>
                <a:cubicBezTo>
                  <a:pt x="163" y="453"/>
                  <a:pt x="163" y="453"/>
                  <a:pt x="163" y="453"/>
                </a:cubicBezTo>
                <a:cubicBezTo>
                  <a:pt x="163" y="453"/>
                  <a:pt x="163" y="453"/>
                  <a:pt x="163" y="453"/>
                </a:cubicBezTo>
                <a:cubicBezTo>
                  <a:pt x="163" y="453"/>
                  <a:pt x="163" y="453"/>
                  <a:pt x="163" y="453"/>
                </a:cubicBezTo>
                <a:cubicBezTo>
                  <a:pt x="163" y="453"/>
                  <a:pt x="163" y="453"/>
                  <a:pt x="163" y="453"/>
                </a:cubicBezTo>
                <a:cubicBezTo>
                  <a:pt x="154" y="453"/>
                  <a:pt x="144" y="452"/>
                  <a:pt x="133" y="448"/>
                </a:cubicBezTo>
                <a:cubicBezTo>
                  <a:pt x="133" y="448"/>
                  <a:pt x="133" y="448"/>
                  <a:pt x="133" y="448"/>
                </a:cubicBezTo>
                <a:cubicBezTo>
                  <a:pt x="122" y="443"/>
                  <a:pt x="110" y="436"/>
                  <a:pt x="97" y="425"/>
                </a:cubicBezTo>
                <a:cubicBezTo>
                  <a:pt x="97" y="425"/>
                  <a:pt x="97" y="425"/>
                  <a:pt x="97" y="425"/>
                </a:cubicBezTo>
                <a:cubicBezTo>
                  <a:pt x="66" y="398"/>
                  <a:pt x="25" y="347"/>
                  <a:pt x="13" y="261"/>
                </a:cubicBezTo>
                <a:cubicBezTo>
                  <a:pt x="13" y="261"/>
                  <a:pt x="13" y="261"/>
                  <a:pt x="13" y="261"/>
                </a:cubicBezTo>
                <a:cubicBezTo>
                  <a:pt x="8" y="228"/>
                  <a:pt x="0" y="145"/>
                  <a:pt x="0" y="100"/>
                </a:cubicBezTo>
                <a:cubicBezTo>
                  <a:pt x="0" y="100"/>
                  <a:pt x="0" y="100"/>
                  <a:pt x="0" y="100"/>
                </a:cubicBezTo>
                <a:cubicBezTo>
                  <a:pt x="0" y="90"/>
                  <a:pt x="1" y="83"/>
                  <a:pt x="2" y="76"/>
                </a:cubicBezTo>
                <a:cubicBezTo>
                  <a:pt x="2" y="76"/>
                  <a:pt x="2" y="76"/>
                  <a:pt x="2" y="76"/>
                </a:cubicBezTo>
                <a:cubicBezTo>
                  <a:pt x="2" y="74"/>
                  <a:pt x="3" y="72"/>
                  <a:pt x="4" y="70"/>
                </a:cubicBezTo>
                <a:cubicBezTo>
                  <a:pt x="4" y="70"/>
                  <a:pt x="4" y="70"/>
                  <a:pt x="4" y="70"/>
                </a:cubicBezTo>
                <a:cubicBezTo>
                  <a:pt x="4" y="68"/>
                  <a:pt x="5" y="66"/>
                  <a:pt x="7" y="64"/>
                </a:cubicBezTo>
                <a:cubicBezTo>
                  <a:pt x="7" y="64"/>
                  <a:pt x="7" y="64"/>
                  <a:pt x="7" y="64"/>
                </a:cubicBezTo>
                <a:cubicBezTo>
                  <a:pt x="9" y="62"/>
                  <a:pt x="11" y="61"/>
                  <a:pt x="14" y="58"/>
                </a:cubicBezTo>
                <a:cubicBezTo>
                  <a:pt x="14" y="58"/>
                  <a:pt x="14" y="58"/>
                  <a:pt x="14" y="58"/>
                </a:cubicBezTo>
                <a:cubicBezTo>
                  <a:pt x="18" y="56"/>
                  <a:pt x="22" y="53"/>
                  <a:pt x="26" y="50"/>
                </a:cubicBezTo>
                <a:cubicBezTo>
                  <a:pt x="26" y="50"/>
                  <a:pt x="26" y="50"/>
                  <a:pt x="26" y="50"/>
                </a:cubicBezTo>
                <a:cubicBezTo>
                  <a:pt x="36" y="44"/>
                  <a:pt x="48" y="36"/>
                  <a:pt x="62" y="29"/>
                </a:cubicBezTo>
                <a:cubicBezTo>
                  <a:pt x="62" y="29"/>
                  <a:pt x="62" y="29"/>
                  <a:pt x="62" y="29"/>
                </a:cubicBezTo>
                <a:cubicBezTo>
                  <a:pt x="91" y="14"/>
                  <a:pt x="127" y="0"/>
                  <a:pt x="163" y="0"/>
                </a:cubicBezTo>
                <a:cubicBezTo>
                  <a:pt x="163" y="0"/>
                  <a:pt x="163" y="0"/>
                  <a:pt x="163" y="0"/>
                </a:cubicBezTo>
                <a:cubicBezTo>
                  <a:pt x="163" y="0"/>
                  <a:pt x="163" y="0"/>
                  <a:pt x="163" y="0"/>
                </a:cubicBezTo>
                <a:cubicBezTo>
                  <a:pt x="194" y="0"/>
                  <a:pt x="226" y="11"/>
                  <a:pt x="252" y="23"/>
                </a:cubicBezTo>
                <a:cubicBezTo>
                  <a:pt x="252" y="23"/>
                  <a:pt x="252" y="23"/>
                  <a:pt x="252" y="23"/>
                </a:cubicBezTo>
                <a:cubicBezTo>
                  <a:pt x="279" y="36"/>
                  <a:pt x="300" y="50"/>
                  <a:pt x="311" y="58"/>
                </a:cubicBezTo>
                <a:cubicBezTo>
                  <a:pt x="311" y="58"/>
                  <a:pt x="311" y="58"/>
                  <a:pt x="311" y="58"/>
                </a:cubicBezTo>
                <a:cubicBezTo>
                  <a:pt x="314" y="61"/>
                  <a:pt x="316" y="62"/>
                  <a:pt x="318" y="64"/>
                </a:cubicBezTo>
                <a:cubicBezTo>
                  <a:pt x="318" y="64"/>
                  <a:pt x="318" y="64"/>
                  <a:pt x="318" y="64"/>
                </a:cubicBezTo>
                <a:cubicBezTo>
                  <a:pt x="324" y="70"/>
                  <a:pt x="324" y="78"/>
                  <a:pt x="318" y="83"/>
                </a:cubicBezTo>
                <a:cubicBezTo>
                  <a:pt x="318" y="83"/>
                  <a:pt x="318" y="83"/>
                  <a:pt x="318" y="83"/>
                </a:cubicBezTo>
                <a:cubicBezTo>
                  <a:pt x="313" y="88"/>
                  <a:pt x="305" y="88"/>
                  <a:pt x="300" y="83"/>
                </a:cubicBezTo>
                <a:cubicBezTo>
                  <a:pt x="300" y="83"/>
                  <a:pt x="300" y="83"/>
                  <a:pt x="300" y="83"/>
                </a:cubicBezTo>
                <a:cubicBezTo>
                  <a:pt x="299" y="83"/>
                  <a:pt x="298" y="81"/>
                  <a:pt x="295" y="79"/>
                </a:cubicBezTo>
                <a:cubicBezTo>
                  <a:pt x="295" y="79"/>
                  <a:pt x="295" y="79"/>
                  <a:pt x="295" y="79"/>
                </a:cubicBezTo>
                <a:cubicBezTo>
                  <a:pt x="292" y="77"/>
                  <a:pt x="289" y="75"/>
                  <a:pt x="284" y="72"/>
                </a:cubicBezTo>
                <a:cubicBezTo>
                  <a:pt x="284" y="72"/>
                  <a:pt x="284" y="72"/>
                  <a:pt x="284" y="72"/>
                </a:cubicBezTo>
                <a:cubicBezTo>
                  <a:pt x="276" y="66"/>
                  <a:pt x="264" y="59"/>
                  <a:pt x="251" y="52"/>
                </a:cubicBezTo>
                <a:cubicBezTo>
                  <a:pt x="251" y="52"/>
                  <a:pt x="251" y="52"/>
                  <a:pt x="251" y="52"/>
                </a:cubicBezTo>
                <a:cubicBezTo>
                  <a:pt x="225" y="39"/>
                  <a:pt x="192" y="27"/>
                  <a:pt x="163" y="27"/>
                </a:cubicBezTo>
                <a:cubicBezTo>
                  <a:pt x="163" y="27"/>
                  <a:pt x="163" y="27"/>
                  <a:pt x="163" y="27"/>
                </a:cubicBezTo>
                <a:cubicBezTo>
                  <a:pt x="163" y="27"/>
                  <a:pt x="163" y="27"/>
                  <a:pt x="163" y="27"/>
                </a:cubicBezTo>
                <a:cubicBezTo>
                  <a:pt x="137" y="27"/>
                  <a:pt x="109" y="36"/>
                  <a:pt x="85" y="47"/>
                </a:cubicBezTo>
                <a:cubicBezTo>
                  <a:pt x="85" y="47"/>
                  <a:pt x="85" y="47"/>
                  <a:pt x="85" y="47"/>
                </a:cubicBezTo>
                <a:cubicBezTo>
                  <a:pt x="60" y="59"/>
                  <a:pt x="40" y="72"/>
                  <a:pt x="31" y="79"/>
                </a:cubicBezTo>
                <a:cubicBezTo>
                  <a:pt x="31" y="79"/>
                  <a:pt x="31" y="79"/>
                  <a:pt x="31" y="79"/>
                </a:cubicBezTo>
                <a:cubicBezTo>
                  <a:pt x="30" y="80"/>
                  <a:pt x="29" y="81"/>
                  <a:pt x="28" y="82"/>
                </a:cubicBezTo>
                <a:cubicBezTo>
                  <a:pt x="28" y="82"/>
                  <a:pt x="28" y="82"/>
                  <a:pt x="28" y="82"/>
                </a:cubicBezTo>
                <a:cubicBezTo>
                  <a:pt x="28" y="82"/>
                  <a:pt x="28" y="83"/>
                  <a:pt x="28" y="84"/>
                </a:cubicBezTo>
                <a:cubicBezTo>
                  <a:pt x="28" y="84"/>
                  <a:pt x="28" y="84"/>
                  <a:pt x="28" y="84"/>
                </a:cubicBezTo>
                <a:cubicBezTo>
                  <a:pt x="27" y="87"/>
                  <a:pt x="27" y="93"/>
                  <a:pt x="27" y="100"/>
                </a:cubicBezTo>
                <a:cubicBezTo>
                  <a:pt x="27" y="100"/>
                  <a:pt x="27" y="100"/>
                  <a:pt x="27" y="100"/>
                </a:cubicBezTo>
                <a:cubicBezTo>
                  <a:pt x="27" y="142"/>
                  <a:pt x="34" y="227"/>
                  <a:pt x="39" y="257"/>
                </a:cubicBezTo>
                <a:cubicBezTo>
                  <a:pt x="39" y="257"/>
                  <a:pt x="39" y="257"/>
                  <a:pt x="39" y="257"/>
                </a:cubicBezTo>
                <a:cubicBezTo>
                  <a:pt x="51" y="337"/>
                  <a:pt x="88" y="381"/>
                  <a:pt x="115" y="404"/>
                </a:cubicBezTo>
                <a:cubicBezTo>
                  <a:pt x="115" y="404"/>
                  <a:pt x="115" y="404"/>
                  <a:pt x="115" y="404"/>
                </a:cubicBezTo>
                <a:cubicBezTo>
                  <a:pt x="126" y="414"/>
                  <a:pt x="135" y="420"/>
                  <a:pt x="143" y="423"/>
                </a:cubicBezTo>
                <a:cubicBezTo>
                  <a:pt x="143" y="423"/>
                  <a:pt x="143" y="423"/>
                  <a:pt x="143" y="423"/>
                </a:cubicBezTo>
                <a:cubicBezTo>
                  <a:pt x="150" y="426"/>
                  <a:pt x="156" y="427"/>
                  <a:pt x="162" y="427"/>
                </a:cubicBezTo>
                <a:cubicBezTo>
                  <a:pt x="162" y="427"/>
                  <a:pt x="162" y="427"/>
                  <a:pt x="162" y="427"/>
                </a:cubicBezTo>
                <a:cubicBezTo>
                  <a:pt x="162" y="427"/>
                  <a:pt x="163" y="427"/>
                  <a:pt x="164" y="427"/>
                </a:cubicBezTo>
                <a:cubicBezTo>
                  <a:pt x="164" y="427"/>
                  <a:pt x="164" y="427"/>
                  <a:pt x="164" y="427"/>
                </a:cubicBezTo>
                <a:cubicBezTo>
                  <a:pt x="170" y="427"/>
                  <a:pt x="175" y="426"/>
                  <a:pt x="183" y="423"/>
                </a:cubicBezTo>
                <a:cubicBezTo>
                  <a:pt x="183" y="423"/>
                  <a:pt x="183" y="423"/>
                  <a:pt x="183" y="423"/>
                </a:cubicBezTo>
                <a:cubicBezTo>
                  <a:pt x="190" y="420"/>
                  <a:pt x="200" y="414"/>
                  <a:pt x="211" y="404"/>
                </a:cubicBezTo>
                <a:cubicBezTo>
                  <a:pt x="211" y="404"/>
                  <a:pt x="211" y="404"/>
                  <a:pt x="211" y="404"/>
                </a:cubicBezTo>
                <a:cubicBezTo>
                  <a:pt x="238" y="381"/>
                  <a:pt x="275" y="337"/>
                  <a:pt x="287" y="257"/>
                </a:cubicBezTo>
                <a:cubicBezTo>
                  <a:pt x="287" y="257"/>
                  <a:pt x="287" y="257"/>
                  <a:pt x="287" y="257"/>
                </a:cubicBezTo>
                <a:cubicBezTo>
                  <a:pt x="288" y="245"/>
                  <a:pt x="291" y="224"/>
                  <a:pt x="293" y="200"/>
                </a:cubicBezTo>
                <a:cubicBezTo>
                  <a:pt x="293" y="200"/>
                  <a:pt x="293" y="200"/>
                  <a:pt x="293" y="200"/>
                </a:cubicBezTo>
                <a:cubicBezTo>
                  <a:pt x="282" y="220"/>
                  <a:pt x="270" y="242"/>
                  <a:pt x="258" y="261"/>
                </a:cubicBezTo>
                <a:cubicBezTo>
                  <a:pt x="258" y="261"/>
                  <a:pt x="258" y="261"/>
                  <a:pt x="258" y="261"/>
                </a:cubicBezTo>
                <a:cubicBezTo>
                  <a:pt x="248" y="276"/>
                  <a:pt x="239" y="289"/>
                  <a:pt x="229" y="298"/>
                </a:cubicBezTo>
                <a:cubicBezTo>
                  <a:pt x="229" y="298"/>
                  <a:pt x="229" y="298"/>
                  <a:pt x="229" y="298"/>
                </a:cubicBezTo>
                <a:cubicBezTo>
                  <a:pt x="205" y="322"/>
                  <a:pt x="174" y="334"/>
                  <a:pt x="146" y="334"/>
                </a:cubicBezTo>
                <a:cubicBezTo>
                  <a:pt x="146" y="334"/>
                  <a:pt x="146" y="334"/>
                  <a:pt x="146" y="334"/>
                </a:cubicBezTo>
                <a:cubicBezTo>
                  <a:pt x="131" y="334"/>
                  <a:pt x="117" y="331"/>
                  <a:pt x="104" y="324"/>
                </a:cubicBezTo>
                <a:cubicBezTo>
                  <a:pt x="104" y="324"/>
                  <a:pt x="104" y="324"/>
                  <a:pt x="104" y="324"/>
                </a:cubicBezTo>
                <a:cubicBezTo>
                  <a:pt x="90" y="316"/>
                  <a:pt x="78" y="303"/>
                  <a:pt x="69" y="286"/>
                </a:cubicBezTo>
                <a:cubicBezTo>
                  <a:pt x="69" y="286"/>
                  <a:pt x="69" y="286"/>
                  <a:pt x="69" y="286"/>
                </a:cubicBezTo>
                <a:cubicBezTo>
                  <a:pt x="60" y="270"/>
                  <a:pt x="55" y="251"/>
                  <a:pt x="55" y="230"/>
                </a:cubicBezTo>
                <a:cubicBezTo>
                  <a:pt x="55" y="230"/>
                  <a:pt x="55" y="230"/>
                  <a:pt x="55" y="230"/>
                </a:cubicBezTo>
                <a:cubicBezTo>
                  <a:pt x="55" y="221"/>
                  <a:pt x="56" y="211"/>
                  <a:pt x="58" y="202"/>
                </a:cubicBezTo>
                <a:cubicBezTo>
                  <a:pt x="58" y="202"/>
                  <a:pt x="58" y="202"/>
                  <a:pt x="58" y="202"/>
                </a:cubicBezTo>
                <a:cubicBezTo>
                  <a:pt x="64" y="178"/>
                  <a:pt x="76" y="155"/>
                  <a:pt x="93" y="138"/>
                </a:cubicBezTo>
                <a:cubicBezTo>
                  <a:pt x="93" y="138"/>
                  <a:pt x="93" y="138"/>
                  <a:pt x="93" y="138"/>
                </a:cubicBezTo>
                <a:cubicBezTo>
                  <a:pt x="111" y="120"/>
                  <a:pt x="134" y="107"/>
                  <a:pt x="162" y="107"/>
                </a:cubicBezTo>
                <a:cubicBezTo>
                  <a:pt x="162" y="107"/>
                  <a:pt x="162" y="107"/>
                  <a:pt x="162" y="107"/>
                </a:cubicBezTo>
                <a:cubicBezTo>
                  <a:pt x="169" y="107"/>
                  <a:pt x="176" y="108"/>
                  <a:pt x="184" y="110"/>
                </a:cubicBezTo>
                <a:cubicBezTo>
                  <a:pt x="184" y="110"/>
                  <a:pt x="184" y="110"/>
                  <a:pt x="184" y="110"/>
                </a:cubicBezTo>
                <a:cubicBezTo>
                  <a:pt x="204" y="114"/>
                  <a:pt x="219" y="125"/>
                  <a:pt x="229" y="139"/>
                </a:cubicBezTo>
                <a:cubicBezTo>
                  <a:pt x="229" y="139"/>
                  <a:pt x="229" y="139"/>
                  <a:pt x="229" y="139"/>
                </a:cubicBezTo>
                <a:cubicBezTo>
                  <a:pt x="240" y="152"/>
                  <a:pt x="245" y="169"/>
                  <a:pt x="245" y="186"/>
                </a:cubicBezTo>
                <a:cubicBezTo>
                  <a:pt x="245" y="186"/>
                  <a:pt x="245" y="186"/>
                  <a:pt x="245" y="186"/>
                </a:cubicBezTo>
                <a:cubicBezTo>
                  <a:pt x="245" y="197"/>
                  <a:pt x="242" y="209"/>
                  <a:pt x="237" y="220"/>
                </a:cubicBezTo>
                <a:cubicBezTo>
                  <a:pt x="237" y="220"/>
                  <a:pt x="237" y="220"/>
                  <a:pt x="237" y="220"/>
                </a:cubicBezTo>
                <a:cubicBezTo>
                  <a:pt x="234" y="227"/>
                  <a:pt x="231" y="235"/>
                  <a:pt x="227" y="242"/>
                </a:cubicBezTo>
                <a:cubicBezTo>
                  <a:pt x="227" y="242"/>
                  <a:pt x="227" y="242"/>
                  <a:pt x="227" y="242"/>
                </a:cubicBezTo>
                <a:cubicBezTo>
                  <a:pt x="223" y="249"/>
                  <a:pt x="219" y="255"/>
                  <a:pt x="215" y="261"/>
                </a:cubicBezTo>
                <a:cubicBezTo>
                  <a:pt x="215" y="261"/>
                  <a:pt x="215" y="261"/>
                  <a:pt x="215" y="261"/>
                </a:cubicBezTo>
                <a:cubicBezTo>
                  <a:pt x="212" y="264"/>
                  <a:pt x="210" y="268"/>
                  <a:pt x="205" y="270"/>
                </a:cubicBezTo>
                <a:cubicBezTo>
                  <a:pt x="205" y="270"/>
                  <a:pt x="205" y="270"/>
                  <a:pt x="205" y="270"/>
                </a:cubicBezTo>
                <a:cubicBezTo>
                  <a:pt x="203" y="272"/>
                  <a:pt x="199" y="273"/>
                  <a:pt x="195" y="273"/>
                </a:cubicBezTo>
                <a:cubicBezTo>
                  <a:pt x="195" y="273"/>
                  <a:pt x="195" y="273"/>
                  <a:pt x="195" y="273"/>
                </a:cubicBezTo>
                <a:cubicBezTo>
                  <a:pt x="191" y="274"/>
                  <a:pt x="188" y="272"/>
                  <a:pt x="185" y="270"/>
                </a:cubicBezTo>
                <a:cubicBezTo>
                  <a:pt x="185" y="270"/>
                  <a:pt x="185" y="270"/>
                  <a:pt x="185" y="270"/>
                </a:cubicBezTo>
                <a:cubicBezTo>
                  <a:pt x="182" y="269"/>
                  <a:pt x="180" y="266"/>
                  <a:pt x="179" y="264"/>
                </a:cubicBezTo>
                <a:cubicBezTo>
                  <a:pt x="179" y="264"/>
                  <a:pt x="179" y="264"/>
                  <a:pt x="179" y="264"/>
                </a:cubicBezTo>
                <a:cubicBezTo>
                  <a:pt x="179" y="264"/>
                  <a:pt x="179" y="264"/>
                  <a:pt x="179" y="263"/>
                </a:cubicBezTo>
                <a:cubicBezTo>
                  <a:pt x="179" y="263"/>
                  <a:pt x="179" y="263"/>
                  <a:pt x="179" y="263"/>
                </a:cubicBezTo>
                <a:cubicBezTo>
                  <a:pt x="175" y="266"/>
                  <a:pt x="172" y="269"/>
                  <a:pt x="167" y="271"/>
                </a:cubicBezTo>
                <a:cubicBezTo>
                  <a:pt x="167" y="271"/>
                  <a:pt x="167" y="271"/>
                  <a:pt x="167" y="271"/>
                </a:cubicBezTo>
                <a:cubicBezTo>
                  <a:pt x="159" y="276"/>
                  <a:pt x="149" y="279"/>
                  <a:pt x="139" y="279"/>
                </a:cubicBezTo>
                <a:cubicBezTo>
                  <a:pt x="139" y="279"/>
                  <a:pt x="139" y="279"/>
                  <a:pt x="139" y="279"/>
                </a:cubicBezTo>
                <a:cubicBezTo>
                  <a:pt x="131" y="279"/>
                  <a:pt x="123" y="277"/>
                  <a:pt x="115" y="273"/>
                </a:cubicBezTo>
                <a:cubicBezTo>
                  <a:pt x="115" y="273"/>
                  <a:pt x="115" y="273"/>
                  <a:pt x="115" y="273"/>
                </a:cubicBezTo>
                <a:cubicBezTo>
                  <a:pt x="107" y="269"/>
                  <a:pt x="100" y="262"/>
                  <a:pt x="97" y="253"/>
                </a:cubicBezTo>
                <a:cubicBezTo>
                  <a:pt x="97" y="253"/>
                  <a:pt x="97" y="253"/>
                  <a:pt x="97" y="253"/>
                </a:cubicBezTo>
                <a:cubicBezTo>
                  <a:pt x="94" y="246"/>
                  <a:pt x="93" y="239"/>
                  <a:pt x="93" y="232"/>
                </a:cubicBezTo>
                <a:cubicBezTo>
                  <a:pt x="93" y="232"/>
                  <a:pt x="93" y="232"/>
                  <a:pt x="93" y="232"/>
                </a:cubicBezTo>
                <a:cubicBezTo>
                  <a:pt x="93" y="219"/>
                  <a:pt x="96" y="207"/>
                  <a:pt x="101" y="196"/>
                </a:cubicBezTo>
                <a:cubicBezTo>
                  <a:pt x="101" y="196"/>
                  <a:pt x="101" y="196"/>
                  <a:pt x="101" y="196"/>
                </a:cubicBezTo>
                <a:cubicBezTo>
                  <a:pt x="106" y="186"/>
                  <a:pt x="111" y="176"/>
                  <a:pt x="118" y="170"/>
                </a:cubicBezTo>
                <a:cubicBezTo>
                  <a:pt x="118" y="170"/>
                  <a:pt x="118" y="170"/>
                  <a:pt x="118" y="170"/>
                </a:cubicBezTo>
                <a:cubicBezTo>
                  <a:pt x="123" y="165"/>
                  <a:pt x="129" y="161"/>
                  <a:pt x="136" y="157"/>
                </a:cubicBezTo>
                <a:cubicBezTo>
                  <a:pt x="136" y="157"/>
                  <a:pt x="136" y="157"/>
                  <a:pt x="136" y="157"/>
                </a:cubicBezTo>
                <a:cubicBezTo>
                  <a:pt x="143" y="154"/>
                  <a:pt x="151" y="152"/>
                  <a:pt x="160" y="152"/>
                </a:cubicBezTo>
                <a:cubicBezTo>
                  <a:pt x="160" y="152"/>
                  <a:pt x="160" y="152"/>
                  <a:pt x="160" y="152"/>
                </a:cubicBezTo>
                <a:cubicBezTo>
                  <a:pt x="167" y="152"/>
                  <a:pt x="174" y="154"/>
                  <a:pt x="181" y="157"/>
                </a:cubicBezTo>
                <a:cubicBezTo>
                  <a:pt x="181" y="157"/>
                  <a:pt x="181" y="157"/>
                  <a:pt x="181" y="157"/>
                </a:cubicBezTo>
                <a:cubicBezTo>
                  <a:pt x="188" y="161"/>
                  <a:pt x="194" y="166"/>
                  <a:pt x="199" y="174"/>
                </a:cubicBezTo>
                <a:cubicBezTo>
                  <a:pt x="199" y="174"/>
                  <a:pt x="199" y="174"/>
                  <a:pt x="199" y="174"/>
                </a:cubicBezTo>
                <a:cubicBezTo>
                  <a:pt x="205" y="184"/>
                  <a:pt x="207" y="195"/>
                  <a:pt x="207" y="205"/>
                </a:cubicBezTo>
                <a:cubicBezTo>
                  <a:pt x="207" y="205"/>
                  <a:pt x="207" y="205"/>
                  <a:pt x="207" y="205"/>
                </a:cubicBezTo>
                <a:cubicBezTo>
                  <a:pt x="207" y="212"/>
                  <a:pt x="206" y="219"/>
                  <a:pt x="205" y="226"/>
                </a:cubicBezTo>
                <a:cubicBezTo>
                  <a:pt x="205" y="226"/>
                  <a:pt x="205" y="226"/>
                  <a:pt x="205" y="226"/>
                </a:cubicBezTo>
                <a:cubicBezTo>
                  <a:pt x="208" y="220"/>
                  <a:pt x="210" y="215"/>
                  <a:pt x="213" y="209"/>
                </a:cubicBezTo>
                <a:cubicBezTo>
                  <a:pt x="213" y="209"/>
                  <a:pt x="213" y="209"/>
                  <a:pt x="213" y="209"/>
                </a:cubicBezTo>
                <a:cubicBezTo>
                  <a:pt x="216" y="201"/>
                  <a:pt x="218" y="193"/>
                  <a:pt x="218" y="186"/>
                </a:cubicBezTo>
                <a:cubicBezTo>
                  <a:pt x="218" y="186"/>
                  <a:pt x="218" y="186"/>
                  <a:pt x="218" y="186"/>
                </a:cubicBezTo>
                <a:cubicBezTo>
                  <a:pt x="218" y="174"/>
                  <a:pt x="215" y="163"/>
                  <a:pt x="208" y="155"/>
                </a:cubicBezTo>
                <a:cubicBezTo>
                  <a:pt x="208" y="155"/>
                  <a:pt x="208" y="155"/>
                  <a:pt x="208" y="155"/>
                </a:cubicBezTo>
                <a:cubicBezTo>
                  <a:pt x="201" y="146"/>
                  <a:pt x="192" y="139"/>
                  <a:pt x="178" y="136"/>
                </a:cubicBezTo>
                <a:cubicBezTo>
                  <a:pt x="178" y="136"/>
                  <a:pt x="178" y="136"/>
                  <a:pt x="178" y="136"/>
                </a:cubicBezTo>
                <a:cubicBezTo>
                  <a:pt x="172" y="135"/>
                  <a:pt x="167" y="134"/>
                  <a:pt x="162" y="134"/>
                </a:cubicBezTo>
                <a:cubicBezTo>
                  <a:pt x="162" y="134"/>
                  <a:pt x="162" y="134"/>
                  <a:pt x="162" y="134"/>
                </a:cubicBezTo>
                <a:cubicBezTo>
                  <a:pt x="143" y="134"/>
                  <a:pt x="126" y="143"/>
                  <a:pt x="112" y="156"/>
                </a:cubicBezTo>
                <a:cubicBezTo>
                  <a:pt x="112" y="156"/>
                  <a:pt x="112" y="156"/>
                  <a:pt x="112" y="156"/>
                </a:cubicBezTo>
                <a:cubicBezTo>
                  <a:pt x="99" y="170"/>
                  <a:pt x="89" y="189"/>
                  <a:pt x="84" y="208"/>
                </a:cubicBezTo>
                <a:cubicBezTo>
                  <a:pt x="84" y="208"/>
                  <a:pt x="84" y="208"/>
                  <a:pt x="84" y="208"/>
                </a:cubicBezTo>
                <a:cubicBezTo>
                  <a:pt x="83" y="215"/>
                  <a:pt x="82" y="223"/>
                  <a:pt x="82" y="230"/>
                </a:cubicBezTo>
                <a:cubicBezTo>
                  <a:pt x="82" y="230"/>
                  <a:pt x="82" y="230"/>
                  <a:pt x="82" y="230"/>
                </a:cubicBezTo>
                <a:cubicBezTo>
                  <a:pt x="82" y="246"/>
                  <a:pt x="86" y="262"/>
                  <a:pt x="92" y="274"/>
                </a:cubicBezTo>
                <a:cubicBezTo>
                  <a:pt x="92" y="274"/>
                  <a:pt x="92" y="274"/>
                  <a:pt x="92" y="274"/>
                </a:cubicBezTo>
                <a:cubicBezTo>
                  <a:pt x="99" y="286"/>
                  <a:pt x="108" y="296"/>
                  <a:pt x="117" y="301"/>
                </a:cubicBezTo>
                <a:cubicBezTo>
                  <a:pt x="117" y="301"/>
                  <a:pt x="117" y="301"/>
                  <a:pt x="117" y="301"/>
                </a:cubicBezTo>
                <a:cubicBezTo>
                  <a:pt x="125" y="305"/>
                  <a:pt x="135" y="308"/>
                  <a:pt x="146" y="308"/>
                </a:cubicBezTo>
                <a:cubicBezTo>
                  <a:pt x="146" y="308"/>
                  <a:pt x="146" y="308"/>
                  <a:pt x="146" y="308"/>
                </a:cubicBezTo>
                <a:cubicBezTo>
                  <a:pt x="167" y="308"/>
                  <a:pt x="191" y="299"/>
                  <a:pt x="211" y="279"/>
                </a:cubicBezTo>
                <a:cubicBezTo>
                  <a:pt x="211" y="279"/>
                  <a:pt x="211" y="279"/>
                  <a:pt x="211" y="279"/>
                </a:cubicBezTo>
                <a:cubicBezTo>
                  <a:pt x="216" y="274"/>
                  <a:pt x="222" y="266"/>
                  <a:pt x="229" y="256"/>
                </a:cubicBezTo>
                <a:cubicBezTo>
                  <a:pt x="229" y="256"/>
                  <a:pt x="229" y="256"/>
                  <a:pt x="229" y="256"/>
                </a:cubicBezTo>
                <a:cubicBezTo>
                  <a:pt x="235" y="247"/>
                  <a:pt x="242" y="235"/>
                  <a:pt x="249" y="224"/>
                </a:cubicBezTo>
                <a:cubicBezTo>
                  <a:pt x="249" y="224"/>
                  <a:pt x="249" y="224"/>
                  <a:pt x="249" y="224"/>
                </a:cubicBezTo>
                <a:cubicBezTo>
                  <a:pt x="263" y="200"/>
                  <a:pt x="276" y="174"/>
                  <a:pt x="286" y="154"/>
                </a:cubicBezTo>
                <a:cubicBezTo>
                  <a:pt x="286" y="154"/>
                  <a:pt x="286" y="154"/>
                  <a:pt x="286" y="154"/>
                </a:cubicBezTo>
                <a:cubicBezTo>
                  <a:pt x="292" y="141"/>
                  <a:pt x="297" y="130"/>
                  <a:pt x="298" y="126"/>
                </a:cubicBezTo>
                <a:cubicBezTo>
                  <a:pt x="298" y="126"/>
                  <a:pt x="298" y="126"/>
                  <a:pt x="298" y="126"/>
                </a:cubicBezTo>
                <a:cubicBezTo>
                  <a:pt x="298" y="126"/>
                  <a:pt x="298" y="126"/>
                  <a:pt x="298" y="126"/>
                </a:cubicBezTo>
                <a:cubicBezTo>
                  <a:pt x="299" y="124"/>
                  <a:pt x="300" y="122"/>
                  <a:pt x="302" y="121"/>
                </a:cubicBezTo>
                <a:cubicBezTo>
                  <a:pt x="302" y="121"/>
                  <a:pt x="302" y="121"/>
                  <a:pt x="302" y="121"/>
                </a:cubicBezTo>
                <a:cubicBezTo>
                  <a:pt x="304" y="118"/>
                  <a:pt x="308"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5" y="117"/>
                  <a:pt x="318" y="118"/>
                  <a:pt x="320" y="120"/>
                </a:cubicBezTo>
                <a:cubicBezTo>
                  <a:pt x="320" y="120"/>
                  <a:pt x="320" y="120"/>
                  <a:pt x="320" y="120"/>
                </a:cubicBezTo>
                <a:cubicBezTo>
                  <a:pt x="320" y="120"/>
                  <a:pt x="320" y="120"/>
                  <a:pt x="320" y="120"/>
                </a:cubicBezTo>
                <a:cubicBezTo>
                  <a:pt x="320" y="120"/>
                  <a:pt x="320" y="120"/>
                  <a:pt x="320" y="120"/>
                </a:cubicBezTo>
                <a:cubicBezTo>
                  <a:pt x="320" y="120"/>
                  <a:pt x="320" y="120"/>
                  <a:pt x="320" y="120"/>
                </a:cubicBezTo>
                <a:cubicBezTo>
                  <a:pt x="320" y="120"/>
                  <a:pt x="320" y="120"/>
                  <a:pt x="320" y="120"/>
                </a:cubicBezTo>
                <a:cubicBezTo>
                  <a:pt x="321" y="121"/>
                  <a:pt x="321" y="122"/>
                  <a:pt x="322" y="122"/>
                </a:cubicBezTo>
                <a:cubicBezTo>
                  <a:pt x="322" y="122"/>
                  <a:pt x="322" y="122"/>
                  <a:pt x="322" y="122"/>
                </a:cubicBezTo>
                <a:cubicBezTo>
                  <a:pt x="322" y="122"/>
                  <a:pt x="322" y="122"/>
                  <a:pt x="322" y="122"/>
                </a:cubicBezTo>
                <a:cubicBezTo>
                  <a:pt x="322" y="122"/>
                  <a:pt x="322" y="122"/>
                  <a:pt x="322" y="122"/>
                </a:cubicBezTo>
                <a:cubicBezTo>
                  <a:pt x="322" y="122"/>
                  <a:pt x="322" y="122"/>
                  <a:pt x="322" y="122"/>
                </a:cubicBezTo>
                <a:cubicBezTo>
                  <a:pt x="322" y="122"/>
                  <a:pt x="322" y="122"/>
                  <a:pt x="322" y="122"/>
                </a:cubicBezTo>
                <a:cubicBezTo>
                  <a:pt x="322" y="122"/>
                  <a:pt x="322" y="123"/>
                  <a:pt x="322" y="123"/>
                </a:cubicBezTo>
                <a:cubicBezTo>
                  <a:pt x="322" y="123"/>
                  <a:pt x="322" y="123"/>
                  <a:pt x="322" y="123"/>
                </a:cubicBezTo>
                <a:cubicBezTo>
                  <a:pt x="324" y="125"/>
                  <a:pt x="324" y="128"/>
                  <a:pt x="324" y="131"/>
                </a:cubicBezTo>
                <a:cubicBezTo>
                  <a:pt x="324" y="131"/>
                  <a:pt x="324" y="131"/>
                  <a:pt x="324" y="131"/>
                </a:cubicBezTo>
                <a:cubicBezTo>
                  <a:pt x="322" y="176"/>
                  <a:pt x="317" y="235"/>
                  <a:pt x="313" y="261"/>
                </a:cubicBezTo>
                <a:cubicBezTo>
                  <a:pt x="313" y="261"/>
                  <a:pt x="313" y="261"/>
                  <a:pt x="313" y="261"/>
                </a:cubicBezTo>
                <a:cubicBezTo>
                  <a:pt x="300" y="347"/>
                  <a:pt x="259" y="398"/>
                  <a:pt x="228" y="425"/>
                </a:cubicBezTo>
                <a:cubicBezTo>
                  <a:pt x="228" y="425"/>
                  <a:pt x="228" y="425"/>
                  <a:pt x="228" y="425"/>
                </a:cubicBezTo>
                <a:cubicBezTo>
                  <a:pt x="215" y="436"/>
                  <a:pt x="204" y="443"/>
                  <a:pt x="193" y="448"/>
                </a:cubicBezTo>
                <a:cubicBezTo>
                  <a:pt x="193" y="448"/>
                  <a:pt x="193" y="448"/>
                  <a:pt x="193" y="448"/>
                </a:cubicBezTo>
                <a:cubicBezTo>
                  <a:pt x="182" y="452"/>
                  <a:pt x="172" y="453"/>
                  <a:pt x="163" y="453"/>
                </a:cubicBezTo>
                <a:cubicBezTo>
                  <a:pt x="163" y="453"/>
                  <a:pt x="163" y="453"/>
                  <a:pt x="163" y="453"/>
                </a:cubicBezTo>
                <a:cubicBezTo>
                  <a:pt x="163" y="453"/>
                  <a:pt x="163" y="453"/>
                  <a:pt x="163" y="453"/>
                </a:cubicBezTo>
                <a:close/>
                <a:moveTo>
                  <a:pt x="154" y="248"/>
                </a:moveTo>
                <a:cubicBezTo>
                  <a:pt x="162" y="243"/>
                  <a:pt x="168" y="237"/>
                  <a:pt x="172" y="231"/>
                </a:cubicBezTo>
                <a:cubicBezTo>
                  <a:pt x="172" y="231"/>
                  <a:pt x="172" y="231"/>
                  <a:pt x="172" y="231"/>
                </a:cubicBezTo>
                <a:cubicBezTo>
                  <a:pt x="176" y="225"/>
                  <a:pt x="178" y="220"/>
                  <a:pt x="179" y="216"/>
                </a:cubicBezTo>
                <a:cubicBezTo>
                  <a:pt x="179" y="216"/>
                  <a:pt x="179" y="216"/>
                  <a:pt x="179" y="216"/>
                </a:cubicBezTo>
                <a:cubicBezTo>
                  <a:pt x="180" y="214"/>
                  <a:pt x="180" y="213"/>
                  <a:pt x="180" y="212"/>
                </a:cubicBezTo>
                <a:cubicBezTo>
                  <a:pt x="180" y="212"/>
                  <a:pt x="180" y="212"/>
                  <a:pt x="180" y="212"/>
                </a:cubicBezTo>
                <a:cubicBezTo>
                  <a:pt x="180" y="210"/>
                  <a:pt x="180" y="207"/>
                  <a:pt x="180" y="205"/>
                </a:cubicBezTo>
                <a:cubicBezTo>
                  <a:pt x="180" y="205"/>
                  <a:pt x="180" y="205"/>
                  <a:pt x="180" y="205"/>
                </a:cubicBezTo>
                <a:cubicBezTo>
                  <a:pt x="180" y="198"/>
                  <a:pt x="179" y="193"/>
                  <a:pt x="176" y="188"/>
                </a:cubicBezTo>
                <a:cubicBezTo>
                  <a:pt x="176" y="188"/>
                  <a:pt x="176" y="188"/>
                  <a:pt x="176" y="188"/>
                </a:cubicBezTo>
                <a:cubicBezTo>
                  <a:pt x="174" y="185"/>
                  <a:pt x="171" y="182"/>
                  <a:pt x="169" y="181"/>
                </a:cubicBezTo>
                <a:cubicBezTo>
                  <a:pt x="169" y="181"/>
                  <a:pt x="169" y="181"/>
                  <a:pt x="169" y="181"/>
                </a:cubicBezTo>
                <a:cubicBezTo>
                  <a:pt x="166" y="180"/>
                  <a:pt x="163" y="179"/>
                  <a:pt x="160" y="179"/>
                </a:cubicBezTo>
                <a:cubicBezTo>
                  <a:pt x="160" y="179"/>
                  <a:pt x="160" y="179"/>
                  <a:pt x="160" y="179"/>
                </a:cubicBezTo>
                <a:cubicBezTo>
                  <a:pt x="156" y="179"/>
                  <a:pt x="151" y="180"/>
                  <a:pt x="147" y="182"/>
                </a:cubicBezTo>
                <a:cubicBezTo>
                  <a:pt x="147" y="182"/>
                  <a:pt x="147" y="182"/>
                  <a:pt x="147" y="182"/>
                </a:cubicBezTo>
                <a:cubicBezTo>
                  <a:pt x="143" y="184"/>
                  <a:pt x="139" y="186"/>
                  <a:pt x="137" y="188"/>
                </a:cubicBezTo>
                <a:cubicBezTo>
                  <a:pt x="137" y="188"/>
                  <a:pt x="137" y="188"/>
                  <a:pt x="137" y="188"/>
                </a:cubicBezTo>
                <a:cubicBezTo>
                  <a:pt x="134" y="192"/>
                  <a:pt x="129" y="199"/>
                  <a:pt x="125" y="207"/>
                </a:cubicBezTo>
                <a:cubicBezTo>
                  <a:pt x="125" y="207"/>
                  <a:pt x="125" y="207"/>
                  <a:pt x="125" y="207"/>
                </a:cubicBezTo>
                <a:cubicBezTo>
                  <a:pt x="122" y="215"/>
                  <a:pt x="120" y="224"/>
                  <a:pt x="120" y="232"/>
                </a:cubicBezTo>
                <a:cubicBezTo>
                  <a:pt x="120" y="232"/>
                  <a:pt x="120" y="232"/>
                  <a:pt x="120" y="232"/>
                </a:cubicBezTo>
                <a:cubicBezTo>
                  <a:pt x="120" y="236"/>
                  <a:pt x="120" y="240"/>
                  <a:pt x="122" y="243"/>
                </a:cubicBezTo>
                <a:cubicBezTo>
                  <a:pt x="122" y="243"/>
                  <a:pt x="122" y="243"/>
                  <a:pt x="122" y="243"/>
                </a:cubicBezTo>
                <a:cubicBezTo>
                  <a:pt x="123" y="246"/>
                  <a:pt x="125" y="248"/>
                  <a:pt x="128" y="249"/>
                </a:cubicBezTo>
                <a:cubicBezTo>
                  <a:pt x="128" y="249"/>
                  <a:pt x="128" y="249"/>
                  <a:pt x="128" y="249"/>
                </a:cubicBezTo>
                <a:cubicBezTo>
                  <a:pt x="131" y="251"/>
                  <a:pt x="135" y="252"/>
                  <a:pt x="139" y="252"/>
                </a:cubicBezTo>
                <a:cubicBezTo>
                  <a:pt x="139" y="252"/>
                  <a:pt x="139" y="252"/>
                  <a:pt x="139" y="252"/>
                </a:cubicBezTo>
                <a:cubicBezTo>
                  <a:pt x="145" y="252"/>
                  <a:pt x="150" y="250"/>
                  <a:pt x="154" y="248"/>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1" name="Freeform 533"/>
          <p:cNvSpPr>
            <a:spLocks/>
          </p:cNvSpPr>
          <p:nvPr userDrawn="1"/>
        </p:nvSpPr>
        <p:spPr bwMode="auto">
          <a:xfrm>
            <a:off x="6541877" y="2314656"/>
            <a:ext cx="388245" cy="242888"/>
          </a:xfrm>
          <a:custGeom>
            <a:avLst/>
            <a:gdLst/>
            <a:ahLst/>
            <a:cxnLst>
              <a:cxn ang="0">
                <a:pos x="225" y="0"/>
              </a:cxn>
              <a:cxn ang="0">
                <a:pos x="199" y="31"/>
              </a:cxn>
              <a:cxn ang="0">
                <a:pos x="199" y="39"/>
              </a:cxn>
              <a:cxn ang="0">
                <a:pos x="122" y="39"/>
              </a:cxn>
              <a:cxn ang="0">
                <a:pos x="92" y="70"/>
              </a:cxn>
              <a:cxn ang="0">
                <a:pos x="92" y="70"/>
              </a:cxn>
              <a:cxn ang="0">
                <a:pos x="105" y="84"/>
              </a:cxn>
              <a:cxn ang="0">
                <a:pos x="118" y="70"/>
              </a:cxn>
              <a:cxn ang="0">
                <a:pos x="118" y="70"/>
              </a:cxn>
              <a:cxn ang="0">
                <a:pos x="122" y="66"/>
              </a:cxn>
              <a:cxn ang="0">
                <a:pos x="213" y="66"/>
              </a:cxn>
              <a:cxn ang="0">
                <a:pos x="226" y="53"/>
              </a:cxn>
              <a:cxn ang="0">
                <a:pos x="226" y="31"/>
              </a:cxn>
              <a:cxn ang="0">
                <a:pos x="227" y="26"/>
              </a:cxn>
              <a:cxn ang="0">
                <a:pos x="323" y="26"/>
              </a:cxn>
              <a:cxn ang="0">
                <a:pos x="324" y="31"/>
              </a:cxn>
              <a:cxn ang="0">
                <a:pos x="324" y="53"/>
              </a:cxn>
              <a:cxn ang="0">
                <a:pos x="337" y="66"/>
              </a:cxn>
              <a:cxn ang="0">
                <a:pos x="428" y="66"/>
              </a:cxn>
              <a:cxn ang="0">
                <a:pos x="431" y="70"/>
              </a:cxn>
              <a:cxn ang="0">
                <a:pos x="431" y="257"/>
              </a:cxn>
              <a:cxn ang="0">
                <a:pos x="428" y="261"/>
              </a:cxn>
              <a:cxn ang="0">
                <a:pos x="122" y="261"/>
              </a:cxn>
              <a:cxn ang="0">
                <a:pos x="111" y="251"/>
              </a:cxn>
              <a:cxn ang="0">
                <a:pos x="111" y="250"/>
              </a:cxn>
              <a:cxn ang="0">
                <a:pos x="35" y="125"/>
              </a:cxn>
              <a:cxn ang="0">
                <a:pos x="34" y="124"/>
              </a:cxn>
              <a:cxn ang="0">
                <a:pos x="32" y="120"/>
              </a:cxn>
              <a:cxn ang="0">
                <a:pos x="331" y="120"/>
              </a:cxn>
              <a:cxn ang="0">
                <a:pos x="396" y="236"/>
              </a:cxn>
              <a:cxn ang="0">
                <a:pos x="414" y="241"/>
              </a:cxn>
              <a:cxn ang="0">
                <a:pos x="419" y="222"/>
              </a:cxn>
              <a:cxn ang="0">
                <a:pos x="351" y="100"/>
              </a:cxn>
              <a:cxn ang="0">
                <a:pos x="339" y="94"/>
              </a:cxn>
              <a:cxn ang="0">
                <a:pos x="31" y="94"/>
              </a:cxn>
              <a:cxn ang="0">
                <a:pos x="7" y="106"/>
              </a:cxn>
              <a:cxn ang="0">
                <a:pos x="12" y="139"/>
              </a:cxn>
              <a:cxn ang="0">
                <a:pos x="12" y="139"/>
              </a:cxn>
              <a:cxn ang="0">
                <a:pos x="88" y="264"/>
              </a:cxn>
              <a:cxn ang="0">
                <a:pos x="88" y="264"/>
              </a:cxn>
              <a:cxn ang="0">
                <a:pos x="122" y="288"/>
              </a:cxn>
              <a:cxn ang="0">
                <a:pos x="428" y="288"/>
              </a:cxn>
              <a:cxn ang="0">
                <a:pos x="458" y="257"/>
              </a:cxn>
              <a:cxn ang="0">
                <a:pos x="458" y="70"/>
              </a:cxn>
              <a:cxn ang="0">
                <a:pos x="428" y="39"/>
              </a:cxn>
              <a:cxn ang="0">
                <a:pos x="350" y="39"/>
              </a:cxn>
              <a:cxn ang="0">
                <a:pos x="350" y="31"/>
              </a:cxn>
              <a:cxn ang="0">
                <a:pos x="325" y="0"/>
              </a:cxn>
              <a:cxn ang="0">
                <a:pos x="225" y="0"/>
              </a:cxn>
            </a:cxnLst>
            <a:rect l="0" t="0" r="r" b="b"/>
            <a:pathLst>
              <a:path w="458" h="288">
                <a:moveTo>
                  <a:pt x="225" y="0"/>
                </a:moveTo>
                <a:cubicBezTo>
                  <a:pt x="211" y="0"/>
                  <a:pt x="199" y="13"/>
                  <a:pt x="199" y="31"/>
                </a:cubicBezTo>
                <a:cubicBezTo>
                  <a:pt x="199" y="31"/>
                  <a:pt x="199" y="35"/>
                  <a:pt x="199" y="39"/>
                </a:cubicBezTo>
                <a:cubicBezTo>
                  <a:pt x="180" y="39"/>
                  <a:pt x="122" y="39"/>
                  <a:pt x="122" y="39"/>
                </a:cubicBezTo>
                <a:cubicBezTo>
                  <a:pt x="105" y="39"/>
                  <a:pt x="92" y="53"/>
                  <a:pt x="92" y="70"/>
                </a:cubicBezTo>
                <a:cubicBezTo>
                  <a:pt x="92" y="70"/>
                  <a:pt x="92" y="70"/>
                  <a:pt x="92" y="70"/>
                </a:cubicBezTo>
                <a:cubicBezTo>
                  <a:pt x="92" y="78"/>
                  <a:pt x="98" y="84"/>
                  <a:pt x="105" y="84"/>
                </a:cubicBezTo>
                <a:cubicBezTo>
                  <a:pt x="112" y="84"/>
                  <a:pt x="118" y="78"/>
                  <a:pt x="118" y="70"/>
                </a:cubicBezTo>
                <a:cubicBezTo>
                  <a:pt x="118" y="70"/>
                  <a:pt x="118" y="70"/>
                  <a:pt x="118" y="70"/>
                </a:cubicBezTo>
                <a:cubicBezTo>
                  <a:pt x="118" y="68"/>
                  <a:pt x="120" y="66"/>
                  <a:pt x="122" y="66"/>
                </a:cubicBezTo>
                <a:cubicBezTo>
                  <a:pt x="213" y="66"/>
                  <a:pt x="213" y="66"/>
                  <a:pt x="213" y="66"/>
                </a:cubicBezTo>
                <a:cubicBezTo>
                  <a:pt x="220" y="66"/>
                  <a:pt x="226" y="60"/>
                  <a:pt x="226" y="53"/>
                </a:cubicBezTo>
                <a:cubicBezTo>
                  <a:pt x="226" y="31"/>
                  <a:pt x="226" y="31"/>
                  <a:pt x="226" y="31"/>
                </a:cubicBezTo>
                <a:cubicBezTo>
                  <a:pt x="226" y="29"/>
                  <a:pt x="227" y="27"/>
                  <a:pt x="227" y="26"/>
                </a:cubicBezTo>
                <a:cubicBezTo>
                  <a:pt x="231" y="26"/>
                  <a:pt x="319" y="26"/>
                  <a:pt x="323" y="26"/>
                </a:cubicBezTo>
                <a:cubicBezTo>
                  <a:pt x="323" y="27"/>
                  <a:pt x="324" y="29"/>
                  <a:pt x="324" y="31"/>
                </a:cubicBezTo>
                <a:cubicBezTo>
                  <a:pt x="324" y="53"/>
                  <a:pt x="324" y="53"/>
                  <a:pt x="324" y="53"/>
                </a:cubicBezTo>
                <a:cubicBezTo>
                  <a:pt x="324" y="60"/>
                  <a:pt x="330" y="66"/>
                  <a:pt x="337" y="66"/>
                </a:cubicBezTo>
                <a:cubicBezTo>
                  <a:pt x="428" y="66"/>
                  <a:pt x="428" y="66"/>
                  <a:pt x="428" y="66"/>
                </a:cubicBezTo>
                <a:cubicBezTo>
                  <a:pt x="430" y="66"/>
                  <a:pt x="431" y="68"/>
                  <a:pt x="431" y="70"/>
                </a:cubicBezTo>
                <a:cubicBezTo>
                  <a:pt x="431" y="257"/>
                  <a:pt x="431" y="257"/>
                  <a:pt x="431" y="257"/>
                </a:cubicBezTo>
                <a:cubicBezTo>
                  <a:pt x="431" y="259"/>
                  <a:pt x="430" y="261"/>
                  <a:pt x="428" y="261"/>
                </a:cubicBezTo>
                <a:cubicBezTo>
                  <a:pt x="122" y="261"/>
                  <a:pt x="122" y="261"/>
                  <a:pt x="122" y="261"/>
                </a:cubicBezTo>
                <a:cubicBezTo>
                  <a:pt x="120" y="261"/>
                  <a:pt x="115" y="257"/>
                  <a:pt x="111" y="251"/>
                </a:cubicBezTo>
                <a:cubicBezTo>
                  <a:pt x="111" y="250"/>
                  <a:pt x="111" y="250"/>
                  <a:pt x="111" y="250"/>
                </a:cubicBezTo>
                <a:cubicBezTo>
                  <a:pt x="35" y="125"/>
                  <a:pt x="35" y="125"/>
                  <a:pt x="35" y="125"/>
                </a:cubicBezTo>
                <a:cubicBezTo>
                  <a:pt x="35" y="125"/>
                  <a:pt x="34" y="125"/>
                  <a:pt x="34" y="124"/>
                </a:cubicBezTo>
                <a:cubicBezTo>
                  <a:pt x="34" y="123"/>
                  <a:pt x="33" y="122"/>
                  <a:pt x="32" y="120"/>
                </a:cubicBezTo>
                <a:cubicBezTo>
                  <a:pt x="34" y="120"/>
                  <a:pt x="316" y="120"/>
                  <a:pt x="331" y="120"/>
                </a:cubicBezTo>
                <a:cubicBezTo>
                  <a:pt x="338" y="132"/>
                  <a:pt x="396" y="236"/>
                  <a:pt x="396" y="236"/>
                </a:cubicBezTo>
                <a:cubicBezTo>
                  <a:pt x="400" y="242"/>
                  <a:pt x="408" y="244"/>
                  <a:pt x="414" y="241"/>
                </a:cubicBezTo>
                <a:cubicBezTo>
                  <a:pt x="421" y="237"/>
                  <a:pt x="423" y="229"/>
                  <a:pt x="419" y="222"/>
                </a:cubicBezTo>
                <a:cubicBezTo>
                  <a:pt x="351" y="100"/>
                  <a:pt x="351" y="100"/>
                  <a:pt x="351" y="100"/>
                </a:cubicBezTo>
                <a:cubicBezTo>
                  <a:pt x="348" y="96"/>
                  <a:pt x="344" y="94"/>
                  <a:pt x="339" y="94"/>
                </a:cubicBezTo>
                <a:cubicBezTo>
                  <a:pt x="31" y="94"/>
                  <a:pt x="31" y="94"/>
                  <a:pt x="31" y="94"/>
                </a:cubicBezTo>
                <a:cubicBezTo>
                  <a:pt x="17" y="94"/>
                  <a:pt x="10" y="100"/>
                  <a:pt x="7" y="106"/>
                </a:cubicBezTo>
                <a:cubicBezTo>
                  <a:pt x="0" y="119"/>
                  <a:pt x="10" y="136"/>
                  <a:pt x="12" y="139"/>
                </a:cubicBezTo>
                <a:cubicBezTo>
                  <a:pt x="12" y="139"/>
                  <a:pt x="12" y="139"/>
                  <a:pt x="12" y="139"/>
                </a:cubicBezTo>
                <a:cubicBezTo>
                  <a:pt x="88" y="264"/>
                  <a:pt x="88" y="264"/>
                  <a:pt x="88" y="264"/>
                </a:cubicBezTo>
                <a:cubicBezTo>
                  <a:pt x="88" y="264"/>
                  <a:pt x="88" y="264"/>
                  <a:pt x="88" y="264"/>
                </a:cubicBezTo>
                <a:cubicBezTo>
                  <a:pt x="96" y="279"/>
                  <a:pt x="109" y="288"/>
                  <a:pt x="122" y="288"/>
                </a:cubicBezTo>
                <a:cubicBezTo>
                  <a:pt x="428" y="288"/>
                  <a:pt x="428" y="288"/>
                  <a:pt x="428" y="288"/>
                </a:cubicBezTo>
                <a:cubicBezTo>
                  <a:pt x="444" y="288"/>
                  <a:pt x="458" y="274"/>
                  <a:pt x="458" y="257"/>
                </a:cubicBezTo>
                <a:cubicBezTo>
                  <a:pt x="458" y="70"/>
                  <a:pt x="458" y="70"/>
                  <a:pt x="458" y="70"/>
                </a:cubicBezTo>
                <a:cubicBezTo>
                  <a:pt x="458" y="53"/>
                  <a:pt x="444" y="39"/>
                  <a:pt x="428" y="39"/>
                </a:cubicBezTo>
                <a:cubicBezTo>
                  <a:pt x="428" y="39"/>
                  <a:pt x="370" y="39"/>
                  <a:pt x="350" y="39"/>
                </a:cubicBezTo>
                <a:cubicBezTo>
                  <a:pt x="350" y="35"/>
                  <a:pt x="350" y="31"/>
                  <a:pt x="350" y="31"/>
                </a:cubicBezTo>
                <a:cubicBezTo>
                  <a:pt x="350" y="13"/>
                  <a:pt x="339" y="0"/>
                  <a:pt x="325" y="0"/>
                </a:cubicBezTo>
                <a:lnTo>
                  <a:pt x="225" y="0"/>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2" name="Freeform 568"/>
          <p:cNvSpPr>
            <a:spLocks/>
          </p:cNvSpPr>
          <p:nvPr userDrawn="1"/>
        </p:nvSpPr>
        <p:spPr bwMode="auto">
          <a:xfrm>
            <a:off x="6567482" y="3823851"/>
            <a:ext cx="337035" cy="336947"/>
          </a:xfrm>
          <a:custGeom>
            <a:avLst/>
            <a:gdLst/>
            <a:ahLst/>
            <a:cxnLst>
              <a:cxn ang="0">
                <a:pos x="22" y="290"/>
              </a:cxn>
              <a:cxn ang="0">
                <a:pos x="52" y="66"/>
              </a:cxn>
              <a:cxn ang="0">
                <a:pos x="40" y="127"/>
              </a:cxn>
              <a:cxn ang="0">
                <a:pos x="130" y="361"/>
              </a:cxn>
              <a:cxn ang="0">
                <a:pos x="186" y="339"/>
              </a:cxn>
              <a:cxn ang="0">
                <a:pos x="183" y="322"/>
              </a:cxn>
              <a:cxn ang="0">
                <a:pos x="154" y="278"/>
              </a:cxn>
              <a:cxn ang="0">
                <a:pos x="163" y="257"/>
              </a:cxn>
              <a:cxn ang="0">
                <a:pos x="103" y="213"/>
              </a:cxn>
              <a:cxn ang="0">
                <a:pos x="69" y="113"/>
              </a:cxn>
              <a:cxn ang="0">
                <a:pos x="84" y="69"/>
              </a:cxn>
              <a:cxn ang="0">
                <a:pos x="93" y="31"/>
              </a:cxn>
              <a:cxn ang="0">
                <a:pos x="127" y="19"/>
              </a:cxn>
              <a:cxn ang="0">
                <a:pos x="147" y="29"/>
              </a:cxn>
              <a:cxn ang="0">
                <a:pos x="199" y="41"/>
              </a:cxn>
              <a:cxn ang="0">
                <a:pos x="249" y="91"/>
              </a:cxn>
              <a:cxn ang="0">
                <a:pos x="250" y="102"/>
              </a:cxn>
              <a:cxn ang="0">
                <a:pos x="238" y="119"/>
              </a:cxn>
              <a:cxn ang="0">
                <a:pos x="181" y="172"/>
              </a:cxn>
              <a:cxn ang="0">
                <a:pos x="172" y="167"/>
              </a:cxn>
              <a:cxn ang="0">
                <a:pos x="165" y="161"/>
              </a:cxn>
              <a:cxn ang="0">
                <a:pos x="151" y="167"/>
              </a:cxn>
              <a:cxn ang="0">
                <a:pos x="156" y="181"/>
              </a:cxn>
              <a:cxn ang="0">
                <a:pos x="177" y="197"/>
              </a:cxn>
              <a:cxn ang="0">
                <a:pos x="188" y="213"/>
              </a:cxn>
              <a:cxn ang="0">
                <a:pos x="201" y="208"/>
              </a:cxn>
              <a:cxn ang="0">
                <a:pos x="256" y="225"/>
              </a:cxn>
              <a:cxn ang="0">
                <a:pos x="330" y="259"/>
              </a:cxn>
              <a:cxn ang="0">
                <a:pos x="315" y="307"/>
              </a:cxn>
              <a:cxn ang="0">
                <a:pos x="283" y="354"/>
              </a:cxn>
              <a:cxn ang="0">
                <a:pos x="352" y="113"/>
              </a:cxn>
              <a:cxn ang="0">
                <a:pos x="170" y="26"/>
              </a:cxn>
              <a:cxn ang="0">
                <a:pos x="199" y="0"/>
              </a:cxn>
              <a:cxn ang="0">
                <a:pos x="399" y="200"/>
              </a:cxn>
              <a:cxn ang="0">
                <a:pos x="222" y="398"/>
              </a:cxn>
              <a:cxn ang="0">
                <a:pos x="265" y="324"/>
              </a:cxn>
              <a:cxn ang="0">
                <a:pos x="309" y="273"/>
              </a:cxn>
              <a:cxn ang="0">
                <a:pos x="208" y="233"/>
              </a:cxn>
              <a:cxn ang="0">
                <a:pos x="166" y="226"/>
              </a:cxn>
              <a:cxn ang="0">
                <a:pos x="132" y="192"/>
              </a:cxn>
              <a:cxn ang="0">
                <a:pos x="148" y="140"/>
              </a:cxn>
              <a:cxn ang="0">
                <a:pos x="182" y="144"/>
              </a:cxn>
              <a:cxn ang="0">
                <a:pos x="225" y="97"/>
              </a:cxn>
              <a:cxn ang="0">
                <a:pos x="185" y="62"/>
              </a:cxn>
              <a:cxn ang="0">
                <a:pos x="110" y="48"/>
              </a:cxn>
              <a:cxn ang="0">
                <a:pos x="95" y="111"/>
              </a:cxn>
              <a:cxn ang="0">
                <a:pos x="102" y="179"/>
              </a:cxn>
              <a:cxn ang="0">
                <a:pos x="159" y="224"/>
              </a:cxn>
              <a:cxn ang="0">
                <a:pos x="189" y="256"/>
              </a:cxn>
              <a:cxn ang="0">
                <a:pos x="178" y="276"/>
              </a:cxn>
              <a:cxn ang="0">
                <a:pos x="183" y="287"/>
              </a:cxn>
              <a:cxn ang="0">
                <a:pos x="210" y="332"/>
              </a:cxn>
              <a:cxn ang="0">
                <a:pos x="184" y="398"/>
              </a:cxn>
            </a:cxnLst>
            <a:rect l="0" t="0" r="r" b="b"/>
            <a:pathLst>
              <a:path w="399" h="398">
                <a:moveTo>
                  <a:pt x="183" y="398"/>
                </a:moveTo>
                <a:cubicBezTo>
                  <a:pt x="182" y="398"/>
                  <a:pt x="156" y="397"/>
                  <a:pt x="122" y="384"/>
                </a:cubicBezTo>
                <a:cubicBezTo>
                  <a:pt x="89" y="370"/>
                  <a:pt x="48" y="342"/>
                  <a:pt x="22" y="290"/>
                </a:cubicBezTo>
                <a:cubicBezTo>
                  <a:pt x="6" y="259"/>
                  <a:pt x="0" y="228"/>
                  <a:pt x="0" y="200"/>
                </a:cubicBezTo>
                <a:cubicBezTo>
                  <a:pt x="0" y="168"/>
                  <a:pt x="8" y="140"/>
                  <a:pt x="18" y="117"/>
                </a:cubicBezTo>
                <a:cubicBezTo>
                  <a:pt x="29" y="94"/>
                  <a:pt x="41" y="77"/>
                  <a:pt x="52" y="66"/>
                </a:cubicBezTo>
                <a:cubicBezTo>
                  <a:pt x="56" y="61"/>
                  <a:pt x="64" y="61"/>
                  <a:pt x="68" y="66"/>
                </a:cubicBezTo>
                <a:cubicBezTo>
                  <a:pt x="73" y="70"/>
                  <a:pt x="73" y="78"/>
                  <a:pt x="69" y="82"/>
                </a:cubicBezTo>
                <a:cubicBezTo>
                  <a:pt x="61" y="90"/>
                  <a:pt x="49" y="106"/>
                  <a:pt x="40" y="127"/>
                </a:cubicBezTo>
                <a:cubicBezTo>
                  <a:pt x="31" y="147"/>
                  <a:pt x="24" y="172"/>
                  <a:pt x="24" y="200"/>
                </a:cubicBezTo>
                <a:cubicBezTo>
                  <a:pt x="24" y="225"/>
                  <a:pt x="29" y="251"/>
                  <a:pt x="43" y="279"/>
                </a:cubicBezTo>
                <a:cubicBezTo>
                  <a:pt x="66" y="325"/>
                  <a:pt x="100" y="349"/>
                  <a:pt x="130" y="361"/>
                </a:cubicBezTo>
                <a:cubicBezTo>
                  <a:pt x="149" y="369"/>
                  <a:pt x="166" y="373"/>
                  <a:pt x="176" y="374"/>
                </a:cubicBezTo>
                <a:cubicBezTo>
                  <a:pt x="176" y="372"/>
                  <a:pt x="177" y="370"/>
                  <a:pt x="178" y="368"/>
                </a:cubicBezTo>
                <a:cubicBezTo>
                  <a:pt x="181" y="359"/>
                  <a:pt x="184" y="348"/>
                  <a:pt x="186" y="339"/>
                </a:cubicBezTo>
                <a:cubicBezTo>
                  <a:pt x="187" y="336"/>
                  <a:pt x="187" y="334"/>
                  <a:pt x="187" y="332"/>
                </a:cubicBezTo>
                <a:cubicBezTo>
                  <a:pt x="187" y="330"/>
                  <a:pt x="187" y="329"/>
                  <a:pt x="186" y="328"/>
                </a:cubicBezTo>
                <a:cubicBezTo>
                  <a:pt x="186" y="326"/>
                  <a:pt x="185" y="324"/>
                  <a:pt x="183" y="322"/>
                </a:cubicBezTo>
                <a:cubicBezTo>
                  <a:pt x="180" y="318"/>
                  <a:pt x="174" y="312"/>
                  <a:pt x="166" y="303"/>
                </a:cubicBezTo>
                <a:cubicBezTo>
                  <a:pt x="162" y="299"/>
                  <a:pt x="159" y="295"/>
                  <a:pt x="157" y="290"/>
                </a:cubicBezTo>
                <a:cubicBezTo>
                  <a:pt x="155" y="286"/>
                  <a:pt x="154" y="282"/>
                  <a:pt x="154" y="278"/>
                </a:cubicBezTo>
                <a:cubicBezTo>
                  <a:pt x="154" y="274"/>
                  <a:pt x="155" y="270"/>
                  <a:pt x="156" y="267"/>
                </a:cubicBezTo>
                <a:cubicBezTo>
                  <a:pt x="158" y="264"/>
                  <a:pt x="159" y="262"/>
                  <a:pt x="161" y="260"/>
                </a:cubicBezTo>
                <a:cubicBezTo>
                  <a:pt x="161" y="259"/>
                  <a:pt x="162" y="258"/>
                  <a:pt x="163" y="257"/>
                </a:cubicBezTo>
                <a:cubicBezTo>
                  <a:pt x="163" y="257"/>
                  <a:pt x="163" y="256"/>
                  <a:pt x="162" y="256"/>
                </a:cubicBezTo>
                <a:cubicBezTo>
                  <a:pt x="159" y="253"/>
                  <a:pt x="153" y="249"/>
                  <a:pt x="147" y="244"/>
                </a:cubicBezTo>
                <a:cubicBezTo>
                  <a:pt x="133" y="235"/>
                  <a:pt x="117" y="224"/>
                  <a:pt x="103" y="213"/>
                </a:cubicBezTo>
                <a:cubicBezTo>
                  <a:pt x="94" y="205"/>
                  <a:pt x="86" y="198"/>
                  <a:pt x="81" y="190"/>
                </a:cubicBezTo>
                <a:cubicBezTo>
                  <a:pt x="72" y="173"/>
                  <a:pt x="67" y="151"/>
                  <a:pt x="67" y="131"/>
                </a:cubicBezTo>
                <a:cubicBezTo>
                  <a:pt x="67" y="125"/>
                  <a:pt x="67" y="119"/>
                  <a:pt x="69" y="113"/>
                </a:cubicBezTo>
                <a:cubicBezTo>
                  <a:pt x="70" y="107"/>
                  <a:pt x="72" y="102"/>
                  <a:pt x="76" y="97"/>
                </a:cubicBezTo>
                <a:cubicBezTo>
                  <a:pt x="77" y="95"/>
                  <a:pt x="79" y="91"/>
                  <a:pt x="81" y="86"/>
                </a:cubicBezTo>
                <a:cubicBezTo>
                  <a:pt x="82" y="81"/>
                  <a:pt x="83" y="75"/>
                  <a:pt x="84" y="69"/>
                </a:cubicBezTo>
                <a:cubicBezTo>
                  <a:pt x="86" y="58"/>
                  <a:pt x="87" y="47"/>
                  <a:pt x="87" y="43"/>
                </a:cubicBezTo>
                <a:cubicBezTo>
                  <a:pt x="87" y="41"/>
                  <a:pt x="87" y="41"/>
                  <a:pt x="87" y="41"/>
                </a:cubicBezTo>
                <a:cubicBezTo>
                  <a:pt x="87" y="37"/>
                  <a:pt x="90" y="33"/>
                  <a:pt x="93" y="31"/>
                </a:cubicBezTo>
                <a:cubicBezTo>
                  <a:pt x="115" y="19"/>
                  <a:pt x="115" y="19"/>
                  <a:pt x="115" y="19"/>
                </a:cubicBezTo>
                <a:cubicBezTo>
                  <a:pt x="119" y="17"/>
                  <a:pt x="124" y="17"/>
                  <a:pt x="127" y="19"/>
                </a:cubicBezTo>
                <a:cubicBezTo>
                  <a:pt x="127" y="19"/>
                  <a:pt x="127" y="19"/>
                  <a:pt x="127" y="19"/>
                </a:cubicBezTo>
                <a:cubicBezTo>
                  <a:pt x="128" y="20"/>
                  <a:pt x="128" y="20"/>
                  <a:pt x="128" y="20"/>
                </a:cubicBezTo>
                <a:cubicBezTo>
                  <a:pt x="129" y="21"/>
                  <a:pt x="131" y="21"/>
                  <a:pt x="133" y="22"/>
                </a:cubicBezTo>
                <a:cubicBezTo>
                  <a:pt x="136" y="24"/>
                  <a:pt x="141" y="27"/>
                  <a:pt x="147" y="29"/>
                </a:cubicBezTo>
                <a:cubicBezTo>
                  <a:pt x="158" y="34"/>
                  <a:pt x="173" y="39"/>
                  <a:pt x="185" y="39"/>
                </a:cubicBezTo>
                <a:cubicBezTo>
                  <a:pt x="186" y="39"/>
                  <a:pt x="188" y="39"/>
                  <a:pt x="190" y="39"/>
                </a:cubicBezTo>
                <a:cubicBezTo>
                  <a:pt x="193" y="38"/>
                  <a:pt x="196" y="39"/>
                  <a:pt x="199" y="41"/>
                </a:cubicBezTo>
                <a:cubicBezTo>
                  <a:pt x="199" y="41"/>
                  <a:pt x="217" y="57"/>
                  <a:pt x="232" y="70"/>
                </a:cubicBezTo>
                <a:cubicBezTo>
                  <a:pt x="237" y="75"/>
                  <a:pt x="241" y="80"/>
                  <a:pt x="244" y="84"/>
                </a:cubicBezTo>
                <a:cubicBezTo>
                  <a:pt x="246" y="86"/>
                  <a:pt x="248" y="88"/>
                  <a:pt x="249" y="91"/>
                </a:cubicBezTo>
                <a:cubicBezTo>
                  <a:pt x="250" y="93"/>
                  <a:pt x="251" y="94"/>
                  <a:pt x="251" y="98"/>
                </a:cubicBezTo>
                <a:cubicBezTo>
                  <a:pt x="251" y="99"/>
                  <a:pt x="251" y="101"/>
                  <a:pt x="251" y="102"/>
                </a:cubicBezTo>
                <a:cubicBezTo>
                  <a:pt x="250" y="102"/>
                  <a:pt x="250" y="102"/>
                  <a:pt x="250" y="102"/>
                </a:cubicBezTo>
                <a:cubicBezTo>
                  <a:pt x="249" y="105"/>
                  <a:pt x="249" y="106"/>
                  <a:pt x="248" y="107"/>
                </a:cubicBezTo>
                <a:cubicBezTo>
                  <a:pt x="247" y="108"/>
                  <a:pt x="246" y="109"/>
                  <a:pt x="245" y="110"/>
                </a:cubicBezTo>
                <a:cubicBezTo>
                  <a:pt x="243" y="113"/>
                  <a:pt x="241" y="115"/>
                  <a:pt x="238" y="119"/>
                </a:cubicBezTo>
                <a:cubicBezTo>
                  <a:pt x="233" y="125"/>
                  <a:pt x="225" y="132"/>
                  <a:pt x="218" y="140"/>
                </a:cubicBezTo>
                <a:cubicBezTo>
                  <a:pt x="204" y="155"/>
                  <a:pt x="190" y="169"/>
                  <a:pt x="190" y="169"/>
                </a:cubicBezTo>
                <a:cubicBezTo>
                  <a:pt x="188" y="171"/>
                  <a:pt x="184" y="173"/>
                  <a:pt x="181" y="172"/>
                </a:cubicBezTo>
                <a:cubicBezTo>
                  <a:pt x="177" y="172"/>
                  <a:pt x="174" y="170"/>
                  <a:pt x="172" y="167"/>
                </a:cubicBezTo>
                <a:cubicBezTo>
                  <a:pt x="172" y="167"/>
                  <a:pt x="172" y="167"/>
                  <a:pt x="172" y="167"/>
                </a:cubicBezTo>
                <a:cubicBezTo>
                  <a:pt x="172" y="167"/>
                  <a:pt x="172" y="167"/>
                  <a:pt x="172" y="167"/>
                </a:cubicBezTo>
                <a:cubicBezTo>
                  <a:pt x="172" y="167"/>
                  <a:pt x="172" y="166"/>
                  <a:pt x="172" y="166"/>
                </a:cubicBezTo>
                <a:cubicBezTo>
                  <a:pt x="171" y="166"/>
                  <a:pt x="171" y="165"/>
                  <a:pt x="170" y="164"/>
                </a:cubicBezTo>
                <a:cubicBezTo>
                  <a:pt x="169" y="163"/>
                  <a:pt x="167" y="161"/>
                  <a:pt x="165" y="161"/>
                </a:cubicBezTo>
                <a:cubicBezTo>
                  <a:pt x="164" y="160"/>
                  <a:pt x="163" y="160"/>
                  <a:pt x="162" y="160"/>
                </a:cubicBezTo>
                <a:cubicBezTo>
                  <a:pt x="161" y="160"/>
                  <a:pt x="160" y="160"/>
                  <a:pt x="158" y="161"/>
                </a:cubicBezTo>
                <a:cubicBezTo>
                  <a:pt x="157" y="162"/>
                  <a:pt x="154" y="164"/>
                  <a:pt x="151" y="167"/>
                </a:cubicBezTo>
                <a:cubicBezTo>
                  <a:pt x="148" y="171"/>
                  <a:pt x="148" y="173"/>
                  <a:pt x="148" y="173"/>
                </a:cubicBezTo>
                <a:cubicBezTo>
                  <a:pt x="148" y="174"/>
                  <a:pt x="148" y="174"/>
                  <a:pt x="149" y="176"/>
                </a:cubicBezTo>
                <a:cubicBezTo>
                  <a:pt x="151" y="178"/>
                  <a:pt x="153" y="180"/>
                  <a:pt x="156" y="181"/>
                </a:cubicBezTo>
                <a:cubicBezTo>
                  <a:pt x="162" y="185"/>
                  <a:pt x="169" y="187"/>
                  <a:pt x="169" y="187"/>
                </a:cubicBezTo>
                <a:cubicBezTo>
                  <a:pt x="169" y="187"/>
                  <a:pt x="169" y="187"/>
                  <a:pt x="169" y="187"/>
                </a:cubicBezTo>
                <a:cubicBezTo>
                  <a:pt x="173" y="188"/>
                  <a:pt x="177" y="192"/>
                  <a:pt x="177" y="197"/>
                </a:cubicBezTo>
                <a:cubicBezTo>
                  <a:pt x="178" y="203"/>
                  <a:pt x="181" y="207"/>
                  <a:pt x="183" y="210"/>
                </a:cubicBezTo>
                <a:cubicBezTo>
                  <a:pt x="185" y="212"/>
                  <a:pt x="188" y="213"/>
                  <a:pt x="188" y="213"/>
                </a:cubicBezTo>
                <a:cubicBezTo>
                  <a:pt x="188" y="213"/>
                  <a:pt x="188" y="213"/>
                  <a:pt x="188" y="213"/>
                </a:cubicBezTo>
                <a:cubicBezTo>
                  <a:pt x="188" y="213"/>
                  <a:pt x="188" y="213"/>
                  <a:pt x="188" y="213"/>
                </a:cubicBezTo>
                <a:cubicBezTo>
                  <a:pt x="191" y="211"/>
                  <a:pt x="193" y="210"/>
                  <a:pt x="195" y="209"/>
                </a:cubicBezTo>
                <a:cubicBezTo>
                  <a:pt x="197" y="209"/>
                  <a:pt x="199" y="208"/>
                  <a:pt x="201" y="208"/>
                </a:cubicBezTo>
                <a:cubicBezTo>
                  <a:pt x="205" y="208"/>
                  <a:pt x="208" y="209"/>
                  <a:pt x="212" y="210"/>
                </a:cubicBezTo>
                <a:cubicBezTo>
                  <a:pt x="216" y="211"/>
                  <a:pt x="221" y="212"/>
                  <a:pt x="225" y="214"/>
                </a:cubicBezTo>
                <a:cubicBezTo>
                  <a:pt x="235" y="217"/>
                  <a:pt x="245" y="221"/>
                  <a:pt x="256" y="225"/>
                </a:cubicBezTo>
                <a:cubicBezTo>
                  <a:pt x="277" y="234"/>
                  <a:pt x="300" y="244"/>
                  <a:pt x="312" y="249"/>
                </a:cubicBezTo>
                <a:cubicBezTo>
                  <a:pt x="316" y="250"/>
                  <a:pt x="319" y="251"/>
                  <a:pt x="320" y="252"/>
                </a:cubicBezTo>
                <a:cubicBezTo>
                  <a:pt x="324" y="253"/>
                  <a:pt x="327" y="255"/>
                  <a:pt x="330" y="259"/>
                </a:cubicBezTo>
                <a:cubicBezTo>
                  <a:pt x="332" y="262"/>
                  <a:pt x="333" y="266"/>
                  <a:pt x="333" y="270"/>
                </a:cubicBezTo>
                <a:cubicBezTo>
                  <a:pt x="333" y="277"/>
                  <a:pt x="331" y="282"/>
                  <a:pt x="328" y="288"/>
                </a:cubicBezTo>
                <a:cubicBezTo>
                  <a:pt x="324" y="294"/>
                  <a:pt x="320" y="301"/>
                  <a:pt x="315" y="307"/>
                </a:cubicBezTo>
                <a:cubicBezTo>
                  <a:pt x="305" y="319"/>
                  <a:pt x="293" y="332"/>
                  <a:pt x="279" y="343"/>
                </a:cubicBezTo>
                <a:cubicBezTo>
                  <a:pt x="269" y="351"/>
                  <a:pt x="259" y="360"/>
                  <a:pt x="252" y="368"/>
                </a:cubicBezTo>
                <a:cubicBezTo>
                  <a:pt x="261" y="365"/>
                  <a:pt x="272" y="360"/>
                  <a:pt x="283" y="354"/>
                </a:cubicBezTo>
                <a:cubicBezTo>
                  <a:pt x="305" y="343"/>
                  <a:pt x="328" y="324"/>
                  <a:pt x="346" y="298"/>
                </a:cubicBezTo>
                <a:cubicBezTo>
                  <a:pt x="363" y="272"/>
                  <a:pt x="375" y="239"/>
                  <a:pt x="375" y="200"/>
                </a:cubicBezTo>
                <a:cubicBezTo>
                  <a:pt x="375" y="166"/>
                  <a:pt x="366" y="137"/>
                  <a:pt x="352" y="113"/>
                </a:cubicBezTo>
                <a:cubicBezTo>
                  <a:pt x="338" y="89"/>
                  <a:pt x="319" y="69"/>
                  <a:pt x="300" y="55"/>
                </a:cubicBezTo>
                <a:cubicBezTo>
                  <a:pt x="269" y="34"/>
                  <a:pt x="234" y="24"/>
                  <a:pt x="199" y="24"/>
                </a:cubicBezTo>
                <a:cubicBezTo>
                  <a:pt x="189" y="24"/>
                  <a:pt x="179" y="25"/>
                  <a:pt x="170" y="26"/>
                </a:cubicBezTo>
                <a:cubicBezTo>
                  <a:pt x="163" y="27"/>
                  <a:pt x="157" y="23"/>
                  <a:pt x="156" y="16"/>
                </a:cubicBezTo>
                <a:cubicBezTo>
                  <a:pt x="155" y="10"/>
                  <a:pt x="160" y="4"/>
                  <a:pt x="166" y="3"/>
                </a:cubicBezTo>
                <a:cubicBezTo>
                  <a:pt x="177" y="1"/>
                  <a:pt x="188" y="0"/>
                  <a:pt x="199" y="0"/>
                </a:cubicBezTo>
                <a:cubicBezTo>
                  <a:pt x="238" y="0"/>
                  <a:pt x="278" y="12"/>
                  <a:pt x="313" y="36"/>
                </a:cubicBezTo>
                <a:cubicBezTo>
                  <a:pt x="335" y="52"/>
                  <a:pt x="357" y="74"/>
                  <a:pt x="372" y="101"/>
                </a:cubicBezTo>
                <a:cubicBezTo>
                  <a:pt x="388" y="129"/>
                  <a:pt x="399" y="162"/>
                  <a:pt x="399" y="200"/>
                </a:cubicBezTo>
                <a:cubicBezTo>
                  <a:pt x="399" y="244"/>
                  <a:pt x="385" y="282"/>
                  <a:pt x="365" y="311"/>
                </a:cubicBezTo>
                <a:cubicBezTo>
                  <a:pt x="345" y="340"/>
                  <a:pt x="319" y="361"/>
                  <a:pt x="294" y="375"/>
                </a:cubicBezTo>
                <a:cubicBezTo>
                  <a:pt x="257" y="395"/>
                  <a:pt x="223" y="398"/>
                  <a:pt x="222" y="398"/>
                </a:cubicBezTo>
                <a:cubicBezTo>
                  <a:pt x="217" y="398"/>
                  <a:pt x="213" y="396"/>
                  <a:pt x="211" y="392"/>
                </a:cubicBezTo>
                <a:cubicBezTo>
                  <a:pt x="208" y="388"/>
                  <a:pt x="209" y="383"/>
                  <a:pt x="211" y="379"/>
                </a:cubicBezTo>
                <a:cubicBezTo>
                  <a:pt x="212" y="379"/>
                  <a:pt x="232" y="349"/>
                  <a:pt x="265" y="324"/>
                </a:cubicBezTo>
                <a:cubicBezTo>
                  <a:pt x="274" y="317"/>
                  <a:pt x="282" y="309"/>
                  <a:pt x="290" y="301"/>
                </a:cubicBezTo>
                <a:cubicBezTo>
                  <a:pt x="297" y="292"/>
                  <a:pt x="304" y="284"/>
                  <a:pt x="307" y="277"/>
                </a:cubicBezTo>
                <a:cubicBezTo>
                  <a:pt x="308" y="276"/>
                  <a:pt x="309" y="274"/>
                  <a:pt x="309" y="273"/>
                </a:cubicBezTo>
                <a:cubicBezTo>
                  <a:pt x="305" y="271"/>
                  <a:pt x="300" y="269"/>
                  <a:pt x="294" y="266"/>
                </a:cubicBezTo>
                <a:cubicBezTo>
                  <a:pt x="285" y="263"/>
                  <a:pt x="276" y="259"/>
                  <a:pt x="265" y="254"/>
                </a:cubicBezTo>
                <a:cubicBezTo>
                  <a:pt x="244" y="246"/>
                  <a:pt x="222" y="236"/>
                  <a:pt x="208" y="233"/>
                </a:cubicBezTo>
                <a:cubicBezTo>
                  <a:pt x="206" y="232"/>
                  <a:pt x="203" y="232"/>
                  <a:pt x="202" y="232"/>
                </a:cubicBezTo>
                <a:cubicBezTo>
                  <a:pt x="198" y="235"/>
                  <a:pt x="193" y="236"/>
                  <a:pt x="188" y="236"/>
                </a:cubicBezTo>
                <a:cubicBezTo>
                  <a:pt x="179" y="236"/>
                  <a:pt x="172" y="232"/>
                  <a:pt x="166" y="226"/>
                </a:cubicBezTo>
                <a:cubicBezTo>
                  <a:pt x="161" y="221"/>
                  <a:pt x="158" y="214"/>
                  <a:pt x="156" y="207"/>
                </a:cubicBezTo>
                <a:cubicBezTo>
                  <a:pt x="154" y="207"/>
                  <a:pt x="153" y="206"/>
                  <a:pt x="151" y="205"/>
                </a:cubicBezTo>
                <a:cubicBezTo>
                  <a:pt x="145" y="203"/>
                  <a:pt x="138" y="199"/>
                  <a:pt x="132" y="192"/>
                </a:cubicBezTo>
                <a:cubicBezTo>
                  <a:pt x="128" y="187"/>
                  <a:pt x="124" y="181"/>
                  <a:pt x="124" y="173"/>
                </a:cubicBezTo>
                <a:cubicBezTo>
                  <a:pt x="124" y="165"/>
                  <a:pt x="128" y="158"/>
                  <a:pt x="134" y="151"/>
                </a:cubicBezTo>
                <a:cubicBezTo>
                  <a:pt x="138" y="146"/>
                  <a:pt x="143" y="143"/>
                  <a:pt x="148" y="140"/>
                </a:cubicBezTo>
                <a:cubicBezTo>
                  <a:pt x="152" y="138"/>
                  <a:pt x="157" y="136"/>
                  <a:pt x="162" y="136"/>
                </a:cubicBezTo>
                <a:cubicBezTo>
                  <a:pt x="167" y="136"/>
                  <a:pt x="172" y="138"/>
                  <a:pt x="176" y="139"/>
                </a:cubicBezTo>
                <a:cubicBezTo>
                  <a:pt x="178" y="141"/>
                  <a:pt x="180" y="142"/>
                  <a:pt x="182" y="144"/>
                </a:cubicBezTo>
                <a:cubicBezTo>
                  <a:pt x="186" y="140"/>
                  <a:pt x="190" y="136"/>
                  <a:pt x="194" y="131"/>
                </a:cubicBezTo>
                <a:cubicBezTo>
                  <a:pt x="206" y="119"/>
                  <a:pt x="219" y="105"/>
                  <a:pt x="225" y="98"/>
                </a:cubicBezTo>
                <a:cubicBezTo>
                  <a:pt x="225" y="97"/>
                  <a:pt x="225" y="97"/>
                  <a:pt x="225" y="97"/>
                </a:cubicBezTo>
                <a:cubicBezTo>
                  <a:pt x="222" y="93"/>
                  <a:pt x="217" y="89"/>
                  <a:pt x="212" y="84"/>
                </a:cubicBezTo>
                <a:cubicBezTo>
                  <a:pt x="203" y="76"/>
                  <a:pt x="193" y="67"/>
                  <a:pt x="188" y="62"/>
                </a:cubicBezTo>
                <a:cubicBezTo>
                  <a:pt x="187" y="62"/>
                  <a:pt x="186" y="62"/>
                  <a:pt x="185" y="62"/>
                </a:cubicBezTo>
                <a:cubicBezTo>
                  <a:pt x="167" y="62"/>
                  <a:pt x="150" y="56"/>
                  <a:pt x="137" y="51"/>
                </a:cubicBezTo>
                <a:cubicBezTo>
                  <a:pt x="131" y="48"/>
                  <a:pt x="125" y="45"/>
                  <a:pt x="121" y="43"/>
                </a:cubicBezTo>
                <a:cubicBezTo>
                  <a:pt x="110" y="48"/>
                  <a:pt x="110" y="48"/>
                  <a:pt x="110" y="48"/>
                </a:cubicBezTo>
                <a:cubicBezTo>
                  <a:pt x="110" y="51"/>
                  <a:pt x="110" y="54"/>
                  <a:pt x="109" y="58"/>
                </a:cubicBezTo>
                <a:cubicBezTo>
                  <a:pt x="108" y="67"/>
                  <a:pt x="107" y="79"/>
                  <a:pt x="104" y="90"/>
                </a:cubicBezTo>
                <a:cubicBezTo>
                  <a:pt x="102" y="97"/>
                  <a:pt x="99" y="104"/>
                  <a:pt x="95" y="111"/>
                </a:cubicBezTo>
                <a:cubicBezTo>
                  <a:pt x="93" y="112"/>
                  <a:pt x="92" y="115"/>
                  <a:pt x="91" y="118"/>
                </a:cubicBezTo>
                <a:cubicBezTo>
                  <a:pt x="91" y="122"/>
                  <a:pt x="90" y="126"/>
                  <a:pt x="90" y="131"/>
                </a:cubicBezTo>
                <a:cubicBezTo>
                  <a:pt x="90" y="147"/>
                  <a:pt x="95" y="166"/>
                  <a:pt x="102" y="179"/>
                </a:cubicBezTo>
                <a:cubicBezTo>
                  <a:pt x="103" y="180"/>
                  <a:pt x="106" y="184"/>
                  <a:pt x="109" y="187"/>
                </a:cubicBezTo>
                <a:cubicBezTo>
                  <a:pt x="113" y="191"/>
                  <a:pt x="118" y="195"/>
                  <a:pt x="124" y="199"/>
                </a:cubicBezTo>
                <a:cubicBezTo>
                  <a:pt x="135" y="208"/>
                  <a:pt x="148" y="216"/>
                  <a:pt x="159" y="224"/>
                </a:cubicBezTo>
                <a:cubicBezTo>
                  <a:pt x="166" y="230"/>
                  <a:pt x="173" y="234"/>
                  <a:pt x="178" y="239"/>
                </a:cubicBezTo>
                <a:cubicBezTo>
                  <a:pt x="181" y="242"/>
                  <a:pt x="184" y="244"/>
                  <a:pt x="186" y="248"/>
                </a:cubicBezTo>
                <a:cubicBezTo>
                  <a:pt x="187" y="250"/>
                  <a:pt x="188" y="252"/>
                  <a:pt x="189" y="256"/>
                </a:cubicBezTo>
                <a:cubicBezTo>
                  <a:pt x="189" y="258"/>
                  <a:pt x="188" y="260"/>
                  <a:pt x="187" y="262"/>
                </a:cubicBezTo>
                <a:cubicBezTo>
                  <a:pt x="185" y="266"/>
                  <a:pt x="183" y="269"/>
                  <a:pt x="181" y="271"/>
                </a:cubicBezTo>
                <a:cubicBezTo>
                  <a:pt x="179" y="274"/>
                  <a:pt x="178" y="275"/>
                  <a:pt x="178" y="276"/>
                </a:cubicBezTo>
                <a:cubicBezTo>
                  <a:pt x="178" y="277"/>
                  <a:pt x="178" y="277"/>
                  <a:pt x="178" y="278"/>
                </a:cubicBezTo>
                <a:cubicBezTo>
                  <a:pt x="178" y="278"/>
                  <a:pt x="178" y="279"/>
                  <a:pt x="178" y="280"/>
                </a:cubicBezTo>
                <a:cubicBezTo>
                  <a:pt x="179" y="282"/>
                  <a:pt x="181" y="284"/>
                  <a:pt x="183" y="287"/>
                </a:cubicBezTo>
                <a:cubicBezTo>
                  <a:pt x="189" y="293"/>
                  <a:pt x="194" y="298"/>
                  <a:pt x="198" y="303"/>
                </a:cubicBezTo>
                <a:cubicBezTo>
                  <a:pt x="202" y="308"/>
                  <a:pt x="206" y="313"/>
                  <a:pt x="208" y="319"/>
                </a:cubicBezTo>
                <a:cubicBezTo>
                  <a:pt x="210" y="323"/>
                  <a:pt x="210" y="328"/>
                  <a:pt x="210" y="332"/>
                </a:cubicBezTo>
                <a:cubicBezTo>
                  <a:pt x="210" y="336"/>
                  <a:pt x="210" y="340"/>
                  <a:pt x="209" y="344"/>
                </a:cubicBezTo>
                <a:cubicBezTo>
                  <a:pt x="204" y="364"/>
                  <a:pt x="195" y="390"/>
                  <a:pt x="195" y="391"/>
                </a:cubicBezTo>
                <a:cubicBezTo>
                  <a:pt x="193" y="395"/>
                  <a:pt x="189" y="398"/>
                  <a:pt x="184" y="398"/>
                </a:cubicBezTo>
                <a:lnTo>
                  <a:pt x="183" y="398"/>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3" name="Freeform 572"/>
          <p:cNvSpPr>
            <a:spLocks/>
          </p:cNvSpPr>
          <p:nvPr userDrawn="1"/>
        </p:nvSpPr>
        <p:spPr bwMode="auto">
          <a:xfrm>
            <a:off x="6563905" y="2806055"/>
            <a:ext cx="344181" cy="292894"/>
          </a:xfrm>
          <a:custGeom>
            <a:avLst/>
            <a:gdLst/>
            <a:ahLst/>
            <a:cxnLst>
              <a:cxn ang="0">
                <a:pos x="406" y="233"/>
              </a:cxn>
              <a:cxn ang="0">
                <a:pos x="383" y="124"/>
              </a:cxn>
              <a:cxn ang="0">
                <a:pos x="342" y="120"/>
              </a:cxn>
              <a:cxn ang="0">
                <a:pos x="333" y="124"/>
              </a:cxn>
              <a:cxn ang="0">
                <a:pos x="274" y="147"/>
              </a:cxn>
              <a:cxn ang="0">
                <a:pos x="241" y="103"/>
              </a:cxn>
              <a:cxn ang="0">
                <a:pos x="370" y="61"/>
              </a:cxn>
              <a:cxn ang="0">
                <a:pos x="240" y="19"/>
              </a:cxn>
              <a:cxn ang="0">
                <a:pos x="195" y="0"/>
              </a:cxn>
              <a:cxn ang="0">
                <a:pos x="83" y="29"/>
              </a:cxn>
              <a:cxn ang="0">
                <a:pos x="84" y="93"/>
              </a:cxn>
              <a:cxn ang="0">
                <a:pos x="165" y="129"/>
              </a:cxn>
              <a:cxn ang="0">
                <a:pos x="85" y="147"/>
              </a:cxn>
              <a:cxn ang="0">
                <a:pos x="73" y="123"/>
              </a:cxn>
              <a:cxn ang="0">
                <a:pos x="64" y="120"/>
              </a:cxn>
              <a:cxn ang="0">
                <a:pos x="23" y="124"/>
              </a:cxn>
              <a:cxn ang="0">
                <a:pos x="23" y="343"/>
              </a:cxn>
              <a:cxn ang="0">
                <a:pos x="64" y="346"/>
              </a:cxn>
              <a:cxn ang="0">
                <a:pos x="73" y="343"/>
              </a:cxn>
              <a:cxn ang="0">
                <a:pos x="82" y="220"/>
              </a:cxn>
              <a:cxn ang="0">
                <a:pos x="57" y="319"/>
              </a:cxn>
              <a:cxn ang="0">
                <a:pos x="36" y="310"/>
              </a:cxn>
              <a:cxn ang="0">
                <a:pos x="39" y="147"/>
              </a:cxn>
              <a:cxn ang="0">
                <a:pos x="62" y="163"/>
              </a:cxn>
              <a:cxn ang="0">
                <a:pos x="136" y="174"/>
              </a:cxn>
              <a:cxn ang="0">
                <a:pos x="137" y="174"/>
              </a:cxn>
              <a:cxn ang="0">
                <a:pos x="145" y="171"/>
              </a:cxn>
              <a:cxn ang="0">
                <a:pos x="182" y="153"/>
              </a:cxn>
              <a:cxn ang="0">
                <a:pos x="192" y="139"/>
              </a:cxn>
              <a:cxn ang="0">
                <a:pos x="179" y="77"/>
              </a:cxn>
              <a:cxn ang="0">
                <a:pos x="71" y="60"/>
              </a:cxn>
              <a:cxn ang="0">
                <a:pos x="177" y="45"/>
              </a:cxn>
              <a:cxn ang="0">
                <a:pos x="190" y="32"/>
              </a:cxn>
              <a:cxn ang="0">
                <a:pos x="211" y="27"/>
              </a:cxn>
              <a:cxn ang="0">
                <a:pos x="216" y="32"/>
              </a:cxn>
              <a:cxn ang="0">
                <a:pos x="228" y="45"/>
              </a:cxn>
              <a:cxn ang="0">
                <a:pos x="335" y="60"/>
              </a:cxn>
              <a:cxn ang="0">
                <a:pos x="227" y="77"/>
              </a:cxn>
              <a:cxn ang="0">
                <a:pos x="214" y="90"/>
              </a:cxn>
              <a:cxn ang="0">
                <a:pos x="224" y="152"/>
              </a:cxn>
              <a:cxn ang="0">
                <a:pos x="261" y="171"/>
              </a:cxn>
              <a:cxn ang="0">
                <a:pos x="261" y="171"/>
              </a:cxn>
              <a:cxn ang="0">
                <a:pos x="332" y="174"/>
              </a:cxn>
              <a:cxn ang="0">
                <a:pos x="344" y="164"/>
              </a:cxn>
              <a:cxn ang="0">
                <a:pos x="366" y="147"/>
              </a:cxn>
              <a:cxn ang="0">
                <a:pos x="366" y="319"/>
              </a:cxn>
              <a:cxn ang="0">
                <a:pos x="344" y="303"/>
              </a:cxn>
              <a:cxn ang="0">
                <a:pos x="331" y="293"/>
              </a:cxn>
              <a:cxn ang="0">
                <a:pos x="123" y="293"/>
              </a:cxn>
              <a:cxn ang="0">
                <a:pos x="123" y="320"/>
              </a:cxn>
              <a:cxn ang="0">
                <a:pos x="333" y="343"/>
              </a:cxn>
              <a:cxn ang="0">
                <a:pos x="342" y="346"/>
              </a:cxn>
              <a:cxn ang="0">
                <a:pos x="383" y="343"/>
              </a:cxn>
              <a:cxn ang="0">
                <a:pos x="406" y="233"/>
              </a:cxn>
              <a:cxn ang="0">
                <a:pos x="406" y="233"/>
              </a:cxn>
              <a:cxn ang="0">
                <a:pos x="406" y="233"/>
              </a:cxn>
              <a:cxn ang="0">
                <a:pos x="406" y="233"/>
              </a:cxn>
              <a:cxn ang="0">
                <a:pos x="406" y="233"/>
              </a:cxn>
            </a:cxnLst>
            <a:rect l="0" t="0" r="r" b="b"/>
            <a:pathLst>
              <a:path w="406" h="346">
                <a:moveTo>
                  <a:pt x="406" y="233"/>
                </a:moveTo>
                <a:cubicBezTo>
                  <a:pt x="406" y="233"/>
                  <a:pt x="406" y="233"/>
                  <a:pt x="406" y="233"/>
                </a:cubicBezTo>
                <a:cubicBezTo>
                  <a:pt x="406" y="233"/>
                  <a:pt x="406" y="233"/>
                  <a:pt x="406" y="233"/>
                </a:cubicBezTo>
                <a:cubicBezTo>
                  <a:pt x="406" y="149"/>
                  <a:pt x="386" y="127"/>
                  <a:pt x="383" y="124"/>
                </a:cubicBezTo>
                <a:cubicBezTo>
                  <a:pt x="380" y="122"/>
                  <a:pt x="377" y="120"/>
                  <a:pt x="374" y="120"/>
                </a:cubicBezTo>
                <a:cubicBezTo>
                  <a:pt x="342" y="120"/>
                  <a:pt x="342" y="120"/>
                  <a:pt x="342" y="120"/>
                </a:cubicBezTo>
                <a:cubicBezTo>
                  <a:pt x="339" y="120"/>
                  <a:pt x="336" y="122"/>
                  <a:pt x="333" y="124"/>
                </a:cubicBezTo>
                <a:cubicBezTo>
                  <a:pt x="333" y="124"/>
                  <a:pt x="333" y="124"/>
                  <a:pt x="333" y="124"/>
                </a:cubicBezTo>
                <a:cubicBezTo>
                  <a:pt x="331" y="126"/>
                  <a:pt x="325" y="132"/>
                  <a:pt x="320" y="147"/>
                </a:cubicBezTo>
                <a:cubicBezTo>
                  <a:pt x="274" y="147"/>
                  <a:pt x="274" y="147"/>
                  <a:pt x="274" y="147"/>
                </a:cubicBezTo>
                <a:cubicBezTo>
                  <a:pt x="264" y="139"/>
                  <a:pt x="253" y="133"/>
                  <a:pt x="241" y="129"/>
                </a:cubicBezTo>
                <a:cubicBezTo>
                  <a:pt x="241" y="103"/>
                  <a:pt x="241" y="103"/>
                  <a:pt x="241" y="103"/>
                </a:cubicBezTo>
                <a:cubicBezTo>
                  <a:pt x="272" y="102"/>
                  <a:pt x="301" y="98"/>
                  <a:pt x="322" y="93"/>
                </a:cubicBezTo>
                <a:cubicBezTo>
                  <a:pt x="344" y="88"/>
                  <a:pt x="370" y="80"/>
                  <a:pt x="370" y="61"/>
                </a:cubicBezTo>
                <a:cubicBezTo>
                  <a:pt x="370" y="42"/>
                  <a:pt x="345" y="34"/>
                  <a:pt x="323" y="29"/>
                </a:cubicBezTo>
                <a:cubicBezTo>
                  <a:pt x="301" y="24"/>
                  <a:pt x="272" y="20"/>
                  <a:pt x="240" y="19"/>
                </a:cubicBezTo>
                <a:cubicBezTo>
                  <a:pt x="235" y="8"/>
                  <a:pt x="224" y="0"/>
                  <a:pt x="211" y="0"/>
                </a:cubicBezTo>
                <a:cubicBezTo>
                  <a:pt x="195" y="0"/>
                  <a:pt x="195" y="0"/>
                  <a:pt x="195" y="0"/>
                </a:cubicBezTo>
                <a:cubicBezTo>
                  <a:pt x="182" y="0"/>
                  <a:pt x="171" y="8"/>
                  <a:pt x="166" y="19"/>
                </a:cubicBezTo>
                <a:cubicBezTo>
                  <a:pt x="134" y="20"/>
                  <a:pt x="105" y="24"/>
                  <a:pt x="83" y="29"/>
                </a:cubicBezTo>
                <a:cubicBezTo>
                  <a:pt x="61" y="34"/>
                  <a:pt x="36" y="42"/>
                  <a:pt x="36" y="61"/>
                </a:cubicBezTo>
                <a:cubicBezTo>
                  <a:pt x="36" y="80"/>
                  <a:pt x="61" y="88"/>
                  <a:pt x="84" y="93"/>
                </a:cubicBezTo>
                <a:cubicBezTo>
                  <a:pt x="105" y="98"/>
                  <a:pt x="134" y="102"/>
                  <a:pt x="165" y="103"/>
                </a:cubicBezTo>
                <a:cubicBezTo>
                  <a:pt x="165" y="129"/>
                  <a:pt x="165" y="129"/>
                  <a:pt x="165" y="129"/>
                </a:cubicBezTo>
                <a:cubicBezTo>
                  <a:pt x="153" y="133"/>
                  <a:pt x="142" y="139"/>
                  <a:pt x="131" y="147"/>
                </a:cubicBezTo>
                <a:cubicBezTo>
                  <a:pt x="85" y="147"/>
                  <a:pt x="85" y="147"/>
                  <a:pt x="85" y="147"/>
                </a:cubicBezTo>
                <a:cubicBezTo>
                  <a:pt x="80" y="132"/>
                  <a:pt x="75" y="126"/>
                  <a:pt x="73" y="124"/>
                </a:cubicBezTo>
                <a:cubicBezTo>
                  <a:pt x="73" y="124"/>
                  <a:pt x="73" y="124"/>
                  <a:pt x="73" y="123"/>
                </a:cubicBezTo>
                <a:cubicBezTo>
                  <a:pt x="70" y="121"/>
                  <a:pt x="67" y="120"/>
                  <a:pt x="64" y="120"/>
                </a:cubicBezTo>
                <a:cubicBezTo>
                  <a:pt x="64" y="120"/>
                  <a:pt x="64" y="120"/>
                  <a:pt x="64" y="120"/>
                </a:cubicBezTo>
                <a:cubicBezTo>
                  <a:pt x="32" y="120"/>
                  <a:pt x="32" y="120"/>
                  <a:pt x="32" y="120"/>
                </a:cubicBezTo>
                <a:cubicBezTo>
                  <a:pt x="29" y="120"/>
                  <a:pt x="26" y="121"/>
                  <a:pt x="23" y="124"/>
                </a:cubicBezTo>
                <a:cubicBezTo>
                  <a:pt x="19" y="127"/>
                  <a:pt x="0" y="148"/>
                  <a:pt x="0" y="233"/>
                </a:cubicBezTo>
                <a:cubicBezTo>
                  <a:pt x="0" y="318"/>
                  <a:pt x="19" y="339"/>
                  <a:pt x="23" y="343"/>
                </a:cubicBezTo>
                <a:cubicBezTo>
                  <a:pt x="26" y="345"/>
                  <a:pt x="29" y="346"/>
                  <a:pt x="32" y="346"/>
                </a:cubicBezTo>
                <a:cubicBezTo>
                  <a:pt x="64" y="346"/>
                  <a:pt x="64" y="346"/>
                  <a:pt x="64" y="346"/>
                </a:cubicBezTo>
                <a:cubicBezTo>
                  <a:pt x="67" y="346"/>
                  <a:pt x="70" y="345"/>
                  <a:pt x="73" y="343"/>
                </a:cubicBezTo>
                <a:cubicBezTo>
                  <a:pt x="73" y="343"/>
                  <a:pt x="73" y="343"/>
                  <a:pt x="73" y="343"/>
                </a:cubicBezTo>
                <a:cubicBezTo>
                  <a:pt x="77" y="339"/>
                  <a:pt x="96" y="318"/>
                  <a:pt x="96" y="233"/>
                </a:cubicBezTo>
                <a:cubicBezTo>
                  <a:pt x="96" y="226"/>
                  <a:pt x="90" y="220"/>
                  <a:pt x="82" y="220"/>
                </a:cubicBezTo>
                <a:cubicBezTo>
                  <a:pt x="75" y="220"/>
                  <a:pt x="69" y="226"/>
                  <a:pt x="69" y="233"/>
                </a:cubicBezTo>
                <a:cubicBezTo>
                  <a:pt x="69" y="287"/>
                  <a:pt x="61" y="311"/>
                  <a:pt x="57" y="319"/>
                </a:cubicBezTo>
                <a:cubicBezTo>
                  <a:pt x="39" y="319"/>
                  <a:pt x="39" y="319"/>
                  <a:pt x="39" y="319"/>
                </a:cubicBezTo>
                <a:cubicBezTo>
                  <a:pt x="38" y="317"/>
                  <a:pt x="37" y="314"/>
                  <a:pt x="36" y="310"/>
                </a:cubicBezTo>
                <a:cubicBezTo>
                  <a:pt x="32" y="297"/>
                  <a:pt x="27" y="274"/>
                  <a:pt x="27" y="233"/>
                </a:cubicBezTo>
                <a:cubicBezTo>
                  <a:pt x="27" y="179"/>
                  <a:pt x="35" y="156"/>
                  <a:pt x="39" y="147"/>
                </a:cubicBezTo>
                <a:cubicBezTo>
                  <a:pt x="57" y="147"/>
                  <a:pt x="57" y="147"/>
                  <a:pt x="57" y="147"/>
                </a:cubicBezTo>
                <a:cubicBezTo>
                  <a:pt x="58" y="150"/>
                  <a:pt x="60" y="155"/>
                  <a:pt x="62" y="163"/>
                </a:cubicBezTo>
                <a:cubicBezTo>
                  <a:pt x="63" y="169"/>
                  <a:pt x="69" y="174"/>
                  <a:pt x="75" y="174"/>
                </a:cubicBezTo>
                <a:cubicBezTo>
                  <a:pt x="136" y="174"/>
                  <a:pt x="136" y="174"/>
                  <a:pt x="136" y="174"/>
                </a:cubicBezTo>
                <a:cubicBezTo>
                  <a:pt x="136" y="174"/>
                  <a:pt x="136" y="174"/>
                  <a:pt x="136" y="174"/>
                </a:cubicBezTo>
                <a:cubicBezTo>
                  <a:pt x="137" y="174"/>
                  <a:pt x="137" y="174"/>
                  <a:pt x="137" y="174"/>
                </a:cubicBezTo>
                <a:cubicBezTo>
                  <a:pt x="140" y="174"/>
                  <a:pt x="142" y="173"/>
                  <a:pt x="145" y="171"/>
                </a:cubicBezTo>
                <a:cubicBezTo>
                  <a:pt x="145" y="171"/>
                  <a:pt x="145" y="171"/>
                  <a:pt x="145" y="171"/>
                </a:cubicBezTo>
                <a:cubicBezTo>
                  <a:pt x="145" y="171"/>
                  <a:pt x="145" y="171"/>
                  <a:pt x="145" y="171"/>
                </a:cubicBezTo>
                <a:cubicBezTo>
                  <a:pt x="155" y="162"/>
                  <a:pt x="168" y="156"/>
                  <a:pt x="182" y="153"/>
                </a:cubicBezTo>
                <a:cubicBezTo>
                  <a:pt x="182" y="152"/>
                  <a:pt x="182" y="152"/>
                  <a:pt x="182" y="152"/>
                </a:cubicBezTo>
                <a:cubicBezTo>
                  <a:pt x="188" y="151"/>
                  <a:pt x="192" y="145"/>
                  <a:pt x="192" y="139"/>
                </a:cubicBezTo>
                <a:cubicBezTo>
                  <a:pt x="192" y="139"/>
                  <a:pt x="192" y="90"/>
                  <a:pt x="192" y="90"/>
                </a:cubicBezTo>
                <a:cubicBezTo>
                  <a:pt x="192" y="83"/>
                  <a:pt x="186" y="77"/>
                  <a:pt x="179" y="77"/>
                </a:cubicBezTo>
                <a:cubicBezTo>
                  <a:pt x="121" y="75"/>
                  <a:pt x="86" y="68"/>
                  <a:pt x="71" y="62"/>
                </a:cubicBezTo>
                <a:cubicBezTo>
                  <a:pt x="70" y="62"/>
                  <a:pt x="70" y="60"/>
                  <a:pt x="71" y="60"/>
                </a:cubicBezTo>
                <a:cubicBezTo>
                  <a:pt x="86" y="55"/>
                  <a:pt x="120" y="47"/>
                  <a:pt x="177" y="45"/>
                </a:cubicBezTo>
                <a:cubicBezTo>
                  <a:pt x="177" y="45"/>
                  <a:pt x="177" y="45"/>
                  <a:pt x="177" y="45"/>
                </a:cubicBezTo>
                <a:cubicBezTo>
                  <a:pt x="184" y="45"/>
                  <a:pt x="190" y="39"/>
                  <a:pt x="190" y="32"/>
                </a:cubicBezTo>
                <a:cubicBezTo>
                  <a:pt x="190" y="32"/>
                  <a:pt x="190" y="32"/>
                  <a:pt x="190" y="32"/>
                </a:cubicBezTo>
                <a:cubicBezTo>
                  <a:pt x="190" y="29"/>
                  <a:pt x="192" y="27"/>
                  <a:pt x="195" y="27"/>
                </a:cubicBezTo>
                <a:cubicBezTo>
                  <a:pt x="211" y="27"/>
                  <a:pt x="211" y="27"/>
                  <a:pt x="211" y="27"/>
                </a:cubicBezTo>
                <a:cubicBezTo>
                  <a:pt x="214" y="27"/>
                  <a:pt x="216" y="29"/>
                  <a:pt x="216" y="32"/>
                </a:cubicBezTo>
                <a:cubicBezTo>
                  <a:pt x="216" y="32"/>
                  <a:pt x="216" y="32"/>
                  <a:pt x="216" y="32"/>
                </a:cubicBezTo>
                <a:cubicBezTo>
                  <a:pt x="216" y="38"/>
                  <a:pt x="220" y="44"/>
                  <a:pt x="226" y="45"/>
                </a:cubicBezTo>
                <a:cubicBezTo>
                  <a:pt x="227" y="45"/>
                  <a:pt x="228" y="45"/>
                  <a:pt x="228" y="45"/>
                </a:cubicBezTo>
                <a:cubicBezTo>
                  <a:pt x="229" y="45"/>
                  <a:pt x="229" y="45"/>
                  <a:pt x="229" y="45"/>
                </a:cubicBezTo>
                <a:cubicBezTo>
                  <a:pt x="285" y="47"/>
                  <a:pt x="320" y="55"/>
                  <a:pt x="335" y="60"/>
                </a:cubicBezTo>
                <a:cubicBezTo>
                  <a:pt x="336" y="60"/>
                  <a:pt x="336" y="62"/>
                  <a:pt x="335" y="62"/>
                </a:cubicBezTo>
                <a:cubicBezTo>
                  <a:pt x="319" y="68"/>
                  <a:pt x="285" y="75"/>
                  <a:pt x="227" y="77"/>
                </a:cubicBezTo>
                <a:cubicBezTo>
                  <a:pt x="227" y="77"/>
                  <a:pt x="226" y="77"/>
                  <a:pt x="226" y="77"/>
                </a:cubicBezTo>
                <a:cubicBezTo>
                  <a:pt x="219" y="77"/>
                  <a:pt x="214" y="83"/>
                  <a:pt x="214" y="90"/>
                </a:cubicBezTo>
                <a:cubicBezTo>
                  <a:pt x="214" y="90"/>
                  <a:pt x="214" y="139"/>
                  <a:pt x="214" y="139"/>
                </a:cubicBezTo>
                <a:cubicBezTo>
                  <a:pt x="214" y="145"/>
                  <a:pt x="218" y="151"/>
                  <a:pt x="224" y="152"/>
                </a:cubicBezTo>
                <a:cubicBezTo>
                  <a:pt x="224" y="152"/>
                  <a:pt x="224" y="152"/>
                  <a:pt x="224" y="153"/>
                </a:cubicBezTo>
                <a:cubicBezTo>
                  <a:pt x="238" y="156"/>
                  <a:pt x="250" y="162"/>
                  <a:pt x="261" y="171"/>
                </a:cubicBezTo>
                <a:cubicBezTo>
                  <a:pt x="261" y="171"/>
                  <a:pt x="261" y="171"/>
                  <a:pt x="261" y="171"/>
                </a:cubicBezTo>
                <a:cubicBezTo>
                  <a:pt x="261" y="171"/>
                  <a:pt x="261" y="171"/>
                  <a:pt x="261" y="171"/>
                </a:cubicBezTo>
                <a:cubicBezTo>
                  <a:pt x="263" y="173"/>
                  <a:pt x="266" y="174"/>
                  <a:pt x="268" y="174"/>
                </a:cubicBezTo>
                <a:cubicBezTo>
                  <a:pt x="269" y="174"/>
                  <a:pt x="331" y="174"/>
                  <a:pt x="332" y="174"/>
                </a:cubicBezTo>
                <a:cubicBezTo>
                  <a:pt x="337" y="173"/>
                  <a:pt x="342" y="169"/>
                  <a:pt x="344" y="164"/>
                </a:cubicBezTo>
                <a:cubicBezTo>
                  <a:pt x="344" y="164"/>
                  <a:pt x="344" y="164"/>
                  <a:pt x="344" y="164"/>
                </a:cubicBezTo>
                <a:cubicBezTo>
                  <a:pt x="346" y="156"/>
                  <a:pt x="348" y="151"/>
                  <a:pt x="349" y="147"/>
                </a:cubicBezTo>
                <a:cubicBezTo>
                  <a:pt x="366" y="147"/>
                  <a:pt x="366" y="147"/>
                  <a:pt x="366" y="147"/>
                </a:cubicBezTo>
                <a:cubicBezTo>
                  <a:pt x="371" y="156"/>
                  <a:pt x="379" y="179"/>
                  <a:pt x="379" y="233"/>
                </a:cubicBezTo>
                <a:cubicBezTo>
                  <a:pt x="379" y="287"/>
                  <a:pt x="371" y="311"/>
                  <a:pt x="366" y="319"/>
                </a:cubicBezTo>
                <a:cubicBezTo>
                  <a:pt x="349" y="319"/>
                  <a:pt x="349" y="319"/>
                  <a:pt x="349" y="319"/>
                </a:cubicBezTo>
                <a:cubicBezTo>
                  <a:pt x="348" y="316"/>
                  <a:pt x="346" y="311"/>
                  <a:pt x="344" y="303"/>
                </a:cubicBezTo>
                <a:cubicBezTo>
                  <a:pt x="344" y="303"/>
                  <a:pt x="344" y="303"/>
                  <a:pt x="344" y="302"/>
                </a:cubicBezTo>
                <a:cubicBezTo>
                  <a:pt x="342" y="297"/>
                  <a:pt x="337" y="293"/>
                  <a:pt x="331" y="293"/>
                </a:cubicBezTo>
                <a:cubicBezTo>
                  <a:pt x="331" y="293"/>
                  <a:pt x="331" y="293"/>
                  <a:pt x="331" y="293"/>
                </a:cubicBezTo>
                <a:cubicBezTo>
                  <a:pt x="123" y="293"/>
                  <a:pt x="123" y="293"/>
                  <a:pt x="123" y="293"/>
                </a:cubicBezTo>
                <a:cubicBezTo>
                  <a:pt x="116" y="293"/>
                  <a:pt x="110" y="299"/>
                  <a:pt x="110" y="306"/>
                </a:cubicBezTo>
                <a:cubicBezTo>
                  <a:pt x="110" y="314"/>
                  <a:pt x="116" y="320"/>
                  <a:pt x="123" y="320"/>
                </a:cubicBezTo>
                <a:cubicBezTo>
                  <a:pt x="320" y="320"/>
                  <a:pt x="320" y="320"/>
                  <a:pt x="320" y="320"/>
                </a:cubicBezTo>
                <a:cubicBezTo>
                  <a:pt x="325" y="334"/>
                  <a:pt x="331" y="341"/>
                  <a:pt x="333" y="343"/>
                </a:cubicBezTo>
                <a:cubicBezTo>
                  <a:pt x="333" y="343"/>
                  <a:pt x="333" y="343"/>
                  <a:pt x="333" y="343"/>
                </a:cubicBezTo>
                <a:cubicBezTo>
                  <a:pt x="336" y="345"/>
                  <a:pt x="339" y="346"/>
                  <a:pt x="342" y="346"/>
                </a:cubicBezTo>
                <a:cubicBezTo>
                  <a:pt x="374" y="346"/>
                  <a:pt x="374" y="346"/>
                  <a:pt x="374" y="346"/>
                </a:cubicBezTo>
                <a:cubicBezTo>
                  <a:pt x="377" y="346"/>
                  <a:pt x="380" y="345"/>
                  <a:pt x="383" y="343"/>
                </a:cubicBezTo>
                <a:cubicBezTo>
                  <a:pt x="386" y="339"/>
                  <a:pt x="406" y="318"/>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4" name="Freeform 632"/>
          <p:cNvSpPr>
            <a:spLocks/>
          </p:cNvSpPr>
          <p:nvPr userDrawn="1"/>
        </p:nvSpPr>
        <p:spPr bwMode="auto">
          <a:xfrm>
            <a:off x="6630002" y="1874809"/>
            <a:ext cx="211986" cy="213122"/>
          </a:xfrm>
          <a:custGeom>
            <a:avLst/>
            <a:gdLst/>
            <a:ahLst/>
            <a:cxnLst>
              <a:cxn ang="0">
                <a:pos x="112" y="242"/>
              </a:cxn>
              <a:cxn ang="0">
                <a:pos x="103" y="214"/>
              </a:cxn>
              <a:cxn ang="0">
                <a:pos x="103" y="214"/>
              </a:cxn>
              <a:cxn ang="0">
                <a:pos x="103" y="214"/>
              </a:cxn>
              <a:cxn ang="0">
                <a:pos x="98" y="138"/>
              </a:cxn>
              <a:cxn ang="0">
                <a:pos x="91" y="141"/>
              </a:cxn>
              <a:cxn ang="0">
                <a:pos x="82" y="142"/>
              </a:cxn>
              <a:cxn ang="0">
                <a:pos x="64" y="136"/>
              </a:cxn>
              <a:cxn ang="0">
                <a:pos x="52" y="118"/>
              </a:cxn>
              <a:cxn ang="0">
                <a:pos x="51" y="110"/>
              </a:cxn>
              <a:cxn ang="0">
                <a:pos x="69" y="80"/>
              </a:cxn>
              <a:cxn ang="0">
                <a:pos x="69" y="80"/>
              </a:cxn>
              <a:cxn ang="0">
                <a:pos x="134" y="45"/>
              </a:cxn>
              <a:cxn ang="0">
                <a:pos x="135" y="45"/>
              </a:cxn>
              <a:cxn ang="0">
                <a:pos x="144" y="43"/>
              </a:cxn>
              <a:cxn ang="0">
                <a:pos x="166" y="53"/>
              </a:cxn>
              <a:cxn ang="0">
                <a:pos x="174" y="76"/>
              </a:cxn>
              <a:cxn ang="0">
                <a:pos x="174" y="195"/>
              </a:cxn>
              <a:cxn ang="0">
                <a:pos x="164" y="205"/>
              </a:cxn>
              <a:cxn ang="0">
                <a:pos x="155" y="195"/>
              </a:cxn>
              <a:cxn ang="0">
                <a:pos x="155" y="76"/>
              </a:cxn>
              <a:cxn ang="0">
                <a:pos x="152" y="65"/>
              </a:cxn>
              <a:cxn ang="0">
                <a:pos x="144" y="62"/>
              </a:cxn>
              <a:cxn ang="0">
                <a:pos x="139" y="63"/>
              </a:cxn>
              <a:cxn ang="0">
                <a:pos x="117" y="73"/>
              </a:cxn>
              <a:cxn ang="0">
                <a:pos x="117" y="73"/>
              </a:cxn>
              <a:cxn ang="0">
                <a:pos x="78" y="96"/>
              </a:cxn>
              <a:cxn ang="0">
                <a:pos x="70" y="110"/>
              </a:cxn>
              <a:cxn ang="0">
                <a:pos x="70" y="114"/>
              </a:cxn>
              <a:cxn ang="0">
                <a:pos x="75" y="121"/>
              </a:cxn>
              <a:cxn ang="0">
                <a:pos x="82" y="124"/>
              </a:cxn>
              <a:cxn ang="0">
                <a:pos x="86" y="123"/>
              </a:cxn>
              <a:cxn ang="0">
                <a:pos x="90" y="122"/>
              </a:cxn>
              <a:cxn ang="0">
                <a:pos x="122" y="214"/>
              </a:cxn>
              <a:cxn ang="0">
                <a:pos x="122" y="214"/>
              </a:cxn>
              <a:cxn ang="0">
                <a:pos x="125" y="228"/>
              </a:cxn>
              <a:cxn ang="0">
                <a:pos x="130" y="232"/>
              </a:cxn>
              <a:cxn ang="0">
                <a:pos x="136" y="233"/>
              </a:cxn>
              <a:cxn ang="0">
                <a:pos x="141" y="233"/>
              </a:cxn>
              <a:cxn ang="0">
                <a:pos x="141" y="233"/>
              </a:cxn>
              <a:cxn ang="0">
                <a:pos x="207" y="199"/>
              </a:cxn>
              <a:cxn ang="0">
                <a:pos x="232" y="127"/>
              </a:cxn>
              <a:cxn ang="0">
                <a:pos x="203" y="49"/>
              </a:cxn>
              <a:cxn ang="0">
                <a:pos x="126" y="19"/>
              </a:cxn>
              <a:cxn ang="0">
                <a:pos x="48" y="49"/>
              </a:cxn>
              <a:cxn ang="0">
                <a:pos x="19" y="126"/>
              </a:cxn>
              <a:cxn ang="0">
                <a:pos x="77" y="224"/>
              </a:cxn>
              <a:cxn ang="0">
                <a:pos x="82" y="236"/>
              </a:cxn>
              <a:cxn ang="0">
                <a:pos x="69" y="241"/>
              </a:cxn>
              <a:cxn ang="0">
                <a:pos x="0" y="126"/>
              </a:cxn>
              <a:cxn ang="0">
                <a:pos x="35" y="36"/>
              </a:cxn>
              <a:cxn ang="0">
                <a:pos x="126" y="0"/>
              </a:cxn>
              <a:cxn ang="0">
                <a:pos x="216" y="36"/>
              </a:cxn>
              <a:cxn ang="0">
                <a:pos x="251" y="127"/>
              </a:cxn>
              <a:cxn ang="0">
                <a:pos x="221" y="211"/>
              </a:cxn>
              <a:cxn ang="0">
                <a:pos x="144" y="251"/>
              </a:cxn>
              <a:cxn ang="0">
                <a:pos x="143" y="251"/>
              </a:cxn>
              <a:cxn ang="0">
                <a:pos x="136" y="252"/>
              </a:cxn>
              <a:cxn ang="0">
                <a:pos x="123" y="250"/>
              </a:cxn>
            </a:cxnLst>
            <a:rect l="0" t="0" r="r" b="b"/>
            <a:pathLst>
              <a:path w="251" h="252">
                <a:moveTo>
                  <a:pt x="123" y="250"/>
                </a:moveTo>
                <a:cubicBezTo>
                  <a:pt x="119" y="248"/>
                  <a:pt x="115" y="246"/>
                  <a:pt x="112" y="242"/>
                </a:cubicBezTo>
                <a:cubicBezTo>
                  <a:pt x="112" y="242"/>
                  <a:pt x="112" y="242"/>
                  <a:pt x="112" y="242"/>
                </a:cubicBezTo>
                <a:cubicBezTo>
                  <a:pt x="106" y="235"/>
                  <a:pt x="103" y="226"/>
                  <a:pt x="103" y="214"/>
                </a:cubicBezTo>
                <a:cubicBezTo>
                  <a:pt x="103" y="214"/>
                  <a:pt x="103" y="214"/>
                  <a:pt x="103" y="214"/>
                </a:cubicBezTo>
                <a:cubicBezTo>
                  <a:pt x="103" y="214"/>
                  <a:pt x="103" y="214"/>
                  <a:pt x="103" y="214"/>
                </a:cubicBezTo>
                <a:cubicBezTo>
                  <a:pt x="103" y="214"/>
                  <a:pt x="103" y="214"/>
                  <a:pt x="103" y="214"/>
                </a:cubicBezTo>
                <a:cubicBezTo>
                  <a:pt x="103" y="214"/>
                  <a:pt x="103" y="214"/>
                  <a:pt x="103" y="214"/>
                </a:cubicBezTo>
                <a:cubicBezTo>
                  <a:pt x="103" y="135"/>
                  <a:pt x="103" y="135"/>
                  <a:pt x="103" y="135"/>
                </a:cubicBezTo>
                <a:cubicBezTo>
                  <a:pt x="98" y="138"/>
                  <a:pt x="98" y="138"/>
                  <a:pt x="98" y="138"/>
                </a:cubicBezTo>
                <a:cubicBezTo>
                  <a:pt x="98" y="138"/>
                  <a:pt x="98" y="138"/>
                  <a:pt x="98" y="138"/>
                </a:cubicBezTo>
                <a:cubicBezTo>
                  <a:pt x="96" y="139"/>
                  <a:pt x="94" y="140"/>
                  <a:pt x="91" y="141"/>
                </a:cubicBezTo>
                <a:cubicBezTo>
                  <a:pt x="91" y="141"/>
                  <a:pt x="91" y="141"/>
                  <a:pt x="91" y="141"/>
                </a:cubicBezTo>
                <a:cubicBezTo>
                  <a:pt x="88" y="142"/>
                  <a:pt x="85" y="142"/>
                  <a:pt x="82" y="142"/>
                </a:cubicBezTo>
                <a:cubicBezTo>
                  <a:pt x="82" y="142"/>
                  <a:pt x="82" y="142"/>
                  <a:pt x="82" y="142"/>
                </a:cubicBezTo>
                <a:cubicBezTo>
                  <a:pt x="76" y="142"/>
                  <a:pt x="69" y="140"/>
                  <a:pt x="64" y="136"/>
                </a:cubicBezTo>
                <a:cubicBezTo>
                  <a:pt x="64" y="136"/>
                  <a:pt x="64" y="136"/>
                  <a:pt x="64" y="136"/>
                </a:cubicBezTo>
                <a:cubicBezTo>
                  <a:pt x="59" y="132"/>
                  <a:pt x="54" y="126"/>
                  <a:pt x="52" y="118"/>
                </a:cubicBezTo>
                <a:cubicBezTo>
                  <a:pt x="52" y="118"/>
                  <a:pt x="52" y="118"/>
                  <a:pt x="52" y="118"/>
                </a:cubicBezTo>
                <a:cubicBezTo>
                  <a:pt x="52" y="116"/>
                  <a:pt x="51" y="113"/>
                  <a:pt x="51" y="110"/>
                </a:cubicBezTo>
                <a:cubicBezTo>
                  <a:pt x="51" y="110"/>
                  <a:pt x="51" y="110"/>
                  <a:pt x="51" y="110"/>
                </a:cubicBezTo>
                <a:cubicBezTo>
                  <a:pt x="51" y="98"/>
                  <a:pt x="57" y="86"/>
                  <a:pt x="69" y="80"/>
                </a:cubicBezTo>
                <a:cubicBezTo>
                  <a:pt x="69" y="80"/>
                  <a:pt x="69" y="80"/>
                  <a:pt x="69" y="80"/>
                </a:cubicBezTo>
                <a:cubicBezTo>
                  <a:pt x="69" y="80"/>
                  <a:pt x="69" y="80"/>
                  <a:pt x="69" y="80"/>
                </a:cubicBezTo>
                <a:cubicBezTo>
                  <a:pt x="107" y="57"/>
                  <a:pt x="107" y="57"/>
                  <a:pt x="107" y="57"/>
                </a:cubicBezTo>
                <a:cubicBezTo>
                  <a:pt x="117" y="51"/>
                  <a:pt x="126" y="47"/>
                  <a:pt x="134" y="45"/>
                </a:cubicBezTo>
                <a:cubicBezTo>
                  <a:pt x="134" y="45"/>
                  <a:pt x="134" y="45"/>
                  <a:pt x="134" y="45"/>
                </a:cubicBezTo>
                <a:cubicBezTo>
                  <a:pt x="135" y="45"/>
                  <a:pt x="135" y="45"/>
                  <a:pt x="135" y="45"/>
                </a:cubicBezTo>
                <a:cubicBezTo>
                  <a:pt x="138" y="44"/>
                  <a:pt x="141" y="43"/>
                  <a:pt x="144" y="43"/>
                </a:cubicBezTo>
                <a:cubicBezTo>
                  <a:pt x="144" y="43"/>
                  <a:pt x="144" y="43"/>
                  <a:pt x="144" y="43"/>
                </a:cubicBezTo>
                <a:cubicBezTo>
                  <a:pt x="153" y="43"/>
                  <a:pt x="161" y="47"/>
                  <a:pt x="166" y="53"/>
                </a:cubicBezTo>
                <a:cubicBezTo>
                  <a:pt x="166" y="53"/>
                  <a:pt x="166" y="53"/>
                  <a:pt x="166" y="53"/>
                </a:cubicBezTo>
                <a:cubicBezTo>
                  <a:pt x="171" y="59"/>
                  <a:pt x="174" y="67"/>
                  <a:pt x="174" y="76"/>
                </a:cubicBezTo>
                <a:cubicBezTo>
                  <a:pt x="174" y="76"/>
                  <a:pt x="174" y="76"/>
                  <a:pt x="174" y="76"/>
                </a:cubicBezTo>
                <a:cubicBezTo>
                  <a:pt x="174" y="76"/>
                  <a:pt x="174" y="76"/>
                  <a:pt x="174" y="76"/>
                </a:cubicBezTo>
                <a:cubicBezTo>
                  <a:pt x="174" y="195"/>
                  <a:pt x="174" y="195"/>
                  <a:pt x="174" y="195"/>
                </a:cubicBezTo>
                <a:cubicBezTo>
                  <a:pt x="174" y="200"/>
                  <a:pt x="170" y="205"/>
                  <a:pt x="164" y="205"/>
                </a:cubicBezTo>
                <a:cubicBezTo>
                  <a:pt x="164" y="205"/>
                  <a:pt x="164" y="205"/>
                  <a:pt x="164" y="205"/>
                </a:cubicBezTo>
                <a:cubicBezTo>
                  <a:pt x="159" y="205"/>
                  <a:pt x="155" y="200"/>
                  <a:pt x="155" y="195"/>
                </a:cubicBezTo>
                <a:cubicBezTo>
                  <a:pt x="155" y="195"/>
                  <a:pt x="155" y="195"/>
                  <a:pt x="155" y="195"/>
                </a:cubicBezTo>
                <a:cubicBezTo>
                  <a:pt x="155" y="76"/>
                  <a:pt x="155" y="76"/>
                  <a:pt x="155" y="76"/>
                </a:cubicBezTo>
                <a:cubicBezTo>
                  <a:pt x="155" y="76"/>
                  <a:pt x="155" y="76"/>
                  <a:pt x="155" y="76"/>
                </a:cubicBezTo>
                <a:cubicBezTo>
                  <a:pt x="155" y="71"/>
                  <a:pt x="153" y="67"/>
                  <a:pt x="152" y="65"/>
                </a:cubicBezTo>
                <a:cubicBezTo>
                  <a:pt x="152" y="65"/>
                  <a:pt x="152" y="65"/>
                  <a:pt x="152" y="65"/>
                </a:cubicBezTo>
                <a:cubicBezTo>
                  <a:pt x="150" y="63"/>
                  <a:pt x="148" y="62"/>
                  <a:pt x="144" y="62"/>
                </a:cubicBezTo>
                <a:cubicBezTo>
                  <a:pt x="144" y="62"/>
                  <a:pt x="144" y="62"/>
                  <a:pt x="144" y="62"/>
                </a:cubicBezTo>
                <a:cubicBezTo>
                  <a:pt x="143" y="62"/>
                  <a:pt x="141" y="62"/>
                  <a:pt x="139" y="63"/>
                </a:cubicBezTo>
                <a:cubicBezTo>
                  <a:pt x="139" y="63"/>
                  <a:pt x="139" y="63"/>
                  <a:pt x="139" y="63"/>
                </a:cubicBezTo>
                <a:cubicBezTo>
                  <a:pt x="139" y="63"/>
                  <a:pt x="139" y="63"/>
                  <a:pt x="139" y="63"/>
                </a:cubicBezTo>
                <a:cubicBezTo>
                  <a:pt x="133" y="64"/>
                  <a:pt x="126" y="68"/>
                  <a:pt x="117" y="73"/>
                </a:cubicBezTo>
                <a:cubicBezTo>
                  <a:pt x="117" y="73"/>
                  <a:pt x="117" y="73"/>
                  <a:pt x="117" y="73"/>
                </a:cubicBezTo>
                <a:cubicBezTo>
                  <a:pt x="117" y="73"/>
                  <a:pt x="117" y="73"/>
                  <a:pt x="117" y="73"/>
                </a:cubicBezTo>
                <a:cubicBezTo>
                  <a:pt x="78" y="96"/>
                  <a:pt x="78" y="96"/>
                  <a:pt x="78" y="96"/>
                </a:cubicBezTo>
                <a:cubicBezTo>
                  <a:pt x="78" y="96"/>
                  <a:pt x="78" y="96"/>
                  <a:pt x="78" y="96"/>
                </a:cubicBezTo>
                <a:cubicBezTo>
                  <a:pt x="73" y="99"/>
                  <a:pt x="70" y="104"/>
                  <a:pt x="70" y="110"/>
                </a:cubicBezTo>
                <a:cubicBezTo>
                  <a:pt x="70" y="110"/>
                  <a:pt x="70" y="110"/>
                  <a:pt x="70" y="110"/>
                </a:cubicBezTo>
                <a:cubicBezTo>
                  <a:pt x="70" y="111"/>
                  <a:pt x="70" y="112"/>
                  <a:pt x="70" y="114"/>
                </a:cubicBezTo>
                <a:cubicBezTo>
                  <a:pt x="70" y="114"/>
                  <a:pt x="70" y="114"/>
                  <a:pt x="70" y="114"/>
                </a:cubicBezTo>
                <a:cubicBezTo>
                  <a:pt x="72" y="118"/>
                  <a:pt x="73" y="120"/>
                  <a:pt x="75" y="121"/>
                </a:cubicBezTo>
                <a:cubicBezTo>
                  <a:pt x="75" y="121"/>
                  <a:pt x="75" y="121"/>
                  <a:pt x="75" y="121"/>
                </a:cubicBezTo>
                <a:cubicBezTo>
                  <a:pt x="77" y="123"/>
                  <a:pt x="79" y="124"/>
                  <a:pt x="82" y="124"/>
                </a:cubicBezTo>
                <a:cubicBezTo>
                  <a:pt x="82" y="124"/>
                  <a:pt x="82" y="124"/>
                  <a:pt x="82" y="124"/>
                </a:cubicBezTo>
                <a:cubicBezTo>
                  <a:pt x="83" y="124"/>
                  <a:pt x="85" y="124"/>
                  <a:pt x="86" y="123"/>
                </a:cubicBezTo>
                <a:cubicBezTo>
                  <a:pt x="86" y="123"/>
                  <a:pt x="86" y="123"/>
                  <a:pt x="86" y="123"/>
                </a:cubicBezTo>
                <a:cubicBezTo>
                  <a:pt x="86" y="123"/>
                  <a:pt x="88" y="122"/>
                  <a:pt x="90" y="122"/>
                </a:cubicBezTo>
                <a:cubicBezTo>
                  <a:pt x="90" y="122"/>
                  <a:pt x="90" y="122"/>
                  <a:pt x="90" y="122"/>
                </a:cubicBezTo>
                <a:cubicBezTo>
                  <a:pt x="122" y="104"/>
                  <a:pt x="122" y="104"/>
                  <a:pt x="122" y="104"/>
                </a:cubicBezTo>
                <a:cubicBezTo>
                  <a:pt x="122" y="214"/>
                  <a:pt x="122" y="214"/>
                  <a:pt x="122" y="214"/>
                </a:cubicBezTo>
                <a:cubicBezTo>
                  <a:pt x="122" y="214"/>
                  <a:pt x="122" y="214"/>
                  <a:pt x="122" y="214"/>
                </a:cubicBezTo>
                <a:cubicBezTo>
                  <a:pt x="122" y="214"/>
                  <a:pt x="122" y="214"/>
                  <a:pt x="122" y="214"/>
                </a:cubicBezTo>
                <a:cubicBezTo>
                  <a:pt x="122" y="221"/>
                  <a:pt x="123" y="225"/>
                  <a:pt x="125" y="228"/>
                </a:cubicBezTo>
                <a:cubicBezTo>
                  <a:pt x="125" y="228"/>
                  <a:pt x="125" y="228"/>
                  <a:pt x="125" y="228"/>
                </a:cubicBezTo>
                <a:cubicBezTo>
                  <a:pt x="126" y="230"/>
                  <a:pt x="127" y="231"/>
                  <a:pt x="130" y="232"/>
                </a:cubicBezTo>
                <a:cubicBezTo>
                  <a:pt x="130" y="232"/>
                  <a:pt x="130" y="232"/>
                  <a:pt x="130" y="232"/>
                </a:cubicBezTo>
                <a:cubicBezTo>
                  <a:pt x="131" y="233"/>
                  <a:pt x="133" y="233"/>
                  <a:pt x="136" y="233"/>
                </a:cubicBezTo>
                <a:cubicBezTo>
                  <a:pt x="136" y="233"/>
                  <a:pt x="136" y="233"/>
                  <a:pt x="136" y="233"/>
                </a:cubicBezTo>
                <a:cubicBezTo>
                  <a:pt x="138" y="233"/>
                  <a:pt x="139" y="233"/>
                  <a:pt x="141" y="233"/>
                </a:cubicBezTo>
                <a:cubicBezTo>
                  <a:pt x="141" y="233"/>
                  <a:pt x="141" y="233"/>
                  <a:pt x="141" y="233"/>
                </a:cubicBezTo>
                <a:cubicBezTo>
                  <a:pt x="141" y="233"/>
                  <a:pt x="141" y="233"/>
                  <a:pt x="141" y="233"/>
                </a:cubicBezTo>
                <a:cubicBezTo>
                  <a:pt x="141" y="233"/>
                  <a:pt x="141" y="233"/>
                  <a:pt x="141" y="233"/>
                </a:cubicBezTo>
                <a:cubicBezTo>
                  <a:pt x="169" y="229"/>
                  <a:pt x="191" y="217"/>
                  <a:pt x="207" y="199"/>
                </a:cubicBezTo>
                <a:cubicBezTo>
                  <a:pt x="207" y="199"/>
                  <a:pt x="207" y="199"/>
                  <a:pt x="207" y="199"/>
                </a:cubicBezTo>
                <a:cubicBezTo>
                  <a:pt x="223" y="181"/>
                  <a:pt x="232" y="156"/>
                  <a:pt x="232" y="127"/>
                </a:cubicBezTo>
                <a:cubicBezTo>
                  <a:pt x="232" y="127"/>
                  <a:pt x="232" y="127"/>
                  <a:pt x="232" y="127"/>
                </a:cubicBezTo>
                <a:cubicBezTo>
                  <a:pt x="232" y="95"/>
                  <a:pt x="221" y="68"/>
                  <a:pt x="203" y="49"/>
                </a:cubicBezTo>
                <a:cubicBezTo>
                  <a:pt x="203" y="49"/>
                  <a:pt x="203" y="49"/>
                  <a:pt x="203" y="49"/>
                </a:cubicBezTo>
                <a:cubicBezTo>
                  <a:pt x="184" y="30"/>
                  <a:pt x="158" y="19"/>
                  <a:pt x="126" y="19"/>
                </a:cubicBezTo>
                <a:cubicBezTo>
                  <a:pt x="126" y="19"/>
                  <a:pt x="126" y="19"/>
                  <a:pt x="126" y="19"/>
                </a:cubicBezTo>
                <a:cubicBezTo>
                  <a:pt x="94" y="19"/>
                  <a:pt x="67" y="30"/>
                  <a:pt x="48" y="49"/>
                </a:cubicBezTo>
                <a:cubicBezTo>
                  <a:pt x="48" y="49"/>
                  <a:pt x="48" y="49"/>
                  <a:pt x="48" y="49"/>
                </a:cubicBezTo>
                <a:cubicBezTo>
                  <a:pt x="30" y="68"/>
                  <a:pt x="19" y="94"/>
                  <a:pt x="19" y="126"/>
                </a:cubicBezTo>
                <a:cubicBezTo>
                  <a:pt x="19" y="126"/>
                  <a:pt x="19" y="126"/>
                  <a:pt x="19" y="126"/>
                </a:cubicBezTo>
                <a:cubicBezTo>
                  <a:pt x="19" y="172"/>
                  <a:pt x="41" y="207"/>
                  <a:pt x="77" y="224"/>
                </a:cubicBezTo>
                <a:cubicBezTo>
                  <a:pt x="77" y="224"/>
                  <a:pt x="77" y="224"/>
                  <a:pt x="77" y="224"/>
                </a:cubicBezTo>
                <a:cubicBezTo>
                  <a:pt x="77" y="224"/>
                  <a:pt x="77" y="224"/>
                  <a:pt x="77" y="224"/>
                </a:cubicBezTo>
                <a:cubicBezTo>
                  <a:pt x="82" y="226"/>
                  <a:pt x="84" y="231"/>
                  <a:pt x="82" y="236"/>
                </a:cubicBezTo>
                <a:cubicBezTo>
                  <a:pt x="82" y="236"/>
                  <a:pt x="82" y="236"/>
                  <a:pt x="82" y="236"/>
                </a:cubicBezTo>
                <a:cubicBezTo>
                  <a:pt x="80" y="241"/>
                  <a:pt x="74" y="243"/>
                  <a:pt x="69" y="241"/>
                </a:cubicBezTo>
                <a:cubicBezTo>
                  <a:pt x="69" y="241"/>
                  <a:pt x="69" y="241"/>
                  <a:pt x="69" y="241"/>
                </a:cubicBezTo>
                <a:cubicBezTo>
                  <a:pt x="27" y="221"/>
                  <a:pt x="0" y="178"/>
                  <a:pt x="0" y="126"/>
                </a:cubicBezTo>
                <a:cubicBezTo>
                  <a:pt x="0" y="126"/>
                  <a:pt x="0" y="126"/>
                  <a:pt x="0" y="126"/>
                </a:cubicBezTo>
                <a:cubicBezTo>
                  <a:pt x="0" y="90"/>
                  <a:pt x="13" y="58"/>
                  <a:pt x="35" y="36"/>
                </a:cubicBezTo>
                <a:cubicBezTo>
                  <a:pt x="35" y="36"/>
                  <a:pt x="35" y="36"/>
                  <a:pt x="35" y="36"/>
                </a:cubicBezTo>
                <a:cubicBezTo>
                  <a:pt x="58" y="13"/>
                  <a:pt x="89" y="0"/>
                  <a:pt x="126" y="0"/>
                </a:cubicBezTo>
                <a:cubicBezTo>
                  <a:pt x="126" y="0"/>
                  <a:pt x="126" y="0"/>
                  <a:pt x="126" y="0"/>
                </a:cubicBezTo>
                <a:cubicBezTo>
                  <a:pt x="162" y="0"/>
                  <a:pt x="194" y="14"/>
                  <a:pt x="216" y="36"/>
                </a:cubicBezTo>
                <a:cubicBezTo>
                  <a:pt x="216" y="36"/>
                  <a:pt x="216" y="36"/>
                  <a:pt x="216" y="36"/>
                </a:cubicBezTo>
                <a:cubicBezTo>
                  <a:pt x="238" y="59"/>
                  <a:pt x="251" y="91"/>
                  <a:pt x="251" y="127"/>
                </a:cubicBezTo>
                <a:cubicBezTo>
                  <a:pt x="251" y="127"/>
                  <a:pt x="251" y="127"/>
                  <a:pt x="251" y="127"/>
                </a:cubicBezTo>
                <a:cubicBezTo>
                  <a:pt x="251" y="160"/>
                  <a:pt x="240" y="189"/>
                  <a:pt x="221" y="211"/>
                </a:cubicBezTo>
                <a:cubicBezTo>
                  <a:pt x="221" y="211"/>
                  <a:pt x="221" y="211"/>
                  <a:pt x="221" y="211"/>
                </a:cubicBezTo>
                <a:cubicBezTo>
                  <a:pt x="202" y="233"/>
                  <a:pt x="175" y="247"/>
                  <a:pt x="144" y="251"/>
                </a:cubicBezTo>
                <a:cubicBezTo>
                  <a:pt x="144" y="251"/>
                  <a:pt x="144" y="251"/>
                  <a:pt x="144" y="251"/>
                </a:cubicBezTo>
                <a:cubicBezTo>
                  <a:pt x="143" y="251"/>
                  <a:pt x="143" y="251"/>
                  <a:pt x="143" y="251"/>
                </a:cubicBezTo>
                <a:cubicBezTo>
                  <a:pt x="143" y="251"/>
                  <a:pt x="143" y="251"/>
                  <a:pt x="143" y="251"/>
                </a:cubicBezTo>
                <a:cubicBezTo>
                  <a:pt x="141" y="252"/>
                  <a:pt x="138" y="252"/>
                  <a:pt x="136" y="252"/>
                </a:cubicBezTo>
                <a:cubicBezTo>
                  <a:pt x="136" y="252"/>
                  <a:pt x="136" y="252"/>
                  <a:pt x="136" y="252"/>
                </a:cubicBezTo>
                <a:cubicBezTo>
                  <a:pt x="132" y="252"/>
                  <a:pt x="127" y="251"/>
                  <a:pt x="123" y="25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5" name="Freeform 640"/>
          <p:cNvSpPr>
            <a:spLocks noEditPoints="1"/>
          </p:cNvSpPr>
          <p:nvPr userDrawn="1"/>
        </p:nvSpPr>
        <p:spPr bwMode="auto">
          <a:xfrm>
            <a:off x="6630596" y="1363791"/>
            <a:ext cx="210796" cy="278606"/>
          </a:xfrm>
          <a:custGeom>
            <a:avLst/>
            <a:gdLst/>
            <a:ahLst/>
            <a:cxnLst>
              <a:cxn ang="0">
                <a:pos x="247" y="39"/>
              </a:cxn>
              <a:cxn ang="0">
                <a:pos x="236" y="28"/>
              </a:cxn>
              <a:cxn ang="0">
                <a:pos x="223" y="35"/>
              </a:cxn>
              <a:cxn ang="0">
                <a:pos x="223" y="35"/>
              </a:cxn>
              <a:cxn ang="0">
                <a:pos x="222" y="36"/>
              </a:cxn>
              <a:cxn ang="0">
                <a:pos x="125" y="53"/>
              </a:cxn>
              <a:cxn ang="0">
                <a:pos x="29" y="39"/>
              </a:cxn>
              <a:cxn ang="0">
                <a:pos x="123" y="25"/>
              </a:cxn>
              <a:cxn ang="0">
                <a:pos x="136" y="12"/>
              </a:cxn>
              <a:cxn ang="0">
                <a:pos x="123" y="0"/>
              </a:cxn>
              <a:cxn ang="0">
                <a:pos x="42" y="8"/>
              </a:cxn>
              <a:cxn ang="0">
                <a:pos x="0" y="39"/>
              </a:cxn>
              <a:cxn ang="0">
                <a:pos x="42" y="70"/>
              </a:cxn>
              <a:cxn ang="0">
                <a:pos x="125" y="78"/>
              </a:cxn>
              <a:cxn ang="0">
                <a:pos x="219" y="66"/>
              </a:cxn>
              <a:cxn ang="0">
                <a:pos x="213" y="126"/>
              </a:cxn>
              <a:cxn ang="0">
                <a:pos x="197" y="121"/>
              </a:cxn>
              <a:cxn ang="0">
                <a:pos x="123" y="113"/>
              </a:cxn>
              <a:cxn ang="0">
                <a:pos x="50" y="121"/>
              </a:cxn>
              <a:cxn ang="0">
                <a:pos x="34" y="126"/>
              </a:cxn>
              <a:cxn ang="0">
                <a:pos x="32" y="106"/>
              </a:cxn>
              <a:cxn ang="0">
                <a:pos x="18" y="94"/>
              </a:cxn>
              <a:cxn ang="0">
                <a:pos x="7" y="108"/>
              </a:cxn>
              <a:cxn ang="0">
                <a:pos x="22" y="291"/>
              </a:cxn>
              <a:cxn ang="0">
                <a:pos x="123" y="329"/>
              </a:cxn>
              <a:cxn ang="0">
                <a:pos x="223" y="291"/>
              </a:cxn>
              <a:cxn ang="0">
                <a:pos x="247" y="42"/>
              </a:cxn>
              <a:cxn ang="0">
                <a:pos x="247" y="39"/>
              </a:cxn>
              <a:cxn ang="0">
                <a:pos x="123" y="139"/>
              </a:cxn>
              <a:cxn ang="0">
                <a:pos x="206" y="151"/>
              </a:cxn>
              <a:cxn ang="0">
                <a:pos x="124" y="163"/>
              </a:cxn>
              <a:cxn ang="0">
                <a:pos x="41" y="150"/>
              </a:cxn>
              <a:cxn ang="0">
                <a:pos x="123" y="139"/>
              </a:cxn>
              <a:cxn ang="0">
                <a:pos x="123" y="304"/>
              </a:cxn>
              <a:cxn ang="0">
                <a:pos x="47" y="289"/>
              </a:cxn>
              <a:cxn ang="0">
                <a:pos x="38" y="177"/>
              </a:cxn>
              <a:cxn ang="0">
                <a:pos x="124" y="188"/>
              </a:cxn>
              <a:cxn ang="0">
                <a:pos x="209" y="177"/>
              </a:cxn>
              <a:cxn ang="0">
                <a:pos x="198" y="289"/>
              </a:cxn>
              <a:cxn ang="0">
                <a:pos x="123" y="304"/>
              </a:cxn>
            </a:cxnLst>
            <a:rect l="0" t="0" r="r" b="b"/>
            <a:pathLst>
              <a:path w="247" h="329">
                <a:moveTo>
                  <a:pt x="247" y="39"/>
                </a:moveTo>
                <a:cubicBezTo>
                  <a:pt x="246" y="33"/>
                  <a:pt x="242" y="28"/>
                  <a:pt x="236" y="28"/>
                </a:cubicBezTo>
                <a:cubicBezTo>
                  <a:pt x="230" y="27"/>
                  <a:pt x="225" y="30"/>
                  <a:pt x="223" y="35"/>
                </a:cubicBezTo>
                <a:cubicBezTo>
                  <a:pt x="223" y="35"/>
                  <a:pt x="223" y="35"/>
                  <a:pt x="223" y="35"/>
                </a:cubicBezTo>
                <a:cubicBezTo>
                  <a:pt x="222" y="36"/>
                  <a:pt x="222" y="36"/>
                  <a:pt x="222" y="36"/>
                </a:cubicBezTo>
                <a:cubicBezTo>
                  <a:pt x="216" y="42"/>
                  <a:pt x="182" y="53"/>
                  <a:pt x="125" y="53"/>
                </a:cubicBezTo>
                <a:cubicBezTo>
                  <a:pt x="76" y="53"/>
                  <a:pt x="41" y="45"/>
                  <a:pt x="29" y="39"/>
                </a:cubicBezTo>
                <a:cubicBezTo>
                  <a:pt x="40" y="33"/>
                  <a:pt x="73" y="25"/>
                  <a:pt x="123" y="25"/>
                </a:cubicBezTo>
                <a:cubicBezTo>
                  <a:pt x="130" y="25"/>
                  <a:pt x="136" y="19"/>
                  <a:pt x="136" y="12"/>
                </a:cubicBezTo>
                <a:cubicBezTo>
                  <a:pt x="136" y="5"/>
                  <a:pt x="130" y="0"/>
                  <a:pt x="123" y="0"/>
                </a:cubicBezTo>
                <a:cubicBezTo>
                  <a:pt x="93" y="0"/>
                  <a:pt x="64" y="3"/>
                  <a:pt x="42" y="8"/>
                </a:cubicBezTo>
                <a:cubicBezTo>
                  <a:pt x="31" y="10"/>
                  <a:pt x="0" y="18"/>
                  <a:pt x="0" y="39"/>
                </a:cubicBezTo>
                <a:cubicBezTo>
                  <a:pt x="0" y="60"/>
                  <a:pt x="32" y="67"/>
                  <a:pt x="42" y="70"/>
                </a:cubicBezTo>
                <a:cubicBezTo>
                  <a:pt x="65" y="75"/>
                  <a:pt x="94" y="78"/>
                  <a:pt x="125" y="78"/>
                </a:cubicBezTo>
                <a:cubicBezTo>
                  <a:pt x="138" y="78"/>
                  <a:pt x="187" y="77"/>
                  <a:pt x="219" y="66"/>
                </a:cubicBezTo>
                <a:cubicBezTo>
                  <a:pt x="218" y="82"/>
                  <a:pt x="216" y="103"/>
                  <a:pt x="213" y="126"/>
                </a:cubicBezTo>
                <a:cubicBezTo>
                  <a:pt x="207" y="123"/>
                  <a:pt x="200" y="122"/>
                  <a:pt x="197" y="121"/>
                </a:cubicBezTo>
                <a:cubicBezTo>
                  <a:pt x="177" y="116"/>
                  <a:pt x="151" y="113"/>
                  <a:pt x="123" y="113"/>
                </a:cubicBezTo>
                <a:cubicBezTo>
                  <a:pt x="96" y="113"/>
                  <a:pt x="70" y="116"/>
                  <a:pt x="50" y="121"/>
                </a:cubicBezTo>
                <a:cubicBezTo>
                  <a:pt x="47" y="122"/>
                  <a:pt x="40" y="123"/>
                  <a:pt x="34" y="126"/>
                </a:cubicBezTo>
                <a:cubicBezTo>
                  <a:pt x="33" y="114"/>
                  <a:pt x="32" y="106"/>
                  <a:pt x="32" y="106"/>
                </a:cubicBezTo>
                <a:cubicBezTo>
                  <a:pt x="31" y="99"/>
                  <a:pt x="25" y="94"/>
                  <a:pt x="18" y="94"/>
                </a:cubicBezTo>
                <a:cubicBezTo>
                  <a:pt x="11" y="95"/>
                  <a:pt x="6" y="101"/>
                  <a:pt x="7" y="108"/>
                </a:cubicBezTo>
                <a:cubicBezTo>
                  <a:pt x="22" y="291"/>
                  <a:pt x="22" y="291"/>
                  <a:pt x="22" y="291"/>
                </a:cubicBezTo>
                <a:cubicBezTo>
                  <a:pt x="23" y="319"/>
                  <a:pt x="77" y="329"/>
                  <a:pt x="123" y="329"/>
                </a:cubicBezTo>
                <a:cubicBezTo>
                  <a:pt x="168" y="329"/>
                  <a:pt x="222" y="319"/>
                  <a:pt x="223" y="291"/>
                </a:cubicBezTo>
                <a:cubicBezTo>
                  <a:pt x="247" y="42"/>
                  <a:pt x="247" y="42"/>
                  <a:pt x="247" y="42"/>
                </a:cubicBezTo>
                <a:cubicBezTo>
                  <a:pt x="247" y="41"/>
                  <a:pt x="247" y="40"/>
                  <a:pt x="247" y="39"/>
                </a:cubicBezTo>
                <a:close/>
                <a:moveTo>
                  <a:pt x="123" y="139"/>
                </a:moveTo>
                <a:cubicBezTo>
                  <a:pt x="166" y="139"/>
                  <a:pt x="195" y="145"/>
                  <a:pt x="206" y="151"/>
                </a:cubicBezTo>
                <a:cubicBezTo>
                  <a:pt x="195" y="156"/>
                  <a:pt x="167" y="163"/>
                  <a:pt x="124" y="163"/>
                </a:cubicBezTo>
                <a:cubicBezTo>
                  <a:pt x="81" y="163"/>
                  <a:pt x="52" y="156"/>
                  <a:pt x="41" y="150"/>
                </a:cubicBezTo>
                <a:cubicBezTo>
                  <a:pt x="52" y="145"/>
                  <a:pt x="81" y="139"/>
                  <a:pt x="123" y="139"/>
                </a:cubicBezTo>
                <a:close/>
                <a:moveTo>
                  <a:pt x="123" y="304"/>
                </a:moveTo>
                <a:cubicBezTo>
                  <a:pt x="77" y="304"/>
                  <a:pt x="51" y="293"/>
                  <a:pt x="47" y="289"/>
                </a:cubicBezTo>
                <a:cubicBezTo>
                  <a:pt x="47" y="288"/>
                  <a:pt x="42" y="228"/>
                  <a:pt x="38" y="177"/>
                </a:cubicBezTo>
                <a:cubicBezTo>
                  <a:pt x="67" y="187"/>
                  <a:pt x="112" y="188"/>
                  <a:pt x="124" y="188"/>
                </a:cubicBezTo>
                <a:cubicBezTo>
                  <a:pt x="136" y="188"/>
                  <a:pt x="180" y="187"/>
                  <a:pt x="209" y="177"/>
                </a:cubicBezTo>
                <a:cubicBezTo>
                  <a:pt x="203" y="235"/>
                  <a:pt x="198" y="288"/>
                  <a:pt x="198" y="289"/>
                </a:cubicBezTo>
                <a:cubicBezTo>
                  <a:pt x="194" y="293"/>
                  <a:pt x="168" y="304"/>
                  <a:pt x="123" y="304"/>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grpSp>
        <p:nvGrpSpPr>
          <p:cNvPr id="126" name="Group 413"/>
          <p:cNvGrpSpPr>
            <a:grpSpLocks noChangeAspect="1"/>
          </p:cNvGrpSpPr>
          <p:nvPr userDrawn="1"/>
        </p:nvGrpSpPr>
        <p:grpSpPr bwMode="auto">
          <a:xfrm>
            <a:off x="7016427" y="3382787"/>
            <a:ext cx="342989" cy="226219"/>
            <a:chOff x="4193" y="3192"/>
            <a:chExt cx="288" cy="190"/>
          </a:xfrm>
          <a:noFill/>
        </p:grpSpPr>
        <p:sp>
          <p:nvSpPr>
            <p:cNvPr id="127" name="Freeform 414"/>
            <p:cNvSpPr>
              <a:spLocks/>
            </p:cNvSpPr>
            <p:nvPr/>
          </p:nvSpPr>
          <p:spPr bwMode="auto">
            <a:xfrm>
              <a:off x="4193" y="3192"/>
              <a:ext cx="288" cy="190"/>
            </a:xfrm>
            <a:custGeom>
              <a:avLst/>
              <a:gdLst/>
              <a:ahLst/>
              <a:cxnLst>
                <a:cxn ang="0">
                  <a:pos x="313" y="171"/>
                </a:cxn>
                <a:cxn ang="0">
                  <a:pos x="405" y="145"/>
                </a:cxn>
                <a:cxn ang="0">
                  <a:pos x="200" y="0"/>
                </a:cxn>
                <a:cxn ang="0">
                  <a:pos x="0" y="143"/>
                </a:cxn>
                <a:cxn ang="0">
                  <a:pos x="158" y="195"/>
                </a:cxn>
                <a:cxn ang="0">
                  <a:pos x="241" y="223"/>
                </a:cxn>
                <a:cxn ang="0">
                  <a:pos x="197" y="159"/>
                </a:cxn>
                <a:cxn ang="0">
                  <a:pos x="173" y="85"/>
                </a:cxn>
              </a:cxnLst>
              <a:rect l="0" t="0" r="r" b="b"/>
              <a:pathLst>
                <a:path w="405" h="267">
                  <a:moveTo>
                    <a:pt x="313" y="171"/>
                  </a:moveTo>
                  <a:cubicBezTo>
                    <a:pt x="405" y="145"/>
                    <a:pt x="405" y="145"/>
                    <a:pt x="405" y="145"/>
                  </a:cubicBezTo>
                  <a:cubicBezTo>
                    <a:pt x="405" y="145"/>
                    <a:pt x="368" y="3"/>
                    <a:pt x="200" y="0"/>
                  </a:cubicBezTo>
                  <a:cubicBezTo>
                    <a:pt x="52" y="1"/>
                    <a:pt x="0" y="143"/>
                    <a:pt x="0" y="143"/>
                  </a:cubicBezTo>
                  <a:cubicBezTo>
                    <a:pt x="0" y="143"/>
                    <a:pt x="149" y="192"/>
                    <a:pt x="158" y="195"/>
                  </a:cubicBezTo>
                  <a:cubicBezTo>
                    <a:pt x="146" y="248"/>
                    <a:pt x="221" y="267"/>
                    <a:pt x="241" y="223"/>
                  </a:cubicBezTo>
                  <a:cubicBezTo>
                    <a:pt x="258" y="185"/>
                    <a:pt x="225" y="155"/>
                    <a:pt x="197" y="159"/>
                  </a:cubicBezTo>
                  <a:cubicBezTo>
                    <a:pt x="188" y="131"/>
                    <a:pt x="173" y="85"/>
                    <a:pt x="173" y="85"/>
                  </a:cubicBezTo>
                </a:path>
              </a:pathLst>
            </a:cu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28" name="Line 415"/>
            <p:cNvSpPr>
              <a:spLocks noChangeShapeType="1"/>
            </p:cNvSpPr>
            <p:nvPr/>
          </p:nvSpPr>
          <p:spPr bwMode="auto">
            <a:xfrm flipH="1" flipV="1">
              <a:off x="4232" y="3235"/>
              <a:ext cx="20" cy="19"/>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29" name="Line 416"/>
            <p:cNvSpPr>
              <a:spLocks noChangeShapeType="1"/>
            </p:cNvSpPr>
            <p:nvPr/>
          </p:nvSpPr>
          <p:spPr bwMode="auto">
            <a:xfrm flipV="1">
              <a:off x="4335" y="3192"/>
              <a:ext cx="1" cy="28"/>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30" name="Line 417"/>
            <p:cNvSpPr>
              <a:spLocks noChangeShapeType="1"/>
            </p:cNvSpPr>
            <p:nvPr/>
          </p:nvSpPr>
          <p:spPr bwMode="auto">
            <a:xfrm flipV="1">
              <a:off x="4424" y="3235"/>
              <a:ext cx="17" cy="21"/>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131" name="Freeform 513"/>
          <p:cNvSpPr>
            <a:spLocks/>
          </p:cNvSpPr>
          <p:nvPr userDrawn="1"/>
        </p:nvSpPr>
        <p:spPr bwMode="auto">
          <a:xfrm>
            <a:off x="6997967" y="1836106"/>
            <a:ext cx="379908" cy="290513"/>
          </a:xfrm>
          <a:custGeom>
            <a:avLst/>
            <a:gdLst/>
            <a:ahLst/>
            <a:cxnLst>
              <a:cxn ang="0">
                <a:pos x="14" y="0"/>
              </a:cxn>
              <a:cxn ang="0">
                <a:pos x="2" y="8"/>
              </a:cxn>
              <a:cxn ang="0">
                <a:pos x="4" y="22"/>
              </a:cxn>
              <a:cxn ang="0">
                <a:pos x="101" y="331"/>
              </a:cxn>
              <a:cxn ang="0">
                <a:pos x="116" y="342"/>
              </a:cxn>
              <a:cxn ang="0">
                <a:pos x="128" y="329"/>
              </a:cxn>
              <a:cxn ang="0">
                <a:pos x="127" y="327"/>
              </a:cxn>
              <a:cxn ang="0">
                <a:pos x="40" y="27"/>
              </a:cxn>
              <a:cxn ang="0">
                <a:pos x="101" y="27"/>
              </a:cxn>
              <a:cxn ang="0">
                <a:pos x="174" y="184"/>
              </a:cxn>
              <a:cxn ang="0">
                <a:pos x="182" y="194"/>
              </a:cxn>
              <a:cxn ang="0">
                <a:pos x="194" y="193"/>
              </a:cxn>
              <a:cxn ang="0">
                <a:pos x="370" y="168"/>
              </a:cxn>
              <a:cxn ang="0">
                <a:pos x="401" y="264"/>
              </a:cxn>
              <a:cxn ang="0">
                <a:pos x="397" y="316"/>
              </a:cxn>
              <a:cxn ang="0">
                <a:pos x="362" y="316"/>
              </a:cxn>
              <a:cxn ang="0">
                <a:pos x="362" y="273"/>
              </a:cxn>
              <a:cxn ang="0">
                <a:pos x="349" y="259"/>
              </a:cxn>
              <a:cxn ang="0">
                <a:pos x="164" y="259"/>
              </a:cxn>
              <a:cxn ang="0">
                <a:pos x="150" y="273"/>
              </a:cxn>
              <a:cxn ang="0">
                <a:pos x="164" y="286"/>
              </a:cxn>
              <a:cxn ang="0">
                <a:pos x="335" y="286"/>
              </a:cxn>
              <a:cxn ang="0">
                <a:pos x="335" y="329"/>
              </a:cxn>
              <a:cxn ang="0">
                <a:pos x="349" y="342"/>
              </a:cxn>
              <a:cxn ang="0">
                <a:pos x="408" y="342"/>
              </a:cxn>
              <a:cxn ang="0">
                <a:pos x="421" y="332"/>
              </a:cxn>
              <a:cxn ang="0">
                <a:pos x="388" y="148"/>
              </a:cxn>
              <a:cxn ang="0">
                <a:pos x="258" y="138"/>
              </a:cxn>
              <a:cxn ang="0">
                <a:pos x="196" y="162"/>
              </a:cxn>
              <a:cxn ang="0">
                <a:pos x="115" y="4"/>
              </a:cxn>
              <a:cxn ang="0">
                <a:pos x="106" y="0"/>
              </a:cxn>
              <a:cxn ang="0">
                <a:pos x="14" y="0"/>
              </a:cxn>
            </a:cxnLst>
            <a:rect l="0" t="0" r="r" b="b"/>
            <a:pathLst>
              <a:path w="449" h="343">
                <a:moveTo>
                  <a:pt x="14" y="0"/>
                </a:moveTo>
                <a:cubicBezTo>
                  <a:pt x="9" y="0"/>
                  <a:pt x="4" y="3"/>
                  <a:pt x="2" y="8"/>
                </a:cubicBezTo>
                <a:cubicBezTo>
                  <a:pt x="0" y="13"/>
                  <a:pt x="1" y="18"/>
                  <a:pt x="4" y="22"/>
                </a:cubicBezTo>
                <a:cubicBezTo>
                  <a:pt x="69" y="98"/>
                  <a:pt x="101" y="328"/>
                  <a:pt x="101" y="331"/>
                </a:cubicBezTo>
                <a:cubicBezTo>
                  <a:pt x="102" y="338"/>
                  <a:pt x="109" y="343"/>
                  <a:pt x="116" y="342"/>
                </a:cubicBezTo>
                <a:cubicBezTo>
                  <a:pt x="123" y="341"/>
                  <a:pt x="128" y="336"/>
                  <a:pt x="128" y="329"/>
                </a:cubicBezTo>
                <a:cubicBezTo>
                  <a:pt x="128" y="328"/>
                  <a:pt x="128" y="328"/>
                  <a:pt x="127" y="327"/>
                </a:cubicBezTo>
                <a:cubicBezTo>
                  <a:pt x="126" y="318"/>
                  <a:pt x="100" y="122"/>
                  <a:pt x="40" y="27"/>
                </a:cubicBezTo>
                <a:cubicBezTo>
                  <a:pt x="65" y="27"/>
                  <a:pt x="94" y="27"/>
                  <a:pt x="101" y="27"/>
                </a:cubicBezTo>
                <a:cubicBezTo>
                  <a:pt x="129" y="55"/>
                  <a:pt x="160" y="120"/>
                  <a:pt x="174" y="184"/>
                </a:cubicBezTo>
                <a:cubicBezTo>
                  <a:pt x="175" y="188"/>
                  <a:pt x="178" y="192"/>
                  <a:pt x="182" y="194"/>
                </a:cubicBezTo>
                <a:cubicBezTo>
                  <a:pt x="185" y="195"/>
                  <a:pt x="190" y="195"/>
                  <a:pt x="194" y="193"/>
                </a:cubicBezTo>
                <a:cubicBezTo>
                  <a:pt x="229" y="174"/>
                  <a:pt x="330" y="132"/>
                  <a:pt x="370" y="168"/>
                </a:cubicBezTo>
                <a:cubicBezTo>
                  <a:pt x="395" y="190"/>
                  <a:pt x="401" y="230"/>
                  <a:pt x="401" y="264"/>
                </a:cubicBezTo>
                <a:cubicBezTo>
                  <a:pt x="401" y="285"/>
                  <a:pt x="399" y="304"/>
                  <a:pt x="397" y="316"/>
                </a:cubicBezTo>
                <a:cubicBezTo>
                  <a:pt x="386" y="316"/>
                  <a:pt x="374" y="316"/>
                  <a:pt x="362" y="316"/>
                </a:cubicBezTo>
                <a:cubicBezTo>
                  <a:pt x="362" y="300"/>
                  <a:pt x="362" y="273"/>
                  <a:pt x="362" y="273"/>
                </a:cubicBezTo>
                <a:cubicBezTo>
                  <a:pt x="362" y="265"/>
                  <a:pt x="356" y="259"/>
                  <a:pt x="349" y="259"/>
                </a:cubicBezTo>
                <a:cubicBezTo>
                  <a:pt x="164" y="259"/>
                  <a:pt x="164" y="259"/>
                  <a:pt x="164" y="259"/>
                </a:cubicBezTo>
                <a:cubicBezTo>
                  <a:pt x="156" y="259"/>
                  <a:pt x="150" y="265"/>
                  <a:pt x="150" y="273"/>
                </a:cubicBezTo>
                <a:cubicBezTo>
                  <a:pt x="150" y="280"/>
                  <a:pt x="156" y="286"/>
                  <a:pt x="164" y="286"/>
                </a:cubicBezTo>
                <a:cubicBezTo>
                  <a:pt x="164" y="286"/>
                  <a:pt x="312" y="286"/>
                  <a:pt x="335" y="286"/>
                </a:cubicBezTo>
                <a:cubicBezTo>
                  <a:pt x="335" y="301"/>
                  <a:pt x="335" y="329"/>
                  <a:pt x="335" y="329"/>
                </a:cubicBezTo>
                <a:cubicBezTo>
                  <a:pt x="335" y="336"/>
                  <a:pt x="341" y="342"/>
                  <a:pt x="349" y="342"/>
                </a:cubicBezTo>
                <a:cubicBezTo>
                  <a:pt x="408" y="342"/>
                  <a:pt x="408" y="342"/>
                  <a:pt x="408" y="342"/>
                </a:cubicBezTo>
                <a:cubicBezTo>
                  <a:pt x="414" y="342"/>
                  <a:pt x="420" y="338"/>
                  <a:pt x="421" y="332"/>
                </a:cubicBezTo>
                <a:cubicBezTo>
                  <a:pt x="422" y="327"/>
                  <a:pt x="449" y="202"/>
                  <a:pt x="388" y="148"/>
                </a:cubicBezTo>
                <a:cubicBezTo>
                  <a:pt x="361" y="124"/>
                  <a:pt x="317" y="121"/>
                  <a:pt x="258" y="138"/>
                </a:cubicBezTo>
                <a:cubicBezTo>
                  <a:pt x="233" y="146"/>
                  <a:pt x="210" y="155"/>
                  <a:pt x="196" y="162"/>
                </a:cubicBezTo>
                <a:cubicBezTo>
                  <a:pt x="178" y="95"/>
                  <a:pt x="146" y="32"/>
                  <a:pt x="115" y="4"/>
                </a:cubicBezTo>
                <a:cubicBezTo>
                  <a:pt x="113" y="1"/>
                  <a:pt x="109" y="0"/>
                  <a:pt x="106" y="0"/>
                </a:cubicBezTo>
                <a:lnTo>
                  <a:pt x="14" y="0"/>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2" name="Freeform 517"/>
          <p:cNvSpPr>
            <a:spLocks noEditPoints="1"/>
          </p:cNvSpPr>
          <p:nvPr userDrawn="1"/>
        </p:nvSpPr>
        <p:spPr bwMode="auto">
          <a:xfrm>
            <a:off x="7070618" y="887315"/>
            <a:ext cx="234615" cy="358379"/>
          </a:xfrm>
          <a:custGeom>
            <a:avLst/>
            <a:gdLst/>
            <a:ahLst/>
            <a:cxnLst>
              <a:cxn ang="0">
                <a:pos x="141" y="1"/>
              </a:cxn>
              <a:cxn ang="0">
                <a:pos x="9" y="49"/>
              </a:cxn>
              <a:cxn ang="0">
                <a:pos x="0" y="62"/>
              </a:cxn>
              <a:cxn ang="0">
                <a:pos x="0" y="202"/>
              </a:cxn>
              <a:cxn ang="0">
                <a:pos x="9" y="214"/>
              </a:cxn>
              <a:cxn ang="0">
                <a:pos x="117" y="272"/>
              </a:cxn>
              <a:cxn ang="0">
                <a:pos x="117" y="387"/>
              </a:cxn>
              <a:cxn ang="0">
                <a:pos x="26" y="339"/>
              </a:cxn>
              <a:cxn ang="0">
                <a:pos x="26" y="266"/>
              </a:cxn>
              <a:cxn ang="0">
                <a:pos x="13" y="253"/>
              </a:cxn>
              <a:cxn ang="0">
                <a:pos x="0" y="266"/>
              </a:cxn>
              <a:cxn ang="0">
                <a:pos x="0" y="347"/>
              </a:cxn>
              <a:cxn ang="0">
                <a:pos x="7" y="359"/>
              </a:cxn>
              <a:cxn ang="0">
                <a:pos x="125" y="421"/>
              </a:cxn>
              <a:cxn ang="0">
                <a:pos x="138" y="420"/>
              </a:cxn>
              <a:cxn ang="0">
                <a:pos x="144" y="409"/>
              </a:cxn>
              <a:cxn ang="0">
                <a:pos x="144" y="264"/>
              </a:cxn>
              <a:cxn ang="0">
                <a:pos x="137" y="252"/>
              </a:cxn>
              <a:cxn ang="0">
                <a:pos x="26" y="194"/>
              </a:cxn>
              <a:cxn ang="0">
                <a:pos x="26" y="71"/>
              </a:cxn>
              <a:cxn ang="0">
                <a:pos x="132" y="33"/>
              </a:cxn>
              <a:cxn ang="0">
                <a:pos x="132" y="154"/>
              </a:cxn>
              <a:cxn ang="0">
                <a:pos x="139" y="165"/>
              </a:cxn>
              <a:cxn ang="0">
                <a:pos x="250" y="224"/>
              </a:cxn>
              <a:cxn ang="0">
                <a:pos x="250" y="342"/>
              </a:cxn>
              <a:cxn ang="0">
                <a:pos x="264" y="355"/>
              </a:cxn>
              <a:cxn ang="0">
                <a:pos x="277" y="342"/>
              </a:cxn>
              <a:cxn ang="0">
                <a:pos x="277" y="216"/>
              </a:cxn>
              <a:cxn ang="0">
                <a:pos x="272" y="206"/>
              </a:cxn>
              <a:cxn ang="0">
                <a:pos x="268" y="203"/>
              </a:cxn>
              <a:cxn ang="0">
                <a:pos x="159" y="146"/>
              </a:cxn>
              <a:cxn ang="0">
                <a:pos x="159" y="14"/>
              </a:cxn>
              <a:cxn ang="0">
                <a:pos x="153" y="3"/>
              </a:cxn>
              <a:cxn ang="0">
                <a:pos x="141" y="1"/>
              </a:cxn>
              <a:cxn ang="0">
                <a:pos x="261" y="229"/>
              </a:cxn>
              <a:cxn ang="0">
                <a:pos x="262" y="229"/>
              </a:cxn>
              <a:cxn ang="0">
                <a:pos x="261" y="229"/>
              </a:cxn>
            </a:cxnLst>
            <a:rect l="0" t="0" r="r" b="b"/>
            <a:pathLst>
              <a:path w="277" h="423">
                <a:moveTo>
                  <a:pt x="141" y="1"/>
                </a:moveTo>
                <a:cubicBezTo>
                  <a:pt x="9" y="49"/>
                  <a:pt x="9" y="49"/>
                  <a:pt x="9" y="49"/>
                </a:cubicBezTo>
                <a:cubicBezTo>
                  <a:pt x="3" y="51"/>
                  <a:pt x="0" y="56"/>
                  <a:pt x="0" y="62"/>
                </a:cubicBezTo>
                <a:cubicBezTo>
                  <a:pt x="0" y="202"/>
                  <a:pt x="0" y="202"/>
                  <a:pt x="0" y="202"/>
                </a:cubicBezTo>
                <a:cubicBezTo>
                  <a:pt x="0" y="208"/>
                  <a:pt x="4" y="212"/>
                  <a:pt x="9" y="214"/>
                </a:cubicBezTo>
                <a:cubicBezTo>
                  <a:pt x="12" y="216"/>
                  <a:pt x="105" y="265"/>
                  <a:pt x="117" y="272"/>
                </a:cubicBezTo>
                <a:cubicBezTo>
                  <a:pt x="117" y="284"/>
                  <a:pt x="117" y="357"/>
                  <a:pt x="117" y="387"/>
                </a:cubicBezTo>
                <a:cubicBezTo>
                  <a:pt x="92" y="374"/>
                  <a:pt x="37" y="345"/>
                  <a:pt x="26" y="339"/>
                </a:cubicBezTo>
                <a:cubicBezTo>
                  <a:pt x="26" y="326"/>
                  <a:pt x="26" y="266"/>
                  <a:pt x="26" y="266"/>
                </a:cubicBezTo>
                <a:cubicBezTo>
                  <a:pt x="26" y="259"/>
                  <a:pt x="20" y="253"/>
                  <a:pt x="13" y="253"/>
                </a:cubicBezTo>
                <a:cubicBezTo>
                  <a:pt x="6" y="253"/>
                  <a:pt x="0" y="259"/>
                  <a:pt x="0" y="266"/>
                </a:cubicBezTo>
                <a:cubicBezTo>
                  <a:pt x="0" y="347"/>
                  <a:pt x="0" y="347"/>
                  <a:pt x="0" y="347"/>
                </a:cubicBezTo>
                <a:cubicBezTo>
                  <a:pt x="0" y="352"/>
                  <a:pt x="3" y="357"/>
                  <a:pt x="7" y="359"/>
                </a:cubicBezTo>
                <a:cubicBezTo>
                  <a:pt x="125" y="421"/>
                  <a:pt x="125" y="421"/>
                  <a:pt x="125" y="421"/>
                </a:cubicBezTo>
                <a:cubicBezTo>
                  <a:pt x="129" y="423"/>
                  <a:pt x="134" y="423"/>
                  <a:pt x="138" y="420"/>
                </a:cubicBezTo>
                <a:cubicBezTo>
                  <a:pt x="142" y="418"/>
                  <a:pt x="144" y="413"/>
                  <a:pt x="144" y="409"/>
                </a:cubicBezTo>
                <a:cubicBezTo>
                  <a:pt x="144" y="264"/>
                  <a:pt x="144" y="264"/>
                  <a:pt x="144" y="264"/>
                </a:cubicBezTo>
                <a:cubicBezTo>
                  <a:pt x="144" y="259"/>
                  <a:pt x="141" y="254"/>
                  <a:pt x="137" y="252"/>
                </a:cubicBezTo>
                <a:cubicBezTo>
                  <a:pt x="137" y="252"/>
                  <a:pt x="39" y="200"/>
                  <a:pt x="26" y="194"/>
                </a:cubicBezTo>
                <a:cubicBezTo>
                  <a:pt x="26" y="180"/>
                  <a:pt x="26" y="86"/>
                  <a:pt x="26" y="71"/>
                </a:cubicBezTo>
                <a:cubicBezTo>
                  <a:pt x="40" y="66"/>
                  <a:pt x="108" y="42"/>
                  <a:pt x="132" y="33"/>
                </a:cubicBezTo>
                <a:cubicBezTo>
                  <a:pt x="132" y="61"/>
                  <a:pt x="132" y="154"/>
                  <a:pt x="132" y="154"/>
                </a:cubicBezTo>
                <a:cubicBezTo>
                  <a:pt x="132" y="159"/>
                  <a:pt x="135" y="163"/>
                  <a:pt x="139" y="165"/>
                </a:cubicBezTo>
                <a:cubicBezTo>
                  <a:pt x="139" y="165"/>
                  <a:pt x="238" y="217"/>
                  <a:pt x="250" y="224"/>
                </a:cubicBezTo>
                <a:cubicBezTo>
                  <a:pt x="250" y="238"/>
                  <a:pt x="250" y="342"/>
                  <a:pt x="250" y="342"/>
                </a:cubicBezTo>
                <a:cubicBezTo>
                  <a:pt x="250" y="349"/>
                  <a:pt x="256" y="355"/>
                  <a:pt x="264" y="355"/>
                </a:cubicBezTo>
                <a:cubicBezTo>
                  <a:pt x="271" y="355"/>
                  <a:pt x="277" y="349"/>
                  <a:pt x="277" y="342"/>
                </a:cubicBezTo>
                <a:cubicBezTo>
                  <a:pt x="277" y="216"/>
                  <a:pt x="277" y="216"/>
                  <a:pt x="277" y="216"/>
                </a:cubicBezTo>
                <a:cubicBezTo>
                  <a:pt x="277" y="212"/>
                  <a:pt x="275" y="208"/>
                  <a:pt x="272" y="206"/>
                </a:cubicBezTo>
                <a:cubicBezTo>
                  <a:pt x="271" y="205"/>
                  <a:pt x="270" y="204"/>
                  <a:pt x="268" y="203"/>
                </a:cubicBezTo>
                <a:cubicBezTo>
                  <a:pt x="265" y="202"/>
                  <a:pt x="171" y="152"/>
                  <a:pt x="159" y="146"/>
                </a:cubicBezTo>
                <a:cubicBezTo>
                  <a:pt x="159" y="131"/>
                  <a:pt x="159" y="14"/>
                  <a:pt x="159" y="14"/>
                </a:cubicBezTo>
                <a:cubicBezTo>
                  <a:pt x="159" y="10"/>
                  <a:pt x="157" y="6"/>
                  <a:pt x="153" y="3"/>
                </a:cubicBezTo>
                <a:cubicBezTo>
                  <a:pt x="150" y="1"/>
                  <a:pt x="145" y="0"/>
                  <a:pt x="141" y="1"/>
                </a:cubicBezTo>
                <a:close/>
                <a:moveTo>
                  <a:pt x="261" y="229"/>
                </a:moveTo>
                <a:cubicBezTo>
                  <a:pt x="261" y="229"/>
                  <a:pt x="261" y="229"/>
                  <a:pt x="262" y="229"/>
                </a:cubicBezTo>
                <a:cubicBezTo>
                  <a:pt x="261" y="229"/>
                  <a:pt x="261" y="229"/>
                  <a:pt x="261" y="229"/>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3" name="Freeform 564"/>
          <p:cNvSpPr>
            <a:spLocks/>
          </p:cNvSpPr>
          <p:nvPr userDrawn="1"/>
        </p:nvSpPr>
        <p:spPr bwMode="auto">
          <a:xfrm>
            <a:off x="7038459" y="3871476"/>
            <a:ext cx="298924" cy="241697"/>
          </a:xfrm>
          <a:custGeom>
            <a:avLst/>
            <a:gdLst/>
            <a:ahLst/>
            <a:cxnLst>
              <a:cxn ang="0">
                <a:pos x="339" y="257"/>
              </a:cxn>
              <a:cxn ang="0">
                <a:pos x="26" y="257"/>
              </a:cxn>
              <a:cxn ang="0">
                <a:pos x="26" y="46"/>
              </a:cxn>
              <a:cxn ang="0">
                <a:pos x="71" y="91"/>
              </a:cxn>
              <a:cxn ang="0">
                <a:pos x="80" y="94"/>
              </a:cxn>
              <a:cxn ang="0">
                <a:pos x="89" y="91"/>
              </a:cxn>
              <a:cxn ang="0">
                <a:pos x="128" y="52"/>
              </a:cxn>
              <a:cxn ang="0">
                <a:pos x="239" y="163"/>
              </a:cxn>
              <a:cxn ang="0">
                <a:pos x="214" y="163"/>
              </a:cxn>
              <a:cxn ang="0">
                <a:pos x="200" y="177"/>
              </a:cxn>
              <a:cxn ang="0">
                <a:pos x="214" y="190"/>
              </a:cxn>
              <a:cxn ang="0">
                <a:pos x="268" y="190"/>
              </a:cxn>
              <a:cxn ang="0">
                <a:pos x="282" y="177"/>
              </a:cxn>
              <a:cxn ang="0">
                <a:pos x="282" y="122"/>
              </a:cxn>
              <a:cxn ang="0">
                <a:pos x="268" y="109"/>
              </a:cxn>
              <a:cxn ang="0">
                <a:pos x="255" y="122"/>
              </a:cxn>
              <a:cxn ang="0">
                <a:pos x="255" y="142"/>
              </a:cxn>
              <a:cxn ang="0">
                <a:pos x="137" y="24"/>
              </a:cxn>
              <a:cxn ang="0">
                <a:pos x="128" y="20"/>
              </a:cxn>
              <a:cxn ang="0">
                <a:pos x="118" y="24"/>
              </a:cxn>
              <a:cxn ang="0">
                <a:pos x="80" y="62"/>
              </a:cxn>
              <a:cxn ang="0">
                <a:pos x="23" y="5"/>
              </a:cxn>
              <a:cxn ang="0">
                <a:pos x="8" y="2"/>
              </a:cxn>
              <a:cxn ang="0">
                <a:pos x="0" y="14"/>
              </a:cxn>
              <a:cxn ang="0">
                <a:pos x="0" y="270"/>
              </a:cxn>
              <a:cxn ang="0">
                <a:pos x="13" y="284"/>
              </a:cxn>
              <a:cxn ang="0">
                <a:pos x="339" y="284"/>
              </a:cxn>
              <a:cxn ang="0">
                <a:pos x="353" y="270"/>
              </a:cxn>
              <a:cxn ang="0">
                <a:pos x="339" y="257"/>
              </a:cxn>
            </a:cxnLst>
            <a:rect l="0" t="0" r="r" b="b"/>
            <a:pathLst>
              <a:path w="353" h="284">
                <a:moveTo>
                  <a:pt x="339" y="257"/>
                </a:moveTo>
                <a:cubicBezTo>
                  <a:pt x="339" y="257"/>
                  <a:pt x="51" y="257"/>
                  <a:pt x="26" y="257"/>
                </a:cubicBezTo>
                <a:cubicBezTo>
                  <a:pt x="26" y="46"/>
                  <a:pt x="26" y="46"/>
                  <a:pt x="26" y="46"/>
                </a:cubicBezTo>
                <a:cubicBezTo>
                  <a:pt x="46" y="66"/>
                  <a:pt x="71" y="91"/>
                  <a:pt x="71" y="91"/>
                </a:cubicBezTo>
                <a:cubicBezTo>
                  <a:pt x="73" y="93"/>
                  <a:pt x="76" y="94"/>
                  <a:pt x="80" y="94"/>
                </a:cubicBezTo>
                <a:cubicBezTo>
                  <a:pt x="83" y="94"/>
                  <a:pt x="87" y="93"/>
                  <a:pt x="89" y="91"/>
                </a:cubicBezTo>
                <a:cubicBezTo>
                  <a:pt x="89" y="91"/>
                  <a:pt x="115" y="64"/>
                  <a:pt x="128" y="52"/>
                </a:cubicBezTo>
                <a:cubicBezTo>
                  <a:pt x="142" y="67"/>
                  <a:pt x="227" y="151"/>
                  <a:pt x="239" y="163"/>
                </a:cubicBezTo>
                <a:cubicBezTo>
                  <a:pt x="226" y="163"/>
                  <a:pt x="214" y="163"/>
                  <a:pt x="214" y="163"/>
                </a:cubicBezTo>
                <a:cubicBezTo>
                  <a:pt x="206" y="163"/>
                  <a:pt x="200" y="169"/>
                  <a:pt x="200" y="177"/>
                </a:cubicBezTo>
                <a:cubicBezTo>
                  <a:pt x="200" y="184"/>
                  <a:pt x="206" y="190"/>
                  <a:pt x="214" y="190"/>
                </a:cubicBezTo>
                <a:cubicBezTo>
                  <a:pt x="268" y="190"/>
                  <a:pt x="268" y="190"/>
                  <a:pt x="268" y="190"/>
                </a:cubicBezTo>
                <a:cubicBezTo>
                  <a:pt x="276" y="190"/>
                  <a:pt x="282" y="184"/>
                  <a:pt x="282" y="177"/>
                </a:cubicBezTo>
                <a:cubicBezTo>
                  <a:pt x="282" y="122"/>
                  <a:pt x="282" y="122"/>
                  <a:pt x="282" y="122"/>
                </a:cubicBezTo>
                <a:cubicBezTo>
                  <a:pt x="282" y="115"/>
                  <a:pt x="276" y="109"/>
                  <a:pt x="268" y="109"/>
                </a:cubicBezTo>
                <a:cubicBezTo>
                  <a:pt x="261" y="109"/>
                  <a:pt x="255" y="115"/>
                  <a:pt x="255" y="122"/>
                </a:cubicBezTo>
                <a:cubicBezTo>
                  <a:pt x="255" y="122"/>
                  <a:pt x="255" y="131"/>
                  <a:pt x="255" y="142"/>
                </a:cubicBezTo>
                <a:cubicBezTo>
                  <a:pt x="137" y="24"/>
                  <a:pt x="137" y="24"/>
                  <a:pt x="137" y="24"/>
                </a:cubicBezTo>
                <a:cubicBezTo>
                  <a:pt x="134" y="22"/>
                  <a:pt x="131" y="20"/>
                  <a:pt x="128" y="20"/>
                </a:cubicBezTo>
                <a:cubicBezTo>
                  <a:pt x="124" y="20"/>
                  <a:pt x="121" y="22"/>
                  <a:pt x="118" y="24"/>
                </a:cubicBezTo>
                <a:cubicBezTo>
                  <a:pt x="118" y="24"/>
                  <a:pt x="92" y="50"/>
                  <a:pt x="80" y="62"/>
                </a:cubicBezTo>
                <a:cubicBezTo>
                  <a:pt x="66" y="49"/>
                  <a:pt x="23" y="5"/>
                  <a:pt x="23" y="5"/>
                </a:cubicBezTo>
                <a:cubicBezTo>
                  <a:pt x="19" y="1"/>
                  <a:pt x="13" y="0"/>
                  <a:pt x="8" y="2"/>
                </a:cubicBezTo>
                <a:cubicBezTo>
                  <a:pt x="3" y="4"/>
                  <a:pt x="0" y="9"/>
                  <a:pt x="0" y="14"/>
                </a:cubicBezTo>
                <a:cubicBezTo>
                  <a:pt x="0" y="270"/>
                  <a:pt x="0" y="270"/>
                  <a:pt x="0" y="270"/>
                </a:cubicBezTo>
                <a:cubicBezTo>
                  <a:pt x="0" y="278"/>
                  <a:pt x="6" y="284"/>
                  <a:pt x="13" y="284"/>
                </a:cubicBezTo>
                <a:cubicBezTo>
                  <a:pt x="339" y="284"/>
                  <a:pt x="339" y="284"/>
                  <a:pt x="339" y="284"/>
                </a:cubicBezTo>
                <a:cubicBezTo>
                  <a:pt x="347" y="284"/>
                  <a:pt x="353" y="278"/>
                  <a:pt x="353" y="270"/>
                </a:cubicBezTo>
                <a:cubicBezTo>
                  <a:pt x="353" y="263"/>
                  <a:pt x="347" y="257"/>
                  <a:pt x="339" y="257"/>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4" name="Freeform 584"/>
          <p:cNvSpPr>
            <a:spLocks/>
          </p:cNvSpPr>
          <p:nvPr userDrawn="1"/>
        </p:nvSpPr>
        <p:spPr bwMode="auto">
          <a:xfrm>
            <a:off x="7051563" y="2761407"/>
            <a:ext cx="272725" cy="382190"/>
          </a:xfrm>
          <a:custGeom>
            <a:avLst/>
            <a:gdLst/>
            <a:ahLst/>
            <a:cxnLst>
              <a:cxn ang="0">
                <a:pos x="311" y="117"/>
              </a:cxn>
              <a:cxn ang="0">
                <a:pos x="246" y="130"/>
              </a:cxn>
              <a:cxn ang="0">
                <a:pos x="209" y="151"/>
              </a:cxn>
              <a:cxn ang="0">
                <a:pos x="153" y="195"/>
              </a:cxn>
              <a:cxn ang="0">
                <a:pos x="151" y="320"/>
              </a:cxn>
              <a:cxn ang="0">
                <a:pos x="116" y="286"/>
              </a:cxn>
              <a:cxn ang="0">
                <a:pos x="100" y="271"/>
              </a:cxn>
              <a:cxn ang="0">
                <a:pos x="132" y="192"/>
              </a:cxn>
              <a:cxn ang="0">
                <a:pos x="148" y="170"/>
              </a:cxn>
              <a:cxn ang="0">
                <a:pos x="66" y="131"/>
              </a:cxn>
              <a:cxn ang="0">
                <a:pos x="74" y="280"/>
              </a:cxn>
              <a:cxn ang="0">
                <a:pos x="88" y="295"/>
              </a:cxn>
              <a:cxn ang="0">
                <a:pos x="147" y="356"/>
              </a:cxn>
              <a:cxn ang="0">
                <a:pos x="154" y="364"/>
              </a:cxn>
              <a:cxn ang="0">
                <a:pos x="155" y="365"/>
              </a:cxn>
              <a:cxn ang="0">
                <a:pos x="156" y="366"/>
              </a:cxn>
              <a:cxn ang="0">
                <a:pos x="157" y="366"/>
              </a:cxn>
              <a:cxn ang="0">
                <a:pos x="159" y="367"/>
              </a:cxn>
              <a:cxn ang="0">
                <a:pos x="159" y="367"/>
              </a:cxn>
              <a:cxn ang="0">
                <a:pos x="161" y="368"/>
              </a:cxn>
              <a:cxn ang="0">
                <a:pos x="162" y="368"/>
              </a:cxn>
              <a:cxn ang="0">
                <a:pos x="163" y="368"/>
              </a:cxn>
              <a:cxn ang="0">
                <a:pos x="164" y="368"/>
              </a:cxn>
              <a:cxn ang="0">
                <a:pos x="167" y="368"/>
              </a:cxn>
              <a:cxn ang="0">
                <a:pos x="168" y="367"/>
              </a:cxn>
              <a:cxn ang="0">
                <a:pos x="169" y="367"/>
              </a:cxn>
              <a:cxn ang="0">
                <a:pos x="171" y="366"/>
              </a:cxn>
              <a:cxn ang="0">
                <a:pos x="172" y="365"/>
              </a:cxn>
              <a:cxn ang="0">
                <a:pos x="173" y="365"/>
              </a:cxn>
              <a:cxn ang="0">
                <a:pos x="174" y="364"/>
              </a:cxn>
              <a:cxn ang="0">
                <a:pos x="174" y="364"/>
              </a:cxn>
              <a:cxn ang="0">
                <a:pos x="217" y="317"/>
              </a:cxn>
              <a:cxn ang="0">
                <a:pos x="247" y="290"/>
              </a:cxn>
              <a:cxn ang="0">
                <a:pos x="263" y="187"/>
              </a:cxn>
              <a:cxn ang="0">
                <a:pos x="237" y="184"/>
              </a:cxn>
              <a:cxn ang="0">
                <a:pos x="223" y="275"/>
              </a:cxn>
              <a:cxn ang="0">
                <a:pos x="177" y="320"/>
              </a:cxn>
              <a:cxn ang="0">
                <a:pos x="194" y="193"/>
              </a:cxn>
              <a:cxn ang="0">
                <a:pos x="252" y="157"/>
              </a:cxn>
              <a:cxn ang="0">
                <a:pos x="258" y="154"/>
              </a:cxn>
              <a:cxn ang="0">
                <a:pos x="286" y="257"/>
              </a:cxn>
              <a:cxn ang="0">
                <a:pos x="182" y="423"/>
              </a:cxn>
              <a:cxn ang="0">
                <a:pos x="161" y="426"/>
              </a:cxn>
              <a:cxn ang="0">
                <a:pos x="114" y="404"/>
              </a:cxn>
              <a:cxn ang="0">
                <a:pos x="26" y="100"/>
              </a:cxn>
              <a:cxn ang="0">
                <a:pos x="27" y="81"/>
              </a:cxn>
              <a:cxn ang="0">
                <a:pos x="84" y="47"/>
              </a:cxn>
              <a:cxn ang="0">
                <a:pos x="162" y="27"/>
              </a:cxn>
              <a:cxn ang="0">
                <a:pos x="284" y="72"/>
              </a:cxn>
              <a:cxn ang="0">
                <a:pos x="299" y="83"/>
              </a:cxn>
              <a:cxn ang="0">
                <a:pos x="318" y="64"/>
              </a:cxn>
              <a:cxn ang="0">
                <a:pos x="251" y="23"/>
              </a:cxn>
              <a:cxn ang="0">
                <a:pos x="162" y="0"/>
              </a:cxn>
              <a:cxn ang="0">
                <a:pos x="25" y="50"/>
              </a:cxn>
              <a:cxn ang="0">
                <a:pos x="6" y="64"/>
              </a:cxn>
              <a:cxn ang="0">
                <a:pos x="1" y="76"/>
              </a:cxn>
              <a:cxn ang="0">
                <a:pos x="12" y="261"/>
              </a:cxn>
              <a:cxn ang="0">
                <a:pos x="132" y="447"/>
              </a:cxn>
              <a:cxn ang="0">
                <a:pos x="162" y="453"/>
              </a:cxn>
              <a:cxn ang="0">
                <a:pos x="162" y="453"/>
              </a:cxn>
              <a:cxn ang="0">
                <a:pos x="228" y="424"/>
              </a:cxn>
              <a:cxn ang="0">
                <a:pos x="324" y="130"/>
              </a:cxn>
            </a:cxnLst>
            <a:rect l="0" t="0" r="r" b="b"/>
            <a:pathLst>
              <a:path w="324" h="453">
                <a:moveTo>
                  <a:pt x="320" y="121"/>
                </a:moveTo>
                <a:cubicBezTo>
                  <a:pt x="317" y="118"/>
                  <a:pt x="314" y="117"/>
                  <a:pt x="311" y="117"/>
                </a:cubicBezTo>
                <a:cubicBezTo>
                  <a:pt x="309" y="116"/>
                  <a:pt x="308" y="116"/>
                  <a:pt x="306" y="116"/>
                </a:cubicBezTo>
                <a:cubicBezTo>
                  <a:pt x="288" y="116"/>
                  <a:pt x="265" y="121"/>
                  <a:pt x="246" y="130"/>
                </a:cubicBezTo>
                <a:cubicBezTo>
                  <a:pt x="246" y="130"/>
                  <a:pt x="246" y="130"/>
                  <a:pt x="246" y="130"/>
                </a:cubicBezTo>
                <a:cubicBezTo>
                  <a:pt x="246" y="130"/>
                  <a:pt x="229" y="139"/>
                  <a:pt x="209" y="151"/>
                </a:cubicBezTo>
                <a:cubicBezTo>
                  <a:pt x="199" y="157"/>
                  <a:pt x="188" y="164"/>
                  <a:pt x="178" y="171"/>
                </a:cubicBezTo>
                <a:cubicBezTo>
                  <a:pt x="168" y="179"/>
                  <a:pt x="159" y="187"/>
                  <a:pt x="153" y="195"/>
                </a:cubicBezTo>
                <a:cubicBezTo>
                  <a:pt x="151" y="198"/>
                  <a:pt x="151" y="200"/>
                  <a:pt x="151" y="203"/>
                </a:cubicBezTo>
                <a:cubicBezTo>
                  <a:pt x="151" y="320"/>
                  <a:pt x="151" y="320"/>
                  <a:pt x="151" y="320"/>
                </a:cubicBezTo>
                <a:cubicBezTo>
                  <a:pt x="148" y="318"/>
                  <a:pt x="145" y="315"/>
                  <a:pt x="142" y="312"/>
                </a:cubicBezTo>
                <a:cubicBezTo>
                  <a:pt x="134" y="303"/>
                  <a:pt x="125" y="293"/>
                  <a:pt x="116" y="286"/>
                </a:cubicBezTo>
                <a:cubicBezTo>
                  <a:pt x="112" y="282"/>
                  <a:pt x="108" y="278"/>
                  <a:pt x="105" y="275"/>
                </a:cubicBezTo>
                <a:cubicBezTo>
                  <a:pt x="103" y="274"/>
                  <a:pt x="102" y="272"/>
                  <a:pt x="100" y="271"/>
                </a:cubicBezTo>
                <a:cubicBezTo>
                  <a:pt x="89" y="165"/>
                  <a:pt x="89" y="165"/>
                  <a:pt x="89" y="165"/>
                </a:cubicBezTo>
                <a:cubicBezTo>
                  <a:pt x="102" y="172"/>
                  <a:pt x="118" y="182"/>
                  <a:pt x="132" y="192"/>
                </a:cubicBezTo>
                <a:cubicBezTo>
                  <a:pt x="138" y="196"/>
                  <a:pt x="146" y="195"/>
                  <a:pt x="151" y="189"/>
                </a:cubicBezTo>
                <a:cubicBezTo>
                  <a:pt x="155" y="183"/>
                  <a:pt x="154" y="174"/>
                  <a:pt x="148" y="170"/>
                </a:cubicBezTo>
                <a:cubicBezTo>
                  <a:pt x="118" y="148"/>
                  <a:pt x="79" y="130"/>
                  <a:pt x="79" y="130"/>
                </a:cubicBezTo>
                <a:cubicBezTo>
                  <a:pt x="75" y="128"/>
                  <a:pt x="70" y="129"/>
                  <a:pt x="66" y="131"/>
                </a:cubicBezTo>
                <a:cubicBezTo>
                  <a:pt x="62" y="134"/>
                  <a:pt x="60" y="139"/>
                  <a:pt x="60" y="144"/>
                </a:cubicBezTo>
                <a:cubicBezTo>
                  <a:pt x="74" y="280"/>
                  <a:pt x="74" y="280"/>
                  <a:pt x="74" y="280"/>
                </a:cubicBezTo>
                <a:cubicBezTo>
                  <a:pt x="75" y="284"/>
                  <a:pt x="77" y="288"/>
                  <a:pt x="81" y="290"/>
                </a:cubicBezTo>
                <a:cubicBezTo>
                  <a:pt x="82" y="291"/>
                  <a:pt x="84" y="293"/>
                  <a:pt x="88" y="295"/>
                </a:cubicBezTo>
                <a:cubicBezTo>
                  <a:pt x="98" y="304"/>
                  <a:pt x="115" y="322"/>
                  <a:pt x="129" y="337"/>
                </a:cubicBezTo>
                <a:cubicBezTo>
                  <a:pt x="136" y="344"/>
                  <a:pt x="142" y="351"/>
                  <a:pt x="147" y="356"/>
                </a:cubicBezTo>
                <a:cubicBezTo>
                  <a:pt x="151" y="361"/>
                  <a:pt x="154" y="364"/>
                  <a:pt x="154" y="364"/>
                </a:cubicBezTo>
                <a:cubicBezTo>
                  <a:pt x="154" y="364"/>
                  <a:pt x="154" y="364"/>
                  <a:pt x="154" y="364"/>
                </a:cubicBezTo>
                <a:cubicBezTo>
                  <a:pt x="154" y="364"/>
                  <a:pt x="155" y="364"/>
                  <a:pt x="155" y="365"/>
                </a:cubicBezTo>
                <a:cubicBezTo>
                  <a:pt x="155" y="365"/>
                  <a:pt x="155" y="365"/>
                  <a:pt x="155" y="365"/>
                </a:cubicBezTo>
                <a:cubicBezTo>
                  <a:pt x="155" y="365"/>
                  <a:pt x="156" y="365"/>
                  <a:pt x="156" y="365"/>
                </a:cubicBezTo>
                <a:cubicBezTo>
                  <a:pt x="156" y="365"/>
                  <a:pt x="156" y="366"/>
                  <a:pt x="156" y="366"/>
                </a:cubicBezTo>
                <a:cubicBezTo>
                  <a:pt x="156" y="366"/>
                  <a:pt x="157" y="366"/>
                  <a:pt x="157" y="366"/>
                </a:cubicBezTo>
                <a:cubicBezTo>
                  <a:pt x="157" y="366"/>
                  <a:pt x="157" y="366"/>
                  <a:pt x="157" y="366"/>
                </a:cubicBezTo>
                <a:cubicBezTo>
                  <a:pt x="158" y="367"/>
                  <a:pt x="158" y="367"/>
                  <a:pt x="158" y="367"/>
                </a:cubicBezTo>
                <a:cubicBezTo>
                  <a:pt x="158" y="367"/>
                  <a:pt x="159" y="367"/>
                  <a:pt x="159" y="367"/>
                </a:cubicBezTo>
                <a:cubicBezTo>
                  <a:pt x="159" y="367"/>
                  <a:pt x="159" y="367"/>
                  <a:pt x="159" y="367"/>
                </a:cubicBezTo>
                <a:cubicBezTo>
                  <a:pt x="159" y="367"/>
                  <a:pt x="159" y="367"/>
                  <a:pt x="159" y="367"/>
                </a:cubicBezTo>
                <a:cubicBezTo>
                  <a:pt x="160" y="367"/>
                  <a:pt x="160" y="367"/>
                  <a:pt x="160" y="367"/>
                </a:cubicBezTo>
                <a:cubicBezTo>
                  <a:pt x="160" y="368"/>
                  <a:pt x="161" y="368"/>
                  <a:pt x="161" y="368"/>
                </a:cubicBezTo>
                <a:cubicBezTo>
                  <a:pt x="161" y="368"/>
                  <a:pt x="161" y="368"/>
                  <a:pt x="161" y="368"/>
                </a:cubicBezTo>
                <a:cubicBezTo>
                  <a:pt x="162" y="368"/>
                  <a:pt x="162" y="368"/>
                  <a:pt x="162" y="368"/>
                </a:cubicBezTo>
                <a:cubicBezTo>
                  <a:pt x="162" y="368"/>
                  <a:pt x="163" y="368"/>
                  <a:pt x="163" y="368"/>
                </a:cubicBezTo>
                <a:cubicBezTo>
                  <a:pt x="163" y="368"/>
                  <a:pt x="163" y="368"/>
                  <a:pt x="163" y="368"/>
                </a:cubicBezTo>
                <a:cubicBezTo>
                  <a:pt x="164" y="368"/>
                  <a:pt x="164" y="368"/>
                  <a:pt x="164" y="368"/>
                </a:cubicBezTo>
                <a:cubicBezTo>
                  <a:pt x="164" y="368"/>
                  <a:pt x="164" y="368"/>
                  <a:pt x="164" y="368"/>
                </a:cubicBezTo>
                <a:cubicBezTo>
                  <a:pt x="164" y="368"/>
                  <a:pt x="164" y="368"/>
                  <a:pt x="164" y="368"/>
                </a:cubicBezTo>
                <a:cubicBezTo>
                  <a:pt x="165" y="368"/>
                  <a:pt x="166" y="368"/>
                  <a:pt x="167" y="368"/>
                </a:cubicBezTo>
                <a:cubicBezTo>
                  <a:pt x="167" y="368"/>
                  <a:pt x="167" y="368"/>
                  <a:pt x="167" y="368"/>
                </a:cubicBezTo>
                <a:cubicBezTo>
                  <a:pt x="167" y="368"/>
                  <a:pt x="168" y="368"/>
                  <a:pt x="168" y="367"/>
                </a:cubicBezTo>
                <a:cubicBezTo>
                  <a:pt x="168" y="367"/>
                  <a:pt x="168" y="367"/>
                  <a:pt x="168" y="367"/>
                </a:cubicBezTo>
                <a:cubicBezTo>
                  <a:pt x="168" y="367"/>
                  <a:pt x="169" y="367"/>
                  <a:pt x="169" y="367"/>
                </a:cubicBezTo>
                <a:cubicBezTo>
                  <a:pt x="169" y="367"/>
                  <a:pt x="169" y="367"/>
                  <a:pt x="169" y="367"/>
                </a:cubicBezTo>
                <a:cubicBezTo>
                  <a:pt x="170" y="367"/>
                  <a:pt x="170" y="366"/>
                  <a:pt x="171" y="366"/>
                </a:cubicBezTo>
                <a:cubicBezTo>
                  <a:pt x="171" y="366"/>
                  <a:pt x="171" y="366"/>
                  <a:pt x="172" y="366"/>
                </a:cubicBezTo>
                <a:cubicBezTo>
                  <a:pt x="172" y="365"/>
                  <a:pt x="172" y="365"/>
                  <a:pt x="172" y="365"/>
                </a:cubicBezTo>
                <a:cubicBezTo>
                  <a:pt x="172" y="365"/>
                  <a:pt x="172" y="365"/>
                  <a:pt x="173" y="365"/>
                </a:cubicBezTo>
                <a:cubicBezTo>
                  <a:pt x="173" y="365"/>
                  <a:pt x="173" y="365"/>
                  <a:pt x="173" y="365"/>
                </a:cubicBezTo>
                <a:cubicBezTo>
                  <a:pt x="173" y="365"/>
                  <a:pt x="173" y="365"/>
                  <a:pt x="173" y="365"/>
                </a:cubicBezTo>
                <a:cubicBezTo>
                  <a:pt x="173" y="364"/>
                  <a:pt x="173" y="364"/>
                  <a:pt x="174" y="364"/>
                </a:cubicBezTo>
                <a:cubicBezTo>
                  <a:pt x="174" y="364"/>
                  <a:pt x="174" y="364"/>
                  <a:pt x="174" y="364"/>
                </a:cubicBezTo>
                <a:cubicBezTo>
                  <a:pt x="174" y="364"/>
                  <a:pt x="174" y="364"/>
                  <a:pt x="174" y="364"/>
                </a:cubicBezTo>
                <a:cubicBezTo>
                  <a:pt x="174" y="364"/>
                  <a:pt x="177" y="360"/>
                  <a:pt x="183" y="353"/>
                </a:cubicBezTo>
                <a:cubicBezTo>
                  <a:pt x="192" y="344"/>
                  <a:pt x="205" y="330"/>
                  <a:pt x="217" y="317"/>
                </a:cubicBezTo>
                <a:cubicBezTo>
                  <a:pt x="224" y="311"/>
                  <a:pt x="230" y="304"/>
                  <a:pt x="235" y="300"/>
                </a:cubicBezTo>
                <a:cubicBezTo>
                  <a:pt x="240" y="295"/>
                  <a:pt x="245" y="291"/>
                  <a:pt x="247" y="290"/>
                </a:cubicBezTo>
                <a:cubicBezTo>
                  <a:pt x="251" y="288"/>
                  <a:pt x="253" y="284"/>
                  <a:pt x="253" y="280"/>
                </a:cubicBezTo>
                <a:cubicBezTo>
                  <a:pt x="263" y="187"/>
                  <a:pt x="263" y="187"/>
                  <a:pt x="263" y="187"/>
                </a:cubicBezTo>
                <a:cubicBezTo>
                  <a:pt x="264" y="179"/>
                  <a:pt x="258" y="173"/>
                  <a:pt x="251" y="172"/>
                </a:cubicBezTo>
                <a:cubicBezTo>
                  <a:pt x="244" y="171"/>
                  <a:pt x="237" y="177"/>
                  <a:pt x="237" y="184"/>
                </a:cubicBezTo>
                <a:cubicBezTo>
                  <a:pt x="227" y="271"/>
                  <a:pt x="227" y="271"/>
                  <a:pt x="227" y="271"/>
                </a:cubicBezTo>
                <a:cubicBezTo>
                  <a:pt x="226" y="272"/>
                  <a:pt x="224" y="274"/>
                  <a:pt x="223" y="275"/>
                </a:cubicBezTo>
                <a:cubicBezTo>
                  <a:pt x="210" y="286"/>
                  <a:pt x="193" y="303"/>
                  <a:pt x="179" y="318"/>
                </a:cubicBezTo>
                <a:cubicBezTo>
                  <a:pt x="179" y="319"/>
                  <a:pt x="178" y="320"/>
                  <a:pt x="177" y="320"/>
                </a:cubicBezTo>
                <a:cubicBezTo>
                  <a:pt x="177" y="208"/>
                  <a:pt x="177" y="208"/>
                  <a:pt x="177" y="208"/>
                </a:cubicBezTo>
                <a:cubicBezTo>
                  <a:pt x="181" y="203"/>
                  <a:pt x="187" y="198"/>
                  <a:pt x="194" y="193"/>
                </a:cubicBezTo>
                <a:cubicBezTo>
                  <a:pt x="207" y="183"/>
                  <a:pt x="223" y="173"/>
                  <a:pt x="236" y="166"/>
                </a:cubicBezTo>
                <a:cubicBezTo>
                  <a:pt x="242" y="162"/>
                  <a:pt x="248" y="159"/>
                  <a:pt x="252" y="157"/>
                </a:cubicBezTo>
                <a:cubicBezTo>
                  <a:pt x="254" y="156"/>
                  <a:pt x="255" y="155"/>
                  <a:pt x="256" y="155"/>
                </a:cubicBezTo>
                <a:cubicBezTo>
                  <a:pt x="257" y="155"/>
                  <a:pt x="257" y="154"/>
                  <a:pt x="258" y="154"/>
                </a:cubicBezTo>
                <a:cubicBezTo>
                  <a:pt x="269" y="149"/>
                  <a:pt x="284" y="145"/>
                  <a:pt x="296" y="144"/>
                </a:cubicBezTo>
                <a:cubicBezTo>
                  <a:pt x="294" y="185"/>
                  <a:pt x="289" y="235"/>
                  <a:pt x="286" y="257"/>
                </a:cubicBezTo>
                <a:cubicBezTo>
                  <a:pt x="274" y="336"/>
                  <a:pt x="237" y="381"/>
                  <a:pt x="210" y="404"/>
                </a:cubicBezTo>
                <a:cubicBezTo>
                  <a:pt x="199" y="414"/>
                  <a:pt x="190" y="419"/>
                  <a:pt x="182" y="423"/>
                </a:cubicBezTo>
                <a:cubicBezTo>
                  <a:pt x="175" y="426"/>
                  <a:pt x="169" y="426"/>
                  <a:pt x="163" y="426"/>
                </a:cubicBezTo>
                <a:cubicBezTo>
                  <a:pt x="162" y="426"/>
                  <a:pt x="162" y="426"/>
                  <a:pt x="161" y="426"/>
                </a:cubicBezTo>
                <a:cubicBezTo>
                  <a:pt x="155" y="426"/>
                  <a:pt x="149" y="426"/>
                  <a:pt x="142" y="423"/>
                </a:cubicBezTo>
                <a:cubicBezTo>
                  <a:pt x="134" y="419"/>
                  <a:pt x="125" y="414"/>
                  <a:pt x="114" y="404"/>
                </a:cubicBezTo>
                <a:cubicBezTo>
                  <a:pt x="87" y="381"/>
                  <a:pt x="50" y="336"/>
                  <a:pt x="38" y="257"/>
                </a:cubicBezTo>
                <a:cubicBezTo>
                  <a:pt x="34" y="226"/>
                  <a:pt x="26" y="142"/>
                  <a:pt x="26" y="100"/>
                </a:cubicBezTo>
                <a:cubicBezTo>
                  <a:pt x="26" y="93"/>
                  <a:pt x="26" y="87"/>
                  <a:pt x="27" y="83"/>
                </a:cubicBezTo>
                <a:cubicBezTo>
                  <a:pt x="27" y="83"/>
                  <a:pt x="27" y="82"/>
                  <a:pt x="27" y="81"/>
                </a:cubicBezTo>
                <a:cubicBezTo>
                  <a:pt x="28" y="81"/>
                  <a:pt x="29" y="80"/>
                  <a:pt x="30" y="79"/>
                </a:cubicBezTo>
                <a:cubicBezTo>
                  <a:pt x="39" y="72"/>
                  <a:pt x="59" y="59"/>
                  <a:pt x="84" y="47"/>
                </a:cubicBezTo>
                <a:cubicBezTo>
                  <a:pt x="108" y="36"/>
                  <a:pt x="137" y="26"/>
                  <a:pt x="162" y="27"/>
                </a:cubicBezTo>
                <a:cubicBezTo>
                  <a:pt x="162" y="27"/>
                  <a:pt x="162" y="27"/>
                  <a:pt x="162" y="27"/>
                </a:cubicBezTo>
                <a:cubicBezTo>
                  <a:pt x="191" y="26"/>
                  <a:pt x="224" y="39"/>
                  <a:pt x="250" y="52"/>
                </a:cubicBezTo>
                <a:cubicBezTo>
                  <a:pt x="263" y="59"/>
                  <a:pt x="275" y="66"/>
                  <a:pt x="284" y="72"/>
                </a:cubicBezTo>
                <a:cubicBezTo>
                  <a:pt x="288" y="75"/>
                  <a:pt x="291" y="77"/>
                  <a:pt x="294" y="79"/>
                </a:cubicBezTo>
                <a:cubicBezTo>
                  <a:pt x="297" y="81"/>
                  <a:pt x="299" y="83"/>
                  <a:pt x="299" y="83"/>
                </a:cubicBezTo>
                <a:cubicBezTo>
                  <a:pt x="304" y="88"/>
                  <a:pt x="312" y="88"/>
                  <a:pt x="318" y="83"/>
                </a:cubicBezTo>
                <a:cubicBezTo>
                  <a:pt x="323" y="78"/>
                  <a:pt x="323" y="69"/>
                  <a:pt x="318" y="64"/>
                </a:cubicBezTo>
                <a:cubicBezTo>
                  <a:pt x="316" y="62"/>
                  <a:pt x="313" y="60"/>
                  <a:pt x="310" y="58"/>
                </a:cubicBezTo>
                <a:cubicBezTo>
                  <a:pt x="299" y="50"/>
                  <a:pt x="278" y="35"/>
                  <a:pt x="251" y="23"/>
                </a:cubicBezTo>
                <a:cubicBezTo>
                  <a:pt x="225" y="11"/>
                  <a:pt x="194" y="0"/>
                  <a:pt x="162" y="0"/>
                </a:cubicBezTo>
                <a:cubicBezTo>
                  <a:pt x="162" y="0"/>
                  <a:pt x="162" y="0"/>
                  <a:pt x="162" y="0"/>
                </a:cubicBezTo>
                <a:cubicBezTo>
                  <a:pt x="126" y="0"/>
                  <a:pt x="90" y="14"/>
                  <a:pt x="61" y="28"/>
                </a:cubicBezTo>
                <a:cubicBezTo>
                  <a:pt x="47" y="36"/>
                  <a:pt x="35" y="43"/>
                  <a:pt x="25" y="50"/>
                </a:cubicBezTo>
                <a:cubicBezTo>
                  <a:pt x="21" y="53"/>
                  <a:pt x="17" y="56"/>
                  <a:pt x="14" y="58"/>
                </a:cubicBezTo>
                <a:cubicBezTo>
                  <a:pt x="10" y="60"/>
                  <a:pt x="8" y="62"/>
                  <a:pt x="6" y="64"/>
                </a:cubicBezTo>
                <a:cubicBezTo>
                  <a:pt x="4" y="66"/>
                  <a:pt x="3" y="68"/>
                  <a:pt x="3" y="69"/>
                </a:cubicBezTo>
                <a:cubicBezTo>
                  <a:pt x="2" y="72"/>
                  <a:pt x="1" y="74"/>
                  <a:pt x="1" y="76"/>
                </a:cubicBezTo>
                <a:cubicBezTo>
                  <a:pt x="0" y="82"/>
                  <a:pt x="0" y="90"/>
                  <a:pt x="0" y="100"/>
                </a:cubicBezTo>
                <a:cubicBezTo>
                  <a:pt x="0" y="145"/>
                  <a:pt x="7" y="228"/>
                  <a:pt x="12" y="261"/>
                </a:cubicBezTo>
                <a:cubicBezTo>
                  <a:pt x="25" y="347"/>
                  <a:pt x="66" y="398"/>
                  <a:pt x="96" y="424"/>
                </a:cubicBezTo>
                <a:cubicBezTo>
                  <a:pt x="109" y="436"/>
                  <a:pt x="121" y="443"/>
                  <a:pt x="132" y="447"/>
                </a:cubicBezTo>
                <a:cubicBezTo>
                  <a:pt x="143" y="452"/>
                  <a:pt x="153" y="453"/>
                  <a:pt x="162" y="453"/>
                </a:cubicBezTo>
                <a:cubicBezTo>
                  <a:pt x="162" y="453"/>
                  <a:pt x="162" y="453"/>
                  <a:pt x="162" y="453"/>
                </a:cubicBezTo>
                <a:cubicBezTo>
                  <a:pt x="162" y="453"/>
                  <a:pt x="162" y="453"/>
                  <a:pt x="162" y="453"/>
                </a:cubicBezTo>
                <a:cubicBezTo>
                  <a:pt x="162" y="453"/>
                  <a:pt x="162" y="453"/>
                  <a:pt x="162" y="453"/>
                </a:cubicBezTo>
                <a:cubicBezTo>
                  <a:pt x="171" y="453"/>
                  <a:pt x="181" y="452"/>
                  <a:pt x="192" y="447"/>
                </a:cubicBezTo>
                <a:cubicBezTo>
                  <a:pt x="203" y="443"/>
                  <a:pt x="215" y="436"/>
                  <a:pt x="228" y="424"/>
                </a:cubicBezTo>
                <a:cubicBezTo>
                  <a:pt x="258" y="398"/>
                  <a:pt x="299" y="347"/>
                  <a:pt x="312" y="261"/>
                </a:cubicBezTo>
                <a:cubicBezTo>
                  <a:pt x="316" y="235"/>
                  <a:pt x="321" y="176"/>
                  <a:pt x="324" y="130"/>
                </a:cubicBezTo>
                <a:cubicBezTo>
                  <a:pt x="324" y="127"/>
                  <a:pt x="322" y="123"/>
                  <a:pt x="320" y="12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5" name="Freeform 592"/>
          <p:cNvSpPr>
            <a:spLocks/>
          </p:cNvSpPr>
          <p:nvPr userDrawn="1"/>
        </p:nvSpPr>
        <p:spPr bwMode="auto">
          <a:xfrm>
            <a:off x="6994395" y="2296201"/>
            <a:ext cx="387054" cy="279797"/>
          </a:xfrm>
          <a:custGeom>
            <a:avLst/>
            <a:gdLst/>
            <a:ahLst/>
            <a:cxnLst>
              <a:cxn ang="0">
                <a:pos x="445" y="331"/>
              </a:cxn>
              <a:cxn ang="0">
                <a:pos x="13" y="331"/>
              </a:cxn>
              <a:cxn ang="0">
                <a:pos x="0" y="317"/>
              </a:cxn>
              <a:cxn ang="0">
                <a:pos x="0" y="282"/>
              </a:cxn>
              <a:cxn ang="0">
                <a:pos x="4" y="272"/>
              </a:cxn>
              <a:cxn ang="0">
                <a:pos x="70" y="207"/>
              </a:cxn>
              <a:cxn ang="0">
                <a:pos x="70" y="13"/>
              </a:cxn>
              <a:cxn ang="0">
                <a:pos x="83" y="0"/>
              </a:cxn>
              <a:cxn ang="0">
                <a:pos x="375" y="0"/>
              </a:cxn>
              <a:cxn ang="0">
                <a:pos x="388" y="13"/>
              </a:cxn>
              <a:cxn ang="0">
                <a:pos x="388" y="188"/>
              </a:cxn>
              <a:cxn ang="0">
                <a:pos x="375" y="202"/>
              </a:cxn>
              <a:cxn ang="0">
                <a:pos x="361" y="188"/>
              </a:cxn>
              <a:cxn ang="0">
                <a:pos x="361" y="27"/>
              </a:cxn>
              <a:cxn ang="0">
                <a:pos x="97" y="27"/>
              </a:cxn>
              <a:cxn ang="0">
                <a:pos x="97" y="213"/>
              </a:cxn>
              <a:cxn ang="0">
                <a:pos x="93" y="222"/>
              </a:cxn>
              <a:cxn ang="0">
                <a:pos x="26" y="288"/>
              </a:cxn>
              <a:cxn ang="0">
                <a:pos x="26" y="304"/>
              </a:cxn>
              <a:cxn ang="0">
                <a:pos x="432" y="304"/>
              </a:cxn>
              <a:cxn ang="0">
                <a:pos x="432" y="288"/>
              </a:cxn>
              <a:cxn ang="0">
                <a:pos x="371" y="240"/>
              </a:cxn>
              <a:cxn ang="0">
                <a:pos x="139" y="240"/>
              </a:cxn>
              <a:cxn ang="0">
                <a:pos x="126" y="254"/>
              </a:cxn>
              <a:cxn ang="0">
                <a:pos x="363" y="254"/>
              </a:cxn>
              <a:cxn ang="0">
                <a:pos x="377" y="267"/>
              </a:cxn>
              <a:cxn ang="0">
                <a:pos x="363" y="280"/>
              </a:cxn>
              <a:cxn ang="0">
                <a:pos x="96" y="280"/>
              </a:cxn>
              <a:cxn ang="0">
                <a:pos x="83" y="272"/>
              </a:cxn>
              <a:cxn ang="0">
                <a:pos x="86" y="258"/>
              </a:cxn>
              <a:cxn ang="0">
                <a:pos x="124" y="217"/>
              </a:cxn>
              <a:cxn ang="0">
                <a:pos x="134" y="213"/>
              </a:cxn>
              <a:cxn ang="0">
                <a:pos x="376" y="213"/>
              </a:cxn>
              <a:cxn ang="0">
                <a:pos x="385" y="216"/>
              </a:cxn>
              <a:cxn ang="0">
                <a:pos x="454" y="272"/>
              </a:cxn>
              <a:cxn ang="0">
                <a:pos x="458" y="282"/>
              </a:cxn>
              <a:cxn ang="0">
                <a:pos x="458" y="317"/>
              </a:cxn>
              <a:cxn ang="0">
                <a:pos x="445" y="331"/>
              </a:cxn>
            </a:cxnLst>
            <a:rect l="0" t="0" r="r" b="b"/>
            <a:pathLst>
              <a:path w="458" h="331">
                <a:moveTo>
                  <a:pt x="445" y="331"/>
                </a:moveTo>
                <a:cubicBezTo>
                  <a:pt x="13" y="331"/>
                  <a:pt x="13" y="331"/>
                  <a:pt x="13" y="331"/>
                </a:cubicBezTo>
                <a:cubicBezTo>
                  <a:pt x="5" y="331"/>
                  <a:pt x="0" y="325"/>
                  <a:pt x="0" y="317"/>
                </a:cubicBezTo>
                <a:cubicBezTo>
                  <a:pt x="0" y="282"/>
                  <a:pt x="0" y="282"/>
                  <a:pt x="0" y="282"/>
                </a:cubicBezTo>
                <a:cubicBezTo>
                  <a:pt x="0" y="278"/>
                  <a:pt x="1" y="275"/>
                  <a:pt x="4" y="272"/>
                </a:cubicBezTo>
                <a:cubicBezTo>
                  <a:pt x="70" y="207"/>
                  <a:pt x="70" y="207"/>
                  <a:pt x="70" y="207"/>
                </a:cubicBezTo>
                <a:cubicBezTo>
                  <a:pt x="70" y="13"/>
                  <a:pt x="70" y="13"/>
                  <a:pt x="70" y="13"/>
                </a:cubicBezTo>
                <a:cubicBezTo>
                  <a:pt x="70" y="6"/>
                  <a:pt x="76" y="0"/>
                  <a:pt x="83" y="0"/>
                </a:cubicBezTo>
                <a:cubicBezTo>
                  <a:pt x="375" y="0"/>
                  <a:pt x="375" y="0"/>
                  <a:pt x="375" y="0"/>
                </a:cubicBezTo>
                <a:cubicBezTo>
                  <a:pt x="382" y="0"/>
                  <a:pt x="388" y="6"/>
                  <a:pt x="388" y="13"/>
                </a:cubicBezTo>
                <a:cubicBezTo>
                  <a:pt x="388" y="188"/>
                  <a:pt x="388" y="188"/>
                  <a:pt x="388" y="188"/>
                </a:cubicBezTo>
                <a:cubicBezTo>
                  <a:pt x="388" y="196"/>
                  <a:pt x="382" y="202"/>
                  <a:pt x="375" y="202"/>
                </a:cubicBezTo>
                <a:cubicBezTo>
                  <a:pt x="367" y="202"/>
                  <a:pt x="361" y="196"/>
                  <a:pt x="361" y="188"/>
                </a:cubicBezTo>
                <a:cubicBezTo>
                  <a:pt x="361" y="27"/>
                  <a:pt x="361" y="27"/>
                  <a:pt x="361" y="27"/>
                </a:cubicBezTo>
                <a:cubicBezTo>
                  <a:pt x="97" y="27"/>
                  <a:pt x="97" y="27"/>
                  <a:pt x="97" y="27"/>
                </a:cubicBezTo>
                <a:cubicBezTo>
                  <a:pt x="97" y="213"/>
                  <a:pt x="97" y="213"/>
                  <a:pt x="97" y="213"/>
                </a:cubicBezTo>
                <a:cubicBezTo>
                  <a:pt x="97" y="217"/>
                  <a:pt x="95" y="220"/>
                  <a:pt x="93" y="222"/>
                </a:cubicBezTo>
                <a:cubicBezTo>
                  <a:pt x="26" y="288"/>
                  <a:pt x="26" y="288"/>
                  <a:pt x="26" y="288"/>
                </a:cubicBezTo>
                <a:cubicBezTo>
                  <a:pt x="26" y="304"/>
                  <a:pt x="26" y="304"/>
                  <a:pt x="26" y="304"/>
                </a:cubicBezTo>
                <a:cubicBezTo>
                  <a:pt x="432" y="304"/>
                  <a:pt x="432" y="304"/>
                  <a:pt x="432" y="304"/>
                </a:cubicBezTo>
                <a:cubicBezTo>
                  <a:pt x="432" y="288"/>
                  <a:pt x="432" y="288"/>
                  <a:pt x="432" y="288"/>
                </a:cubicBezTo>
                <a:cubicBezTo>
                  <a:pt x="371" y="240"/>
                  <a:pt x="371" y="240"/>
                  <a:pt x="371" y="240"/>
                </a:cubicBezTo>
                <a:cubicBezTo>
                  <a:pt x="139" y="240"/>
                  <a:pt x="139" y="240"/>
                  <a:pt x="139" y="240"/>
                </a:cubicBezTo>
                <a:cubicBezTo>
                  <a:pt x="126" y="254"/>
                  <a:pt x="126" y="254"/>
                  <a:pt x="126" y="254"/>
                </a:cubicBezTo>
                <a:cubicBezTo>
                  <a:pt x="363" y="254"/>
                  <a:pt x="363" y="254"/>
                  <a:pt x="363" y="254"/>
                </a:cubicBezTo>
                <a:cubicBezTo>
                  <a:pt x="371" y="254"/>
                  <a:pt x="377" y="260"/>
                  <a:pt x="377" y="267"/>
                </a:cubicBezTo>
                <a:cubicBezTo>
                  <a:pt x="377" y="274"/>
                  <a:pt x="371" y="280"/>
                  <a:pt x="363" y="280"/>
                </a:cubicBezTo>
                <a:cubicBezTo>
                  <a:pt x="96" y="280"/>
                  <a:pt x="96" y="280"/>
                  <a:pt x="96" y="280"/>
                </a:cubicBezTo>
                <a:cubicBezTo>
                  <a:pt x="90" y="280"/>
                  <a:pt x="86" y="277"/>
                  <a:pt x="83" y="272"/>
                </a:cubicBezTo>
                <a:cubicBezTo>
                  <a:pt x="81" y="267"/>
                  <a:pt x="82" y="262"/>
                  <a:pt x="86" y="258"/>
                </a:cubicBezTo>
                <a:cubicBezTo>
                  <a:pt x="124" y="217"/>
                  <a:pt x="124" y="217"/>
                  <a:pt x="124" y="217"/>
                </a:cubicBezTo>
                <a:cubicBezTo>
                  <a:pt x="126" y="214"/>
                  <a:pt x="130" y="213"/>
                  <a:pt x="134" y="213"/>
                </a:cubicBezTo>
                <a:cubicBezTo>
                  <a:pt x="376" y="213"/>
                  <a:pt x="376" y="213"/>
                  <a:pt x="376" y="213"/>
                </a:cubicBezTo>
                <a:cubicBezTo>
                  <a:pt x="379" y="213"/>
                  <a:pt x="382" y="214"/>
                  <a:pt x="385" y="216"/>
                </a:cubicBezTo>
                <a:cubicBezTo>
                  <a:pt x="454" y="272"/>
                  <a:pt x="454" y="272"/>
                  <a:pt x="454" y="272"/>
                </a:cubicBezTo>
                <a:cubicBezTo>
                  <a:pt x="457" y="274"/>
                  <a:pt x="458" y="278"/>
                  <a:pt x="458" y="282"/>
                </a:cubicBezTo>
                <a:cubicBezTo>
                  <a:pt x="458" y="317"/>
                  <a:pt x="458" y="317"/>
                  <a:pt x="458" y="317"/>
                </a:cubicBezTo>
                <a:cubicBezTo>
                  <a:pt x="458" y="325"/>
                  <a:pt x="453" y="331"/>
                  <a:pt x="445" y="33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6" name="Freeform 644"/>
          <p:cNvSpPr>
            <a:spLocks/>
          </p:cNvSpPr>
          <p:nvPr userDrawn="1"/>
        </p:nvSpPr>
        <p:spPr bwMode="auto">
          <a:xfrm>
            <a:off x="7081929" y="1378672"/>
            <a:ext cx="211986" cy="248841"/>
          </a:xfrm>
          <a:custGeom>
            <a:avLst/>
            <a:gdLst/>
            <a:ahLst/>
            <a:cxnLst>
              <a:cxn ang="0">
                <a:pos x="218" y="89"/>
              </a:cxn>
              <a:cxn ang="0">
                <a:pos x="200" y="103"/>
              </a:cxn>
              <a:cxn ang="0">
                <a:pos x="195" y="116"/>
              </a:cxn>
              <a:cxn ang="0">
                <a:pos x="187" y="231"/>
              </a:cxn>
              <a:cxn ang="0">
                <a:pos x="83" y="247"/>
              </a:cxn>
              <a:cxn ang="0">
                <a:pos x="172" y="227"/>
              </a:cxn>
              <a:cxn ang="0">
                <a:pos x="184" y="223"/>
              </a:cxn>
              <a:cxn ang="0">
                <a:pos x="141" y="157"/>
              </a:cxn>
              <a:cxn ang="0">
                <a:pos x="130" y="157"/>
              </a:cxn>
              <a:cxn ang="0">
                <a:pos x="93" y="135"/>
              </a:cxn>
              <a:cxn ang="0">
                <a:pos x="130" y="152"/>
              </a:cxn>
              <a:cxn ang="0">
                <a:pos x="188" y="91"/>
              </a:cxn>
              <a:cxn ang="0">
                <a:pos x="185" y="87"/>
              </a:cxn>
              <a:cxn ang="0">
                <a:pos x="57" y="93"/>
              </a:cxn>
              <a:cxn ang="0">
                <a:pos x="48" y="101"/>
              </a:cxn>
              <a:cxn ang="0">
                <a:pos x="23" y="169"/>
              </a:cxn>
              <a:cxn ang="0">
                <a:pos x="34" y="233"/>
              </a:cxn>
              <a:cxn ang="0">
                <a:pos x="46" y="91"/>
              </a:cxn>
              <a:cxn ang="0">
                <a:pos x="112" y="59"/>
              </a:cxn>
              <a:cxn ang="0">
                <a:pos x="118" y="53"/>
              </a:cxn>
              <a:cxn ang="0">
                <a:pos x="107" y="31"/>
              </a:cxn>
              <a:cxn ang="0">
                <a:pos x="143" y="31"/>
              </a:cxn>
              <a:cxn ang="0">
                <a:pos x="132" y="53"/>
              </a:cxn>
              <a:cxn ang="0">
                <a:pos x="139" y="59"/>
              </a:cxn>
              <a:cxn ang="0">
                <a:pos x="194" y="82"/>
              </a:cxn>
              <a:cxn ang="0">
                <a:pos x="203" y="72"/>
              </a:cxn>
              <a:cxn ang="0">
                <a:pos x="157" y="31"/>
              </a:cxn>
              <a:cxn ang="0">
                <a:pos x="93" y="31"/>
              </a:cxn>
              <a:cxn ang="0">
                <a:pos x="36" y="81"/>
              </a:cxn>
              <a:cxn ang="0">
                <a:pos x="28" y="247"/>
              </a:cxn>
              <a:cxn ang="0">
                <a:pos x="33" y="250"/>
              </a:cxn>
              <a:cxn ang="0">
                <a:pos x="50" y="236"/>
              </a:cxn>
              <a:cxn ang="0">
                <a:pos x="55" y="223"/>
              </a:cxn>
              <a:cxn ang="0">
                <a:pos x="58" y="111"/>
              </a:cxn>
              <a:cxn ang="0">
                <a:pos x="125" y="81"/>
              </a:cxn>
              <a:cxn ang="0">
                <a:pos x="124" y="138"/>
              </a:cxn>
              <a:cxn ang="0">
                <a:pos x="70" y="110"/>
              </a:cxn>
              <a:cxn ang="0">
                <a:pos x="66" y="123"/>
              </a:cxn>
              <a:cxn ang="0">
                <a:pos x="117" y="186"/>
              </a:cxn>
              <a:cxn ang="0">
                <a:pos x="135" y="172"/>
              </a:cxn>
              <a:cxn ang="0">
                <a:pos x="131" y="187"/>
              </a:cxn>
              <a:cxn ang="0">
                <a:pos x="67" y="243"/>
              </a:cxn>
              <a:cxn ang="0">
                <a:pos x="68" y="254"/>
              </a:cxn>
              <a:cxn ang="0">
                <a:pos x="197" y="241"/>
              </a:cxn>
              <a:cxn ang="0">
                <a:pos x="210" y="112"/>
              </a:cxn>
              <a:cxn ang="0">
                <a:pos x="236" y="169"/>
              </a:cxn>
              <a:cxn ang="0">
                <a:pos x="125" y="280"/>
              </a:cxn>
              <a:cxn ang="0">
                <a:pos x="49" y="260"/>
              </a:cxn>
              <a:cxn ang="0">
                <a:pos x="50" y="269"/>
              </a:cxn>
              <a:cxn ang="0">
                <a:pos x="125" y="294"/>
              </a:cxn>
              <a:cxn ang="0">
                <a:pos x="249" y="169"/>
              </a:cxn>
            </a:cxnLst>
            <a:rect l="0" t="0" r="r" b="b"/>
            <a:pathLst>
              <a:path w="249" h="294">
                <a:moveTo>
                  <a:pt x="223" y="92"/>
                </a:moveTo>
                <a:cubicBezTo>
                  <a:pt x="221" y="90"/>
                  <a:pt x="220" y="89"/>
                  <a:pt x="218" y="89"/>
                </a:cubicBezTo>
                <a:cubicBezTo>
                  <a:pt x="216" y="89"/>
                  <a:pt x="214" y="90"/>
                  <a:pt x="212" y="91"/>
                </a:cubicBezTo>
                <a:cubicBezTo>
                  <a:pt x="200" y="103"/>
                  <a:pt x="200" y="103"/>
                  <a:pt x="200" y="103"/>
                </a:cubicBezTo>
                <a:cubicBezTo>
                  <a:pt x="196" y="106"/>
                  <a:pt x="196" y="106"/>
                  <a:pt x="196" y="106"/>
                </a:cubicBezTo>
                <a:cubicBezTo>
                  <a:pt x="193" y="109"/>
                  <a:pt x="193" y="113"/>
                  <a:pt x="195" y="116"/>
                </a:cubicBezTo>
                <a:cubicBezTo>
                  <a:pt x="207" y="131"/>
                  <a:pt x="213" y="150"/>
                  <a:pt x="213" y="169"/>
                </a:cubicBezTo>
                <a:cubicBezTo>
                  <a:pt x="213" y="192"/>
                  <a:pt x="204" y="214"/>
                  <a:pt x="187" y="231"/>
                </a:cubicBezTo>
                <a:cubicBezTo>
                  <a:pt x="170" y="249"/>
                  <a:pt x="147" y="257"/>
                  <a:pt x="125" y="257"/>
                </a:cubicBezTo>
                <a:cubicBezTo>
                  <a:pt x="110" y="257"/>
                  <a:pt x="96" y="254"/>
                  <a:pt x="83" y="247"/>
                </a:cubicBezTo>
                <a:cubicBezTo>
                  <a:pt x="128" y="202"/>
                  <a:pt x="128" y="202"/>
                  <a:pt x="128" y="202"/>
                </a:cubicBezTo>
                <a:cubicBezTo>
                  <a:pt x="172" y="227"/>
                  <a:pt x="172" y="227"/>
                  <a:pt x="172" y="227"/>
                </a:cubicBezTo>
                <a:cubicBezTo>
                  <a:pt x="175" y="229"/>
                  <a:pt x="178" y="229"/>
                  <a:pt x="181" y="226"/>
                </a:cubicBezTo>
                <a:cubicBezTo>
                  <a:pt x="184" y="223"/>
                  <a:pt x="184" y="223"/>
                  <a:pt x="184" y="223"/>
                </a:cubicBezTo>
                <a:cubicBezTo>
                  <a:pt x="186" y="220"/>
                  <a:pt x="186" y="217"/>
                  <a:pt x="184" y="214"/>
                </a:cubicBezTo>
                <a:cubicBezTo>
                  <a:pt x="141" y="157"/>
                  <a:pt x="141" y="157"/>
                  <a:pt x="141" y="157"/>
                </a:cubicBezTo>
                <a:cubicBezTo>
                  <a:pt x="140" y="156"/>
                  <a:pt x="138" y="155"/>
                  <a:pt x="136" y="155"/>
                </a:cubicBezTo>
                <a:cubicBezTo>
                  <a:pt x="134" y="154"/>
                  <a:pt x="132" y="155"/>
                  <a:pt x="130" y="157"/>
                </a:cubicBezTo>
                <a:cubicBezTo>
                  <a:pt x="119" y="169"/>
                  <a:pt x="119" y="169"/>
                  <a:pt x="119" y="169"/>
                </a:cubicBezTo>
                <a:cubicBezTo>
                  <a:pt x="93" y="135"/>
                  <a:pt x="93" y="135"/>
                  <a:pt x="93" y="135"/>
                </a:cubicBezTo>
                <a:cubicBezTo>
                  <a:pt x="122" y="153"/>
                  <a:pt x="122" y="153"/>
                  <a:pt x="122" y="153"/>
                </a:cubicBezTo>
                <a:cubicBezTo>
                  <a:pt x="124" y="155"/>
                  <a:pt x="128" y="154"/>
                  <a:pt x="130" y="152"/>
                </a:cubicBezTo>
                <a:cubicBezTo>
                  <a:pt x="186" y="98"/>
                  <a:pt x="186" y="98"/>
                  <a:pt x="186" y="98"/>
                </a:cubicBezTo>
                <a:cubicBezTo>
                  <a:pt x="187" y="96"/>
                  <a:pt x="188" y="94"/>
                  <a:pt x="188" y="91"/>
                </a:cubicBezTo>
                <a:cubicBezTo>
                  <a:pt x="187" y="90"/>
                  <a:pt x="186" y="88"/>
                  <a:pt x="185" y="87"/>
                </a:cubicBezTo>
                <a:cubicBezTo>
                  <a:pt x="185" y="87"/>
                  <a:pt x="185" y="87"/>
                  <a:pt x="185" y="87"/>
                </a:cubicBezTo>
                <a:cubicBezTo>
                  <a:pt x="167" y="74"/>
                  <a:pt x="146" y="67"/>
                  <a:pt x="125" y="67"/>
                </a:cubicBezTo>
                <a:cubicBezTo>
                  <a:pt x="100" y="67"/>
                  <a:pt x="76" y="76"/>
                  <a:pt x="57" y="93"/>
                </a:cubicBezTo>
                <a:cubicBezTo>
                  <a:pt x="57" y="93"/>
                  <a:pt x="57" y="93"/>
                  <a:pt x="57" y="93"/>
                </a:cubicBezTo>
                <a:cubicBezTo>
                  <a:pt x="48" y="101"/>
                  <a:pt x="48" y="101"/>
                  <a:pt x="48" y="101"/>
                </a:cubicBezTo>
                <a:cubicBezTo>
                  <a:pt x="48" y="102"/>
                  <a:pt x="48" y="102"/>
                  <a:pt x="48" y="102"/>
                </a:cubicBezTo>
                <a:cubicBezTo>
                  <a:pt x="31" y="121"/>
                  <a:pt x="23" y="145"/>
                  <a:pt x="23" y="169"/>
                </a:cubicBezTo>
                <a:cubicBezTo>
                  <a:pt x="23" y="189"/>
                  <a:pt x="29" y="209"/>
                  <a:pt x="40" y="226"/>
                </a:cubicBezTo>
                <a:cubicBezTo>
                  <a:pt x="34" y="233"/>
                  <a:pt x="34" y="233"/>
                  <a:pt x="34" y="233"/>
                </a:cubicBezTo>
                <a:cubicBezTo>
                  <a:pt x="20" y="214"/>
                  <a:pt x="14" y="191"/>
                  <a:pt x="14" y="169"/>
                </a:cubicBezTo>
                <a:cubicBezTo>
                  <a:pt x="14" y="141"/>
                  <a:pt x="25" y="112"/>
                  <a:pt x="46" y="91"/>
                </a:cubicBezTo>
                <a:cubicBezTo>
                  <a:pt x="64" y="72"/>
                  <a:pt x="87" y="62"/>
                  <a:pt x="111" y="59"/>
                </a:cubicBezTo>
                <a:cubicBezTo>
                  <a:pt x="112" y="59"/>
                  <a:pt x="112" y="59"/>
                  <a:pt x="112" y="59"/>
                </a:cubicBezTo>
                <a:cubicBezTo>
                  <a:pt x="113" y="58"/>
                  <a:pt x="113" y="58"/>
                  <a:pt x="113" y="58"/>
                </a:cubicBezTo>
                <a:cubicBezTo>
                  <a:pt x="116" y="58"/>
                  <a:pt x="118" y="56"/>
                  <a:pt x="118" y="53"/>
                </a:cubicBezTo>
                <a:cubicBezTo>
                  <a:pt x="118" y="50"/>
                  <a:pt x="117" y="48"/>
                  <a:pt x="115" y="46"/>
                </a:cubicBezTo>
                <a:cubicBezTo>
                  <a:pt x="110" y="43"/>
                  <a:pt x="107" y="37"/>
                  <a:pt x="107" y="31"/>
                </a:cubicBezTo>
                <a:cubicBezTo>
                  <a:pt x="107" y="21"/>
                  <a:pt x="115" y="14"/>
                  <a:pt x="125" y="13"/>
                </a:cubicBezTo>
                <a:cubicBezTo>
                  <a:pt x="135" y="14"/>
                  <a:pt x="143" y="21"/>
                  <a:pt x="143" y="31"/>
                </a:cubicBezTo>
                <a:cubicBezTo>
                  <a:pt x="143" y="37"/>
                  <a:pt x="139" y="43"/>
                  <a:pt x="135" y="46"/>
                </a:cubicBezTo>
                <a:cubicBezTo>
                  <a:pt x="132" y="48"/>
                  <a:pt x="131" y="51"/>
                  <a:pt x="132" y="53"/>
                </a:cubicBezTo>
                <a:cubicBezTo>
                  <a:pt x="132" y="56"/>
                  <a:pt x="135" y="58"/>
                  <a:pt x="137" y="59"/>
                </a:cubicBezTo>
                <a:cubicBezTo>
                  <a:pt x="139" y="59"/>
                  <a:pt x="139" y="59"/>
                  <a:pt x="139" y="59"/>
                </a:cubicBezTo>
                <a:cubicBezTo>
                  <a:pt x="140" y="59"/>
                  <a:pt x="140" y="59"/>
                  <a:pt x="140" y="59"/>
                </a:cubicBezTo>
                <a:cubicBezTo>
                  <a:pt x="159" y="62"/>
                  <a:pt x="178" y="70"/>
                  <a:pt x="194" y="82"/>
                </a:cubicBezTo>
                <a:cubicBezTo>
                  <a:pt x="197" y="85"/>
                  <a:pt x="201" y="84"/>
                  <a:pt x="204" y="81"/>
                </a:cubicBezTo>
                <a:cubicBezTo>
                  <a:pt x="206" y="78"/>
                  <a:pt x="206" y="74"/>
                  <a:pt x="203" y="72"/>
                </a:cubicBezTo>
                <a:cubicBezTo>
                  <a:pt x="187" y="59"/>
                  <a:pt x="170" y="51"/>
                  <a:pt x="152" y="47"/>
                </a:cubicBezTo>
                <a:cubicBezTo>
                  <a:pt x="155" y="43"/>
                  <a:pt x="157" y="37"/>
                  <a:pt x="157" y="31"/>
                </a:cubicBezTo>
                <a:cubicBezTo>
                  <a:pt x="157" y="14"/>
                  <a:pt x="142" y="0"/>
                  <a:pt x="125" y="0"/>
                </a:cubicBezTo>
                <a:cubicBezTo>
                  <a:pt x="107" y="0"/>
                  <a:pt x="93" y="14"/>
                  <a:pt x="93" y="31"/>
                </a:cubicBezTo>
                <a:cubicBezTo>
                  <a:pt x="93" y="37"/>
                  <a:pt x="95" y="43"/>
                  <a:pt x="97" y="47"/>
                </a:cubicBezTo>
                <a:cubicBezTo>
                  <a:pt x="75" y="52"/>
                  <a:pt x="54" y="63"/>
                  <a:pt x="36" y="81"/>
                </a:cubicBezTo>
                <a:cubicBezTo>
                  <a:pt x="12" y="105"/>
                  <a:pt x="0" y="137"/>
                  <a:pt x="0" y="169"/>
                </a:cubicBezTo>
                <a:cubicBezTo>
                  <a:pt x="0" y="197"/>
                  <a:pt x="9" y="225"/>
                  <a:pt x="28" y="247"/>
                </a:cubicBezTo>
                <a:cubicBezTo>
                  <a:pt x="29" y="249"/>
                  <a:pt x="31" y="250"/>
                  <a:pt x="33" y="250"/>
                </a:cubicBezTo>
                <a:cubicBezTo>
                  <a:pt x="33" y="250"/>
                  <a:pt x="33" y="250"/>
                  <a:pt x="33" y="250"/>
                </a:cubicBezTo>
                <a:cubicBezTo>
                  <a:pt x="35" y="250"/>
                  <a:pt x="36" y="249"/>
                  <a:pt x="38" y="248"/>
                </a:cubicBezTo>
                <a:cubicBezTo>
                  <a:pt x="50" y="236"/>
                  <a:pt x="50" y="236"/>
                  <a:pt x="50" y="236"/>
                </a:cubicBezTo>
                <a:cubicBezTo>
                  <a:pt x="54" y="233"/>
                  <a:pt x="54" y="233"/>
                  <a:pt x="54" y="233"/>
                </a:cubicBezTo>
                <a:cubicBezTo>
                  <a:pt x="57" y="230"/>
                  <a:pt x="57" y="226"/>
                  <a:pt x="55" y="223"/>
                </a:cubicBezTo>
                <a:cubicBezTo>
                  <a:pt x="43" y="207"/>
                  <a:pt x="37" y="188"/>
                  <a:pt x="37" y="169"/>
                </a:cubicBezTo>
                <a:cubicBezTo>
                  <a:pt x="37" y="148"/>
                  <a:pt x="44" y="128"/>
                  <a:pt x="58" y="111"/>
                </a:cubicBezTo>
                <a:cubicBezTo>
                  <a:pt x="66" y="103"/>
                  <a:pt x="66" y="103"/>
                  <a:pt x="66" y="103"/>
                </a:cubicBezTo>
                <a:cubicBezTo>
                  <a:pt x="83" y="88"/>
                  <a:pt x="104" y="81"/>
                  <a:pt x="125" y="81"/>
                </a:cubicBezTo>
                <a:cubicBezTo>
                  <a:pt x="140" y="81"/>
                  <a:pt x="156" y="85"/>
                  <a:pt x="170" y="94"/>
                </a:cubicBezTo>
                <a:cubicBezTo>
                  <a:pt x="124" y="138"/>
                  <a:pt x="124" y="138"/>
                  <a:pt x="124" y="138"/>
                </a:cubicBezTo>
                <a:cubicBezTo>
                  <a:pt x="78" y="109"/>
                  <a:pt x="78" y="109"/>
                  <a:pt x="78" y="109"/>
                </a:cubicBezTo>
                <a:cubicBezTo>
                  <a:pt x="76" y="108"/>
                  <a:pt x="72" y="108"/>
                  <a:pt x="70" y="110"/>
                </a:cubicBezTo>
                <a:cubicBezTo>
                  <a:pt x="67" y="113"/>
                  <a:pt x="67" y="113"/>
                  <a:pt x="67" y="113"/>
                </a:cubicBezTo>
                <a:cubicBezTo>
                  <a:pt x="64" y="116"/>
                  <a:pt x="64" y="120"/>
                  <a:pt x="66" y="123"/>
                </a:cubicBezTo>
                <a:cubicBezTo>
                  <a:pt x="112" y="183"/>
                  <a:pt x="112" y="183"/>
                  <a:pt x="112" y="183"/>
                </a:cubicBezTo>
                <a:cubicBezTo>
                  <a:pt x="114" y="185"/>
                  <a:pt x="115" y="186"/>
                  <a:pt x="117" y="186"/>
                </a:cubicBezTo>
                <a:cubicBezTo>
                  <a:pt x="119" y="186"/>
                  <a:pt x="121" y="185"/>
                  <a:pt x="123" y="184"/>
                </a:cubicBezTo>
                <a:cubicBezTo>
                  <a:pt x="135" y="172"/>
                  <a:pt x="135" y="172"/>
                  <a:pt x="135" y="172"/>
                </a:cubicBezTo>
                <a:cubicBezTo>
                  <a:pt x="159" y="204"/>
                  <a:pt x="159" y="204"/>
                  <a:pt x="159" y="204"/>
                </a:cubicBezTo>
                <a:cubicBezTo>
                  <a:pt x="131" y="187"/>
                  <a:pt x="131" y="187"/>
                  <a:pt x="131" y="187"/>
                </a:cubicBezTo>
                <a:cubicBezTo>
                  <a:pt x="128" y="185"/>
                  <a:pt x="125" y="186"/>
                  <a:pt x="122" y="188"/>
                </a:cubicBezTo>
                <a:cubicBezTo>
                  <a:pt x="67" y="243"/>
                  <a:pt x="67" y="243"/>
                  <a:pt x="67" y="243"/>
                </a:cubicBezTo>
                <a:cubicBezTo>
                  <a:pt x="65" y="245"/>
                  <a:pt x="65" y="247"/>
                  <a:pt x="65" y="249"/>
                </a:cubicBezTo>
                <a:cubicBezTo>
                  <a:pt x="65" y="251"/>
                  <a:pt x="66" y="253"/>
                  <a:pt x="68" y="254"/>
                </a:cubicBezTo>
                <a:cubicBezTo>
                  <a:pt x="85" y="265"/>
                  <a:pt x="105" y="271"/>
                  <a:pt x="125" y="271"/>
                </a:cubicBezTo>
                <a:cubicBezTo>
                  <a:pt x="151" y="271"/>
                  <a:pt x="177" y="261"/>
                  <a:pt x="197" y="241"/>
                </a:cubicBezTo>
                <a:cubicBezTo>
                  <a:pt x="217" y="221"/>
                  <a:pt x="227" y="195"/>
                  <a:pt x="227" y="169"/>
                </a:cubicBezTo>
                <a:cubicBezTo>
                  <a:pt x="227" y="149"/>
                  <a:pt x="221" y="129"/>
                  <a:pt x="210" y="112"/>
                </a:cubicBezTo>
                <a:cubicBezTo>
                  <a:pt x="216" y="106"/>
                  <a:pt x="216" y="106"/>
                  <a:pt x="216" y="106"/>
                </a:cubicBezTo>
                <a:cubicBezTo>
                  <a:pt x="229" y="125"/>
                  <a:pt x="236" y="147"/>
                  <a:pt x="236" y="169"/>
                </a:cubicBezTo>
                <a:cubicBezTo>
                  <a:pt x="236" y="197"/>
                  <a:pt x="225" y="226"/>
                  <a:pt x="203" y="247"/>
                </a:cubicBezTo>
                <a:cubicBezTo>
                  <a:pt x="181" y="269"/>
                  <a:pt x="153" y="280"/>
                  <a:pt x="125" y="280"/>
                </a:cubicBezTo>
                <a:cubicBezTo>
                  <a:pt x="101" y="280"/>
                  <a:pt x="78" y="273"/>
                  <a:pt x="59" y="258"/>
                </a:cubicBezTo>
                <a:cubicBezTo>
                  <a:pt x="56" y="256"/>
                  <a:pt x="51" y="257"/>
                  <a:pt x="49" y="260"/>
                </a:cubicBezTo>
                <a:cubicBezTo>
                  <a:pt x="47" y="263"/>
                  <a:pt x="47" y="267"/>
                  <a:pt x="50" y="269"/>
                </a:cubicBezTo>
                <a:cubicBezTo>
                  <a:pt x="50" y="269"/>
                  <a:pt x="50" y="269"/>
                  <a:pt x="50" y="269"/>
                </a:cubicBezTo>
                <a:cubicBezTo>
                  <a:pt x="72" y="286"/>
                  <a:pt x="99" y="294"/>
                  <a:pt x="125" y="294"/>
                </a:cubicBezTo>
                <a:cubicBezTo>
                  <a:pt x="125" y="294"/>
                  <a:pt x="125" y="294"/>
                  <a:pt x="125" y="294"/>
                </a:cubicBezTo>
                <a:cubicBezTo>
                  <a:pt x="157" y="294"/>
                  <a:pt x="189" y="282"/>
                  <a:pt x="213" y="257"/>
                </a:cubicBezTo>
                <a:cubicBezTo>
                  <a:pt x="237" y="233"/>
                  <a:pt x="249" y="201"/>
                  <a:pt x="249" y="169"/>
                </a:cubicBezTo>
                <a:cubicBezTo>
                  <a:pt x="249" y="142"/>
                  <a:pt x="241" y="114"/>
                  <a:pt x="223" y="92"/>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7" name="Freeform 493"/>
          <p:cNvSpPr>
            <a:spLocks/>
          </p:cNvSpPr>
          <p:nvPr userDrawn="1"/>
        </p:nvSpPr>
        <p:spPr bwMode="auto">
          <a:xfrm>
            <a:off x="7506465" y="3302420"/>
            <a:ext cx="238187" cy="386953"/>
          </a:xfrm>
          <a:custGeom>
            <a:avLst/>
            <a:gdLst/>
            <a:ahLst/>
            <a:cxnLst>
              <a:cxn ang="0">
                <a:pos x="265" y="150"/>
              </a:cxn>
              <a:cxn ang="0">
                <a:pos x="275" y="105"/>
              </a:cxn>
              <a:cxn ang="0">
                <a:pos x="277" y="53"/>
              </a:cxn>
              <a:cxn ang="0">
                <a:pos x="260" y="17"/>
              </a:cxn>
              <a:cxn ang="0">
                <a:pos x="190" y="12"/>
              </a:cxn>
              <a:cxn ang="0">
                <a:pos x="58" y="19"/>
              </a:cxn>
              <a:cxn ang="0">
                <a:pos x="31" y="34"/>
              </a:cxn>
              <a:cxn ang="0">
                <a:pos x="0" y="80"/>
              </a:cxn>
              <a:cxn ang="0">
                <a:pos x="0" y="142"/>
              </a:cxn>
              <a:cxn ang="0">
                <a:pos x="11" y="174"/>
              </a:cxn>
              <a:cxn ang="0">
                <a:pos x="0" y="209"/>
              </a:cxn>
              <a:cxn ang="0">
                <a:pos x="43" y="240"/>
              </a:cxn>
              <a:cxn ang="0">
                <a:pos x="26" y="208"/>
              </a:cxn>
              <a:cxn ang="0">
                <a:pos x="49" y="173"/>
              </a:cxn>
              <a:cxn ang="0">
                <a:pos x="26" y="143"/>
              </a:cxn>
              <a:cxn ang="0">
                <a:pos x="38" y="125"/>
              </a:cxn>
              <a:cxn ang="0">
                <a:pos x="49" y="114"/>
              </a:cxn>
              <a:cxn ang="0">
                <a:pos x="48" y="103"/>
              </a:cxn>
              <a:cxn ang="0">
                <a:pos x="26" y="79"/>
              </a:cxn>
              <a:cxn ang="0">
                <a:pos x="38" y="60"/>
              </a:cxn>
              <a:cxn ang="0">
                <a:pos x="71" y="42"/>
              </a:cxn>
              <a:cxn ang="0">
                <a:pos x="106" y="27"/>
              </a:cxn>
              <a:cxn ang="0">
                <a:pos x="191" y="39"/>
              </a:cxn>
              <a:cxn ang="0">
                <a:pos x="231" y="35"/>
              </a:cxn>
              <a:cxn ang="0">
                <a:pos x="249" y="44"/>
              </a:cxn>
              <a:cxn ang="0">
                <a:pos x="236" y="71"/>
              </a:cxn>
              <a:cxn ang="0">
                <a:pos x="82" y="107"/>
              </a:cxn>
              <a:cxn ang="0">
                <a:pos x="238" y="98"/>
              </a:cxn>
              <a:cxn ang="0">
                <a:pos x="249" y="109"/>
              </a:cxn>
              <a:cxn ang="0">
                <a:pos x="236" y="137"/>
              </a:cxn>
              <a:cxn ang="0">
                <a:pos x="227" y="138"/>
              </a:cxn>
              <a:cxn ang="0">
                <a:pos x="96" y="155"/>
              </a:cxn>
              <a:cxn ang="0">
                <a:pos x="99" y="181"/>
              </a:cxn>
              <a:cxn ang="0">
                <a:pos x="231" y="165"/>
              </a:cxn>
              <a:cxn ang="0">
                <a:pos x="249" y="174"/>
              </a:cxn>
              <a:cxn ang="0">
                <a:pos x="251" y="188"/>
              </a:cxn>
              <a:cxn ang="0">
                <a:pos x="90" y="224"/>
              </a:cxn>
              <a:cxn ang="0">
                <a:pos x="58" y="247"/>
              </a:cxn>
              <a:cxn ang="0">
                <a:pos x="64" y="267"/>
              </a:cxn>
              <a:cxn ang="0">
                <a:pos x="54" y="278"/>
              </a:cxn>
              <a:cxn ang="0">
                <a:pos x="36" y="321"/>
              </a:cxn>
              <a:cxn ang="0">
                <a:pos x="91" y="394"/>
              </a:cxn>
              <a:cxn ang="0">
                <a:pos x="97" y="441"/>
              </a:cxn>
              <a:cxn ang="0">
                <a:pos x="139" y="459"/>
              </a:cxn>
              <a:cxn ang="0">
                <a:pos x="182" y="437"/>
              </a:cxn>
              <a:cxn ang="0">
                <a:pos x="231" y="360"/>
              </a:cxn>
              <a:cxn ang="0">
                <a:pos x="235" y="287"/>
              </a:cxn>
              <a:cxn ang="0">
                <a:pos x="186" y="278"/>
              </a:cxn>
              <a:cxn ang="0">
                <a:pos x="189" y="267"/>
              </a:cxn>
              <a:cxn ang="0">
                <a:pos x="163" y="262"/>
              </a:cxn>
              <a:cxn ang="0">
                <a:pos x="156" y="299"/>
              </a:cxn>
              <a:cxn ang="0">
                <a:pos x="212" y="304"/>
              </a:cxn>
              <a:cxn ang="0">
                <a:pos x="208" y="347"/>
              </a:cxn>
              <a:cxn ang="0">
                <a:pos x="160" y="383"/>
              </a:cxn>
              <a:cxn ang="0">
                <a:pos x="140" y="432"/>
              </a:cxn>
              <a:cxn ang="0">
                <a:pos x="121" y="428"/>
              </a:cxn>
              <a:cxn ang="0">
                <a:pos x="106" y="371"/>
              </a:cxn>
              <a:cxn ang="0">
                <a:pos x="63" y="321"/>
              </a:cxn>
              <a:cxn ang="0">
                <a:pos x="110" y="304"/>
              </a:cxn>
              <a:cxn ang="0">
                <a:pos x="124" y="291"/>
              </a:cxn>
              <a:cxn ang="0">
                <a:pos x="88" y="253"/>
              </a:cxn>
              <a:cxn ang="0">
                <a:pos x="240" y="227"/>
              </a:cxn>
              <a:cxn ang="0">
                <a:pos x="277" y="183"/>
              </a:cxn>
            </a:cxnLst>
            <a:rect l="0" t="0" r="r" b="b"/>
            <a:pathLst>
              <a:path w="280" h="459">
                <a:moveTo>
                  <a:pt x="275" y="170"/>
                </a:moveTo>
                <a:cubicBezTo>
                  <a:pt x="274" y="162"/>
                  <a:pt x="271" y="156"/>
                  <a:pt x="265" y="150"/>
                </a:cubicBezTo>
                <a:cubicBezTo>
                  <a:pt x="274" y="142"/>
                  <a:pt x="279" y="130"/>
                  <a:pt x="277" y="118"/>
                </a:cubicBezTo>
                <a:cubicBezTo>
                  <a:pt x="275" y="105"/>
                  <a:pt x="275" y="105"/>
                  <a:pt x="275" y="105"/>
                </a:cubicBezTo>
                <a:cubicBezTo>
                  <a:pt x="274" y="97"/>
                  <a:pt x="271" y="90"/>
                  <a:pt x="266" y="85"/>
                </a:cubicBezTo>
                <a:cubicBezTo>
                  <a:pt x="274" y="77"/>
                  <a:pt x="279" y="65"/>
                  <a:pt x="277" y="53"/>
                </a:cubicBezTo>
                <a:cubicBezTo>
                  <a:pt x="275" y="40"/>
                  <a:pt x="275" y="40"/>
                  <a:pt x="275" y="40"/>
                </a:cubicBezTo>
                <a:cubicBezTo>
                  <a:pt x="274" y="31"/>
                  <a:pt x="268" y="23"/>
                  <a:pt x="260" y="17"/>
                </a:cubicBezTo>
                <a:cubicBezTo>
                  <a:pt x="251" y="10"/>
                  <a:pt x="239" y="7"/>
                  <a:pt x="228" y="9"/>
                </a:cubicBezTo>
                <a:cubicBezTo>
                  <a:pt x="225" y="9"/>
                  <a:pt x="193" y="12"/>
                  <a:pt x="190" y="12"/>
                </a:cubicBezTo>
                <a:cubicBezTo>
                  <a:pt x="166" y="8"/>
                  <a:pt x="113" y="0"/>
                  <a:pt x="106" y="0"/>
                </a:cubicBezTo>
                <a:cubicBezTo>
                  <a:pt x="93" y="0"/>
                  <a:pt x="58" y="19"/>
                  <a:pt x="58" y="19"/>
                </a:cubicBezTo>
                <a:cubicBezTo>
                  <a:pt x="58" y="19"/>
                  <a:pt x="58" y="19"/>
                  <a:pt x="58" y="19"/>
                </a:cubicBezTo>
                <a:cubicBezTo>
                  <a:pt x="58" y="19"/>
                  <a:pt x="34" y="32"/>
                  <a:pt x="31" y="34"/>
                </a:cubicBezTo>
                <a:cubicBezTo>
                  <a:pt x="12" y="38"/>
                  <a:pt x="0" y="55"/>
                  <a:pt x="0" y="77"/>
                </a:cubicBezTo>
                <a:cubicBezTo>
                  <a:pt x="0" y="78"/>
                  <a:pt x="0" y="79"/>
                  <a:pt x="0" y="80"/>
                </a:cubicBezTo>
                <a:cubicBezTo>
                  <a:pt x="0" y="92"/>
                  <a:pt x="5" y="102"/>
                  <a:pt x="11" y="110"/>
                </a:cubicBezTo>
                <a:cubicBezTo>
                  <a:pt x="4" y="118"/>
                  <a:pt x="0" y="129"/>
                  <a:pt x="0" y="142"/>
                </a:cubicBezTo>
                <a:cubicBezTo>
                  <a:pt x="0" y="143"/>
                  <a:pt x="0" y="143"/>
                  <a:pt x="0" y="144"/>
                </a:cubicBezTo>
                <a:cubicBezTo>
                  <a:pt x="0" y="156"/>
                  <a:pt x="5" y="166"/>
                  <a:pt x="11" y="174"/>
                </a:cubicBezTo>
                <a:cubicBezTo>
                  <a:pt x="4" y="183"/>
                  <a:pt x="0" y="195"/>
                  <a:pt x="0" y="207"/>
                </a:cubicBezTo>
                <a:cubicBezTo>
                  <a:pt x="0" y="208"/>
                  <a:pt x="0" y="208"/>
                  <a:pt x="0" y="209"/>
                </a:cubicBezTo>
                <a:cubicBezTo>
                  <a:pt x="0" y="221"/>
                  <a:pt x="5" y="237"/>
                  <a:pt x="25" y="246"/>
                </a:cubicBezTo>
                <a:cubicBezTo>
                  <a:pt x="32" y="250"/>
                  <a:pt x="40" y="247"/>
                  <a:pt x="43" y="240"/>
                </a:cubicBezTo>
                <a:cubicBezTo>
                  <a:pt x="46" y="234"/>
                  <a:pt x="44" y="226"/>
                  <a:pt x="37" y="223"/>
                </a:cubicBezTo>
                <a:cubicBezTo>
                  <a:pt x="30" y="219"/>
                  <a:pt x="27" y="215"/>
                  <a:pt x="26" y="208"/>
                </a:cubicBezTo>
                <a:cubicBezTo>
                  <a:pt x="26" y="200"/>
                  <a:pt x="31" y="189"/>
                  <a:pt x="38" y="187"/>
                </a:cubicBezTo>
                <a:cubicBezTo>
                  <a:pt x="45" y="186"/>
                  <a:pt x="50" y="180"/>
                  <a:pt x="49" y="173"/>
                </a:cubicBezTo>
                <a:cubicBezTo>
                  <a:pt x="48" y="166"/>
                  <a:pt x="42" y="161"/>
                  <a:pt x="35" y="161"/>
                </a:cubicBezTo>
                <a:cubicBezTo>
                  <a:pt x="32" y="159"/>
                  <a:pt x="27" y="152"/>
                  <a:pt x="26" y="143"/>
                </a:cubicBezTo>
                <a:cubicBezTo>
                  <a:pt x="26" y="143"/>
                  <a:pt x="26" y="142"/>
                  <a:pt x="26" y="142"/>
                </a:cubicBezTo>
                <a:cubicBezTo>
                  <a:pt x="26" y="135"/>
                  <a:pt x="28" y="127"/>
                  <a:pt x="38" y="125"/>
                </a:cubicBezTo>
                <a:cubicBezTo>
                  <a:pt x="43" y="124"/>
                  <a:pt x="47" y="121"/>
                  <a:pt x="49" y="116"/>
                </a:cubicBezTo>
                <a:cubicBezTo>
                  <a:pt x="49" y="114"/>
                  <a:pt x="49" y="114"/>
                  <a:pt x="49" y="114"/>
                </a:cubicBezTo>
                <a:cubicBezTo>
                  <a:pt x="50" y="113"/>
                  <a:pt x="50" y="111"/>
                  <a:pt x="50" y="110"/>
                </a:cubicBezTo>
                <a:cubicBezTo>
                  <a:pt x="50" y="108"/>
                  <a:pt x="49" y="105"/>
                  <a:pt x="48" y="103"/>
                </a:cubicBezTo>
                <a:cubicBezTo>
                  <a:pt x="45" y="100"/>
                  <a:pt x="42" y="97"/>
                  <a:pt x="38" y="97"/>
                </a:cubicBezTo>
                <a:cubicBezTo>
                  <a:pt x="33" y="96"/>
                  <a:pt x="27" y="89"/>
                  <a:pt x="26" y="79"/>
                </a:cubicBezTo>
                <a:cubicBezTo>
                  <a:pt x="26" y="78"/>
                  <a:pt x="26" y="78"/>
                  <a:pt x="26" y="77"/>
                </a:cubicBezTo>
                <a:cubicBezTo>
                  <a:pt x="26" y="72"/>
                  <a:pt x="28" y="61"/>
                  <a:pt x="38" y="60"/>
                </a:cubicBezTo>
                <a:cubicBezTo>
                  <a:pt x="39" y="59"/>
                  <a:pt x="41" y="59"/>
                  <a:pt x="42" y="58"/>
                </a:cubicBezTo>
                <a:cubicBezTo>
                  <a:pt x="71" y="42"/>
                  <a:pt x="71" y="42"/>
                  <a:pt x="71" y="42"/>
                </a:cubicBezTo>
                <a:cubicBezTo>
                  <a:pt x="71" y="42"/>
                  <a:pt x="71" y="42"/>
                  <a:pt x="71" y="42"/>
                </a:cubicBezTo>
                <a:cubicBezTo>
                  <a:pt x="78" y="38"/>
                  <a:pt x="100" y="28"/>
                  <a:pt x="106" y="27"/>
                </a:cubicBezTo>
                <a:cubicBezTo>
                  <a:pt x="113" y="27"/>
                  <a:pt x="158" y="34"/>
                  <a:pt x="188" y="39"/>
                </a:cubicBezTo>
                <a:cubicBezTo>
                  <a:pt x="189" y="39"/>
                  <a:pt x="190" y="39"/>
                  <a:pt x="191" y="39"/>
                </a:cubicBezTo>
                <a:cubicBezTo>
                  <a:pt x="230" y="35"/>
                  <a:pt x="230" y="35"/>
                  <a:pt x="230" y="35"/>
                </a:cubicBezTo>
                <a:cubicBezTo>
                  <a:pt x="230" y="35"/>
                  <a:pt x="231" y="35"/>
                  <a:pt x="231" y="35"/>
                </a:cubicBezTo>
                <a:cubicBezTo>
                  <a:pt x="236" y="35"/>
                  <a:pt x="241" y="36"/>
                  <a:pt x="245" y="38"/>
                </a:cubicBezTo>
                <a:cubicBezTo>
                  <a:pt x="246" y="39"/>
                  <a:pt x="248" y="41"/>
                  <a:pt x="249" y="44"/>
                </a:cubicBezTo>
                <a:cubicBezTo>
                  <a:pt x="251" y="57"/>
                  <a:pt x="251" y="57"/>
                  <a:pt x="251" y="57"/>
                </a:cubicBezTo>
                <a:cubicBezTo>
                  <a:pt x="251" y="64"/>
                  <a:pt x="245" y="70"/>
                  <a:pt x="236" y="71"/>
                </a:cubicBezTo>
                <a:cubicBezTo>
                  <a:pt x="93" y="92"/>
                  <a:pt x="93" y="92"/>
                  <a:pt x="93" y="92"/>
                </a:cubicBezTo>
                <a:cubicBezTo>
                  <a:pt x="86" y="93"/>
                  <a:pt x="81" y="100"/>
                  <a:pt x="82" y="107"/>
                </a:cubicBezTo>
                <a:cubicBezTo>
                  <a:pt x="83" y="114"/>
                  <a:pt x="90" y="119"/>
                  <a:pt x="97" y="118"/>
                </a:cubicBezTo>
                <a:cubicBezTo>
                  <a:pt x="238" y="98"/>
                  <a:pt x="238" y="98"/>
                  <a:pt x="238" y="98"/>
                </a:cubicBezTo>
                <a:cubicBezTo>
                  <a:pt x="238" y="98"/>
                  <a:pt x="239" y="98"/>
                  <a:pt x="239" y="98"/>
                </a:cubicBezTo>
                <a:cubicBezTo>
                  <a:pt x="245" y="100"/>
                  <a:pt x="248" y="105"/>
                  <a:pt x="249" y="109"/>
                </a:cubicBezTo>
                <a:cubicBezTo>
                  <a:pt x="251" y="122"/>
                  <a:pt x="251" y="122"/>
                  <a:pt x="251" y="122"/>
                </a:cubicBezTo>
                <a:cubicBezTo>
                  <a:pt x="251" y="128"/>
                  <a:pt x="245" y="135"/>
                  <a:pt x="236" y="137"/>
                </a:cubicBezTo>
                <a:cubicBezTo>
                  <a:pt x="235" y="137"/>
                  <a:pt x="234" y="137"/>
                  <a:pt x="233" y="138"/>
                </a:cubicBezTo>
                <a:cubicBezTo>
                  <a:pt x="231" y="138"/>
                  <a:pt x="229" y="138"/>
                  <a:pt x="227" y="138"/>
                </a:cubicBezTo>
                <a:cubicBezTo>
                  <a:pt x="227" y="138"/>
                  <a:pt x="227" y="138"/>
                  <a:pt x="227" y="138"/>
                </a:cubicBezTo>
                <a:cubicBezTo>
                  <a:pt x="96" y="155"/>
                  <a:pt x="96" y="155"/>
                  <a:pt x="96" y="155"/>
                </a:cubicBezTo>
                <a:cubicBezTo>
                  <a:pt x="89" y="156"/>
                  <a:pt x="84" y="162"/>
                  <a:pt x="85" y="169"/>
                </a:cubicBezTo>
                <a:cubicBezTo>
                  <a:pt x="85" y="177"/>
                  <a:pt x="92" y="182"/>
                  <a:pt x="99" y="181"/>
                </a:cubicBezTo>
                <a:cubicBezTo>
                  <a:pt x="231" y="165"/>
                  <a:pt x="231" y="165"/>
                  <a:pt x="231" y="165"/>
                </a:cubicBezTo>
                <a:cubicBezTo>
                  <a:pt x="231" y="165"/>
                  <a:pt x="231" y="165"/>
                  <a:pt x="231" y="165"/>
                </a:cubicBezTo>
                <a:cubicBezTo>
                  <a:pt x="236" y="164"/>
                  <a:pt x="241" y="165"/>
                  <a:pt x="245" y="168"/>
                </a:cubicBezTo>
                <a:cubicBezTo>
                  <a:pt x="246" y="169"/>
                  <a:pt x="248" y="171"/>
                  <a:pt x="249" y="174"/>
                </a:cubicBezTo>
                <a:cubicBezTo>
                  <a:pt x="251" y="187"/>
                  <a:pt x="251" y="187"/>
                  <a:pt x="251" y="187"/>
                </a:cubicBezTo>
                <a:cubicBezTo>
                  <a:pt x="251" y="187"/>
                  <a:pt x="251" y="187"/>
                  <a:pt x="251" y="188"/>
                </a:cubicBezTo>
                <a:cubicBezTo>
                  <a:pt x="251" y="194"/>
                  <a:pt x="244" y="199"/>
                  <a:pt x="236" y="200"/>
                </a:cubicBezTo>
                <a:cubicBezTo>
                  <a:pt x="236" y="200"/>
                  <a:pt x="90" y="224"/>
                  <a:pt x="90" y="224"/>
                </a:cubicBezTo>
                <a:cubicBezTo>
                  <a:pt x="90" y="224"/>
                  <a:pt x="89" y="224"/>
                  <a:pt x="89" y="224"/>
                </a:cubicBezTo>
                <a:cubicBezTo>
                  <a:pt x="81" y="226"/>
                  <a:pt x="62" y="233"/>
                  <a:pt x="58" y="247"/>
                </a:cubicBezTo>
                <a:cubicBezTo>
                  <a:pt x="58" y="248"/>
                  <a:pt x="58" y="250"/>
                  <a:pt x="58" y="252"/>
                </a:cubicBezTo>
                <a:cubicBezTo>
                  <a:pt x="58" y="257"/>
                  <a:pt x="60" y="262"/>
                  <a:pt x="64" y="267"/>
                </a:cubicBezTo>
                <a:cubicBezTo>
                  <a:pt x="68" y="270"/>
                  <a:pt x="72" y="274"/>
                  <a:pt x="76" y="278"/>
                </a:cubicBezTo>
                <a:cubicBezTo>
                  <a:pt x="66" y="278"/>
                  <a:pt x="54" y="278"/>
                  <a:pt x="54" y="278"/>
                </a:cubicBezTo>
                <a:cubicBezTo>
                  <a:pt x="49" y="278"/>
                  <a:pt x="43" y="281"/>
                  <a:pt x="42" y="287"/>
                </a:cubicBezTo>
                <a:cubicBezTo>
                  <a:pt x="41" y="288"/>
                  <a:pt x="36" y="302"/>
                  <a:pt x="36" y="321"/>
                </a:cubicBezTo>
                <a:cubicBezTo>
                  <a:pt x="36" y="333"/>
                  <a:pt x="38" y="347"/>
                  <a:pt x="46" y="360"/>
                </a:cubicBezTo>
                <a:cubicBezTo>
                  <a:pt x="55" y="377"/>
                  <a:pt x="70" y="388"/>
                  <a:pt x="91" y="394"/>
                </a:cubicBezTo>
                <a:cubicBezTo>
                  <a:pt x="92" y="420"/>
                  <a:pt x="95" y="436"/>
                  <a:pt x="95" y="437"/>
                </a:cubicBezTo>
                <a:cubicBezTo>
                  <a:pt x="95" y="438"/>
                  <a:pt x="96" y="440"/>
                  <a:pt x="97" y="441"/>
                </a:cubicBezTo>
                <a:cubicBezTo>
                  <a:pt x="98" y="443"/>
                  <a:pt x="108" y="459"/>
                  <a:pt x="137" y="459"/>
                </a:cubicBezTo>
                <a:cubicBezTo>
                  <a:pt x="139" y="459"/>
                  <a:pt x="139" y="459"/>
                  <a:pt x="139" y="459"/>
                </a:cubicBezTo>
                <a:cubicBezTo>
                  <a:pt x="169" y="459"/>
                  <a:pt x="179" y="443"/>
                  <a:pt x="180" y="441"/>
                </a:cubicBezTo>
                <a:cubicBezTo>
                  <a:pt x="181" y="440"/>
                  <a:pt x="181" y="438"/>
                  <a:pt x="182" y="437"/>
                </a:cubicBezTo>
                <a:cubicBezTo>
                  <a:pt x="182" y="436"/>
                  <a:pt x="185" y="420"/>
                  <a:pt x="186" y="394"/>
                </a:cubicBezTo>
                <a:cubicBezTo>
                  <a:pt x="207" y="388"/>
                  <a:pt x="222" y="377"/>
                  <a:pt x="231" y="360"/>
                </a:cubicBezTo>
                <a:cubicBezTo>
                  <a:pt x="238" y="347"/>
                  <a:pt x="241" y="333"/>
                  <a:pt x="241" y="321"/>
                </a:cubicBezTo>
                <a:cubicBezTo>
                  <a:pt x="241" y="302"/>
                  <a:pt x="235" y="288"/>
                  <a:pt x="235" y="287"/>
                </a:cubicBezTo>
                <a:cubicBezTo>
                  <a:pt x="233" y="281"/>
                  <a:pt x="228" y="278"/>
                  <a:pt x="223" y="278"/>
                </a:cubicBezTo>
                <a:cubicBezTo>
                  <a:pt x="223" y="278"/>
                  <a:pt x="203" y="278"/>
                  <a:pt x="186" y="278"/>
                </a:cubicBezTo>
                <a:cubicBezTo>
                  <a:pt x="187" y="276"/>
                  <a:pt x="188" y="272"/>
                  <a:pt x="188" y="272"/>
                </a:cubicBezTo>
                <a:cubicBezTo>
                  <a:pt x="189" y="270"/>
                  <a:pt x="189" y="269"/>
                  <a:pt x="189" y="267"/>
                </a:cubicBezTo>
                <a:cubicBezTo>
                  <a:pt x="189" y="262"/>
                  <a:pt x="186" y="257"/>
                  <a:pt x="181" y="255"/>
                </a:cubicBezTo>
                <a:cubicBezTo>
                  <a:pt x="174" y="252"/>
                  <a:pt x="166" y="255"/>
                  <a:pt x="163" y="262"/>
                </a:cubicBezTo>
                <a:cubicBezTo>
                  <a:pt x="154" y="286"/>
                  <a:pt x="154" y="286"/>
                  <a:pt x="154" y="286"/>
                </a:cubicBezTo>
                <a:cubicBezTo>
                  <a:pt x="152" y="290"/>
                  <a:pt x="153" y="295"/>
                  <a:pt x="156" y="299"/>
                </a:cubicBezTo>
                <a:cubicBezTo>
                  <a:pt x="158" y="302"/>
                  <a:pt x="162" y="304"/>
                  <a:pt x="167" y="304"/>
                </a:cubicBezTo>
                <a:cubicBezTo>
                  <a:pt x="167" y="304"/>
                  <a:pt x="199" y="304"/>
                  <a:pt x="212" y="304"/>
                </a:cubicBezTo>
                <a:cubicBezTo>
                  <a:pt x="213" y="309"/>
                  <a:pt x="214" y="315"/>
                  <a:pt x="214" y="321"/>
                </a:cubicBezTo>
                <a:cubicBezTo>
                  <a:pt x="214" y="330"/>
                  <a:pt x="213" y="339"/>
                  <a:pt x="208" y="347"/>
                </a:cubicBezTo>
                <a:cubicBezTo>
                  <a:pt x="201" y="359"/>
                  <a:pt x="189" y="367"/>
                  <a:pt x="170" y="371"/>
                </a:cubicBezTo>
                <a:cubicBezTo>
                  <a:pt x="164" y="372"/>
                  <a:pt x="160" y="377"/>
                  <a:pt x="160" y="383"/>
                </a:cubicBezTo>
                <a:cubicBezTo>
                  <a:pt x="159" y="405"/>
                  <a:pt x="157" y="421"/>
                  <a:pt x="156" y="428"/>
                </a:cubicBezTo>
                <a:cubicBezTo>
                  <a:pt x="154" y="430"/>
                  <a:pt x="149" y="432"/>
                  <a:pt x="140" y="432"/>
                </a:cubicBezTo>
                <a:cubicBezTo>
                  <a:pt x="140" y="432"/>
                  <a:pt x="137" y="432"/>
                  <a:pt x="137" y="432"/>
                </a:cubicBezTo>
                <a:cubicBezTo>
                  <a:pt x="128" y="432"/>
                  <a:pt x="123" y="430"/>
                  <a:pt x="121" y="428"/>
                </a:cubicBezTo>
                <a:cubicBezTo>
                  <a:pt x="120" y="421"/>
                  <a:pt x="118" y="405"/>
                  <a:pt x="117" y="383"/>
                </a:cubicBezTo>
                <a:cubicBezTo>
                  <a:pt x="117" y="377"/>
                  <a:pt x="112" y="372"/>
                  <a:pt x="106" y="371"/>
                </a:cubicBezTo>
                <a:cubicBezTo>
                  <a:pt x="88" y="367"/>
                  <a:pt x="76" y="359"/>
                  <a:pt x="69" y="347"/>
                </a:cubicBezTo>
                <a:cubicBezTo>
                  <a:pt x="64" y="339"/>
                  <a:pt x="63" y="330"/>
                  <a:pt x="63" y="321"/>
                </a:cubicBezTo>
                <a:cubicBezTo>
                  <a:pt x="63" y="315"/>
                  <a:pt x="64" y="309"/>
                  <a:pt x="64" y="304"/>
                </a:cubicBezTo>
                <a:cubicBezTo>
                  <a:pt x="78" y="304"/>
                  <a:pt x="110" y="304"/>
                  <a:pt x="110" y="304"/>
                </a:cubicBezTo>
                <a:cubicBezTo>
                  <a:pt x="116" y="304"/>
                  <a:pt x="121" y="301"/>
                  <a:pt x="123" y="296"/>
                </a:cubicBezTo>
                <a:cubicBezTo>
                  <a:pt x="123" y="294"/>
                  <a:pt x="124" y="293"/>
                  <a:pt x="124" y="291"/>
                </a:cubicBezTo>
                <a:cubicBezTo>
                  <a:pt x="124" y="287"/>
                  <a:pt x="122" y="284"/>
                  <a:pt x="119" y="281"/>
                </a:cubicBezTo>
                <a:cubicBezTo>
                  <a:pt x="119" y="281"/>
                  <a:pt x="101" y="265"/>
                  <a:pt x="88" y="253"/>
                </a:cubicBezTo>
                <a:cubicBezTo>
                  <a:pt x="90" y="252"/>
                  <a:pt x="93" y="251"/>
                  <a:pt x="95" y="250"/>
                </a:cubicBezTo>
                <a:cubicBezTo>
                  <a:pt x="97" y="250"/>
                  <a:pt x="240" y="227"/>
                  <a:pt x="240" y="227"/>
                </a:cubicBezTo>
                <a:cubicBezTo>
                  <a:pt x="240" y="227"/>
                  <a:pt x="240" y="227"/>
                  <a:pt x="240" y="227"/>
                </a:cubicBezTo>
                <a:cubicBezTo>
                  <a:pt x="263" y="223"/>
                  <a:pt x="280" y="204"/>
                  <a:pt x="277" y="183"/>
                </a:cubicBezTo>
                <a:lnTo>
                  <a:pt x="275" y="170"/>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8" name="Freeform 529"/>
          <p:cNvSpPr>
            <a:spLocks noEditPoints="1"/>
          </p:cNvSpPr>
          <p:nvPr userDrawn="1"/>
        </p:nvSpPr>
        <p:spPr bwMode="auto">
          <a:xfrm>
            <a:off x="7483240" y="1874206"/>
            <a:ext cx="284634" cy="214313"/>
          </a:xfrm>
          <a:custGeom>
            <a:avLst/>
            <a:gdLst/>
            <a:ahLst/>
            <a:cxnLst>
              <a:cxn ang="0">
                <a:pos x="315" y="4"/>
              </a:cxn>
              <a:cxn ang="0">
                <a:pos x="260" y="34"/>
              </a:cxn>
              <a:cxn ang="0">
                <a:pos x="201" y="2"/>
              </a:cxn>
              <a:cxn ang="0">
                <a:pos x="192" y="4"/>
              </a:cxn>
              <a:cxn ang="0">
                <a:pos x="137" y="34"/>
              </a:cxn>
              <a:cxn ang="0">
                <a:pos x="69" y="4"/>
              </a:cxn>
              <a:cxn ang="0">
                <a:pos x="65" y="8"/>
              </a:cxn>
              <a:cxn ang="0">
                <a:pos x="1" y="46"/>
              </a:cxn>
              <a:cxn ang="0">
                <a:pos x="4" y="120"/>
              </a:cxn>
              <a:cxn ang="0">
                <a:pos x="136" y="131"/>
              </a:cxn>
              <a:cxn ang="0">
                <a:pos x="260" y="131"/>
              </a:cxn>
              <a:cxn ang="0">
                <a:pos x="309" y="204"/>
              </a:cxn>
              <a:cxn ang="0">
                <a:pos x="209" y="201"/>
              </a:cxn>
              <a:cxn ang="0">
                <a:pos x="192" y="198"/>
              </a:cxn>
              <a:cxn ang="0">
                <a:pos x="137" y="227"/>
              </a:cxn>
              <a:cxn ang="0">
                <a:pos x="69" y="198"/>
              </a:cxn>
              <a:cxn ang="0">
                <a:pos x="65" y="202"/>
              </a:cxn>
              <a:cxn ang="0">
                <a:pos x="1" y="240"/>
              </a:cxn>
              <a:cxn ang="0">
                <a:pos x="75" y="228"/>
              </a:cxn>
              <a:cxn ang="0">
                <a:pos x="199" y="228"/>
              </a:cxn>
              <a:cxn ang="0">
                <a:pos x="332" y="216"/>
              </a:cxn>
              <a:cxn ang="0">
                <a:pos x="334" y="143"/>
              </a:cxn>
              <a:cxn ang="0">
                <a:pos x="270" y="105"/>
              </a:cxn>
              <a:cxn ang="0">
                <a:pos x="253" y="101"/>
              </a:cxn>
              <a:cxn ang="0">
                <a:pos x="198" y="130"/>
              </a:cxn>
              <a:cxn ang="0">
                <a:pos x="130" y="101"/>
              </a:cxn>
              <a:cxn ang="0">
                <a:pos x="126" y="105"/>
              </a:cxn>
              <a:cxn ang="0">
                <a:pos x="26" y="107"/>
              </a:cxn>
              <a:cxn ang="0">
                <a:pos x="75" y="34"/>
              </a:cxn>
              <a:cxn ang="0">
                <a:pos x="199" y="34"/>
              </a:cxn>
              <a:cxn ang="0">
                <a:pos x="332" y="22"/>
              </a:cxn>
              <a:cxn ang="0">
                <a:pos x="333" y="8"/>
              </a:cxn>
              <a:cxn ang="0">
                <a:pos x="330" y="24"/>
              </a:cxn>
              <a:cxn ang="0">
                <a:pos x="330" y="24"/>
              </a:cxn>
              <a:cxn ang="0">
                <a:pos x="330" y="218"/>
              </a:cxn>
            </a:cxnLst>
            <a:rect l="0" t="0" r="r" b="b"/>
            <a:pathLst>
              <a:path w="335" h="253">
                <a:moveTo>
                  <a:pt x="316" y="4"/>
                </a:moveTo>
                <a:cubicBezTo>
                  <a:pt x="315" y="4"/>
                  <a:pt x="315" y="4"/>
                  <a:pt x="315" y="4"/>
                </a:cubicBezTo>
                <a:cubicBezTo>
                  <a:pt x="314" y="5"/>
                  <a:pt x="312" y="6"/>
                  <a:pt x="311" y="8"/>
                </a:cubicBezTo>
                <a:cubicBezTo>
                  <a:pt x="301" y="24"/>
                  <a:pt x="281" y="34"/>
                  <a:pt x="260" y="34"/>
                </a:cubicBezTo>
                <a:cubicBezTo>
                  <a:pt x="239" y="34"/>
                  <a:pt x="220" y="24"/>
                  <a:pt x="209" y="8"/>
                </a:cubicBezTo>
                <a:cubicBezTo>
                  <a:pt x="207" y="5"/>
                  <a:pt x="205" y="3"/>
                  <a:pt x="201" y="2"/>
                </a:cubicBezTo>
                <a:cubicBezTo>
                  <a:pt x="198" y="2"/>
                  <a:pt x="195" y="2"/>
                  <a:pt x="192" y="4"/>
                </a:cubicBezTo>
                <a:cubicBezTo>
                  <a:pt x="192" y="4"/>
                  <a:pt x="192" y="4"/>
                  <a:pt x="192" y="4"/>
                </a:cubicBezTo>
                <a:cubicBezTo>
                  <a:pt x="190" y="5"/>
                  <a:pt x="189" y="6"/>
                  <a:pt x="188" y="8"/>
                </a:cubicBezTo>
                <a:cubicBezTo>
                  <a:pt x="178" y="24"/>
                  <a:pt x="158" y="34"/>
                  <a:pt x="137" y="34"/>
                </a:cubicBezTo>
                <a:cubicBezTo>
                  <a:pt x="116" y="34"/>
                  <a:pt x="96" y="24"/>
                  <a:pt x="86" y="8"/>
                </a:cubicBezTo>
                <a:cubicBezTo>
                  <a:pt x="82" y="2"/>
                  <a:pt x="74" y="0"/>
                  <a:pt x="69" y="4"/>
                </a:cubicBezTo>
                <a:cubicBezTo>
                  <a:pt x="68" y="4"/>
                  <a:pt x="68" y="4"/>
                  <a:pt x="68" y="4"/>
                </a:cubicBezTo>
                <a:cubicBezTo>
                  <a:pt x="67" y="5"/>
                  <a:pt x="66" y="6"/>
                  <a:pt x="65" y="8"/>
                </a:cubicBezTo>
                <a:cubicBezTo>
                  <a:pt x="54" y="24"/>
                  <a:pt x="35" y="34"/>
                  <a:pt x="14" y="34"/>
                </a:cubicBezTo>
                <a:cubicBezTo>
                  <a:pt x="7" y="34"/>
                  <a:pt x="1" y="39"/>
                  <a:pt x="1" y="46"/>
                </a:cubicBezTo>
                <a:cubicBezTo>
                  <a:pt x="1" y="46"/>
                  <a:pt x="0" y="112"/>
                  <a:pt x="0" y="112"/>
                </a:cubicBezTo>
                <a:cubicBezTo>
                  <a:pt x="0" y="115"/>
                  <a:pt x="1" y="118"/>
                  <a:pt x="4" y="120"/>
                </a:cubicBezTo>
                <a:cubicBezTo>
                  <a:pt x="19" y="142"/>
                  <a:pt x="46" y="156"/>
                  <a:pt x="75" y="156"/>
                </a:cubicBezTo>
                <a:cubicBezTo>
                  <a:pt x="98" y="156"/>
                  <a:pt x="121" y="147"/>
                  <a:pt x="136" y="131"/>
                </a:cubicBezTo>
                <a:cubicBezTo>
                  <a:pt x="152" y="147"/>
                  <a:pt x="174" y="156"/>
                  <a:pt x="198" y="156"/>
                </a:cubicBezTo>
                <a:cubicBezTo>
                  <a:pt x="221" y="156"/>
                  <a:pt x="244" y="147"/>
                  <a:pt x="260" y="131"/>
                </a:cubicBezTo>
                <a:cubicBezTo>
                  <a:pt x="272" y="144"/>
                  <a:pt x="290" y="152"/>
                  <a:pt x="309" y="155"/>
                </a:cubicBezTo>
                <a:cubicBezTo>
                  <a:pt x="309" y="169"/>
                  <a:pt x="309" y="198"/>
                  <a:pt x="309" y="204"/>
                </a:cubicBezTo>
                <a:cubicBezTo>
                  <a:pt x="298" y="218"/>
                  <a:pt x="280" y="227"/>
                  <a:pt x="260" y="227"/>
                </a:cubicBezTo>
                <a:cubicBezTo>
                  <a:pt x="239" y="227"/>
                  <a:pt x="220" y="217"/>
                  <a:pt x="209" y="201"/>
                </a:cubicBezTo>
                <a:cubicBezTo>
                  <a:pt x="206" y="196"/>
                  <a:pt x="198" y="194"/>
                  <a:pt x="192" y="198"/>
                </a:cubicBezTo>
                <a:cubicBezTo>
                  <a:pt x="192" y="198"/>
                  <a:pt x="192" y="198"/>
                  <a:pt x="192" y="198"/>
                </a:cubicBezTo>
                <a:cubicBezTo>
                  <a:pt x="190" y="199"/>
                  <a:pt x="189" y="200"/>
                  <a:pt x="188" y="202"/>
                </a:cubicBezTo>
                <a:cubicBezTo>
                  <a:pt x="178" y="217"/>
                  <a:pt x="158" y="227"/>
                  <a:pt x="137" y="227"/>
                </a:cubicBezTo>
                <a:cubicBezTo>
                  <a:pt x="116" y="227"/>
                  <a:pt x="96" y="217"/>
                  <a:pt x="86" y="201"/>
                </a:cubicBezTo>
                <a:cubicBezTo>
                  <a:pt x="82" y="196"/>
                  <a:pt x="75" y="194"/>
                  <a:pt x="69" y="198"/>
                </a:cubicBezTo>
                <a:cubicBezTo>
                  <a:pt x="69" y="198"/>
                  <a:pt x="69" y="198"/>
                  <a:pt x="69" y="198"/>
                </a:cubicBezTo>
                <a:cubicBezTo>
                  <a:pt x="67" y="199"/>
                  <a:pt x="66" y="200"/>
                  <a:pt x="65" y="202"/>
                </a:cubicBezTo>
                <a:cubicBezTo>
                  <a:pt x="54" y="217"/>
                  <a:pt x="35" y="227"/>
                  <a:pt x="14" y="227"/>
                </a:cubicBezTo>
                <a:cubicBezTo>
                  <a:pt x="7" y="227"/>
                  <a:pt x="1" y="233"/>
                  <a:pt x="1" y="240"/>
                </a:cubicBezTo>
                <a:cubicBezTo>
                  <a:pt x="1" y="247"/>
                  <a:pt x="7" y="253"/>
                  <a:pt x="14" y="253"/>
                </a:cubicBezTo>
                <a:cubicBezTo>
                  <a:pt x="37" y="253"/>
                  <a:pt x="60" y="244"/>
                  <a:pt x="75" y="228"/>
                </a:cubicBezTo>
                <a:cubicBezTo>
                  <a:pt x="91" y="244"/>
                  <a:pt x="113" y="253"/>
                  <a:pt x="137" y="253"/>
                </a:cubicBezTo>
                <a:cubicBezTo>
                  <a:pt x="161" y="253"/>
                  <a:pt x="183" y="244"/>
                  <a:pt x="199" y="228"/>
                </a:cubicBezTo>
                <a:cubicBezTo>
                  <a:pt x="214" y="244"/>
                  <a:pt x="237" y="253"/>
                  <a:pt x="260" y="253"/>
                </a:cubicBezTo>
                <a:cubicBezTo>
                  <a:pt x="290" y="253"/>
                  <a:pt x="317" y="239"/>
                  <a:pt x="332" y="216"/>
                </a:cubicBezTo>
                <a:cubicBezTo>
                  <a:pt x="334" y="214"/>
                  <a:pt x="335" y="211"/>
                  <a:pt x="335" y="208"/>
                </a:cubicBezTo>
                <a:cubicBezTo>
                  <a:pt x="335" y="208"/>
                  <a:pt x="334" y="143"/>
                  <a:pt x="334" y="143"/>
                </a:cubicBezTo>
                <a:cubicBezTo>
                  <a:pt x="334" y="136"/>
                  <a:pt x="328" y="130"/>
                  <a:pt x="321" y="130"/>
                </a:cubicBezTo>
                <a:cubicBezTo>
                  <a:pt x="300" y="130"/>
                  <a:pt x="281" y="121"/>
                  <a:pt x="270" y="105"/>
                </a:cubicBezTo>
                <a:cubicBezTo>
                  <a:pt x="267" y="99"/>
                  <a:pt x="259" y="97"/>
                  <a:pt x="253" y="101"/>
                </a:cubicBezTo>
                <a:cubicBezTo>
                  <a:pt x="253" y="101"/>
                  <a:pt x="253" y="101"/>
                  <a:pt x="253" y="101"/>
                </a:cubicBezTo>
                <a:cubicBezTo>
                  <a:pt x="251" y="102"/>
                  <a:pt x="250" y="103"/>
                  <a:pt x="249" y="105"/>
                </a:cubicBezTo>
                <a:cubicBezTo>
                  <a:pt x="238" y="121"/>
                  <a:pt x="219" y="130"/>
                  <a:pt x="198" y="130"/>
                </a:cubicBezTo>
                <a:cubicBezTo>
                  <a:pt x="177" y="130"/>
                  <a:pt x="157" y="121"/>
                  <a:pt x="147" y="105"/>
                </a:cubicBezTo>
                <a:cubicBezTo>
                  <a:pt x="143" y="99"/>
                  <a:pt x="136" y="97"/>
                  <a:pt x="130" y="101"/>
                </a:cubicBezTo>
                <a:cubicBezTo>
                  <a:pt x="130" y="101"/>
                  <a:pt x="130" y="101"/>
                  <a:pt x="130" y="101"/>
                </a:cubicBezTo>
                <a:cubicBezTo>
                  <a:pt x="128" y="102"/>
                  <a:pt x="127" y="103"/>
                  <a:pt x="126" y="105"/>
                </a:cubicBezTo>
                <a:cubicBezTo>
                  <a:pt x="115" y="121"/>
                  <a:pt x="96" y="130"/>
                  <a:pt x="75" y="130"/>
                </a:cubicBezTo>
                <a:cubicBezTo>
                  <a:pt x="55" y="130"/>
                  <a:pt x="36" y="122"/>
                  <a:pt x="26" y="107"/>
                </a:cubicBezTo>
                <a:cubicBezTo>
                  <a:pt x="26" y="101"/>
                  <a:pt x="26" y="72"/>
                  <a:pt x="26" y="58"/>
                </a:cubicBezTo>
                <a:cubicBezTo>
                  <a:pt x="45" y="55"/>
                  <a:pt x="62" y="47"/>
                  <a:pt x="75" y="34"/>
                </a:cubicBezTo>
                <a:cubicBezTo>
                  <a:pt x="91" y="50"/>
                  <a:pt x="113" y="59"/>
                  <a:pt x="137" y="59"/>
                </a:cubicBezTo>
                <a:cubicBezTo>
                  <a:pt x="161" y="59"/>
                  <a:pt x="183" y="50"/>
                  <a:pt x="199" y="34"/>
                </a:cubicBezTo>
                <a:cubicBezTo>
                  <a:pt x="214" y="50"/>
                  <a:pt x="237" y="59"/>
                  <a:pt x="260" y="59"/>
                </a:cubicBezTo>
                <a:cubicBezTo>
                  <a:pt x="290" y="59"/>
                  <a:pt x="317" y="45"/>
                  <a:pt x="332" y="22"/>
                </a:cubicBezTo>
                <a:cubicBezTo>
                  <a:pt x="334" y="20"/>
                  <a:pt x="335" y="17"/>
                  <a:pt x="335" y="15"/>
                </a:cubicBezTo>
                <a:cubicBezTo>
                  <a:pt x="335" y="13"/>
                  <a:pt x="334" y="10"/>
                  <a:pt x="333" y="8"/>
                </a:cubicBezTo>
                <a:cubicBezTo>
                  <a:pt x="329" y="2"/>
                  <a:pt x="322" y="0"/>
                  <a:pt x="316" y="4"/>
                </a:cubicBezTo>
                <a:close/>
                <a:moveTo>
                  <a:pt x="330" y="24"/>
                </a:moveTo>
                <a:cubicBezTo>
                  <a:pt x="330" y="24"/>
                  <a:pt x="330" y="24"/>
                  <a:pt x="329" y="25"/>
                </a:cubicBezTo>
                <a:cubicBezTo>
                  <a:pt x="330" y="24"/>
                  <a:pt x="330" y="24"/>
                  <a:pt x="330" y="24"/>
                </a:cubicBezTo>
                <a:close/>
                <a:moveTo>
                  <a:pt x="330" y="218"/>
                </a:moveTo>
                <a:cubicBezTo>
                  <a:pt x="330" y="218"/>
                  <a:pt x="330" y="218"/>
                  <a:pt x="330" y="218"/>
                </a:cubicBezTo>
                <a:cubicBezTo>
                  <a:pt x="330" y="218"/>
                  <a:pt x="330" y="218"/>
                  <a:pt x="330" y="218"/>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9" name="Freeform 588"/>
          <p:cNvSpPr>
            <a:spLocks/>
          </p:cNvSpPr>
          <p:nvPr userDrawn="1"/>
        </p:nvSpPr>
        <p:spPr bwMode="auto">
          <a:xfrm>
            <a:off x="7452876" y="2805459"/>
            <a:ext cx="345371" cy="294085"/>
          </a:xfrm>
          <a:custGeom>
            <a:avLst/>
            <a:gdLst/>
            <a:ahLst/>
            <a:cxnLst>
              <a:cxn ang="0">
                <a:pos x="26" y="70"/>
              </a:cxn>
              <a:cxn ang="0">
                <a:pos x="6" y="162"/>
              </a:cxn>
              <a:cxn ang="0">
                <a:pos x="57" y="242"/>
              </a:cxn>
              <a:cxn ang="0">
                <a:pos x="150" y="262"/>
              </a:cxn>
              <a:cxn ang="0">
                <a:pos x="192" y="245"/>
              </a:cxn>
              <a:cxn ang="0">
                <a:pos x="197" y="227"/>
              </a:cxn>
              <a:cxn ang="0">
                <a:pos x="178" y="223"/>
              </a:cxn>
              <a:cxn ang="0">
                <a:pos x="145" y="235"/>
              </a:cxn>
              <a:cxn ang="0">
                <a:pos x="72" y="220"/>
              </a:cxn>
              <a:cxn ang="0">
                <a:pos x="32" y="157"/>
              </a:cxn>
              <a:cxn ang="0">
                <a:pos x="48" y="85"/>
              </a:cxn>
              <a:cxn ang="0">
                <a:pos x="183" y="60"/>
              </a:cxn>
              <a:cxn ang="0">
                <a:pos x="215" y="183"/>
              </a:cxn>
              <a:cxn ang="0">
                <a:pos x="217" y="198"/>
              </a:cxn>
              <a:cxn ang="0">
                <a:pos x="232" y="201"/>
              </a:cxn>
              <a:cxn ang="0">
                <a:pos x="248" y="202"/>
              </a:cxn>
              <a:cxn ang="0">
                <a:pos x="373" y="289"/>
              </a:cxn>
              <a:cxn ang="0">
                <a:pos x="377" y="312"/>
              </a:cxn>
              <a:cxn ang="0">
                <a:pos x="366" y="319"/>
              </a:cxn>
              <a:cxn ang="0">
                <a:pos x="353" y="317"/>
              </a:cxn>
              <a:cxn ang="0">
                <a:pos x="248" y="244"/>
              </a:cxn>
              <a:cxn ang="0">
                <a:pos x="230" y="247"/>
              </a:cxn>
              <a:cxn ang="0">
                <a:pos x="233" y="266"/>
              </a:cxn>
              <a:cxn ang="0">
                <a:pos x="338" y="339"/>
              </a:cxn>
              <a:cxn ang="0">
                <a:pos x="371" y="346"/>
              </a:cxn>
              <a:cxn ang="0">
                <a:pos x="399" y="327"/>
              </a:cxn>
              <a:cxn ang="0">
                <a:pos x="407" y="303"/>
              </a:cxn>
              <a:cxn ang="0">
                <a:pos x="388" y="267"/>
              </a:cxn>
              <a:cxn ang="0">
                <a:pos x="263" y="180"/>
              </a:cxn>
              <a:cxn ang="0">
                <a:pos x="246" y="174"/>
              </a:cxn>
              <a:cxn ang="0">
                <a:pos x="251" y="140"/>
              </a:cxn>
              <a:cxn ang="0">
                <a:pos x="247" y="109"/>
              </a:cxn>
              <a:cxn ang="0">
                <a:pos x="198" y="38"/>
              </a:cxn>
              <a:cxn ang="0">
                <a:pos x="26" y="70"/>
              </a:cxn>
            </a:cxnLst>
            <a:rect l="0" t="0" r="r" b="b"/>
            <a:pathLst>
              <a:path w="407" h="348">
                <a:moveTo>
                  <a:pt x="26" y="70"/>
                </a:moveTo>
                <a:cubicBezTo>
                  <a:pt x="7" y="97"/>
                  <a:pt x="0" y="130"/>
                  <a:pt x="6" y="162"/>
                </a:cubicBezTo>
                <a:cubicBezTo>
                  <a:pt x="12" y="195"/>
                  <a:pt x="30" y="223"/>
                  <a:pt x="57" y="242"/>
                </a:cubicBezTo>
                <a:cubicBezTo>
                  <a:pt x="84" y="260"/>
                  <a:pt x="117" y="267"/>
                  <a:pt x="150" y="262"/>
                </a:cubicBezTo>
                <a:cubicBezTo>
                  <a:pt x="165" y="259"/>
                  <a:pt x="179" y="253"/>
                  <a:pt x="192" y="245"/>
                </a:cubicBezTo>
                <a:cubicBezTo>
                  <a:pt x="199" y="241"/>
                  <a:pt x="201" y="233"/>
                  <a:pt x="197" y="227"/>
                </a:cubicBezTo>
                <a:cubicBezTo>
                  <a:pt x="193" y="221"/>
                  <a:pt x="185" y="219"/>
                  <a:pt x="178" y="223"/>
                </a:cubicBezTo>
                <a:cubicBezTo>
                  <a:pt x="168" y="229"/>
                  <a:pt x="157" y="233"/>
                  <a:pt x="145" y="235"/>
                </a:cubicBezTo>
                <a:cubicBezTo>
                  <a:pt x="119" y="240"/>
                  <a:pt x="94" y="234"/>
                  <a:pt x="72" y="220"/>
                </a:cubicBezTo>
                <a:cubicBezTo>
                  <a:pt x="51" y="205"/>
                  <a:pt x="37" y="183"/>
                  <a:pt x="32" y="157"/>
                </a:cubicBezTo>
                <a:cubicBezTo>
                  <a:pt x="28" y="132"/>
                  <a:pt x="33" y="106"/>
                  <a:pt x="48" y="85"/>
                </a:cubicBezTo>
                <a:cubicBezTo>
                  <a:pt x="78" y="41"/>
                  <a:pt x="139" y="30"/>
                  <a:pt x="183" y="60"/>
                </a:cubicBezTo>
                <a:cubicBezTo>
                  <a:pt x="222" y="87"/>
                  <a:pt x="236" y="140"/>
                  <a:pt x="215" y="183"/>
                </a:cubicBezTo>
                <a:cubicBezTo>
                  <a:pt x="212" y="188"/>
                  <a:pt x="213" y="194"/>
                  <a:pt x="217" y="198"/>
                </a:cubicBezTo>
                <a:cubicBezTo>
                  <a:pt x="221" y="202"/>
                  <a:pt x="227" y="203"/>
                  <a:pt x="232" y="201"/>
                </a:cubicBezTo>
                <a:cubicBezTo>
                  <a:pt x="237" y="198"/>
                  <a:pt x="243" y="199"/>
                  <a:pt x="248" y="202"/>
                </a:cubicBezTo>
                <a:cubicBezTo>
                  <a:pt x="373" y="289"/>
                  <a:pt x="373" y="289"/>
                  <a:pt x="373" y="289"/>
                </a:cubicBezTo>
                <a:cubicBezTo>
                  <a:pt x="380" y="294"/>
                  <a:pt x="382" y="305"/>
                  <a:pt x="377" y="312"/>
                </a:cubicBezTo>
                <a:cubicBezTo>
                  <a:pt x="374" y="316"/>
                  <a:pt x="371" y="319"/>
                  <a:pt x="366" y="319"/>
                </a:cubicBezTo>
                <a:cubicBezTo>
                  <a:pt x="362" y="320"/>
                  <a:pt x="357" y="319"/>
                  <a:pt x="353" y="317"/>
                </a:cubicBezTo>
                <a:cubicBezTo>
                  <a:pt x="248" y="244"/>
                  <a:pt x="248" y="244"/>
                  <a:pt x="248" y="244"/>
                </a:cubicBezTo>
                <a:cubicBezTo>
                  <a:pt x="242" y="240"/>
                  <a:pt x="234" y="241"/>
                  <a:pt x="230" y="247"/>
                </a:cubicBezTo>
                <a:cubicBezTo>
                  <a:pt x="226" y="253"/>
                  <a:pt x="227" y="262"/>
                  <a:pt x="233" y="266"/>
                </a:cubicBezTo>
                <a:cubicBezTo>
                  <a:pt x="338" y="339"/>
                  <a:pt x="338" y="339"/>
                  <a:pt x="338" y="339"/>
                </a:cubicBezTo>
                <a:cubicBezTo>
                  <a:pt x="348" y="345"/>
                  <a:pt x="359" y="348"/>
                  <a:pt x="371" y="346"/>
                </a:cubicBezTo>
                <a:cubicBezTo>
                  <a:pt x="382" y="344"/>
                  <a:pt x="392" y="337"/>
                  <a:pt x="399" y="327"/>
                </a:cubicBezTo>
                <a:cubicBezTo>
                  <a:pt x="404" y="320"/>
                  <a:pt x="407" y="311"/>
                  <a:pt x="407" y="303"/>
                </a:cubicBezTo>
                <a:cubicBezTo>
                  <a:pt x="407" y="289"/>
                  <a:pt x="400" y="275"/>
                  <a:pt x="388" y="267"/>
                </a:cubicBezTo>
                <a:cubicBezTo>
                  <a:pt x="263" y="180"/>
                  <a:pt x="263" y="180"/>
                  <a:pt x="263" y="180"/>
                </a:cubicBezTo>
                <a:cubicBezTo>
                  <a:pt x="258" y="177"/>
                  <a:pt x="252" y="175"/>
                  <a:pt x="246" y="174"/>
                </a:cubicBezTo>
                <a:cubicBezTo>
                  <a:pt x="250" y="163"/>
                  <a:pt x="251" y="151"/>
                  <a:pt x="251" y="140"/>
                </a:cubicBezTo>
                <a:cubicBezTo>
                  <a:pt x="251" y="130"/>
                  <a:pt x="250" y="119"/>
                  <a:pt x="247" y="109"/>
                </a:cubicBezTo>
                <a:cubicBezTo>
                  <a:pt x="240" y="80"/>
                  <a:pt x="222" y="55"/>
                  <a:pt x="198" y="38"/>
                </a:cubicBezTo>
                <a:cubicBezTo>
                  <a:pt x="142" y="0"/>
                  <a:pt x="65" y="14"/>
                  <a:pt x="26" y="7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0" name="Freeform 608"/>
          <p:cNvSpPr>
            <a:spLocks/>
          </p:cNvSpPr>
          <p:nvPr userDrawn="1"/>
        </p:nvSpPr>
        <p:spPr bwMode="auto">
          <a:xfrm>
            <a:off x="7488604" y="3800038"/>
            <a:ext cx="273915" cy="384572"/>
          </a:xfrm>
          <a:custGeom>
            <a:avLst/>
            <a:gdLst/>
            <a:ahLst/>
            <a:cxnLst>
              <a:cxn ang="0">
                <a:pos x="163" y="454"/>
              </a:cxn>
              <a:cxn ang="0">
                <a:pos x="13" y="261"/>
              </a:cxn>
              <a:cxn ang="0">
                <a:pos x="2" y="77"/>
              </a:cxn>
              <a:cxn ang="0">
                <a:pos x="15" y="58"/>
              </a:cxn>
              <a:cxn ang="0">
                <a:pos x="62" y="29"/>
              </a:cxn>
              <a:cxn ang="0">
                <a:pos x="252" y="24"/>
              </a:cxn>
              <a:cxn ang="0">
                <a:pos x="318" y="83"/>
              </a:cxn>
              <a:cxn ang="0">
                <a:pos x="295" y="80"/>
              </a:cxn>
              <a:cxn ang="0">
                <a:pos x="163" y="27"/>
              </a:cxn>
              <a:cxn ang="0">
                <a:pos x="31" y="80"/>
              </a:cxn>
              <a:cxn ang="0">
                <a:pos x="28" y="84"/>
              </a:cxn>
              <a:cxn ang="0">
                <a:pos x="115" y="405"/>
              </a:cxn>
              <a:cxn ang="0">
                <a:pos x="162" y="427"/>
              </a:cxn>
              <a:cxn ang="0">
                <a:pos x="211" y="405"/>
              </a:cxn>
              <a:cxn ang="0">
                <a:pos x="296" y="165"/>
              </a:cxn>
              <a:cxn ang="0">
                <a:pos x="264" y="216"/>
              </a:cxn>
              <a:cxn ang="0">
                <a:pos x="253" y="319"/>
              </a:cxn>
              <a:cxn ang="0">
                <a:pos x="72" y="320"/>
              </a:cxn>
              <a:cxn ang="0">
                <a:pos x="58" y="225"/>
              </a:cxn>
              <a:cxn ang="0">
                <a:pos x="93" y="177"/>
              </a:cxn>
              <a:cxn ang="0">
                <a:pos x="94" y="134"/>
              </a:cxn>
              <a:cxn ang="0">
                <a:pos x="162" y="78"/>
              </a:cxn>
              <a:cxn ang="0">
                <a:pos x="229" y="127"/>
              </a:cxn>
              <a:cxn ang="0">
                <a:pos x="229" y="197"/>
              </a:cxn>
              <a:cxn ang="0">
                <a:pos x="205" y="212"/>
              </a:cxn>
              <a:cxn ang="0">
                <a:pos x="177" y="183"/>
              </a:cxn>
              <a:cxn ang="0">
                <a:pos x="173" y="139"/>
              </a:cxn>
              <a:cxn ang="0">
                <a:pos x="153" y="140"/>
              </a:cxn>
              <a:cxn ang="0">
                <a:pos x="149" y="191"/>
              </a:cxn>
              <a:cxn ang="0">
                <a:pos x="168" y="223"/>
              </a:cxn>
              <a:cxn ang="0">
                <a:pos x="195" y="241"/>
              </a:cxn>
              <a:cxn ang="0">
                <a:pos x="185" y="285"/>
              </a:cxn>
              <a:cxn ang="0">
                <a:pos x="145" y="288"/>
              </a:cxn>
              <a:cxn ang="0">
                <a:pos x="139" y="244"/>
              </a:cxn>
              <a:cxn ang="0">
                <a:pos x="153" y="261"/>
              </a:cxn>
              <a:cxn ang="0">
                <a:pos x="167" y="264"/>
              </a:cxn>
              <a:cxn ang="0">
                <a:pos x="172" y="257"/>
              </a:cxn>
              <a:cxn ang="0">
                <a:pos x="162" y="249"/>
              </a:cxn>
              <a:cxn ang="0">
                <a:pos x="144" y="239"/>
              </a:cxn>
              <a:cxn ang="0">
                <a:pos x="141" y="217"/>
              </a:cxn>
              <a:cxn ang="0">
                <a:pos x="126" y="209"/>
              </a:cxn>
              <a:cxn ang="0">
                <a:pos x="122" y="153"/>
              </a:cxn>
              <a:cxn ang="0">
                <a:pos x="144" y="113"/>
              </a:cxn>
              <a:cxn ang="0">
                <a:pos x="204" y="153"/>
              </a:cxn>
              <a:cxn ang="0">
                <a:pos x="204" y="186"/>
              </a:cxn>
              <a:cxn ang="0">
                <a:pos x="206" y="183"/>
              </a:cxn>
              <a:cxn ang="0">
                <a:pos x="201" y="128"/>
              </a:cxn>
              <a:cxn ang="0">
                <a:pos x="134" y="115"/>
              </a:cxn>
              <a:cxn ang="0">
                <a:pos x="119" y="147"/>
              </a:cxn>
              <a:cxn ang="0">
                <a:pos x="114" y="197"/>
              </a:cxn>
              <a:cxn ang="0">
                <a:pos x="97" y="205"/>
              </a:cxn>
              <a:cxn ang="0">
                <a:pos x="84" y="287"/>
              </a:cxn>
              <a:cxn ang="0">
                <a:pos x="106" y="309"/>
              </a:cxn>
              <a:cxn ang="0">
                <a:pos x="238" y="287"/>
              </a:cxn>
              <a:cxn ang="0">
                <a:pos x="242" y="189"/>
              </a:cxn>
              <a:cxn ang="0">
                <a:pos x="313" y="117"/>
              </a:cxn>
              <a:cxn ang="0">
                <a:pos x="313" y="261"/>
              </a:cxn>
              <a:cxn ang="0">
                <a:pos x="193" y="448"/>
              </a:cxn>
            </a:cxnLst>
            <a:rect l="0" t="0" r="r" b="b"/>
            <a:pathLst>
              <a:path w="325" h="454">
                <a:moveTo>
                  <a:pt x="163" y="454"/>
                </a:moveTo>
                <a:cubicBezTo>
                  <a:pt x="163" y="454"/>
                  <a:pt x="163" y="454"/>
                  <a:pt x="163" y="454"/>
                </a:cubicBezTo>
                <a:cubicBezTo>
                  <a:pt x="163" y="454"/>
                  <a:pt x="163" y="454"/>
                  <a:pt x="163" y="454"/>
                </a:cubicBezTo>
                <a:cubicBezTo>
                  <a:pt x="163" y="454"/>
                  <a:pt x="163" y="454"/>
                  <a:pt x="163" y="454"/>
                </a:cubicBezTo>
                <a:cubicBezTo>
                  <a:pt x="163" y="454"/>
                  <a:pt x="163" y="454"/>
                  <a:pt x="163" y="454"/>
                </a:cubicBezTo>
                <a:cubicBezTo>
                  <a:pt x="154" y="454"/>
                  <a:pt x="144" y="452"/>
                  <a:pt x="133" y="448"/>
                </a:cubicBezTo>
                <a:cubicBezTo>
                  <a:pt x="133" y="448"/>
                  <a:pt x="133" y="448"/>
                  <a:pt x="133" y="448"/>
                </a:cubicBezTo>
                <a:cubicBezTo>
                  <a:pt x="122" y="443"/>
                  <a:pt x="110" y="436"/>
                  <a:pt x="97" y="425"/>
                </a:cubicBezTo>
                <a:cubicBezTo>
                  <a:pt x="97" y="425"/>
                  <a:pt x="97" y="425"/>
                  <a:pt x="97" y="425"/>
                </a:cubicBezTo>
                <a:cubicBezTo>
                  <a:pt x="67" y="399"/>
                  <a:pt x="26" y="348"/>
                  <a:pt x="13" y="261"/>
                </a:cubicBezTo>
                <a:cubicBezTo>
                  <a:pt x="13" y="261"/>
                  <a:pt x="13" y="261"/>
                  <a:pt x="13" y="261"/>
                </a:cubicBezTo>
                <a:cubicBezTo>
                  <a:pt x="8" y="229"/>
                  <a:pt x="0" y="145"/>
                  <a:pt x="0" y="101"/>
                </a:cubicBezTo>
                <a:cubicBezTo>
                  <a:pt x="0" y="101"/>
                  <a:pt x="0" y="101"/>
                  <a:pt x="0" y="101"/>
                </a:cubicBezTo>
                <a:cubicBezTo>
                  <a:pt x="0" y="91"/>
                  <a:pt x="1" y="83"/>
                  <a:pt x="2" y="77"/>
                </a:cubicBezTo>
                <a:cubicBezTo>
                  <a:pt x="2" y="77"/>
                  <a:pt x="2" y="77"/>
                  <a:pt x="2" y="77"/>
                </a:cubicBezTo>
                <a:cubicBezTo>
                  <a:pt x="2" y="74"/>
                  <a:pt x="3" y="72"/>
                  <a:pt x="4" y="70"/>
                </a:cubicBezTo>
                <a:cubicBezTo>
                  <a:pt x="4" y="70"/>
                  <a:pt x="4" y="70"/>
                  <a:pt x="4" y="70"/>
                </a:cubicBezTo>
                <a:cubicBezTo>
                  <a:pt x="4" y="68"/>
                  <a:pt x="5" y="67"/>
                  <a:pt x="7" y="65"/>
                </a:cubicBezTo>
                <a:cubicBezTo>
                  <a:pt x="7" y="65"/>
                  <a:pt x="7" y="65"/>
                  <a:pt x="7" y="65"/>
                </a:cubicBezTo>
                <a:cubicBezTo>
                  <a:pt x="9" y="63"/>
                  <a:pt x="11" y="61"/>
                  <a:pt x="15" y="58"/>
                </a:cubicBezTo>
                <a:cubicBezTo>
                  <a:pt x="15" y="58"/>
                  <a:pt x="15" y="58"/>
                  <a:pt x="15" y="58"/>
                </a:cubicBezTo>
                <a:cubicBezTo>
                  <a:pt x="18" y="56"/>
                  <a:pt x="22" y="53"/>
                  <a:pt x="26" y="50"/>
                </a:cubicBezTo>
                <a:cubicBezTo>
                  <a:pt x="26" y="50"/>
                  <a:pt x="26" y="50"/>
                  <a:pt x="26" y="50"/>
                </a:cubicBezTo>
                <a:cubicBezTo>
                  <a:pt x="36" y="44"/>
                  <a:pt x="48" y="36"/>
                  <a:pt x="62" y="29"/>
                </a:cubicBezTo>
                <a:cubicBezTo>
                  <a:pt x="62" y="29"/>
                  <a:pt x="62" y="29"/>
                  <a:pt x="62" y="29"/>
                </a:cubicBezTo>
                <a:cubicBezTo>
                  <a:pt x="91" y="14"/>
                  <a:pt x="127" y="1"/>
                  <a:pt x="163" y="0"/>
                </a:cubicBezTo>
                <a:cubicBezTo>
                  <a:pt x="163" y="0"/>
                  <a:pt x="163" y="0"/>
                  <a:pt x="163" y="0"/>
                </a:cubicBezTo>
                <a:cubicBezTo>
                  <a:pt x="163" y="0"/>
                  <a:pt x="163" y="0"/>
                  <a:pt x="163" y="0"/>
                </a:cubicBezTo>
                <a:cubicBezTo>
                  <a:pt x="195" y="0"/>
                  <a:pt x="226" y="11"/>
                  <a:pt x="252" y="24"/>
                </a:cubicBezTo>
                <a:cubicBezTo>
                  <a:pt x="252" y="24"/>
                  <a:pt x="252" y="24"/>
                  <a:pt x="252" y="24"/>
                </a:cubicBezTo>
                <a:cubicBezTo>
                  <a:pt x="279" y="36"/>
                  <a:pt x="300" y="50"/>
                  <a:pt x="311" y="58"/>
                </a:cubicBezTo>
                <a:cubicBezTo>
                  <a:pt x="311" y="58"/>
                  <a:pt x="311" y="58"/>
                  <a:pt x="311" y="58"/>
                </a:cubicBezTo>
                <a:cubicBezTo>
                  <a:pt x="314" y="61"/>
                  <a:pt x="317" y="63"/>
                  <a:pt x="318" y="65"/>
                </a:cubicBezTo>
                <a:cubicBezTo>
                  <a:pt x="318" y="65"/>
                  <a:pt x="318" y="65"/>
                  <a:pt x="318" y="65"/>
                </a:cubicBezTo>
                <a:cubicBezTo>
                  <a:pt x="324" y="70"/>
                  <a:pt x="324" y="78"/>
                  <a:pt x="318" y="83"/>
                </a:cubicBezTo>
                <a:cubicBezTo>
                  <a:pt x="318" y="83"/>
                  <a:pt x="318" y="83"/>
                  <a:pt x="318" y="83"/>
                </a:cubicBezTo>
                <a:cubicBezTo>
                  <a:pt x="313" y="89"/>
                  <a:pt x="305" y="89"/>
                  <a:pt x="300" y="83"/>
                </a:cubicBezTo>
                <a:cubicBezTo>
                  <a:pt x="300" y="83"/>
                  <a:pt x="300" y="83"/>
                  <a:pt x="300" y="83"/>
                </a:cubicBezTo>
                <a:cubicBezTo>
                  <a:pt x="300" y="83"/>
                  <a:pt x="298" y="82"/>
                  <a:pt x="295" y="80"/>
                </a:cubicBezTo>
                <a:cubicBezTo>
                  <a:pt x="295" y="80"/>
                  <a:pt x="295" y="80"/>
                  <a:pt x="295" y="80"/>
                </a:cubicBezTo>
                <a:cubicBezTo>
                  <a:pt x="292" y="78"/>
                  <a:pt x="289" y="75"/>
                  <a:pt x="285" y="72"/>
                </a:cubicBezTo>
                <a:cubicBezTo>
                  <a:pt x="285" y="72"/>
                  <a:pt x="285" y="72"/>
                  <a:pt x="285" y="72"/>
                </a:cubicBezTo>
                <a:cubicBezTo>
                  <a:pt x="276" y="66"/>
                  <a:pt x="264" y="59"/>
                  <a:pt x="251" y="53"/>
                </a:cubicBezTo>
                <a:cubicBezTo>
                  <a:pt x="251" y="53"/>
                  <a:pt x="251" y="53"/>
                  <a:pt x="251" y="53"/>
                </a:cubicBezTo>
                <a:cubicBezTo>
                  <a:pt x="225" y="39"/>
                  <a:pt x="192" y="27"/>
                  <a:pt x="163" y="27"/>
                </a:cubicBezTo>
                <a:cubicBezTo>
                  <a:pt x="163" y="27"/>
                  <a:pt x="163" y="27"/>
                  <a:pt x="163" y="27"/>
                </a:cubicBezTo>
                <a:cubicBezTo>
                  <a:pt x="163" y="27"/>
                  <a:pt x="163" y="27"/>
                  <a:pt x="163" y="27"/>
                </a:cubicBezTo>
                <a:cubicBezTo>
                  <a:pt x="137" y="27"/>
                  <a:pt x="109" y="36"/>
                  <a:pt x="85" y="48"/>
                </a:cubicBezTo>
                <a:cubicBezTo>
                  <a:pt x="85" y="48"/>
                  <a:pt x="85" y="48"/>
                  <a:pt x="85" y="48"/>
                </a:cubicBezTo>
                <a:cubicBezTo>
                  <a:pt x="60" y="59"/>
                  <a:pt x="40" y="73"/>
                  <a:pt x="31" y="80"/>
                </a:cubicBezTo>
                <a:cubicBezTo>
                  <a:pt x="31" y="80"/>
                  <a:pt x="31" y="80"/>
                  <a:pt x="31" y="80"/>
                </a:cubicBezTo>
                <a:cubicBezTo>
                  <a:pt x="30" y="80"/>
                  <a:pt x="29" y="81"/>
                  <a:pt x="28" y="82"/>
                </a:cubicBezTo>
                <a:cubicBezTo>
                  <a:pt x="28" y="82"/>
                  <a:pt x="28" y="82"/>
                  <a:pt x="28" y="82"/>
                </a:cubicBezTo>
                <a:cubicBezTo>
                  <a:pt x="28" y="82"/>
                  <a:pt x="28" y="83"/>
                  <a:pt x="28" y="84"/>
                </a:cubicBezTo>
                <a:cubicBezTo>
                  <a:pt x="28" y="84"/>
                  <a:pt x="28" y="84"/>
                  <a:pt x="28" y="84"/>
                </a:cubicBezTo>
                <a:cubicBezTo>
                  <a:pt x="27" y="88"/>
                  <a:pt x="27" y="94"/>
                  <a:pt x="27" y="101"/>
                </a:cubicBezTo>
                <a:cubicBezTo>
                  <a:pt x="27" y="101"/>
                  <a:pt x="27" y="101"/>
                  <a:pt x="27" y="101"/>
                </a:cubicBezTo>
                <a:cubicBezTo>
                  <a:pt x="27" y="143"/>
                  <a:pt x="34" y="227"/>
                  <a:pt x="39" y="257"/>
                </a:cubicBezTo>
                <a:cubicBezTo>
                  <a:pt x="39" y="257"/>
                  <a:pt x="39" y="257"/>
                  <a:pt x="39" y="257"/>
                </a:cubicBezTo>
                <a:cubicBezTo>
                  <a:pt x="51" y="337"/>
                  <a:pt x="88" y="382"/>
                  <a:pt x="115" y="405"/>
                </a:cubicBezTo>
                <a:cubicBezTo>
                  <a:pt x="115" y="405"/>
                  <a:pt x="115" y="405"/>
                  <a:pt x="115" y="405"/>
                </a:cubicBezTo>
                <a:cubicBezTo>
                  <a:pt x="126" y="415"/>
                  <a:pt x="135" y="420"/>
                  <a:pt x="143" y="423"/>
                </a:cubicBezTo>
                <a:cubicBezTo>
                  <a:pt x="143" y="423"/>
                  <a:pt x="143" y="423"/>
                  <a:pt x="143" y="423"/>
                </a:cubicBezTo>
                <a:cubicBezTo>
                  <a:pt x="150" y="426"/>
                  <a:pt x="156" y="427"/>
                  <a:pt x="162" y="427"/>
                </a:cubicBezTo>
                <a:cubicBezTo>
                  <a:pt x="162" y="427"/>
                  <a:pt x="162" y="427"/>
                  <a:pt x="162" y="427"/>
                </a:cubicBezTo>
                <a:cubicBezTo>
                  <a:pt x="162" y="427"/>
                  <a:pt x="163" y="427"/>
                  <a:pt x="164" y="427"/>
                </a:cubicBezTo>
                <a:cubicBezTo>
                  <a:pt x="164" y="427"/>
                  <a:pt x="164" y="427"/>
                  <a:pt x="164" y="427"/>
                </a:cubicBezTo>
                <a:cubicBezTo>
                  <a:pt x="170" y="427"/>
                  <a:pt x="176" y="426"/>
                  <a:pt x="183" y="423"/>
                </a:cubicBezTo>
                <a:cubicBezTo>
                  <a:pt x="183" y="423"/>
                  <a:pt x="183" y="423"/>
                  <a:pt x="183" y="423"/>
                </a:cubicBezTo>
                <a:cubicBezTo>
                  <a:pt x="191" y="420"/>
                  <a:pt x="200" y="415"/>
                  <a:pt x="211" y="405"/>
                </a:cubicBezTo>
                <a:cubicBezTo>
                  <a:pt x="211" y="405"/>
                  <a:pt x="211" y="405"/>
                  <a:pt x="211" y="405"/>
                </a:cubicBezTo>
                <a:cubicBezTo>
                  <a:pt x="238" y="382"/>
                  <a:pt x="275" y="337"/>
                  <a:pt x="287" y="257"/>
                </a:cubicBezTo>
                <a:cubicBezTo>
                  <a:pt x="287" y="257"/>
                  <a:pt x="287" y="257"/>
                  <a:pt x="287" y="257"/>
                </a:cubicBezTo>
                <a:cubicBezTo>
                  <a:pt x="289" y="239"/>
                  <a:pt x="293" y="201"/>
                  <a:pt x="296" y="165"/>
                </a:cubicBezTo>
                <a:cubicBezTo>
                  <a:pt x="296" y="165"/>
                  <a:pt x="296" y="165"/>
                  <a:pt x="296" y="165"/>
                </a:cubicBezTo>
                <a:cubicBezTo>
                  <a:pt x="288" y="173"/>
                  <a:pt x="280" y="180"/>
                  <a:pt x="276" y="184"/>
                </a:cubicBezTo>
                <a:cubicBezTo>
                  <a:pt x="276" y="184"/>
                  <a:pt x="276" y="184"/>
                  <a:pt x="276" y="184"/>
                </a:cubicBezTo>
                <a:cubicBezTo>
                  <a:pt x="271" y="189"/>
                  <a:pt x="269" y="193"/>
                  <a:pt x="267" y="198"/>
                </a:cubicBezTo>
                <a:cubicBezTo>
                  <a:pt x="267" y="198"/>
                  <a:pt x="267" y="198"/>
                  <a:pt x="267" y="198"/>
                </a:cubicBezTo>
                <a:cubicBezTo>
                  <a:pt x="265" y="203"/>
                  <a:pt x="264" y="208"/>
                  <a:pt x="264" y="216"/>
                </a:cubicBezTo>
                <a:cubicBezTo>
                  <a:pt x="264" y="216"/>
                  <a:pt x="264" y="216"/>
                  <a:pt x="264" y="216"/>
                </a:cubicBezTo>
                <a:cubicBezTo>
                  <a:pt x="264" y="233"/>
                  <a:pt x="264" y="270"/>
                  <a:pt x="264" y="287"/>
                </a:cubicBezTo>
                <a:cubicBezTo>
                  <a:pt x="264" y="287"/>
                  <a:pt x="264" y="287"/>
                  <a:pt x="264" y="287"/>
                </a:cubicBezTo>
                <a:cubicBezTo>
                  <a:pt x="264" y="299"/>
                  <a:pt x="260" y="310"/>
                  <a:pt x="253" y="319"/>
                </a:cubicBezTo>
                <a:cubicBezTo>
                  <a:pt x="253" y="319"/>
                  <a:pt x="253" y="319"/>
                  <a:pt x="253" y="319"/>
                </a:cubicBezTo>
                <a:cubicBezTo>
                  <a:pt x="245" y="329"/>
                  <a:pt x="233" y="335"/>
                  <a:pt x="219" y="335"/>
                </a:cubicBezTo>
                <a:cubicBezTo>
                  <a:pt x="219" y="335"/>
                  <a:pt x="219" y="335"/>
                  <a:pt x="219" y="335"/>
                </a:cubicBezTo>
                <a:cubicBezTo>
                  <a:pt x="205" y="335"/>
                  <a:pt x="121" y="335"/>
                  <a:pt x="106" y="335"/>
                </a:cubicBezTo>
                <a:cubicBezTo>
                  <a:pt x="106" y="335"/>
                  <a:pt x="106" y="335"/>
                  <a:pt x="106" y="335"/>
                </a:cubicBezTo>
                <a:cubicBezTo>
                  <a:pt x="92" y="335"/>
                  <a:pt x="81" y="329"/>
                  <a:pt x="72" y="320"/>
                </a:cubicBezTo>
                <a:cubicBezTo>
                  <a:pt x="72" y="320"/>
                  <a:pt x="72" y="320"/>
                  <a:pt x="72" y="320"/>
                </a:cubicBezTo>
                <a:cubicBezTo>
                  <a:pt x="64" y="311"/>
                  <a:pt x="58" y="300"/>
                  <a:pt x="58" y="287"/>
                </a:cubicBezTo>
                <a:cubicBezTo>
                  <a:pt x="58" y="287"/>
                  <a:pt x="58" y="287"/>
                  <a:pt x="58" y="287"/>
                </a:cubicBezTo>
                <a:cubicBezTo>
                  <a:pt x="58" y="274"/>
                  <a:pt x="58" y="241"/>
                  <a:pt x="58" y="225"/>
                </a:cubicBezTo>
                <a:cubicBezTo>
                  <a:pt x="58" y="225"/>
                  <a:pt x="58" y="225"/>
                  <a:pt x="58" y="225"/>
                </a:cubicBezTo>
                <a:cubicBezTo>
                  <a:pt x="58" y="213"/>
                  <a:pt x="61" y="202"/>
                  <a:pt x="68" y="193"/>
                </a:cubicBezTo>
                <a:cubicBezTo>
                  <a:pt x="68" y="193"/>
                  <a:pt x="68" y="193"/>
                  <a:pt x="68" y="193"/>
                </a:cubicBezTo>
                <a:cubicBezTo>
                  <a:pt x="74" y="186"/>
                  <a:pt x="82" y="180"/>
                  <a:pt x="93" y="179"/>
                </a:cubicBezTo>
                <a:cubicBezTo>
                  <a:pt x="93" y="179"/>
                  <a:pt x="93" y="179"/>
                  <a:pt x="93" y="179"/>
                </a:cubicBezTo>
                <a:cubicBezTo>
                  <a:pt x="93" y="178"/>
                  <a:pt x="93" y="178"/>
                  <a:pt x="93" y="177"/>
                </a:cubicBezTo>
                <a:cubicBezTo>
                  <a:pt x="93" y="177"/>
                  <a:pt x="93" y="177"/>
                  <a:pt x="93" y="177"/>
                </a:cubicBezTo>
                <a:cubicBezTo>
                  <a:pt x="93" y="170"/>
                  <a:pt x="93" y="161"/>
                  <a:pt x="93" y="147"/>
                </a:cubicBezTo>
                <a:cubicBezTo>
                  <a:pt x="93" y="147"/>
                  <a:pt x="93" y="147"/>
                  <a:pt x="93" y="147"/>
                </a:cubicBezTo>
                <a:cubicBezTo>
                  <a:pt x="93" y="143"/>
                  <a:pt x="93" y="139"/>
                  <a:pt x="94" y="134"/>
                </a:cubicBezTo>
                <a:cubicBezTo>
                  <a:pt x="94" y="134"/>
                  <a:pt x="94" y="134"/>
                  <a:pt x="94" y="134"/>
                </a:cubicBezTo>
                <a:cubicBezTo>
                  <a:pt x="96" y="129"/>
                  <a:pt x="98" y="123"/>
                  <a:pt x="100" y="118"/>
                </a:cubicBezTo>
                <a:cubicBezTo>
                  <a:pt x="100" y="118"/>
                  <a:pt x="100" y="118"/>
                  <a:pt x="100" y="118"/>
                </a:cubicBezTo>
                <a:cubicBezTo>
                  <a:pt x="106" y="106"/>
                  <a:pt x="114" y="94"/>
                  <a:pt x="129" y="87"/>
                </a:cubicBezTo>
                <a:cubicBezTo>
                  <a:pt x="129" y="87"/>
                  <a:pt x="129" y="87"/>
                  <a:pt x="129" y="87"/>
                </a:cubicBezTo>
                <a:cubicBezTo>
                  <a:pt x="138" y="81"/>
                  <a:pt x="149" y="78"/>
                  <a:pt x="162" y="78"/>
                </a:cubicBezTo>
                <a:cubicBezTo>
                  <a:pt x="162" y="78"/>
                  <a:pt x="162" y="78"/>
                  <a:pt x="162" y="78"/>
                </a:cubicBezTo>
                <a:cubicBezTo>
                  <a:pt x="182" y="78"/>
                  <a:pt x="198" y="85"/>
                  <a:pt x="209" y="94"/>
                </a:cubicBezTo>
                <a:cubicBezTo>
                  <a:pt x="209" y="94"/>
                  <a:pt x="209" y="94"/>
                  <a:pt x="209" y="94"/>
                </a:cubicBezTo>
                <a:cubicBezTo>
                  <a:pt x="220" y="104"/>
                  <a:pt x="226" y="116"/>
                  <a:pt x="229" y="127"/>
                </a:cubicBezTo>
                <a:cubicBezTo>
                  <a:pt x="229" y="127"/>
                  <a:pt x="229" y="127"/>
                  <a:pt x="229" y="127"/>
                </a:cubicBezTo>
                <a:cubicBezTo>
                  <a:pt x="232" y="134"/>
                  <a:pt x="233" y="141"/>
                  <a:pt x="233" y="147"/>
                </a:cubicBezTo>
                <a:cubicBezTo>
                  <a:pt x="233" y="147"/>
                  <a:pt x="233" y="147"/>
                  <a:pt x="233" y="147"/>
                </a:cubicBezTo>
                <a:cubicBezTo>
                  <a:pt x="233" y="160"/>
                  <a:pt x="233" y="175"/>
                  <a:pt x="233" y="183"/>
                </a:cubicBezTo>
                <a:cubicBezTo>
                  <a:pt x="233" y="183"/>
                  <a:pt x="233" y="183"/>
                  <a:pt x="233" y="183"/>
                </a:cubicBezTo>
                <a:cubicBezTo>
                  <a:pt x="233" y="187"/>
                  <a:pt x="232" y="192"/>
                  <a:pt x="229" y="197"/>
                </a:cubicBezTo>
                <a:cubicBezTo>
                  <a:pt x="229" y="197"/>
                  <a:pt x="229" y="197"/>
                  <a:pt x="229" y="197"/>
                </a:cubicBezTo>
                <a:cubicBezTo>
                  <a:pt x="227" y="202"/>
                  <a:pt x="223" y="207"/>
                  <a:pt x="217" y="210"/>
                </a:cubicBezTo>
                <a:cubicBezTo>
                  <a:pt x="217" y="210"/>
                  <a:pt x="217" y="210"/>
                  <a:pt x="217" y="210"/>
                </a:cubicBezTo>
                <a:cubicBezTo>
                  <a:pt x="213" y="212"/>
                  <a:pt x="209" y="212"/>
                  <a:pt x="205" y="212"/>
                </a:cubicBezTo>
                <a:cubicBezTo>
                  <a:pt x="205" y="212"/>
                  <a:pt x="205" y="212"/>
                  <a:pt x="205" y="212"/>
                </a:cubicBezTo>
                <a:cubicBezTo>
                  <a:pt x="200" y="212"/>
                  <a:pt x="196" y="212"/>
                  <a:pt x="192" y="210"/>
                </a:cubicBezTo>
                <a:cubicBezTo>
                  <a:pt x="192" y="210"/>
                  <a:pt x="192" y="210"/>
                  <a:pt x="192" y="210"/>
                </a:cubicBezTo>
                <a:cubicBezTo>
                  <a:pt x="188" y="208"/>
                  <a:pt x="185" y="205"/>
                  <a:pt x="183" y="202"/>
                </a:cubicBezTo>
                <a:cubicBezTo>
                  <a:pt x="183" y="202"/>
                  <a:pt x="183" y="202"/>
                  <a:pt x="183" y="202"/>
                </a:cubicBezTo>
                <a:cubicBezTo>
                  <a:pt x="178" y="196"/>
                  <a:pt x="177" y="189"/>
                  <a:pt x="177" y="183"/>
                </a:cubicBezTo>
                <a:cubicBezTo>
                  <a:pt x="177" y="183"/>
                  <a:pt x="177" y="183"/>
                  <a:pt x="177" y="183"/>
                </a:cubicBezTo>
                <a:cubicBezTo>
                  <a:pt x="177" y="177"/>
                  <a:pt x="177" y="171"/>
                  <a:pt x="177" y="153"/>
                </a:cubicBezTo>
                <a:cubicBezTo>
                  <a:pt x="177" y="153"/>
                  <a:pt x="177" y="153"/>
                  <a:pt x="177" y="153"/>
                </a:cubicBezTo>
                <a:cubicBezTo>
                  <a:pt x="177" y="147"/>
                  <a:pt x="175" y="142"/>
                  <a:pt x="173" y="139"/>
                </a:cubicBezTo>
                <a:cubicBezTo>
                  <a:pt x="173" y="139"/>
                  <a:pt x="173" y="139"/>
                  <a:pt x="173" y="139"/>
                </a:cubicBezTo>
                <a:cubicBezTo>
                  <a:pt x="170" y="136"/>
                  <a:pt x="168" y="135"/>
                  <a:pt x="162" y="135"/>
                </a:cubicBezTo>
                <a:cubicBezTo>
                  <a:pt x="162" y="135"/>
                  <a:pt x="162" y="135"/>
                  <a:pt x="162" y="135"/>
                </a:cubicBezTo>
                <a:cubicBezTo>
                  <a:pt x="160" y="135"/>
                  <a:pt x="158" y="135"/>
                  <a:pt x="157" y="136"/>
                </a:cubicBezTo>
                <a:cubicBezTo>
                  <a:pt x="157" y="136"/>
                  <a:pt x="157" y="136"/>
                  <a:pt x="157" y="136"/>
                </a:cubicBezTo>
                <a:cubicBezTo>
                  <a:pt x="155" y="137"/>
                  <a:pt x="154" y="138"/>
                  <a:pt x="153" y="140"/>
                </a:cubicBezTo>
                <a:cubicBezTo>
                  <a:pt x="153" y="140"/>
                  <a:pt x="153" y="140"/>
                  <a:pt x="153" y="140"/>
                </a:cubicBezTo>
                <a:cubicBezTo>
                  <a:pt x="150" y="143"/>
                  <a:pt x="148" y="148"/>
                  <a:pt x="149" y="153"/>
                </a:cubicBezTo>
                <a:cubicBezTo>
                  <a:pt x="149" y="153"/>
                  <a:pt x="149" y="153"/>
                  <a:pt x="149" y="153"/>
                </a:cubicBezTo>
                <a:cubicBezTo>
                  <a:pt x="149" y="167"/>
                  <a:pt x="149" y="182"/>
                  <a:pt x="149" y="191"/>
                </a:cubicBezTo>
                <a:cubicBezTo>
                  <a:pt x="149" y="191"/>
                  <a:pt x="149" y="191"/>
                  <a:pt x="149" y="191"/>
                </a:cubicBezTo>
                <a:cubicBezTo>
                  <a:pt x="153" y="191"/>
                  <a:pt x="157" y="193"/>
                  <a:pt x="161" y="197"/>
                </a:cubicBezTo>
                <a:cubicBezTo>
                  <a:pt x="161" y="197"/>
                  <a:pt x="161" y="197"/>
                  <a:pt x="161" y="197"/>
                </a:cubicBezTo>
                <a:cubicBezTo>
                  <a:pt x="165" y="201"/>
                  <a:pt x="168" y="207"/>
                  <a:pt x="168" y="213"/>
                </a:cubicBezTo>
                <a:cubicBezTo>
                  <a:pt x="168" y="213"/>
                  <a:pt x="168" y="213"/>
                  <a:pt x="168" y="213"/>
                </a:cubicBezTo>
                <a:cubicBezTo>
                  <a:pt x="168" y="220"/>
                  <a:pt x="168" y="218"/>
                  <a:pt x="168" y="223"/>
                </a:cubicBezTo>
                <a:cubicBezTo>
                  <a:pt x="168" y="223"/>
                  <a:pt x="168" y="223"/>
                  <a:pt x="168" y="223"/>
                </a:cubicBezTo>
                <a:cubicBezTo>
                  <a:pt x="171" y="223"/>
                  <a:pt x="175" y="224"/>
                  <a:pt x="179" y="226"/>
                </a:cubicBezTo>
                <a:cubicBezTo>
                  <a:pt x="179" y="226"/>
                  <a:pt x="179" y="226"/>
                  <a:pt x="179" y="226"/>
                </a:cubicBezTo>
                <a:cubicBezTo>
                  <a:pt x="185" y="229"/>
                  <a:pt x="191" y="234"/>
                  <a:pt x="195" y="241"/>
                </a:cubicBezTo>
                <a:cubicBezTo>
                  <a:pt x="195" y="241"/>
                  <a:pt x="195" y="241"/>
                  <a:pt x="195" y="241"/>
                </a:cubicBezTo>
                <a:cubicBezTo>
                  <a:pt x="197" y="246"/>
                  <a:pt x="198" y="251"/>
                  <a:pt x="198" y="257"/>
                </a:cubicBezTo>
                <a:cubicBezTo>
                  <a:pt x="198" y="257"/>
                  <a:pt x="198" y="257"/>
                  <a:pt x="198" y="257"/>
                </a:cubicBezTo>
                <a:cubicBezTo>
                  <a:pt x="198" y="263"/>
                  <a:pt x="197" y="269"/>
                  <a:pt x="194" y="273"/>
                </a:cubicBezTo>
                <a:cubicBezTo>
                  <a:pt x="194" y="273"/>
                  <a:pt x="194" y="273"/>
                  <a:pt x="194" y="273"/>
                </a:cubicBezTo>
                <a:cubicBezTo>
                  <a:pt x="192" y="278"/>
                  <a:pt x="189" y="282"/>
                  <a:pt x="185" y="285"/>
                </a:cubicBezTo>
                <a:cubicBezTo>
                  <a:pt x="185" y="285"/>
                  <a:pt x="185" y="285"/>
                  <a:pt x="185" y="285"/>
                </a:cubicBezTo>
                <a:cubicBezTo>
                  <a:pt x="177" y="290"/>
                  <a:pt x="169" y="292"/>
                  <a:pt x="162" y="292"/>
                </a:cubicBezTo>
                <a:cubicBezTo>
                  <a:pt x="162" y="292"/>
                  <a:pt x="162" y="292"/>
                  <a:pt x="162" y="292"/>
                </a:cubicBezTo>
                <a:cubicBezTo>
                  <a:pt x="157" y="292"/>
                  <a:pt x="151" y="291"/>
                  <a:pt x="145" y="288"/>
                </a:cubicBezTo>
                <a:cubicBezTo>
                  <a:pt x="145" y="288"/>
                  <a:pt x="145" y="288"/>
                  <a:pt x="145" y="288"/>
                </a:cubicBezTo>
                <a:cubicBezTo>
                  <a:pt x="140" y="286"/>
                  <a:pt x="134" y="281"/>
                  <a:pt x="130" y="274"/>
                </a:cubicBezTo>
                <a:cubicBezTo>
                  <a:pt x="130" y="274"/>
                  <a:pt x="130" y="274"/>
                  <a:pt x="130" y="274"/>
                </a:cubicBezTo>
                <a:cubicBezTo>
                  <a:pt x="127" y="269"/>
                  <a:pt x="126" y="263"/>
                  <a:pt x="126" y="257"/>
                </a:cubicBezTo>
                <a:cubicBezTo>
                  <a:pt x="126" y="257"/>
                  <a:pt x="126" y="257"/>
                  <a:pt x="126" y="257"/>
                </a:cubicBezTo>
                <a:cubicBezTo>
                  <a:pt x="126" y="250"/>
                  <a:pt x="132" y="244"/>
                  <a:pt x="139" y="244"/>
                </a:cubicBezTo>
                <a:cubicBezTo>
                  <a:pt x="139" y="244"/>
                  <a:pt x="139" y="244"/>
                  <a:pt x="139" y="244"/>
                </a:cubicBezTo>
                <a:cubicBezTo>
                  <a:pt x="146" y="244"/>
                  <a:pt x="152" y="250"/>
                  <a:pt x="152" y="257"/>
                </a:cubicBezTo>
                <a:cubicBezTo>
                  <a:pt x="152" y="257"/>
                  <a:pt x="152" y="257"/>
                  <a:pt x="152" y="257"/>
                </a:cubicBezTo>
                <a:cubicBezTo>
                  <a:pt x="152" y="259"/>
                  <a:pt x="153" y="260"/>
                  <a:pt x="153" y="261"/>
                </a:cubicBezTo>
                <a:cubicBezTo>
                  <a:pt x="153" y="261"/>
                  <a:pt x="153" y="261"/>
                  <a:pt x="153" y="261"/>
                </a:cubicBezTo>
                <a:cubicBezTo>
                  <a:pt x="154" y="262"/>
                  <a:pt x="154" y="263"/>
                  <a:pt x="155" y="263"/>
                </a:cubicBezTo>
                <a:cubicBezTo>
                  <a:pt x="155" y="263"/>
                  <a:pt x="155" y="263"/>
                  <a:pt x="155" y="263"/>
                </a:cubicBezTo>
                <a:cubicBezTo>
                  <a:pt x="157" y="265"/>
                  <a:pt x="161" y="266"/>
                  <a:pt x="162" y="266"/>
                </a:cubicBezTo>
                <a:cubicBezTo>
                  <a:pt x="162" y="266"/>
                  <a:pt x="162" y="266"/>
                  <a:pt x="162" y="266"/>
                </a:cubicBezTo>
                <a:cubicBezTo>
                  <a:pt x="163" y="266"/>
                  <a:pt x="166" y="265"/>
                  <a:pt x="167" y="264"/>
                </a:cubicBezTo>
                <a:cubicBezTo>
                  <a:pt x="167" y="264"/>
                  <a:pt x="167" y="264"/>
                  <a:pt x="167" y="264"/>
                </a:cubicBezTo>
                <a:cubicBezTo>
                  <a:pt x="169" y="263"/>
                  <a:pt x="170" y="262"/>
                  <a:pt x="171" y="261"/>
                </a:cubicBezTo>
                <a:cubicBezTo>
                  <a:pt x="171" y="261"/>
                  <a:pt x="171" y="261"/>
                  <a:pt x="171" y="261"/>
                </a:cubicBezTo>
                <a:cubicBezTo>
                  <a:pt x="171" y="260"/>
                  <a:pt x="172" y="259"/>
                  <a:pt x="172" y="257"/>
                </a:cubicBezTo>
                <a:cubicBezTo>
                  <a:pt x="172" y="257"/>
                  <a:pt x="172" y="257"/>
                  <a:pt x="172" y="257"/>
                </a:cubicBezTo>
                <a:cubicBezTo>
                  <a:pt x="172" y="255"/>
                  <a:pt x="171" y="254"/>
                  <a:pt x="171" y="253"/>
                </a:cubicBezTo>
                <a:cubicBezTo>
                  <a:pt x="171" y="253"/>
                  <a:pt x="171" y="253"/>
                  <a:pt x="171" y="253"/>
                </a:cubicBezTo>
                <a:cubicBezTo>
                  <a:pt x="170" y="252"/>
                  <a:pt x="170" y="252"/>
                  <a:pt x="169" y="251"/>
                </a:cubicBezTo>
                <a:cubicBezTo>
                  <a:pt x="169" y="251"/>
                  <a:pt x="169" y="251"/>
                  <a:pt x="169" y="251"/>
                </a:cubicBezTo>
                <a:cubicBezTo>
                  <a:pt x="168" y="250"/>
                  <a:pt x="164" y="249"/>
                  <a:pt x="162" y="249"/>
                </a:cubicBezTo>
                <a:cubicBezTo>
                  <a:pt x="162" y="249"/>
                  <a:pt x="162" y="249"/>
                  <a:pt x="162" y="249"/>
                </a:cubicBezTo>
                <a:cubicBezTo>
                  <a:pt x="159" y="249"/>
                  <a:pt x="156" y="249"/>
                  <a:pt x="152" y="247"/>
                </a:cubicBezTo>
                <a:cubicBezTo>
                  <a:pt x="152" y="247"/>
                  <a:pt x="152" y="247"/>
                  <a:pt x="152" y="247"/>
                </a:cubicBezTo>
                <a:cubicBezTo>
                  <a:pt x="149" y="245"/>
                  <a:pt x="145" y="242"/>
                  <a:pt x="144" y="239"/>
                </a:cubicBezTo>
                <a:cubicBezTo>
                  <a:pt x="144" y="239"/>
                  <a:pt x="144" y="239"/>
                  <a:pt x="144" y="239"/>
                </a:cubicBezTo>
                <a:cubicBezTo>
                  <a:pt x="143" y="236"/>
                  <a:pt x="142" y="234"/>
                  <a:pt x="142" y="232"/>
                </a:cubicBezTo>
                <a:cubicBezTo>
                  <a:pt x="142" y="232"/>
                  <a:pt x="142" y="232"/>
                  <a:pt x="142" y="232"/>
                </a:cubicBezTo>
                <a:cubicBezTo>
                  <a:pt x="141" y="230"/>
                  <a:pt x="141" y="227"/>
                  <a:pt x="141" y="225"/>
                </a:cubicBezTo>
                <a:cubicBezTo>
                  <a:pt x="141" y="225"/>
                  <a:pt x="141" y="225"/>
                  <a:pt x="141" y="225"/>
                </a:cubicBezTo>
                <a:cubicBezTo>
                  <a:pt x="141" y="219"/>
                  <a:pt x="141" y="220"/>
                  <a:pt x="141" y="217"/>
                </a:cubicBezTo>
                <a:cubicBezTo>
                  <a:pt x="141" y="217"/>
                  <a:pt x="141" y="217"/>
                  <a:pt x="141" y="217"/>
                </a:cubicBezTo>
                <a:cubicBezTo>
                  <a:pt x="139" y="217"/>
                  <a:pt x="138" y="216"/>
                  <a:pt x="136" y="216"/>
                </a:cubicBezTo>
                <a:cubicBezTo>
                  <a:pt x="136" y="216"/>
                  <a:pt x="136" y="216"/>
                  <a:pt x="136" y="216"/>
                </a:cubicBezTo>
                <a:cubicBezTo>
                  <a:pt x="132" y="215"/>
                  <a:pt x="129" y="212"/>
                  <a:pt x="126" y="209"/>
                </a:cubicBezTo>
                <a:cubicBezTo>
                  <a:pt x="126" y="209"/>
                  <a:pt x="126" y="209"/>
                  <a:pt x="126" y="209"/>
                </a:cubicBezTo>
                <a:cubicBezTo>
                  <a:pt x="124" y="207"/>
                  <a:pt x="123" y="204"/>
                  <a:pt x="123" y="202"/>
                </a:cubicBezTo>
                <a:cubicBezTo>
                  <a:pt x="123" y="202"/>
                  <a:pt x="123" y="202"/>
                  <a:pt x="123" y="202"/>
                </a:cubicBezTo>
                <a:cubicBezTo>
                  <a:pt x="122" y="199"/>
                  <a:pt x="122" y="196"/>
                  <a:pt x="122" y="194"/>
                </a:cubicBezTo>
                <a:cubicBezTo>
                  <a:pt x="122" y="194"/>
                  <a:pt x="122" y="194"/>
                  <a:pt x="122" y="194"/>
                </a:cubicBezTo>
                <a:cubicBezTo>
                  <a:pt x="122" y="186"/>
                  <a:pt x="122" y="168"/>
                  <a:pt x="122" y="153"/>
                </a:cubicBezTo>
                <a:cubicBezTo>
                  <a:pt x="122" y="153"/>
                  <a:pt x="122" y="153"/>
                  <a:pt x="122" y="153"/>
                </a:cubicBezTo>
                <a:cubicBezTo>
                  <a:pt x="122" y="146"/>
                  <a:pt x="124" y="138"/>
                  <a:pt x="127" y="131"/>
                </a:cubicBezTo>
                <a:cubicBezTo>
                  <a:pt x="127" y="131"/>
                  <a:pt x="127" y="131"/>
                  <a:pt x="127" y="131"/>
                </a:cubicBezTo>
                <a:cubicBezTo>
                  <a:pt x="131" y="123"/>
                  <a:pt x="136" y="117"/>
                  <a:pt x="144" y="113"/>
                </a:cubicBezTo>
                <a:cubicBezTo>
                  <a:pt x="144" y="113"/>
                  <a:pt x="144" y="113"/>
                  <a:pt x="144" y="113"/>
                </a:cubicBezTo>
                <a:cubicBezTo>
                  <a:pt x="150" y="110"/>
                  <a:pt x="156" y="108"/>
                  <a:pt x="162" y="108"/>
                </a:cubicBezTo>
                <a:cubicBezTo>
                  <a:pt x="162" y="108"/>
                  <a:pt x="162" y="108"/>
                  <a:pt x="162" y="108"/>
                </a:cubicBezTo>
                <a:cubicBezTo>
                  <a:pt x="175" y="108"/>
                  <a:pt x="186" y="114"/>
                  <a:pt x="193" y="122"/>
                </a:cubicBezTo>
                <a:cubicBezTo>
                  <a:pt x="193" y="122"/>
                  <a:pt x="193" y="122"/>
                  <a:pt x="193" y="122"/>
                </a:cubicBezTo>
                <a:cubicBezTo>
                  <a:pt x="200" y="131"/>
                  <a:pt x="204" y="142"/>
                  <a:pt x="204" y="153"/>
                </a:cubicBezTo>
                <a:cubicBezTo>
                  <a:pt x="204" y="153"/>
                  <a:pt x="204" y="153"/>
                  <a:pt x="204" y="153"/>
                </a:cubicBezTo>
                <a:cubicBezTo>
                  <a:pt x="204" y="171"/>
                  <a:pt x="204" y="177"/>
                  <a:pt x="204" y="183"/>
                </a:cubicBezTo>
                <a:cubicBezTo>
                  <a:pt x="204" y="183"/>
                  <a:pt x="204" y="183"/>
                  <a:pt x="204" y="183"/>
                </a:cubicBezTo>
                <a:cubicBezTo>
                  <a:pt x="204" y="184"/>
                  <a:pt x="204" y="185"/>
                  <a:pt x="204" y="186"/>
                </a:cubicBezTo>
                <a:cubicBezTo>
                  <a:pt x="204" y="186"/>
                  <a:pt x="204" y="186"/>
                  <a:pt x="204" y="186"/>
                </a:cubicBezTo>
                <a:cubicBezTo>
                  <a:pt x="204" y="186"/>
                  <a:pt x="204" y="186"/>
                  <a:pt x="205" y="186"/>
                </a:cubicBezTo>
                <a:cubicBezTo>
                  <a:pt x="205" y="186"/>
                  <a:pt x="205" y="186"/>
                  <a:pt x="205" y="186"/>
                </a:cubicBezTo>
                <a:cubicBezTo>
                  <a:pt x="205" y="186"/>
                  <a:pt x="205" y="186"/>
                  <a:pt x="205" y="186"/>
                </a:cubicBezTo>
                <a:cubicBezTo>
                  <a:pt x="205" y="186"/>
                  <a:pt x="205" y="186"/>
                  <a:pt x="205" y="186"/>
                </a:cubicBezTo>
                <a:cubicBezTo>
                  <a:pt x="206" y="185"/>
                  <a:pt x="206" y="184"/>
                  <a:pt x="206" y="183"/>
                </a:cubicBezTo>
                <a:cubicBezTo>
                  <a:pt x="206" y="183"/>
                  <a:pt x="206" y="183"/>
                  <a:pt x="206" y="183"/>
                </a:cubicBezTo>
                <a:cubicBezTo>
                  <a:pt x="206" y="175"/>
                  <a:pt x="206" y="160"/>
                  <a:pt x="206" y="147"/>
                </a:cubicBezTo>
                <a:cubicBezTo>
                  <a:pt x="206" y="147"/>
                  <a:pt x="206" y="147"/>
                  <a:pt x="206" y="147"/>
                </a:cubicBezTo>
                <a:cubicBezTo>
                  <a:pt x="206" y="143"/>
                  <a:pt x="205" y="135"/>
                  <a:pt x="201" y="128"/>
                </a:cubicBezTo>
                <a:cubicBezTo>
                  <a:pt x="201" y="128"/>
                  <a:pt x="201" y="128"/>
                  <a:pt x="201" y="128"/>
                </a:cubicBezTo>
                <a:cubicBezTo>
                  <a:pt x="197" y="120"/>
                  <a:pt x="192" y="114"/>
                  <a:pt x="184" y="110"/>
                </a:cubicBezTo>
                <a:cubicBezTo>
                  <a:pt x="184" y="110"/>
                  <a:pt x="184" y="110"/>
                  <a:pt x="184" y="110"/>
                </a:cubicBezTo>
                <a:cubicBezTo>
                  <a:pt x="178" y="107"/>
                  <a:pt x="172" y="105"/>
                  <a:pt x="162" y="105"/>
                </a:cubicBezTo>
                <a:cubicBezTo>
                  <a:pt x="162" y="105"/>
                  <a:pt x="162" y="105"/>
                  <a:pt x="162" y="105"/>
                </a:cubicBezTo>
                <a:cubicBezTo>
                  <a:pt x="149" y="105"/>
                  <a:pt x="141" y="109"/>
                  <a:pt x="134" y="115"/>
                </a:cubicBezTo>
                <a:cubicBezTo>
                  <a:pt x="134" y="115"/>
                  <a:pt x="134" y="115"/>
                  <a:pt x="134" y="115"/>
                </a:cubicBezTo>
                <a:cubicBezTo>
                  <a:pt x="128" y="121"/>
                  <a:pt x="124" y="129"/>
                  <a:pt x="121" y="137"/>
                </a:cubicBezTo>
                <a:cubicBezTo>
                  <a:pt x="121" y="137"/>
                  <a:pt x="121" y="137"/>
                  <a:pt x="121" y="137"/>
                </a:cubicBezTo>
                <a:cubicBezTo>
                  <a:pt x="120" y="141"/>
                  <a:pt x="119" y="146"/>
                  <a:pt x="119" y="147"/>
                </a:cubicBezTo>
                <a:cubicBezTo>
                  <a:pt x="119" y="147"/>
                  <a:pt x="119" y="147"/>
                  <a:pt x="119" y="147"/>
                </a:cubicBezTo>
                <a:cubicBezTo>
                  <a:pt x="119" y="161"/>
                  <a:pt x="119" y="170"/>
                  <a:pt x="119" y="177"/>
                </a:cubicBezTo>
                <a:cubicBezTo>
                  <a:pt x="119" y="177"/>
                  <a:pt x="119" y="177"/>
                  <a:pt x="119" y="177"/>
                </a:cubicBezTo>
                <a:cubicBezTo>
                  <a:pt x="119" y="181"/>
                  <a:pt x="119" y="184"/>
                  <a:pt x="118" y="187"/>
                </a:cubicBezTo>
                <a:cubicBezTo>
                  <a:pt x="118" y="187"/>
                  <a:pt x="118" y="187"/>
                  <a:pt x="118" y="187"/>
                </a:cubicBezTo>
                <a:cubicBezTo>
                  <a:pt x="118" y="191"/>
                  <a:pt x="117" y="194"/>
                  <a:pt x="114" y="197"/>
                </a:cubicBezTo>
                <a:cubicBezTo>
                  <a:pt x="114" y="197"/>
                  <a:pt x="114" y="197"/>
                  <a:pt x="114" y="197"/>
                </a:cubicBezTo>
                <a:cubicBezTo>
                  <a:pt x="112" y="200"/>
                  <a:pt x="110" y="202"/>
                  <a:pt x="107" y="203"/>
                </a:cubicBezTo>
                <a:cubicBezTo>
                  <a:pt x="107" y="203"/>
                  <a:pt x="107" y="203"/>
                  <a:pt x="107" y="203"/>
                </a:cubicBezTo>
                <a:cubicBezTo>
                  <a:pt x="104" y="204"/>
                  <a:pt x="100" y="205"/>
                  <a:pt x="97" y="205"/>
                </a:cubicBezTo>
                <a:cubicBezTo>
                  <a:pt x="97" y="205"/>
                  <a:pt x="97" y="205"/>
                  <a:pt x="97" y="205"/>
                </a:cubicBezTo>
                <a:cubicBezTo>
                  <a:pt x="94" y="205"/>
                  <a:pt x="92" y="206"/>
                  <a:pt x="89" y="210"/>
                </a:cubicBezTo>
                <a:cubicBezTo>
                  <a:pt x="89" y="210"/>
                  <a:pt x="89" y="210"/>
                  <a:pt x="89" y="210"/>
                </a:cubicBezTo>
                <a:cubicBezTo>
                  <a:pt x="86" y="213"/>
                  <a:pt x="84" y="218"/>
                  <a:pt x="84" y="225"/>
                </a:cubicBezTo>
                <a:cubicBezTo>
                  <a:pt x="84" y="225"/>
                  <a:pt x="84" y="225"/>
                  <a:pt x="84" y="225"/>
                </a:cubicBezTo>
                <a:cubicBezTo>
                  <a:pt x="84" y="241"/>
                  <a:pt x="84" y="274"/>
                  <a:pt x="84" y="287"/>
                </a:cubicBezTo>
                <a:cubicBezTo>
                  <a:pt x="84" y="287"/>
                  <a:pt x="84" y="287"/>
                  <a:pt x="84" y="287"/>
                </a:cubicBezTo>
                <a:cubicBezTo>
                  <a:pt x="84" y="291"/>
                  <a:pt x="87" y="297"/>
                  <a:pt x="91" y="301"/>
                </a:cubicBezTo>
                <a:cubicBezTo>
                  <a:pt x="91" y="301"/>
                  <a:pt x="91" y="301"/>
                  <a:pt x="91" y="301"/>
                </a:cubicBezTo>
                <a:cubicBezTo>
                  <a:pt x="96" y="306"/>
                  <a:pt x="102" y="309"/>
                  <a:pt x="106" y="309"/>
                </a:cubicBezTo>
                <a:cubicBezTo>
                  <a:pt x="106" y="309"/>
                  <a:pt x="106" y="309"/>
                  <a:pt x="106" y="309"/>
                </a:cubicBezTo>
                <a:cubicBezTo>
                  <a:pt x="121" y="309"/>
                  <a:pt x="205" y="309"/>
                  <a:pt x="219" y="309"/>
                </a:cubicBezTo>
                <a:cubicBezTo>
                  <a:pt x="219" y="309"/>
                  <a:pt x="219" y="309"/>
                  <a:pt x="219" y="309"/>
                </a:cubicBezTo>
                <a:cubicBezTo>
                  <a:pt x="225" y="309"/>
                  <a:pt x="229" y="306"/>
                  <a:pt x="232" y="302"/>
                </a:cubicBezTo>
                <a:cubicBezTo>
                  <a:pt x="232" y="302"/>
                  <a:pt x="232" y="302"/>
                  <a:pt x="232" y="302"/>
                </a:cubicBezTo>
                <a:cubicBezTo>
                  <a:pt x="236" y="298"/>
                  <a:pt x="238" y="292"/>
                  <a:pt x="238" y="287"/>
                </a:cubicBezTo>
                <a:cubicBezTo>
                  <a:pt x="238" y="287"/>
                  <a:pt x="238" y="287"/>
                  <a:pt x="238" y="287"/>
                </a:cubicBezTo>
                <a:cubicBezTo>
                  <a:pt x="238" y="270"/>
                  <a:pt x="238" y="233"/>
                  <a:pt x="238" y="216"/>
                </a:cubicBezTo>
                <a:cubicBezTo>
                  <a:pt x="238" y="216"/>
                  <a:pt x="238" y="216"/>
                  <a:pt x="238" y="216"/>
                </a:cubicBezTo>
                <a:cubicBezTo>
                  <a:pt x="238" y="207"/>
                  <a:pt x="239" y="198"/>
                  <a:pt x="242" y="189"/>
                </a:cubicBezTo>
                <a:cubicBezTo>
                  <a:pt x="242" y="189"/>
                  <a:pt x="242" y="189"/>
                  <a:pt x="242" y="189"/>
                </a:cubicBezTo>
                <a:cubicBezTo>
                  <a:pt x="245" y="180"/>
                  <a:pt x="250" y="172"/>
                  <a:pt x="257" y="165"/>
                </a:cubicBezTo>
                <a:cubicBezTo>
                  <a:pt x="257" y="165"/>
                  <a:pt x="257" y="165"/>
                  <a:pt x="257" y="165"/>
                </a:cubicBezTo>
                <a:cubicBezTo>
                  <a:pt x="266" y="157"/>
                  <a:pt x="288" y="134"/>
                  <a:pt x="302" y="121"/>
                </a:cubicBezTo>
                <a:cubicBezTo>
                  <a:pt x="302" y="121"/>
                  <a:pt x="302" y="121"/>
                  <a:pt x="302" y="121"/>
                </a:cubicBezTo>
                <a:cubicBezTo>
                  <a:pt x="305" y="118"/>
                  <a:pt x="309" y="117"/>
                  <a:pt x="313" y="117"/>
                </a:cubicBezTo>
                <a:cubicBezTo>
                  <a:pt x="313" y="117"/>
                  <a:pt x="313" y="117"/>
                  <a:pt x="313" y="117"/>
                </a:cubicBezTo>
                <a:cubicBezTo>
                  <a:pt x="313" y="117"/>
                  <a:pt x="313" y="117"/>
                  <a:pt x="313" y="117"/>
                </a:cubicBezTo>
                <a:cubicBezTo>
                  <a:pt x="320" y="118"/>
                  <a:pt x="325" y="124"/>
                  <a:pt x="324" y="131"/>
                </a:cubicBezTo>
                <a:cubicBezTo>
                  <a:pt x="324" y="131"/>
                  <a:pt x="324" y="131"/>
                  <a:pt x="324" y="131"/>
                </a:cubicBezTo>
                <a:cubicBezTo>
                  <a:pt x="322" y="176"/>
                  <a:pt x="317" y="235"/>
                  <a:pt x="313" y="261"/>
                </a:cubicBezTo>
                <a:cubicBezTo>
                  <a:pt x="313" y="261"/>
                  <a:pt x="313" y="261"/>
                  <a:pt x="313" y="261"/>
                </a:cubicBezTo>
                <a:cubicBezTo>
                  <a:pt x="300" y="348"/>
                  <a:pt x="259" y="399"/>
                  <a:pt x="228" y="425"/>
                </a:cubicBezTo>
                <a:cubicBezTo>
                  <a:pt x="228" y="425"/>
                  <a:pt x="228" y="425"/>
                  <a:pt x="228" y="425"/>
                </a:cubicBezTo>
                <a:cubicBezTo>
                  <a:pt x="216" y="436"/>
                  <a:pt x="204" y="443"/>
                  <a:pt x="193" y="448"/>
                </a:cubicBezTo>
                <a:cubicBezTo>
                  <a:pt x="193" y="448"/>
                  <a:pt x="193" y="448"/>
                  <a:pt x="193" y="448"/>
                </a:cubicBezTo>
                <a:cubicBezTo>
                  <a:pt x="182" y="452"/>
                  <a:pt x="172" y="454"/>
                  <a:pt x="163" y="454"/>
                </a:cubicBezTo>
                <a:cubicBezTo>
                  <a:pt x="163" y="454"/>
                  <a:pt x="163" y="454"/>
                  <a:pt x="163" y="454"/>
                </a:cubicBezTo>
                <a:cubicBezTo>
                  <a:pt x="163" y="454"/>
                  <a:pt x="163" y="454"/>
                  <a:pt x="163" y="454"/>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1" name="Freeform 628"/>
          <p:cNvSpPr>
            <a:spLocks/>
          </p:cNvSpPr>
          <p:nvPr userDrawn="1"/>
        </p:nvSpPr>
        <p:spPr bwMode="auto">
          <a:xfrm>
            <a:off x="7445726" y="2299780"/>
            <a:ext cx="359662" cy="272653"/>
          </a:xfrm>
          <a:custGeom>
            <a:avLst/>
            <a:gdLst/>
            <a:ahLst/>
            <a:cxnLst>
              <a:cxn ang="0">
                <a:pos x="417" y="7"/>
              </a:cxn>
              <a:cxn ang="0">
                <a:pos x="397" y="0"/>
              </a:cxn>
              <a:cxn ang="0">
                <a:pos x="143" y="0"/>
              </a:cxn>
              <a:cxn ang="0">
                <a:pos x="114" y="28"/>
              </a:cxn>
              <a:cxn ang="0">
                <a:pos x="114" y="158"/>
              </a:cxn>
              <a:cxn ang="0">
                <a:pos x="128" y="171"/>
              </a:cxn>
              <a:cxn ang="0">
                <a:pos x="202" y="171"/>
              </a:cxn>
              <a:cxn ang="0">
                <a:pos x="204" y="176"/>
              </a:cxn>
              <a:cxn ang="0">
                <a:pos x="204" y="292"/>
              </a:cxn>
              <a:cxn ang="0">
                <a:pos x="202" y="296"/>
              </a:cxn>
              <a:cxn ang="0">
                <a:pos x="29" y="296"/>
              </a:cxn>
              <a:cxn ang="0">
                <a:pos x="27" y="292"/>
              </a:cxn>
              <a:cxn ang="0">
                <a:pos x="27" y="176"/>
              </a:cxn>
              <a:cxn ang="0">
                <a:pos x="29" y="171"/>
              </a:cxn>
              <a:cxn ang="0">
                <a:pos x="77" y="171"/>
              </a:cxn>
              <a:cxn ang="0">
                <a:pos x="90" y="158"/>
              </a:cxn>
              <a:cxn ang="0">
                <a:pos x="77" y="145"/>
              </a:cxn>
              <a:cxn ang="0">
                <a:pos x="28" y="145"/>
              </a:cxn>
              <a:cxn ang="0">
                <a:pos x="0" y="176"/>
              </a:cxn>
              <a:cxn ang="0">
                <a:pos x="0" y="292"/>
              </a:cxn>
              <a:cxn ang="0">
                <a:pos x="28" y="323"/>
              </a:cxn>
              <a:cxn ang="0">
                <a:pos x="203" y="323"/>
              </a:cxn>
              <a:cxn ang="0">
                <a:pos x="231" y="292"/>
              </a:cxn>
              <a:cxn ang="0">
                <a:pos x="231" y="176"/>
              </a:cxn>
              <a:cxn ang="0">
                <a:pos x="203" y="145"/>
              </a:cxn>
              <a:cxn ang="0">
                <a:pos x="141" y="145"/>
              </a:cxn>
              <a:cxn ang="0">
                <a:pos x="141" y="28"/>
              </a:cxn>
              <a:cxn ang="0">
                <a:pos x="143" y="26"/>
              </a:cxn>
              <a:cxn ang="0">
                <a:pos x="397" y="26"/>
              </a:cxn>
              <a:cxn ang="0">
                <a:pos x="400" y="28"/>
              </a:cxn>
              <a:cxn ang="0">
                <a:pos x="400" y="223"/>
              </a:cxn>
              <a:cxn ang="0">
                <a:pos x="397" y="224"/>
              </a:cxn>
              <a:cxn ang="0">
                <a:pos x="292" y="224"/>
              </a:cxn>
              <a:cxn ang="0">
                <a:pos x="304" y="212"/>
              </a:cxn>
              <a:cxn ang="0">
                <a:pos x="304" y="195"/>
              </a:cxn>
              <a:cxn ang="0">
                <a:pos x="287" y="195"/>
              </a:cxn>
              <a:cxn ang="0">
                <a:pos x="252" y="230"/>
              </a:cxn>
              <a:cxn ang="0">
                <a:pos x="252" y="247"/>
              </a:cxn>
              <a:cxn ang="0">
                <a:pos x="287" y="283"/>
              </a:cxn>
              <a:cxn ang="0">
                <a:pos x="304" y="283"/>
              </a:cxn>
              <a:cxn ang="0">
                <a:pos x="304" y="266"/>
              </a:cxn>
              <a:cxn ang="0">
                <a:pos x="290" y="252"/>
              </a:cxn>
              <a:cxn ang="0">
                <a:pos x="290" y="251"/>
              </a:cxn>
              <a:cxn ang="0">
                <a:pos x="397" y="251"/>
              </a:cxn>
              <a:cxn ang="0">
                <a:pos x="426" y="223"/>
              </a:cxn>
              <a:cxn ang="0">
                <a:pos x="426" y="28"/>
              </a:cxn>
              <a:cxn ang="0">
                <a:pos x="417" y="7"/>
              </a:cxn>
            </a:cxnLst>
            <a:rect l="0" t="0" r="r" b="b"/>
            <a:pathLst>
              <a:path w="426" h="323">
                <a:moveTo>
                  <a:pt x="417" y="7"/>
                </a:moveTo>
                <a:cubicBezTo>
                  <a:pt x="412" y="2"/>
                  <a:pt x="405" y="0"/>
                  <a:pt x="397" y="0"/>
                </a:cubicBezTo>
                <a:cubicBezTo>
                  <a:pt x="143" y="0"/>
                  <a:pt x="143" y="0"/>
                  <a:pt x="143" y="0"/>
                </a:cubicBezTo>
                <a:cubicBezTo>
                  <a:pt x="127" y="0"/>
                  <a:pt x="114" y="12"/>
                  <a:pt x="114" y="28"/>
                </a:cubicBezTo>
                <a:cubicBezTo>
                  <a:pt x="114" y="158"/>
                  <a:pt x="114" y="158"/>
                  <a:pt x="114" y="158"/>
                </a:cubicBezTo>
                <a:cubicBezTo>
                  <a:pt x="114" y="165"/>
                  <a:pt x="120" y="171"/>
                  <a:pt x="128" y="171"/>
                </a:cubicBezTo>
                <a:cubicBezTo>
                  <a:pt x="128" y="171"/>
                  <a:pt x="202" y="171"/>
                  <a:pt x="202" y="171"/>
                </a:cubicBezTo>
                <a:cubicBezTo>
                  <a:pt x="203" y="172"/>
                  <a:pt x="204" y="173"/>
                  <a:pt x="204" y="176"/>
                </a:cubicBezTo>
                <a:cubicBezTo>
                  <a:pt x="204" y="292"/>
                  <a:pt x="204" y="292"/>
                  <a:pt x="204" y="292"/>
                </a:cubicBezTo>
                <a:cubicBezTo>
                  <a:pt x="204" y="295"/>
                  <a:pt x="203" y="296"/>
                  <a:pt x="202" y="296"/>
                </a:cubicBezTo>
                <a:cubicBezTo>
                  <a:pt x="202" y="296"/>
                  <a:pt x="29" y="296"/>
                  <a:pt x="29" y="296"/>
                </a:cubicBezTo>
                <a:cubicBezTo>
                  <a:pt x="28" y="296"/>
                  <a:pt x="27" y="295"/>
                  <a:pt x="27" y="292"/>
                </a:cubicBezTo>
                <a:cubicBezTo>
                  <a:pt x="27" y="176"/>
                  <a:pt x="27" y="176"/>
                  <a:pt x="27" y="176"/>
                </a:cubicBezTo>
                <a:cubicBezTo>
                  <a:pt x="27" y="173"/>
                  <a:pt x="28" y="172"/>
                  <a:pt x="29" y="171"/>
                </a:cubicBezTo>
                <a:cubicBezTo>
                  <a:pt x="29" y="171"/>
                  <a:pt x="77" y="171"/>
                  <a:pt x="77" y="171"/>
                </a:cubicBezTo>
                <a:cubicBezTo>
                  <a:pt x="84" y="171"/>
                  <a:pt x="90" y="165"/>
                  <a:pt x="90" y="158"/>
                </a:cubicBezTo>
                <a:cubicBezTo>
                  <a:pt x="90" y="151"/>
                  <a:pt x="84" y="145"/>
                  <a:pt x="77" y="145"/>
                </a:cubicBezTo>
                <a:cubicBezTo>
                  <a:pt x="28" y="145"/>
                  <a:pt x="28" y="145"/>
                  <a:pt x="28" y="145"/>
                </a:cubicBezTo>
                <a:cubicBezTo>
                  <a:pt x="13" y="145"/>
                  <a:pt x="0" y="159"/>
                  <a:pt x="0" y="176"/>
                </a:cubicBezTo>
                <a:cubicBezTo>
                  <a:pt x="0" y="292"/>
                  <a:pt x="0" y="292"/>
                  <a:pt x="0" y="292"/>
                </a:cubicBezTo>
                <a:cubicBezTo>
                  <a:pt x="0" y="309"/>
                  <a:pt x="13" y="323"/>
                  <a:pt x="28" y="323"/>
                </a:cubicBezTo>
                <a:cubicBezTo>
                  <a:pt x="203" y="323"/>
                  <a:pt x="203" y="323"/>
                  <a:pt x="203" y="323"/>
                </a:cubicBezTo>
                <a:cubicBezTo>
                  <a:pt x="218" y="323"/>
                  <a:pt x="231" y="309"/>
                  <a:pt x="231" y="292"/>
                </a:cubicBezTo>
                <a:cubicBezTo>
                  <a:pt x="231" y="176"/>
                  <a:pt x="231" y="176"/>
                  <a:pt x="231" y="176"/>
                </a:cubicBezTo>
                <a:cubicBezTo>
                  <a:pt x="231" y="159"/>
                  <a:pt x="218" y="145"/>
                  <a:pt x="203" y="145"/>
                </a:cubicBezTo>
                <a:cubicBezTo>
                  <a:pt x="203" y="145"/>
                  <a:pt x="159" y="145"/>
                  <a:pt x="141" y="145"/>
                </a:cubicBezTo>
                <a:cubicBezTo>
                  <a:pt x="141" y="123"/>
                  <a:pt x="141" y="28"/>
                  <a:pt x="141" y="28"/>
                </a:cubicBezTo>
                <a:cubicBezTo>
                  <a:pt x="141" y="27"/>
                  <a:pt x="142" y="26"/>
                  <a:pt x="143" y="26"/>
                </a:cubicBezTo>
                <a:cubicBezTo>
                  <a:pt x="397" y="26"/>
                  <a:pt x="397" y="26"/>
                  <a:pt x="397" y="26"/>
                </a:cubicBezTo>
                <a:cubicBezTo>
                  <a:pt x="399" y="26"/>
                  <a:pt x="400" y="27"/>
                  <a:pt x="400" y="28"/>
                </a:cubicBezTo>
                <a:cubicBezTo>
                  <a:pt x="400" y="223"/>
                  <a:pt x="400" y="223"/>
                  <a:pt x="400" y="223"/>
                </a:cubicBezTo>
                <a:cubicBezTo>
                  <a:pt x="400" y="223"/>
                  <a:pt x="399" y="224"/>
                  <a:pt x="397" y="224"/>
                </a:cubicBezTo>
                <a:cubicBezTo>
                  <a:pt x="292" y="224"/>
                  <a:pt x="292" y="224"/>
                  <a:pt x="292" y="224"/>
                </a:cubicBezTo>
                <a:cubicBezTo>
                  <a:pt x="304" y="212"/>
                  <a:pt x="304" y="212"/>
                  <a:pt x="304" y="212"/>
                </a:cubicBezTo>
                <a:cubicBezTo>
                  <a:pt x="309" y="207"/>
                  <a:pt x="309" y="199"/>
                  <a:pt x="304" y="195"/>
                </a:cubicBezTo>
                <a:cubicBezTo>
                  <a:pt x="300" y="190"/>
                  <a:pt x="292" y="190"/>
                  <a:pt x="287" y="195"/>
                </a:cubicBezTo>
                <a:cubicBezTo>
                  <a:pt x="252" y="230"/>
                  <a:pt x="252" y="230"/>
                  <a:pt x="252" y="230"/>
                </a:cubicBezTo>
                <a:cubicBezTo>
                  <a:pt x="247" y="235"/>
                  <a:pt x="247" y="243"/>
                  <a:pt x="252" y="247"/>
                </a:cubicBezTo>
                <a:cubicBezTo>
                  <a:pt x="287" y="283"/>
                  <a:pt x="287" y="283"/>
                  <a:pt x="287" y="283"/>
                </a:cubicBezTo>
                <a:cubicBezTo>
                  <a:pt x="292" y="288"/>
                  <a:pt x="300" y="288"/>
                  <a:pt x="304" y="283"/>
                </a:cubicBezTo>
                <a:cubicBezTo>
                  <a:pt x="309" y="278"/>
                  <a:pt x="309" y="270"/>
                  <a:pt x="304" y="266"/>
                </a:cubicBezTo>
                <a:cubicBezTo>
                  <a:pt x="290" y="252"/>
                  <a:pt x="290" y="252"/>
                  <a:pt x="290" y="252"/>
                </a:cubicBezTo>
                <a:cubicBezTo>
                  <a:pt x="290" y="251"/>
                  <a:pt x="290" y="251"/>
                  <a:pt x="290" y="251"/>
                </a:cubicBezTo>
                <a:cubicBezTo>
                  <a:pt x="397" y="251"/>
                  <a:pt x="397" y="251"/>
                  <a:pt x="397" y="251"/>
                </a:cubicBezTo>
                <a:cubicBezTo>
                  <a:pt x="413" y="251"/>
                  <a:pt x="426" y="238"/>
                  <a:pt x="426" y="223"/>
                </a:cubicBezTo>
                <a:cubicBezTo>
                  <a:pt x="426" y="28"/>
                  <a:pt x="426" y="28"/>
                  <a:pt x="426" y="28"/>
                </a:cubicBezTo>
                <a:cubicBezTo>
                  <a:pt x="426" y="20"/>
                  <a:pt x="423" y="13"/>
                  <a:pt x="417" y="7"/>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2" name="Freeform 648"/>
          <p:cNvSpPr>
            <a:spLocks/>
          </p:cNvSpPr>
          <p:nvPr userDrawn="1"/>
        </p:nvSpPr>
        <p:spPr bwMode="auto">
          <a:xfrm>
            <a:off x="7510633" y="947442"/>
            <a:ext cx="229851" cy="238125"/>
          </a:xfrm>
          <a:custGeom>
            <a:avLst/>
            <a:gdLst/>
            <a:ahLst/>
            <a:cxnLst>
              <a:cxn ang="0">
                <a:pos x="174" y="9"/>
              </a:cxn>
              <a:cxn ang="0">
                <a:pos x="0" y="9"/>
              </a:cxn>
              <a:cxn ang="0">
                <a:pos x="0" y="280"/>
              </a:cxn>
              <a:cxn ang="0">
                <a:pos x="271" y="280"/>
              </a:cxn>
              <a:cxn ang="0">
                <a:pos x="271" y="0"/>
              </a:cxn>
              <a:cxn ang="0">
                <a:pos x="126" y="214"/>
              </a:cxn>
              <a:cxn ang="0">
                <a:pos x="76" y="132"/>
              </a:cxn>
            </a:cxnLst>
            <a:rect l="0" t="0" r="r" b="b"/>
            <a:pathLst>
              <a:path w="271" h="280">
                <a:moveTo>
                  <a:pt x="174" y="9"/>
                </a:moveTo>
                <a:cubicBezTo>
                  <a:pt x="0" y="9"/>
                  <a:pt x="0" y="9"/>
                  <a:pt x="0" y="9"/>
                </a:cubicBezTo>
                <a:cubicBezTo>
                  <a:pt x="0" y="280"/>
                  <a:pt x="0" y="280"/>
                  <a:pt x="0" y="280"/>
                </a:cubicBezTo>
                <a:cubicBezTo>
                  <a:pt x="271" y="280"/>
                  <a:pt x="271" y="280"/>
                  <a:pt x="271" y="280"/>
                </a:cubicBezTo>
                <a:cubicBezTo>
                  <a:pt x="271" y="0"/>
                  <a:pt x="271" y="0"/>
                  <a:pt x="271" y="0"/>
                </a:cubicBezTo>
                <a:cubicBezTo>
                  <a:pt x="126" y="214"/>
                  <a:pt x="126" y="214"/>
                  <a:pt x="126" y="214"/>
                </a:cubicBezTo>
                <a:cubicBezTo>
                  <a:pt x="126" y="214"/>
                  <a:pt x="104" y="146"/>
                  <a:pt x="76" y="132"/>
                </a:cubicBezTo>
              </a:path>
            </a:pathLst>
          </a:custGeom>
          <a:noFill/>
          <a:ln w="30163" cap="rnd">
            <a:solidFill>
              <a:srgbClr val="009530"/>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3" name="Freeform 652"/>
          <p:cNvSpPr>
            <a:spLocks/>
          </p:cNvSpPr>
          <p:nvPr userDrawn="1"/>
        </p:nvSpPr>
        <p:spPr bwMode="auto">
          <a:xfrm>
            <a:off x="7467758" y="1416178"/>
            <a:ext cx="315598" cy="173831"/>
          </a:xfrm>
          <a:custGeom>
            <a:avLst/>
            <a:gdLst/>
            <a:ahLst/>
            <a:cxnLst>
              <a:cxn ang="0">
                <a:pos x="46" y="10"/>
              </a:cxn>
              <a:cxn ang="0">
                <a:pos x="0" y="96"/>
              </a:cxn>
              <a:cxn ang="0">
                <a:pos x="29" y="171"/>
              </a:cxn>
              <a:cxn ang="0">
                <a:pos x="39" y="176"/>
              </a:cxn>
              <a:cxn ang="0">
                <a:pos x="49" y="176"/>
              </a:cxn>
              <a:cxn ang="0">
                <a:pos x="87" y="204"/>
              </a:cxn>
              <a:cxn ang="0">
                <a:pos x="127" y="164"/>
              </a:cxn>
              <a:cxn ang="0">
                <a:pos x="127" y="148"/>
              </a:cxn>
              <a:cxn ang="0">
                <a:pos x="115" y="136"/>
              </a:cxn>
              <a:cxn ang="0">
                <a:pos x="103" y="148"/>
              </a:cxn>
              <a:cxn ang="0">
                <a:pos x="103" y="165"/>
              </a:cxn>
              <a:cxn ang="0">
                <a:pos x="87" y="181"/>
              </a:cxn>
              <a:cxn ang="0">
                <a:pos x="71" y="164"/>
              </a:cxn>
              <a:cxn ang="0">
                <a:pos x="67" y="156"/>
              </a:cxn>
              <a:cxn ang="0">
                <a:pos x="59" y="153"/>
              </a:cxn>
              <a:cxn ang="0">
                <a:pos x="46" y="153"/>
              </a:cxn>
              <a:cxn ang="0">
                <a:pos x="24" y="96"/>
              </a:cxn>
              <a:cxn ang="0">
                <a:pos x="57" y="32"/>
              </a:cxn>
              <a:cxn ang="0">
                <a:pos x="224" y="32"/>
              </a:cxn>
              <a:cxn ang="0">
                <a:pos x="281" y="88"/>
              </a:cxn>
              <a:cxn ang="0">
                <a:pos x="284" y="90"/>
              </a:cxn>
              <a:cxn ang="0">
                <a:pos x="307" y="98"/>
              </a:cxn>
              <a:cxn ang="0">
                <a:pos x="341" y="110"/>
              </a:cxn>
              <a:cxn ang="0">
                <a:pos x="351" y="128"/>
              </a:cxn>
              <a:cxn ang="0">
                <a:pos x="350" y="131"/>
              </a:cxn>
              <a:cxn ang="0">
                <a:pos x="335" y="134"/>
              </a:cxn>
              <a:cxn ang="0">
                <a:pos x="332" y="134"/>
              </a:cxn>
              <a:cxn ang="0">
                <a:pos x="307" y="134"/>
              </a:cxn>
              <a:cxn ang="0">
                <a:pos x="296" y="142"/>
              </a:cxn>
              <a:cxn ang="0">
                <a:pos x="299" y="155"/>
              </a:cxn>
              <a:cxn ang="0">
                <a:pos x="304" y="166"/>
              </a:cxn>
              <a:cxn ang="0">
                <a:pos x="288" y="182"/>
              </a:cxn>
              <a:cxn ang="0">
                <a:pos x="272" y="166"/>
              </a:cxn>
              <a:cxn ang="0">
                <a:pos x="275" y="156"/>
              </a:cxn>
              <a:cxn ang="0">
                <a:pos x="277" y="143"/>
              </a:cxn>
              <a:cxn ang="0">
                <a:pos x="266" y="136"/>
              </a:cxn>
              <a:cxn ang="0">
                <a:pos x="156" y="136"/>
              </a:cxn>
              <a:cxn ang="0">
                <a:pos x="144" y="148"/>
              </a:cxn>
              <a:cxn ang="0">
                <a:pos x="156" y="160"/>
              </a:cxn>
              <a:cxn ang="0">
                <a:pos x="248" y="160"/>
              </a:cxn>
              <a:cxn ang="0">
                <a:pos x="248" y="166"/>
              </a:cxn>
              <a:cxn ang="0">
                <a:pos x="288" y="206"/>
              </a:cxn>
              <a:cxn ang="0">
                <a:pos x="328" y="166"/>
              </a:cxn>
              <a:cxn ang="0">
                <a:pos x="327" y="158"/>
              </a:cxn>
              <a:cxn ang="0">
                <a:pos x="332" y="158"/>
              </a:cxn>
              <a:cxn ang="0">
                <a:pos x="334" y="158"/>
              </a:cxn>
              <a:cxn ang="0">
                <a:pos x="373" y="139"/>
              </a:cxn>
              <a:cxn ang="0">
                <a:pos x="375" y="128"/>
              </a:cxn>
              <a:cxn ang="0">
                <a:pos x="352" y="89"/>
              </a:cxn>
              <a:cxn ang="0">
                <a:pos x="314" y="75"/>
              </a:cxn>
              <a:cxn ang="0">
                <a:pos x="296" y="70"/>
              </a:cxn>
              <a:cxn ang="0">
                <a:pos x="235" y="11"/>
              </a:cxn>
              <a:cxn ang="0">
                <a:pos x="46" y="10"/>
              </a:cxn>
            </a:cxnLst>
            <a:rect l="0" t="0" r="r" b="b"/>
            <a:pathLst>
              <a:path w="375" h="206">
                <a:moveTo>
                  <a:pt x="46" y="10"/>
                </a:moveTo>
                <a:cubicBezTo>
                  <a:pt x="28" y="19"/>
                  <a:pt x="0" y="59"/>
                  <a:pt x="0" y="96"/>
                </a:cubicBezTo>
                <a:cubicBezTo>
                  <a:pt x="0" y="126"/>
                  <a:pt x="26" y="166"/>
                  <a:pt x="29" y="171"/>
                </a:cubicBezTo>
                <a:cubicBezTo>
                  <a:pt x="31" y="174"/>
                  <a:pt x="35" y="176"/>
                  <a:pt x="39" y="176"/>
                </a:cubicBezTo>
                <a:cubicBezTo>
                  <a:pt x="39" y="176"/>
                  <a:pt x="44" y="176"/>
                  <a:pt x="49" y="176"/>
                </a:cubicBezTo>
                <a:cubicBezTo>
                  <a:pt x="54" y="193"/>
                  <a:pt x="69" y="204"/>
                  <a:pt x="87" y="204"/>
                </a:cubicBezTo>
                <a:cubicBezTo>
                  <a:pt x="109" y="204"/>
                  <a:pt x="127" y="186"/>
                  <a:pt x="127" y="164"/>
                </a:cubicBezTo>
                <a:cubicBezTo>
                  <a:pt x="127" y="164"/>
                  <a:pt x="127" y="148"/>
                  <a:pt x="127" y="148"/>
                </a:cubicBezTo>
                <a:cubicBezTo>
                  <a:pt x="126" y="141"/>
                  <a:pt x="121" y="136"/>
                  <a:pt x="115" y="136"/>
                </a:cubicBezTo>
                <a:cubicBezTo>
                  <a:pt x="108" y="136"/>
                  <a:pt x="103" y="141"/>
                  <a:pt x="103" y="148"/>
                </a:cubicBezTo>
                <a:cubicBezTo>
                  <a:pt x="103" y="165"/>
                  <a:pt x="103" y="165"/>
                  <a:pt x="103" y="165"/>
                </a:cubicBezTo>
                <a:cubicBezTo>
                  <a:pt x="103" y="173"/>
                  <a:pt x="96" y="181"/>
                  <a:pt x="87" y="181"/>
                </a:cubicBezTo>
                <a:cubicBezTo>
                  <a:pt x="78" y="181"/>
                  <a:pt x="71" y="173"/>
                  <a:pt x="71" y="164"/>
                </a:cubicBezTo>
                <a:cubicBezTo>
                  <a:pt x="71" y="161"/>
                  <a:pt x="69" y="158"/>
                  <a:pt x="67" y="156"/>
                </a:cubicBezTo>
                <a:cubicBezTo>
                  <a:pt x="65" y="154"/>
                  <a:pt x="62" y="153"/>
                  <a:pt x="59" y="153"/>
                </a:cubicBezTo>
                <a:cubicBezTo>
                  <a:pt x="59" y="153"/>
                  <a:pt x="51" y="153"/>
                  <a:pt x="46" y="153"/>
                </a:cubicBezTo>
                <a:cubicBezTo>
                  <a:pt x="37" y="139"/>
                  <a:pt x="24" y="113"/>
                  <a:pt x="24" y="96"/>
                </a:cubicBezTo>
                <a:cubicBezTo>
                  <a:pt x="24" y="67"/>
                  <a:pt x="47" y="36"/>
                  <a:pt x="57" y="32"/>
                </a:cubicBezTo>
                <a:cubicBezTo>
                  <a:pt x="71" y="25"/>
                  <a:pt x="207" y="25"/>
                  <a:pt x="224" y="32"/>
                </a:cubicBezTo>
                <a:cubicBezTo>
                  <a:pt x="230" y="36"/>
                  <a:pt x="258" y="64"/>
                  <a:pt x="281" y="88"/>
                </a:cubicBezTo>
                <a:cubicBezTo>
                  <a:pt x="282" y="89"/>
                  <a:pt x="283" y="89"/>
                  <a:pt x="284" y="90"/>
                </a:cubicBezTo>
                <a:cubicBezTo>
                  <a:pt x="288" y="92"/>
                  <a:pt x="296" y="95"/>
                  <a:pt x="307" y="98"/>
                </a:cubicBezTo>
                <a:cubicBezTo>
                  <a:pt x="319" y="101"/>
                  <a:pt x="334" y="106"/>
                  <a:pt x="341" y="110"/>
                </a:cubicBezTo>
                <a:cubicBezTo>
                  <a:pt x="345" y="112"/>
                  <a:pt x="351" y="121"/>
                  <a:pt x="351" y="128"/>
                </a:cubicBezTo>
                <a:cubicBezTo>
                  <a:pt x="351" y="129"/>
                  <a:pt x="351" y="130"/>
                  <a:pt x="350" y="131"/>
                </a:cubicBezTo>
                <a:cubicBezTo>
                  <a:pt x="349" y="134"/>
                  <a:pt x="342" y="134"/>
                  <a:pt x="335" y="134"/>
                </a:cubicBezTo>
                <a:cubicBezTo>
                  <a:pt x="332" y="134"/>
                  <a:pt x="332" y="134"/>
                  <a:pt x="332" y="134"/>
                </a:cubicBezTo>
                <a:cubicBezTo>
                  <a:pt x="307" y="134"/>
                  <a:pt x="307" y="134"/>
                  <a:pt x="307" y="134"/>
                </a:cubicBezTo>
                <a:cubicBezTo>
                  <a:pt x="303" y="134"/>
                  <a:pt x="298" y="137"/>
                  <a:pt x="296" y="142"/>
                </a:cubicBezTo>
                <a:cubicBezTo>
                  <a:pt x="295" y="146"/>
                  <a:pt x="296" y="151"/>
                  <a:pt x="299" y="155"/>
                </a:cubicBezTo>
                <a:cubicBezTo>
                  <a:pt x="302" y="158"/>
                  <a:pt x="304" y="162"/>
                  <a:pt x="304" y="166"/>
                </a:cubicBezTo>
                <a:cubicBezTo>
                  <a:pt x="304" y="175"/>
                  <a:pt x="297" y="182"/>
                  <a:pt x="288" y="182"/>
                </a:cubicBezTo>
                <a:cubicBezTo>
                  <a:pt x="279" y="182"/>
                  <a:pt x="272" y="175"/>
                  <a:pt x="272" y="166"/>
                </a:cubicBezTo>
                <a:cubicBezTo>
                  <a:pt x="272" y="161"/>
                  <a:pt x="274" y="158"/>
                  <a:pt x="275" y="156"/>
                </a:cubicBezTo>
                <a:cubicBezTo>
                  <a:pt x="278" y="152"/>
                  <a:pt x="279" y="147"/>
                  <a:pt x="277" y="143"/>
                </a:cubicBezTo>
                <a:cubicBezTo>
                  <a:pt x="275" y="139"/>
                  <a:pt x="271" y="136"/>
                  <a:pt x="266" y="136"/>
                </a:cubicBezTo>
                <a:cubicBezTo>
                  <a:pt x="156" y="136"/>
                  <a:pt x="156" y="136"/>
                  <a:pt x="156" y="136"/>
                </a:cubicBezTo>
                <a:cubicBezTo>
                  <a:pt x="149" y="136"/>
                  <a:pt x="144" y="142"/>
                  <a:pt x="144" y="148"/>
                </a:cubicBezTo>
                <a:cubicBezTo>
                  <a:pt x="144" y="155"/>
                  <a:pt x="149" y="160"/>
                  <a:pt x="156" y="160"/>
                </a:cubicBezTo>
                <a:cubicBezTo>
                  <a:pt x="156" y="160"/>
                  <a:pt x="223" y="160"/>
                  <a:pt x="248" y="160"/>
                </a:cubicBezTo>
                <a:cubicBezTo>
                  <a:pt x="248" y="162"/>
                  <a:pt x="248" y="164"/>
                  <a:pt x="248" y="166"/>
                </a:cubicBezTo>
                <a:cubicBezTo>
                  <a:pt x="248" y="188"/>
                  <a:pt x="266" y="206"/>
                  <a:pt x="288" y="206"/>
                </a:cubicBezTo>
                <a:cubicBezTo>
                  <a:pt x="310" y="206"/>
                  <a:pt x="328" y="188"/>
                  <a:pt x="328" y="166"/>
                </a:cubicBezTo>
                <a:cubicBezTo>
                  <a:pt x="328" y="163"/>
                  <a:pt x="328" y="161"/>
                  <a:pt x="327" y="158"/>
                </a:cubicBezTo>
                <a:cubicBezTo>
                  <a:pt x="329" y="158"/>
                  <a:pt x="332" y="158"/>
                  <a:pt x="332" y="158"/>
                </a:cubicBezTo>
                <a:cubicBezTo>
                  <a:pt x="334" y="158"/>
                  <a:pt x="334" y="158"/>
                  <a:pt x="334" y="158"/>
                </a:cubicBezTo>
                <a:cubicBezTo>
                  <a:pt x="344" y="158"/>
                  <a:pt x="365" y="158"/>
                  <a:pt x="373" y="139"/>
                </a:cubicBezTo>
                <a:cubicBezTo>
                  <a:pt x="374" y="135"/>
                  <a:pt x="375" y="131"/>
                  <a:pt x="375" y="128"/>
                </a:cubicBezTo>
                <a:cubicBezTo>
                  <a:pt x="375" y="111"/>
                  <a:pt x="363" y="95"/>
                  <a:pt x="352" y="89"/>
                </a:cubicBezTo>
                <a:cubicBezTo>
                  <a:pt x="343" y="84"/>
                  <a:pt x="328" y="79"/>
                  <a:pt x="314" y="75"/>
                </a:cubicBezTo>
                <a:cubicBezTo>
                  <a:pt x="308" y="73"/>
                  <a:pt x="300" y="71"/>
                  <a:pt x="296" y="70"/>
                </a:cubicBezTo>
                <a:cubicBezTo>
                  <a:pt x="277" y="49"/>
                  <a:pt x="244" y="15"/>
                  <a:pt x="235" y="11"/>
                </a:cubicBezTo>
                <a:cubicBezTo>
                  <a:pt x="214" y="0"/>
                  <a:pt x="68" y="0"/>
                  <a:pt x="46" y="10"/>
                </a:cubicBezTo>
                <a:close/>
              </a:path>
            </a:pathLst>
          </a:custGeom>
          <a:solidFill>
            <a:srgbClr val="009530"/>
          </a:solidFill>
          <a:ln w="15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4" name="Freeform 525"/>
          <p:cNvSpPr>
            <a:spLocks/>
          </p:cNvSpPr>
          <p:nvPr userDrawn="1"/>
        </p:nvSpPr>
        <p:spPr bwMode="auto">
          <a:xfrm>
            <a:off x="7923257" y="1875404"/>
            <a:ext cx="277488" cy="211931"/>
          </a:xfrm>
          <a:custGeom>
            <a:avLst/>
            <a:gdLst/>
            <a:ahLst/>
            <a:cxnLst>
              <a:cxn ang="0">
                <a:pos x="314" y="224"/>
              </a:cxn>
              <a:cxn ang="0">
                <a:pos x="25" y="224"/>
              </a:cxn>
              <a:cxn ang="0">
                <a:pos x="25" y="98"/>
              </a:cxn>
              <a:cxn ang="0">
                <a:pos x="60" y="133"/>
              </a:cxn>
              <a:cxn ang="0">
                <a:pos x="77" y="133"/>
              </a:cxn>
              <a:cxn ang="0">
                <a:pos x="116" y="94"/>
              </a:cxn>
              <a:cxn ang="0">
                <a:pos x="144" y="121"/>
              </a:cxn>
              <a:cxn ang="0">
                <a:pos x="152" y="125"/>
              </a:cxn>
              <a:cxn ang="0">
                <a:pos x="161" y="121"/>
              </a:cxn>
              <a:cxn ang="0">
                <a:pos x="241" y="41"/>
              </a:cxn>
              <a:cxn ang="0">
                <a:pos x="241" y="63"/>
              </a:cxn>
              <a:cxn ang="0">
                <a:pos x="253" y="75"/>
              </a:cxn>
              <a:cxn ang="0">
                <a:pos x="266" y="63"/>
              </a:cxn>
              <a:cxn ang="0">
                <a:pos x="266" y="12"/>
              </a:cxn>
              <a:cxn ang="0">
                <a:pos x="253" y="0"/>
              </a:cxn>
              <a:cxn ang="0">
                <a:pos x="203" y="0"/>
              </a:cxn>
              <a:cxn ang="0">
                <a:pos x="191" y="12"/>
              </a:cxn>
              <a:cxn ang="0">
                <a:pos x="203" y="25"/>
              </a:cxn>
              <a:cxn ang="0">
                <a:pos x="223" y="25"/>
              </a:cxn>
              <a:cxn ang="0">
                <a:pos x="152" y="95"/>
              </a:cxn>
              <a:cxn ang="0">
                <a:pos x="125" y="68"/>
              </a:cxn>
              <a:cxn ang="0">
                <a:pos x="116" y="64"/>
              </a:cxn>
              <a:cxn ang="0">
                <a:pos x="108" y="68"/>
              </a:cxn>
              <a:cxn ang="0">
                <a:pos x="68" y="107"/>
              </a:cxn>
              <a:cxn ang="0">
                <a:pos x="21" y="60"/>
              </a:cxn>
              <a:cxn ang="0">
                <a:pos x="8" y="57"/>
              </a:cxn>
              <a:cxn ang="0">
                <a:pos x="0" y="68"/>
              </a:cxn>
              <a:cxn ang="0">
                <a:pos x="0" y="236"/>
              </a:cxn>
              <a:cxn ang="0">
                <a:pos x="12" y="249"/>
              </a:cxn>
              <a:cxn ang="0">
                <a:pos x="314" y="249"/>
              </a:cxn>
              <a:cxn ang="0">
                <a:pos x="327" y="236"/>
              </a:cxn>
              <a:cxn ang="0">
                <a:pos x="314" y="224"/>
              </a:cxn>
            </a:cxnLst>
            <a:rect l="0" t="0" r="r" b="b"/>
            <a:pathLst>
              <a:path w="327" h="249">
                <a:moveTo>
                  <a:pt x="314" y="224"/>
                </a:moveTo>
                <a:cubicBezTo>
                  <a:pt x="314" y="224"/>
                  <a:pt x="47" y="224"/>
                  <a:pt x="25" y="224"/>
                </a:cubicBezTo>
                <a:cubicBezTo>
                  <a:pt x="25" y="98"/>
                  <a:pt x="25" y="98"/>
                  <a:pt x="25" y="98"/>
                </a:cubicBezTo>
                <a:cubicBezTo>
                  <a:pt x="41" y="114"/>
                  <a:pt x="60" y="133"/>
                  <a:pt x="60" y="133"/>
                </a:cubicBezTo>
                <a:cubicBezTo>
                  <a:pt x="65" y="138"/>
                  <a:pt x="72" y="138"/>
                  <a:pt x="77" y="133"/>
                </a:cubicBezTo>
                <a:cubicBezTo>
                  <a:pt x="77" y="133"/>
                  <a:pt x="105" y="105"/>
                  <a:pt x="116" y="94"/>
                </a:cubicBezTo>
                <a:cubicBezTo>
                  <a:pt x="126" y="104"/>
                  <a:pt x="144" y="121"/>
                  <a:pt x="144" y="121"/>
                </a:cubicBezTo>
                <a:cubicBezTo>
                  <a:pt x="146" y="123"/>
                  <a:pt x="149" y="125"/>
                  <a:pt x="152" y="125"/>
                </a:cubicBezTo>
                <a:cubicBezTo>
                  <a:pt x="156" y="125"/>
                  <a:pt x="159" y="123"/>
                  <a:pt x="161" y="121"/>
                </a:cubicBezTo>
                <a:cubicBezTo>
                  <a:pt x="241" y="41"/>
                  <a:pt x="241" y="41"/>
                  <a:pt x="241" y="41"/>
                </a:cubicBezTo>
                <a:cubicBezTo>
                  <a:pt x="241" y="52"/>
                  <a:pt x="241" y="63"/>
                  <a:pt x="241" y="63"/>
                </a:cubicBezTo>
                <a:cubicBezTo>
                  <a:pt x="241" y="70"/>
                  <a:pt x="247" y="75"/>
                  <a:pt x="253" y="75"/>
                </a:cubicBezTo>
                <a:cubicBezTo>
                  <a:pt x="260" y="75"/>
                  <a:pt x="266" y="70"/>
                  <a:pt x="266" y="63"/>
                </a:cubicBezTo>
                <a:cubicBezTo>
                  <a:pt x="266" y="12"/>
                  <a:pt x="266" y="12"/>
                  <a:pt x="266" y="12"/>
                </a:cubicBezTo>
                <a:cubicBezTo>
                  <a:pt x="266" y="6"/>
                  <a:pt x="260" y="0"/>
                  <a:pt x="253" y="0"/>
                </a:cubicBezTo>
                <a:cubicBezTo>
                  <a:pt x="203" y="0"/>
                  <a:pt x="203" y="0"/>
                  <a:pt x="203" y="0"/>
                </a:cubicBezTo>
                <a:cubicBezTo>
                  <a:pt x="196" y="0"/>
                  <a:pt x="191" y="6"/>
                  <a:pt x="191" y="12"/>
                </a:cubicBezTo>
                <a:cubicBezTo>
                  <a:pt x="191" y="19"/>
                  <a:pt x="196" y="25"/>
                  <a:pt x="203" y="25"/>
                </a:cubicBezTo>
                <a:cubicBezTo>
                  <a:pt x="203" y="25"/>
                  <a:pt x="212" y="25"/>
                  <a:pt x="223" y="25"/>
                </a:cubicBezTo>
                <a:cubicBezTo>
                  <a:pt x="214" y="33"/>
                  <a:pt x="165" y="82"/>
                  <a:pt x="152" y="95"/>
                </a:cubicBezTo>
                <a:cubicBezTo>
                  <a:pt x="142" y="85"/>
                  <a:pt x="125" y="68"/>
                  <a:pt x="125" y="68"/>
                </a:cubicBezTo>
                <a:cubicBezTo>
                  <a:pt x="123" y="65"/>
                  <a:pt x="120" y="64"/>
                  <a:pt x="116" y="64"/>
                </a:cubicBezTo>
                <a:cubicBezTo>
                  <a:pt x="113" y="64"/>
                  <a:pt x="110" y="65"/>
                  <a:pt x="108" y="68"/>
                </a:cubicBezTo>
                <a:cubicBezTo>
                  <a:pt x="108" y="68"/>
                  <a:pt x="80" y="95"/>
                  <a:pt x="68" y="107"/>
                </a:cubicBezTo>
                <a:cubicBezTo>
                  <a:pt x="56" y="95"/>
                  <a:pt x="21" y="60"/>
                  <a:pt x="21" y="60"/>
                </a:cubicBezTo>
                <a:cubicBezTo>
                  <a:pt x="17" y="56"/>
                  <a:pt x="12" y="55"/>
                  <a:pt x="8" y="57"/>
                </a:cubicBezTo>
                <a:cubicBezTo>
                  <a:pt x="3" y="59"/>
                  <a:pt x="0" y="63"/>
                  <a:pt x="0" y="68"/>
                </a:cubicBezTo>
                <a:cubicBezTo>
                  <a:pt x="0" y="236"/>
                  <a:pt x="0" y="236"/>
                  <a:pt x="0" y="236"/>
                </a:cubicBezTo>
                <a:cubicBezTo>
                  <a:pt x="0" y="243"/>
                  <a:pt x="5" y="249"/>
                  <a:pt x="12" y="249"/>
                </a:cubicBezTo>
                <a:cubicBezTo>
                  <a:pt x="314" y="249"/>
                  <a:pt x="314" y="249"/>
                  <a:pt x="314" y="249"/>
                </a:cubicBezTo>
                <a:cubicBezTo>
                  <a:pt x="321" y="249"/>
                  <a:pt x="327" y="243"/>
                  <a:pt x="327" y="236"/>
                </a:cubicBezTo>
                <a:cubicBezTo>
                  <a:pt x="327" y="230"/>
                  <a:pt x="321" y="224"/>
                  <a:pt x="314" y="224"/>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5" name="Freeform 576"/>
          <p:cNvSpPr>
            <a:spLocks noEditPoints="1"/>
          </p:cNvSpPr>
          <p:nvPr userDrawn="1"/>
        </p:nvSpPr>
        <p:spPr bwMode="auto">
          <a:xfrm>
            <a:off x="7878602" y="3354807"/>
            <a:ext cx="366809" cy="282178"/>
          </a:xfrm>
          <a:custGeom>
            <a:avLst/>
            <a:gdLst/>
            <a:ahLst/>
            <a:cxnLst>
              <a:cxn ang="0">
                <a:pos x="223" y="107"/>
              </a:cxn>
              <a:cxn ang="0">
                <a:pos x="387" y="290"/>
              </a:cxn>
              <a:cxn ang="0">
                <a:pos x="237" y="290"/>
              </a:cxn>
              <a:cxn ang="0">
                <a:pos x="283" y="267"/>
              </a:cxn>
              <a:cxn ang="0">
                <a:pos x="285" y="266"/>
              </a:cxn>
              <a:cxn ang="0">
                <a:pos x="287" y="263"/>
              </a:cxn>
              <a:cxn ang="0">
                <a:pos x="291" y="259"/>
              </a:cxn>
              <a:cxn ang="0">
                <a:pos x="295" y="255"/>
              </a:cxn>
              <a:cxn ang="0">
                <a:pos x="299" y="250"/>
              </a:cxn>
              <a:cxn ang="0">
                <a:pos x="303" y="244"/>
              </a:cxn>
              <a:cxn ang="0">
                <a:pos x="309" y="229"/>
              </a:cxn>
              <a:cxn ang="0">
                <a:pos x="303" y="195"/>
              </a:cxn>
              <a:cxn ang="0">
                <a:pos x="278" y="167"/>
              </a:cxn>
              <a:cxn ang="0">
                <a:pos x="195" y="136"/>
              </a:cxn>
              <a:cxn ang="0">
                <a:pos x="172" y="107"/>
              </a:cxn>
              <a:cxn ang="0">
                <a:pos x="201" y="114"/>
              </a:cxn>
              <a:cxn ang="0">
                <a:pos x="204" y="114"/>
              </a:cxn>
              <a:cxn ang="0">
                <a:pos x="209" y="112"/>
              </a:cxn>
              <a:cxn ang="0">
                <a:pos x="211" y="110"/>
              </a:cxn>
              <a:cxn ang="0">
                <a:pos x="214" y="105"/>
              </a:cxn>
              <a:cxn ang="0">
                <a:pos x="214" y="102"/>
              </a:cxn>
              <a:cxn ang="0">
                <a:pos x="214" y="98"/>
              </a:cxn>
              <a:cxn ang="0">
                <a:pos x="149" y="36"/>
              </a:cxn>
              <a:cxn ang="0">
                <a:pos x="150" y="194"/>
              </a:cxn>
              <a:cxn ang="0">
                <a:pos x="27" y="196"/>
              </a:cxn>
              <a:cxn ang="0">
                <a:pos x="168" y="16"/>
              </a:cxn>
              <a:cxn ang="0">
                <a:pos x="0" y="29"/>
              </a:cxn>
              <a:cxn ang="0">
                <a:pos x="55" y="232"/>
              </a:cxn>
              <a:cxn ang="0">
                <a:pos x="179" y="175"/>
              </a:cxn>
              <a:cxn ang="0">
                <a:pos x="178" y="171"/>
              </a:cxn>
              <a:cxn ang="0">
                <a:pos x="175" y="167"/>
              </a:cxn>
              <a:cxn ang="0">
                <a:pos x="173" y="165"/>
              </a:cxn>
              <a:cxn ang="0">
                <a:pos x="169" y="163"/>
              </a:cxn>
              <a:cxn ang="0">
                <a:pos x="163" y="163"/>
              </a:cxn>
              <a:cxn ang="0">
                <a:pos x="102" y="115"/>
              </a:cxn>
              <a:cxn ang="0">
                <a:pos x="179" y="81"/>
              </a:cxn>
              <a:cxn ang="0">
                <a:pos x="174" y="80"/>
              </a:cxn>
              <a:cxn ang="0">
                <a:pos x="170" y="80"/>
              </a:cxn>
              <a:cxn ang="0">
                <a:pos x="164" y="80"/>
              </a:cxn>
              <a:cxn ang="0">
                <a:pos x="205" y="191"/>
              </a:cxn>
              <a:cxn ang="0">
                <a:pos x="251" y="325"/>
              </a:cxn>
              <a:cxn ang="0">
                <a:pos x="404" y="310"/>
              </a:cxn>
              <a:cxn ang="0">
                <a:pos x="245" y="181"/>
              </a:cxn>
              <a:cxn ang="0">
                <a:pos x="262" y="189"/>
              </a:cxn>
              <a:cxn ang="0">
                <a:pos x="257" y="196"/>
              </a:cxn>
              <a:cxn ang="0">
                <a:pos x="253" y="203"/>
              </a:cxn>
              <a:cxn ang="0">
                <a:pos x="252" y="207"/>
              </a:cxn>
              <a:cxn ang="0">
                <a:pos x="251" y="213"/>
              </a:cxn>
              <a:cxn ang="0">
                <a:pos x="252" y="216"/>
              </a:cxn>
              <a:cxn ang="0">
                <a:pos x="269" y="233"/>
              </a:cxn>
              <a:cxn ang="0">
                <a:pos x="273" y="240"/>
              </a:cxn>
              <a:cxn ang="0">
                <a:pos x="253" y="247"/>
              </a:cxn>
            </a:cxnLst>
            <a:rect l="0" t="0" r="r" b="b"/>
            <a:pathLst>
              <a:path w="432" h="333">
                <a:moveTo>
                  <a:pt x="424" y="179"/>
                </a:moveTo>
                <a:cubicBezTo>
                  <a:pt x="294" y="116"/>
                  <a:pt x="275" y="108"/>
                  <a:pt x="271" y="107"/>
                </a:cubicBezTo>
                <a:cubicBezTo>
                  <a:pt x="271" y="107"/>
                  <a:pt x="271" y="107"/>
                  <a:pt x="271" y="107"/>
                </a:cubicBezTo>
                <a:cubicBezTo>
                  <a:pt x="239" y="98"/>
                  <a:pt x="239" y="98"/>
                  <a:pt x="239" y="98"/>
                </a:cubicBezTo>
                <a:cubicBezTo>
                  <a:pt x="232" y="96"/>
                  <a:pt x="225" y="100"/>
                  <a:pt x="223" y="107"/>
                </a:cubicBezTo>
                <a:cubicBezTo>
                  <a:pt x="222" y="112"/>
                  <a:pt x="223" y="116"/>
                  <a:pt x="226" y="120"/>
                </a:cubicBezTo>
                <a:cubicBezTo>
                  <a:pt x="228" y="121"/>
                  <a:pt x="230" y="123"/>
                  <a:pt x="232" y="123"/>
                </a:cubicBezTo>
                <a:cubicBezTo>
                  <a:pt x="264" y="132"/>
                  <a:pt x="264" y="132"/>
                  <a:pt x="264" y="132"/>
                </a:cubicBezTo>
                <a:cubicBezTo>
                  <a:pt x="272" y="136"/>
                  <a:pt x="348" y="172"/>
                  <a:pt x="403" y="198"/>
                </a:cubicBezTo>
                <a:cubicBezTo>
                  <a:pt x="387" y="290"/>
                  <a:pt x="387" y="290"/>
                  <a:pt x="387" y="290"/>
                </a:cubicBezTo>
                <a:cubicBezTo>
                  <a:pt x="383" y="292"/>
                  <a:pt x="379" y="295"/>
                  <a:pt x="375" y="297"/>
                </a:cubicBezTo>
                <a:cubicBezTo>
                  <a:pt x="369" y="301"/>
                  <a:pt x="364" y="305"/>
                  <a:pt x="359" y="307"/>
                </a:cubicBezTo>
                <a:cubicBezTo>
                  <a:pt x="252" y="298"/>
                  <a:pt x="252" y="298"/>
                  <a:pt x="252" y="298"/>
                </a:cubicBezTo>
                <a:cubicBezTo>
                  <a:pt x="251" y="298"/>
                  <a:pt x="250" y="298"/>
                  <a:pt x="249" y="298"/>
                </a:cubicBezTo>
                <a:cubicBezTo>
                  <a:pt x="246" y="299"/>
                  <a:pt x="238" y="299"/>
                  <a:pt x="237" y="290"/>
                </a:cubicBezTo>
                <a:cubicBezTo>
                  <a:pt x="236" y="286"/>
                  <a:pt x="237" y="283"/>
                  <a:pt x="238" y="280"/>
                </a:cubicBezTo>
                <a:cubicBezTo>
                  <a:pt x="239" y="278"/>
                  <a:pt x="241" y="276"/>
                  <a:pt x="244" y="275"/>
                </a:cubicBezTo>
                <a:cubicBezTo>
                  <a:pt x="271" y="271"/>
                  <a:pt x="271" y="271"/>
                  <a:pt x="271" y="271"/>
                </a:cubicBezTo>
                <a:cubicBezTo>
                  <a:pt x="277" y="270"/>
                  <a:pt x="277" y="270"/>
                  <a:pt x="277" y="270"/>
                </a:cubicBezTo>
                <a:cubicBezTo>
                  <a:pt x="279" y="269"/>
                  <a:pt x="281" y="269"/>
                  <a:pt x="283" y="267"/>
                </a:cubicBezTo>
                <a:cubicBezTo>
                  <a:pt x="283" y="267"/>
                  <a:pt x="283" y="267"/>
                  <a:pt x="283" y="267"/>
                </a:cubicBezTo>
                <a:cubicBezTo>
                  <a:pt x="283" y="267"/>
                  <a:pt x="283" y="267"/>
                  <a:pt x="283" y="267"/>
                </a:cubicBezTo>
                <a:cubicBezTo>
                  <a:pt x="283" y="267"/>
                  <a:pt x="284" y="266"/>
                  <a:pt x="284" y="266"/>
                </a:cubicBezTo>
                <a:cubicBezTo>
                  <a:pt x="284" y="266"/>
                  <a:pt x="284" y="266"/>
                  <a:pt x="284" y="266"/>
                </a:cubicBezTo>
                <a:cubicBezTo>
                  <a:pt x="284" y="266"/>
                  <a:pt x="284" y="266"/>
                  <a:pt x="285" y="266"/>
                </a:cubicBezTo>
                <a:cubicBezTo>
                  <a:pt x="285" y="266"/>
                  <a:pt x="285" y="265"/>
                  <a:pt x="285" y="265"/>
                </a:cubicBezTo>
                <a:cubicBezTo>
                  <a:pt x="285" y="265"/>
                  <a:pt x="285" y="265"/>
                  <a:pt x="286" y="265"/>
                </a:cubicBezTo>
                <a:cubicBezTo>
                  <a:pt x="286" y="265"/>
                  <a:pt x="286" y="264"/>
                  <a:pt x="286" y="264"/>
                </a:cubicBezTo>
                <a:cubicBezTo>
                  <a:pt x="286" y="264"/>
                  <a:pt x="287" y="264"/>
                  <a:pt x="287" y="264"/>
                </a:cubicBezTo>
                <a:cubicBezTo>
                  <a:pt x="287" y="264"/>
                  <a:pt x="287" y="263"/>
                  <a:pt x="287" y="263"/>
                </a:cubicBezTo>
                <a:cubicBezTo>
                  <a:pt x="288" y="263"/>
                  <a:pt x="288" y="263"/>
                  <a:pt x="288" y="262"/>
                </a:cubicBezTo>
                <a:cubicBezTo>
                  <a:pt x="288" y="262"/>
                  <a:pt x="289" y="262"/>
                  <a:pt x="289" y="262"/>
                </a:cubicBezTo>
                <a:cubicBezTo>
                  <a:pt x="289" y="262"/>
                  <a:pt x="289" y="261"/>
                  <a:pt x="290" y="261"/>
                </a:cubicBezTo>
                <a:cubicBezTo>
                  <a:pt x="290" y="261"/>
                  <a:pt x="290" y="260"/>
                  <a:pt x="290" y="260"/>
                </a:cubicBezTo>
                <a:cubicBezTo>
                  <a:pt x="291" y="260"/>
                  <a:pt x="291" y="260"/>
                  <a:pt x="291" y="259"/>
                </a:cubicBezTo>
                <a:cubicBezTo>
                  <a:pt x="291" y="259"/>
                  <a:pt x="292" y="259"/>
                  <a:pt x="292" y="259"/>
                </a:cubicBezTo>
                <a:cubicBezTo>
                  <a:pt x="292" y="258"/>
                  <a:pt x="293" y="258"/>
                  <a:pt x="293" y="258"/>
                </a:cubicBezTo>
                <a:cubicBezTo>
                  <a:pt x="293" y="257"/>
                  <a:pt x="293" y="257"/>
                  <a:pt x="294" y="257"/>
                </a:cubicBezTo>
                <a:cubicBezTo>
                  <a:pt x="294" y="256"/>
                  <a:pt x="294" y="256"/>
                  <a:pt x="295" y="256"/>
                </a:cubicBezTo>
                <a:cubicBezTo>
                  <a:pt x="295" y="255"/>
                  <a:pt x="295" y="255"/>
                  <a:pt x="295" y="255"/>
                </a:cubicBezTo>
                <a:cubicBezTo>
                  <a:pt x="296" y="254"/>
                  <a:pt x="296" y="254"/>
                  <a:pt x="296" y="254"/>
                </a:cubicBezTo>
                <a:cubicBezTo>
                  <a:pt x="297" y="253"/>
                  <a:pt x="297" y="253"/>
                  <a:pt x="297" y="253"/>
                </a:cubicBezTo>
                <a:cubicBezTo>
                  <a:pt x="297" y="253"/>
                  <a:pt x="297" y="253"/>
                  <a:pt x="297" y="253"/>
                </a:cubicBezTo>
                <a:cubicBezTo>
                  <a:pt x="297" y="252"/>
                  <a:pt x="298" y="252"/>
                  <a:pt x="298" y="251"/>
                </a:cubicBezTo>
                <a:cubicBezTo>
                  <a:pt x="298" y="251"/>
                  <a:pt x="299" y="251"/>
                  <a:pt x="299" y="250"/>
                </a:cubicBezTo>
                <a:cubicBezTo>
                  <a:pt x="299" y="250"/>
                  <a:pt x="300" y="249"/>
                  <a:pt x="300" y="249"/>
                </a:cubicBezTo>
                <a:cubicBezTo>
                  <a:pt x="300" y="249"/>
                  <a:pt x="300" y="248"/>
                  <a:pt x="301" y="248"/>
                </a:cubicBezTo>
                <a:cubicBezTo>
                  <a:pt x="301" y="247"/>
                  <a:pt x="301" y="247"/>
                  <a:pt x="302" y="246"/>
                </a:cubicBezTo>
                <a:cubicBezTo>
                  <a:pt x="302" y="246"/>
                  <a:pt x="302" y="246"/>
                  <a:pt x="302" y="245"/>
                </a:cubicBezTo>
                <a:cubicBezTo>
                  <a:pt x="303" y="245"/>
                  <a:pt x="303" y="244"/>
                  <a:pt x="303" y="244"/>
                </a:cubicBezTo>
                <a:cubicBezTo>
                  <a:pt x="303" y="243"/>
                  <a:pt x="304" y="243"/>
                  <a:pt x="304" y="243"/>
                </a:cubicBezTo>
                <a:cubicBezTo>
                  <a:pt x="304" y="242"/>
                  <a:pt x="305" y="241"/>
                  <a:pt x="305" y="240"/>
                </a:cubicBezTo>
                <a:cubicBezTo>
                  <a:pt x="305" y="240"/>
                  <a:pt x="305" y="240"/>
                  <a:pt x="305" y="240"/>
                </a:cubicBezTo>
                <a:cubicBezTo>
                  <a:pt x="305" y="240"/>
                  <a:pt x="305" y="240"/>
                  <a:pt x="305" y="240"/>
                </a:cubicBezTo>
                <a:cubicBezTo>
                  <a:pt x="307" y="236"/>
                  <a:pt x="308" y="233"/>
                  <a:pt x="309" y="229"/>
                </a:cubicBezTo>
                <a:cubicBezTo>
                  <a:pt x="310" y="225"/>
                  <a:pt x="310" y="222"/>
                  <a:pt x="310" y="218"/>
                </a:cubicBezTo>
                <a:cubicBezTo>
                  <a:pt x="310" y="217"/>
                  <a:pt x="310" y="216"/>
                  <a:pt x="310" y="216"/>
                </a:cubicBezTo>
                <a:cubicBezTo>
                  <a:pt x="310" y="212"/>
                  <a:pt x="309" y="209"/>
                  <a:pt x="308" y="206"/>
                </a:cubicBezTo>
                <a:cubicBezTo>
                  <a:pt x="307" y="203"/>
                  <a:pt x="305" y="200"/>
                  <a:pt x="304" y="197"/>
                </a:cubicBezTo>
                <a:cubicBezTo>
                  <a:pt x="303" y="196"/>
                  <a:pt x="303" y="196"/>
                  <a:pt x="303" y="195"/>
                </a:cubicBezTo>
                <a:cubicBezTo>
                  <a:pt x="301" y="192"/>
                  <a:pt x="299" y="190"/>
                  <a:pt x="298" y="187"/>
                </a:cubicBezTo>
                <a:cubicBezTo>
                  <a:pt x="296" y="186"/>
                  <a:pt x="295" y="184"/>
                  <a:pt x="293" y="182"/>
                </a:cubicBezTo>
                <a:cubicBezTo>
                  <a:pt x="292" y="181"/>
                  <a:pt x="291" y="180"/>
                  <a:pt x="290" y="178"/>
                </a:cubicBezTo>
                <a:cubicBezTo>
                  <a:pt x="285" y="173"/>
                  <a:pt x="281" y="169"/>
                  <a:pt x="279" y="168"/>
                </a:cubicBezTo>
                <a:cubicBezTo>
                  <a:pt x="279" y="168"/>
                  <a:pt x="278" y="167"/>
                  <a:pt x="278" y="167"/>
                </a:cubicBezTo>
                <a:cubicBezTo>
                  <a:pt x="278" y="167"/>
                  <a:pt x="277" y="167"/>
                  <a:pt x="276" y="166"/>
                </a:cubicBezTo>
                <a:cubicBezTo>
                  <a:pt x="266" y="160"/>
                  <a:pt x="266" y="160"/>
                  <a:pt x="266" y="160"/>
                </a:cubicBezTo>
                <a:cubicBezTo>
                  <a:pt x="265" y="160"/>
                  <a:pt x="237" y="150"/>
                  <a:pt x="237" y="150"/>
                </a:cubicBezTo>
                <a:cubicBezTo>
                  <a:pt x="195" y="136"/>
                  <a:pt x="195" y="136"/>
                  <a:pt x="195" y="136"/>
                </a:cubicBezTo>
                <a:cubicBezTo>
                  <a:pt x="195" y="136"/>
                  <a:pt x="195" y="136"/>
                  <a:pt x="195" y="136"/>
                </a:cubicBezTo>
                <a:cubicBezTo>
                  <a:pt x="165" y="126"/>
                  <a:pt x="165" y="126"/>
                  <a:pt x="165" y="126"/>
                </a:cubicBezTo>
                <a:cubicBezTo>
                  <a:pt x="162" y="125"/>
                  <a:pt x="160" y="123"/>
                  <a:pt x="159" y="121"/>
                </a:cubicBezTo>
                <a:cubicBezTo>
                  <a:pt x="158" y="119"/>
                  <a:pt x="158" y="116"/>
                  <a:pt x="159" y="113"/>
                </a:cubicBezTo>
                <a:cubicBezTo>
                  <a:pt x="160" y="109"/>
                  <a:pt x="163" y="107"/>
                  <a:pt x="167" y="106"/>
                </a:cubicBezTo>
                <a:cubicBezTo>
                  <a:pt x="169" y="106"/>
                  <a:pt x="170" y="106"/>
                  <a:pt x="172" y="107"/>
                </a:cubicBezTo>
                <a:cubicBezTo>
                  <a:pt x="172" y="107"/>
                  <a:pt x="172" y="107"/>
                  <a:pt x="172" y="107"/>
                </a:cubicBezTo>
                <a:cubicBezTo>
                  <a:pt x="197" y="114"/>
                  <a:pt x="197" y="114"/>
                  <a:pt x="197" y="114"/>
                </a:cubicBezTo>
                <a:cubicBezTo>
                  <a:pt x="198" y="114"/>
                  <a:pt x="199" y="114"/>
                  <a:pt x="199" y="114"/>
                </a:cubicBezTo>
                <a:cubicBezTo>
                  <a:pt x="199" y="114"/>
                  <a:pt x="199" y="114"/>
                  <a:pt x="199" y="114"/>
                </a:cubicBezTo>
                <a:cubicBezTo>
                  <a:pt x="200" y="114"/>
                  <a:pt x="200" y="114"/>
                  <a:pt x="201" y="114"/>
                </a:cubicBezTo>
                <a:cubicBezTo>
                  <a:pt x="201" y="114"/>
                  <a:pt x="201" y="114"/>
                  <a:pt x="201" y="114"/>
                </a:cubicBezTo>
                <a:cubicBezTo>
                  <a:pt x="201" y="114"/>
                  <a:pt x="202" y="114"/>
                  <a:pt x="202" y="114"/>
                </a:cubicBezTo>
                <a:cubicBezTo>
                  <a:pt x="202" y="114"/>
                  <a:pt x="202" y="114"/>
                  <a:pt x="203" y="114"/>
                </a:cubicBezTo>
                <a:cubicBezTo>
                  <a:pt x="203" y="114"/>
                  <a:pt x="204" y="114"/>
                  <a:pt x="204" y="114"/>
                </a:cubicBezTo>
                <a:cubicBezTo>
                  <a:pt x="204" y="114"/>
                  <a:pt x="204" y="114"/>
                  <a:pt x="204" y="114"/>
                </a:cubicBezTo>
                <a:cubicBezTo>
                  <a:pt x="205" y="114"/>
                  <a:pt x="205" y="114"/>
                  <a:pt x="205" y="114"/>
                </a:cubicBezTo>
                <a:cubicBezTo>
                  <a:pt x="206" y="114"/>
                  <a:pt x="206" y="113"/>
                  <a:pt x="206" y="113"/>
                </a:cubicBezTo>
                <a:cubicBezTo>
                  <a:pt x="206" y="113"/>
                  <a:pt x="207" y="113"/>
                  <a:pt x="207" y="113"/>
                </a:cubicBezTo>
                <a:cubicBezTo>
                  <a:pt x="207" y="113"/>
                  <a:pt x="207" y="113"/>
                  <a:pt x="207" y="113"/>
                </a:cubicBezTo>
                <a:cubicBezTo>
                  <a:pt x="208" y="113"/>
                  <a:pt x="208" y="112"/>
                  <a:pt x="209" y="112"/>
                </a:cubicBezTo>
                <a:cubicBezTo>
                  <a:pt x="209" y="112"/>
                  <a:pt x="209" y="112"/>
                  <a:pt x="209" y="112"/>
                </a:cubicBezTo>
                <a:cubicBezTo>
                  <a:pt x="209" y="112"/>
                  <a:pt x="209" y="111"/>
                  <a:pt x="210" y="111"/>
                </a:cubicBezTo>
                <a:cubicBezTo>
                  <a:pt x="210" y="111"/>
                  <a:pt x="210" y="111"/>
                  <a:pt x="210" y="111"/>
                </a:cubicBezTo>
                <a:cubicBezTo>
                  <a:pt x="210" y="111"/>
                  <a:pt x="210" y="111"/>
                  <a:pt x="210" y="111"/>
                </a:cubicBezTo>
                <a:cubicBezTo>
                  <a:pt x="210" y="110"/>
                  <a:pt x="211" y="110"/>
                  <a:pt x="211" y="110"/>
                </a:cubicBezTo>
                <a:cubicBezTo>
                  <a:pt x="211" y="110"/>
                  <a:pt x="211" y="110"/>
                  <a:pt x="211" y="110"/>
                </a:cubicBezTo>
                <a:cubicBezTo>
                  <a:pt x="212" y="109"/>
                  <a:pt x="212" y="108"/>
                  <a:pt x="213" y="107"/>
                </a:cubicBezTo>
                <a:cubicBezTo>
                  <a:pt x="213" y="107"/>
                  <a:pt x="213" y="107"/>
                  <a:pt x="213" y="107"/>
                </a:cubicBezTo>
                <a:cubicBezTo>
                  <a:pt x="213" y="106"/>
                  <a:pt x="213" y="106"/>
                  <a:pt x="213" y="106"/>
                </a:cubicBezTo>
                <a:cubicBezTo>
                  <a:pt x="214" y="105"/>
                  <a:pt x="214" y="105"/>
                  <a:pt x="214" y="105"/>
                </a:cubicBezTo>
                <a:cubicBezTo>
                  <a:pt x="214" y="105"/>
                  <a:pt x="214" y="105"/>
                  <a:pt x="214" y="105"/>
                </a:cubicBezTo>
                <a:cubicBezTo>
                  <a:pt x="214" y="104"/>
                  <a:pt x="214" y="104"/>
                  <a:pt x="214" y="104"/>
                </a:cubicBezTo>
                <a:cubicBezTo>
                  <a:pt x="214" y="104"/>
                  <a:pt x="214" y="104"/>
                  <a:pt x="214" y="103"/>
                </a:cubicBezTo>
                <a:cubicBezTo>
                  <a:pt x="214" y="103"/>
                  <a:pt x="214" y="103"/>
                  <a:pt x="214" y="102"/>
                </a:cubicBezTo>
                <a:cubicBezTo>
                  <a:pt x="214" y="102"/>
                  <a:pt x="214" y="102"/>
                  <a:pt x="214" y="102"/>
                </a:cubicBezTo>
                <a:cubicBezTo>
                  <a:pt x="214" y="101"/>
                  <a:pt x="214" y="101"/>
                  <a:pt x="214" y="100"/>
                </a:cubicBezTo>
                <a:cubicBezTo>
                  <a:pt x="214" y="100"/>
                  <a:pt x="214" y="100"/>
                  <a:pt x="214" y="100"/>
                </a:cubicBezTo>
                <a:cubicBezTo>
                  <a:pt x="214" y="100"/>
                  <a:pt x="214" y="99"/>
                  <a:pt x="214" y="99"/>
                </a:cubicBezTo>
                <a:cubicBezTo>
                  <a:pt x="214" y="99"/>
                  <a:pt x="214" y="99"/>
                  <a:pt x="214" y="99"/>
                </a:cubicBezTo>
                <a:cubicBezTo>
                  <a:pt x="214" y="98"/>
                  <a:pt x="214" y="98"/>
                  <a:pt x="214" y="98"/>
                </a:cubicBezTo>
                <a:cubicBezTo>
                  <a:pt x="214" y="98"/>
                  <a:pt x="214" y="98"/>
                  <a:pt x="214" y="98"/>
                </a:cubicBezTo>
                <a:cubicBezTo>
                  <a:pt x="209" y="72"/>
                  <a:pt x="193" y="51"/>
                  <a:pt x="171" y="41"/>
                </a:cubicBezTo>
                <a:cubicBezTo>
                  <a:pt x="168" y="40"/>
                  <a:pt x="165" y="39"/>
                  <a:pt x="161" y="38"/>
                </a:cubicBezTo>
                <a:cubicBezTo>
                  <a:pt x="158" y="37"/>
                  <a:pt x="155" y="36"/>
                  <a:pt x="152" y="36"/>
                </a:cubicBezTo>
                <a:cubicBezTo>
                  <a:pt x="151" y="36"/>
                  <a:pt x="150" y="36"/>
                  <a:pt x="149" y="36"/>
                </a:cubicBezTo>
                <a:cubicBezTo>
                  <a:pt x="148" y="36"/>
                  <a:pt x="147" y="36"/>
                  <a:pt x="145" y="36"/>
                </a:cubicBezTo>
                <a:cubicBezTo>
                  <a:pt x="107" y="36"/>
                  <a:pt x="75" y="71"/>
                  <a:pt x="75" y="115"/>
                </a:cubicBezTo>
                <a:cubicBezTo>
                  <a:pt x="75" y="159"/>
                  <a:pt x="107" y="194"/>
                  <a:pt x="145" y="194"/>
                </a:cubicBezTo>
                <a:cubicBezTo>
                  <a:pt x="147" y="194"/>
                  <a:pt x="148" y="194"/>
                  <a:pt x="149" y="194"/>
                </a:cubicBezTo>
                <a:cubicBezTo>
                  <a:pt x="149" y="194"/>
                  <a:pt x="150" y="194"/>
                  <a:pt x="150" y="194"/>
                </a:cubicBezTo>
                <a:cubicBezTo>
                  <a:pt x="151" y="194"/>
                  <a:pt x="151" y="194"/>
                  <a:pt x="152" y="194"/>
                </a:cubicBezTo>
                <a:cubicBezTo>
                  <a:pt x="152" y="194"/>
                  <a:pt x="152" y="194"/>
                  <a:pt x="152" y="194"/>
                </a:cubicBezTo>
                <a:cubicBezTo>
                  <a:pt x="152" y="201"/>
                  <a:pt x="152" y="201"/>
                  <a:pt x="152" y="201"/>
                </a:cubicBezTo>
                <a:cubicBezTo>
                  <a:pt x="56" y="206"/>
                  <a:pt x="56" y="206"/>
                  <a:pt x="56" y="206"/>
                </a:cubicBezTo>
                <a:cubicBezTo>
                  <a:pt x="27" y="196"/>
                  <a:pt x="27" y="196"/>
                  <a:pt x="27" y="196"/>
                </a:cubicBezTo>
                <a:cubicBezTo>
                  <a:pt x="27" y="38"/>
                  <a:pt x="27" y="38"/>
                  <a:pt x="27" y="38"/>
                </a:cubicBezTo>
                <a:cubicBezTo>
                  <a:pt x="57" y="26"/>
                  <a:pt x="57" y="26"/>
                  <a:pt x="57" y="26"/>
                </a:cubicBezTo>
                <a:cubicBezTo>
                  <a:pt x="155" y="29"/>
                  <a:pt x="155" y="29"/>
                  <a:pt x="155" y="29"/>
                </a:cubicBezTo>
                <a:cubicBezTo>
                  <a:pt x="156" y="29"/>
                  <a:pt x="157" y="29"/>
                  <a:pt x="159" y="29"/>
                </a:cubicBezTo>
                <a:cubicBezTo>
                  <a:pt x="164" y="27"/>
                  <a:pt x="168" y="22"/>
                  <a:pt x="168" y="16"/>
                </a:cubicBezTo>
                <a:cubicBezTo>
                  <a:pt x="169" y="9"/>
                  <a:pt x="163" y="3"/>
                  <a:pt x="155" y="3"/>
                </a:cubicBezTo>
                <a:cubicBezTo>
                  <a:pt x="55" y="0"/>
                  <a:pt x="55" y="0"/>
                  <a:pt x="55" y="0"/>
                </a:cubicBezTo>
                <a:cubicBezTo>
                  <a:pt x="54" y="0"/>
                  <a:pt x="52" y="0"/>
                  <a:pt x="50" y="1"/>
                </a:cubicBezTo>
                <a:cubicBezTo>
                  <a:pt x="9" y="16"/>
                  <a:pt x="9" y="16"/>
                  <a:pt x="9" y="16"/>
                </a:cubicBezTo>
                <a:cubicBezTo>
                  <a:pt x="4" y="18"/>
                  <a:pt x="0" y="23"/>
                  <a:pt x="0" y="29"/>
                </a:cubicBezTo>
                <a:cubicBezTo>
                  <a:pt x="0" y="206"/>
                  <a:pt x="0" y="206"/>
                  <a:pt x="0" y="206"/>
                </a:cubicBezTo>
                <a:cubicBezTo>
                  <a:pt x="0" y="211"/>
                  <a:pt x="4" y="216"/>
                  <a:pt x="9" y="218"/>
                </a:cubicBezTo>
                <a:cubicBezTo>
                  <a:pt x="50" y="232"/>
                  <a:pt x="50" y="232"/>
                  <a:pt x="50" y="232"/>
                </a:cubicBezTo>
                <a:cubicBezTo>
                  <a:pt x="51" y="232"/>
                  <a:pt x="53" y="232"/>
                  <a:pt x="54" y="232"/>
                </a:cubicBezTo>
                <a:cubicBezTo>
                  <a:pt x="55" y="232"/>
                  <a:pt x="55" y="232"/>
                  <a:pt x="55" y="232"/>
                </a:cubicBezTo>
                <a:cubicBezTo>
                  <a:pt x="166" y="227"/>
                  <a:pt x="166" y="227"/>
                  <a:pt x="166" y="227"/>
                </a:cubicBezTo>
                <a:cubicBezTo>
                  <a:pt x="173" y="227"/>
                  <a:pt x="179" y="221"/>
                  <a:pt x="179" y="214"/>
                </a:cubicBezTo>
                <a:cubicBezTo>
                  <a:pt x="179" y="176"/>
                  <a:pt x="179" y="176"/>
                  <a:pt x="179" y="176"/>
                </a:cubicBezTo>
                <a:cubicBezTo>
                  <a:pt x="179" y="176"/>
                  <a:pt x="179" y="176"/>
                  <a:pt x="179" y="176"/>
                </a:cubicBezTo>
                <a:cubicBezTo>
                  <a:pt x="179" y="176"/>
                  <a:pt x="179" y="175"/>
                  <a:pt x="179" y="175"/>
                </a:cubicBezTo>
                <a:cubicBezTo>
                  <a:pt x="179" y="175"/>
                  <a:pt x="179" y="175"/>
                  <a:pt x="179" y="175"/>
                </a:cubicBezTo>
                <a:cubicBezTo>
                  <a:pt x="179" y="174"/>
                  <a:pt x="179" y="174"/>
                  <a:pt x="179" y="173"/>
                </a:cubicBezTo>
                <a:cubicBezTo>
                  <a:pt x="179" y="173"/>
                  <a:pt x="179" y="173"/>
                  <a:pt x="178" y="173"/>
                </a:cubicBezTo>
                <a:cubicBezTo>
                  <a:pt x="178" y="173"/>
                  <a:pt x="178" y="172"/>
                  <a:pt x="178" y="172"/>
                </a:cubicBezTo>
                <a:cubicBezTo>
                  <a:pt x="178" y="172"/>
                  <a:pt x="178" y="172"/>
                  <a:pt x="178" y="171"/>
                </a:cubicBezTo>
                <a:cubicBezTo>
                  <a:pt x="178" y="171"/>
                  <a:pt x="178" y="171"/>
                  <a:pt x="178" y="170"/>
                </a:cubicBezTo>
                <a:cubicBezTo>
                  <a:pt x="177" y="170"/>
                  <a:pt x="177" y="170"/>
                  <a:pt x="177" y="170"/>
                </a:cubicBezTo>
                <a:cubicBezTo>
                  <a:pt x="177" y="170"/>
                  <a:pt x="177" y="169"/>
                  <a:pt x="177" y="169"/>
                </a:cubicBezTo>
                <a:cubicBezTo>
                  <a:pt x="176" y="168"/>
                  <a:pt x="176" y="168"/>
                  <a:pt x="176" y="168"/>
                </a:cubicBezTo>
                <a:cubicBezTo>
                  <a:pt x="175" y="167"/>
                  <a:pt x="175" y="167"/>
                  <a:pt x="175" y="167"/>
                </a:cubicBezTo>
                <a:cubicBezTo>
                  <a:pt x="175" y="167"/>
                  <a:pt x="175" y="167"/>
                  <a:pt x="175" y="167"/>
                </a:cubicBezTo>
                <a:cubicBezTo>
                  <a:pt x="175" y="167"/>
                  <a:pt x="175" y="167"/>
                  <a:pt x="174" y="166"/>
                </a:cubicBezTo>
                <a:cubicBezTo>
                  <a:pt x="174" y="166"/>
                  <a:pt x="174" y="166"/>
                  <a:pt x="174" y="166"/>
                </a:cubicBezTo>
                <a:cubicBezTo>
                  <a:pt x="174" y="166"/>
                  <a:pt x="173" y="166"/>
                  <a:pt x="173" y="165"/>
                </a:cubicBezTo>
                <a:cubicBezTo>
                  <a:pt x="173" y="165"/>
                  <a:pt x="173" y="165"/>
                  <a:pt x="173" y="165"/>
                </a:cubicBezTo>
                <a:cubicBezTo>
                  <a:pt x="172" y="165"/>
                  <a:pt x="172" y="165"/>
                  <a:pt x="172" y="165"/>
                </a:cubicBezTo>
                <a:cubicBezTo>
                  <a:pt x="171" y="164"/>
                  <a:pt x="171" y="164"/>
                  <a:pt x="171" y="164"/>
                </a:cubicBezTo>
                <a:cubicBezTo>
                  <a:pt x="171" y="164"/>
                  <a:pt x="171" y="164"/>
                  <a:pt x="170" y="164"/>
                </a:cubicBezTo>
                <a:cubicBezTo>
                  <a:pt x="170" y="164"/>
                  <a:pt x="170" y="164"/>
                  <a:pt x="170" y="164"/>
                </a:cubicBezTo>
                <a:cubicBezTo>
                  <a:pt x="169" y="164"/>
                  <a:pt x="169" y="164"/>
                  <a:pt x="169" y="163"/>
                </a:cubicBezTo>
                <a:cubicBezTo>
                  <a:pt x="169" y="163"/>
                  <a:pt x="168" y="163"/>
                  <a:pt x="168" y="163"/>
                </a:cubicBezTo>
                <a:cubicBezTo>
                  <a:pt x="167" y="163"/>
                  <a:pt x="166" y="163"/>
                  <a:pt x="165" y="163"/>
                </a:cubicBezTo>
                <a:cubicBezTo>
                  <a:pt x="165" y="163"/>
                  <a:pt x="165" y="163"/>
                  <a:pt x="165" y="163"/>
                </a:cubicBezTo>
                <a:cubicBezTo>
                  <a:pt x="164" y="163"/>
                  <a:pt x="164" y="163"/>
                  <a:pt x="164" y="163"/>
                </a:cubicBezTo>
                <a:cubicBezTo>
                  <a:pt x="164" y="163"/>
                  <a:pt x="163" y="163"/>
                  <a:pt x="163" y="163"/>
                </a:cubicBezTo>
                <a:cubicBezTo>
                  <a:pt x="163" y="163"/>
                  <a:pt x="162" y="164"/>
                  <a:pt x="162" y="164"/>
                </a:cubicBezTo>
                <a:cubicBezTo>
                  <a:pt x="162" y="164"/>
                  <a:pt x="162" y="164"/>
                  <a:pt x="162" y="164"/>
                </a:cubicBezTo>
                <a:cubicBezTo>
                  <a:pt x="161" y="164"/>
                  <a:pt x="161" y="164"/>
                  <a:pt x="160" y="164"/>
                </a:cubicBezTo>
                <a:cubicBezTo>
                  <a:pt x="156" y="166"/>
                  <a:pt x="151" y="167"/>
                  <a:pt x="145" y="167"/>
                </a:cubicBezTo>
                <a:cubicBezTo>
                  <a:pt x="122" y="167"/>
                  <a:pt x="102" y="144"/>
                  <a:pt x="102" y="115"/>
                </a:cubicBezTo>
                <a:cubicBezTo>
                  <a:pt x="102" y="86"/>
                  <a:pt x="122" y="62"/>
                  <a:pt x="145" y="62"/>
                </a:cubicBezTo>
                <a:cubicBezTo>
                  <a:pt x="147" y="62"/>
                  <a:pt x="148" y="62"/>
                  <a:pt x="149" y="63"/>
                </a:cubicBezTo>
                <a:cubicBezTo>
                  <a:pt x="153" y="63"/>
                  <a:pt x="157" y="64"/>
                  <a:pt x="160" y="65"/>
                </a:cubicBezTo>
                <a:cubicBezTo>
                  <a:pt x="160" y="65"/>
                  <a:pt x="160" y="65"/>
                  <a:pt x="160" y="65"/>
                </a:cubicBezTo>
                <a:cubicBezTo>
                  <a:pt x="167" y="69"/>
                  <a:pt x="174" y="74"/>
                  <a:pt x="179" y="81"/>
                </a:cubicBezTo>
                <a:cubicBezTo>
                  <a:pt x="178" y="81"/>
                  <a:pt x="178" y="81"/>
                  <a:pt x="178" y="81"/>
                </a:cubicBezTo>
                <a:cubicBezTo>
                  <a:pt x="178" y="81"/>
                  <a:pt x="178" y="81"/>
                  <a:pt x="177" y="81"/>
                </a:cubicBezTo>
                <a:cubicBezTo>
                  <a:pt x="177" y="81"/>
                  <a:pt x="177" y="81"/>
                  <a:pt x="176" y="80"/>
                </a:cubicBezTo>
                <a:cubicBezTo>
                  <a:pt x="176" y="80"/>
                  <a:pt x="176" y="80"/>
                  <a:pt x="176" y="80"/>
                </a:cubicBezTo>
                <a:cubicBezTo>
                  <a:pt x="175" y="80"/>
                  <a:pt x="175" y="80"/>
                  <a:pt x="174" y="80"/>
                </a:cubicBezTo>
                <a:cubicBezTo>
                  <a:pt x="174" y="80"/>
                  <a:pt x="174" y="80"/>
                  <a:pt x="174" y="80"/>
                </a:cubicBezTo>
                <a:cubicBezTo>
                  <a:pt x="173" y="80"/>
                  <a:pt x="173" y="80"/>
                  <a:pt x="173" y="80"/>
                </a:cubicBezTo>
                <a:cubicBezTo>
                  <a:pt x="172" y="80"/>
                  <a:pt x="172" y="80"/>
                  <a:pt x="172" y="80"/>
                </a:cubicBezTo>
                <a:cubicBezTo>
                  <a:pt x="171" y="80"/>
                  <a:pt x="171" y="80"/>
                  <a:pt x="171" y="80"/>
                </a:cubicBezTo>
                <a:cubicBezTo>
                  <a:pt x="170" y="80"/>
                  <a:pt x="170" y="80"/>
                  <a:pt x="170" y="80"/>
                </a:cubicBezTo>
                <a:cubicBezTo>
                  <a:pt x="169" y="80"/>
                  <a:pt x="169" y="80"/>
                  <a:pt x="169" y="80"/>
                </a:cubicBezTo>
                <a:cubicBezTo>
                  <a:pt x="168" y="80"/>
                  <a:pt x="168" y="80"/>
                  <a:pt x="168" y="80"/>
                </a:cubicBezTo>
                <a:cubicBezTo>
                  <a:pt x="168" y="80"/>
                  <a:pt x="167" y="80"/>
                  <a:pt x="167" y="80"/>
                </a:cubicBezTo>
                <a:cubicBezTo>
                  <a:pt x="166" y="80"/>
                  <a:pt x="166" y="80"/>
                  <a:pt x="166" y="80"/>
                </a:cubicBezTo>
                <a:cubicBezTo>
                  <a:pt x="165" y="80"/>
                  <a:pt x="165" y="80"/>
                  <a:pt x="164" y="80"/>
                </a:cubicBezTo>
                <a:cubicBezTo>
                  <a:pt x="150" y="82"/>
                  <a:pt x="138" y="91"/>
                  <a:pt x="134" y="105"/>
                </a:cubicBezTo>
                <a:cubicBezTo>
                  <a:pt x="130" y="114"/>
                  <a:pt x="131" y="124"/>
                  <a:pt x="135" y="133"/>
                </a:cubicBezTo>
                <a:cubicBezTo>
                  <a:pt x="140" y="142"/>
                  <a:pt x="147" y="148"/>
                  <a:pt x="157" y="151"/>
                </a:cubicBezTo>
                <a:cubicBezTo>
                  <a:pt x="218" y="172"/>
                  <a:pt x="218" y="172"/>
                  <a:pt x="218" y="172"/>
                </a:cubicBezTo>
                <a:cubicBezTo>
                  <a:pt x="213" y="179"/>
                  <a:pt x="208" y="186"/>
                  <a:pt x="205" y="191"/>
                </a:cubicBezTo>
                <a:cubicBezTo>
                  <a:pt x="195" y="209"/>
                  <a:pt x="198" y="240"/>
                  <a:pt x="216" y="253"/>
                </a:cubicBezTo>
                <a:cubicBezTo>
                  <a:pt x="218" y="254"/>
                  <a:pt x="220" y="256"/>
                  <a:pt x="222" y="258"/>
                </a:cubicBezTo>
                <a:cubicBezTo>
                  <a:pt x="220" y="260"/>
                  <a:pt x="217" y="263"/>
                  <a:pt x="216" y="266"/>
                </a:cubicBezTo>
                <a:cubicBezTo>
                  <a:pt x="210" y="274"/>
                  <a:pt x="209" y="285"/>
                  <a:pt x="210" y="295"/>
                </a:cubicBezTo>
                <a:cubicBezTo>
                  <a:pt x="214" y="315"/>
                  <a:pt x="231" y="327"/>
                  <a:pt x="251" y="325"/>
                </a:cubicBezTo>
                <a:cubicBezTo>
                  <a:pt x="359" y="333"/>
                  <a:pt x="359" y="333"/>
                  <a:pt x="359" y="333"/>
                </a:cubicBezTo>
                <a:cubicBezTo>
                  <a:pt x="359" y="333"/>
                  <a:pt x="360" y="333"/>
                  <a:pt x="360" y="333"/>
                </a:cubicBezTo>
                <a:cubicBezTo>
                  <a:pt x="361" y="333"/>
                  <a:pt x="361" y="333"/>
                  <a:pt x="362" y="333"/>
                </a:cubicBezTo>
                <a:cubicBezTo>
                  <a:pt x="373" y="331"/>
                  <a:pt x="382" y="325"/>
                  <a:pt x="390" y="319"/>
                </a:cubicBezTo>
                <a:cubicBezTo>
                  <a:pt x="395" y="316"/>
                  <a:pt x="400" y="312"/>
                  <a:pt x="404" y="310"/>
                </a:cubicBezTo>
                <a:cubicBezTo>
                  <a:pt x="408" y="308"/>
                  <a:pt x="411" y="305"/>
                  <a:pt x="412" y="301"/>
                </a:cubicBezTo>
                <a:cubicBezTo>
                  <a:pt x="431" y="193"/>
                  <a:pt x="431" y="193"/>
                  <a:pt x="431" y="193"/>
                </a:cubicBezTo>
                <a:cubicBezTo>
                  <a:pt x="432" y="187"/>
                  <a:pt x="429" y="181"/>
                  <a:pt x="424" y="179"/>
                </a:cubicBezTo>
                <a:close/>
                <a:moveTo>
                  <a:pt x="228" y="204"/>
                </a:moveTo>
                <a:cubicBezTo>
                  <a:pt x="231" y="199"/>
                  <a:pt x="237" y="191"/>
                  <a:pt x="245" y="181"/>
                </a:cubicBezTo>
                <a:cubicBezTo>
                  <a:pt x="251" y="183"/>
                  <a:pt x="251" y="183"/>
                  <a:pt x="251" y="183"/>
                </a:cubicBezTo>
                <a:cubicBezTo>
                  <a:pt x="254" y="184"/>
                  <a:pt x="254" y="184"/>
                  <a:pt x="254" y="184"/>
                </a:cubicBezTo>
                <a:cubicBezTo>
                  <a:pt x="261" y="188"/>
                  <a:pt x="261" y="188"/>
                  <a:pt x="261" y="188"/>
                </a:cubicBezTo>
                <a:cubicBezTo>
                  <a:pt x="262" y="189"/>
                  <a:pt x="262" y="189"/>
                  <a:pt x="262" y="189"/>
                </a:cubicBezTo>
                <a:cubicBezTo>
                  <a:pt x="262" y="189"/>
                  <a:pt x="262" y="189"/>
                  <a:pt x="262" y="189"/>
                </a:cubicBezTo>
                <a:cubicBezTo>
                  <a:pt x="262" y="190"/>
                  <a:pt x="261" y="190"/>
                  <a:pt x="261" y="190"/>
                </a:cubicBezTo>
                <a:cubicBezTo>
                  <a:pt x="261" y="191"/>
                  <a:pt x="260" y="191"/>
                  <a:pt x="260" y="192"/>
                </a:cubicBezTo>
                <a:cubicBezTo>
                  <a:pt x="260" y="192"/>
                  <a:pt x="259" y="193"/>
                  <a:pt x="259" y="193"/>
                </a:cubicBezTo>
                <a:cubicBezTo>
                  <a:pt x="259" y="194"/>
                  <a:pt x="258" y="194"/>
                  <a:pt x="258" y="195"/>
                </a:cubicBezTo>
                <a:cubicBezTo>
                  <a:pt x="258" y="195"/>
                  <a:pt x="257" y="195"/>
                  <a:pt x="257" y="196"/>
                </a:cubicBezTo>
                <a:cubicBezTo>
                  <a:pt x="257" y="196"/>
                  <a:pt x="256" y="197"/>
                  <a:pt x="256" y="198"/>
                </a:cubicBezTo>
                <a:cubicBezTo>
                  <a:pt x="256" y="198"/>
                  <a:pt x="256" y="198"/>
                  <a:pt x="256" y="198"/>
                </a:cubicBezTo>
                <a:cubicBezTo>
                  <a:pt x="255" y="199"/>
                  <a:pt x="255" y="200"/>
                  <a:pt x="254" y="200"/>
                </a:cubicBezTo>
                <a:cubicBezTo>
                  <a:pt x="254" y="201"/>
                  <a:pt x="254" y="201"/>
                  <a:pt x="254" y="201"/>
                </a:cubicBezTo>
                <a:cubicBezTo>
                  <a:pt x="254" y="202"/>
                  <a:pt x="254" y="202"/>
                  <a:pt x="253" y="203"/>
                </a:cubicBezTo>
                <a:cubicBezTo>
                  <a:pt x="253" y="203"/>
                  <a:pt x="253" y="203"/>
                  <a:pt x="253" y="203"/>
                </a:cubicBezTo>
                <a:cubicBezTo>
                  <a:pt x="253" y="204"/>
                  <a:pt x="253" y="204"/>
                  <a:pt x="252" y="205"/>
                </a:cubicBezTo>
                <a:cubicBezTo>
                  <a:pt x="252" y="205"/>
                  <a:pt x="252" y="205"/>
                  <a:pt x="252" y="205"/>
                </a:cubicBezTo>
                <a:cubicBezTo>
                  <a:pt x="252" y="206"/>
                  <a:pt x="252" y="206"/>
                  <a:pt x="252" y="207"/>
                </a:cubicBezTo>
                <a:cubicBezTo>
                  <a:pt x="252" y="207"/>
                  <a:pt x="252" y="207"/>
                  <a:pt x="252" y="207"/>
                </a:cubicBezTo>
                <a:cubicBezTo>
                  <a:pt x="251" y="208"/>
                  <a:pt x="251" y="208"/>
                  <a:pt x="251" y="209"/>
                </a:cubicBezTo>
                <a:cubicBezTo>
                  <a:pt x="251" y="209"/>
                  <a:pt x="251" y="209"/>
                  <a:pt x="251" y="209"/>
                </a:cubicBezTo>
                <a:cubicBezTo>
                  <a:pt x="251" y="210"/>
                  <a:pt x="251" y="210"/>
                  <a:pt x="251" y="211"/>
                </a:cubicBezTo>
                <a:cubicBezTo>
                  <a:pt x="251" y="211"/>
                  <a:pt x="251" y="211"/>
                  <a:pt x="251" y="211"/>
                </a:cubicBezTo>
                <a:cubicBezTo>
                  <a:pt x="251" y="212"/>
                  <a:pt x="251" y="212"/>
                  <a:pt x="251" y="213"/>
                </a:cubicBezTo>
                <a:cubicBezTo>
                  <a:pt x="251" y="213"/>
                  <a:pt x="251" y="213"/>
                  <a:pt x="251" y="213"/>
                </a:cubicBezTo>
                <a:cubicBezTo>
                  <a:pt x="251" y="214"/>
                  <a:pt x="251" y="214"/>
                  <a:pt x="251" y="214"/>
                </a:cubicBezTo>
                <a:cubicBezTo>
                  <a:pt x="251" y="214"/>
                  <a:pt x="251" y="215"/>
                  <a:pt x="251" y="215"/>
                </a:cubicBezTo>
                <a:cubicBezTo>
                  <a:pt x="252" y="215"/>
                  <a:pt x="252" y="216"/>
                  <a:pt x="252" y="216"/>
                </a:cubicBezTo>
                <a:cubicBezTo>
                  <a:pt x="252" y="216"/>
                  <a:pt x="252" y="216"/>
                  <a:pt x="252" y="216"/>
                </a:cubicBezTo>
                <a:cubicBezTo>
                  <a:pt x="252" y="217"/>
                  <a:pt x="252" y="218"/>
                  <a:pt x="253" y="218"/>
                </a:cubicBezTo>
                <a:cubicBezTo>
                  <a:pt x="253" y="219"/>
                  <a:pt x="253" y="219"/>
                  <a:pt x="254" y="220"/>
                </a:cubicBezTo>
                <a:cubicBezTo>
                  <a:pt x="255" y="221"/>
                  <a:pt x="256" y="222"/>
                  <a:pt x="258" y="224"/>
                </a:cubicBezTo>
                <a:cubicBezTo>
                  <a:pt x="269" y="233"/>
                  <a:pt x="269" y="233"/>
                  <a:pt x="269" y="233"/>
                </a:cubicBezTo>
                <a:cubicBezTo>
                  <a:pt x="269" y="233"/>
                  <a:pt x="269" y="233"/>
                  <a:pt x="269" y="233"/>
                </a:cubicBezTo>
                <a:cubicBezTo>
                  <a:pt x="269" y="233"/>
                  <a:pt x="269" y="233"/>
                  <a:pt x="269" y="233"/>
                </a:cubicBezTo>
                <a:cubicBezTo>
                  <a:pt x="275" y="237"/>
                  <a:pt x="275" y="237"/>
                  <a:pt x="275" y="237"/>
                </a:cubicBezTo>
                <a:cubicBezTo>
                  <a:pt x="275" y="238"/>
                  <a:pt x="274" y="238"/>
                  <a:pt x="274" y="238"/>
                </a:cubicBezTo>
                <a:cubicBezTo>
                  <a:pt x="274" y="239"/>
                  <a:pt x="274" y="239"/>
                  <a:pt x="273" y="239"/>
                </a:cubicBezTo>
                <a:cubicBezTo>
                  <a:pt x="273" y="240"/>
                  <a:pt x="273" y="240"/>
                  <a:pt x="273" y="240"/>
                </a:cubicBezTo>
                <a:cubicBezTo>
                  <a:pt x="272" y="241"/>
                  <a:pt x="272" y="241"/>
                  <a:pt x="272" y="241"/>
                </a:cubicBezTo>
                <a:cubicBezTo>
                  <a:pt x="271" y="241"/>
                  <a:pt x="271" y="242"/>
                  <a:pt x="271" y="242"/>
                </a:cubicBezTo>
                <a:cubicBezTo>
                  <a:pt x="271" y="242"/>
                  <a:pt x="270" y="242"/>
                  <a:pt x="270" y="243"/>
                </a:cubicBezTo>
                <a:cubicBezTo>
                  <a:pt x="270" y="243"/>
                  <a:pt x="269" y="244"/>
                  <a:pt x="269" y="244"/>
                </a:cubicBezTo>
                <a:cubicBezTo>
                  <a:pt x="253" y="247"/>
                  <a:pt x="253" y="247"/>
                  <a:pt x="253" y="247"/>
                </a:cubicBezTo>
                <a:cubicBezTo>
                  <a:pt x="246" y="241"/>
                  <a:pt x="237" y="235"/>
                  <a:pt x="231" y="231"/>
                </a:cubicBezTo>
                <a:cubicBezTo>
                  <a:pt x="226" y="228"/>
                  <a:pt x="224" y="213"/>
                  <a:pt x="228" y="204"/>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6" name="Freeform 596"/>
          <p:cNvSpPr>
            <a:spLocks noEditPoints="1"/>
          </p:cNvSpPr>
          <p:nvPr userDrawn="1"/>
        </p:nvSpPr>
        <p:spPr bwMode="auto">
          <a:xfrm>
            <a:off x="7887529" y="2757828"/>
            <a:ext cx="348944" cy="389334"/>
          </a:xfrm>
          <a:custGeom>
            <a:avLst/>
            <a:gdLst/>
            <a:ahLst/>
            <a:cxnLst>
              <a:cxn ang="0">
                <a:pos x="157" y="15"/>
              </a:cxn>
              <a:cxn ang="0">
                <a:pos x="154" y="35"/>
              </a:cxn>
              <a:cxn ang="0">
                <a:pos x="22" y="68"/>
              </a:cxn>
              <a:cxn ang="0">
                <a:pos x="0" y="99"/>
              </a:cxn>
              <a:cxn ang="0">
                <a:pos x="25" y="164"/>
              </a:cxn>
              <a:cxn ang="0">
                <a:pos x="72" y="402"/>
              </a:cxn>
              <a:cxn ang="0">
                <a:pos x="207" y="461"/>
              </a:cxn>
              <a:cxn ang="0">
                <a:pos x="323" y="432"/>
              </a:cxn>
              <a:cxn ang="0">
                <a:pos x="344" y="401"/>
              </a:cxn>
              <a:cxn ang="0">
                <a:pos x="370" y="153"/>
              </a:cxn>
              <a:cxn ang="0">
                <a:pos x="207" y="177"/>
              </a:cxn>
              <a:cxn ang="0">
                <a:pos x="98" y="179"/>
              </a:cxn>
              <a:cxn ang="0">
                <a:pos x="207" y="204"/>
              </a:cxn>
              <a:cxn ang="0">
                <a:pos x="317" y="397"/>
              </a:cxn>
              <a:cxn ang="0">
                <a:pos x="305" y="412"/>
              </a:cxn>
              <a:cxn ang="0">
                <a:pos x="99" y="401"/>
              </a:cxn>
              <a:cxn ang="0">
                <a:pos x="66" y="162"/>
              </a:cxn>
              <a:cxn ang="0">
                <a:pos x="41" y="143"/>
              </a:cxn>
              <a:cxn ang="0">
                <a:pos x="27" y="98"/>
              </a:cxn>
              <a:cxn ang="0">
                <a:pos x="167" y="61"/>
              </a:cxn>
              <a:cxn ang="0">
                <a:pos x="182" y="27"/>
              </a:cxn>
              <a:cxn ang="0">
                <a:pos x="232" y="27"/>
              </a:cxn>
              <a:cxn ang="0">
                <a:pos x="248" y="61"/>
              </a:cxn>
              <a:cxn ang="0">
                <a:pos x="388" y="98"/>
              </a:cxn>
              <a:cxn ang="0">
                <a:pos x="385" y="130"/>
              </a:cxn>
              <a:cxn ang="0">
                <a:pos x="412" y="132"/>
              </a:cxn>
              <a:cxn ang="0">
                <a:pos x="414" y="87"/>
              </a:cxn>
              <a:cxn ang="0">
                <a:pos x="357" y="53"/>
              </a:cxn>
              <a:cxn ang="0">
                <a:pos x="258" y="17"/>
              </a:cxn>
              <a:cxn ang="0">
                <a:pos x="241" y="0"/>
              </a:cxn>
              <a:cxn ang="0">
                <a:pos x="207" y="0"/>
              </a:cxn>
              <a:cxn ang="0">
                <a:pos x="241" y="27"/>
              </a:cxn>
            </a:cxnLst>
            <a:rect l="0" t="0" r="r" b="b"/>
            <a:pathLst>
              <a:path w="415" h="461">
                <a:moveTo>
                  <a:pt x="174" y="0"/>
                </a:moveTo>
                <a:cubicBezTo>
                  <a:pt x="165" y="0"/>
                  <a:pt x="159" y="8"/>
                  <a:pt x="157" y="15"/>
                </a:cubicBezTo>
                <a:cubicBezTo>
                  <a:pt x="157" y="15"/>
                  <a:pt x="156" y="16"/>
                  <a:pt x="156" y="17"/>
                </a:cubicBezTo>
                <a:cubicBezTo>
                  <a:pt x="156" y="17"/>
                  <a:pt x="155" y="26"/>
                  <a:pt x="154" y="35"/>
                </a:cubicBezTo>
                <a:cubicBezTo>
                  <a:pt x="112" y="37"/>
                  <a:pt x="76" y="47"/>
                  <a:pt x="58" y="53"/>
                </a:cubicBezTo>
                <a:cubicBezTo>
                  <a:pt x="44" y="58"/>
                  <a:pt x="31" y="63"/>
                  <a:pt x="22" y="68"/>
                </a:cubicBezTo>
                <a:cubicBezTo>
                  <a:pt x="9" y="74"/>
                  <a:pt x="3" y="80"/>
                  <a:pt x="1" y="87"/>
                </a:cubicBezTo>
                <a:cubicBezTo>
                  <a:pt x="0" y="89"/>
                  <a:pt x="0" y="94"/>
                  <a:pt x="0" y="99"/>
                </a:cubicBezTo>
                <a:cubicBezTo>
                  <a:pt x="0" y="108"/>
                  <a:pt x="1" y="121"/>
                  <a:pt x="3" y="132"/>
                </a:cubicBezTo>
                <a:cubicBezTo>
                  <a:pt x="3" y="136"/>
                  <a:pt x="6" y="150"/>
                  <a:pt x="25" y="164"/>
                </a:cubicBezTo>
                <a:cubicBezTo>
                  <a:pt x="30" y="168"/>
                  <a:pt x="36" y="171"/>
                  <a:pt x="40" y="173"/>
                </a:cubicBezTo>
                <a:cubicBezTo>
                  <a:pt x="45" y="209"/>
                  <a:pt x="68" y="375"/>
                  <a:pt x="72" y="402"/>
                </a:cubicBezTo>
                <a:cubicBezTo>
                  <a:pt x="72" y="402"/>
                  <a:pt x="74" y="411"/>
                  <a:pt x="78" y="417"/>
                </a:cubicBezTo>
                <a:cubicBezTo>
                  <a:pt x="91" y="434"/>
                  <a:pt x="137" y="461"/>
                  <a:pt x="207" y="461"/>
                </a:cubicBezTo>
                <a:cubicBezTo>
                  <a:pt x="281" y="461"/>
                  <a:pt x="305" y="444"/>
                  <a:pt x="320" y="434"/>
                </a:cubicBezTo>
                <a:cubicBezTo>
                  <a:pt x="323" y="432"/>
                  <a:pt x="323" y="432"/>
                  <a:pt x="323" y="432"/>
                </a:cubicBezTo>
                <a:cubicBezTo>
                  <a:pt x="340" y="421"/>
                  <a:pt x="343" y="403"/>
                  <a:pt x="344" y="401"/>
                </a:cubicBezTo>
                <a:cubicBezTo>
                  <a:pt x="344" y="401"/>
                  <a:pt x="344" y="401"/>
                  <a:pt x="344" y="401"/>
                </a:cubicBezTo>
                <a:cubicBezTo>
                  <a:pt x="376" y="166"/>
                  <a:pt x="376" y="166"/>
                  <a:pt x="376" y="166"/>
                </a:cubicBezTo>
                <a:cubicBezTo>
                  <a:pt x="376" y="161"/>
                  <a:pt x="374" y="156"/>
                  <a:pt x="370" y="153"/>
                </a:cubicBezTo>
                <a:cubicBezTo>
                  <a:pt x="366" y="151"/>
                  <a:pt x="361" y="150"/>
                  <a:pt x="357" y="152"/>
                </a:cubicBezTo>
                <a:cubicBezTo>
                  <a:pt x="326" y="167"/>
                  <a:pt x="263" y="177"/>
                  <a:pt x="207" y="177"/>
                </a:cubicBezTo>
                <a:cubicBezTo>
                  <a:pt x="166" y="177"/>
                  <a:pt x="133" y="172"/>
                  <a:pt x="113" y="169"/>
                </a:cubicBezTo>
                <a:cubicBezTo>
                  <a:pt x="106" y="167"/>
                  <a:pt x="99" y="172"/>
                  <a:pt x="98" y="179"/>
                </a:cubicBezTo>
                <a:cubicBezTo>
                  <a:pt x="96" y="186"/>
                  <a:pt x="101" y="193"/>
                  <a:pt x="108" y="195"/>
                </a:cubicBezTo>
                <a:cubicBezTo>
                  <a:pt x="129" y="199"/>
                  <a:pt x="163" y="204"/>
                  <a:pt x="207" y="204"/>
                </a:cubicBezTo>
                <a:cubicBezTo>
                  <a:pt x="249" y="204"/>
                  <a:pt x="305" y="198"/>
                  <a:pt x="346" y="185"/>
                </a:cubicBezTo>
                <a:cubicBezTo>
                  <a:pt x="341" y="222"/>
                  <a:pt x="317" y="396"/>
                  <a:pt x="317" y="397"/>
                </a:cubicBezTo>
                <a:cubicBezTo>
                  <a:pt x="317" y="397"/>
                  <a:pt x="315" y="405"/>
                  <a:pt x="309" y="410"/>
                </a:cubicBezTo>
                <a:cubicBezTo>
                  <a:pt x="305" y="412"/>
                  <a:pt x="305" y="412"/>
                  <a:pt x="305" y="412"/>
                </a:cubicBezTo>
                <a:cubicBezTo>
                  <a:pt x="293" y="420"/>
                  <a:pt x="273" y="434"/>
                  <a:pt x="207" y="434"/>
                </a:cubicBezTo>
                <a:cubicBezTo>
                  <a:pt x="145" y="434"/>
                  <a:pt x="107" y="410"/>
                  <a:pt x="99" y="401"/>
                </a:cubicBezTo>
                <a:cubicBezTo>
                  <a:pt x="99" y="400"/>
                  <a:pt x="99" y="399"/>
                  <a:pt x="98" y="398"/>
                </a:cubicBezTo>
                <a:cubicBezTo>
                  <a:pt x="94" y="369"/>
                  <a:pt x="66" y="165"/>
                  <a:pt x="66" y="162"/>
                </a:cubicBezTo>
                <a:cubicBezTo>
                  <a:pt x="65" y="158"/>
                  <a:pt x="62" y="154"/>
                  <a:pt x="58" y="152"/>
                </a:cubicBezTo>
                <a:cubicBezTo>
                  <a:pt x="58" y="152"/>
                  <a:pt x="48" y="147"/>
                  <a:pt x="41" y="143"/>
                </a:cubicBezTo>
                <a:cubicBezTo>
                  <a:pt x="31" y="135"/>
                  <a:pt x="29" y="129"/>
                  <a:pt x="29" y="129"/>
                </a:cubicBezTo>
                <a:cubicBezTo>
                  <a:pt x="28" y="118"/>
                  <a:pt x="27" y="105"/>
                  <a:pt x="27" y="98"/>
                </a:cubicBezTo>
                <a:cubicBezTo>
                  <a:pt x="27" y="97"/>
                  <a:pt x="27" y="96"/>
                  <a:pt x="27" y="96"/>
                </a:cubicBezTo>
                <a:cubicBezTo>
                  <a:pt x="38" y="87"/>
                  <a:pt x="98" y="63"/>
                  <a:pt x="167" y="61"/>
                </a:cubicBezTo>
                <a:cubicBezTo>
                  <a:pt x="174" y="60"/>
                  <a:pt x="179" y="55"/>
                  <a:pt x="180" y="49"/>
                </a:cubicBezTo>
                <a:cubicBezTo>
                  <a:pt x="180" y="49"/>
                  <a:pt x="181" y="35"/>
                  <a:pt x="182" y="27"/>
                </a:cubicBezTo>
                <a:cubicBezTo>
                  <a:pt x="191" y="27"/>
                  <a:pt x="207" y="27"/>
                  <a:pt x="207" y="27"/>
                </a:cubicBezTo>
                <a:cubicBezTo>
                  <a:pt x="207" y="27"/>
                  <a:pt x="224" y="27"/>
                  <a:pt x="232" y="27"/>
                </a:cubicBezTo>
                <a:cubicBezTo>
                  <a:pt x="233" y="35"/>
                  <a:pt x="235" y="49"/>
                  <a:pt x="235" y="49"/>
                </a:cubicBezTo>
                <a:cubicBezTo>
                  <a:pt x="236" y="55"/>
                  <a:pt x="241" y="60"/>
                  <a:pt x="248" y="61"/>
                </a:cubicBezTo>
                <a:cubicBezTo>
                  <a:pt x="316" y="62"/>
                  <a:pt x="376" y="86"/>
                  <a:pt x="388" y="96"/>
                </a:cubicBezTo>
                <a:cubicBezTo>
                  <a:pt x="388" y="96"/>
                  <a:pt x="388" y="97"/>
                  <a:pt x="388" y="98"/>
                </a:cubicBezTo>
                <a:cubicBezTo>
                  <a:pt x="388" y="105"/>
                  <a:pt x="387" y="118"/>
                  <a:pt x="386" y="129"/>
                </a:cubicBezTo>
                <a:cubicBezTo>
                  <a:pt x="386" y="129"/>
                  <a:pt x="385" y="130"/>
                  <a:pt x="385" y="130"/>
                </a:cubicBezTo>
                <a:cubicBezTo>
                  <a:pt x="385" y="137"/>
                  <a:pt x="390" y="143"/>
                  <a:pt x="397" y="144"/>
                </a:cubicBezTo>
                <a:cubicBezTo>
                  <a:pt x="404" y="144"/>
                  <a:pt x="411" y="139"/>
                  <a:pt x="412" y="132"/>
                </a:cubicBezTo>
                <a:cubicBezTo>
                  <a:pt x="413" y="121"/>
                  <a:pt x="415" y="108"/>
                  <a:pt x="415" y="99"/>
                </a:cubicBezTo>
                <a:cubicBezTo>
                  <a:pt x="415" y="94"/>
                  <a:pt x="414" y="89"/>
                  <a:pt x="414" y="87"/>
                </a:cubicBezTo>
                <a:cubicBezTo>
                  <a:pt x="412" y="80"/>
                  <a:pt x="405" y="74"/>
                  <a:pt x="393" y="68"/>
                </a:cubicBezTo>
                <a:cubicBezTo>
                  <a:pt x="383" y="63"/>
                  <a:pt x="371" y="58"/>
                  <a:pt x="357" y="53"/>
                </a:cubicBezTo>
                <a:cubicBezTo>
                  <a:pt x="339" y="47"/>
                  <a:pt x="303" y="37"/>
                  <a:pt x="260" y="34"/>
                </a:cubicBezTo>
                <a:cubicBezTo>
                  <a:pt x="259" y="26"/>
                  <a:pt x="258" y="17"/>
                  <a:pt x="258" y="17"/>
                </a:cubicBezTo>
                <a:cubicBezTo>
                  <a:pt x="258" y="16"/>
                  <a:pt x="258" y="15"/>
                  <a:pt x="258" y="15"/>
                </a:cubicBezTo>
                <a:cubicBezTo>
                  <a:pt x="256" y="8"/>
                  <a:pt x="250" y="0"/>
                  <a:pt x="241" y="0"/>
                </a:cubicBezTo>
                <a:cubicBezTo>
                  <a:pt x="237" y="0"/>
                  <a:pt x="237" y="0"/>
                  <a:pt x="237" y="0"/>
                </a:cubicBezTo>
                <a:cubicBezTo>
                  <a:pt x="207" y="0"/>
                  <a:pt x="207" y="0"/>
                  <a:pt x="207" y="0"/>
                </a:cubicBezTo>
                <a:cubicBezTo>
                  <a:pt x="207" y="0"/>
                  <a:pt x="174" y="0"/>
                  <a:pt x="174" y="0"/>
                </a:cubicBezTo>
                <a:close/>
                <a:moveTo>
                  <a:pt x="241" y="27"/>
                </a:moveTo>
                <a:cubicBezTo>
                  <a:pt x="241" y="27"/>
                  <a:pt x="241" y="27"/>
                  <a:pt x="241" y="27"/>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7" name="Freeform 604"/>
          <p:cNvSpPr>
            <a:spLocks/>
          </p:cNvSpPr>
          <p:nvPr userDrawn="1"/>
        </p:nvSpPr>
        <p:spPr bwMode="auto">
          <a:xfrm>
            <a:off x="7901826" y="3898265"/>
            <a:ext cx="320361" cy="188119"/>
          </a:xfrm>
          <a:custGeom>
            <a:avLst/>
            <a:gdLst/>
            <a:ahLst/>
            <a:cxnLst>
              <a:cxn ang="0">
                <a:pos x="0" y="146"/>
              </a:cxn>
              <a:cxn ang="0">
                <a:pos x="3" y="156"/>
              </a:cxn>
              <a:cxn ang="0">
                <a:pos x="12" y="160"/>
              </a:cxn>
              <a:cxn ang="0">
                <a:pos x="124" y="160"/>
              </a:cxn>
              <a:cxn ang="0">
                <a:pos x="137" y="147"/>
              </a:cxn>
              <a:cxn ang="0">
                <a:pos x="124" y="135"/>
              </a:cxn>
              <a:cxn ang="0">
                <a:pos x="26" y="135"/>
              </a:cxn>
              <a:cxn ang="0">
                <a:pos x="162" y="24"/>
              </a:cxn>
              <a:cxn ang="0">
                <a:pos x="300" y="163"/>
              </a:cxn>
              <a:cxn ang="0">
                <a:pos x="308" y="174"/>
              </a:cxn>
              <a:cxn ang="0">
                <a:pos x="333" y="185"/>
              </a:cxn>
              <a:cxn ang="0">
                <a:pos x="296" y="190"/>
              </a:cxn>
              <a:cxn ang="0">
                <a:pos x="296" y="190"/>
              </a:cxn>
              <a:cxn ang="0">
                <a:pos x="225" y="180"/>
              </a:cxn>
              <a:cxn ang="0">
                <a:pos x="222" y="180"/>
              </a:cxn>
              <a:cxn ang="0">
                <a:pos x="47" y="180"/>
              </a:cxn>
              <a:cxn ang="0">
                <a:pos x="35" y="192"/>
              </a:cxn>
              <a:cxn ang="0">
                <a:pos x="35" y="208"/>
              </a:cxn>
              <a:cxn ang="0">
                <a:pos x="47" y="221"/>
              </a:cxn>
              <a:cxn ang="0">
                <a:pos x="59" y="208"/>
              </a:cxn>
              <a:cxn ang="0">
                <a:pos x="59" y="204"/>
              </a:cxn>
              <a:cxn ang="0">
                <a:pos x="220" y="204"/>
              </a:cxn>
              <a:cxn ang="0">
                <a:pos x="296" y="215"/>
              </a:cxn>
              <a:cxn ang="0">
                <a:pos x="296" y="215"/>
              </a:cxn>
              <a:cxn ang="0">
                <a:pos x="372" y="198"/>
              </a:cxn>
              <a:cxn ang="0">
                <a:pos x="379" y="187"/>
              </a:cxn>
              <a:cxn ang="0">
                <a:pos x="379" y="187"/>
              </a:cxn>
              <a:cxn ang="0">
                <a:pos x="372" y="176"/>
              </a:cxn>
              <a:cxn ang="0">
                <a:pos x="324" y="155"/>
              </a:cxn>
              <a:cxn ang="0">
                <a:pos x="162" y="0"/>
              </a:cxn>
              <a:cxn ang="0">
                <a:pos x="0" y="146"/>
              </a:cxn>
            </a:cxnLst>
            <a:rect l="0" t="0" r="r" b="b"/>
            <a:pathLst>
              <a:path w="379" h="221">
                <a:moveTo>
                  <a:pt x="0" y="146"/>
                </a:moveTo>
                <a:cubicBezTo>
                  <a:pt x="0" y="150"/>
                  <a:pt x="1" y="153"/>
                  <a:pt x="3" y="156"/>
                </a:cubicBezTo>
                <a:cubicBezTo>
                  <a:pt x="5" y="158"/>
                  <a:pt x="9" y="160"/>
                  <a:pt x="12" y="160"/>
                </a:cubicBezTo>
                <a:cubicBezTo>
                  <a:pt x="124" y="160"/>
                  <a:pt x="124" y="160"/>
                  <a:pt x="124" y="160"/>
                </a:cubicBezTo>
                <a:cubicBezTo>
                  <a:pt x="131" y="160"/>
                  <a:pt x="137" y="154"/>
                  <a:pt x="137" y="147"/>
                </a:cubicBezTo>
                <a:cubicBezTo>
                  <a:pt x="137" y="141"/>
                  <a:pt x="131" y="135"/>
                  <a:pt x="124" y="135"/>
                </a:cubicBezTo>
                <a:cubicBezTo>
                  <a:pt x="124" y="135"/>
                  <a:pt x="48" y="135"/>
                  <a:pt x="26" y="135"/>
                </a:cubicBezTo>
                <a:cubicBezTo>
                  <a:pt x="39" y="71"/>
                  <a:pt x="95" y="24"/>
                  <a:pt x="162" y="24"/>
                </a:cubicBezTo>
                <a:cubicBezTo>
                  <a:pt x="238" y="24"/>
                  <a:pt x="300" y="87"/>
                  <a:pt x="300" y="163"/>
                </a:cubicBezTo>
                <a:cubicBezTo>
                  <a:pt x="300" y="168"/>
                  <a:pt x="303" y="172"/>
                  <a:pt x="308" y="174"/>
                </a:cubicBezTo>
                <a:cubicBezTo>
                  <a:pt x="308" y="174"/>
                  <a:pt x="320" y="180"/>
                  <a:pt x="333" y="185"/>
                </a:cubicBezTo>
                <a:cubicBezTo>
                  <a:pt x="322" y="188"/>
                  <a:pt x="309" y="190"/>
                  <a:pt x="296" y="190"/>
                </a:cubicBezTo>
                <a:cubicBezTo>
                  <a:pt x="296" y="190"/>
                  <a:pt x="296" y="190"/>
                  <a:pt x="296" y="190"/>
                </a:cubicBezTo>
                <a:cubicBezTo>
                  <a:pt x="263" y="190"/>
                  <a:pt x="225" y="180"/>
                  <a:pt x="225" y="180"/>
                </a:cubicBezTo>
                <a:cubicBezTo>
                  <a:pt x="224" y="180"/>
                  <a:pt x="223" y="180"/>
                  <a:pt x="222" y="180"/>
                </a:cubicBezTo>
                <a:cubicBezTo>
                  <a:pt x="47" y="180"/>
                  <a:pt x="47" y="180"/>
                  <a:pt x="47" y="180"/>
                </a:cubicBezTo>
                <a:cubicBezTo>
                  <a:pt x="40" y="180"/>
                  <a:pt x="35" y="185"/>
                  <a:pt x="35" y="192"/>
                </a:cubicBezTo>
                <a:cubicBezTo>
                  <a:pt x="35" y="208"/>
                  <a:pt x="35" y="208"/>
                  <a:pt x="35" y="208"/>
                </a:cubicBezTo>
                <a:cubicBezTo>
                  <a:pt x="35" y="215"/>
                  <a:pt x="40" y="221"/>
                  <a:pt x="47" y="221"/>
                </a:cubicBezTo>
                <a:cubicBezTo>
                  <a:pt x="54" y="221"/>
                  <a:pt x="59" y="215"/>
                  <a:pt x="59" y="208"/>
                </a:cubicBezTo>
                <a:cubicBezTo>
                  <a:pt x="59" y="208"/>
                  <a:pt x="59" y="206"/>
                  <a:pt x="59" y="204"/>
                </a:cubicBezTo>
                <a:cubicBezTo>
                  <a:pt x="80" y="204"/>
                  <a:pt x="217" y="204"/>
                  <a:pt x="220" y="204"/>
                </a:cubicBezTo>
                <a:cubicBezTo>
                  <a:pt x="227" y="206"/>
                  <a:pt x="263" y="215"/>
                  <a:pt x="296" y="215"/>
                </a:cubicBezTo>
                <a:cubicBezTo>
                  <a:pt x="296" y="215"/>
                  <a:pt x="296" y="215"/>
                  <a:pt x="296" y="215"/>
                </a:cubicBezTo>
                <a:cubicBezTo>
                  <a:pt x="333" y="215"/>
                  <a:pt x="370" y="199"/>
                  <a:pt x="372" y="198"/>
                </a:cubicBezTo>
                <a:cubicBezTo>
                  <a:pt x="376" y="196"/>
                  <a:pt x="379" y="192"/>
                  <a:pt x="379" y="187"/>
                </a:cubicBezTo>
                <a:cubicBezTo>
                  <a:pt x="379" y="187"/>
                  <a:pt x="379" y="187"/>
                  <a:pt x="379" y="187"/>
                </a:cubicBezTo>
                <a:cubicBezTo>
                  <a:pt x="379" y="182"/>
                  <a:pt x="376" y="178"/>
                  <a:pt x="372" y="176"/>
                </a:cubicBezTo>
                <a:cubicBezTo>
                  <a:pt x="372" y="176"/>
                  <a:pt x="335" y="159"/>
                  <a:pt x="324" y="155"/>
                </a:cubicBezTo>
                <a:cubicBezTo>
                  <a:pt x="320" y="69"/>
                  <a:pt x="249" y="0"/>
                  <a:pt x="162" y="0"/>
                </a:cubicBezTo>
                <a:cubicBezTo>
                  <a:pt x="78" y="0"/>
                  <a:pt x="8" y="63"/>
                  <a:pt x="0" y="146"/>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8" name="Freeform 620"/>
          <p:cNvSpPr>
            <a:spLocks/>
          </p:cNvSpPr>
          <p:nvPr userDrawn="1"/>
        </p:nvSpPr>
        <p:spPr bwMode="auto">
          <a:xfrm>
            <a:off x="7885153" y="2330729"/>
            <a:ext cx="353707" cy="210741"/>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9" name="Freeform 656"/>
          <p:cNvSpPr>
            <a:spLocks/>
          </p:cNvSpPr>
          <p:nvPr userDrawn="1"/>
        </p:nvSpPr>
        <p:spPr bwMode="auto">
          <a:xfrm>
            <a:off x="7869666" y="1311403"/>
            <a:ext cx="384672" cy="383381"/>
          </a:xfrm>
          <a:custGeom>
            <a:avLst/>
            <a:gdLst/>
            <a:ahLst/>
            <a:cxnLst>
              <a:cxn ang="0">
                <a:pos x="227" y="1"/>
              </a:cxn>
              <a:cxn ang="0">
                <a:pos x="11" y="46"/>
              </a:cxn>
              <a:cxn ang="0">
                <a:pos x="1" y="54"/>
              </a:cxn>
              <a:cxn ang="0">
                <a:pos x="0" y="59"/>
              </a:cxn>
              <a:cxn ang="0">
                <a:pos x="2" y="66"/>
              </a:cxn>
              <a:cxn ang="0">
                <a:pos x="45" y="147"/>
              </a:cxn>
              <a:cxn ang="0">
                <a:pos x="45" y="330"/>
              </a:cxn>
              <a:cxn ang="0">
                <a:pos x="50" y="341"/>
              </a:cxn>
              <a:cxn ang="0">
                <a:pos x="186" y="450"/>
              </a:cxn>
              <a:cxn ang="0">
                <a:pos x="200" y="452"/>
              </a:cxn>
              <a:cxn ang="0">
                <a:pos x="208" y="440"/>
              </a:cxn>
              <a:cxn ang="0">
                <a:pos x="208" y="240"/>
              </a:cxn>
              <a:cxn ang="0">
                <a:pos x="250" y="194"/>
              </a:cxn>
              <a:cxn ang="0">
                <a:pos x="368" y="163"/>
              </a:cxn>
              <a:cxn ang="0">
                <a:pos x="378" y="150"/>
              </a:cxn>
              <a:cxn ang="0">
                <a:pos x="377" y="147"/>
              </a:cxn>
              <a:cxn ang="0">
                <a:pos x="361" y="137"/>
              </a:cxn>
              <a:cxn ang="0">
                <a:pos x="240" y="169"/>
              </a:cxn>
              <a:cxn ang="0">
                <a:pos x="234" y="173"/>
              </a:cxn>
              <a:cxn ang="0">
                <a:pos x="184" y="225"/>
              </a:cxn>
              <a:cxn ang="0">
                <a:pos x="181" y="235"/>
              </a:cxn>
              <a:cxn ang="0">
                <a:pos x="181" y="412"/>
              </a:cxn>
              <a:cxn ang="0">
                <a:pos x="72" y="324"/>
              </a:cxn>
              <a:cxn ang="0">
                <a:pos x="72" y="143"/>
              </a:cxn>
              <a:cxn ang="0">
                <a:pos x="70" y="137"/>
              </a:cxn>
              <a:cxn ang="0">
                <a:pos x="34" y="69"/>
              </a:cxn>
              <a:cxn ang="0">
                <a:pos x="224" y="29"/>
              </a:cxn>
              <a:cxn ang="0">
                <a:pos x="265" y="91"/>
              </a:cxn>
              <a:cxn ang="0">
                <a:pos x="273" y="97"/>
              </a:cxn>
              <a:cxn ang="0">
                <a:pos x="420" y="130"/>
              </a:cxn>
              <a:cxn ang="0">
                <a:pos x="364" y="218"/>
              </a:cxn>
              <a:cxn ang="0">
                <a:pos x="362" y="225"/>
              </a:cxn>
              <a:cxn ang="0">
                <a:pos x="361" y="372"/>
              </a:cxn>
              <a:cxn ang="0">
                <a:pos x="242" y="414"/>
              </a:cxn>
              <a:cxn ang="0">
                <a:pos x="233" y="426"/>
              </a:cxn>
              <a:cxn ang="0">
                <a:pos x="234" y="431"/>
              </a:cxn>
              <a:cxn ang="0">
                <a:pos x="251" y="439"/>
              </a:cxn>
              <a:cxn ang="0">
                <a:pos x="379" y="394"/>
              </a:cxn>
              <a:cxn ang="0">
                <a:pos x="388" y="381"/>
              </a:cxn>
              <a:cxn ang="0">
                <a:pos x="388" y="229"/>
              </a:cxn>
              <a:cxn ang="0">
                <a:pos x="452" y="129"/>
              </a:cxn>
              <a:cxn ang="0">
                <a:pos x="455" y="122"/>
              </a:cxn>
              <a:cxn ang="0">
                <a:pos x="454" y="117"/>
              </a:cxn>
              <a:cxn ang="0">
                <a:pos x="444" y="109"/>
              </a:cxn>
              <a:cxn ang="0">
                <a:pos x="284" y="72"/>
              </a:cxn>
              <a:cxn ang="0">
                <a:pos x="241" y="7"/>
              </a:cxn>
              <a:cxn ang="0">
                <a:pos x="227" y="1"/>
              </a:cxn>
            </a:cxnLst>
            <a:rect l="0" t="0" r="r" b="b"/>
            <a:pathLst>
              <a:path w="455" h="454">
                <a:moveTo>
                  <a:pt x="227" y="1"/>
                </a:moveTo>
                <a:cubicBezTo>
                  <a:pt x="11" y="46"/>
                  <a:pt x="11" y="46"/>
                  <a:pt x="11" y="46"/>
                </a:cubicBezTo>
                <a:cubicBezTo>
                  <a:pt x="7" y="47"/>
                  <a:pt x="3" y="50"/>
                  <a:pt x="1" y="54"/>
                </a:cubicBezTo>
                <a:cubicBezTo>
                  <a:pt x="1" y="55"/>
                  <a:pt x="0" y="57"/>
                  <a:pt x="0" y="59"/>
                </a:cubicBezTo>
                <a:cubicBezTo>
                  <a:pt x="0" y="61"/>
                  <a:pt x="1" y="64"/>
                  <a:pt x="2" y="66"/>
                </a:cubicBezTo>
                <a:cubicBezTo>
                  <a:pt x="2" y="66"/>
                  <a:pt x="42" y="141"/>
                  <a:pt x="45" y="147"/>
                </a:cubicBezTo>
                <a:cubicBezTo>
                  <a:pt x="45" y="153"/>
                  <a:pt x="45" y="330"/>
                  <a:pt x="45" y="330"/>
                </a:cubicBezTo>
                <a:cubicBezTo>
                  <a:pt x="45" y="334"/>
                  <a:pt x="47" y="338"/>
                  <a:pt x="50" y="341"/>
                </a:cubicBezTo>
                <a:cubicBezTo>
                  <a:pt x="186" y="450"/>
                  <a:pt x="186" y="450"/>
                  <a:pt x="186" y="450"/>
                </a:cubicBezTo>
                <a:cubicBezTo>
                  <a:pt x="190" y="454"/>
                  <a:pt x="195" y="454"/>
                  <a:pt x="200" y="452"/>
                </a:cubicBezTo>
                <a:cubicBezTo>
                  <a:pt x="205" y="450"/>
                  <a:pt x="208" y="445"/>
                  <a:pt x="208" y="440"/>
                </a:cubicBezTo>
                <a:cubicBezTo>
                  <a:pt x="208" y="440"/>
                  <a:pt x="208" y="250"/>
                  <a:pt x="208" y="240"/>
                </a:cubicBezTo>
                <a:cubicBezTo>
                  <a:pt x="213" y="234"/>
                  <a:pt x="246" y="199"/>
                  <a:pt x="250" y="194"/>
                </a:cubicBezTo>
                <a:cubicBezTo>
                  <a:pt x="257" y="192"/>
                  <a:pt x="368" y="163"/>
                  <a:pt x="368" y="163"/>
                </a:cubicBezTo>
                <a:cubicBezTo>
                  <a:pt x="374" y="161"/>
                  <a:pt x="378" y="156"/>
                  <a:pt x="378" y="150"/>
                </a:cubicBezTo>
                <a:cubicBezTo>
                  <a:pt x="378" y="149"/>
                  <a:pt x="378" y="148"/>
                  <a:pt x="377" y="147"/>
                </a:cubicBezTo>
                <a:cubicBezTo>
                  <a:pt x="375" y="139"/>
                  <a:pt x="368" y="135"/>
                  <a:pt x="361" y="137"/>
                </a:cubicBezTo>
                <a:cubicBezTo>
                  <a:pt x="240" y="169"/>
                  <a:pt x="240" y="169"/>
                  <a:pt x="240" y="169"/>
                </a:cubicBezTo>
                <a:cubicBezTo>
                  <a:pt x="238" y="170"/>
                  <a:pt x="235" y="171"/>
                  <a:pt x="234" y="173"/>
                </a:cubicBezTo>
                <a:cubicBezTo>
                  <a:pt x="184" y="225"/>
                  <a:pt x="184" y="225"/>
                  <a:pt x="184" y="225"/>
                </a:cubicBezTo>
                <a:cubicBezTo>
                  <a:pt x="182" y="228"/>
                  <a:pt x="181" y="231"/>
                  <a:pt x="181" y="235"/>
                </a:cubicBezTo>
                <a:cubicBezTo>
                  <a:pt x="181" y="235"/>
                  <a:pt x="181" y="370"/>
                  <a:pt x="181" y="412"/>
                </a:cubicBezTo>
                <a:cubicBezTo>
                  <a:pt x="151" y="388"/>
                  <a:pt x="79" y="330"/>
                  <a:pt x="72" y="324"/>
                </a:cubicBezTo>
                <a:cubicBezTo>
                  <a:pt x="72" y="312"/>
                  <a:pt x="72" y="143"/>
                  <a:pt x="72" y="143"/>
                </a:cubicBezTo>
                <a:cubicBezTo>
                  <a:pt x="72" y="141"/>
                  <a:pt x="71" y="139"/>
                  <a:pt x="70" y="137"/>
                </a:cubicBezTo>
                <a:cubicBezTo>
                  <a:pt x="70" y="137"/>
                  <a:pt x="45" y="90"/>
                  <a:pt x="34" y="69"/>
                </a:cubicBezTo>
                <a:cubicBezTo>
                  <a:pt x="62" y="63"/>
                  <a:pt x="209" y="32"/>
                  <a:pt x="224" y="29"/>
                </a:cubicBezTo>
                <a:cubicBezTo>
                  <a:pt x="232" y="41"/>
                  <a:pt x="265" y="91"/>
                  <a:pt x="265" y="91"/>
                </a:cubicBezTo>
                <a:cubicBezTo>
                  <a:pt x="267" y="94"/>
                  <a:pt x="270" y="96"/>
                  <a:pt x="273" y="97"/>
                </a:cubicBezTo>
                <a:cubicBezTo>
                  <a:pt x="273" y="97"/>
                  <a:pt x="391" y="124"/>
                  <a:pt x="420" y="130"/>
                </a:cubicBezTo>
                <a:cubicBezTo>
                  <a:pt x="405" y="153"/>
                  <a:pt x="364" y="218"/>
                  <a:pt x="364" y="218"/>
                </a:cubicBezTo>
                <a:cubicBezTo>
                  <a:pt x="362" y="220"/>
                  <a:pt x="362" y="223"/>
                  <a:pt x="362" y="225"/>
                </a:cubicBezTo>
                <a:cubicBezTo>
                  <a:pt x="362" y="225"/>
                  <a:pt x="361" y="355"/>
                  <a:pt x="361" y="372"/>
                </a:cubicBezTo>
                <a:cubicBezTo>
                  <a:pt x="346" y="377"/>
                  <a:pt x="242" y="414"/>
                  <a:pt x="242" y="414"/>
                </a:cubicBezTo>
                <a:cubicBezTo>
                  <a:pt x="236" y="416"/>
                  <a:pt x="233" y="421"/>
                  <a:pt x="233" y="426"/>
                </a:cubicBezTo>
                <a:cubicBezTo>
                  <a:pt x="233" y="428"/>
                  <a:pt x="233" y="429"/>
                  <a:pt x="234" y="431"/>
                </a:cubicBezTo>
                <a:cubicBezTo>
                  <a:pt x="236" y="438"/>
                  <a:pt x="244" y="441"/>
                  <a:pt x="251" y="439"/>
                </a:cubicBezTo>
                <a:cubicBezTo>
                  <a:pt x="379" y="394"/>
                  <a:pt x="379" y="394"/>
                  <a:pt x="379" y="394"/>
                </a:cubicBezTo>
                <a:cubicBezTo>
                  <a:pt x="384" y="392"/>
                  <a:pt x="388" y="387"/>
                  <a:pt x="388" y="381"/>
                </a:cubicBezTo>
                <a:cubicBezTo>
                  <a:pt x="388" y="381"/>
                  <a:pt x="388" y="236"/>
                  <a:pt x="388" y="229"/>
                </a:cubicBezTo>
                <a:cubicBezTo>
                  <a:pt x="392" y="223"/>
                  <a:pt x="452" y="129"/>
                  <a:pt x="452" y="129"/>
                </a:cubicBezTo>
                <a:cubicBezTo>
                  <a:pt x="454" y="127"/>
                  <a:pt x="455" y="124"/>
                  <a:pt x="455" y="122"/>
                </a:cubicBezTo>
                <a:cubicBezTo>
                  <a:pt x="455" y="120"/>
                  <a:pt x="454" y="118"/>
                  <a:pt x="454" y="117"/>
                </a:cubicBezTo>
                <a:cubicBezTo>
                  <a:pt x="452" y="113"/>
                  <a:pt x="448" y="110"/>
                  <a:pt x="444" y="109"/>
                </a:cubicBezTo>
                <a:cubicBezTo>
                  <a:pt x="444" y="109"/>
                  <a:pt x="294" y="74"/>
                  <a:pt x="284" y="72"/>
                </a:cubicBezTo>
                <a:cubicBezTo>
                  <a:pt x="279" y="64"/>
                  <a:pt x="241" y="7"/>
                  <a:pt x="241" y="7"/>
                </a:cubicBezTo>
                <a:cubicBezTo>
                  <a:pt x="238" y="3"/>
                  <a:pt x="233" y="0"/>
                  <a:pt x="227" y="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0" name="Freeform 660"/>
          <p:cNvSpPr>
            <a:spLocks/>
          </p:cNvSpPr>
          <p:nvPr userDrawn="1"/>
        </p:nvSpPr>
        <p:spPr bwMode="auto">
          <a:xfrm>
            <a:off x="7959582" y="893275"/>
            <a:ext cx="204841" cy="346472"/>
          </a:xfrm>
          <a:custGeom>
            <a:avLst/>
            <a:gdLst/>
            <a:ahLst/>
            <a:cxnLst>
              <a:cxn ang="0">
                <a:pos x="172" y="259"/>
              </a:cxn>
              <a:cxn ang="0">
                <a:pos x="172" y="291"/>
              </a:cxn>
              <a:cxn ang="0">
                <a:pos x="0" y="291"/>
              </a:cxn>
              <a:cxn ang="0">
                <a:pos x="0" y="259"/>
              </a:cxn>
              <a:cxn ang="0">
                <a:pos x="19" y="232"/>
              </a:cxn>
              <a:cxn ang="0">
                <a:pos x="153" y="232"/>
              </a:cxn>
              <a:cxn ang="0">
                <a:pos x="142" y="199"/>
              </a:cxn>
              <a:cxn ang="0">
                <a:pos x="31" y="199"/>
              </a:cxn>
              <a:cxn ang="0">
                <a:pos x="34" y="167"/>
              </a:cxn>
              <a:cxn ang="0">
                <a:pos x="139" y="167"/>
              </a:cxn>
              <a:cxn ang="0">
                <a:pos x="139" y="75"/>
              </a:cxn>
              <a:cxn ang="0">
                <a:pos x="166" y="75"/>
              </a:cxn>
              <a:cxn ang="0">
                <a:pos x="166" y="0"/>
              </a:cxn>
              <a:cxn ang="0">
                <a:pos x="132" y="0"/>
              </a:cxn>
              <a:cxn ang="0">
                <a:pos x="132" y="23"/>
              </a:cxn>
              <a:cxn ang="0">
                <a:pos x="105" y="23"/>
              </a:cxn>
              <a:cxn ang="0">
                <a:pos x="105" y="0"/>
              </a:cxn>
              <a:cxn ang="0">
                <a:pos x="68" y="0"/>
              </a:cxn>
              <a:cxn ang="0">
                <a:pos x="68" y="23"/>
              </a:cxn>
              <a:cxn ang="0">
                <a:pos x="41" y="23"/>
              </a:cxn>
              <a:cxn ang="0">
                <a:pos x="41" y="0"/>
              </a:cxn>
              <a:cxn ang="0">
                <a:pos x="7" y="0"/>
              </a:cxn>
              <a:cxn ang="0">
                <a:pos x="7" y="72"/>
              </a:cxn>
              <a:cxn ang="0">
                <a:pos x="32" y="72"/>
              </a:cxn>
              <a:cxn ang="0">
                <a:pos x="32" y="117"/>
              </a:cxn>
            </a:cxnLst>
            <a:rect l="0" t="0" r="r" b="b"/>
            <a:pathLst>
              <a:path w="172" h="291">
                <a:moveTo>
                  <a:pt x="172" y="259"/>
                </a:moveTo>
                <a:lnTo>
                  <a:pt x="172" y="291"/>
                </a:lnTo>
                <a:lnTo>
                  <a:pt x="0" y="291"/>
                </a:lnTo>
                <a:lnTo>
                  <a:pt x="0" y="259"/>
                </a:lnTo>
                <a:lnTo>
                  <a:pt x="19" y="232"/>
                </a:lnTo>
                <a:lnTo>
                  <a:pt x="153" y="232"/>
                </a:lnTo>
                <a:lnTo>
                  <a:pt x="142" y="199"/>
                </a:lnTo>
                <a:lnTo>
                  <a:pt x="31" y="199"/>
                </a:lnTo>
                <a:lnTo>
                  <a:pt x="34" y="167"/>
                </a:lnTo>
                <a:lnTo>
                  <a:pt x="139" y="167"/>
                </a:lnTo>
                <a:lnTo>
                  <a:pt x="139" y="75"/>
                </a:lnTo>
                <a:lnTo>
                  <a:pt x="166" y="75"/>
                </a:lnTo>
                <a:lnTo>
                  <a:pt x="166" y="0"/>
                </a:lnTo>
                <a:lnTo>
                  <a:pt x="132" y="0"/>
                </a:lnTo>
                <a:lnTo>
                  <a:pt x="132" y="23"/>
                </a:lnTo>
                <a:lnTo>
                  <a:pt x="105" y="23"/>
                </a:lnTo>
                <a:lnTo>
                  <a:pt x="105" y="0"/>
                </a:lnTo>
                <a:lnTo>
                  <a:pt x="68" y="0"/>
                </a:lnTo>
                <a:lnTo>
                  <a:pt x="68" y="23"/>
                </a:lnTo>
                <a:lnTo>
                  <a:pt x="41" y="23"/>
                </a:lnTo>
                <a:lnTo>
                  <a:pt x="41" y="0"/>
                </a:lnTo>
                <a:lnTo>
                  <a:pt x="7" y="0"/>
                </a:lnTo>
                <a:lnTo>
                  <a:pt x="7" y="72"/>
                </a:lnTo>
                <a:lnTo>
                  <a:pt x="32" y="72"/>
                </a:lnTo>
                <a:lnTo>
                  <a:pt x="32" y="117"/>
                </a:lnTo>
              </a:path>
            </a:pathLst>
          </a:custGeom>
          <a:noFill/>
          <a:ln w="30163" cap="rnd">
            <a:solidFill>
              <a:srgbClr val="009530"/>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1" name="Freeform 143"/>
          <p:cNvSpPr>
            <a:spLocks noEditPoints="1"/>
          </p:cNvSpPr>
          <p:nvPr userDrawn="1"/>
        </p:nvSpPr>
        <p:spPr bwMode="auto">
          <a:xfrm>
            <a:off x="8400397" y="3878619"/>
            <a:ext cx="221120" cy="227399"/>
          </a:xfrm>
          <a:custGeom>
            <a:avLst/>
            <a:gdLst/>
            <a:ahLst/>
            <a:cxnLst>
              <a:cxn ang="0">
                <a:pos x="88" y="9"/>
              </a:cxn>
              <a:cxn ang="0">
                <a:pos x="31" y="21"/>
              </a:cxn>
              <a:cxn ang="0">
                <a:pos x="0" y="48"/>
              </a:cxn>
              <a:cxn ang="0">
                <a:pos x="0" y="49"/>
              </a:cxn>
              <a:cxn ang="0">
                <a:pos x="74" y="85"/>
              </a:cxn>
              <a:cxn ang="0">
                <a:pos x="214" y="103"/>
              </a:cxn>
              <a:cxn ang="0">
                <a:pos x="339" y="117"/>
              </a:cxn>
              <a:cxn ang="0">
                <a:pos x="393" y="129"/>
              </a:cxn>
              <a:cxn ang="0">
                <a:pos x="335" y="143"/>
              </a:cxn>
              <a:cxn ang="0">
                <a:pos x="203" y="165"/>
              </a:cxn>
              <a:cxn ang="0">
                <a:pos x="71" y="186"/>
              </a:cxn>
              <a:cxn ang="0">
                <a:pos x="27" y="197"/>
              </a:cxn>
              <a:cxn ang="0">
                <a:pos x="2" y="221"/>
              </a:cxn>
              <a:cxn ang="0">
                <a:pos x="2" y="221"/>
              </a:cxn>
              <a:cxn ang="0">
                <a:pos x="219" y="284"/>
              </a:cxn>
              <a:cxn ang="0">
                <a:pos x="341" y="304"/>
              </a:cxn>
              <a:cxn ang="0">
                <a:pos x="390" y="316"/>
              </a:cxn>
              <a:cxn ang="0">
                <a:pos x="334" y="330"/>
              </a:cxn>
              <a:cxn ang="0">
                <a:pos x="201" y="353"/>
              </a:cxn>
              <a:cxn ang="0">
                <a:pos x="71" y="375"/>
              </a:cxn>
              <a:cxn ang="0">
                <a:pos x="27" y="386"/>
              </a:cxn>
              <a:cxn ang="0">
                <a:pos x="2" y="409"/>
              </a:cxn>
              <a:cxn ang="0">
                <a:pos x="29" y="436"/>
              </a:cxn>
              <a:cxn ang="0">
                <a:pos x="80" y="447"/>
              </a:cxn>
              <a:cxn ang="0">
                <a:pos x="227" y="455"/>
              </a:cxn>
              <a:cxn ang="0">
                <a:pos x="368" y="447"/>
              </a:cxn>
              <a:cxn ang="0">
                <a:pos x="443" y="409"/>
              </a:cxn>
              <a:cxn ang="0">
                <a:pos x="435" y="394"/>
              </a:cxn>
              <a:cxn ang="0">
                <a:pos x="326" y="369"/>
              </a:cxn>
              <a:cxn ang="0">
                <a:pos x="289" y="365"/>
              </a:cxn>
              <a:cxn ang="0">
                <a:pos x="350" y="354"/>
              </a:cxn>
              <a:cxn ang="0">
                <a:pos x="427" y="316"/>
              </a:cxn>
              <a:cxn ang="0">
                <a:pos x="356" y="280"/>
              </a:cxn>
              <a:cxn ang="0">
                <a:pos x="223" y="257"/>
              </a:cxn>
              <a:cxn ang="0">
                <a:pos x="93" y="235"/>
              </a:cxn>
              <a:cxn ang="0">
                <a:pos x="38" y="222"/>
              </a:cxn>
              <a:cxn ang="0">
                <a:pos x="87" y="210"/>
              </a:cxn>
              <a:cxn ang="0">
                <a:pos x="207" y="191"/>
              </a:cxn>
              <a:cxn ang="0">
                <a:pos x="350" y="167"/>
              </a:cxn>
              <a:cxn ang="0">
                <a:pos x="400" y="154"/>
              </a:cxn>
              <a:cxn ang="0">
                <a:pos x="427" y="128"/>
              </a:cxn>
              <a:cxn ang="0">
                <a:pos x="354" y="93"/>
              </a:cxn>
              <a:cxn ang="0">
                <a:pos x="217" y="76"/>
              </a:cxn>
              <a:cxn ang="0">
                <a:pos x="89" y="61"/>
              </a:cxn>
              <a:cxn ang="0">
                <a:pos x="33" y="49"/>
              </a:cxn>
              <a:cxn ang="0">
                <a:pos x="101" y="35"/>
              </a:cxn>
              <a:cxn ang="0">
                <a:pos x="221" y="28"/>
              </a:cxn>
              <a:cxn ang="0">
                <a:pos x="235" y="15"/>
              </a:cxn>
              <a:cxn ang="0">
                <a:pos x="222" y="2"/>
              </a:cxn>
              <a:cxn ang="0">
                <a:pos x="88" y="9"/>
              </a:cxn>
              <a:cxn ang="0">
                <a:pos x="86" y="399"/>
              </a:cxn>
              <a:cxn ang="0">
                <a:pos x="205" y="379"/>
              </a:cxn>
              <a:cxn ang="0">
                <a:pos x="210" y="378"/>
              </a:cxn>
              <a:cxn ang="0">
                <a:pos x="211" y="380"/>
              </a:cxn>
              <a:cxn ang="0">
                <a:pos x="226" y="390"/>
              </a:cxn>
              <a:cxn ang="0">
                <a:pos x="324" y="395"/>
              </a:cxn>
              <a:cxn ang="0">
                <a:pos x="409" y="410"/>
              </a:cxn>
              <a:cxn ang="0">
                <a:pos x="363" y="421"/>
              </a:cxn>
              <a:cxn ang="0">
                <a:pos x="250" y="428"/>
              </a:cxn>
              <a:cxn ang="0">
                <a:pos x="103" y="423"/>
              </a:cxn>
              <a:cxn ang="0">
                <a:pos x="38" y="411"/>
              </a:cxn>
              <a:cxn ang="0">
                <a:pos x="86" y="399"/>
              </a:cxn>
            </a:cxnLst>
            <a:rect l="0" t="0" r="r" b="b"/>
            <a:pathLst>
              <a:path w="443" h="455">
                <a:moveTo>
                  <a:pt x="88" y="9"/>
                </a:moveTo>
                <a:cubicBezTo>
                  <a:pt x="64" y="13"/>
                  <a:pt x="45" y="17"/>
                  <a:pt x="31" y="21"/>
                </a:cubicBezTo>
                <a:cubicBezTo>
                  <a:pt x="18" y="25"/>
                  <a:pt x="1" y="33"/>
                  <a:pt x="0" y="48"/>
                </a:cubicBezTo>
                <a:cubicBezTo>
                  <a:pt x="0" y="49"/>
                  <a:pt x="0" y="49"/>
                  <a:pt x="0" y="49"/>
                </a:cubicBezTo>
                <a:cubicBezTo>
                  <a:pt x="0" y="69"/>
                  <a:pt x="27" y="78"/>
                  <a:pt x="74" y="85"/>
                </a:cubicBezTo>
                <a:cubicBezTo>
                  <a:pt x="112" y="92"/>
                  <a:pt x="164" y="97"/>
                  <a:pt x="214" y="103"/>
                </a:cubicBezTo>
                <a:cubicBezTo>
                  <a:pt x="258" y="107"/>
                  <a:pt x="304" y="112"/>
                  <a:pt x="339" y="117"/>
                </a:cubicBezTo>
                <a:cubicBezTo>
                  <a:pt x="368" y="122"/>
                  <a:pt x="384" y="126"/>
                  <a:pt x="393" y="129"/>
                </a:cubicBezTo>
                <a:cubicBezTo>
                  <a:pt x="384" y="132"/>
                  <a:pt x="367" y="137"/>
                  <a:pt x="335" y="143"/>
                </a:cubicBezTo>
                <a:cubicBezTo>
                  <a:pt x="297" y="151"/>
                  <a:pt x="249" y="158"/>
                  <a:pt x="203" y="165"/>
                </a:cubicBezTo>
                <a:cubicBezTo>
                  <a:pt x="153" y="172"/>
                  <a:pt x="107" y="179"/>
                  <a:pt x="71" y="186"/>
                </a:cubicBezTo>
                <a:cubicBezTo>
                  <a:pt x="52" y="190"/>
                  <a:pt x="37" y="194"/>
                  <a:pt x="27" y="197"/>
                </a:cubicBezTo>
                <a:cubicBezTo>
                  <a:pt x="19" y="200"/>
                  <a:pt x="2" y="206"/>
                  <a:pt x="2" y="221"/>
                </a:cubicBezTo>
                <a:cubicBezTo>
                  <a:pt x="2" y="221"/>
                  <a:pt x="2" y="221"/>
                  <a:pt x="2" y="221"/>
                </a:cubicBezTo>
                <a:cubicBezTo>
                  <a:pt x="2" y="247"/>
                  <a:pt x="46" y="257"/>
                  <a:pt x="219" y="284"/>
                </a:cubicBezTo>
                <a:cubicBezTo>
                  <a:pt x="262" y="290"/>
                  <a:pt x="306" y="297"/>
                  <a:pt x="341" y="304"/>
                </a:cubicBezTo>
                <a:cubicBezTo>
                  <a:pt x="366" y="309"/>
                  <a:pt x="381" y="313"/>
                  <a:pt x="390" y="316"/>
                </a:cubicBezTo>
                <a:cubicBezTo>
                  <a:pt x="381" y="320"/>
                  <a:pt x="364" y="324"/>
                  <a:pt x="334" y="330"/>
                </a:cubicBezTo>
                <a:cubicBezTo>
                  <a:pt x="296" y="338"/>
                  <a:pt x="248" y="345"/>
                  <a:pt x="201" y="353"/>
                </a:cubicBezTo>
                <a:cubicBezTo>
                  <a:pt x="152" y="361"/>
                  <a:pt x="106" y="368"/>
                  <a:pt x="71" y="375"/>
                </a:cubicBezTo>
                <a:cubicBezTo>
                  <a:pt x="51" y="379"/>
                  <a:pt x="37" y="383"/>
                  <a:pt x="27" y="386"/>
                </a:cubicBezTo>
                <a:cubicBezTo>
                  <a:pt x="19" y="389"/>
                  <a:pt x="2" y="395"/>
                  <a:pt x="2" y="409"/>
                </a:cubicBezTo>
                <a:cubicBezTo>
                  <a:pt x="2" y="426"/>
                  <a:pt x="22" y="433"/>
                  <a:pt x="29" y="436"/>
                </a:cubicBezTo>
                <a:cubicBezTo>
                  <a:pt x="41" y="440"/>
                  <a:pt x="58" y="444"/>
                  <a:pt x="80" y="447"/>
                </a:cubicBezTo>
                <a:cubicBezTo>
                  <a:pt x="119" y="452"/>
                  <a:pt x="171" y="455"/>
                  <a:pt x="227" y="455"/>
                </a:cubicBezTo>
                <a:cubicBezTo>
                  <a:pt x="281" y="455"/>
                  <a:pt x="331" y="452"/>
                  <a:pt x="368" y="447"/>
                </a:cubicBezTo>
                <a:cubicBezTo>
                  <a:pt x="421" y="439"/>
                  <a:pt x="443" y="428"/>
                  <a:pt x="443" y="409"/>
                </a:cubicBezTo>
                <a:cubicBezTo>
                  <a:pt x="443" y="405"/>
                  <a:pt x="442" y="399"/>
                  <a:pt x="435" y="394"/>
                </a:cubicBezTo>
                <a:cubicBezTo>
                  <a:pt x="423" y="384"/>
                  <a:pt x="386" y="375"/>
                  <a:pt x="326" y="369"/>
                </a:cubicBezTo>
                <a:cubicBezTo>
                  <a:pt x="314" y="368"/>
                  <a:pt x="302" y="366"/>
                  <a:pt x="289" y="365"/>
                </a:cubicBezTo>
                <a:cubicBezTo>
                  <a:pt x="311" y="362"/>
                  <a:pt x="332" y="358"/>
                  <a:pt x="350" y="354"/>
                </a:cubicBezTo>
                <a:cubicBezTo>
                  <a:pt x="408" y="342"/>
                  <a:pt x="427" y="333"/>
                  <a:pt x="427" y="316"/>
                </a:cubicBezTo>
                <a:cubicBezTo>
                  <a:pt x="427" y="300"/>
                  <a:pt x="410" y="291"/>
                  <a:pt x="356" y="280"/>
                </a:cubicBezTo>
                <a:cubicBezTo>
                  <a:pt x="320" y="272"/>
                  <a:pt x="271" y="265"/>
                  <a:pt x="223" y="257"/>
                </a:cubicBezTo>
                <a:cubicBezTo>
                  <a:pt x="177" y="250"/>
                  <a:pt x="130" y="243"/>
                  <a:pt x="93" y="235"/>
                </a:cubicBezTo>
                <a:cubicBezTo>
                  <a:pt x="63" y="230"/>
                  <a:pt x="47" y="225"/>
                  <a:pt x="38" y="222"/>
                </a:cubicBezTo>
                <a:cubicBezTo>
                  <a:pt x="47" y="219"/>
                  <a:pt x="61" y="215"/>
                  <a:pt x="87" y="210"/>
                </a:cubicBezTo>
                <a:cubicBezTo>
                  <a:pt x="120" y="204"/>
                  <a:pt x="162" y="197"/>
                  <a:pt x="207" y="191"/>
                </a:cubicBezTo>
                <a:cubicBezTo>
                  <a:pt x="258" y="183"/>
                  <a:pt x="311" y="176"/>
                  <a:pt x="350" y="167"/>
                </a:cubicBezTo>
                <a:cubicBezTo>
                  <a:pt x="372" y="163"/>
                  <a:pt x="389" y="159"/>
                  <a:pt x="400" y="154"/>
                </a:cubicBezTo>
                <a:cubicBezTo>
                  <a:pt x="408" y="151"/>
                  <a:pt x="427" y="144"/>
                  <a:pt x="427" y="128"/>
                </a:cubicBezTo>
                <a:cubicBezTo>
                  <a:pt x="427" y="109"/>
                  <a:pt x="400" y="100"/>
                  <a:pt x="354" y="93"/>
                </a:cubicBezTo>
                <a:cubicBezTo>
                  <a:pt x="317" y="87"/>
                  <a:pt x="266" y="81"/>
                  <a:pt x="217" y="76"/>
                </a:cubicBezTo>
                <a:cubicBezTo>
                  <a:pt x="172" y="71"/>
                  <a:pt x="126" y="66"/>
                  <a:pt x="89" y="61"/>
                </a:cubicBezTo>
                <a:cubicBezTo>
                  <a:pt x="58" y="56"/>
                  <a:pt x="41" y="52"/>
                  <a:pt x="33" y="49"/>
                </a:cubicBezTo>
                <a:cubicBezTo>
                  <a:pt x="43" y="45"/>
                  <a:pt x="64" y="39"/>
                  <a:pt x="101" y="35"/>
                </a:cubicBezTo>
                <a:cubicBezTo>
                  <a:pt x="140" y="30"/>
                  <a:pt x="186" y="27"/>
                  <a:pt x="221" y="28"/>
                </a:cubicBezTo>
                <a:cubicBezTo>
                  <a:pt x="228" y="29"/>
                  <a:pt x="234" y="23"/>
                  <a:pt x="235" y="15"/>
                </a:cubicBezTo>
                <a:cubicBezTo>
                  <a:pt x="235" y="8"/>
                  <a:pt x="229" y="2"/>
                  <a:pt x="222" y="2"/>
                </a:cubicBezTo>
                <a:cubicBezTo>
                  <a:pt x="183" y="0"/>
                  <a:pt x="130" y="3"/>
                  <a:pt x="88" y="9"/>
                </a:cubicBezTo>
                <a:close/>
                <a:moveTo>
                  <a:pt x="86" y="399"/>
                </a:moveTo>
                <a:cubicBezTo>
                  <a:pt x="120" y="393"/>
                  <a:pt x="161" y="386"/>
                  <a:pt x="205" y="379"/>
                </a:cubicBezTo>
                <a:cubicBezTo>
                  <a:pt x="207" y="379"/>
                  <a:pt x="209" y="379"/>
                  <a:pt x="210" y="378"/>
                </a:cubicBezTo>
                <a:cubicBezTo>
                  <a:pt x="210" y="379"/>
                  <a:pt x="210" y="379"/>
                  <a:pt x="211" y="380"/>
                </a:cubicBezTo>
                <a:cubicBezTo>
                  <a:pt x="212" y="387"/>
                  <a:pt x="219" y="392"/>
                  <a:pt x="226" y="390"/>
                </a:cubicBezTo>
                <a:cubicBezTo>
                  <a:pt x="234" y="389"/>
                  <a:pt x="274" y="390"/>
                  <a:pt x="324" y="395"/>
                </a:cubicBezTo>
                <a:cubicBezTo>
                  <a:pt x="370" y="400"/>
                  <a:pt x="396" y="406"/>
                  <a:pt x="409" y="410"/>
                </a:cubicBezTo>
                <a:cubicBezTo>
                  <a:pt x="402" y="413"/>
                  <a:pt x="388" y="417"/>
                  <a:pt x="363" y="421"/>
                </a:cubicBezTo>
                <a:cubicBezTo>
                  <a:pt x="333" y="425"/>
                  <a:pt x="294" y="428"/>
                  <a:pt x="250" y="428"/>
                </a:cubicBezTo>
                <a:cubicBezTo>
                  <a:pt x="198" y="429"/>
                  <a:pt x="145" y="427"/>
                  <a:pt x="103" y="423"/>
                </a:cubicBezTo>
                <a:cubicBezTo>
                  <a:pt x="67" y="419"/>
                  <a:pt x="48" y="414"/>
                  <a:pt x="38" y="411"/>
                </a:cubicBezTo>
                <a:cubicBezTo>
                  <a:pt x="47" y="408"/>
                  <a:pt x="61" y="404"/>
                  <a:pt x="86" y="399"/>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2" name="Freeform 600"/>
          <p:cNvSpPr>
            <a:spLocks/>
          </p:cNvSpPr>
          <p:nvPr userDrawn="1"/>
        </p:nvSpPr>
        <p:spPr bwMode="auto">
          <a:xfrm>
            <a:off x="8318622" y="2862007"/>
            <a:ext cx="384672" cy="180975"/>
          </a:xfrm>
          <a:custGeom>
            <a:avLst/>
            <a:gdLst/>
            <a:ahLst/>
            <a:cxnLst>
              <a:cxn ang="0">
                <a:pos x="228" y="22"/>
              </a:cxn>
              <a:cxn ang="0">
                <a:pos x="169" y="6"/>
              </a:cxn>
              <a:cxn ang="0">
                <a:pos x="12" y="47"/>
              </a:cxn>
              <a:cxn ang="0">
                <a:pos x="2" y="63"/>
              </a:cxn>
              <a:cxn ang="0">
                <a:pos x="18" y="72"/>
              </a:cxn>
              <a:cxn ang="0">
                <a:pos x="176" y="32"/>
              </a:cxn>
              <a:cxn ang="0">
                <a:pos x="219" y="49"/>
              </a:cxn>
              <a:cxn ang="0">
                <a:pos x="235" y="49"/>
              </a:cxn>
              <a:cxn ang="0">
                <a:pos x="279" y="32"/>
              </a:cxn>
              <a:cxn ang="0">
                <a:pos x="416" y="67"/>
              </a:cxn>
              <a:cxn ang="0">
                <a:pos x="222" y="183"/>
              </a:cxn>
              <a:cxn ang="0">
                <a:pos x="90" y="115"/>
              </a:cxn>
              <a:cxn ang="0">
                <a:pos x="361" y="105"/>
              </a:cxn>
              <a:cxn ang="0">
                <a:pos x="367" y="87"/>
              </a:cxn>
              <a:cxn ang="0">
                <a:pos x="350" y="80"/>
              </a:cxn>
              <a:cxn ang="0">
                <a:pos x="59" y="81"/>
              </a:cxn>
              <a:cxn ang="0">
                <a:pos x="44" y="86"/>
              </a:cxn>
              <a:cxn ang="0">
                <a:pos x="44" y="102"/>
              </a:cxn>
              <a:cxn ang="0">
                <a:pos x="221" y="210"/>
              </a:cxn>
              <a:cxn ang="0">
                <a:pos x="451" y="66"/>
              </a:cxn>
              <a:cxn ang="0">
                <a:pos x="452" y="54"/>
              </a:cxn>
              <a:cxn ang="0">
                <a:pos x="443" y="45"/>
              </a:cxn>
              <a:cxn ang="0">
                <a:pos x="286" y="6"/>
              </a:cxn>
              <a:cxn ang="0">
                <a:pos x="228" y="22"/>
              </a:cxn>
            </a:cxnLst>
            <a:rect l="0" t="0" r="r" b="b"/>
            <a:pathLst>
              <a:path w="454" h="214">
                <a:moveTo>
                  <a:pt x="228" y="22"/>
                </a:moveTo>
                <a:cubicBezTo>
                  <a:pt x="215" y="14"/>
                  <a:pt x="191" y="1"/>
                  <a:pt x="169" y="6"/>
                </a:cubicBezTo>
                <a:cubicBezTo>
                  <a:pt x="151" y="11"/>
                  <a:pt x="13" y="46"/>
                  <a:pt x="12" y="47"/>
                </a:cubicBezTo>
                <a:cubicBezTo>
                  <a:pt x="4" y="48"/>
                  <a:pt x="0" y="56"/>
                  <a:pt x="2" y="63"/>
                </a:cubicBezTo>
                <a:cubicBezTo>
                  <a:pt x="4" y="70"/>
                  <a:pt x="11" y="74"/>
                  <a:pt x="18" y="72"/>
                </a:cubicBezTo>
                <a:cubicBezTo>
                  <a:pt x="20" y="72"/>
                  <a:pt x="157" y="37"/>
                  <a:pt x="176" y="32"/>
                </a:cubicBezTo>
                <a:cubicBezTo>
                  <a:pt x="190" y="29"/>
                  <a:pt x="212" y="43"/>
                  <a:pt x="219" y="49"/>
                </a:cubicBezTo>
                <a:cubicBezTo>
                  <a:pt x="224" y="53"/>
                  <a:pt x="230" y="53"/>
                  <a:pt x="235" y="49"/>
                </a:cubicBezTo>
                <a:cubicBezTo>
                  <a:pt x="247" y="40"/>
                  <a:pt x="269" y="29"/>
                  <a:pt x="279" y="32"/>
                </a:cubicBezTo>
                <a:cubicBezTo>
                  <a:pt x="308" y="41"/>
                  <a:pt x="381" y="58"/>
                  <a:pt x="416" y="67"/>
                </a:cubicBezTo>
                <a:cubicBezTo>
                  <a:pt x="386" y="102"/>
                  <a:pt x="306" y="186"/>
                  <a:pt x="222" y="183"/>
                </a:cubicBezTo>
                <a:cubicBezTo>
                  <a:pt x="163" y="181"/>
                  <a:pt x="117" y="143"/>
                  <a:pt x="90" y="115"/>
                </a:cubicBezTo>
                <a:cubicBezTo>
                  <a:pt x="152" y="127"/>
                  <a:pt x="274" y="143"/>
                  <a:pt x="361" y="105"/>
                </a:cubicBezTo>
                <a:cubicBezTo>
                  <a:pt x="367" y="102"/>
                  <a:pt x="370" y="94"/>
                  <a:pt x="367" y="87"/>
                </a:cubicBezTo>
                <a:cubicBezTo>
                  <a:pt x="364" y="80"/>
                  <a:pt x="357" y="77"/>
                  <a:pt x="350" y="80"/>
                </a:cubicBezTo>
                <a:cubicBezTo>
                  <a:pt x="241" y="128"/>
                  <a:pt x="61" y="82"/>
                  <a:pt x="59" y="81"/>
                </a:cubicBezTo>
                <a:cubicBezTo>
                  <a:pt x="53" y="80"/>
                  <a:pt x="48" y="82"/>
                  <a:pt x="44" y="86"/>
                </a:cubicBezTo>
                <a:cubicBezTo>
                  <a:pt x="41" y="91"/>
                  <a:pt x="41" y="97"/>
                  <a:pt x="44" y="102"/>
                </a:cubicBezTo>
                <a:cubicBezTo>
                  <a:pt x="47" y="106"/>
                  <a:pt x="115" y="206"/>
                  <a:pt x="221" y="210"/>
                </a:cubicBezTo>
                <a:cubicBezTo>
                  <a:pt x="342" y="214"/>
                  <a:pt x="446" y="72"/>
                  <a:pt x="451" y="66"/>
                </a:cubicBezTo>
                <a:cubicBezTo>
                  <a:pt x="453" y="63"/>
                  <a:pt x="454" y="58"/>
                  <a:pt x="452" y="54"/>
                </a:cubicBezTo>
                <a:cubicBezTo>
                  <a:pt x="451" y="50"/>
                  <a:pt x="447" y="47"/>
                  <a:pt x="443" y="45"/>
                </a:cubicBezTo>
                <a:cubicBezTo>
                  <a:pt x="442" y="45"/>
                  <a:pt x="325" y="18"/>
                  <a:pt x="286" y="6"/>
                </a:cubicBezTo>
                <a:cubicBezTo>
                  <a:pt x="266" y="0"/>
                  <a:pt x="241" y="14"/>
                  <a:pt x="228" y="22"/>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3" name="Freeform 612"/>
          <p:cNvSpPr>
            <a:spLocks/>
          </p:cNvSpPr>
          <p:nvPr userDrawn="1"/>
        </p:nvSpPr>
        <p:spPr bwMode="auto">
          <a:xfrm>
            <a:off x="8338271" y="3323256"/>
            <a:ext cx="345372" cy="345281"/>
          </a:xfrm>
          <a:custGeom>
            <a:avLst/>
            <a:gdLst/>
            <a:ahLst/>
            <a:cxnLst>
              <a:cxn ang="0">
                <a:pos x="153" y="404"/>
              </a:cxn>
              <a:cxn ang="0">
                <a:pos x="149" y="156"/>
              </a:cxn>
              <a:cxn ang="0">
                <a:pos x="175" y="156"/>
              </a:cxn>
              <a:cxn ang="0">
                <a:pos x="249" y="381"/>
              </a:cxn>
              <a:cxn ang="0">
                <a:pos x="253" y="232"/>
              </a:cxn>
              <a:cxn ang="0">
                <a:pos x="310" y="228"/>
              </a:cxn>
              <a:cxn ang="0">
                <a:pos x="323" y="242"/>
              </a:cxn>
              <a:cxn ang="0">
                <a:pos x="381" y="269"/>
              </a:cxn>
              <a:cxn ang="0">
                <a:pos x="381" y="238"/>
              </a:cxn>
              <a:cxn ang="0">
                <a:pos x="378" y="203"/>
              </a:cxn>
              <a:cxn ang="0">
                <a:pos x="351" y="173"/>
              </a:cxn>
              <a:cxn ang="0">
                <a:pos x="323" y="169"/>
              </a:cxn>
              <a:cxn ang="0">
                <a:pos x="254" y="165"/>
              </a:cxn>
              <a:cxn ang="0">
                <a:pos x="250" y="102"/>
              </a:cxn>
              <a:cxn ang="0">
                <a:pos x="212" y="98"/>
              </a:cxn>
              <a:cxn ang="0">
                <a:pos x="208" y="33"/>
              </a:cxn>
              <a:cxn ang="0">
                <a:pos x="176" y="27"/>
              </a:cxn>
              <a:cxn ang="0">
                <a:pos x="158" y="29"/>
              </a:cxn>
              <a:cxn ang="0">
                <a:pos x="124" y="69"/>
              </a:cxn>
              <a:cxn ang="0">
                <a:pos x="113" y="113"/>
              </a:cxn>
              <a:cxn ang="0">
                <a:pos x="24" y="329"/>
              </a:cxn>
              <a:cxn ang="0">
                <a:pos x="6" y="330"/>
              </a:cxn>
              <a:cxn ang="0">
                <a:pos x="5" y="311"/>
              </a:cxn>
              <a:cxn ang="0">
                <a:pos x="5" y="311"/>
              </a:cxn>
              <a:cxn ang="0">
                <a:pos x="10" y="305"/>
              </a:cxn>
              <a:cxn ang="0">
                <a:pos x="25" y="285"/>
              </a:cxn>
              <a:cxn ang="0">
                <a:pos x="82" y="135"/>
              </a:cxn>
              <a:cxn ang="0">
                <a:pos x="99" y="60"/>
              </a:cxn>
              <a:cxn ang="0">
                <a:pos x="149" y="4"/>
              </a:cxn>
              <a:cxn ang="0">
                <a:pos x="176" y="0"/>
              </a:cxn>
              <a:cxn ang="0">
                <a:pos x="235" y="24"/>
              </a:cxn>
              <a:cxn ang="0">
                <a:pos x="263" y="75"/>
              </a:cxn>
              <a:cxn ang="0">
                <a:pos x="277" y="88"/>
              </a:cxn>
              <a:cxn ang="0">
                <a:pos x="324" y="142"/>
              </a:cxn>
              <a:cxn ang="0">
                <a:pos x="360" y="148"/>
              </a:cxn>
              <a:cxn ang="0">
                <a:pos x="405" y="198"/>
              </a:cxn>
              <a:cxn ang="0">
                <a:pos x="408" y="238"/>
              </a:cxn>
              <a:cxn ang="0">
                <a:pos x="408" y="283"/>
              </a:cxn>
              <a:cxn ang="0">
                <a:pos x="395" y="296"/>
              </a:cxn>
              <a:cxn ang="0">
                <a:pos x="297" y="283"/>
              </a:cxn>
              <a:cxn ang="0">
                <a:pos x="275" y="255"/>
              </a:cxn>
              <a:cxn ang="0">
                <a:pos x="271" y="404"/>
              </a:cxn>
              <a:cxn ang="0">
                <a:pos x="162" y="408"/>
              </a:cxn>
            </a:cxnLst>
            <a:rect l="0" t="0" r="r" b="b"/>
            <a:pathLst>
              <a:path w="408" h="408">
                <a:moveTo>
                  <a:pt x="162" y="408"/>
                </a:moveTo>
                <a:cubicBezTo>
                  <a:pt x="158" y="408"/>
                  <a:pt x="155" y="406"/>
                  <a:pt x="153" y="404"/>
                </a:cubicBezTo>
                <a:cubicBezTo>
                  <a:pt x="153" y="404"/>
                  <a:pt x="153" y="404"/>
                  <a:pt x="153" y="404"/>
                </a:cubicBezTo>
                <a:cubicBezTo>
                  <a:pt x="150" y="401"/>
                  <a:pt x="149" y="398"/>
                  <a:pt x="149" y="394"/>
                </a:cubicBezTo>
                <a:cubicBezTo>
                  <a:pt x="149" y="394"/>
                  <a:pt x="149" y="394"/>
                  <a:pt x="149" y="394"/>
                </a:cubicBezTo>
                <a:cubicBezTo>
                  <a:pt x="149" y="156"/>
                  <a:pt x="149" y="156"/>
                  <a:pt x="149" y="156"/>
                </a:cubicBezTo>
                <a:cubicBezTo>
                  <a:pt x="149" y="149"/>
                  <a:pt x="155" y="143"/>
                  <a:pt x="162" y="143"/>
                </a:cubicBezTo>
                <a:cubicBezTo>
                  <a:pt x="162" y="143"/>
                  <a:pt x="162" y="143"/>
                  <a:pt x="162" y="143"/>
                </a:cubicBezTo>
                <a:cubicBezTo>
                  <a:pt x="169" y="143"/>
                  <a:pt x="175" y="149"/>
                  <a:pt x="175" y="156"/>
                </a:cubicBezTo>
                <a:cubicBezTo>
                  <a:pt x="175" y="156"/>
                  <a:pt x="175" y="156"/>
                  <a:pt x="175" y="156"/>
                </a:cubicBezTo>
                <a:cubicBezTo>
                  <a:pt x="175" y="381"/>
                  <a:pt x="175" y="381"/>
                  <a:pt x="175" y="381"/>
                </a:cubicBezTo>
                <a:cubicBezTo>
                  <a:pt x="249" y="381"/>
                  <a:pt x="249" y="381"/>
                  <a:pt x="249" y="381"/>
                </a:cubicBezTo>
                <a:cubicBezTo>
                  <a:pt x="249" y="242"/>
                  <a:pt x="249" y="242"/>
                  <a:pt x="249" y="242"/>
                </a:cubicBezTo>
                <a:cubicBezTo>
                  <a:pt x="249" y="238"/>
                  <a:pt x="250" y="235"/>
                  <a:pt x="253" y="232"/>
                </a:cubicBezTo>
                <a:cubicBezTo>
                  <a:pt x="253" y="232"/>
                  <a:pt x="253" y="232"/>
                  <a:pt x="253" y="232"/>
                </a:cubicBezTo>
                <a:cubicBezTo>
                  <a:pt x="255" y="230"/>
                  <a:pt x="258" y="228"/>
                  <a:pt x="262" y="228"/>
                </a:cubicBezTo>
                <a:cubicBezTo>
                  <a:pt x="262" y="228"/>
                  <a:pt x="262" y="228"/>
                  <a:pt x="262" y="228"/>
                </a:cubicBezTo>
                <a:cubicBezTo>
                  <a:pt x="310" y="228"/>
                  <a:pt x="310" y="228"/>
                  <a:pt x="310" y="228"/>
                </a:cubicBezTo>
                <a:cubicBezTo>
                  <a:pt x="313" y="228"/>
                  <a:pt x="317" y="230"/>
                  <a:pt x="319" y="232"/>
                </a:cubicBezTo>
                <a:cubicBezTo>
                  <a:pt x="319" y="232"/>
                  <a:pt x="319" y="232"/>
                  <a:pt x="319" y="232"/>
                </a:cubicBezTo>
                <a:cubicBezTo>
                  <a:pt x="322" y="235"/>
                  <a:pt x="323" y="238"/>
                  <a:pt x="323" y="242"/>
                </a:cubicBezTo>
                <a:cubicBezTo>
                  <a:pt x="323" y="242"/>
                  <a:pt x="323" y="242"/>
                  <a:pt x="323" y="242"/>
                </a:cubicBezTo>
                <a:cubicBezTo>
                  <a:pt x="323" y="269"/>
                  <a:pt x="323" y="269"/>
                  <a:pt x="323" y="269"/>
                </a:cubicBezTo>
                <a:cubicBezTo>
                  <a:pt x="381" y="269"/>
                  <a:pt x="381" y="269"/>
                  <a:pt x="381" y="269"/>
                </a:cubicBezTo>
                <a:cubicBezTo>
                  <a:pt x="381" y="247"/>
                  <a:pt x="381" y="247"/>
                  <a:pt x="381" y="247"/>
                </a:cubicBezTo>
                <a:cubicBezTo>
                  <a:pt x="381" y="246"/>
                  <a:pt x="381" y="246"/>
                  <a:pt x="381" y="246"/>
                </a:cubicBezTo>
                <a:cubicBezTo>
                  <a:pt x="381" y="243"/>
                  <a:pt x="381" y="241"/>
                  <a:pt x="381" y="238"/>
                </a:cubicBezTo>
                <a:cubicBezTo>
                  <a:pt x="381" y="238"/>
                  <a:pt x="381" y="238"/>
                  <a:pt x="381" y="238"/>
                </a:cubicBezTo>
                <a:cubicBezTo>
                  <a:pt x="381" y="223"/>
                  <a:pt x="380" y="212"/>
                  <a:pt x="378" y="203"/>
                </a:cubicBezTo>
                <a:cubicBezTo>
                  <a:pt x="378" y="203"/>
                  <a:pt x="378" y="203"/>
                  <a:pt x="378" y="203"/>
                </a:cubicBezTo>
                <a:cubicBezTo>
                  <a:pt x="377" y="195"/>
                  <a:pt x="374" y="190"/>
                  <a:pt x="371" y="187"/>
                </a:cubicBezTo>
                <a:cubicBezTo>
                  <a:pt x="371" y="187"/>
                  <a:pt x="371" y="187"/>
                  <a:pt x="371" y="187"/>
                </a:cubicBezTo>
                <a:cubicBezTo>
                  <a:pt x="366" y="180"/>
                  <a:pt x="359" y="176"/>
                  <a:pt x="351" y="173"/>
                </a:cubicBezTo>
                <a:cubicBezTo>
                  <a:pt x="351" y="173"/>
                  <a:pt x="351" y="173"/>
                  <a:pt x="351" y="173"/>
                </a:cubicBezTo>
                <a:cubicBezTo>
                  <a:pt x="344" y="170"/>
                  <a:pt x="334" y="169"/>
                  <a:pt x="323" y="169"/>
                </a:cubicBezTo>
                <a:cubicBezTo>
                  <a:pt x="323" y="169"/>
                  <a:pt x="323" y="169"/>
                  <a:pt x="323" y="169"/>
                </a:cubicBezTo>
                <a:cubicBezTo>
                  <a:pt x="263" y="169"/>
                  <a:pt x="263" y="169"/>
                  <a:pt x="263" y="169"/>
                </a:cubicBezTo>
                <a:cubicBezTo>
                  <a:pt x="260" y="169"/>
                  <a:pt x="256" y="167"/>
                  <a:pt x="254" y="165"/>
                </a:cubicBezTo>
                <a:cubicBezTo>
                  <a:pt x="254" y="165"/>
                  <a:pt x="254" y="165"/>
                  <a:pt x="254" y="165"/>
                </a:cubicBezTo>
                <a:cubicBezTo>
                  <a:pt x="251" y="162"/>
                  <a:pt x="250" y="159"/>
                  <a:pt x="250" y="156"/>
                </a:cubicBezTo>
                <a:cubicBezTo>
                  <a:pt x="250" y="156"/>
                  <a:pt x="250" y="156"/>
                  <a:pt x="250" y="156"/>
                </a:cubicBezTo>
                <a:cubicBezTo>
                  <a:pt x="250" y="102"/>
                  <a:pt x="250" y="102"/>
                  <a:pt x="250" y="102"/>
                </a:cubicBezTo>
                <a:cubicBezTo>
                  <a:pt x="222" y="102"/>
                  <a:pt x="222" y="102"/>
                  <a:pt x="222" y="102"/>
                </a:cubicBezTo>
                <a:cubicBezTo>
                  <a:pt x="218" y="102"/>
                  <a:pt x="215" y="100"/>
                  <a:pt x="212" y="98"/>
                </a:cubicBezTo>
                <a:cubicBezTo>
                  <a:pt x="212" y="98"/>
                  <a:pt x="212" y="98"/>
                  <a:pt x="212" y="98"/>
                </a:cubicBezTo>
                <a:cubicBezTo>
                  <a:pt x="210" y="95"/>
                  <a:pt x="208" y="92"/>
                  <a:pt x="208" y="88"/>
                </a:cubicBezTo>
                <a:cubicBezTo>
                  <a:pt x="208" y="88"/>
                  <a:pt x="208" y="88"/>
                  <a:pt x="208" y="88"/>
                </a:cubicBezTo>
                <a:cubicBezTo>
                  <a:pt x="208" y="33"/>
                  <a:pt x="208" y="33"/>
                  <a:pt x="208" y="33"/>
                </a:cubicBezTo>
                <a:cubicBezTo>
                  <a:pt x="207" y="33"/>
                  <a:pt x="205" y="32"/>
                  <a:pt x="204" y="31"/>
                </a:cubicBezTo>
                <a:cubicBezTo>
                  <a:pt x="204" y="31"/>
                  <a:pt x="204" y="31"/>
                  <a:pt x="204" y="31"/>
                </a:cubicBezTo>
                <a:cubicBezTo>
                  <a:pt x="196" y="29"/>
                  <a:pt x="186" y="27"/>
                  <a:pt x="176" y="27"/>
                </a:cubicBezTo>
                <a:cubicBezTo>
                  <a:pt x="176" y="27"/>
                  <a:pt x="176" y="27"/>
                  <a:pt x="176" y="27"/>
                </a:cubicBezTo>
                <a:cubicBezTo>
                  <a:pt x="170" y="27"/>
                  <a:pt x="164" y="27"/>
                  <a:pt x="158" y="29"/>
                </a:cubicBezTo>
                <a:cubicBezTo>
                  <a:pt x="158" y="29"/>
                  <a:pt x="158" y="29"/>
                  <a:pt x="158" y="29"/>
                </a:cubicBezTo>
                <a:cubicBezTo>
                  <a:pt x="152" y="31"/>
                  <a:pt x="146" y="35"/>
                  <a:pt x="141" y="40"/>
                </a:cubicBezTo>
                <a:cubicBezTo>
                  <a:pt x="141" y="40"/>
                  <a:pt x="141" y="40"/>
                  <a:pt x="141" y="40"/>
                </a:cubicBezTo>
                <a:cubicBezTo>
                  <a:pt x="134" y="46"/>
                  <a:pt x="128" y="56"/>
                  <a:pt x="124" y="69"/>
                </a:cubicBezTo>
                <a:cubicBezTo>
                  <a:pt x="124" y="69"/>
                  <a:pt x="124" y="69"/>
                  <a:pt x="124" y="69"/>
                </a:cubicBezTo>
                <a:cubicBezTo>
                  <a:pt x="119" y="81"/>
                  <a:pt x="116" y="97"/>
                  <a:pt x="113" y="113"/>
                </a:cubicBezTo>
                <a:cubicBezTo>
                  <a:pt x="113" y="113"/>
                  <a:pt x="113" y="113"/>
                  <a:pt x="113" y="113"/>
                </a:cubicBezTo>
                <a:cubicBezTo>
                  <a:pt x="107" y="147"/>
                  <a:pt x="102" y="186"/>
                  <a:pt x="89" y="221"/>
                </a:cubicBezTo>
                <a:cubicBezTo>
                  <a:pt x="89" y="221"/>
                  <a:pt x="89" y="221"/>
                  <a:pt x="89" y="221"/>
                </a:cubicBezTo>
                <a:cubicBezTo>
                  <a:pt x="63" y="287"/>
                  <a:pt x="25" y="329"/>
                  <a:pt x="24" y="329"/>
                </a:cubicBezTo>
                <a:cubicBezTo>
                  <a:pt x="24" y="329"/>
                  <a:pt x="24" y="329"/>
                  <a:pt x="24" y="329"/>
                </a:cubicBezTo>
                <a:cubicBezTo>
                  <a:pt x="19" y="335"/>
                  <a:pt x="11" y="335"/>
                  <a:pt x="6" y="330"/>
                </a:cubicBezTo>
                <a:cubicBezTo>
                  <a:pt x="6" y="330"/>
                  <a:pt x="6" y="330"/>
                  <a:pt x="6" y="330"/>
                </a:cubicBezTo>
                <a:cubicBezTo>
                  <a:pt x="0" y="325"/>
                  <a:pt x="0" y="317"/>
                  <a:pt x="5" y="311"/>
                </a:cubicBezTo>
                <a:cubicBezTo>
                  <a:pt x="5" y="311"/>
                  <a:pt x="5" y="311"/>
                  <a:pt x="5" y="311"/>
                </a:cubicBezTo>
                <a:cubicBezTo>
                  <a:pt x="5" y="311"/>
                  <a:pt x="5" y="311"/>
                  <a:pt x="5" y="311"/>
                </a:cubicBezTo>
                <a:cubicBezTo>
                  <a:pt x="5" y="311"/>
                  <a:pt x="5" y="311"/>
                  <a:pt x="5" y="311"/>
                </a:cubicBezTo>
                <a:cubicBezTo>
                  <a:pt x="5" y="311"/>
                  <a:pt x="5" y="311"/>
                  <a:pt x="5" y="311"/>
                </a:cubicBezTo>
                <a:cubicBezTo>
                  <a:pt x="5" y="311"/>
                  <a:pt x="5" y="311"/>
                  <a:pt x="5" y="311"/>
                </a:cubicBezTo>
                <a:cubicBezTo>
                  <a:pt x="5" y="311"/>
                  <a:pt x="6" y="310"/>
                  <a:pt x="6" y="310"/>
                </a:cubicBezTo>
                <a:cubicBezTo>
                  <a:pt x="6" y="310"/>
                  <a:pt x="6" y="310"/>
                  <a:pt x="6" y="310"/>
                </a:cubicBezTo>
                <a:cubicBezTo>
                  <a:pt x="7" y="309"/>
                  <a:pt x="9" y="307"/>
                  <a:pt x="10" y="305"/>
                </a:cubicBezTo>
                <a:cubicBezTo>
                  <a:pt x="10" y="305"/>
                  <a:pt x="10" y="305"/>
                  <a:pt x="10" y="305"/>
                </a:cubicBezTo>
                <a:cubicBezTo>
                  <a:pt x="14" y="300"/>
                  <a:pt x="19" y="293"/>
                  <a:pt x="25" y="285"/>
                </a:cubicBezTo>
                <a:cubicBezTo>
                  <a:pt x="25" y="285"/>
                  <a:pt x="25" y="285"/>
                  <a:pt x="25" y="285"/>
                </a:cubicBezTo>
                <a:cubicBezTo>
                  <a:pt x="37" y="267"/>
                  <a:pt x="52" y="242"/>
                  <a:pt x="64" y="211"/>
                </a:cubicBezTo>
                <a:cubicBezTo>
                  <a:pt x="64" y="211"/>
                  <a:pt x="64" y="211"/>
                  <a:pt x="64" y="211"/>
                </a:cubicBezTo>
                <a:cubicBezTo>
                  <a:pt x="73" y="188"/>
                  <a:pt x="78" y="162"/>
                  <a:pt x="82" y="135"/>
                </a:cubicBezTo>
                <a:cubicBezTo>
                  <a:pt x="82" y="135"/>
                  <a:pt x="82" y="135"/>
                  <a:pt x="82" y="135"/>
                </a:cubicBezTo>
                <a:cubicBezTo>
                  <a:pt x="87" y="109"/>
                  <a:pt x="91" y="82"/>
                  <a:pt x="99" y="60"/>
                </a:cubicBezTo>
                <a:cubicBezTo>
                  <a:pt x="99" y="60"/>
                  <a:pt x="99" y="60"/>
                  <a:pt x="99" y="60"/>
                </a:cubicBezTo>
                <a:cubicBezTo>
                  <a:pt x="104" y="45"/>
                  <a:pt x="111" y="31"/>
                  <a:pt x="123" y="20"/>
                </a:cubicBezTo>
                <a:cubicBezTo>
                  <a:pt x="123" y="20"/>
                  <a:pt x="123" y="20"/>
                  <a:pt x="123" y="20"/>
                </a:cubicBezTo>
                <a:cubicBezTo>
                  <a:pt x="131" y="12"/>
                  <a:pt x="140" y="7"/>
                  <a:pt x="149" y="4"/>
                </a:cubicBezTo>
                <a:cubicBezTo>
                  <a:pt x="149" y="4"/>
                  <a:pt x="149" y="4"/>
                  <a:pt x="149" y="4"/>
                </a:cubicBezTo>
                <a:cubicBezTo>
                  <a:pt x="158" y="1"/>
                  <a:pt x="168" y="0"/>
                  <a:pt x="176" y="0"/>
                </a:cubicBezTo>
                <a:cubicBezTo>
                  <a:pt x="176" y="0"/>
                  <a:pt x="176" y="0"/>
                  <a:pt x="176" y="0"/>
                </a:cubicBezTo>
                <a:cubicBezTo>
                  <a:pt x="205" y="0"/>
                  <a:pt x="227" y="12"/>
                  <a:pt x="228" y="13"/>
                </a:cubicBezTo>
                <a:cubicBezTo>
                  <a:pt x="228" y="13"/>
                  <a:pt x="228" y="13"/>
                  <a:pt x="228" y="13"/>
                </a:cubicBezTo>
                <a:cubicBezTo>
                  <a:pt x="232" y="15"/>
                  <a:pt x="235" y="20"/>
                  <a:pt x="235" y="24"/>
                </a:cubicBezTo>
                <a:cubicBezTo>
                  <a:pt x="235" y="24"/>
                  <a:pt x="235" y="24"/>
                  <a:pt x="235" y="24"/>
                </a:cubicBezTo>
                <a:cubicBezTo>
                  <a:pt x="235" y="75"/>
                  <a:pt x="235" y="75"/>
                  <a:pt x="235" y="75"/>
                </a:cubicBezTo>
                <a:cubicBezTo>
                  <a:pt x="263" y="75"/>
                  <a:pt x="263" y="75"/>
                  <a:pt x="263" y="75"/>
                </a:cubicBezTo>
                <a:cubicBezTo>
                  <a:pt x="267" y="75"/>
                  <a:pt x="270" y="76"/>
                  <a:pt x="273" y="79"/>
                </a:cubicBezTo>
                <a:cubicBezTo>
                  <a:pt x="273" y="79"/>
                  <a:pt x="273" y="79"/>
                  <a:pt x="273" y="79"/>
                </a:cubicBezTo>
                <a:cubicBezTo>
                  <a:pt x="275" y="82"/>
                  <a:pt x="277" y="85"/>
                  <a:pt x="277" y="88"/>
                </a:cubicBezTo>
                <a:cubicBezTo>
                  <a:pt x="277" y="88"/>
                  <a:pt x="277" y="88"/>
                  <a:pt x="277" y="88"/>
                </a:cubicBezTo>
                <a:cubicBezTo>
                  <a:pt x="277" y="142"/>
                  <a:pt x="277" y="142"/>
                  <a:pt x="277" y="142"/>
                </a:cubicBezTo>
                <a:cubicBezTo>
                  <a:pt x="324" y="142"/>
                  <a:pt x="324" y="142"/>
                  <a:pt x="324" y="142"/>
                </a:cubicBezTo>
                <a:cubicBezTo>
                  <a:pt x="324" y="142"/>
                  <a:pt x="324" y="142"/>
                  <a:pt x="324" y="142"/>
                </a:cubicBezTo>
                <a:cubicBezTo>
                  <a:pt x="336" y="142"/>
                  <a:pt x="349" y="144"/>
                  <a:pt x="360" y="148"/>
                </a:cubicBezTo>
                <a:cubicBezTo>
                  <a:pt x="360" y="148"/>
                  <a:pt x="360" y="148"/>
                  <a:pt x="360" y="148"/>
                </a:cubicBezTo>
                <a:cubicBezTo>
                  <a:pt x="372" y="152"/>
                  <a:pt x="383" y="159"/>
                  <a:pt x="391" y="169"/>
                </a:cubicBezTo>
                <a:cubicBezTo>
                  <a:pt x="391" y="169"/>
                  <a:pt x="391" y="169"/>
                  <a:pt x="391" y="169"/>
                </a:cubicBezTo>
                <a:cubicBezTo>
                  <a:pt x="398" y="177"/>
                  <a:pt x="402" y="186"/>
                  <a:pt x="405" y="198"/>
                </a:cubicBezTo>
                <a:cubicBezTo>
                  <a:pt x="405" y="198"/>
                  <a:pt x="405" y="198"/>
                  <a:pt x="405" y="198"/>
                </a:cubicBezTo>
                <a:cubicBezTo>
                  <a:pt x="407" y="209"/>
                  <a:pt x="408" y="222"/>
                  <a:pt x="408" y="238"/>
                </a:cubicBezTo>
                <a:cubicBezTo>
                  <a:pt x="408" y="238"/>
                  <a:pt x="408" y="238"/>
                  <a:pt x="408" y="238"/>
                </a:cubicBezTo>
                <a:cubicBezTo>
                  <a:pt x="408" y="241"/>
                  <a:pt x="408" y="244"/>
                  <a:pt x="408" y="246"/>
                </a:cubicBezTo>
                <a:cubicBezTo>
                  <a:pt x="408" y="246"/>
                  <a:pt x="408" y="246"/>
                  <a:pt x="408" y="246"/>
                </a:cubicBezTo>
                <a:cubicBezTo>
                  <a:pt x="408" y="283"/>
                  <a:pt x="408" y="283"/>
                  <a:pt x="408" y="283"/>
                </a:cubicBezTo>
                <a:cubicBezTo>
                  <a:pt x="408" y="286"/>
                  <a:pt x="407" y="290"/>
                  <a:pt x="404" y="292"/>
                </a:cubicBezTo>
                <a:cubicBezTo>
                  <a:pt x="404" y="292"/>
                  <a:pt x="404" y="292"/>
                  <a:pt x="404" y="292"/>
                </a:cubicBezTo>
                <a:cubicBezTo>
                  <a:pt x="402" y="295"/>
                  <a:pt x="398" y="296"/>
                  <a:pt x="395" y="296"/>
                </a:cubicBezTo>
                <a:cubicBezTo>
                  <a:pt x="395" y="296"/>
                  <a:pt x="395" y="296"/>
                  <a:pt x="395" y="296"/>
                </a:cubicBezTo>
                <a:cubicBezTo>
                  <a:pt x="310" y="296"/>
                  <a:pt x="310" y="296"/>
                  <a:pt x="310" y="296"/>
                </a:cubicBezTo>
                <a:cubicBezTo>
                  <a:pt x="303" y="296"/>
                  <a:pt x="297" y="290"/>
                  <a:pt x="297" y="283"/>
                </a:cubicBezTo>
                <a:cubicBezTo>
                  <a:pt x="297" y="283"/>
                  <a:pt x="297" y="283"/>
                  <a:pt x="297" y="283"/>
                </a:cubicBezTo>
                <a:cubicBezTo>
                  <a:pt x="297" y="255"/>
                  <a:pt x="297" y="255"/>
                  <a:pt x="297" y="255"/>
                </a:cubicBezTo>
                <a:cubicBezTo>
                  <a:pt x="275" y="255"/>
                  <a:pt x="275" y="255"/>
                  <a:pt x="275" y="255"/>
                </a:cubicBezTo>
                <a:cubicBezTo>
                  <a:pt x="275" y="394"/>
                  <a:pt x="275" y="394"/>
                  <a:pt x="275" y="394"/>
                </a:cubicBezTo>
                <a:cubicBezTo>
                  <a:pt x="275" y="398"/>
                  <a:pt x="274" y="401"/>
                  <a:pt x="271" y="404"/>
                </a:cubicBezTo>
                <a:cubicBezTo>
                  <a:pt x="271" y="404"/>
                  <a:pt x="271" y="404"/>
                  <a:pt x="271" y="404"/>
                </a:cubicBezTo>
                <a:cubicBezTo>
                  <a:pt x="269" y="406"/>
                  <a:pt x="266" y="408"/>
                  <a:pt x="262" y="408"/>
                </a:cubicBezTo>
                <a:cubicBezTo>
                  <a:pt x="262" y="408"/>
                  <a:pt x="262" y="408"/>
                  <a:pt x="262" y="408"/>
                </a:cubicBezTo>
                <a:cubicBezTo>
                  <a:pt x="162" y="408"/>
                  <a:pt x="162" y="408"/>
                  <a:pt x="162" y="408"/>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4" name="Freeform 616"/>
          <p:cNvSpPr>
            <a:spLocks/>
          </p:cNvSpPr>
          <p:nvPr userDrawn="1"/>
        </p:nvSpPr>
        <p:spPr bwMode="auto">
          <a:xfrm>
            <a:off x="8324577" y="2282509"/>
            <a:ext cx="372763" cy="307181"/>
          </a:xfrm>
          <a:custGeom>
            <a:avLst/>
            <a:gdLst/>
            <a:ahLst/>
            <a:cxnLst>
              <a:cxn ang="0">
                <a:pos x="439" y="11"/>
              </a:cxn>
              <a:cxn ang="0">
                <a:pos x="318" y="78"/>
              </a:cxn>
              <a:cxn ang="0">
                <a:pos x="230" y="141"/>
              </a:cxn>
              <a:cxn ang="0">
                <a:pos x="191" y="159"/>
              </a:cxn>
              <a:cxn ang="0">
                <a:pos x="162" y="198"/>
              </a:cxn>
              <a:cxn ang="0">
                <a:pos x="248" y="168"/>
              </a:cxn>
              <a:cxn ang="0">
                <a:pos x="361" y="95"/>
              </a:cxn>
              <a:cxn ang="0">
                <a:pos x="376" y="202"/>
              </a:cxn>
              <a:cxn ang="0">
                <a:pos x="29" y="214"/>
              </a:cxn>
              <a:cxn ang="0">
                <a:pos x="88" y="178"/>
              </a:cxn>
              <a:cxn ang="0">
                <a:pos x="63" y="129"/>
              </a:cxn>
              <a:cxn ang="0">
                <a:pos x="89" y="56"/>
              </a:cxn>
              <a:cxn ang="0">
                <a:pos x="301" y="35"/>
              </a:cxn>
            </a:cxnLst>
            <a:rect l="0" t="0" r="r" b="b"/>
            <a:pathLst>
              <a:path w="439" h="363">
                <a:moveTo>
                  <a:pt x="439" y="11"/>
                </a:moveTo>
                <a:cubicBezTo>
                  <a:pt x="439" y="11"/>
                  <a:pt x="372" y="42"/>
                  <a:pt x="318" y="78"/>
                </a:cubicBezTo>
                <a:cubicBezTo>
                  <a:pt x="276" y="106"/>
                  <a:pt x="239" y="135"/>
                  <a:pt x="230" y="141"/>
                </a:cubicBezTo>
                <a:cubicBezTo>
                  <a:pt x="221" y="144"/>
                  <a:pt x="205" y="145"/>
                  <a:pt x="191" y="159"/>
                </a:cubicBezTo>
                <a:cubicBezTo>
                  <a:pt x="181" y="169"/>
                  <a:pt x="176" y="191"/>
                  <a:pt x="162" y="198"/>
                </a:cubicBezTo>
                <a:cubicBezTo>
                  <a:pt x="208" y="217"/>
                  <a:pt x="241" y="170"/>
                  <a:pt x="248" y="168"/>
                </a:cubicBezTo>
                <a:cubicBezTo>
                  <a:pt x="255" y="165"/>
                  <a:pt x="358" y="97"/>
                  <a:pt x="361" y="95"/>
                </a:cubicBezTo>
                <a:cubicBezTo>
                  <a:pt x="409" y="136"/>
                  <a:pt x="376" y="202"/>
                  <a:pt x="376" y="202"/>
                </a:cubicBezTo>
                <a:cubicBezTo>
                  <a:pt x="313" y="330"/>
                  <a:pt x="0" y="363"/>
                  <a:pt x="29" y="214"/>
                </a:cubicBezTo>
                <a:cubicBezTo>
                  <a:pt x="35" y="194"/>
                  <a:pt x="56" y="182"/>
                  <a:pt x="88" y="178"/>
                </a:cubicBezTo>
                <a:cubicBezTo>
                  <a:pt x="121" y="174"/>
                  <a:pt x="125" y="131"/>
                  <a:pt x="63" y="129"/>
                </a:cubicBezTo>
                <a:cubicBezTo>
                  <a:pt x="22" y="128"/>
                  <a:pt x="68" y="77"/>
                  <a:pt x="89" y="56"/>
                </a:cubicBezTo>
                <a:cubicBezTo>
                  <a:pt x="135" y="11"/>
                  <a:pt x="214" y="0"/>
                  <a:pt x="301" y="35"/>
                </a:cubicBezTo>
              </a:path>
            </a:pathLst>
          </a:custGeom>
          <a:noFill/>
          <a:ln w="30163" cap="rnd">
            <a:solidFill>
              <a:srgbClr val="009530"/>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5" name="Freeform 624"/>
          <p:cNvSpPr>
            <a:spLocks/>
          </p:cNvSpPr>
          <p:nvPr userDrawn="1"/>
        </p:nvSpPr>
        <p:spPr bwMode="auto">
          <a:xfrm>
            <a:off x="8338868" y="1805752"/>
            <a:ext cx="344181" cy="351235"/>
          </a:xfrm>
          <a:custGeom>
            <a:avLst/>
            <a:gdLst/>
            <a:ahLst/>
            <a:cxnLst>
              <a:cxn ang="0">
                <a:pos x="198" y="5"/>
              </a:cxn>
              <a:cxn ang="0">
                <a:pos x="186" y="41"/>
              </a:cxn>
              <a:cxn ang="0">
                <a:pos x="145" y="74"/>
              </a:cxn>
              <a:cxn ang="0">
                <a:pos x="112" y="60"/>
              </a:cxn>
              <a:cxn ang="0">
                <a:pos x="80" y="70"/>
              </a:cxn>
              <a:cxn ang="0">
                <a:pos x="79" y="108"/>
              </a:cxn>
              <a:cxn ang="0">
                <a:pos x="61" y="93"/>
              </a:cxn>
              <a:cxn ang="0">
                <a:pos x="1" y="110"/>
              </a:cxn>
              <a:cxn ang="0">
                <a:pos x="22" y="165"/>
              </a:cxn>
              <a:cxn ang="0">
                <a:pos x="96" y="286"/>
              </a:cxn>
              <a:cxn ang="0">
                <a:pos x="79" y="344"/>
              </a:cxn>
              <a:cxn ang="0">
                <a:pos x="247" y="406"/>
              </a:cxn>
              <a:cxn ang="0">
                <a:pos x="258" y="390"/>
              </a:cxn>
              <a:cxn ang="0">
                <a:pos x="284" y="355"/>
              </a:cxn>
              <a:cxn ang="0">
                <a:pos x="355" y="372"/>
              </a:cxn>
              <a:cxn ang="0">
                <a:pos x="400" y="318"/>
              </a:cxn>
              <a:cxn ang="0">
                <a:pos x="363" y="228"/>
              </a:cxn>
              <a:cxn ang="0">
                <a:pos x="345" y="259"/>
              </a:cxn>
              <a:cxn ang="0">
                <a:pos x="346" y="349"/>
              </a:cxn>
              <a:cxn ang="0">
                <a:pos x="282" y="330"/>
              </a:cxn>
              <a:cxn ang="0">
                <a:pos x="232" y="380"/>
              </a:cxn>
              <a:cxn ang="0">
                <a:pos x="105" y="348"/>
              </a:cxn>
              <a:cxn ang="0">
                <a:pos x="123" y="263"/>
              </a:cxn>
              <a:cxn ang="0">
                <a:pos x="28" y="141"/>
              </a:cxn>
              <a:cxn ang="0">
                <a:pos x="56" y="119"/>
              </a:cxn>
              <a:cxn ang="0">
                <a:pos x="80" y="133"/>
              </a:cxn>
              <a:cxn ang="0">
                <a:pos x="123" y="117"/>
              </a:cxn>
              <a:cxn ang="0">
                <a:pos x="119" y="105"/>
              </a:cxn>
              <a:cxn ang="0">
                <a:pos x="128" y="94"/>
              </a:cxn>
              <a:cxn ang="0">
                <a:pos x="167" y="87"/>
              </a:cxn>
              <a:cxn ang="0">
                <a:pos x="211" y="42"/>
              </a:cxn>
              <a:cxn ang="0">
                <a:pos x="211" y="32"/>
              </a:cxn>
              <a:cxn ang="0">
                <a:pos x="221" y="25"/>
              </a:cxn>
              <a:cxn ang="0">
                <a:pos x="368" y="157"/>
              </a:cxn>
              <a:cxn ang="0">
                <a:pos x="320" y="228"/>
              </a:cxn>
              <a:cxn ang="0">
                <a:pos x="333" y="241"/>
              </a:cxn>
              <a:cxn ang="0">
                <a:pos x="386" y="178"/>
              </a:cxn>
              <a:cxn ang="0">
                <a:pos x="403" y="103"/>
              </a:cxn>
              <a:cxn ang="0">
                <a:pos x="393" y="87"/>
              </a:cxn>
              <a:cxn ang="0">
                <a:pos x="225" y="0"/>
              </a:cxn>
            </a:cxnLst>
            <a:rect l="0" t="0" r="r" b="b"/>
            <a:pathLst>
              <a:path w="406" h="414">
                <a:moveTo>
                  <a:pt x="225" y="0"/>
                </a:moveTo>
                <a:cubicBezTo>
                  <a:pt x="222" y="0"/>
                  <a:pt x="207" y="1"/>
                  <a:pt x="198" y="5"/>
                </a:cubicBezTo>
                <a:cubicBezTo>
                  <a:pt x="184" y="10"/>
                  <a:pt x="185" y="24"/>
                  <a:pt x="186" y="33"/>
                </a:cubicBezTo>
                <a:cubicBezTo>
                  <a:pt x="186" y="36"/>
                  <a:pt x="186" y="38"/>
                  <a:pt x="186" y="41"/>
                </a:cubicBezTo>
                <a:cubicBezTo>
                  <a:pt x="185" y="44"/>
                  <a:pt x="179" y="52"/>
                  <a:pt x="172" y="52"/>
                </a:cubicBezTo>
                <a:cubicBezTo>
                  <a:pt x="156" y="51"/>
                  <a:pt x="149" y="65"/>
                  <a:pt x="145" y="74"/>
                </a:cubicBezTo>
                <a:cubicBezTo>
                  <a:pt x="143" y="73"/>
                  <a:pt x="141" y="72"/>
                  <a:pt x="138" y="71"/>
                </a:cubicBezTo>
                <a:cubicBezTo>
                  <a:pt x="130" y="68"/>
                  <a:pt x="120" y="63"/>
                  <a:pt x="112" y="60"/>
                </a:cubicBezTo>
                <a:cubicBezTo>
                  <a:pt x="103" y="57"/>
                  <a:pt x="88" y="51"/>
                  <a:pt x="82" y="63"/>
                </a:cubicBezTo>
                <a:cubicBezTo>
                  <a:pt x="81" y="65"/>
                  <a:pt x="80" y="67"/>
                  <a:pt x="80" y="70"/>
                </a:cubicBezTo>
                <a:cubicBezTo>
                  <a:pt x="80" y="76"/>
                  <a:pt x="84" y="86"/>
                  <a:pt x="93" y="107"/>
                </a:cubicBezTo>
                <a:cubicBezTo>
                  <a:pt x="89" y="108"/>
                  <a:pt x="84" y="108"/>
                  <a:pt x="79" y="108"/>
                </a:cubicBezTo>
                <a:cubicBezTo>
                  <a:pt x="77" y="106"/>
                  <a:pt x="75" y="102"/>
                  <a:pt x="73" y="100"/>
                </a:cubicBezTo>
                <a:cubicBezTo>
                  <a:pt x="72" y="97"/>
                  <a:pt x="68" y="93"/>
                  <a:pt x="61" y="93"/>
                </a:cubicBezTo>
                <a:cubicBezTo>
                  <a:pt x="53" y="93"/>
                  <a:pt x="35" y="97"/>
                  <a:pt x="31" y="98"/>
                </a:cubicBezTo>
                <a:cubicBezTo>
                  <a:pt x="8" y="103"/>
                  <a:pt x="4" y="105"/>
                  <a:pt x="1" y="110"/>
                </a:cubicBezTo>
                <a:cubicBezTo>
                  <a:pt x="0" y="112"/>
                  <a:pt x="0" y="114"/>
                  <a:pt x="0" y="116"/>
                </a:cubicBezTo>
                <a:cubicBezTo>
                  <a:pt x="0" y="130"/>
                  <a:pt x="1" y="163"/>
                  <a:pt x="22" y="165"/>
                </a:cubicBezTo>
                <a:cubicBezTo>
                  <a:pt x="30" y="166"/>
                  <a:pt x="65" y="182"/>
                  <a:pt x="76" y="198"/>
                </a:cubicBezTo>
                <a:cubicBezTo>
                  <a:pt x="90" y="219"/>
                  <a:pt x="103" y="243"/>
                  <a:pt x="96" y="286"/>
                </a:cubicBezTo>
                <a:cubicBezTo>
                  <a:pt x="89" y="329"/>
                  <a:pt x="79" y="344"/>
                  <a:pt x="78" y="344"/>
                </a:cubicBezTo>
                <a:cubicBezTo>
                  <a:pt x="79" y="344"/>
                  <a:pt x="79" y="344"/>
                  <a:pt x="79" y="344"/>
                </a:cubicBezTo>
                <a:cubicBezTo>
                  <a:pt x="74" y="349"/>
                  <a:pt x="75" y="357"/>
                  <a:pt x="81" y="361"/>
                </a:cubicBezTo>
                <a:cubicBezTo>
                  <a:pt x="83" y="363"/>
                  <a:pt x="148" y="414"/>
                  <a:pt x="247" y="406"/>
                </a:cubicBezTo>
                <a:cubicBezTo>
                  <a:pt x="251" y="405"/>
                  <a:pt x="254" y="403"/>
                  <a:pt x="256" y="400"/>
                </a:cubicBezTo>
                <a:cubicBezTo>
                  <a:pt x="259" y="397"/>
                  <a:pt x="259" y="393"/>
                  <a:pt x="258" y="390"/>
                </a:cubicBezTo>
                <a:cubicBezTo>
                  <a:pt x="257" y="386"/>
                  <a:pt x="255" y="373"/>
                  <a:pt x="261" y="365"/>
                </a:cubicBezTo>
                <a:cubicBezTo>
                  <a:pt x="265" y="359"/>
                  <a:pt x="273" y="356"/>
                  <a:pt x="284" y="355"/>
                </a:cubicBezTo>
                <a:cubicBezTo>
                  <a:pt x="307" y="353"/>
                  <a:pt x="314" y="359"/>
                  <a:pt x="321" y="365"/>
                </a:cubicBezTo>
                <a:cubicBezTo>
                  <a:pt x="328" y="371"/>
                  <a:pt x="338" y="379"/>
                  <a:pt x="355" y="372"/>
                </a:cubicBezTo>
                <a:cubicBezTo>
                  <a:pt x="382" y="362"/>
                  <a:pt x="402" y="336"/>
                  <a:pt x="402" y="335"/>
                </a:cubicBezTo>
                <a:cubicBezTo>
                  <a:pt x="406" y="330"/>
                  <a:pt x="405" y="322"/>
                  <a:pt x="400" y="318"/>
                </a:cubicBezTo>
                <a:cubicBezTo>
                  <a:pt x="399" y="317"/>
                  <a:pt x="362" y="287"/>
                  <a:pt x="372" y="243"/>
                </a:cubicBezTo>
                <a:cubicBezTo>
                  <a:pt x="374" y="236"/>
                  <a:pt x="370" y="230"/>
                  <a:pt x="363" y="228"/>
                </a:cubicBezTo>
                <a:cubicBezTo>
                  <a:pt x="357" y="226"/>
                  <a:pt x="350" y="230"/>
                  <a:pt x="348" y="237"/>
                </a:cubicBezTo>
                <a:cubicBezTo>
                  <a:pt x="346" y="245"/>
                  <a:pt x="345" y="252"/>
                  <a:pt x="345" y="259"/>
                </a:cubicBezTo>
                <a:cubicBezTo>
                  <a:pt x="345" y="292"/>
                  <a:pt x="363" y="316"/>
                  <a:pt x="375" y="328"/>
                </a:cubicBezTo>
                <a:cubicBezTo>
                  <a:pt x="368" y="335"/>
                  <a:pt x="358" y="344"/>
                  <a:pt x="346" y="349"/>
                </a:cubicBezTo>
                <a:cubicBezTo>
                  <a:pt x="342" y="351"/>
                  <a:pt x="342" y="351"/>
                  <a:pt x="337" y="346"/>
                </a:cubicBezTo>
                <a:cubicBezTo>
                  <a:pt x="328" y="339"/>
                  <a:pt x="315" y="328"/>
                  <a:pt x="282" y="330"/>
                </a:cubicBezTo>
                <a:cubicBezTo>
                  <a:pt x="263" y="331"/>
                  <a:pt x="249" y="338"/>
                  <a:pt x="241" y="350"/>
                </a:cubicBezTo>
                <a:cubicBezTo>
                  <a:pt x="234" y="360"/>
                  <a:pt x="232" y="371"/>
                  <a:pt x="232" y="380"/>
                </a:cubicBezTo>
                <a:cubicBezTo>
                  <a:pt x="232" y="380"/>
                  <a:pt x="232" y="381"/>
                  <a:pt x="232" y="381"/>
                </a:cubicBezTo>
                <a:cubicBezTo>
                  <a:pt x="169" y="383"/>
                  <a:pt x="123" y="359"/>
                  <a:pt x="105" y="348"/>
                </a:cubicBezTo>
                <a:cubicBezTo>
                  <a:pt x="109" y="337"/>
                  <a:pt x="116" y="319"/>
                  <a:pt x="121" y="290"/>
                </a:cubicBezTo>
                <a:cubicBezTo>
                  <a:pt x="122" y="280"/>
                  <a:pt x="123" y="272"/>
                  <a:pt x="123" y="263"/>
                </a:cubicBezTo>
                <a:cubicBezTo>
                  <a:pt x="123" y="223"/>
                  <a:pt x="106" y="199"/>
                  <a:pt x="96" y="184"/>
                </a:cubicBezTo>
                <a:cubicBezTo>
                  <a:pt x="82" y="163"/>
                  <a:pt x="45" y="145"/>
                  <a:pt x="28" y="141"/>
                </a:cubicBezTo>
                <a:cubicBezTo>
                  <a:pt x="27" y="138"/>
                  <a:pt x="26" y="132"/>
                  <a:pt x="25" y="125"/>
                </a:cubicBezTo>
                <a:cubicBezTo>
                  <a:pt x="33" y="123"/>
                  <a:pt x="48" y="120"/>
                  <a:pt x="56" y="119"/>
                </a:cubicBezTo>
                <a:cubicBezTo>
                  <a:pt x="62" y="129"/>
                  <a:pt x="67" y="135"/>
                  <a:pt x="75" y="134"/>
                </a:cubicBezTo>
                <a:cubicBezTo>
                  <a:pt x="76" y="134"/>
                  <a:pt x="80" y="133"/>
                  <a:pt x="80" y="133"/>
                </a:cubicBezTo>
                <a:cubicBezTo>
                  <a:pt x="110" y="131"/>
                  <a:pt x="116" y="130"/>
                  <a:pt x="121" y="124"/>
                </a:cubicBezTo>
                <a:cubicBezTo>
                  <a:pt x="122" y="122"/>
                  <a:pt x="123" y="119"/>
                  <a:pt x="123" y="117"/>
                </a:cubicBezTo>
                <a:cubicBezTo>
                  <a:pt x="123" y="115"/>
                  <a:pt x="123" y="114"/>
                  <a:pt x="122" y="112"/>
                </a:cubicBezTo>
                <a:cubicBezTo>
                  <a:pt x="119" y="105"/>
                  <a:pt x="119" y="105"/>
                  <a:pt x="119" y="105"/>
                </a:cubicBezTo>
                <a:cubicBezTo>
                  <a:pt x="116" y="98"/>
                  <a:pt x="113" y="92"/>
                  <a:pt x="111" y="87"/>
                </a:cubicBezTo>
                <a:cubicBezTo>
                  <a:pt x="117" y="89"/>
                  <a:pt x="124" y="92"/>
                  <a:pt x="128" y="94"/>
                </a:cubicBezTo>
                <a:cubicBezTo>
                  <a:pt x="145" y="101"/>
                  <a:pt x="147" y="103"/>
                  <a:pt x="152" y="102"/>
                </a:cubicBezTo>
                <a:cubicBezTo>
                  <a:pt x="161" y="102"/>
                  <a:pt x="164" y="94"/>
                  <a:pt x="167" y="87"/>
                </a:cubicBezTo>
                <a:cubicBezTo>
                  <a:pt x="168" y="85"/>
                  <a:pt x="170" y="79"/>
                  <a:pt x="172" y="77"/>
                </a:cubicBezTo>
                <a:cubicBezTo>
                  <a:pt x="192" y="77"/>
                  <a:pt x="209" y="59"/>
                  <a:pt x="211" y="42"/>
                </a:cubicBezTo>
                <a:cubicBezTo>
                  <a:pt x="211" y="41"/>
                  <a:pt x="211" y="40"/>
                  <a:pt x="211" y="38"/>
                </a:cubicBezTo>
                <a:cubicBezTo>
                  <a:pt x="211" y="36"/>
                  <a:pt x="211" y="34"/>
                  <a:pt x="211" y="32"/>
                </a:cubicBezTo>
                <a:cubicBezTo>
                  <a:pt x="210" y="30"/>
                  <a:pt x="210" y="28"/>
                  <a:pt x="210" y="27"/>
                </a:cubicBezTo>
                <a:cubicBezTo>
                  <a:pt x="213" y="26"/>
                  <a:pt x="217" y="26"/>
                  <a:pt x="221" y="25"/>
                </a:cubicBezTo>
                <a:cubicBezTo>
                  <a:pt x="237" y="40"/>
                  <a:pt x="296" y="90"/>
                  <a:pt x="375" y="109"/>
                </a:cubicBezTo>
                <a:cubicBezTo>
                  <a:pt x="372" y="121"/>
                  <a:pt x="368" y="140"/>
                  <a:pt x="368" y="157"/>
                </a:cubicBezTo>
                <a:cubicBezTo>
                  <a:pt x="368" y="157"/>
                  <a:pt x="368" y="158"/>
                  <a:pt x="368" y="159"/>
                </a:cubicBezTo>
                <a:cubicBezTo>
                  <a:pt x="353" y="167"/>
                  <a:pt x="321" y="190"/>
                  <a:pt x="320" y="228"/>
                </a:cubicBezTo>
                <a:cubicBezTo>
                  <a:pt x="320" y="228"/>
                  <a:pt x="320" y="228"/>
                  <a:pt x="320" y="228"/>
                </a:cubicBezTo>
                <a:cubicBezTo>
                  <a:pt x="320" y="235"/>
                  <a:pt x="326" y="241"/>
                  <a:pt x="333" y="241"/>
                </a:cubicBezTo>
                <a:cubicBezTo>
                  <a:pt x="339" y="241"/>
                  <a:pt x="345" y="235"/>
                  <a:pt x="345" y="228"/>
                </a:cubicBezTo>
                <a:cubicBezTo>
                  <a:pt x="345" y="195"/>
                  <a:pt x="386" y="178"/>
                  <a:pt x="386" y="178"/>
                </a:cubicBezTo>
                <a:cubicBezTo>
                  <a:pt x="391" y="175"/>
                  <a:pt x="394" y="170"/>
                  <a:pt x="394" y="164"/>
                </a:cubicBezTo>
                <a:cubicBezTo>
                  <a:pt x="391" y="146"/>
                  <a:pt x="399" y="114"/>
                  <a:pt x="403" y="103"/>
                </a:cubicBezTo>
                <a:cubicBezTo>
                  <a:pt x="404" y="100"/>
                  <a:pt x="403" y="96"/>
                  <a:pt x="402" y="93"/>
                </a:cubicBezTo>
                <a:cubicBezTo>
                  <a:pt x="400" y="90"/>
                  <a:pt x="397" y="88"/>
                  <a:pt x="393" y="87"/>
                </a:cubicBezTo>
                <a:cubicBezTo>
                  <a:pt x="303" y="70"/>
                  <a:pt x="235" y="4"/>
                  <a:pt x="235" y="4"/>
                </a:cubicBezTo>
                <a:cubicBezTo>
                  <a:pt x="232" y="1"/>
                  <a:pt x="229" y="0"/>
                  <a:pt x="225" y="0"/>
                </a:cubicBezTo>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6" name="Freeform 664"/>
          <p:cNvSpPr>
            <a:spLocks noEditPoints="1"/>
          </p:cNvSpPr>
          <p:nvPr userDrawn="1"/>
        </p:nvSpPr>
        <p:spPr bwMode="auto">
          <a:xfrm>
            <a:off x="8318622" y="903984"/>
            <a:ext cx="384672" cy="325041"/>
          </a:xfrm>
          <a:custGeom>
            <a:avLst/>
            <a:gdLst/>
            <a:ahLst/>
            <a:cxnLst>
              <a:cxn ang="0">
                <a:pos x="443" y="0"/>
              </a:cxn>
              <a:cxn ang="0">
                <a:pos x="217" y="90"/>
              </a:cxn>
              <a:cxn ang="0">
                <a:pos x="215" y="97"/>
              </a:cxn>
              <a:cxn ang="0">
                <a:pos x="215" y="336"/>
              </a:cxn>
              <a:cxn ang="0">
                <a:pos x="27" y="275"/>
              </a:cxn>
              <a:cxn ang="0">
                <a:pos x="27" y="28"/>
              </a:cxn>
              <a:cxn ang="0">
                <a:pos x="191" y="77"/>
              </a:cxn>
              <a:cxn ang="0">
                <a:pos x="210" y="75"/>
              </a:cxn>
              <a:cxn ang="0">
                <a:pos x="207" y="56"/>
              </a:cxn>
              <a:cxn ang="0">
                <a:pos x="14" y="0"/>
              </a:cxn>
              <a:cxn ang="0">
                <a:pos x="4" y="4"/>
              </a:cxn>
              <a:cxn ang="0">
                <a:pos x="0" y="14"/>
              </a:cxn>
              <a:cxn ang="0">
                <a:pos x="0" y="287"/>
              </a:cxn>
              <a:cxn ang="0">
                <a:pos x="13" y="301"/>
              </a:cxn>
              <a:cxn ang="0">
                <a:pos x="217" y="378"/>
              </a:cxn>
              <a:cxn ang="0">
                <a:pos x="218" y="379"/>
              </a:cxn>
              <a:cxn ang="0">
                <a:pos x="219" y="381"/>
              </a:cxn>
              <a:cxn ang="0">
                <a:pos x="220" y="382"/>
              </a:cxn>
              <a:cxn ang="0">
                <a:pos x="221" y="382"/>
              </a:cxn>
              <a:cxn ang="0">
                <a:pos x="222" y="383"/>
              </a:cxn>
              <a:cxn ang="0">
                <a:pos x="224" y="384"/>
              </a:cxn>
              <a:cxn ang="0">
                <a:pos x="225" y="384"/>
              </a:cxn>
              <a:cxn ang="0">
                <a:pos x="228" y="384"/>
              </a:cxn>
              <a:cxn ang="0">
                <a:pos x="228" y="384"/>
              </a:cxn>
              <a:cxn ang="0">
                <a:pos x="228" y="384"/>
              </a:cxn>
              <a:cxn ang="0">
                <a:pos x="232" y="384"/>
              </a:cxn>
              <a:cxn ang="0">
                <a:pos x="232" y="384"/>
              </a:cxn>
              <a:cxn ang="0">
                <a:pos x="234" y="383"/>
              </a:cxn>
              <a:cxn ang="0">
                <a:pos x="235" y="383"/>
              </a:cxn>
              <a:cxn ang="0">
                <a:pos x="237" y="381"/>
              </a:cxn>
              <a:cxn ang="0">
                <a:pos x="237" y="381"/>
              </a:cxn>
              <a:cxn ang="0">
                <a:pos x="239" y="379"/>
              </a:cxn>
              <a:cxn ang="0">
                <a:pos x="240" y="378"/>
              </a:cxn>
              <a:cxn ang="0">
                <a:pos x="443" y="301"/>
              </a:cxn>
              <a:cxn ang="0">
                <a:pos x="456" y="287"/>
              </a:cxn>
              <a:cxn ang="0">
                <a:pos x="456" y="14"/>
              </a:cxn>
              <a:cxn ang="0">
                <a:pos x="452" y="4"/>
              </a:cxn>
              <a:cxn ang="0">
                <a:pos x="443" y="0"/>
              </a:cxn>
              <a:cxn ang="0">
                <a:pos x="430" y="28"/>
              </a:cxn>
              <a:cxn ang="0">
                <a:pos x="430" y="275"/>
              </a:cxn>
              <a:cxn ang="0">
                <a:pos x="242" y="336"/>
              </a:cxn>
              <a:cxn ang="0">
                <a:pos x="242" y="102"/>
              </a:cxn>
              <a:cxn ang="0">
                <a:pos x="430" y="28"/>
              </a:cxn>
            </a:cxnLst>
            <a:rect l="0" t="0" r="r" b="b"/>
            <a:pathLst>
              <a:path w="456" h="384">
                <a:moveTo>
                  <a:pt x="443" y="0"/>
                </a:moveTo>
                <a:cubicBezTo>
                  <a:pt x="436" y="0"/>
                  <a:pt x="273" y="5"/>
                  <a:pt x="217" y="90"/>
                </a:cubicBezTo>
                <a:cubicBezTo>
                  <a:pt x="216" y="92"/>
                  <a:pt x="215" y="95"/>
                  <a:pt x="215" y="97"/>
                </a:cubicBezTo>
                <a:cubicBezTo>
                  <a:pt x="215" y="97"/>
                  <a:pt x="215" y="283"/>
                  <a:pt x="215" y="336"/>
                </a:cubicBezTo>
                <a:cubicBezTo>
                  <a:pt x="159" y="288"/>
                  <a:pt x="62" y="277"/>
                  <a:pt x="27" y="275"/>
                </a:cubicBezTo>
                <a:cubicBezTo>
                  <a:pt x="27" y="253"/>
                  <a:pt x="27" y="52"/>
                  <a:pt x="27" y="28"/>
                </a:cubicBezTo>
                <a:cubicBezTo>
                  <a:pt x="59" y="30"/>
                  <a:pt x="141" y="40"/>
                  <a:pt x="191" y="77"/>
                </a:cubicBezTo>
                <a:cubicBezTo>
                  <a:pt x="197" y="82"/>
                  <a:pt x="205" y="81"/>
                  <a:pt x="210" y="75"/>
                </a:cubicBezTo>
                <a:cubicBezTo>
                  <a:pt x="214" y="69"/>
                  <a:pt x="213" y="61"/>
                  <a:pt x="207" y="56"/>
                </a:cubicBezTo>
                <a:cubicBezTo>
                  <a:pt x="137" y="3"/>
                  <a:pt x="19" y="0"/>
                  <a:pt x="14" y="0"/>
                </a:cubicBezTo>
                <a:cubicBezTo>
                  <a:pt x="10" y="0"/>
                  <a:pt x="7" y="1"/>
                  <a:pt x="4" y="4"/>
                </a:cubicBezTo>
                <a:cubicBezTo>
                  <a:pt x="2" y="6"/>
                  <a:pt x="0" y="10"/>
                  <a:pt x="0" y="14"/>
                </a:cubicBezTo>
                <a:cubicBezTo>
                  <a:pt x="0" y="287"/>
                  <a:pt x="0" y="287"/>
                  <a:pt x="0" y="287"/>
                </a:cubicBezTo>
                <a:cubicBezTo>
                  <a:pt x="0" y="294"/>
                  <a:pt x="6" y="300"/>
                  <a:pt x="13" y="301"/>
                </a:cubicBezTo>
                <a:cubicBezTo>
                  <a:pt x="15" y="301"/>
                  <a:pt x="169" y="305"/>
                  <a:pt x="217" y="378"/>
                </a:cubicBezTo>
                <a:cubicBezTo>
                  <a:pt x="217" y="379"/>
                  <a:pt x="218" y="379"/>
                  <a:pt x="218" y="379"/>
                </a:cubicBezTo>
                <a:cubicBezTo>
                  <a:pt x="218" y="380"/>
                  <a:pt x="219" y="380"/>
                  <a:pt x="219" y="381"/>
                </a:cubicBezTo>
                <a:cubicBezTo>
                  <a:pt x="219" y="381"/>
                  <a:pt x="220" y="381"/>
                  <a:pt x="220" y="382"/>
                </a:cubicBezTo>
                <a:cubicBezTo>
                  <a:pt x="221" y="382"/>
                  <a:pt x="221" y="382"/>
                  <a:pt x="221" y="382"/>
                </a:cubicBezTo>
                <a:cubicBezTo>
                  <a:pt x="221" y="382"/>
                  <a:pt x="221" y="382"/>
                  <a:pt x="222" y="383"/>
                </a:cubicBezTo>
                <a:cubicBezTo>
                  <a:pt x="222" y="383"/>
                  <a:pt x="223" y="383"/>
                  <a:pt x="224" y="384"/>
                </a:cubicBezTo>
                <a:cubicBezTo>
                  <a:pt x="224" y="384"/>
                  <a:pt x="224" y="384"/>
                  <a:pt x="225" y="384"/>
                </a:cubicBezTo>
                <a:cubicBezTo>
                  <a:pt x="226" y="384"/>
                  <a:pt x="227" y="384"/>
                  <a:pt x="228" y="384"/>
                </a:cubicBezTo>
                <a:cubicBezTo>
                  <a:pt x="228" y="384"/>
                  <a:pt x="228" y="384"/>
                  <a:pt x="228" y="384"/>
                </a:cubicBezTo>
                <a:cubicBezTo>
                  <a:pt x="228" y="384"/>
                  <a:pt x="228" y="384"/>
                  <a:pt x="228" y="384"/>
                </a:cubicBezTo>
                <a:cubicBezTo>
                  <a:pt x="230" y="384"/>
                  <a:pt x="231" y="384"/>
                  <a:pt x="232" y="384"/>
                </a:cubicBezTo>
                <a:cubicBezTo>
                  <a:pt x="232" y="384"/>
                  <a:pt x="232" y="384"/>
                  <a:pt x="232" y="384"/>
                </a:cubicBezTo>
                <a:cubicBezTo>
                  <a:pt x="233" y="384"/>
                  <a:pt x="234" y="383"/>
                  <a:pt x="234" y="383"/>
                </a:cubicBezTo>
                <a:cubicBezTo>
                  <a:pt x="235" y="383"/>
                  <a:pt x="235" y="383"/>
                  <a:pt x="235" y="383"/>
                </a:cubicBezTo>
                <a:cubicBezTo>
                  <a:pt x="236" y="382"/>
                  <a:pt x="236" y="382"/>
                  <a:pt x="237" y="381"/>
                </a:cubicBezTo>
                <a:cubicBezTo>
                  <a:pt x="237" y="381"/>
                  <a:pt x="237" y="381"/>
                  <a:pt x="237" y="381"/>
                </a:cubicBezTo>
                <a:cubicBezTo>
                  <a:pt x="238" y="380"/>
                  <a:pt x="239" y="379"/>
                  <a:pt x="239" y="379"/>
                </a:cubicBezTo>
                <a:cubicBezTo>
                  <a:pt x="239" y="379"/>
                  <a:pt x="239" y="378"/>
                  <a:pt x="240" y="378"/>
                </a:cubicBezTo>
                <a:cubicBezTo>
                  <a:pt x="287" y="305"/>
                  <a:pt x="442" y="301"/>
                  <a:pt x="443" y="301"/>
                </a:cubicBezTo>
                <a:cubicBezTo>
                  <a:pt x="450" y="300"/>
                  <a:pt x="456" y="294"/>
                  <a:pt x="456" y="287"/>
                </a:cubicBezTo>
                <a:cubicBezTo>
                  <a:pt x="456" y="14"/>
                  <a:pt x="456" y="14"/>
                  <a:pt x="456" y="14"/>
                </a:cubicBezTo>
                <a:cubicBezTo>
                  <a:pt x="456" y="10"/>
                  <a:pt x="455" y="6"/>
                  <a:pt x="452" y="4"/>
                </a:cubicBezTo>
                <a:cubicBezTo>
                  <a:pt x="450" y="1"/>
                  <a:pt x="446" y="0"/>
                  <a:pt x="443" y="0"/>
                </a:cubicBezTo>
                <a:close/>
                <a:moveTo>
                  <a:pt x="430" y="28"/>
                </a:moveTo>
                <a:cubicBezTo>
                  <a:pt x="430" y="52"/>
                  <a:pt x="430" y="253"/>
                  <a:pt x="430" y="275"/>
                </a:cubicBezTo>
                <a:cubicBezTo>
                  <a:pt x="395" y="277"/>
                  <a:pt x="298" y="288"/>
                  <a:pt x="242" y="336"/>
                </a:cubicBezTo>
                <a:cubicBezTo>
                  <a:pt x="242" y="284"/>
                  <a:pt x="242" y="109"/>
                  <a:pt x="242" y="102"/>
                </a:cubicBezTo>
                <a:cubicBezTo>
                  <a:pt x="283" y="44"/>
                  <a:pt x="391" y="30"/>
                  <a:pt x="430" y="28"/>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7" name="Freeform 668"/>
          <p:cNvSpPr>
            <a:spLocks/>
          </p:cNvSpPr>
          <p:nvPr userDrawn="1"/>
        </p:nvSpPr>
        <p:spPr bwMode="auto">
          <a:xfrm>
            <a:off x="8371623" y="1361409"/>
            <a:ext cx="278679" cy="283369"/>
          </a:xfrm>
          <a:custGeom>
            <a:avLst/>
            <a:gdLst/>
            <a:ahLst/>
            <a:cxnLst>
              <a:cxn ang="0">
                <a:pos x="212" y="60"/>
              </a:cxn>
              <a:cxn ang="0">
                <a:pos x="37" y="15"/>
              </a:cxn>
              <a:cxn ang="0">
                <a:pos x="0" y="57"/>
              </a:cxn>
              <a:cxn ang="0">
                <a:pos x="9" y="69"/>
              </a:cxn>
              <a:cxn ang="0">
                <a:pos x="135" y="139"/>
              </a:cxn>
              <a:cxn ang="0">
                <a:pos x="31" y="210"/>
              </a:cxn>
              <a:cxn ang="0">
                <a:pos x="7" y="222"/>
              </a:cxn>
              <a:cxn ang="0">
                <a:pos x="24" y="240"/>
              </a:cxn>
              <a:cxn ang="0">
                <a:pos x="60" y="250"/>
              </a:cxn>
              <a:cxn ang="0">
                <a:pos x="162" y="145"/>
              </a:cxn>
              <a:cxn ang="0">
                <a:pos x="165" y="135"/>
              </a:cxn>
              <a:cxn ang="0">
                <a:pos x="53" y="56"/>
              </a:cxn>
              <a:cxn ang="0">
                <a:pos x="36" y="51"/>
              </a:cxn>
              <a:cxn ang="0">
                <a:pos x="212" y="86"/>
              </a:cxn>
              <a:cxn ang="0">
                <a:pos x="273" y="34"/>
              </a:cxn>
              <a:cxn ang="0">
                <a:pos x="304" y="38"/>
              </a:cxn>
              <a:cxn ang="0">
                <a:pos x="251" y="109"/>
              </a:cxn>
              <a:cxn ang="0">
                <a:pos x="248" y="122"/>
              </a:cxn>
              <a:cxn ang="0">
                <a:pos x="283" y="297"/>
              </a:cxn>
              <a:cxn ang="0">
                <a:pos x="278" y="280"/>
              </a:cxn>
              <a:cxn ang="0">
                <a:pos x="198" y="169"/>
              </a:cxn>
              <a:cxn ang="0">
                <a:pos x="86" y="260"/>
              </a:cxn>
              <a:cxn ang="0">
                <a:pos x="83" y="274"/>
              </a:cxn>
              <a:cxn ang="0">
                <a:pos x="94" y="309"/>
              </a:cxn>
              <a:cxn ang="0">
                <a:pos x="94" y="327"/>
              </a:cxn>
              <a:cxn ang="0">
                <a:pos x="121" y="316"/>
              </a:cxn>
              <a:cxn ang="0">
                <a:pos x="124" y="302"/>
              </a:cxn>
              <a:cxn ang="0">
                <a:pos x="194" y="199"/>
              </a:cxn>
              <a:cxn ang="0">
                <a:pos x="264" y="324"/>
              </a:cxn>
              <a:cxn ang="0">
                <a:pos x="285" y="330"/>
              </a:cxn>
              <a:cxn ang="0">
                <a:pos x="322" y="288"/>
              </a:cxn>
              <a:cxn ang="0">
                <a:pos x="273" y="122"/>
              </a:cxn>
              <a:cxn ang="0">
                <a:pos x="329" y="39"/>
              </a:cxn>
              <a:cxn ang="0">
                <a:pos x="256" y="17"/>
              </a:cxn>
            </a:cxnLst>
            <a:rect l="0" t="0" r="r" b="b"/>
            <a:pathLst>
              <a:path w="329" h="334">
                <a:moveTo>
                  <a:pt x="256" y="17"/>
                </a:moveTo>
                <a:cubicBezTo>
                  <a:pt x="256" y="17"/>
                  <a:pt x="220" y="52"/>
                  <a:pt x="212" y="60"/>
                </a:cubicBezTo>
                <a:cubicBezTo>
                  <a:pt x="199" y="56"/>
                  <a:pt x="49" y="12"/>
                  <a:pt x="49" y="12"/>
                </a:cubicBezTo>
                <a:cubicBezTo>
                  <a:pt x="45" y="10"/>
                  <a:pt x="40" y="12"/>
                  <a:pt x="37" y="15"/>
                </a:cubicBezTo>
                <a:cubicBezTo>
                  <a:pt x="4" y="49"/>
                  <a:pt x="4" y="49"/>
                  <a:pt x="4" y="49"/>
                </a:cubicBezTo>
                <a:cubicBezTo>
                  <a:pt x="1" y="51"/>
                  <a:pt x="0" y="54"/>
                  <a:pt x="0" y="57"/>
                </a:cubicBezTo>
                <a:cubicBezTo>
                  <a:pt x="0" y="58"/>
                  <a:pt x="0" y="59"/>
                  <a:pt x="0" y="61"/>
                </a:cubicBezTo>
                <a:cubicBezTo>
                  <a:pt x="2" y="65"/>
                  <a:pt x="5" y="68"/>
                  <a:pt x="9" y="69"/>
                </a:cubicBezTo>
                <a:cubicBezTo>
                  <a:pt x="9" y="69"/>
                  <a:pt x="38" y="76"/>
                  <a:pt x="41" y="77"/>
                </a:cubicBezTo>
                <a:cubicBezTo>
                  <a:pt x="45" y="79"/>
                  <a:pt x="117" y="127"/>
                  <a:pt x="135" y="139"/>
                </a:cubicBezTo>
                <a:cubicBezTo>
                  <a:pt x="121" y="155"/>
                  <a:pt x="71" y="213"/>
                  <a:pt x="62" y="224"/>
                </a:cubicBezTo>
                <a:cubicBezTo>
                  <a:pt x="51" y="219"/>
                  <a:pt x="31" y="210"/>
                  <a:pt x="31" y="210"/>
                </a:cubicBezTo>
                <a:cubicBezTo>
                  <a:pt x="27" y="208"/>
                  <a:pt x="21" y="209"/>
                  <a:pt x="17" y="212"/>
                </a:cubicBezTo>
                <a:cubicBezTo>
                  <a:pt x="7" y="222"/>
                  <a:pt x="7" y="222"/>
                  <a:pt x="7" y="222"/>
                </a:cubicBezTo>
                <a:cubicBezTo>
                  <a:pt x="2" y="227"/>
                  <a:pt x="2" y="235"/>
                  <a:pt x="7" y="240"/>
                </a:cubicBezTo>
                <a:cubicBezTo>
                  <a:pt x="12" y="245"/>
                  <a:pt x="20" y="245"/>
                  <a:pt x="24" y="240"/>
                </a:cubicBezTo>
                <a:cubicBezTo>
                  <a:pt x="24" y="240"/>
                  <a:pt x="27" y="238"/>
                  <a:pt x="29" y="236"/>
                </a:cubicBezTo>
                <a:cubicBezTo>
                  <a:pt x="38" y="240"/>
                  <a:pt x="60" y="250"/>
                  <a:pt x="60" y="250"/>
                </a:cubicBezTo>
                <a:cubicBezTo>
                  <a:pt x="65" y="253"/>
                  <a:pt x="71" y="251"/>
                  <a:pt x="74" y="247"/>
                </a:cubicBezTo>
                <a:cubicBezTo>
                  <a:pt x="162" y="145"/>
                  <a:pt x="162" y="145"/>
                  <a:pt x="162" y="145"/>
                </a:cubicBezTo>
                <a:cubicBezTo>
                  <a:pt x="164" y="143"/>
                  <a:pt x="165" y="140"/>
                  <a:pt x="165" y="137"/>
                </a:cubicBezTo>
                <a:cubicBezTo>
                  <a:pt x="165" y="136"/>
                  <a:pt x="165" y="136"/>
                  <a:pt x="165" y="135"/>
                </a:cubicBezTo>
                <a:cubicBezTo>
                  <a:pt x="165" y="132"/>
                  <a:pt x="163" y="129"/>
                  <a:pt x="160" y="127"/>
                </a:cubicBezTo>
                <a:cubicBezTo>
                  <a:pt x="53" y="56"/>
                  <a:pt x="53" y="56"/>
                  <a:pt x="53" y="56"/>
                </a:cubicBezTo>
                <a:cubicBezTo>
                  <a:pt x="52" y="55"/>
                  <a:pt x="51" y="54"/>
                  <a:pt x="49" y="54"/>
                </a:cubicBezTo>
                <a:cubicBezTo>
                  <a:pt x="49" y="54"/>
                  <a:pt x="43" y="52"/>
                  <a:pt x="36" y="51"/>
                </a:cubicBezTo>
                <a:cubicBezTo>
                  <a:pt x="43" y="44"/>
                  <a:pt x="46" y="41"/>
                  <a:pt x="49" y="37"/>
                </a:cubicBezTo>
                <a:cubicBezTo>
                  <a:pt x="62" y="41"/>
                  <a:pt x="212" y="86"/>
                  <a:pt x="212" y="86"/>
                </a:cubicBezTo>
                <a:cubicBezTo>
                  <a:pt x="216" y="87"/>
                  <a:pt x="221" y="86"/>
                  <a:pt x="224" y="83"/>
                </a:cubicBezTo>
                <a:cubicBezTo>
                  <a:pt x="273" y="34"/>
                  <a:pt x="273" y="34"/>
                  <a:pt x="273" y="34"/>
                </a:cubicBezTo>
                <a:cubicBezTo>
                  <a:pt x="277" y="30"/>
                  <a:pt x="296" y="28"/>
                  <a:pt x="303" y="31"/>
                </a:cubicBezTo>
                <a:cubicBezTo>
                  <a:pt x="304" y="32"/>
                  <a:pt x="304" y="35"/>
                  <a:pt x="304" y="38"/>
                </a:cubicBezTo>
                <a:cubicBezTo>
                  <a:pt x="304" y="47"/>
                  <a:pt x="302" y="58"/>
                  <a:pt x="300" y="61"/>
                </a:cubicBezTo>
                <a:cubicBezTo>
                  <a:pt x="251" y="109"/>
                  <a:pt x="251" y="109"/>
                  <a:pt x="251" y="109"/>
                </a:cubicBezTo>
                <a:cubicBezTo>
                  <a:pt x="248" y="112"/>
                  <a:pt x="247" y="115"/>
                  <a:pt x="247" y="118"/>
                </a:cubicBezTo>
                <a:cubicBezTo>
                  <a:pt x="247" y="119"/>
                  <a:pt x="247" y="120"/>
                  <a:pt x="248" y="122"/>
                </a:cubicBezTo>
                <a:cubicBezTo>
                  <a:pt x="248" y="122"/>
                  <a:pt x="292" y="271"/>
                  <a:pt x="296" y="284"/>
                </a:cubicBezTo>
                <a:cubicBezTo>
                  <a:pt x="293" y="288"/>
                  <a:pt x="290" y="291"/>
                  <a:pt x="283" y="297"/>
                </a:cubicBezTo>
                <a:cubicBezTo>
                  <a:pt x="281" y="291"/>
                  <a:pt x="280" y="284"/>
                  <a:pt x="280" y="284"/>
                </a:cubicBezTo>
                <a:cubicBezTo>
                  <a:pt x="279" y="283"/>
                  <a:pt x="279" y="282"/>
                  <a:pt x="278" y="280"/>
                </a:cubicBezTo>
                <a:cubicBezTo>
                  <a:pt x="207" y="174"/>
                  <a:pt x="207" y="174"/>
                  <a:pt x="207" y="174"/>
                </a:cubicBezTo>
                <a:cubicBezTo>
                  <a:pt x="205" y="171"/>
                  <a:pt x="202" y="169"/>
                  <a:pt x="198" y="169"/>
                </a:cubicBezTo>
                <a:cubicBezTo>
                  <a:pt x="195" y="168"/>
                  <a:pt x="191" y="169"/>
                  <a:pt x="189" y="171"/>
                </a:cubicBezTo>
                <a:cubicBezTo>
                  <a:pt x="86" y="260"/>
                  <a:pt x="86" y="260"/>
                  <a:pt x="86" y="260"/>
                </a:cubicBezTo>
                <a:cubicBezTo>
                  <a:pt x="84" y="262"/>
                  <a:pt x="82" y="265"/>
                  <a:pt x="82" y="269"/>
                </a:cubicBezTo>
                <a:cubicBezTo>
                  <a:pt x="82" y="271"/>
                  <a:pt x="83" y="272"/>
                  <a:pt x="83" y="274"/>
                </a:cubicBezTo>
                <a:cubicBezTo>
                  <a:pt x="83" y="274"/>
                  <a:pt x="93" y="295"/>
                  <a:pt x="98" y="305"/>
                </a:cubicBezTo>
                <a:cubicBezTo>
                  <a:pt x="96" y="307"/>
                  <a:pt x="94" y="309"/>
                  <a:pt x="94" y="309"/>
                </a:cubicBezTo>
                <a:cubicBezTo>
                  <a:pt x="91" y="312"/>
                  <a:pt x="90" y="315"/>
                  <a:pt x="90" y="318"/>
                </a:cubicBezTo>
                <a:cubicBezTo>
                  <a:pt x="90" y="321"/>
                  <a:pt x="91" y="324"/>
                  <a:pt x="94" y="327"/>
                </a:cubicBezTo>
                <a:cubicBezTo>
                  <a:pt x="99" y="331"/>
                  <a:pt x="106" y="331"/>
                  <a:pt x="111" y="327"/>
                </a:cubicBezTo>
                <a:cubicBezTo>
                  <a:pt x="121" y="316"/>
                  <a:pt x="121" y="316"/>
                  <a:pt x="121" y="316"/>
                </a:cubicBezTo>
                <a:cubicBezTo>
                  <a:pt x="124" y="314"/>
                  <a:pt x="125" y="311"/>
                  <a:pt x="125" y="308"/>
                </a:cubicBezTo>
                <a:cubicBezTo>
                  <a:pt x="125" y="306"/>
                  <a:pt x="125" y="304"/>
                  <a:pt x="124" y="302"/>
                </a:cubicBezTo>
                <a:cubicBezTo>
                  <a:pt x="124" y="302"/>
                  <a:pt x="114" y="282"/>
                  <a:pt x="110" y="272"/>
                </a:cubicBezTo>
                <a:cubicBezTo>
                  <a:pt x="120" y="263"/>
                  <a:pt x="179" y="212"/>
                  <a:pt x="194" y="199"/>
                </a:cubicBezTo>
                <a:cubicBezTo>
                  <a:pt x="206" y="217"/>
                  <a:pt x="254" y="289"/>
                  <a:pt x="256" y="292"/>
                </a:cubicBezTo>
                <a:cubicBezTo>
                  <a:pt x="257" y="296"/>
                  <a:pt x="264" y="324"/>
                  <a:pt x="264" y="324"/>
                </a:cubicBezTo>
                <a:cubicBezTo>
                  <a:pt x="266" y="329"/>
                  <a:pt x="269" y="332"/>
                  <a:pt x="273" y="333"/>
                </a:cubicBezTo>
                <a:cubicBezTo>
                  <a:pt x="277" y="334"/>
                  <a:pt x="282" y="333"/>
                  <a:pt x="285" y="330"/>
                </a:cubicBezTo>
                <a:cubicBezTo>
                  <a:pt x="319" y="296"/>
                  <a:pt x="319" y="296"/>
                  <a:pt x="319" y="296"/>
                </a:cubicBezTo>
                <a:cubicBezTo>
                  <a:pt x="321" y="294"/>
                  <a:pt x="322" y="291"/>
                  <a:pt x="322" y="288"/>
                </a:cubicBezTo>
                <a:cubicBezTo>
                  <a:pt x="322" y="287"/>
                  <a:pt x="322" y="285"/>
                  <a:pt x="322" y="284"/>
                </a:cubicBezTo>
                <a:cubicBezTo>
                  <a:pt x="322" y="284"/>
                  <a:pt x="277" y="134"/>
                  <a:pt x="273" y="122"/>
                </a:cubicBezTo>
                <a:cubicBezTo>
                  <a:pt x="282" y="113"/>
                  <a:pt x="317" y="78"/>
                  <a:pt x="317" y="78"/>
                </a:cubicBezTo>
                <a:cubicBezTo>
                  <a:pt x="324" y="71"/>
                  <a:pt x="329" y="54"/>
                  <a:pt x="329" y="39"/>
                </a:cubicBezTo>
                <a:cubicBezTo>
                  <a:pt x="329" y="28"/>
                  <a:pt x="326" y="18"/>
                  <a:pt x="321" y="13"/>
                </a:cubicBezTo>
                <a:cubicBezTo>
                  <a:pt x="308" y="0"/>
                  <a:pt x="268" y="4"/>
                  <a:pt x="256" y="17"/>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33" name="Freeform 9"/>
          <p:cNvSpPr>
            <a:spLocks/>
          </p:cNvSpPr>
          <p:nvPr userDrawn="1"/>
        </p:nvSpPr>
        <p:spPr bwMode="auto">
          <a:xfrm>
            <a:off x="335846" y="4393429"/>
            <a:ext cx="52312" cy="248567"/>
          </a:xfrm>
          <a:custGeom>
            <a:avLst/>
            <a:gdLst/>
            <a:ahLst/>
            <a:cxnLst>
              <a:cxn ang="0">
                <a:pos x="59" y="400"/>
              </a:cxn>
              <a:cxn ang="0">
                <a:pos x="50" y="380"/>
              </a:cxn>
              <a:cxn ang="0">
                <a:pos x="50" y="247"/>
              </a:cxn>
              <a:cxn ang="0">
                <a:pos x="34" y="213"/>
              </a:cxn>
              <a:cxn ang="0">
                <a:pos x="50" y="180"/>
              </a:cxn>
              <a:cxn ang="0">
                <a:pos x="50" y="46"/>
              </a:cxn>
              <a:cxn ang="0">
                <a:pos x="59" y="26"/>
              </a:cxn>
              <a:cxn ang="0">
                <a:pos x="72" y="13"/>
              </a:cxn>
              <a:cxn ang="0">
                <a:pos x="59" y="0"/>
              </a:cxn>
              <a:cxn ang="0">
                <a:pos x="23" y="46"/>
              </a:cxn>
              <a:cxn ang="0">
                <a:pos x="23" y="180"/>
              </a:cxn>
              <a:cxn ang="0">
                <a:pos x="6" y="202"/>
              </a:cxn>
              <a:cxn ang="0">
                <a:pos x="0" y="213"/>
              </a:cxn>
              <a:cxn ang="0">
                <a:pos x="6" y="224"/>
              </a:cxn>
              <a:cxn ang="0">
                <a:pos x="23" y="247"/>
              </a:cxn>
              <a:cxn ang="0">
                <a:pos x="23" y="380"/>
              </a:cxn>
              <a:cxn ang="0">
                <a:pos x="59" y="427"/>
              </a:cxn>
              <a:cxn ang="0">
                <a:pos x="72" y="414"/>
              </a:cxn>
              <a:cxn ang="0">
                <a:pos x="59" y="400"/>
              </a:cxn>
            </a:cxnLst>
            <a:rect l="0" t="0" r="r" b="b"/>
            <a:pathLst>
              <a:path w="72" h="427">
                <a:moveTo>
                  <a:pt x="59" y="400"/>
                </a:moveTo>
                <a:cubicBezTo>
                  <a:pt x="56" y="400"/>
                  <a:pt x="50" y="393"/>
                  <a:pt x="50" y="380"/>
                </a:cubicBezTo>
                <a:cubicBezTo>
                  <a:pt x="50" y="247"/>
                  <a:pt x="50" y="247"/>
                  <a:pt x="50" y="247"/>
                </a:cubicBezTo>
                <a:cubicBezTo>
                  <a:pt x="50" y="233"/>
                  <a:pt x="42" y="221"/>
                  <a:pt x="34" y="213"/>
                </a:cubicBezTo>
                <a:cubicBezTo>
                  <a:pt x="42" y="205"/>
                  <a:pt x="50" y="194"/>
                  <a:pt x="50" y="180"/>
                </a:cubicBezTo>
                <a:cubicBezTo>
                  <a:pt x="50" y="46"/>
                  <a:pt x="50" y="46"/>
                  <a:pt x="50" y="46"/>
                </a:cubicBezTo>
                <a:cubicBezTo>
                  <a:pt x="50" y="34"/>
                  <a:pt x="56" y="26"/>
                  <a:pt x="59" y="26"/>
                </a:cubicBezTo>
                <a:cubicBezTo>
                  <a:pt x="66" y="26"/>
                  <a:pt x="72" y="20"/>
                  <a:pt x="72" y="13"/>
                </a:cubicBezTo>
                <a:cubicBezTo>
                  <a:pt x="72" y="6"/>
                  <a:pt x="66" y="0"/>
                  <a:pt x="59" y="0"/>
                </a:cubicBezTo>
                <a:cubicBezTo>
                  <a:pt x="39" y="0"/>
                  <a:pt x="23" y="20"/>
                  <a:pt x="23" y="46"/>
                </a:cubicBezTo>
                <a:cubicBezTo>
                  <a:pt x="23" y="180"/>
                  <a:pt x="23" y="180"/>
                  <a:pt x="23" y="180"/>
                </a:cubicBezTo>
                <a:cubicBezTo>
                  <a:pt x="23" y="188"/>
                  <a:pt x="12" y="199"/>
                  <a:pt x="6" y="202"/>
                </a:cubicBezTo>
                <a:cubicBezTo>
                  <a:pt x="3" y="205"/>
                  <a:pt x="0" y="209"/>
                  <a:pt x="0" y="213"/>
                </a:cubicBezTo>
                <a:cubicBezTo>
                  <a:pt x="0" y="218"/>
                  <a:pt x="3" y="222"/>
                  <a:pt x="6" y="224"/>
                </a:cubicBezTo>
                <a:cubicBezTo>
                  <a:pt x="12" y="228"/>
                  <a:pt x="23" y="238"/>
                  <a:pt x="23" y="247"/>
                </a:cubicBezTo>
                <a:cubicBezTo>
                  <a:pt x="23" y="380"/>
                  <a:pt x="23" y="380"/>
                  <a:pt x="23" y="380"/>
                </a:cubicBezTo>
                <a:cubicBezTo>
                  <a:pt x="23" y="407"/>
                  <a:pt x="39" y="427"/>
                  <a:pt x="59" y="427"/>
                </a:cubicBezTo>
                <a:cubicBezTo>
                  <a:pt x="66" y="427"/>
                  <a:pt x="72" y="421"/>
                  <a:pt x="72" y="414"/>
                </a:cubicBezTo>
                <a:cubicBezTo>
                  <a:pt x="72" y="406"/>
                  <a:pt x="66" y="400"/>
                  <a:pt x="59" y="400"/>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37" name="Freeform 13"/>
          <p:cNvSpPr>
            <a:spLocks/>
          </p:cNvSpPr>
          <p:nvPr userDrawn="1"/>
        </p:nvSpPr>
        <p:spPr bwMode="auto">
          <a:xfrm>
            <a:off x="458934" y="4393429"/>
            <a:ext cx="54363" cy="248567"/>
          </a:xfrm>
          <a:custGeom>
            <a:avLst/>
            <a:gdLst/>
            <a:ahLst/>
            <a:cxnLst>
              <a:cxn ang="0">
                <a:pos x="72" y="214"/>
              </a:cxn>
              <a:cxn ang="0">
                <a:pos x="66" y="202"/>
              </a:cxn>
              <a:cxn ang="0">
                <a:pos x="50" y="180"/>
              </a:cxn>
              <a:cxn ang="0">
                <a:pos x="50" y="46"/>
              </a:cxn>
              <a:cxn ang="0">
                <a:pos x="14" y="0"/>
              </a:cxn>
              <a:cxn ang="0">
                <a:pos x="0" y="13"/>
              </a:cxn>
              <a:cxn ang="0">
                <a:pos x="14" y="26"/>
              </a:cxn>
              <a:cxn ang="0">
                <a:pos x="23" y="46"/>
              </a:cxn>
              <a:cxn ang="0">
                <a:pos x="23" y="180"/>
              </a:cxn>
              <a:cxn ang="0">
                <a:pos x="39" y="213"/>
              </a:cxn>
              <a:cxn ang="0">
                <a:pos x="23" y="247"/>
              </a:cxn>
              <a:cxn ang="0">
                <a:pos x="23" y="380"/>
              </a:cxn>
              <a:cxn ang="0">
                <a:pos x="14" y="400"/>
              </a:cxn>
              <a:cxn ang="0">
                <a:pos x="0" y="414"/>
              </a:cxn>
              <a:cxn ang="0">
                <a:pos x="14" y="427"/>
              </a:cxn>
              <a:cxn ang="0">
                <a:pos x="50" y="380"/>
              </a:cxn>
              <a:cxn ang="0">
                <a:pos x="50" y="247"/>
              </a:cxn>
              <a:cxn ang="0">
                <a:pos x="66" y="224"/>
              </a:cxn>
              <a:cxn ang="0">
                <a:pos x="65" y="225"/>
              </a:cxn>
              <a:cxn ang="0">
                <a:pos x="72" y="214"/>
              </a:cxn>
            </a:cxnLst>
            <a:rect l="0" t="0" r="r" b="b"/>
            <a:pathLst>
              <a:path w="73" h="427">
                <a:moveTo>
                  <a:pt x="72" y="214"/>
                </a:moveTo>
                <a:cubicBezTo>
                  <a:pt x="73" y="209"/>
                  <a:pt x="70" y="205"/>
                  <a:pt x="66" y="202"/>
                </a:cubicBezTo>
                <a:cubicBezTo>
                  <a:pt x="61" y="199"/>
                  <a:pt x="50" y="188"/>
                  <a:pt x="50" y="180"/>
                </a:cubicBezTo>
                <a:cubicBezTo>
                  <a:pt x="50" y="46"/>
                  <a:pt x="50" y="46"/>
                  <a:pt x="50" y="46"/>
                </a:cubicBezTo>
                <a:cubicBezTo>
                  <a:pt x="50" y="20"/>
                  <a:pt x="34" y="0"/>
                  <a:pt x="14" y="0"/>
                </a:cubicBezTo>
                <a:cubicBezTo>
                  <a:pt x="6" y="0"/>
                  <a:pt x="0" y="6"/>
                  <a:pt x="0" y="13"/>
                </a:cubicBezTo>
                <a:cubicBezTo>
                  <a:pt x="0" y="20"/>
                  <a:pt x="6" y="26"/>
                  <a:pt x="14" y="26"/>
                </a:cubicBezTo>
                <a:cubicBezTo>
                  <a:pt x="17" y="26"/>
                  <a:pt x="23" y="34"/>
                  <a:pt x="23" y="46"/>
                </a:cubicBezTo>
                <a:cubicBezTo>
                  <a:pt x="23" y="180"/>
                  <a:pt x="23" y="180"/>
                  <a:pt x="23" y="180"/>
                </a:cubicBezTo>
                <a:cubicBezTo>
                  <a:pt x="23" y="194"/>
                  <a:pt x="31" y="205"/>
                  <a:pt x="39" y="213"/>
                </a:cubicBezTo>
                <a:cubicBezTo>
                  <a:pt x="31" y="221"/>
                  <a:pt x="23" y="233"/>
                  <a:pt x="23" y="247"/>
                </a:cubicBezTo>
                <a:cubicBezTo>
                  <a:pt x="23" y="380"/>
                  <a:pt x="23" y="380"/>
                  <a:pt x="23" y="380"/>
                </a:cubicBezTo>
                <a:cubicBezTo>
                  <a:pt x="23" y="393"/>
                  <a:pt x="17" y="400"/>
                  <a:pt x="14" y="400"/>
                </a:cubicBezTo>
                <a:cubicBezTo>
                  <a:pt x="6" y="400"/>
                  <a:pt x="0" y="406"/>
                  <a:pt x="0" y="414"/>
                </a:cubicBezTo>
                <a:cubicBezTo>
                  <a:pt x="0" y="421"/>
                  <a:pt x="6" y="427"/>
                  <a:pt x="14" y="427"/>
                </a:cubicBezTo>
                <a:cubicBezTo>
                  <a:pt x="34" y="427"/>
                  <a:pt x="50" y="407"/>
                  <a:pt x="50" y="380"/>
                </a:cubicBezTo>
                <a:cubicBezTo>
                  <a:pt x="50" y="247"/>
                  <a:pt x="50" y="247"/>
                  <a:pt x="50" y="247"/>
                </a:cubicBezTo>
                <a:cubicBezTo>
                  <a:pt x="50" y="238"/>
                  <a:pt x="61" y="228"/>
                  <a:pt x="66" y="224"/>
                </a:cubicBezTo>
                <a:cubicBezTo>
                  <a:pt x="66" y="225"/>
                  <a:pt x="65" y="225"/>
                  <a:pt x="65" y="225"/>
                </a:cubicBezTo>
                <a:cubicBezTo>
                  <a:pt x="69" y="223"/>
                  <a:pt x="72" y="219"/>
                  <a:pt x="72" y="214"/>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41" name="Freeform 17"/>
          <p:cNvSpPr>
            <a:spLocks noEditPoints="1"/>
          </p:cNvSpPr>
          <p:nvPr userDrawn="1"/>
        </p:nvSpPr>
        <p:spPr bwMode="auto">
          <a:xfrm>
            <a:off x="665737" y="4518429"/>
            <a:ext cx="131003" cy="69056"/>
          </a:xfrm>
          <a:custGeom>
            <a:avLst/>
            <a:gdLst/>
            <a:ahLst/>
            <a:cxnLst>
              <a:cxn ang="0">
                <a:pos x="149" y="6"/>
              </a:cxn>
              <a:cxn ang="0">
                <a:pos x="149" y="6"/>
              </a:cxn>
              <a:cxn ang="0">
                <a:pos x="149" y="6"/>
              </a:cxn>
              <a:cxn ang="0">
                <a:pos x="152" y="60"/>
              </a:cxn>
              <a:cxn ang="0">
                <a:pos x="153" y="53"/>
              </a:cxn>
              <a:cxn ang="0">
                <a:pos x="153" y="23"/>
              </a:cxn>
              <a:cxn ang="0">
                <a:pos x="153" y="14"/>
              </a:cxn>
              <a:cxn ang="0">
                <a:pos x="149" y="6"/>
              </a:cxn>
              <a:cxn ang="0">
                <a:pos x="140" y="2"/>
              </a:cxn>
              <a:cxn ang="0">
                <a:pos x="132" y="2"/>
              </a:cxn>
              <a:cxn ang="0">
                <a:pos x="103" y="3"/>
              </a:cxn>
              <a:cxn ang="0">
                <a:pos x="96" y="4"/>
              </a:cxn>
              <a:cxn ang="0">
                <a:pos x="88" y="16"/>
              </a:cxn>
              <a:cxn ang="0">
                <a:pos x="102" y="25"/>
              </a:cxn>
              <a:cxn ang="0">
                <a:pos x="114" y="24"/>
              </a:cxn>
              <a:cxn ang="0">
                <a:pos x="98" y="39"/>
              </a:cxn>
              <a:cxn ang="0">
                <a:pos x="77" y="48"/>
              </a:cxn>
              <a:cxn ang="0">
                <a:pos x="28" y="12"/>
              </a:cxn>
              <a:cxn ang="0">
                <a:pos x="12" y="1"/>
              </a:cxn>
              <a:cxn ang="0">
                <a:pos x="1" y="17"/>
              </a:cxn>
              <a:cxn ang="0">
                <a:pos x="82" y="75"/>
              </a:cxn>
              <a:cxn ang="0">
                <a:pos x="112" y="62"/>
              </a:cxn>
              <a:cxn ang="0">
                <a:pos x="132" y="43"/>
              </a:cxn>
              <a:cxn ang="0">
                <a:pos x="131" y="54"/>
              </a:cxn>
              <a:cxn ang="0">
                <a:pos x="140" y="68"/>
              </a:cxn>
              <a:cxn ang="0">
                <a:pos x="152" y="60"/>
              </a:cxn>
            </a:cxnLst>
            <a:rect l="0" t="0" r="r" b="b"/>
            <a:pathLst>
              <a:path w="154" h="81">
                <a:moveTo>
                  <a:pt x="149" y="6"/>
                </a:moveTo>
                <a:cubicBezTo>
                  <a:pt x="149" y="6"/>
                  <a:pt x="149" y="6"/>
                  <a:pt x="149" y="6"/>
                </a:cubicBezTo>
                <a:cubicBezTo>
                  <a:pt x="149" y="6"/>
                  <a:pt x="149" y="6"/>
                  <a:pt x="149" y="6"/>
                </a:cubicBezTo>
                <a:close/>
                <a:moveTo>
                  <a:pt x="152" y="60"/>
                </a:moveTo>
                <a:cubicBezTo>
                  <a:pt x="153" y="53"/>
                  <a:pt x="153" y="53"/>
                  <a:pt x="153" y="53"/>
                </a:cubicBezTo>
                <a:cubicBezTo>
                  <a:pt x="153" y="23"/>
                  <a:pt x="153" y="23"/>
                  <a:pt x="153" y="23"/>
                </a:cubicBezTo>
                <a:cubicBezTo>
                  <a:pt x="154" y="19"/>
                  <a:pt x="154" y="17"/>
                  <a:pt x="153" y="14"/>
                </a:cubicBezTo>
                <a:cubicBezTo>
                  <a:pt x="153" y="12"/>
                  <a:pt x="151" y="9"/>
                  <a:pt x="149" y="6"/>
                </a:cubicBezTo>
                <a:cubicBezTo>
                  <a:pt x="146" y="3"/>
                  <a:pt x="143" y="2"/>
                  <a:pt x="140" y="2"/>
                </a:cubicBezTo>
                <a:cubicBezTo>
                  <a:pt x="138" y="1"/>
                  <a:pt x="135" y="1"/>
                  <a:pt x="132" y="2"/>
                </a:cubicBezTo>
                <a:cubicBezTo>
                  <a:pt x="103" y="3"/>
                  <a:pt x="103" y="3"/>
                  <a:pt x="103" y="3"/>
                </a:cubicBezTo>
                <a:cubicBezTo>
                  <a:pt x="96" y="4"/>
                  <a:pt x="96" y="4"/>
                  <a:pt x="96" y="4"/>
                </a:cubicBezTo>
                <a:cubicBezTo>
                  <a:pt x="96" y="4"/>
                  <a:pt x="86" y="4"/>
                  <a:pt x="88" y="16"/>
                </a:cubicBezTo>
                <a:cubicBezTo>
                  <a:pt x="89" y="24"/>
                  <a:pt x="94" y="26"/>
                  <a:pt x="102" y="25"/>
                </a:cubicBezTo>
                <a:cubicBezTo>
                  <a:pt x="105" y="25"/>
                  <a:pt x="109" y="25"/>
                  <a:pt x="114" y="24"/>
                </a:cubicBezTo>
                <a:cubicBezTo>
                  <a:pt x="107" y="32"/>
                  <a:pt x="98" y="39"/>
                  <a:pt x="98" y="39"/>
                </a:cubicBezTo>
                <a:cubicBezTo>
                  <a:pt x="92" y="44"/>
                  <a:pt x="85" y="47"/>
                  <a:pt x="77" y="48"/>
                </a:cubicBezTo>
                <a:cubicBezTo>
                  <a:pt x="54" y="52"/>
                  <a:pt x="32" y="36"/>
                  <a:pt x="28" y="12"/>
                </a:cubicBezTo>
                <a:cubicBezTo>
                  <a:pt x="26" y="5"/>
                  <a:pt x="20" y="0"/>
                  <a:pt x="12" y="1"/>
                </a:cubicBezTo>
                <a:cubicBezTo>
                  <a:pt x="5" y="3"/>
                  <a:pt x="0" y="9"/>
                  <a:pt x="1" y="17"/>
                </a:cubicBezTo>
                <a:cubicBezTo>
                  <a:pt x="7" y="55"/>
                  <a:pt x="44" y="81"/>
                  <a:pt x="82" y="75"/>
                </a:cubicBezTo>
                <a:cubicBezTo>
                  <a:pt x="93" y="73"/>
                  <a:pt x="103" y="68"/>
                  <a:pt x="112" y="62"/>
                </a:cubicBezTo>
                <a:cubicBezTo>
                  <a:pt x="112" y="62"/>
                  <a:pt x="124" y="53"/>
                  <a:pt x="132" y="43"/>
                </a:cubicBezTo>
                <a:cubicBezTo>
                  <a:pt x="132" y="47"/>
                  <a:pt x="131" y="50"/>
                  <a:pt x="131" y="54"/>
                </a:cubicBezTo>
                <a:cubicBezTo>
                  <a:pt x="130" y="62"/>
                  <a:pt x="132" y="67"/>
                  <a:pt x="140" y="68"/>
                </a:cubicBezTo>
                <a:cubicBezTo>
                  <a:pt x="152" y="69"/>
                  <a:pt x="152" y="60"/>
                  <a:pt x="152" y="60"/>
                </a:cubicBezTo>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45" name="Freeform 21"/>
          <p:cNvSpPr>
            <a:spLocks noEditPoints="1"/>
          </p:cNvSpPr>
          <p:nvPr userDrawn="1"/>
        </p:nvSpPr>
        <p:spPr bwMode="auto">
          <a:xfrm>
            <a:off x="932503" y="4502951"/>
            <a:ext cx="120284" cy="88106"/>
          </a:xfrm>
          <a:custGeom>
            <a:avLst/>
            <a:gdLst/>
            <a:ahLst/>
            <a:cxnLst>
              <a:cxn ang="0">
                <a:pos x="132" y="35"/>
              </a:cxn>
              <a:cxn ang="0">
                <a:pos x="107" y="12"/>
              </a:cxn>
              <a:cxn ang="0">
                <a:pos x="102" y="8"/>
              </a:cxn>
              <a:cxn ang="0">
                <a:pos x="86" y="11"/>
              </a:cxn>
              <a:cxn ang="0">
                <a:pos x="90" y="29"/>
              </a:cxn>
              <a:cxn ang="0">
                <a:pos x="100" y="38"/>
              </a:cxn>
              <a:cxn ang="0">
                <a:pos x="14" y="38"/>
              </a:cxn>
              <a:cxn ang="0">
                <a:pos x="0" y="51"/>
              </a:cxn>
              <a:cxn ang="0">
                <a:pos x="0" y="53"/>
              </a:cxn>
              <a:cxn ang="0">
                <a:pos x="14" y="65"/>
              </a:cxn>
              <a:cxn ang="0">
                <a:pos x="100" y="65"/>
              </a:cxn>
              <a:cxn ang="0">
                <a:pos x="90" y="74"/>
              </a:cxn>
              <a:cxn ang="0">
                <a:pos x="86" y="92"/>
              </a:cxn>
              <a:cxn ang="0">
                <a:pos x="102" y="95"/>
              </a:cxn>
              <a:cxn ang="0">
                <a:pos x="108" y="90"/>
              </a:cxn>
              <a:cxn ang="0">
                <a:pos x="132" y="68"/>
              </a:cxn>
              <a:cxn ang="0">
                <a:pos x="138" y="62"/>
              </a:cxn>
              <a:cxn ang="0">
                <a:pos x="141" y="52"/>
              </a:cxn>
              <a:cxn ang="0">
                <a:pos x="138" y="42"/>
              </a:cxn>
              <a:cxn ang="0">
                <a:pos x="132" y="35"/>
              </a:cxn>
              <a:cxn ang="0">
                <a:pos x="141" y="52"/>
              </a:cxn>
              <a:cxn ang="0">
                <a:pos x="141" y="52"/>
              </a:cxn>
              <a:cxn ang="0">
                <a:pos x="141" y="52"/>
              </a:cxn>
              <a:cxn ang="0">
                <a:pos x="141" y="52"/>
              </a:cxn>
            </a:cxnLst>
            <a:rect l="0" t="0" r="r" b="b"/>
            <a:pathLst>
              <a:path w="141" h="103">
                <a:moveTo>
                  <a:pt x="132" y="35"/>
                </a:moveTo>
                <a:cubicBezTo>
                  <a:pt x="107" y="12"/>
                  <a:pt x="107" y="12"/>
                  <a:pt x="107" y="12"/>
                </a:cubicBezTo>
                <a:cubicBezTo>
                  <a:pt x="102" y="8"/>
                  <a:pt x="102" y="8"/>
                  <a:pt x="102" y="8"/>
                </a:cubicBezTo>
                <a:cubicBezTo>
                  <a:pt x="102" y="8"/>
                  <a:pt x="94" y="0"/>
                  <a:pt x="86" y="11"/>
                </a:cubicBezTo>
                <a:cubicBezTo>
                  <a:pt x="80" y="18"/>
                  <a:pt x="83" y="23"/>
                  <a:pt x="90" y="29"/>
                </a:cubicBezTo>
                <a:cubicBezTo>
                  <a:pt x="92" y="31"/>
                  <a:pt x="96" y="35"/>
                  <a:pt x="100" y="38"/>
                </a:cubicBezTo>
                <a:cubicBezTo>
                  <a:pt x="14" y="38"/>
                  <a:pt x="14" y="38"/>
                  <a:pt x="14" y="38"/>
                </a:cubicBezTo>
                <a:cubicBezTo>
                  <a:pt x="4" y="38"/>
                  <a:pt x="0" y="43"/>
                  <a:pt x="0" y="51"/>
                </a:cubicBezTo>
                <a:cubicBezTo>
                  <a:pt x="0" y="53"/>
                  <a:pt x="0" y="53"/>
                  <a:pt x="0" y="53"/>
                </a:cubicBezTo>
                <a:cubicBezTo>
                  <a:pt x="0" y="60"/>
                  <a:pt x="4" y="65"/>
                  <a:pt x="14" y="65"/>
                </a:cubicBezTo>
                <a:cubicBezTo>
                  <a:pt x="100" y="65"/>
                  <a:pt x="100" y="65"/>
                  <a:pt x="100" y="65"/>
                </a:cubicBezTo>
                <a:cubicBezTo>
                  <a:pt x="96" y="68"/>
                  <a:pt x="93" y="71"/>
                  <a:pt x="90" y="74"/>
                </a:cubicBezTo>
                <a:cubicBezTo>
                  <a:pt x="83" y="80"/>
                  <a:pt x="81" y="85"/>
                  <a:pt x="86" y="92"/>
                </a:cubicBezTo>
                <a:cubicBezTo>
                  <a:pt x="94" y="103"/>
                  <a:pt x="102" y="95"/>
                  <a:pt x="102" y="95"/>
                </a:cubicBezTo>
                <a:cubicBezTo>
                  <a:pt x="108" y="90"/>
                  <a:pt x="108" y="90"/>
                  <a:pt x="108" y="90"/>
                </a:cubicBezTo>
                <a:cubicBezTo>
                  <a:pt x="132" y="68"/>
                  <a:pt x="132" y="68"/>
                  <a:pt x="132" y="68"/>
                </a:cubicBezTo>
                <a:cubicBezTo>
                  <a:pt x="135" y="66"/>
                  <a:pt x="137" y="64"/>
                  <a:pt x="138" y="62"/>
                </a:cubicBezTo>
                <a:cubicBezTo>
                  <a:pt x="140" y="59"/>
                  <a:pt x="141" y="56"/>
                  <a:pt x="141" y="52"/>
                </a:cubicBezTo>
                <a:cubicBezTo>
                  <a:pt x="141" y="48"/>
                  <a:pt x="140" y="44"/>
                  <a:pt x="138" y="42"/>
                </a:cubicBezTo>
                <a:cubicBezTo>
                  <a:pt x="137" y="39"/>
                  <a:pt x="135" y="38"/>
                  <a:pt x="132" y="35"/>
                </a:cubicBezTo>
                <a:close/>
                <a:moveTo>
                  <a:pt x="141" y="52"/>
                </a:moveTo>
                <a:cubicBezTo>
                  <a:pt x="141" y="52"/>
                  <a:pt x="141" y="52"/>
                  <a:pt x="141" y="52"/>
                </a:cubicBezTo>
                <a:cubicBezTo>
                  <a:pt x="141" y="52"/>
                  <a:pt x="141" y="52"/>
                  <a:pt x="141" y="52"/>
                </a:cubicBezTo>
                <a:cubicBezTo>
                  <a:pt x="141" y="52"/>
                  <a:pt x="141" y="52"/>
                  <a:pt x="141" y="52"/>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49" name="Freeform 25"/>
          <p:cNvSpPr>
            <a:spLocks/>
          </p:cNvSpPr>
          <p:nvPr userDrawn="1"/>
        </p:nvSpPr>
        <p:spPr bwMode="auto">
          <a:xfrm>
            <a:off x="1184982" y="4496997"/>
            <a:ext cx="128621" cy="110728"/>
          </a:xfrm>
          <a:custGeom>
            <a:avLst/>
            <a:gdLst/>
            <a:ahLst/>
            <a:cxnLst>
              <a:cxn ang="0">
                <a:pos x="143" y="34"/>
              </a:cxn>
              <a:cxn ang="0">
                <a:pos x="138" y="30"/>
              </a:cxn>
              <a:cxn ang="0">
                <a:pos x="118" y="8"/>
              </a:cxn>
              <a:cxn ang="0">
                <a:pos x="112" y="2"/>
              </a:cxn>
              <a:cxn ang="0">
                <a:pos x="103" y="0"/>
              </a:cxn>
              <a:cxn ang="0">
                <a:pos x="94" y="2"/>
              </a:cxn>
              <a:cxn ang="0">
                <a:pos x="88" y="8"/>
              </a:cxn>
              <a:cxn ang="0">
                <a:pos x="69" y="30"/>
              </a:cxn>
              <a:cxn ang="0">
                <a:pos x="64" y="35"/>
              </a:cxn>
              <a:cxn ang="0">
                <a:pos x="67" y="49"/>
              </a:cxn>
              <a:cxn ang="0">
                <a:pos x="84" y="45"/>
              </a:cxn>
              <a:cxn ang="0">
                <a:pos x="91" y="37"/>
              </a:cxn>
              <a:cxn ang="0">
                <a:pos x="90" y="58"/>
              </a:cxn>
              <a:cxn ang="0">
                <a:pos x="82" y="79"/>
              </a:cxn>
              <a:cxn ang="0">
                <a:pos x="22" y="89"/>
              </a:cxn>
              <a:cxn ang="0">
                <a:pos x="4" y="92"/>
              </a:cxn>
              <a:cxn ang="0">
                <a:pos x="7" y="110"/>
              </a:cxn>
              <a:cxn ang="0">
                <a:pos x="104" y="94"/>
              </a:cxn>
              <a:cxn ang="0">
                <a:pos x="116" y="64"/>
              </a:cxn>
              <a:cxn ang="0">
                <a:pos x="117" y="37"/>
              </a:cxn>
              <a:cxn ang="0">
                <a:pos x="124" y="45"/>
              </a:cxn>
              <a:cxn ang="0">
                <a:pos x="140" y="49"/>
              </a:cxn>
              <a:cxn ang="0">
                <a:pos x="143" y="34"/>
              </a:cxn>
            </a:cxnLst>
            <a:rect l="0" t="0" r="r" b="b"/>
            <a:pathLst>
              <a:path w="150" h="132">
                <a:moveTo>
                  <a:pt x="143" y="34"/>
                </a:moveTo>
                <a:cubicBezTo>
                  <a:pt x="138" y="30"/>
                  <a:pt x="138" y="30"/>
                  <a:pt x="138" y="30"/>
                </a:cubicBezTo>
                <a:cubicBezTo>
                  <a:pt x="118" y="8"/>
                  <a:pt x="118" y="8"/>
                  <a:pt x="118" y="8"/>
                </a:cubicBezTo>
                <a:cubicBezTo>
                  <a:pt x="116" y="5"/>
                  <a:pt x="114" y="3"/>
                  <a:pt x="112" y="2"/>
                </a:cubicBezTo>
                <a:cubicBezTo>
                  <a:pt x="110" y="0"/>
                  <a:pt x="107" y="0"/>
                  <a:pt x="103" y="0"/>
                </a:cubicBezTo>
                <a:cubicBezTo>
                  <a:pt x="99" y="0"/>
                  <a:pt x="96" y="0"/>
                  <a:pt x="94" y="2"/>
                </a:cubicBezTo>
                <a:cubicBezTo>
                  <a:pt x="92" y="4"/>
                  <a:pt x="90" y="6"/>
                  <a:pt x="88" y="8"/>
                </a:cubicBezTo>
                <a:cubicBezTo>
                  <a:pt x="69" y="30"/>
                  <a:pt x="69" y="30"/>
                  <a:pt x="69" y="30"/>
                </a:cubicBezTo>
                <a:cubicBezTo>
                  <a:pt x="64" y="35"/>
                  <a:pt x="64" y="35"/>
                  <a:pt x="64" y="35"/>
                </a:cubicBezTo>
                <a:cubicBezTo>
                  <a:pt x="64" y="35"/>
                  <a:pt x="58" y="42"/>
                  <a:pt x="67" y="49"/>
                </a:cubicBezTo>
                <a:cubicBezTo>
                  <a:pt x="74" y="54"/>
                  <a:pt x="78" y="52"/>
                  <a:pt x="84" y="45"/>
                </a:cubicBezTo>
                <a:cubicBezTo>
                  <a:pt x="86" y="43"/>
                  <a:pt x="88" y="40"/>
                  <a:pt x="91" y="37"/>
                </a:cubicBezTo>
                <a:cubicBezTo>
                  <a:pt x="91" y="47"/>
                  <a:pt x="90" y="58"/>
                  <a:pt x="90" y="58"/>
                </a:cubicBezTo>
                <a:cubicBezTo>
                  <a:pt x="89" y="65"/>
                  <a:pt x="87" y="72"/>
                  <a:pt x="82" y="79"/>
                </a:cubicBezTo>
                <a:cubicBezTo>
                  <a:pt x="69" y="98"/>
                  <a:pt x="42" y="102"/>
                  <a:pt x="22" y="89"/>
                </a:cubicBezTo>
                <a:cubicBezTo>
                  <a:pt x="17" y="84"/>
                  <a:pt x="8" y="86"/>
                  <a:pt x="4" y="92"/>
                </a:cubicBezTo>
                <a:cubicBezTo>
                  <a:pt x="0" y="98"/>
                  <a:pt x="1" y="106"/>
                  <a:pt x="7" y="110"/>
                </a:cubicBezTo>
                <a:cubicBezTo>
                  <a:pt x="38" y="132"/>
                  <a:pt x="82" y="125"/>
                  <a:pt x="104" y="94"/>
                </a:cubicBezTo>
                <a:cubicBezTo>
                  <a:pt x="111" y="85"/>
                  <a:pt x="115" y="75"/>
                  <a:pt x="116" y="64"/>
                </a:cubicBezTo>
                <a:cubicBezTo>
                  <a:pt x="116" y="64"/>
                  <a:pt x="118" y="49"/>
                  <a:pt x="117" y="37"/>
                </a:cubicBezTo>
                <a:cubicBezTo>
                  <a:pt x="119" y="40"/>
                  <a:pt x="121" y="42"/>
                  <a:pt x="124" y="45"/>
                </a:cubicBezTo>
                <a:cubicBezTo>
                  <a:pt x="129" y="52"/>
                  <a:pt x="134" y="54"/>
                  <a:pt x="140" y="49"/>
                </a:cubicBezTo>
                <a:cubicBezTo>
                  <a:pt x="150" y="42"/>
                  <a:pt x="143" y="34"/>
                  <a:pt x="143" y="34"/>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53" name="Freeform 29"/>
          <p:cNvSpPr>
            <a:spLocks/>
          </p:cNvSpPr>
          <p:nvPr userDrawn="1"/>
        </p:nvSpPr>
        <p:spPr bwMode="auto">
          <a:xfrm>
            <a:off x="1441032" y="4487472"/>
            <a:ext cx="128621" cy="113110"/>
          </a:xfrm>
          <a:custGeom>
            <a:avLst/>
            <a:gdLst/>
            <a:ahLst/>
            <a:cxnLst>
              <a:cxn ang="0">
                <a:pos x="140" y="84"/>
              </a:cxn>
              <a:cxn ang="0">
                <a:pos x="124" y="87"/>
              </a:cxn>
              <a:cxn ang="0">
                <a:pos x="117" y="96"/>
              </a:cxn>
              <a:cxn ang="0">
                <a:pos x="116" y="68"/>
              </a:cxn>
              <a:cxn ang="0">
                <a:pos x="104" y="38"/>
              </a:cxn>
              <a:cxn ang="0">
                <a:pos x="7" y="23"/>
              </a:cxn>
              <a:cxn ang="0">
                <a:pos x="4" y="41"/>
              </a:cxn>
              <a:cxn ang="0">
                <a:pos x="22" y="44"/>
              </a:cxn>
              <a:cxn ang="0">
                <a:pos x="82" y="54"/>
              </a:cxn>
              <a:cxn ang="0">
                <a:pos x="90" y="75"/>
              </a:cxn>
              <a:cxn ang="0">
                <a:pos x="91" y="96"/>
              </a:cxn>
              <a:cxn ang="0">
                <a:pos x="84" y="87"/>
              </a:cxn>
              <a:cxn ang="0">
                <a:pos x="67" y="84"/>
              </a:cxn>
              <a:cxn ang="0">
                <a:pos x="64" y="98"/>
              </a:cxn>
              <a:cxn ang="0">
                <a:pos x="69" y="103"/>
              </a:cxn>
              <a:cxn ang="0">
                <a:pos x="88" y="125"/>
              </a:cxn>
              <a:cxn ang="0">
                <a:pos x="94" y="131"/>
              </a:cxn>
              <a:cxn ang="0">
                <a:pos x="103" y="133"/>
              </a:cxn>
              <a:cxn ang="0">
                <a:pos x="112" y="131"/>
              </a:cxn>
              <a:cxn ang="0">
                <a:pos x="118" y="125"/>
              </a:cxn>
              <a:cxn ang="0">
                <a:pos x="138" y="103"/>
              </a:cxn>
              <a:cxn ang="0">
                <a:pos x="143" y="98"/>
              </a:cxn>
              <a:cxn ang="0">
                <a:pos x="140" y="84"/>
              </a:cxn>
            </a:cxnLst>
            <a:rect l="0" t="0" r="r" b="b"/>
            <a:pathLst>
              <a:path w="150" h="133">
                <a:moveTo>
                  <a:pt x="140" y="84"/>
                </a:moveTo>
                <a:cubicBezTo>
                  <a:pt x="134" y="79"/>
                  <a:pt x="129" y="81"/>
                  <a:pt x="124" y="87"/>
                </a:cubicBezTo>
                <a:cubicBezTo>
                  <a:pt x="121" y="90"/>
                  <a:pt x="119" y="93"/>
                  <a:pt x="117" y="96"/>
                </a:cubicBezTo>
                <a:cubicBezTo>
                  <a:pt x="118" y="83"/>
                  <a:pt x="116" y="68"/>
                  <a:pt x="116" y="68"/>
                </a:cubicBezTo>
                <a:cubicBezTo>
                  <a:pt x="115" y="58"/>
                  <a:pt x="111" y="48"/>
                  <a:pt x="104" y="38"/>
                </a:cubicBezTo>
                <a:cubicBezTo>
                  <a:pt x="82" y="7"/>
                  <a:pt x="38" y="0"/>
                  <a:pt x="7" y="23"/>
                </a:cubicBezTo>
                <a:cubicBezTo>
                  <a:pt x="1" y="27"/>
                  <a:pt x="0" y="35"/>
                  <a:pt x="4" y="41"/>
                </a:cubicBezTo>
                <a:cubicBezTo>
                  <a:pt x="8" y="47"/>
                  <a:pt x="17" y="48"/>
                  <a:pt x="22" y="44"/>
                </a:cubicBezTo>
                <a:cubicBezTo>
                  <a:pt x="42" y="30"/>
                  <a:pt x="69" y="35"/>
                  <a:pt x="82" y="54"/>
                </a:cubicBezTo>
                <a:cubicBezTo>
                  <a:pt x="87" y="60"/>
                  <a:pt x="89" y="67"/>
                  <a:pt x="90" y="75"/>
                </a:cubicBezTo>
                <a:cubicBezTo>
                  <a:pt x="90" y="75"/>
                  <a:pt x="91" y="86"/>
                  <a:pt x="91" y="96"/>
                </a:cubicBezTo>
                <a:cubicBezTo>
                  <a:pt x="88" y="93"/>
                  <a:pt x="86" y="90"/>
                  <a:pt x="84" y="87"/>
                </a:cubicBezTo>
                <a:cubicBezTo>
                  <a:pt x="78" y="81"/>
                  <a:pt x="74" y="79"/>
                  <a:pt x="67" y="84"/>
                </a:cubicBezTo>
                <a:cubicBezTo>
                  <a:pt x="58" y="91"/>
                  <a:pt x="64" y="98"/>
                  <a:pt x="64" y="98"/>
                </a:cubicBezTo>
                <a:cubicBezTo>
                  <a:pt x="69" y="103"/>
                  <a:pt x="69" y="103"/>
                  <a:pt x="69" y="103"/>
                </a:cubicBezTo>
                <a:cubicBezTo>
                  <a:pt x="88" y="125"/>
                  <a:pt x="88" y="125"/>
                  <a:pt x="88" y="125"/>
                </a:cubicBezTo>
                <a:cubicBezTo>
                  <a:pt x="90" y="127"/>
                  <a:pt x="92" y="129"/>
                  <a:pt x="94" y="131"/>
                </a:cubicBezTo>
                <a:cubicBezTo>
                  <a:pt x="96" y="132"/>
                  <a:pt x="99" y="133"/>
                  <a:pt x="103" y="133"/>
                </a:cubicBezTo>
                <a:cubicBezTo>
                  <a:pt x="107" y="133"/>
                  <a:pt x="110" y="132"/>
                  <a:pt x="112" y="131"/>
                </a:cubicBezTo>
                <a:cubicBezTo>
                  <a:pt x="114" y="129"/>
                  <a:pt x="116" y="127"/>
                  <a:pt x="118" y="125"/>
                </a:cubicBezTo>
                <a:cubicBezTo>
                  <a:pt x="138" y="103"/>
                  <a:pt x="138" y="103"/>
                  <a:pt x="138" y="103"/>
                </a:cubicBezTo>
                <a:cubicBezTo>
                  <a:pt x="143" y="98"/>
                  <a:pt x="143" y="98"/>
                  <a:pt x="143" y="98"/>
                </a:cubicBezTo>
                <a:cubicBezTo>
                  <a:pt x="143" y="98"/>
                  <a:pt x="150" y="91"/>
                  <a:pt x="140" y="84"/>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grpSp>
        <p:nvGrpSpPr>
          <p:cNvPr id="1056" name="Group 32"/>
          <p:cNvGrpSpPr>
            <a:grpSpLocks noChangeAspect="1"/>
          </p:cNvGrpSpPr>
          <p:nvPr userDrawn="1"/>
        </p:nvGrpSpPr>
        <p:grpSpPr bwMode="auto">
          <a:xfrm>
            <a:off x="1697083" y="4511282"/>
            <a:ext cx="107184" cy="72629"/>
            <a:chOff x="1425" y="3789"/>
            <a:chExt cx="90" cy="61"/>
          </a:xfrm>
          <a:solidFill>
            <a:srgbClr val="009530"/>
          </a:solidFill>
        </p:grpSpPr>
        <p:sp>
          <p:nvSpPr>
            <p:cNvPr id="1057" name="Freeform 33"/>
            <p:cNvSpPr>
              <a:spLocks/>
            </p:cNvSpPr>
            <p:nvPr userDrawn="1"/>
          </p:nvSpPr>
          <p:spPr bwMode="auto">
            <a:xfrm>
              <a:off x="1425" y="3789"/>
              <a:ext cx="90" cy="20"/>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2"/>
                    <a:pt x="0" y="15"/>
                  </a:cubicBezTo>
                  <a:cubicBezTo>
                    <a:pt x="0" y="13"/>
                    <a:pt x="0" y="13"/>
                    <a:pt x="0" y="13"/>
                  </a:cubicBezTo>
                  <a:cubicBezTo>
                    <a:pt x="0" y="5"/>
                    <a:pt x="5" y="0"/>
                    <a:pt x="16" y="0"/>
                  </a:cubicBezTo>
                  <a:cubicBezTo>
                    <a:pt x="49" y="0"/>
                    <a:pt x="49" y="0"/>
                    <a:pt x="49" y="0"/>
                  </a:cubicBezTo>
                  <a:cubicBezTo>
                    <a:pt x="78" y="0"/>
                    <a:pt x="78" y="0"/>
                    <a:pt x="78" y="0"/>
                  </a:cubicBezTo>
                  <a:cubicBezTo>
                    <a:pt x="111" y="0"/>
                    <a:pt x="111" y="0"/>
                    <a:pt x="111" y="0"/>
                  </a:cubicBezTo>
                  <a:cubicBezTo>
                    <a:pt x="122" y="0"/>
                    <a:pt x="126" y="5"/>
                    <a:pt x="126" y="13"/>
                  </a:cubicBezTo>
                  <a:cubicBezTo>
                    <a:pt x="126" y="15"/>
                    <a:pt x="126" y="15"/>
                    <a:pt x="126" y="15"/>
                  </a:cubicBezTo>
                  <a:cubicBezTo>
                    <a:pt x="126" y="22"/>
                    <a:pt x="122" y="28"/>
                    <a:pt x="111" y="28"/>
                  </a:cubicBezTo>
                  <a:cubicBezTo>
                    <a:pt x="78" y="28"/>
                    <a:pt x="78" y="28"/>
                    <a:pt x="78" y="28"/>
                  </a:cubicBezTo>
                  <a:lnTo>
                    <a:pt x="49"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058" name="Freeform 34"/>
            <p:cNvSpPr>
              <a:spLocks/>
            </p:cNvSpPr>
            <p:nvPr userDrawn="1"/>
          </p:nvSpPr>
          <p:spPr bwMode="auto">
            <a:xfrm>
              <a:off x="1425" y="3830"/>
              <a:ext cx="90" cy="20"/>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2"/>
                    <a:pt x="0" y="15"/>
                  </a:cubicBezTo>
                  <a:cubicBezTo>
                    <a:pt x="0" y="13"/>
                    <a:pt x="0" y="13"/>
                    <a:pt x="0" y="13"/>
                  </a:cubicBezTo>
                  <a:cubicBezTo>
                    <a:pt x="0" y="5"/>
                    <a:pt x="5" y="0"/>
                    <a:pt x="16" y="0"/>
                  </a:cubicBezTo>
                  <a:cubicBezTo>
                    <a:pt x="49" y="0"/>
                    <a:pt x="49" y="0"/>
                    <a:pt x="49" y="0"/>
                  </a:cubicBezTo>
                  <a:cubicBezTo>
                    <a:pt x="78" y="0"/>
                    <a:pt x="78" y="0"/>
                    <a:pt x="78" y="0"/>
                  </a:cubicBezTo>
                  <a:cubicBezTo>
                    <a:pt x="111" y="0"/>
                    <a:pt x="111" y="0"/>
                    <a:pt x="111" y="0"/>
                  </a:cubicBezTo>
                  <a:cubicBezTo>
                    <a:pt x="122" y="0"/>
                    <a:pt x="126" y="5"/>
                    <a:pt x="126" y="13"/>
                  </a:cubicBezTo>
                  <a:cubicBezTo>
                    <a:pt x="126" y="15"/>
                    <a:pt x="126" y="15"/>
                    <a:pt x="126" y="15"/>
                  </a:cubicBezTo>
                  <a:cubicBezTo>
                    <a:pt x="126" y="22"/>
                    <a:pt x="122" y="28"/>
                    <a:pt x="111" y="28"/>
                  </a:cubicBezTo>
                  <a:cubicBezTo>
                    <a:pt x="78" y="28"/>
                    <a:pt x="78" y="28"/>
                    <a:pt x="78" y="28"/>
                  </a:cubicBezTo>
                  <a:lnTo>
                    <a:pt x="49"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1062" name="Freeform 38"/>
          <p:cNvSpPr>
            <a:spLocks/>
          </p:cNvSpPr>
          <p:nvPr userDrawn="1"/>
        </p:nvSpPr>
        <p:spPr bwMode="auto">
          <a:xfrm>
            <a:off x="1938842" y="4536281"/>
            <a:ext cx="105994" cy="23813"/>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3"/>
                  <a:pt x="0" y="15"/>
                </a:cubicBezTo>
                <a:cubicBezTo>
                  <a:pt x="0" y="13"/>
                  <a:pt x="0" y="13"/>
                  <a:pt x="0" y="13"/>
                </a:cubicBezTo>
                <a:cubicBezTo>
                  <a:pt x="0" y="6"/>
                  <a:pt x="5" y="0"/>
                  <a:pt x="16" y="0"/>
                </a:cubicBezTo>
                <a:cubicBezTo>
                  <a:pt x="49" y="0"/>
                  <a:pt x="49" y="0"/>
                  <a:pt x="49" y="0"/>
                </a:cubicBezTo>
                <a:cubicBezTo>
                  <a:pt x="78" y="0"/>
                  <a:pt x="78" y="0"/>
                  <a:pt x="78" y="0"/>
                </a:cubicBezTo>
                <a:cubicBezTo>
                  <a:pt x="111" y="0"/>
                  <a:pt x="111" y="0"/>
                  <a:pt x="111" y="0"/>
                </a:cubicBezTo>
                <a:cubicBezTo>
                  <a:pt x="122" y="0"/>
                  <a:pt x="126" y="6"/>
                  <a:pt x="126" y="13"/>
                </a:cubicBezTo>
                <a:cubicBezTo>
                  <a:pt x="126" y="15"/>
                  <a:pt x="126" y="15"/>
                  <a:pt x="126" y="15"/>
                </a:cubicBezTo>
                <a:cubicBezTo>
                  <a:pt x="126" y="23"/>
                  <a:pt x="122" y="28"/>
                  <a:pt x="111" y="28"/>
                </a:cubicBezTo>
                <a:cubicBezTo>
                  <a:pt x="78" y="28"/>
                  <a:pt x="78" y="28"/>
                  <a:pt x="78" y="28"/>
                </a:cubicBezTo>
                <a:lnTo>
                  <a:pt x="49" y="28"/>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66" name="Freeform 42"/>
          <p:cNvSpPr>
            <a:spLocks/>
          </p:cNvSpPr>
          <p:nvPr userDrawn="1"/>
        </p:nvSpPr>
        <p:spPr bwMode="auto">
          <a:xfrm>
            <a:off x="2177031" y="4494610"/>
            <a:ext cx="107184" cy="108347"/>
          </a:xfrm>
          <a:custGeom>
            <a:avLst/>
            <a:gdLst/>
            <a:ahLst/>
            <a:cxnLst>
              <a:cxn ang="0">
                <a:pos x="16" y="76"/>
              </a:cxn>
              <a:cxn ang="0">
                <a:pos x="0" y="63"/>
              </a:cxn>
              <a:cxn ang="0">
                <a:pos x="0" y="61"/>
              </a:cxn>
              <a:cxn ang="0">
                <a:pos x="16" y="49"/>
              </a:cxn>
              <a:cxn ang="0">
                <a:pos x="49" y="49"/>
              </a:cxn>
              <a:cxn ang="0">
                <a:pos x="49" y="15"/>
              </a:cxn>
              <a:cxn ang="0">
                <a:pos x="62" y="0"/>
              </a:cxn>
              <a:cxn ang="0">
                <a:pos x="65" y="0"/>
              </a:cxn>
              <a:cxn ang="0">
                <a:pos x="78" y="15"/>
              </a:cxn>
              <a:cxn ang="0">
                <a:pos x="78" y="49"/>
              </a:cxn>
              <a:cxn ang="0">
                <a:pos x="111" y="49"/>
              </a:cxn>
              <a:cxn ang="0">
                <a:pos x="126" y="61"/>
              </a:cxn>
              <a:cxn ang="0">
                <a:pos x="126" y="63"/>
              </a:cxn>
              <a:cxn ang="0">
                <a:pos x="111" y="76"/>
              </a:cxn>
              <a:cxn ang="0">
                <a:pos x="78" y="76"/>
              </a:cxn>
              <a:cxn ang="0">
                <a:pos x="78" y="112"/>
              </a:cxn>
              <a:cxn ang="0">
                <a:pos x="65" y="127"/>
              </a:cxn>
              <a:cxn ang="0">
                <a:pos x="62" y="127"/>
              </a:cxn>
              <a:cxn ang="0">
                <a:pos x="49" y="112"/>
              </a:cxn>
              <a:cxn ang="0">
                <a:pos x="49" y="76"/>
              </a:cxn>
              <a:cxn ang="0">
                <a:pos x="16" y="76"/>
              </a:cxn>
            </a:cxnLst>
            <a:rect l="0" t="0" r="r" b="b"/>
            <a:pathLst>
              <a:path w="126" h="127">
                <a:moveTo>
                  <a:pt x="16" y="76"/>
                </a:moveTo>
                <a:cubicBezTo>
                  <a:pt x="5" y="76"/>
                  <a:pt x="0" y="71"/>
                  <a:pt x="0" y="63"/>
                </a:cubicBezTo>
                <a:cubicBezTo>
                  <a:pt x="0" y="61"/>
                  <a:pt x="0" y="61"/>
                  <a:pt x="0" y="61"/>
                </a:cubicBezTo>
                <a:cubicBezTo>
                  <a:pt x="0" y="54"/>
                  <a:pt x="5" y="49"/>
                  <a:pt x="16" y="49"/>
                </a:cubicBezTo>
                <a:cubicBezTo>
                  <a:pt x="49" y="49"/>
                  <a:pt x="49" y="49"/>
                  <a:pt x="49" y="49"/>
                </a:cubicBezTo>
                <a:cubicBezTo>
                  <a:pt x="49" y="15"/>
                  <a:pt x="49" y="15"/>
                  <a:pt x="49" y="15"/>
                </a:cubicBezTo>
                <a:cubicBezTo>
                  <a:pt x="49" y="4"/>
                  <a:pt x="54" y="0"/>
                  <a:pt x="62" y="0"/>
                </a:cubicBezTo>
                <a:cubicBezTo>
                  <a:pt x="65" y="0"/>
                  <a:pt x="65" y="0"/>
                  <a:pt x="65" y="0"/>
                </a:cubicBezTo>
                <a:cubicBezTo>
                  <a:pt x="72" y="0"/>
                  <a:pt x="78" y="4"/>
                  <a:pt x="78" y="15"/>
                </a:cubicBezTo>
                <a:cubicBezTo>
                  <a:pt x="78" y="49"/>
                  <a:pt x="78" y="49"/>
                  <a:pt x="78" y="49"/>
                </a:cubicBezTo>
                <a:cubicBezTo>
                  <a:pt x="111" y="49"/>
                  <a:pt x="111" y="49"/>
                  <a:pt x="111" y="49"/>
                </a:cubicBezTo>
                <a:cubicBezTo>
                  <a:pt x="122" y="49"/>
                  <a:pt x="126" y="54"/>
                  <a:pt x="126" y="61"/>
                </a:cubicBezTo>
                <a:cubicBezTo>
                  <a:pt x="126" y="63"/>
                  <a:pt x="126" y="63"/>
                  <a:pt x="126" y="63"/>
                </a:cubicBezTo>
                <a:cubicBezTo>
                  <a:pt x="126" y="71"/>
                  <a:pt x="122" y="76"/>
                  <a:pt x="111" y="76"/>
                </a:cubicBezTo>
                <a:cubicBezTo>
                  <a:pt x="78" y="76"/>
                  <a:pt x="78" y="76"/>
                  <a:pt x="78" y="76"/>
                </a:cubicBezTo>
                <a:cubicBezTo>
                  <a:pt x="78" y="112"/>
                  <a:pt x="78" y="112"/>
                  <a:pt x="78" y="112"/>
                </a:cubicBezTo>
                <a:cubicBezTo>
                  <a:pt x="78" y="122"/>
                  <a:pt x="72" y="127"/>
                  <a:pt x="65" y="127"/>
                </a:cubicBezTo>
                <a:cubicBezTo>
                  <a:pt x="62" y="127"/>
                  <a:pt x="62" y="127"/>
                  <a:pt x="62" y="127"/>
                </a:cubicBezTo>
                <a:cubicBezTo>
                  <a:pt x="54" y="127"/>
                  <a:pt x="49" y="122"/>
                  <a:pt x="49" y="112"/>
                </a:cubicBezTo>
                <a:cubicBezTo>
                  <a:pt x="49" y="76"/>
                  <a:pt x="49" y="76"/>
                  <a:pt x="49" y="76"/>
                </a:cubicBezTo>
                <a:lnTo>
                  <a:pt x="16" y="76"/>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grpSp>
        <p:nvGrpSpPr>
          <p:cNvPr id="1069" name="Group 45"/>
          <p:cNvGrpSpPr>
            <a:grpSpLocks noChangeAspect="1"/>
          </p:cNvGrpSpPr>
          <p:nvPr userDrawn="1"/>
        </p:nvGrpSpPr>
        <p:grpSpPr bwMode="auto">
          <a:xfrm>
            <a:off x="2417602" y="4499370"/>
            <a:ext cx="101229" cy="98822"/>
            <a:chOff x="2030" y="3779"/>
            <a:chExt cx="85" cy="83"/>
          </a:xfrm>
          <a:solidFill>
            <a:srgbClr val="009530"/>
          </a:solidFill>
        </p:grpSpPr>
        <p:sp>
          <p:nvSpPr>
            <p:cNvPr id="1070" name="Freeform 46"/>
            <p:cNvSpPr>
              <a:spLocks noEditPoints="1"/>
            </p:cNvSpPr>
            <p:nvPr userDrawn="1"/>
          </p:nvSpPr>
          <p:spPr bwMode="auto">
            <a:xfrm>
              <a:off x="2030" y="3780"/>
              <a:ext cx="85" cy="82"/>
            </a:xfrm>
            <a:custGeom>
              <a:avLst/>
              <a:gdLst/>
              <a:ahLst/>
              <a:cxnLst>
                <a:cxn ang="0">
                  <a:pos x="28" y="54"/>
                </a:cxn>
                <a:cxn ang="0">
                  <a:pos x="16" y="52"/>
                </a:cxn>
                <a:cxn ang="0">
                  <a:pos x="7" y="46"/>
                </a:cxn>
                <a:cxn ang="0">
                  <a:pos x="2" y="38"/>
                </a:cxn>
                <a:cxn ang="0">
                  <a:pos x="0" y="27"/>
                </a:cxn>
                <a:cxn ang="0">
                  <a:pos x="0" y="26"/>
                </a:cxn>
                <a:cxn ang="0">
                  <a:pos x="2" y="15"/>
                </a:cxn>
                <a:cxn ang="0">
                  <a:pos x="8" y="7"/>
                </a:cxn>
                <a:cxn ang="0">
                  <a:pos x="16" y="2"/>
                </a:cxn>
                <a:cxn ang="0">
                  <a:pos x="28" y="0"/>
                </a:cxn>
                <a:cxn ang="0">
                  <a:pos x="39" y="2"/>
                </a:cxn>
                <a:cxn ang="0">
                  <a:pos x="48" y="7"/>
                </a:cxn>
                <a:cxn ang="0">
                  <a:pos x="53" y="15"/>
                </a:cxn>
                <a:cxn ang="0">
                  <a:pos x="55" y="26"/>
                </a:cxn>
                <a:cxn ang="0">
                  <a:pos x="55" y="27"/>
                </a:cxn>
                <a:cxn ang="0">
                  <a:pos x="53" y="38"/>
                </a:cxn>
                <a:cxn ang="0">
                  <a:pos x="48" y="46"/>
                </a:cxn>
                <a:cxn ang="0">
                  <a:pos x="39" y="52"/>
                </a:cxn>
                <a:cxn ang="0">
                  <a:pos x="28" y="54"/>
                </a:cxn>
                <a:cxn ang="0">
                  <a:pos x="28" y="41"/>
                </a:cxn>
                <a:cxn ang="0">
                  <a:pos x="36" y="37"/>
                </a:cxn>
                <a:cxn ang="0">
                  <a:pos x="39" y="28"/>
                </a:cxn>
                <a:cxn ang="0">
                  <a:pos x="39" y="25"/>
                </a:cxn>
                <a:cxn ang="0">
                  <a:pos x="36" y="16"/>
                </a:cxn>
                <a:cxn ang="0">
                  <a:pos x="28" y="13"/>
                </a:cxn>
                <a:cxn ang="0">
                  <a:pos x="19" y="16"/>
                </a:cxn>
                <a:cxn ang="0">
                  <a:pos x="16" y="25"/>
                </a:cxn>
                <a:cxn ang="0">
                  <a:pos x="16" y="28"/>
                </a:cxn>
                <a:cxn ang="0">
                  <a:pos x="20" y="37"/>
                </a:cxn>
                <a:cxn ang="0">
                  <a:pos x="28" y="41"/>
                </a:cxn>
                <a:cxn ang="0">
                  <a:pos x="91" y="113"/>
                </a:cxn>
                <a:cxn ang="0">
                  <a:pos x="80" y="111"/>
                </a:cxn>
                <a:cxn ang="0">
                  <a:pos x="71" y="106"/>
                </a:cxn>
                <a:cxn ang="0">
                  <a:pos x="65" y="97"/>
                </a:cxn>
                <a:cxn ang="0">
                  <a:pos x="63" y="87"/>
                </a:cxn>
                <a:cxn ang="0">
                  <a:pos x="63" y="85"/>
                </a:cxn>
                <a:cxn ang="0">
                  <a:pos x="65" y="75"/>
                </a:cxn>
                <a:cxn ang="0">
                  <a:pos x="71" y="66"/>
                </a:cxn>
                <a:cxn ang="0">
                  <a:pos x="80" y="61"/>
                </a:cxn>
                <a:cxn ang="0">
                  <a:pos x="91" y="59"/>
                </a:cxn>
                <a:cxn ang="0">
                  <a:pos x="102" y="61"/>
                </a:cxn>
                <a:cxn ang="0">
                  <a:pos x="111" y="66"/>
                </a:cxn>
                <a:cxn ang="0">
                  <a:pos x="117" y="75"/>
                </a:cxn>
                <a:cxn ang="0">
                  <a:pos x="119" y="85"/>
                </a:cxn>
                <a:cxn ang="0">
                  <a:pos x="119" y="87"/>
                </a:cxn>
                <a:cxn ang="0">
                  <a:pos x="117" y="97"/>
                </a:cxn>
                <a:cxn ang="0">
                  <a:pos x="111" y="106"/>
                </a:cxn>
                <a:cxn ang="0">
                  <a:pos x="102" y="111"/>
                </a:cxn>
                <a:cxn ang="0">
                  <a:pos x="91" y="113"/>
                </a:cxn>
                <a:cxn ang="0">
                  <a:pos x="91" y="100"/>
                </a:cxn>
                <a:cxn ang="0">
                  <a:pos x="99" y="96"/>
                </a:cxn>
                <a:cxn ang="0">
                  <a:pos x="102" y="87"/>
                </a:cxn>
                <a:cxn ang="0">
                  <a:pos x="102" y="85"/>
                </a:cxn>
                <a:cxn ang="0">
                  <a:pos x="99" y="75"/>
                </a:cxn>
                <a:cxn ang="0">
                  <a:pos x="91" y="72"/>
                </a:cxn>
                <a:cxn ang="0">
                  <a:pos x="83" y="75"/>
                </a:cxn>
                <a:cxn ang="0">
                  <a:pos x="80" y="85"/>
                </a:cxn>
                <a:cxn ang="0">
                  <a:pos x="80" y="87"/>
                </a:cxn>
                <a:cxn ang="0">
                  <a:pos x="83" y="96"/>
                </a:cxn>
                <a:cxn ang="0">
                  <a:pos x="91" y="100"/>
                </a:cxn>
              </a:cxnLst>
              <a:rect l="0" t="0" r="r" b="b"/>
              <a:pathLst>
                <a:path w="119" h="113">
                  <a:moveTo>
                    <a:pt x="28" y="54"/>
                  </a:moveTo>
                  <a:cubicBezTo>
                    <a:pt x="23" y="54"/>
                    <a:pt x="20" y="53"/>
                    <a:pt x="16" y="52"/>
                  </a:cubicBezTo>
                  <a:cubicBezTo>
                    <a:pt x="13" y="50"/>
                    <a:pt x="10" y="49"/>
                    <a:pt x="7" y="46"/>
                  </a:cubicBezTo>
                  <a:cubicBezTo>
                    <a:pt x="5" y="44"/>
                    <a:pt x="3" y="41"/>
                    <a:pt x="2" y="38"/>
                  </a:cubicBezTo>
                  <a:cubicBezTo>
                    <a:pt x="0" y="35"/>
                    <a:pt x="0" y="31"/>
                    <a:pt x="0" y="27"/>
                  </a:cubicBezTo>
                  <a:cubicBezTo>
                    <a:pt x="0" y="26"/>
                    <a:pt x="0" y="26"/>
                    <a:pt x="0" y="26"/>
                  </a:cubicBezTo>
                  <a:cubicBezTo>
                    <a:pt x="0" y="22"/>
                    <a:pt x="0" y="19"/>
                    <a:pt x="2" y="15"/>
                  </a:cubicBezTo>
                  <a:cubicBezTo>
                    <a:pt x="3" y="12"/>
                    <a:pt x="5" y="9"/>
                    <a:pt x="8" y="7"/>
                  </a:cubicBezTo>
                  <a:cubicBezTo>
                    <a:pt x="10" y="5"/>
                    <a:pt x="13" y="3"/>
                    <a:pt x="16" y="2"/>
                  </a:cubicBezTo>
                  <a:cubicBezTo>
                    <a:pt x="20" y="0"/>
                    <a:pt x="24" y="0"/>
                    <a:pt x="28" y="0"/>
                  </a:cubicBezTo>
                  <a:cubicBezTo>
                    <a:pt x="32" y="0"/>
                    <a:pt x="36" y="0"/>
                    <a:pt x="39" y="2"/>
                  </a:cubicBezTo>
                  <a:cubicBezTo>
                    <a:pt x="42" y="3"/>
                    <a:pt x="45" y="5"/>
                    <a:pt x="48" y="7"/>
                  </a:cubicBezTo>
                  <a:cubicBezTo>
                    <a:pt x="50" y="9"/>
                    <a:pt x="52" y="12"/>
                    <a:pt x="53" y="15"/>
                  </a:cubicBezTo>
                  <a:cubicBezTo>
                    <a:pt x="55" y="19"/>
                    <a:pt x="55" y="22"/>
                    <a:pt x="55" y="26"/>
                  </a:cubicBezTo>
                  <a:cubicBezTo>
                    <a:pt x="55" y="27"/>
                    <a:pt x="55" y="27"/>
                    <a:pt x="55" y="27"/>
                  </a:cubicBezTo>
                  <a:cubicBezTo>
                    <a:pt x="55" y="31"/>
                    <a:pt x="55" y="35"/>
                    <a:pt x="53" y="38"/>
                  </a:cubicBezTo>
                  <a:cubicBezTo>
                    <a:pt x="52" y="41"/>
                    <a:pt x="50" y="44"/>
                    <a:pt x="48" y="46"/>
                  </a:cubicBezTo>
                  <a:cubicBezTo>
                    <a:pt x="45" y="49"/>
                    <a:pt x="42" y="50"/>
                    <a:pt x="39" y="52"/>
                  </a:cubicBezTo>
                  <a:cubicBezTo>
                    <a:pt x="35" y="53"/>
                    <a:pt x="32" y="54"/>
                    <a:pt x="28" y="54"/>
                  </a:cubicBezTo>
                  <a:close/>
                  <a:moveTo>
                    <a:pt x="28" y="41"/>
                  </a:moveTo>
                  <a:cubicBezTo>
                    <a:pt x="31" y="41"/>
                    <a:pt x="34" y="39"/>
                    <a:pt x="36" y="37"/>
                  </a:cubicBezTo>
                  <a:cubicBezTo>
                    <a:pt x="38" y="35"/>
                    <a:pt x="39" y="32"/>
                    <a:pt x="39" y="28"/>
                  </a:cubicBezTo>
                  <a:cubicBezTo>
                    <a:pt x="39" y="25"/>
                    <a:pt x="39" y="25"/>
                    <a:pt x="39" y="25"/>
                  </a:cubicBezTo>
                  <a:cubicBezTo>
                    <a:pt x="39" y="21"/>
                    <a:pt x="38" y="18"/>
                    <a:pt x="36" y="16"/>
                  </a:cubicBezTo>
                  <a:cubicBezTo>
                    <a:pt x="34" y="14"/>
                    <a:pt x="31" y="13"/>
                    <a:pt x="28" y="13"/>
                  </a:cubicBezTo>
                  <a:cubicBezTo>
                    <a:pt x="24" y="13"/>
                    <a:pt x="22" y="14"/>
                    <a:pt x="19" y="16"/>
                  </a:cubicBezTo>
                  <a:cubicBezTo>
                    <a:pt x="17" y="18"/>
                    <a:pt x="16" y="21"/>
                    <a:pt x="16" y="25"/>
                  </a:cubicBezTo>
                  <a:cubicBezTo>
                    <a:pt x="16" y="28"/>
                    <a:pt x="16" y="28"/>
                    <a:pt x="16" y="28"/>
                  </a:cubicBezTo>
                  <a:cubicBezTo>
                    <a:pt x="16" y="32"/>
                    <a:pt x="17" y="35"/>
                    <a:pt x="20" y="37"/>
                  </a:cubicBezTo>
                  <a:cubicBezTo>
                    <a:pt x="22" y="39"/>
                    <a:pt x="24" y="41"/>
                    <a:pt x="28" y="41"/>
                  </a:cubicBezTo>
                  <a:close/>
                  <a:moveTo>
                    <a:pt x="91" y="113"/>
                  </a:moveTo>
                  <a:cubicBezTo>
                    <a:pt x="87" y="113"/>
                    <a:pt x="83" y="112"/>
                    <a:pt x="80" y="111"/>
                  </a:cubicBezTo>
                  <a:cubicBezTo>
                    <a:pt x="76" y="110"/>
                    <a:pt x="73" y="108"/>
                    <a:pt x="71" y="106"/>
                  </a:cubicBezTo>
                  <a:cubicBezTo>
                    <a:pt x="69" y="103"/>
                    <a:pt x="67" y="101"/>
                    <a:pt x="65" y="97"/>
                  </a:cubicBezTo>
                  <a:cubicBezTo>
                    <a:pt x="64" y="94"/>
                    <a:pt x="63" y="91"/>
                    <a:pt x="63" y="87"/>
                  </a:cubicBezTo>
                  <a:cubicBezTo>
                    <a:pt x="63" y="85"/>
                    <a:pt x="63" y="85"/>
                    <a:pt x="63" y="85"/>
                  </a:cubicBezTo>
                  <a:cubicBezTo>
                    <a:pt x="63" y="82"/>
                    <a:pt x="64" y="78"/>
                    <a:pt x="65" y="75"/>
                  </a:cubicBezTo>
                  <a:cubicBezTo>
                    <a:pt x="67" y="72"/>
                    <a:pt x="69" y="69"/>
                    <a:pt x="71" y="66"/>
                  </a:cubicBezTo>
                  <a:cubicBezTo>
                    <a:pt x="74" y="64"/>
                    <a:pt x="77" y="62"/>
                    <a:pt x="80" y="61"/>
                  </a:cubicBezTo>
                  <a:cubicBezTo>
                    <a:pt x="83" y="60"/>
                    <a:pt x="87" y="59"/>
                    <a:pt x="91" y="59"/>
                  </a:cubicBezTo>
                  <a:cubicBezTo>
                    <a:pt x="95" y="59"/>
                    <a:pt x="99" y="60"/>
                    <a:pt x="102" y="61"/>
                  </a:cubicBezTo>
                  <a:cubicBezTo>
                    <a:pt x="106" y="62"/>
                    <a:pt x="109" y="64"/>
                    <a:pt x="111" y="66"/>
                  </a:cubicBezTo>
                  <a:cubicBezTo>
                    <a:pt x="114" y="69"/>
                    <a:pt x="116" y="71"/>
                    <a:pt x="117" y="75"/>
                  </a:cubicBezTo>
                  <a:cubicBezTo>
                    <a:pt x="118" y="78"/>
                    <a:pt x="119" y="81"/>
                    <a:pt x="119" y="85"/>
                  </a:cubicBezTo>
                  <a:cubicBezTo>
                    <a:pt x="119" y="87"/>
                    <a:pt x="119" y="87"/>
                    <a:pt x="119" y="87"/>
                  </a:cubicBezTo>
                  <a:cubicBezTo>
                    <a:pt x="119" y="90"/>
                    <a:pt x="118" y="94"/>
                    <a:pt x="117" y="97"/>
                  </a:cubicBezTo>
                  <a:cubicBezTo>
                    <a:pt x="116" y="100"/>
                    <a:pt x="114" y="103"/>
                    <a:pt x="111" y="106"/>
                  </a:cubicBezTo>
                  <a:cubicBezTo>
                    <a:pt x="109" y="108"/>
                    <a:pt x="106" y="110"/>
                    <a:pt x="102" y="111"/>
                  </a:cubicBezTo>
                  <a:cubicBezTo>
                    <a:pt x="99" y="112"/>
                    <a:pt x="95" y="113"/>
                    <a:pt x="91" y="113"/>
                  </a:cubicBezTo>
                  <a:close/>
                  <a:moveTo>
                    <a:pt x="91" y="100"/>
                  </a:moveTo>
                  <a:cubicBezTo>
                    <a:pt x="94" y="100"/>
                    <a:pt x="97" y="99"/>
                    <a:pt x="99" y="96"/>
                  </a:cubicBezTo>
                  <a:cubicBezTo>
                    <a:pt x="101" y="94"/>
                    <a:pt x="102" y="91"/>
                    <a:pt x="102" y="87"/>
                  </a:cubicBezTo>
                  <a:cubicBezTo>
                    <a:pt x="102" y="85"/>
                    <a:pt x="102" y="85"/>
                    <a:pt x="102" y="85"/>
                  </a:cubicBezTo>
                  <a:cubicBezTo>
                    <a:pt x="102" y="81"/>
                    <a:pt x="101" y="78"/>
                    <a:pt x="99" y="75"/>
                  </a:cubicBezTo>
                  <a:cubicBezTo>
                    <a:pt x="97" y="73"/>
                    <a:pt x="94" y="72"/>
                    <a:pt x="91" y="72"/>
                  </a:cubicBezTo>
                  <a:cubicBezTo>
                    <a:pt x="88" y="72"/>
                    <a:pt x="85" y="73"/>
                    <a:pt x="83" y="75"/>
                  </a:cubicBezTo>
                  <a:cubicBezTo>
                    <a:pt x="81" y="78"/>
                    <a:pt x="80" y="81"/>
                    <a:pt x="80" y="85"/>
                  </a:cubicBezTo>
                  <a:cubicBezTo>
                    <a:pt x="80" y="87"/>
                    <a:pt x="80" y="87"/>
                    <a:pt x="80" y="87"/>
                  </a:cubicBezTo>
                  <a:cubicBezTo>
                    <a:pt x="80" y="91"/>
                    <a:pt x="81" y="94"/>
                    <a:pt x="83" y="96"/>
                  </a:cubicBezTo>
                  <a:cubicBezTo>
                    <a:pt x="85" y="99"/>
                    <a:pt x="88" y="100"/>
                    <a:pt x="91" y="1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071" name="Freeform 47"/>
            <p:cNvSpPr>
              <a:spLocks/>
            </p:cNvSpPr>
            <p:nvPr userDrawn="1"/>
          </p:nvSpPr>
          <p:spPr bwMode="auto">
            <a:xfrm>
              <a:off x="2036" y="3779"/>
              <a:ext cx="74" cy="83"/>
            </a:xfrm>
            <a:custGeom>
              <a:avLst/>
              <a:gdLst/>
              <a:ahLst/>
              <a:cxnLst>
                <a:cxn ang="0">
                  <a:pos x="35" y="90"/>
                </a:cxn>
                <a:cxn ang="0">
                  <a:pos x="17" y="111"/>
                </a:cxn>
                <a:cxn ang="0">
                  <a:pos x="10" y="116"/>
                </a:cxn>
                <a:cxn ang="0">
                  <a:pos x="4" y="113"/>
                </a:cxn>
                <a:cxn ang="0">
                  <a:pos x="3" y="113"/>
                </a:cxn>
                <a:cxn ang="0">
                  <a:pos x="0" y="107"/>
                </a:cxn>
                <a:cxn ang="0">
                  <a:pos x="4" y="99"/>
                </a:cxn>
                <a:cxn ang="0">
                  <a:pos x="16" y="85"/>
                </a:cxn>
                <a:cxn ang="0">
                  <a:pos x="19" y="82"/>
                </a:cxn>
                <a:cxn ang="0">
                  <a:pos x="66" y="29"/>
                </a:cxn>
                <a:cxn ang="0">
                  <a:pos x="67" y="27"/>
                </a:cxn>
                <a:cxn ang="0">
                  <a:pos x="86" y="5"/>
                </a:cxn>
                <a:cxn ang="0">
                  <a:pos x="99" y="3"/>
                </a:cxn>
                <a:cxn ang="0">
                  <a:pos x="100" y="4"/>
                </a:cxn>
                <a:cxn ang="0">
                  <a:pos x="100" y="17"/>
                </a:cxn>
                <a:cxn ang="0">
                  <a:pos x="80" y="39"/>
                </a:cxn>
                <a:cxn ang="0">
                  <a:pos x="76" y="44"/>
                </a:cxn>
                <a:cxn ang="0">
                  <a:pos x="35" y="91"/>
                </a:cxn>
              </a:cxnLst>
              <a:rect l="0" t="0" r="r" b="b"/>
              <a:pathLst>
                <a:path w="104" h="116">
                  <a:moveTo>
                    <a:pt x="35" y="90"/>
                  </a:moveTo>
                  <a:cubicBezTo>
                    <a:pt x="17" y="111"/>
                    <a:pt x="17" y="111"/>
                    <a:pt x="17" y="111"/>
                  </a:cubicBezTo>
                  <a:cubicBezTo>
                    <a:pt x="15" y="114"/>
                    <a:pt x="12" y="115"/>
                    <a:pt x="10" y="116"/>
                  </a:cubicBezTo>
                  <a:cubicBezTo>
                    <a:pt x="8" y="116"/>
                    <a:pt x="6" y="115"/>
                    <a:pt x="4" y="113"/>
                  </a:cubicBezTo>
                  <a:cubicBezTo>
                    <a:pt x="3" y="113"/>
                    <a:pt x="3" y="113"/>
                    <a:pt x="3" y="113"/>
                  </a:cubicBezTo>
                  <a:cubicBezTo>
                    <a:pt x="1" y="111"/>
                    <a:pt x="0" y="109"/>
                    <a:pt x="0" y="107"/>
                  </a:cubicBezTo>
                  <a:cubicBezTo>
                    <a:pt x="0" y="105"/>
                    <a:pt x="1" y="102"/>
                    <a:pt x="4" y="99"/>
                  </a:cubicBezTo>
                  <a:cubicBezTo>
                    <a:pt x="16" y="85"/>
                    <a:pt x="16" y="85"/>
                    <a:pt x="16" y="85"/>
                  </a:cubicBezTo>
                  <a:cubicBezTo>
                    <a:pt x="16" y="85"/>
                    <a:pt x="16" y="85"/>
                    <a:pt x="19" y="82"/>
                  </a:cubicBezTo>
                  <a:cubicBezTo>
                    <a:pt x="66" y="29"/>
                    <a:pt x="66" y="29"/>
                    <a:pt x="66" y="29"/>
                  </a:cubicBezTo>
                  <a:cubicBezTo>
                    <a:pt x="68" y="26"/>
                    <a:pt x="67" y="27"/>
                    <a:pt x="67" y="27"/>
                  </a:cubicBezTo>
                  <a:cubicBezTo>
                    <a:pt x="86" y="5"/>
                    <a:pt x="86" y="5"/>
                    <a:pt x="86" y="5"/>
                  </a:cubicBezTo>
                  <a:cubicBezTo>
                    <a:pt x="91" y="0"/>
                    <a:pt x="95" y="0"/>
                    <a:pt x="99" y="3"/>
                  </a:cubicBezTo>
                  <a:cubicBezTo>
                    <a:pt x="100" y="4"/>
                    <a:pt x="100" y="4"/>
                    <a:pt x="100" y="4"/>
                  </a:cubicBezTo>
                  <a:cubicBezTo>
                    <a:pt x="104" y="7"/>
                    <a:pt x="104" y="11"/>
                    <a:pt x="100" y="17"/>
                  </a:cubicBezTo>
                  <a:cubicBezTo>
                    <a:pt x="80" y="39"/>
                    <a:pt x="80" y="39"/>
                    <a:pt x="80" y="39"/>
                  </a:cubicBezTo>
                  <a:cubicBezTo>
                    <a:pt x="76" y="44"/>
                    <a:pt x="76" y="44"/>
                    <a:pt x="76" y="44"/>
                  </a:cubicBezTo>
                  <a:cubicBezTo>
                    <a:pt x="35" y="91"/>
                    <a:pt x="35" y="91"/>
                    <a:pt x="35" y="9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grpSp>
      <p:grpSp>
        <p:nvGrpSpPr>
          <p:cNvPr id="1074" name="Group 50"/>
          <p:cNvGrpSpPr>
            <a:grpSpLocks noChangeAspect="1"/>
          </p:cNvGrpSpPr>
          <p:nvPr userDrawn="1"/>
        </p:nvGrpSpPr>
        <p:grpSpPr bwMode="auto">
          <a:xfrm>
            <a:off x="2652205" y="4495802"/>
            <a:ext cx="102420" cy="105966"/>
            <a:chOff x="2227" y="3776"/>
            <a:chExt cx="86" cy="89"/>
          </a:xfrm>
          <a:solidFill>
            <a:srgbClr val="009530"/>
          </a:solidFill>
        </p:grpSpPr>
        <p:sp>
          <p:nvSpPr>
            <p:cNvPr id="1075" name="Freeform 51"/>
            <p:cNvSpPr>
              <a:spLocks/>
            </p:cNvSpPr>
            <p:nvPr userDrawn="1"/>
          </p:nvSpPr>
          <p:spPr bwMode="auto">
            <a:xfrm>
              <a:off x="2227" y="3811"/>
              <a:ext cx="86" cy="19"/>
            </a:xfrm>
            <a:custGeom>
              <a:avLst/>
              <a:gdLst/>
              <a:ahLst/>
              <a:cxnLst>
                <a:cxn ang="0">
                  <a:pos x="46" y="26"/>
                </a:cxn>
                <a:cxn ang="0">
                  <a:pos x="15" y="26"/>
                </a:cxn>
                <a:cxn ang="0">
                  <a:pos x="0" y="14"/>
                </a:cxn>
                <a:cxn ang="0">
                  <a:pos x="0" y="12"/>
                </a:cxn>
                <a:cxn ang="0">
                  <a:pos x="15" y="0"/>
                </a:cxn>
                <a:cxn ang="0">
                  <a:pos x="46" y="0"/>
                </a:cxn>
                <a:cxn ang="0">
                  <a:pos x="74" y="0"/>
                </a:cxn>
                <a:cxn ang="0">
                  <a:pos x="106" y="0"/>
                </a:cxn>
                <a:cxn ang="0">
                  <a:pos x="121" y="12"/>
                </a:cxn>
                <a:cxn ang="0">
                  <a:pos x="121" y="14"/>
                </a:cxn>
                <a:cxn ang="0">
                  <a:pos x="106" y="26"/>
                </a:cxn>
                <a:cxn ang="0">
                  <a:pos x="74" y="26"/>
                </a:cxn>
                <a:cxn ang="0">
                  <a:pos x="46" y="26"/>
                </a:cxn>
              </a:cxnLst>
              <a:rect l="0" t="0" r="r" b="b"/>
              <a:pathLst>
                <a:path w="121" h="26">
                  <a:moveTo>
                    <a:pt x="46" y="26"/>
                  </a:moveTo>
                  <a:cubicBezTo>
                    <a:pt x="15" y="26"/>
                    <a:pt x="15" y="26"/>
                    <a:pt x="15" y="26"/>
                  </a:cubicBezTo>
                  <a:cubicBezTo>
                    <a:pt x="5" y="26"/>
                    <a:pt x="0" y="21"/>
                    <a:pt x="0" y="14"/>
                  </a:cubicBezTo>
                  <a:cubicBezTo>
                    <a:pt x="0" y="12"/>
                    <a:pt x="0" y="12"/>
                    <a:pt x="0" y="12"/>
                  </a:cubicBezTo>
                  <a:cubicBezTo>
                    <a:pt x="0" y="5"/>
                    <a:pt x="5" y="0"/>
                    <a:pt x="15" y="0"/>
                  </a:cubicBezTo>
                  <a:cubicBezTo>
                    <a:pt x="46" y="0"/>
                    <a:pt x="46" y="0"/>
                    <a:pt x="46" y="0"/>
                  </a:cubicBezTo>
                  <a:cubicBezTo>
                    <a:pt x="74" y="0"/>
                    <a:pt x="74" y="0"/>
                    <a:pt x="74" y="0"/>
                  </a:cubicBezTo>
                  <a:cubicBezTo>
                    <a:pt x="106" y="0"/>
                    <a:pt x="106" y="0"/>
                    <a:pt x="106" y="0"/>
                  </a:cubicBezTo>
                  <a:cubicBezTo>
                    <a:pt x="116" y="0"/>
                    <a:pt x="121" y="5"/>
                    <a:pt x="121" y="12"/>
                  </a:cubicBezTo>
                  <a:cubicBezTo>
                    <a:pt x="121" y="14"/>
                    <a:pt x="121" y="14"/>
                    <a:pt x="121" y="14"/>
                  </a:cubicBezTo>
                  <a:cubicBezTo>
                    <a:pt x="121" y="21"/>
                    <a:pt x="116" y="26"/>
                    <a:pt x="106" y="26"/>
                  </a:cubicBezTo>
                  <a:cubicBezTo>
                    <a:pt x="74" y="26"/>
                    <a:pt x="74" y="26"/>
                    <a:pt x="74" y="26"/>
                  </a:cubicBezTo>
                  <a:lnTo>
                    <a:pt x="46"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076" name="Oval 52"/>
            <p:cNvSpPr>
              <a:spLocks noChangeArrowheads="1"/>
            </p:cNvSpPr>
            <p:nvPr userDrawn="1"/>
          </p:nvSpPr>
          <p:spPr bwMode="auto">
            <a:xfrm>
              <a:off x="2260" y="3776"/>
              <a:ext cx="21" cy="2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077" name="Oval 53"/>
            <p:cNvSpPr>
              <a:spLocks noChangeArrowheads="1"/>
            </p:cNvSpPr>
            <p:nvPr userDrawn="1"/>
          </p:nvSpPr>
          <p:spPr bwMode="auto">
            <a:xfrm>
              <a:off x="2260" y="3845"/>
              <a:ext cx="21"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1081" name="Freeform 57"/>
          <p:cNvSpPr>
            <a:spLocks/>
          </p:cNvSpPr>
          <p:nvPr userDrawn="1"/>
        </p:nvSpPr>
        <p:spPr bwMode="auto">
          <a:xfrm>
            <a:off x="2892782" y="4496991"/>
            <a:ext cx="82174" cy="103584"/>
          </a:xfrm>
          <a:custGeom>
            <a:avLst/>
            <a:gdLst/>
            <a:ahLst/>
            <a:cxnLst>
              <a:cxn ang="0">
                <a:pos x="11" y="73"/>
              </a:cxn>
              <a:cxn ang="0">
                <a:pos x="4" y="70"/>
              </a:cxn>
              <a:cxn ang="0">
                <a:pos x="1" y="65"/>
              </a:cxn>
              <a:cxn ang="0">
                <a:pos x="1" y="63"/>
              </a:cxn>
              <a:cxn ang="0">
                <a:pos x="4" y="58"/>
              </a:cxn>
              <a:cxn ang="0">
                <a:pos x="11" y="55"/>
              </a:cxn>
              <a:cxn ang="0">
                <a:pos x="29" y="55"/>
              </a:cxn>
              <a:cxn ang="0">
                <a:pos x="24" y="49"/>
              </a:cxn>
              <a:cxn ang="0">
                <a:pos x="20" y="41"/>
              </a:cxn>
              <a:cxn ang="0">
                <a:pos x="14" y="34"/>
              </a:cxn>
              <a:cxn ang="0">
                <a:pos x="0" y="12"/>
              </a:cxn>
              <a:cxn ang="0">
                <a:pos x="1" y="9"/>
              </a:cxn>
              <a:cxn ang="0">
                <a:pos x="3" y="6"/>
              </a:cxn>
              <a:cxn ang="0">
                <a:pos x="8" y="2"/>
              </a:cxn>
              <a:cxn ang="0">
                <a:pos x="16" y="1"/>
              </a:cxn>
              <a:cxn ang="0">
                <a:pos x="23" y="3"/>
              </a:cxn>
              <a:cxn ang="0">
                <a:pos x="28" y="10"/>
              </a:cxn>
              <a:cxn ang="0">
                <a:pos x="49" y="48"/>
              </a:cxn>
              <a:cxn ang="0">
                <a:pos x="69" y="10"/>
              </a:cxn>
              <a:cxn ang="0">
                <a:pos x="75" y="3"/>
              </a:cxn>
              <a:cxn ang="0">
                <a:pos x="82" y="0"/>
              </a:cxn>
              <a:cxn ang="0">
                <a:pos x="89" y="2"/>
              </a:cxn>
              <a:cxn ang="0">
                <a:pos x="94" y="6"/>
              </a:cxn>
              <a:cxn ang="0">
                <a:pos x="96" y="9"/>
              </a:cxn>
              <a:cxn ang="0">
                <a:pos x="96" y="12"/>
              </a:cxn>
              <a:cxn ang="0">
                <a:pos x="68" y="55"/>
              </a:cxn>
              <a:cxn ang="0">
                <a:pos x="86" y="55"/>
              </a:cxn>
              <a:cxn ang="0">
                <a:pos x="93" y="58"/>
              </a:cxn>
              <a:cxn ang="0">
                <a:pos x="95" y="63"/>
              </a:cxn>
              <a:cxn ang="0">
                <a:pos x="95" y="65"/>
              </a:cxn>
              <a:cxn ang="0">
                <a:pos x="93" y="70"/>
              </a:cxn>
              <a:cxn ang="0">
                <a:pos x="86" y="73"/>
              </a:cxn>
              <a:cxn ang="0">
                <a:pos x="60" y="73"/>
              </a:cxn>
              <a:cxn ang="0">
                <a:pos x="60" y="82"/>
              </a:cxn>
              <a:cxn ang="0">
                <a:pos x="86" y="82"/>
              </a:cxn>
              <a:cxn ang="0">
                <a:pos x="93" y="84"/>
              </a:cxn>
              <a:cxn ang="0">
                <a:pos x="95" y="90"/>
              </a:cxn>
              <a:cxn ang="0">
                <a:pos x="95" y="92"/>
              </a:cxn>
              <a:cxn ang="0">
                <a:pos x="93" y="97"/>
              </a:cxn>
              <a:cxn ang="0">
                <a:pos x="86" y="100"/>
              </a:cxn>
              <a:cxn ang="0">
                <a:pos x="60" y="100"/>
              </a:cxn>
              <a:cxn ang="0">
                <a:pos x="60" y="108"/>
              </a:cxn>
              <a:cxn ang="0">
                <a:pos x="58" y="117"/>
              </a:cxn>
              <a:cxn ang="0">
                <a:pos x="50" y="120"/>
              </a:cxn>
              <a:cxn ang="0">
                <a:pos x="47" y="120"/>
              </a:cxn>
              <a:cxn ang="0">
                <a:pos x="39" y="117"/>
              </a:cxn>
              <a:cxn ang="0">
                <a:pos x="37" y="108"/>
              </a:cxn>
              <a:cxn ang="0">
                <a:pos x="37" y="100"/>
              </a:cxn>
              <a:cxn ang="0">
                <a:pos x="11" y="100"/>
              </a:cxn>
              <a:cxn ang="0">
                <a:pos x="4" y="97"/>
              </a:cxn>
              <a:cxn ang="0">
                <a:pos x="1" y="92"/>
              </a:cxn>
              <a:cxn ang="0">
                <a:pos x="1" y="90"/>
              </a:cxn>
              <a:cxn ang="0">
                <a:pos x="4" y="84"/>
              </a:cxn>
              <a:cxn ang="0">
                <a:pos x="11" y="82"/>
              </a:cxn>
              <a:cxn ang="0">
                <a:pos x="37" y="82"/>
              </a:cxn>
              <a:cxn ang="0">
                <a:pos x="37" y="73"/>
              </a:cxn>
              <a:cxn ang="0">
                <a:pos x="11" y="73"/>
              </a:cxn>
            </a:cxnLst>
            <a:rect l="0" t="0" r="r" b="b"/>
            <a:pathLst>
              <a:path w="97" h="120">
                <a:moveTo>
                  <a:pt x="11" y="73"/>
                </a:moveTo>
                <a:cubicBezTo>
                  <a:pt x="8" y="73"/>
                  <a:pt x="5" y="72"/>
                  <a:pt x="4" y="70"/>
                </a:cubicBezTo>
                <a:cubicBezTo>
                  <a:pt x="2" y="69"/>
                  <a:pt x="1" y="67"/>
                  <a:pt x="1" y="65"/>
                </a:cubicBezTo>
                <a:cubicBezTo>
                  <a:pt x="1" y="63"/>
                  <a:pt x="1" y="63"/>
                  <a:pt x="1" y="63"/>
                </a:cubicBezTo>
                <a:cubicBezTo>
                  <a:pt x="1" y="61"/>
                  <a:pt x="2" y="59"/>
                  <a:pt x="4" y="58"/>
                </a:cubicBezTo>
                <a:cubicBezTo>
                  <a:pt x="5" y="56"/>
                  <a:pt x="8" y="55"/>
                  <a:pt x="11" y="55"/>
                </a:cubicBezTo>
                <a:cubicBezTo>
                  <a:pt x="29" y="55"/>
                  <a:pt x="29" y="55"/>
                  <a:pt x="29" y="55"/>
                </a:cubicBezTo>
                <a:cubicBezTo>
                  <a:pt x="27" y="53"/>
                  <a:pt x="26" y="51"/>
                  <a:pt x="24" y="49"/>
                </a:cubicBezTo>
                <a:cubicBezTo>
                  <a:pt x="23" y="46"/>
                  <a:pt x="21" y="44"/>
                  <a:pt x="20" y="41"/>
                </a:cubicBezTo>
                <a:cubicBezTo>
                  <a:pt x="18" y="39"/>
                  <a:pt x="16" y="36"/>
                  <a:pt x="14" y="34"/>
                </a:cubicBezTo>
                <a:cubicBezTo>
                  <a:pt x="0" y="12"/>
                  <a:pt x="0" y="12"/>
                  <a:pt x="0" y="12"/>
                </a:cubicBezTo>
                <a:cubicBezTo>
                  <a:pt x="0" y="11"/>
                  <a:pt x="0" y="11"/>
                  <a:pt x="1" y="9"/>
                </a:cubicBezTo>
                <a:cubicBezTo>
                  <a:pt x="1" y="8"/>
                  <a:pt x="2" y="7"/>
                  <a:pt x="3" y="6"/>
                </a:cubicBezTo>
                <a:cubicBezTo>
                  <a:pt x="4" y="4"/>
                  <a:pt x="6" y="3"/>
                  <a:pt x="8" y="2"/>
                </a:cubicBezTo>
                <a:cubicBezTo>
                  <a:pt x="10" y="1"/>
                  <a:pt x="13" y="1"/>
                  <a:pt x="16" y="1"/>
                </a:cubicBezTo>
                <a:cubicBezTo>
                  <a:pt x="18" y="1"/>
                  <a:pt x="21" y="1"/>
                  <a:pt x="23" y="3"/>
                </a:cubicBezTo>
                <a:cubicBezTo>
                  <a:pt x="25" y="4"/>
                  <a:pt x="27" y="7"/>
                  <a:pt x="28" y="10"/>
                </a:cubicBezTo>
                <a:cubicBezTo>
                  <a:pt x="49" y="48"/>
                  <a:pt x="49" y="48"/>
                  <a:pt x="49" y="48"/>
                </a:cubicBezTo>
                <a:cubicBezTo>
                  <a:pt x="69" y="10"/>
                  <a:pt x="69" y="10"/>
                  <a:pt x="69" y="10"/>
                </a:cubicBezTo>
                <a:cubicBezTo>
                  <a:pt x="71" y="6"/>
                  <a:pt x="73" y="4"/>
                  <a:pt x="75" y="3"/>
                </a:cubicBezTo>
                <a:cubicBezTo>
                  <a:pt x="77" y="1"/>
                  <a:pt x="80" y="0"/>
                  <a:pt x="82" y="0"/>
                </a:cubicBezTo>
                <a:cubicBezTo>
                  <a:pt x="85" y="0"/>
                  <a:pt x="87" y="1"/>
                  <a:pt x="89" y="2"/>
                </a:cubicBezTo>
                <a:cubicBezTo>
                  <a:pt x="91" y="3"/>
                  <a:pt x="93" y="4"/>
                  <a:pt x="94" y="6"/>
                </a:cubicBezTo>
                <a:cubicBezTo>
                  <a:pt x="95" y="7"/>
                  <a:pt x="96" y="8"/>
                  <a:pt x="96" y="9"/>
                </a:cubicBezTo>
                <a:cubicBezTo>
                  <a:pt x="97" y="11"/>
                  <a:pt x="97" y="11"/>
                  <a:pt x="96" y="12"/>
                </a:cubicBezTo>
                <a:cubicBezTo>
                  <a:pt x="68" y="55"/>
                  <a:pt x="68" y="55"/>
                  <a:pt x="68" y="55"/>
                </a:cubicBezTo>
                <a:cubicBezTo>
                  <a:pt x="86" y="55"/>
                  <a:pt x="86" y="55"/>
                  <a:pt x="86" y="55"/>
                </a:cubicBezTo>
                <a:cubicBezTo>
                  <a:pt x="89" y="55"/>
                  <a:pt x="92" y="56"/>
                  <a:pt x="93" y="58"/>
                </a:cubicBezTo>
                <a:cubicBezTo>
                  <a:pt x="95" y="59"/>
                  <a:pt x="95" y="61"/>
                  <a:pt x="95" y="63"/>
                </a:cubicBezTo>
                <a:cubicBezTo>
                  <a:pt x="95" y="65"/>
                  <a:pt x="95" y="65"/>
                  <a:pt x="95" y="65"/>
                </a:cubicBezTo>
                <a:cubicBezTo>
                  <a:pt x="95" y="67"/>
                  <a:pt x="95" y="69"/>
                  <a:pt x="93" y="70"/>
                </a:cubicBezTo>
                <a:cubicBezTo>
                  <a:pt x="92" y="72"/>
                  <a:pt x="89" y="73"/>
                  <a:pt x="86" y="73"/>
                </a:cubicBezTo>
                <a:cubicBezTo>
                  <a:pt x="60" y="73"/>
                  <a:pt x="60" y="73"/>
                  <a:pt x="60" y="73"/>
                </a:cubicBezTo>
                <a:cubicBezTo>
                  <a:pt x="60" y="82"/>
                  <a:pt x="60" y="82"/>
                  <a:pt x="60" y="82"/>
                </a:cubicBezTo>
                <a:cubicBezTo>
                  <a:pt x="86" y="82"/>
                  <a:pt x="86" y="82"/>
                  <a:pt x="86" y="82"/>
                </a:cubicBezTo>
                <a:cubicBezTo>
                  <a:pt x="89" y="82"/>
                  <a:pt x="92" y="83"/>
                  <a:pt x="93" y="84"/>
                </a:cubicBezTo>
                <a:cubicBezTo>
                  <a:pt x="95" y="86"/>
                  <a:pt x="95" y="88"/>
                  <a:pt x="95" y="90"/>
                </a:cubicBezTo>
                <a:cubicBezTo>
                  <a:pt x="95" y="92"/>
                  <a:pt x="95" y="92"/>
                  <a:pt x="95" y="92"/>
                </a:cubicBezTo>
                <a:cubicBezTo>
                  <a:pt x="95" y="94"/>
                  <a:pt x="95" y="96"/>
                  <a:pt x="93" y="97"/>
                </a:cubicBezTo>
                <a:cubicBezTo>
                  <a:pt x="92" y="99"/>
                  <a:pt x="89" y="100"/>
                  <a:pt x="86" y="100"/>
                </a:cubicBezTo>
                <a:cubicBezTo>
                  <a:pt x="60" y="100"/>
                  <a:pt x="60" y="100"/>
                  <a:pt x="60" y="100"/>
                </a:cubicBezTo>
                <a:cubicBezTo>
                  <a:pt x="60" y="108"/>
                  <a:pt x="60" y="108"/>
                  <a:pt x="60" y="108"/>
                </a:cubicBezTo>
                <a:cubicBezTo>
                  <a:pt x="60" y="112"/>
                  <a:pt x="59" y="115"/>
                  <a:pt x="58" y="117"/>
                </a:cubicBezTo>
                <a:cubicBezTo>
                  <a:pt x="56" y="119"/>
                  <a:pt x="53" y="120"/>
                  <a:pt x="50" y="120"/>
                </a:cubicBezTo>
                <a:cubicBezTo>
                  <a:pt x="47" y="120"/>
                  <a:pt x="47" y="120"/>
                  <a:pt x="47" y="120"/>
                </a:cubicBezTo>
                <a:cubicBezTo>
                  <a:pt x="43" y="120"/>
                  <a:pt x="40" y="119"/>
                  <a:pt x="39" y="117"/>
                </a:cubicBezTo>
                <a:cubicBezTo>
                  <a:pt x="37" y="115"/>
                  <a:pt x="37" y="112"/>
                  <a:pt x="37" y="108"/>
                </a:cubicBezTo>
                <a:cubicBezTo>
                  <a:pt x="37" y="100"/>
                  <a:pt x="37" y="100"/>
                  <a:pt x="37" y="100"/>
                </a:cubicBezTo>
                <a:cubicBezTo>
                  <a:pt x="11" y="100"/>
                  <a:pt x="11" y="100"/>
                  <a:pt x="11" y="100"/>
                </a:cubicBezTo>
                <a:cubicBezTo>
                  <a:pt x="8" y="100"/>
                  <a:pt x="5" y="99"/>
                  <a:pt x="4" y="97"/>
                </a:cubicBezTo>
                <a:cubicBezTo>
                  <a:pt x="2" y="96"/>
                  <a:pt x="1" y="94"/>
                  <a:pt x="1" y="92"/>
                </a:cubicBezTo>
                <a:cubicBezTo>
                  <a:pt x="1" y="90"/>
                  <a:pt x="1" y="90"/>
                  <a:pt x="1" y="90"/>
                </a:cubicBezTo>
                <a:cubicBezTo>
                  <a:pt x="1" y="88"/>
                  <a:pt x="2" y="86"/>
                  <a:pt x="4" y="84"/>
                </a:cubicBezTo>
                <a:cubicBezTo>
                  <a:pt x="5" y="83"/>
                  <a:pt x="8" y="82"/>
                  <a:pt x="11" y="82"/>
                </a:cubicBezTo>
                <a:cubicBezTo>
                  <a:pt x="37" y="82"/>
                  <a:pt x="37" y="82"/>
                  <a:pt x="37" y="82"/>
                </a:cubicBezTo>
                <a:cubicBezTo>
                  <a:pt x="37" y="73"/>
                  <a:pt x="37" y="73"/>
                  <a:pt x="37" y="73"/>
                </a:cubicBezTo>
                <a:lnTo>
                  <a:pt x="11" y="73"/>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85" name="Freeform 61"/>
          <p:cNvSpPr>
            <a:spLocks/>
          </p:cNvSpPr>
          <p:nvPr userDrawn="1"/>
        </p:nvSpPr>
        <p:spPr bwMode="auto">
          <a:xfrm>
            <a:off x="3121446" y="4500569"/>
            <a:ext cx="75029" cy="97631"/>
          </a:xfrm>
          <a:custGeom>
            <a:avLst/>
            <a:gdLst/>
            <a:ahLst/>
            <a:cxnLst>
              <a:cxn ang="0">
                <a:pos x="66" y="52"/>
              </a:cxn>
              <a:cxn ang="0">
                <a:pos x="81" y="63"/>
              </a:cxn>
              <a:cxn ang="0">
                <a:pos x="87" y="80"/>
              </a:cxn>
              <a:cxn ang="0">
                <a:pos x="75" y="104"/>
              </a:cxn>
              <a:cxn ang="0">
                <a:pos x="42" y="113"/>
              </a:cxn>
              <a:cxn ang="0">
                <a:pos x="24" y="111"/>
              </a:cxn>
              <a:cxn ang="0">
                <a:pos x="11" y="105"/>
              </a:cxn>
              <a:cxn ang="0">
                <a:pos x="3" y="97"/>
              </a:cxn>
              <a:cxn ang="0">
                <a:pos x="0" y="88"/>
              </a:cxn>
              <a:cxn ang="0">
                <a:pos x="2" y="81"/>
              </a:cxn>
              <a:cxn ang="0">
                <a:pos x="7" y="77"/>
              </a:cxn>
              <a:cxn ang="0">
                <a:pos x="12" y="76"/>
              </a:cxn>
              <a:cxn ang="0">
                <a:pos x="15" y="76"/>
              </a:cxn>
              <a:cxn ang="0">
                <a:pos x="24" y="89"/>
              </a:cxn>
              <a:cxn ang="0">
                <a:pos x="41" y="94"/>
              </a:cxn>
              <a:cxn ang="0">
                <a:pos x="57" y="90"/>
              </a:cxn>
              <a:cxn ang="0">
                <a:pos x="63" y="78"/>
              </a:cxn>
              <a:cxn ang="0">
                <a:pos x="44" y="63"/>
              </a:cxn>
              <a:cxn ang="0">
                <a:pos x="38" y="63"/>
              </a:cxn>
              <a:cxn ang="0">
                <a:pos x="29" y="61"/>
              </a:cxn>
              <a:cxn ang="0">
                <a:pos x="26" y="55"/>
              </a:cxn>
              <a:cxn ang="0">
                <a:pos x="26" y="54"/>
              </a:cxn>
              <a:cxn ang="0">
                <a:pos x="38" y="45"/>
              </a:cxn>
              <a:cxn ang="0">
                <a:pos x="46" y="45"/>
              </a:cxn>
              <a:cxn ang="0">
                <a:pos x="57" y="42"/>
              </a:cxn>
              <a:cxn ang="0">
                <a:pos x="61" y="33"/>
              </a:cxn>
              <a:cxn ang="0">
                <a:pos x="56" y="22"/>
              </a:cxn>
              <a:cxn ang="0">
                <a:pos x="41" y="19"/>
              </a:cxn>
              <a:cxn ang="0">
                <a:pos x="32" y="20"/>
              </a:cxn>
              <a:cxn ang="0">
                <a:pos x="25" y="24"/>
              </a:cxn>
              <a:cxn ang="0">
                <a:pos x="20" y="28"/>
              </a:cxn>
              <a:cxn ang="0">
                <a:pos x="17" y="34"/>
              </a:cxn>
              <a:cxn ang="0">
                <a:pos x="15" y="35"/>
              </a:cxn>
              <a:cxn ang="0">
                <a:pos x="10" y="33"/>
              </a:cxn>
              <a:cxn ang="0">
                <a:pos x="5" y="30"/>
              </a:cxn>
              <a:cxn ang="0">
                <a:pos x="3" y="23"/>
              </a:cxn>
              <a:cxn ang="0">
                <a:pos x="5" y="14"/>
              </a:cxn>
              <a:cxn ang="0">
                <a:pos x="13" y="7"/>
              </a:cxn>
              <a:cxn ang="0">
                <a:pos x="25" y="2"/>
              </a:cxn>
              <a:cxn ang="0">
                <a:pos x="42" y="0"/>
              </a:cxn>
              <a:cxn ang="0">
                <a:pos x="74" y="7"/>
              </a:cxn>
              <a:cxn ang="0">
                <a:pos x="85" y="29"/>
              </a:cxn>
              <a:cxn ang="0">
                <a:pos x="66" y="52"/>
              </a:cxn>
            </a:cxnLst>
            <a:rect l="0" t="0" r="r" b="b"/>
            <a:pathLst>
              <a:path w="87" h="113">
                <a:moveTo>
                  <a:pt x="66" y="52"/>
                </a:moveTo>
                <a:cubicBezTo>
                  <a:pt x="73" y="54"/>
                  <a:pt x="78" y="58"/>
                  <a:pt x="81" y="63"/>
                </a:cubicBezTo>
                <a:cubicBezTo>
                  <a:pt x="85" y="68"/>
                  <a:pt x="87" y="73"/>
                  <a:pt x="87" y="80"/>
                </a:cubicBezTo>
                <a:cubicBezTo>
                  <a:pt x="87" y="90"/>
                  <a:pt x="83" y="99"/>
                  <a:pt x="75" y="104"/>
                </a:cubicBezTo>
                <a:cubicBezTo>
                  <a:pt x="67" y="110"/>
                  <a:pt x="56" y="113"/>
                  <a:pt x="42" y="113"/>
                </a:cubicBezTo>
                <a:cubicBezTo>
                  <a:pt x="35" y="113"/>
                  <a:pt x="29" y="112"/>
                  <a:pt x="24" y="111"/>
                </a:cubicBezTo>
                <a:cubicBezTo>
                  <a:pt x="19" y="109"/>
                  <a:pt x="14" y="107"/>
                  <a:pt x="11" y="105"/>
                </a:cubicBezTo>
                <a:cubicBezTo>
                  <a:pt x="7" y="103"/>
                  <a:pt x="5" y="100"/>
                  <a:pt x="3" y="97"/>
                </a:cubicBezTo>
                <a:cubicBezTo>
                  <a:pt x="1" y="94"/>
                  <a:pt x="0" y="91"/>
                  <a:pt x="0" y="88"/>
                </a:cubicBezTo>
                <a:cubicBezTo>
                  <a:pt x="0" y="85"/>
                  <a:pt x="1" y="83"/>
                  <a:pt x="2" y="81"/>
                </a:cubicBezTo>
                <a:cubicBezTo>
                  <a:pt x="4" y="79"/>
                  <a:pt x="5" y="78"/>
                  <a:pt x="7" y="77"/>
                </a:cubicBezTo>
                <a:cubicBezTo>
                  <a:pt x="9" y="77"/>
                  <a:pt x="11" y="76"/>
                  <a:pt x="12" y="76"/>
                </a:cubicBezTo>
                <a:cubicBezTo>
                  <a:pt x="14" y="76"/>
                  <a:pt x="15" y="76"/>
                  <a:pt x="15" y="76"/>
                </a:cubicBezTo>
                <a:cubicBezTo>
                  <a:pt x="16" y="82"/>
                  <a:pt x="20" y="86"/>
                  <a:pt x="24" y="89"/>
                </a:cubicBezTo>
                <a:cubicBezTo>
                  <a:pt x="29" y="92"/>
                  <a:pt x="35" y="94"/>
                  <a:pt x="41" y="94"/>
                </a:cubicBezTo>
                <a:cubicBezTo>
                  <a:pt x="48" y="94"/>
                  <a:pt x="53" y="92"/>
                  <a:pt x="57" y="90"/>
                </a:cubicBezTo>
                <a:cubicBezTo>
                  <a:pt x="61" y="87"/>
                  <a:pt x="63" y="83"/>
                  <a:pt x="63" y="78"/>
                </a:cubicBezTo>
                <a:cubicBezTo>
                  <a:pt x="63" y="68"/>
                  <a:pt x="57" y="63"/>
                  <a:pt x="44" y="63"/>
                </a:cubicBezTo>
                <a:cubicBezTo>
                  <a:pt x="38" y="63"/>
                  <a:pt x="38" y="63"/>
                  <a:pt x="38" y="63"/>
                </a:cubicBezTo>
                <a:cubicBezTo>
                  <a:pt x="34" y="63"/>
                  <a:pt x="31" y="63"/>
                  <a:pt x="29" y="61"/>
                </a:cubicBezTo>
                <a:cubicBezTo>
                  <a:pt x="27" y="60"/>
                  <a:pt x="26" y="58"/>
                  <a:pt x="26" y="55"/>
                </a:cubicBezTo>
                <a:cubicBezTo>
                  <a:pt x="26" y="54"/>
                  <a:pt x="26" y="54"/>
                  <a:pt x="26" y="54"/>
                </a:cubicBezTo>
                <a:cubicBezTo>
                  <a:pt x="26" y="48"/>
                  <a:pt x="30" y="45"/>
                  <a:pt x="38" y="45"/>
                </a:cubicBezTo>
                <a:cubicBezTo>
                  <a:pt x="46" y="45"/>
                  <a:pt x="46" y="45"/>
                  <a:pt x="46" y="45"/>
                </a:cubicBezTo>
                <a:cubicBezTo>
                  <a:pt x="51" y="45"/>
                  <a:pt x="55" y="44"/>
                  <a:pt x="57" y="42"/>
                </a:cubicBezTo>
                <a:cubicBezTo>
                  <a:pt x="60" y="40"/>
                  <a:pt x="61" y="36"/>
                  <a:pt x="61" y="33"/>
                </a:cubicBezTo>
                <a:cubicBezTo>
                  <a:pt x="61" y="28"/>
                  <a:pt x="59" y="25"/>
                  <a:pt x="56" y="22"/>
                </a:cubicBezTo>
                <a:cubicBezTo>
                  <a:pt x="52" y="20"/>
                  <a:pt x="48" y="19"/>
                  <a:pt x="41" y="19"/>
                </a:cubicBezTo>
                <a:cubicBezTo>
                  <a:pt x="38" y="19"/>
                  <a:pt x="35" y="19"/>
                  <a:pt x="32" y="20"/>
                </a:cubicBezTo>
                <a:cubicBezTo>
                  <a:pt x="29" y="21"/>
                  <a:pt x="27" y="22"/>
                  <a:pt x="25" y="24"/>
                </a:cubicBezTo>
                <a:cubicBezTo>
                  <a:pt x="23" y="25"/>
                  <a:pt x="21" y="27"/>
                  <a:pt x="20" y="28"/>
                </a:cubicBezTo>
                <a:cubicBezTo>
                  <a:pt x="19" y="30"/>
                  <a:pt x="18" y="32"/>
                  <a:pt x="17" y="34"/>
                </a:cubicBezTo>
                <a:cubicBezTo>
                  <a:pt x="17" y="35"/>
                  <a:pt x="16" y="35"/>
                  <a:pt x="15" y="35"/>
                </a:cubicBezTo>
                <a:cubicBezTo>
                  <a:pt x="13" y="35"/>
                  <a:pt x="11" y="34"/>
                  <a:pt x="10" y="33"/>
                </a:cubicBezTo>
                <a:cubicBezTo>
                  <a:pt x="8" y="33"/>
                  <a:pt x="6" y="32"/>
                  <a:pt x="5" y="30"/>
                </a:cubicBezTo>
                <a:cubicBezTo>
                  <a:pt x="3" y="28"/>
                  <a:pt x="3" y="26"/>
                  <a:pt x="3" y="23"/>
                </a:cubicBezTo>
                <a:cubicBezTo>
                  <a:pt x="3" y="20"/>
                  <a:pt x="4" y="17"/>
                  <a:pt x="5" y="14"/>
                </a:cubicBezTo>
                <a:cubicBezTo>
                  <a:pt x="7" y="12"/>
                  <a:pt x="10" y="9"/>
                  <a:pt x="13" y="7"/>
                </a:cubicBezTo>
                <a:cubicBezTo>
                  <a:pt x="17" y="5"/>
                  <a:pt x="21" y="3"/>
                  <a:pt x="25" y="2"/>
                </a:cubicBezTo>
                <a:cubicBezTo>
                  <a:pt x="30" y="0"/>
                  <a:pt x="36" y="0"/>
                  <a:pt x="42" y="0"/>
                </a:cubicBezTo>
                <a:cubicBezTo>
                  <a:pt x="56" y="0"/>
                  <a:pt x="66" y="2"/>
                  <a:pt x="74" y="7"/>
                </a:cubicBezTo>
                <a:cubicBezTo>
                  <a:pt x="81" y="12"/>
                  <a:pt x="85" y="20"/>
                  <a:pt x="85" y="29"/>
                </a:cubicBezTo>
                <a:cubicBezTo>
                  <a:pt x="85" y="41"/>
                  <a:pt x="78" y="48"/>
                  <a:pt x="66" y="52"/>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89" name="Freeform 65"/>
          <p:cNvSpPr>
            <a:spLocks noEditPoints="1"/>
          </p:cNvSpPr>
          <p:nvPr userDrawn="1"/>
        </p:nvSpPr>
        <p:spPr bwMode="auto">
          <a:xfrm>
            <a:off x="3342955" y="4501754"/>
            <a:ext cx="82175" cy="95250"/>
          </a:xfrm>
          <a:custGeom>
            <a:avLst/>
            <a:gdLst/>
            <a:ahLst/>
            <a:cxnLst>
              <a:cxn ang="0">
                <a:pos x="86" y="64"/>
              </a:cxn>
              <a:cxn ang="0">
                <a:pos x="94" y="66"/>
              </a:cxn>
              <a:cxn ang="0">
                <a:pos x="96" y="73"/>
              </a:cxn>
              <a:cxn ang="0">
                <a:pos x="96" y="74"/>
              </a:cxn>
              <a:cxn ang="0">
                <a:pos x="94" y="81"/>
              </a:cxn>
              <a:cxn ang="0">
                <a:pos x="86" y="83"/>
              </a:cxn>
              <a:cxn ang="0">
                <a:pos x="77" y="83"/>
              </a:cxn>
              <a:cxn ang="0">
                <a:pos x="77" y="100"/>
              </a:cxn>
              <a:cxn ang="0">
                <a:pos x="67" y="111"/>
              </a:cxn>
              <a:cxn ang="0">
                <a:pos x="64" y="111"/>
              </a:cxn>
              <a:cxn ang="0">
                <a:pos x="57" y="108"/>
              </a:cxn>
              <a:cxn ang="0">
                <a:pos x="55" y="100"/>
              </a:cxn>
              <a:cxn ang="0">
                <a:pos x="55" y="83"/>
              </a:cxn>
              <a:cxn ang="0">
                <a:pos x="14" y="83"/>
              </a:cxn>
              <a:cxn ang="0">
                <a:pos x="4" y="80"/>
              </a:cxn>
              <a:cxn ang="0">
                <a:pos x="0" y="73"/>
              </a:cxn>
              <a:cxn ang="0">
                <a:pos x="0" y="68"/>
              </a:cxn>
              <a:cxn ang="0">
                <a:pos x="2" y="62"/>
              </a:cxn>
              <a:cxn ang="0">
                <a:pos x="6" y="55"/>
              </a:cxn>
              <a:cxn ang="0">
                <a:pos x="39" y="9"/>
              </a:cxn>
              <a:cxn ang="0">
                <a:pos x="42" y="4"/>
              </a:cxn>
              <a:cxn ang="0">
                <a:pos x="46" y="2"/>
              </a:cxn>
              <a:cxn ang="0">
                <a:pos x="52" y="0"/>
              </a:cxn>
              <a:cxn ang="0">
                <a:pos x="59" y="0"/>
              </a:cxn>
              <a:cxn ang="0">
                <a:pos x="73" y="3"/>
              </a:cxn>
              <a:cxn ang="0">
                <a:pos x="77" y="16"/>
              </a:cxn>
              <a:cxn ang="0">
                <a:pos x="77" y="64"/>
              </a:cxn>
              <a:cxn ang="0">
                <a:pos x="86" y="64"/>
              </a:cxn>
              <a:cxn ang="0">
                <a:pos x="56" y="65"/>
              </a:cxn>
              <a:cxn ang="0">
                <a:pos x="56" y="18"/>
              </a:cxn>
              <a:cxn ang="0">
                <a:pos x="22" y="65"/>
              </a:cxn>
              <a:cxn ang="0">
                <a:pos x="56" y="65"/>
              </a:cxn>
            </a:cxnLst>
            <a:rect l="0" t="0" r="r" b="b"/>
            <a:pathLst>
              <a:path w="96" h="111">
                <a:moveTo>
                  <a:pt x="86" y="64"/>
                </a:moveTo>
                <a:cubicBezTo>
                  <a:pt x="90" y="64"/>
                  <a:pt x="92" y="65"/>
                  <a:pt x="94" y="66"/>
                </a:cubicBezTo>
                <a:cubicBezTo>
                  <a:pt x="95" y="68"/>
                  <a:pt x="96" y="70"/>
                  <a:pt x="96" y="73"/>
                </a:cubicBezTo>
                <a:cubicBezTo>
                  <a:pt x="96" y="74"/>
                  <a:pt x="96" y="74"/>
                  <a:pt x="96" y="74"/>
                </a:cubicBezTo>
                <a:cubicBezTo>
                  <a:pt x="96" y="77"/>
                  <a:pt x="95" y="80"/>
                  <a:pt x="94" y="81"/>
                </a:cubicBezTo>
                <a:cubicBezTo>
                  <a:pt x="92" y="83"/>
                  <a:pt x="90" y="83"/>
                  <a:pt x="86" y="83"/>
                </a:cubicBezTo>
                <a:cubicBezTo>
                  <a:pt x="77" y="83"/>
                  <a:pt x="77" y="83"/>
                  <a:pt x="77" y="83"/>
                </a:cubicBezTo>
                <a:cubicBezTo>
                  <a:pt x="77" y="100"/>
                  <a:pt x="77" y="100"/>
                  <a:pt x="77" y="100"/>
                </a:cubicBezTo>
                <a:cubicBezTo>
                  <a:pt x="77" y="107"/>
                  <a:pt x="74" y="111"/>
                  <a:pt x="67" y="111"/>
                </a:cubicBezTo>
                <a:cubicBezTo>
                  <a:pt x="64" y="111"/>
                  <a:pt x="64" y="111"/>
                  <a:pt x="64" y="111"/>
                </a:cubicBezTo>
                <a:cubicBezTo>
                  <a:pt x="61" y="111"/>
                  <a:pt x="59" y="110"/>
                  <a:pt x="57" y="108"/>
                </a:cubicBezTo>
                <a:cubicBezTo>
                  <a:pt x="55" y="106"/>
                  <a:pt x="55" y="103"/>
                  <a:pt x="55" y="100"/>
                </a:cubicBezTo>
                <a:cubicBezTo>
                  <a:pt x="55" y="83"/>
                  <a:pt x="55" y="83"/>
                  <a:pt x="55" y="83"/>
                </a:cubicBezTo>
                <a:cubicBezTo>
                  <a:pt x="14" y="83"/>
                  <a:pt x="14" y="83"/>
                  <a:pt x="14" y="83"/>
                </a:cubicBezTo>
                <a:cubicBezTo>
                  <a:pt x="10" y="83"/>
                  <a:pt x="7" y="82"/>
                  <a:pt x="4" y="80"/>
                </a:cubicBezTo>
                <a:cubicBezTo>
                  <a:pt x="2" y="78"/>
                  <a:pt x="0" y="76"/>
                  <a:pt x="0" y="73"/>
                </a:cubicBezTo>
                <a:cubicBezTo>
                  <a:pt x="0" y="68"/>
                  <a:pt x="0" y="68"/>
                  <a:pt x="0" y="68"/>
                </a:cubicBezTo>
                <a:cubicBezTo>
                  <a:pt x="0" y="66"/>
                  <a:pt x="1" y="64"/>
                  <a:pt x="2" y="62"/>
                </a:cubicBezTo>
                <a:cubicBezTo>
                  <a:pt x="2" y="60"/>
                  <a:pt x="4" y="58"/>
                  <a:pt x="6" y="55"/>
                </a:cubicBezTo>
                <a:cubicBezTo>
                  <a:pt x="39" y="9"/>
                  <a:pt x="39" y="9"/>
                  <a:pt x="39" y="9"/>
                </a:cubicBezTo>
                <a:cubicBezTo>
                  <a:pt x="40" y="7"/>
                  <a:pt x="41" y="6"/>
                  <a:pt x="42" y="4"/>
                </a:cubicBezTo>
                <a:cubicBezTo>
                  <a:pt x="44" y="3"/>
                  <a:pt x="45" y="2"/>
                  <a:pt x="46" y="2"/>
                </a:cubicBezTo>
                <a:cubicBezTo>
                  <a:pt x="48" y="1"/>
                  <a:pt x="50" y="0"/>
                  <a:pt x="52" y="0"/>
                </a:cubicBezTo>
                <a:cubicBezTo>
                  <a:pt x="54" y="0"/>
                  <a:pt x="56" y="0"/>
                  <a:pt x="59" y="0"/>
                </a:cubicBezTo>
                <a:cubicBezTo>
                  <a:pt x="66" y="0"/>
                  <a:pt x="70" y="1"/>
                  <a:pt x="73" y="3"/>
                </a:cubicBezTo>
                <a:cubicBezTo>
                  <a:pt x="76" y="6"/>
                  <a:pt x="77" y="10"/>
                  <a:pt x="77" y="16"/>
                </a:cubicBezTo>
                <a:cubicBezTo>
                  <a:pt x="77" y="64"/>
                  <a:pt x="77" y="64"/>
                  <a:pt x="77" y="64"/>
                </a:cubicBezTo>
                <a:lnTo>
                  <a:pt x="86" y="64"/>
                </a:lnTo>
                <a:close/>
                <a:moveTo>
                  <a:pt x="56" y="65"/>
                </a:moveTo>
                <a:cubicBezTo>
                  <a:pt x="56" y="18"/>
                  <a:pt x="56" y="18"/>
                  <a:pt x="56" y="18"/>
                </a:cubicBezTo>
                <a:cubicBezTo>
                  <a:pt x="22" y="65"/>
                  <a:pt x="22" y="65"/>
                  <a:pt x="22" y="65"/>
                </a:cubicBezTo>
                <a:lnTo>
                  <a:pt x="56" y="65"/>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93" name="Freeform 69"/>
          <p:cNvSpPr>
            <a:spLocks/>
          </p:cNvSpPr>
          <p:nvPr userDrawn="1"/>
        </p:nvSpPr>
        <p:spPr bwMode="auto">
          <a:xfrm>
            <a:off x="3574001" y="4501754"/>
            <a:ext cx="72647" cy="95250"/>
          </a:xfrm>
          <a:custGeom>
            <a:avLst/>
            <a:gdLst/>
            <a:ahLst/>
            <a:cxnLst>
              <a:cxn ang="0">
                <a:pos x="34" y="41"/>
              </a:cxn>
              <a:cxn ang="0">
                <a:pos x="45" y="40"/>
              </a:cxn>
              <a:cxn ang="0">
                <a:pos x="61" y="43"/>
              </a:cxn>
              <a:cxn ang="0">
                <a:pos x="74" y="50"/>
              </a:cxn>
              <a:cxn ang="0">
                <a:pos x="82" y="60"/>
              </a:cxn>
              <a:cxn ang="0">
                <a:pos x="85" y="75"/>
              </a:cxn>
              <a:cxn ang="0">
                <a:pos x="82" y="90"/>
              </a:cxn>
              <a:cxn ang="0">
                <a:pos x="73" y="101"/>
              </a:cxn>
              <a:cxn ang="0">
                <a:pos x="59" y="108"/>
              </a:cxn>
              <a:cxn ang="0">
                <a:pos x="40" y="111"/>
              </a:cxn>
              <a:cxn ang="0">
                <a:pos x="23" y="109"/>
              </a:cxn>
              <a:cxn ang="0">
                <a:pos x="11" y="104"/>
              </a:cxn>
              <a:cxn ang="0">
                <a:pos x="3" y="97"/>
              </a:cxn>
              <a:cxn ang="0">
                <a:pos x="0" y="90"/>
              </a:cxn>
              <a:cxn ang="0">
                <a:pos x="1" y="85"/>
              </a:cxn>
              <a:cxn ang="0">
                <a:pos x="5" y="81"/>
              </a:cxn>
              <a:cxn ang="0">
                <a:pos x="8" y="78"/>
              </a:cxn>
              <a:cxn ang="0">
                <a:pos x="10" y="78"/>
              </a:cxn>
              <a:cxn ang="0">
                <a:pos x="23" y="89"/>
              </a:cxn>
              <a:cxn ang="0">
                <a:pos x="40" y="93"/>
              </a:cxn>
              <a:cxn ang="0">
                <a:pos x="57" y="88"/>
              </a:cxn>
              <a:cxn ang="0">
                <a:pos x="63" y="75"/>
              </a:cxn>
              <a:cxn ang="0">
                <a:pos x="57" y="62"/>
              </a:cxn>
              <a:cxn ang="0">
                <a:pos x="41" y="57"/>
              </a:cxn>
              <a:cxn ang="0">
                <a:pos x="28" y="59"/>
              </a:cxn>
              <a:cxn ang="0">
                <a:pos x="18" y="64"/>
              </a:cxn>
              <a:cxn ang="0">
                <a:pos x="7" y="60"/>
              </a:cxn>
              <a:cxn ang="0">
                <a:pos x="4" y="50"/>
              </a:cxn>
              <a:cxn ang="0">
                <a:pos x="4" y="14"/>
              </a:cxn>
              <a:cxn ang="0">
                <a:pos x="7" y="3"/>
              </a:cxn>
              <a:cxn ang="0">
                <a:pos x="16" y="0"/>
              </a:cxn>
              <a:cxn ang="0">
                <a:pos x="69" y="0"/>
              </a:cxn>
              <a:cxn ang="0">
                <a:pos x="80" y="10"/>
              </a:cxn>
              <a:cxn ang="0">
                <a:pos x="80" y="10"/>
              </a:cxn>
              <a:cxn ang="0">
                <a:pos x="69" y="20"/>
              </a:cxn>
              <a:cxn ang="0">
                <a:pos x="25" y="20"/>
              </a:cxn>
              <a:cxn ang="0">
                <a:pos x="25" y="44"/>
              </a:cxn>
              <a:cxn ang="0">
                <a:pos x="34" y="41"/>
              </a:cxn>
            </a:cxnLst>
            <a:rect l="0" t="0" r="r" b="b"/>
            <a:pathLst>
              <a:path w="85" h="111">
                <a:moveTo>
                  <a:pt x="34" y="41"/>
                </a:moveTo>
                <a:cubicBezTo>
                  <a:pt x="37" y="41"/>
                  <a:pt x="41" y="40"/>
                  <a:pt x="45" y="40"/>
                </a:cubicBezTo>
                <a:cubicBezTo>
                  <a:pt x="51" y="40"/>
                  <a:pt x="56" y="41"/>
                  <a:pt x="61" y="43"/>
                </a:cubicBezTo>
                <a:cubicBezTo>
                  <a:pt x="66" y="44"/>
                  <a:pt x="70" y="47"/>
                  <a:pt x="74" y="50"/>
                </a:cubicBezTo>
                <a:cubicBezTo>
                  <a:pt x="77" y="53"/>
                  <a:pt x="80" y="56"/>
                  <a:pt x="82" y="60"/>
                </a:cubicBezTo>
                <a:cubicBezTo>
                  <a:pt x="84" y="65"/>
                  <a:pt x="85" y="69"/>
                  <a:pt x="85" y="75"/>
                </a:cubicBezTo>
                <a:cubicBezTo>
                  <a:pt x="85" y="80"/>
                  <a:pt x="84" y="85"/>
                  <a:pt x="82" y="90"/>
                </a:cubicBezTo>
                <a:cubicBezTo>
                  <a:pt x="80" y="94"/>
                  <a:pt x="77" y="98"/>
                  <a:pt x="73" y="101"/>
                </a:cubicBezTo>
                <a:cubicBezTo>
                  <a:pt x="69" y="104"/>
                  <a:pt x="64" y="107"/>
                  <a:pt x="59" y="108"/>
                </a:cubicBezTo>
                <a:cubicBezTo>
                  <a:pt x="53" y="110"/>
                  <a:pt x="47" y="111"/>
                  <a:pt x="40" y="111"/>
                </a:cubicBezTo>
                <a:cubicBezTo>
                  <a:pt x="34" y="111"/>
                  <a:pt x="28" y="110"/>
                  <a:pt x="23" y="109"/>
                </a:cubicBezTo>
                <a:cubicBezTo>
                  <a:pt x="18" y="108"/>
                  <a:pt x="14" y="106"/>
                  <a:pt x="11" y="104"/>
                </a:cubicBezTo>
                <a:cubicBezTo>
                  <a:pt x="7" y="102"/>
                  <a:pt x="5" y="100"/>
                  <a:pt x="3" y="97"/>
                </a:cubicBezTo>
                <a:cubicBezTo>
                  <a:pt x="1" y="95"/>
                  <a:pt x="0" y="92"/>
                  <a:pt x="0" y="90"/>
                </a:cubicBezTo>
                <a:cubicBezTo>
                  <a:pt x="0" y="88"/>
                  <a:pt x="0" y="86"/>
                  <a:pt x="1" y="85"/>
                </a:cubicBezTo>
                <a:cubicBezTo>
                  <a:pt x="2" y="83"/>
                  <a:pt x="4" y="82"/>
                  <a:pt x="5" y="81"/>
                </a:cubicBezTo>
                <a:cubicBezTo>
                  <a:pt x="6" y="80"/>
                  <a:pt x="7" y="79"/>
                  <a:pt x="8" y="78"/>
                </a:cubicBezTo>
                <a:cubicBezTo>
                  <a:pt x="9" y="78"/>
                  <a:pt x="10" y="78"/>
                  <a:pt x="10" y="78"/>
                </a:cubicBezTo>
                <a:cubicBezTo>
                  <a:pt x="13" y="83"/>
                  <a:pt x="18" y="86"/>
                  <a:pt x="23" y="89"/>
                </a:cubicBezTo>
                <a:cubicBezTo>
                  <a:pt x="28" y="91"/>
                  <a:pt x="34" y="93"/>
                  <a:pt x="40" y="93"/>
                </a:cubicBezTo>
                <a:cubicBezTo>
                  <a:pt x="47" y="93"/>
                  <a:pt x="53" y="91"/>
                  <a:pt x="57" y="88"/>
                </a:cubicBezTo>
                <a:cubicBezTo>
                  <a:pt x="61" y="85"/>
                  <a:pt x="63" y="80"/>
                  <a:pt x="63" y="75"/>
                </a:cubicBezTo>
                <a:cubicBezTo>
                  <a:pt x="63" y="69"/>
                  <a:pt x="61" y="65"/>
                  <a:pt x="57" y="62"/>
                </a:cubicBezTo>
                <a:cubicBezTo>
                  <a:pt x="53" y="59"/>
                  <a:pt x="48" y="57"/>
                  <a:pt x="41" y="57"/>
                </a:cubicBezTo>
                <a:cubicBezTo>
                  <a:pt x="36" y="57"/>
                  <a:pt x="31" y="58"/>
                  <a:pt x="28" y="59"/>
                </a:cubicBezTo>
                <a:cubicBezTo>
                  <a:pt x="24" y="61"/>
                  <a:pt x="21" y="62"/>
                  <a:pt x="18" y="64"/>
                </a:cubicBezTo>
                <a:cubicBezTo>
                  <a:pt x="14" y="64"/>
                  <a:pt x="10" y="63"/>
                  <a:pt x="7" y="60"/>
                </a:cubicBezTo>
                <a:cubicBezTo>
                  <a:pt x="5" y="58"/>
                  <a:pt x="4" y="55"/>
                  <a:pt x="4" y="50"/>
                </a:cubicBezTo>
                <a:cubicBezTo>
                  <a:pt x="4" y="14"/>
                  <a:pt x="4" y="14"/>
                  <a:pt x="4" y="14"/>
                </a:cubicBezTo>
                <a:cubicBezTo>
                  <a:pt x="4" y="9"/>
                  <a:pt x="5" y="6"/>
                  <a:pt x="7" y="3"/>
                </a:cubicBezTo>
                <a:cubicBezTo>
                  <a:pt x="9" y="1"/>
                  <a:pt x="12" y="0"/>
                  <a:pt x="16" y="0"/>
                </a:cubicBezTo>
                <a:cubicBezTo>
                  <a:pt x="69" y="0"/>
                  <a:pt x="69" y="0"/>
                  <a:pt x="69" y="0"/>
                </a:cubicBezTo>
                <a:cubicBezTo>
                  <a:pt x="76" y="0"/>
                  <a:pt x="80" y="3"/>
                  <a:pt x="80" y="10"/>
                </a:cubicBezTo>
                <a:cubicBezTo>
                  <a:pt x="80" y="10"/>
                  <a:pt x="80" y="10"/>
                  <a:pt x="80" y="10"/>
                </a:cubicBezTo>
                <a:cubicBezTo>
                  <a:pt x="80" y="17"/>
                  <a:pt x="76" y="20"/>
                  <a:pt x="69" y="20"/>
                </a:cubicBezTo>
                <a:cubicBezTo>
                  <a:pt x="25" y="20"/>
                  <a:pt x="25" y="20"/>
                  <a:pt x="25" y="20"/>
                </a:cubicBezTo>
                <a:cubicBezTo>
                  <a:pt x="25" y="44"/>
                  <a:pt x="25" y="44"/>
                  <a:pt x="25" y="44"/>
                </a:cubicBezTo>
                <a:cubicBezTo>
                  <a:pt x="28" y="43"/>
                  <a:pt x="31" y="42"/>
                  <a:pt x="34" y="4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97" name="Freeform 73"/>
          <p:cNvSpPr>
            <a:spLocks noEditPoints="1"/>
          </p:cNvSpPr>
          <p:nvPr userDrawn="1"/>
        </p:nvSpPr>
        <p:spPr bwMode="auto">
          <a:xfrm>
            <a:off x="3796701" y="4500569"/>
            <a:ext cx="77411" cy="97631"/>
          </a:xfrm>
          <a:custGeom>
            <a:avLst/>
            <a:gdLst/>
            <a:ahLst/>
            <a:cxnLst>
              <a:cxn ang="0">
                <a:pos x="37" y="45"/>
              </a:cxn>
              <a:cxn ang="0">
                <a:pos x="54" y="41"/>
              </a:cxn>
              <a:cxn ang="0">
                <a:pos x="69" y="44"/>
              </a:cxn>
              <a:cxn ang="0">
                <a:pos x="81" y="50"/>
              </a:cxn>
              <a:cxn ang="0">
                <a:pos x="88" y="60"/>
              </a:cxn>
              <a:cxn ang="0">
                <a:pos x="91" y="74"/>
              </a:cxn>
              <a:cxn ang="0">
                <a:pos x="91" y="75"/>
              </a:cxn>
              <a:cxn ang="0">
                <a:pos x="87" y="90"/>
              </a:cxn>
              <a:cxn ang="0">
                <a:pos x="78" y="102"/>
              </a:cxn>
              <a:cxn ang="0">
                <a:pos x="65" y="110"/>
              </a:cxn>
              <a:cxn ang="0">
                <a:pos x="47" y="113"/>
              </a:cxn>
              <a:cxn ang="0">
                <a:pos x="27" y="109"/>
              </a:cxn>
              <a:cxn ang="0">
                <a:pos x="13" y="99"/>
              </a:cxn>
              <a:cxn ang="0">
                <a:pos x="3" y="83"/>
              </a:cxn>
              <a:cxn ang="0">
                <a:pos x="0" y="62"/>
              </a:cxn>
              <a:cxn ang="0">
                <a:pos x="0" y="52"/>
              </a:cxn>
              <a:cxn ang="0">
                <a:pos x="4" y="30"/>
              </a:cxn>
              <a:cxn ang="0">
                <a:pos x="13" y="14"/>
              </a:cxn>
              <a:cxn ang="0">
                <a:pos x="29" y="3"/>
              </a:cxn>
              <a:cxn ang="0">
                <a:pos x="49" y="0"/>
              </a:cxn>
              <a:cxn ang="0">
                <a:pos x="65" y="1"/>
              </a:cxn>
              <a:cxn ang="0">
                <a:pos x="77" y="6"/>
              </a:cxn>
              <a:cxn ang="0">
                <a:pos x="84" y="13"/>
              </a:cxn>
              <a:cxn ang="0">
                <a:pos x="86" y="21"/>
              </a:cxn>
              <a:cxn ang="0">
                <a:pos x="84" y="27"/>
              </a:cxn>
              <a:cxn ang="0">
                <a:pos x="80" y="30"/>
              </a:cxn>
              <a:cxn ang="0">
                <a:pos x="76" y="32"/>
              </a:cxn>
              <a:cxn ang="0">
                <a:pos x="74" y="32"/>
              </a:cxn>
              <a:cxn ang="0">
                <a:pos x="65" y="23"/>
              </a:cxn>
              <a:cxn ang="0">
                <a:pos x="51" y="19"/>
              </a:cxn>
              <a:cxn ang="0">
                <a:pos x="25" y="51"/>
              </a:cxn>
              <a:cxn ang="0">
                <a:pos x="25" y="52"/>
              </a:cxn>
              <a:cxn ang="0">
                <a:pos x="37" y="45"/>
              </a:cxn>
              <a:cxn ang="0">
                <a:pos x="25" y="68"/>
              </a:cxn>
              <a:cxn ang="0">
                <a:pos x="31" y="87"/>
              </a:cxn>
              <a:cxn ang="0">
                <a:pos x="47" y="94"/>
              </a:cxn>
              <a:cxn ang="0">
                <a:pos x="61" y="89"/>
              </a:cxn>
              <a:cxn ang="0">
                <a:pos x="67" y="77"/>
              </a:cxn>
              <a:cxn ang="0">
                <a:pos x="67" y="76"/>
              </a:cxn>
              <a:cxn ang="0">
                <a:pos x="62" y="63"/>
              </a:cxn>
              <a:cxn ang="0">
                <a:pos x="47" y="59"/>
              </a:cxn>
              <a:cxn ang="0">
                <a:pos x="35" y="61"/>
              </a:cxn>
              <a:cxn ang="0">
                <a:pos x="25" y="68"/>
              </a:cxn>
            </a:cxnLst>
            <a:rect l="0" t="0" r="r" b="b"/>
            <a:pathLst>
              <a:path w="91" h="113">
                <a:moveTo>
                  <a:pt x="37" y="45"/>
                </a:moveTo>
                <a:cubicBezTo>
                  <a:pt x="42" y="43"/>
                  <a:pt x="48" y="41"/>
                  <a:pt x="54" y="41"/>
                </a:cubicBezTo>
                <a:cubicBezTo>
                  <a:pt x="60" y="41"/>
                  <a:pt x="65" y="42"/>
                  <a:pt x="69" y="44"/>
                </a:cubicBezTo>
                <a:cubicBezTo>
                  <a:pt x="73" y="45"/>
                  <a:pt x="77" y="47"/>
                  <a:pt x="81" y="50"/>
                </a:cubicBezTo>
                <a:cubicBezTo>
                  <a:pt x="84" y="53"/>
                  <a:pt x="86" y="56"/>
                  <a:pt x="88" y="60"/>
                </a:cubicBezTo>
                <a:cubicBezTo>
                  <a:pt x="90" y="64"/>
                  <a:pt x="91" y="69"/>
                  <a:pt x="91" y="74"/>
                </a:cubicBezTo>
                <a:cubicBezTo>
                  <a:pt x="91" y="75"/>
                  <a:pt x="91" y="75"/>
                  <a:pt x="91" y="75"/>
                </a:cubicBezTo>
                <a:cubicBezTo>
                  <a:pt x="91" y="81"/>
                  <a:pt x="89" y="86"/>
                  <a:pt x="87" y="90"/>
                </a:cubicBezTo>
                <a:cubicBezTo>
                  <a:pt x="85" y="95"/>
                  <a:pt x="82" y="99"/>
                  <a:pt x="78" y="102"/>
                </a:cubicBezTo>
                <a:cubicBezTo>
                  <a:pt x="75" y="106"/>
                  <a:pt x="70" y="108"/>
                  <a:pt x="65" y="110"/>
                </a:cubicBezTo>
                <a:cubicBezTo>
                  <a:pt x="60" y="112"/>
                  <a:pt x="54" y="113"/>
                  <a:pt x="47" y="113"/>
                </a:cubicBezTo>
                <a:cubicBezTo>
                  <a:pt x="40" y="113"/>
                  <a:pt x="33" y="112"/>
                  <a:pt x="27" y="109"/>
                </a:cubicBezTo>
                <a:cubicBezTo>
                  <a:pt x="22" y="107"/>
                  <a:pt x="17" y="103"/>
                  <a:pt x="13" y="99"/>
                </a:cubicBezTo>
                <a:cubicBezTo>
                  <a:pt x="9" y="94"/>
                  <a:pt x="5" y="89"/>
                  <a:pt x="3" y="83"/>
                </a:cubicBezTo>
                <a:cubicBezTo>
                  <a:pt x="1" y="77"/>
                  <a:pt x="0" y="70"/>
                  <a:pt x="0" y="62"/>
                </a:cubicBezTo>
                <a:cubicBezTo>
                  <a:pt x="0" y="52"/>
                  <a:pt x="0" y="52"/>
                  <a:pt x="0" y="52"/>
                </a:cubicBezTo>
                <a:cubicBezTo>
                  <a:pt x="0" y="44"/>
                  <a:pt x="1" y="37"/>
                  <a:pt x="4" y="30"/>
                </a:cubicBezTo>
                <a:cubicBezTo>
                  <a:pt x="6" y="24"/>
                  <a:pt x="9" y="18"/>
                  <a:pt x="13" y="14"/>
                </a:cubicBezTo>
                <a:cubicBezTo>
                  <a:pt x="18" y="9"/>
                  <a:pt x="23" y="6"/>
                  <a:pt x="29" y="3"/>
                </a:cubicBezTo>
                <a:cubicBezTo>
                  <a:pt x="35" y="1"/>
                  <a:pt x="42" y="0"/>
                  <a:pt x="49" y="0"/>
                </a:cubicBezTo>
                <a:cubicBezTo>
                  <a:pt x="55" y="0"/>
                  <a:pt x="61" y="0"/>
                  <a:pt x="65" y="1"/>
                </a:cubicBezTo>
                <a:cubicBezTo>
                  <a:pt x="70" y="3"/>
                  <a:pt x="74" y="4"/>
                  <a:pt x="77" y="6"/>
                </a:cubicBezTo>
                <a:cubicBezTo>
                  <a:pt x="80" y="8"/>
                  <a:pt x="82" y="10"/>
                  <a:pt x="84" y="13"/>
                </a:cubicBezTo>
                <a:cubicBezTo>
                  <a:pt x="85" y="15"/>
                  <a:pt x="86" y="18"/>
                  <a:pt x="86" y="21"/>
                </a:cubicBezTo>
                <a:cubicBezTo>
                  <a:pt x="86" y="23"/>
                  <a:pt x="86" y="25"/>
                  <a:pt x="84" y="27"/>
                </a:cubicBezTo>
                <a:cubicBezTo>
                  <a:pt x="83" y="28"/>
                  <a:pt x="82" y="29"/>
                  <a:pt x="80" y="30"/>
                </a:cubicBezTo>
                <a:cubicBezTo>
                  <a:pt x="79" y="31"/>
                  <a:pt x="77" y="31"/>
                  <a:pt x="76" y="32"/>
                </a:cubicBezTo>
                <a:cubicBezTo>
                  <a:pt x="75" y="32"/>
                  <a:pt x="74" y="32"/>
                  <a:pt x="74" y="32"/>
                </a:cubicBezTo>
                <a:cubicBezTo>
                  <a:pt x="72" y="28"/>
                  <a:pt x="69" y="26"/>
                  <a:pt x="65" y="23"/>
                </a:cubicBezTo>
                <a:cubicBezTo>
                  <a:pt x="62" y="21"/>
                  <a:pt x="57" y="19"/>
                  <a:pt x="51" y="19"/>
                </a:cubicBezTo>
                <a:cubicBezTo>
                  <a:pt x="33" y="19"/>
                  <a:pt x="25" y="30"/>
                  <a:pt x="25" y="51"/>
                </a:cubicBezTo>
                <a:cubicBezTo>
                  <a:pt x="25" y="52"/>
                  <a:pt x="25" y="52"/>
                  <a:pt x="25" y="52"/>
                </a:cubicBezTo>
                <a:cubicBezTo>
                  <a:pt x="28" y="49"/>
                  <a:pt x="32" y="47"/>
                  <a:pt x="37" y="45"/>
                </a:cubicBezTo>
                <a:close/>
                <a:moveTo>
                  <a:pt x="25" y="68"/>
                </a:moveTo>
                <a:cubicBezTo>
                  <a:pt x="26" y="76"/>
                  <a:pt x="28" y="83"/>
                  <a:pt x="31" y="87"/>
                </a:cubicBezTo>
                <a:cubicBezTo>
                  <a:pt x="35" y="92"/>
                  <a:pt x="40" y="94"/>
                  <a:pt x="47" y="94"/>
                </a:cubicBezTo>
                <a:cubicBezTo>
                  <a:pt x="53" y="94"/>
                  <a:pt x="57" y="93"/>
                  <a:pt x="61" y="89"/>
                </a:cubicBezTo>
                <a:cubicBezTo>
                  <a:pt x="65" y="86"/>
                  <a:pt x="67" y="82"/>
                  <a:pt x="67" y="77"/>
                </a:cubicBezTo>
                <a:cubicBezTo>
                  <a:pt x="67" y="76"/>
                  <a:pt x="67" y="76"/>
                  <a:pt x="67" y="76"/>
                </a:cubicBezTo>
                <a:cubicBezTo>
                  <a:pt x="67" y="70"/>
                  <a:pt x="65" y="66"/>
                  <a:pt x="62" y="63"/>
                </a:cubicBezTo>
                <a:cubicBezTo>
                  <a:pt x="58" y="60"/>
                  <a:pt x="53" y="59"/>
                  <a:pt x="47" y="59"/>
                </a:cubicBezTo>
                <a:cubicBezTo>
                  <a:pt x="43" y="59"/>
                  <a:pt x="39" y="60"/>
                  <a:pt x="35" y="61"/>
                </a:cubicBezTo>
                <a:cubicBezTo>
                  <a:pt x="31" y="63"/>
                  <a:pt x="28" y="65"/>
                  <a:pt x="25" y="68"/>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01" name="Freeform 77"/>
          <p:cNvSpPr>
            <a:spLocks/>
          </p:cNvSpPr>
          <p:nvPr userDrawn="1"/>
        </p:nvSpPr>
        <p:spPr bwMode="auto">
          <a:xfrm>
            <a:off x="4025361" y="4501754"/>
            <a:ext cx="71456" cy="94059"/>
          </a:xfrm>
          <a:custGeom>
            <a:avLst/>
            <a:gdLst/>
            <a:ahLst/>
            <a:cxnLst>
              <a:cxn ang="0">
                <a:pos x="58" y="21"/>
              </a:cxn>
              <a:cxn ang="0">
                <a:pos x="11" y="21"/>
              </a:cxn>
              <a:cxn ang="0">
                <a:pos x="2" y="19"/>
              </a:cxn>
              <a:cxn ang="0">
                <a:pos x="0" y="11"/>
              </a:cxn>
              <a:cxn ang="0">
                <a:pos x="0" y="10"/>
              </a:cxn>
              <a:cxn ang="0">
                <a:pos x="2" y="3"/>
              </a:cxn>
              <a:cxn ang="0">
                <a:pos x="11" y="0"/>
              </a:cxn>
              <a:cxn ang="0">
                <a:pos x="69" y="0"/>
              </a:cxn>
              <a:cxn ang="0">
                <a:pos x="77" y="1"/>
              </a:cxn>
              <a:cxn ang="0">
                <a:pos x="82" y="4"/>
              </a:cxn>
              <a:cxn ang="0">
                <a:pos x="84" y="8"/>
              </a:cxn>
              <a:cxn ang="0">
                <a:pos x="85" y="13"/>
              </a:cxn>
              <a:cxn ang="0">
                <a:pos x="85" y="14"/>
              </a:cxn>
              <a:cxn ang="0">
                <a:pos x="82" y="24"/>
              </a:cxn>
              <a:cxn ang="0">
                <a:pos x="78" y="33"/>
              </a:cxn>
              <a:cxn ang="0">
                <a:pos x="40" y="102"/>
              </a:cxn>
              <a:cxn ang="0">
                <a:pos x="34" y="108"/>
              </a:cxn>
              <a:cxn ang="0">
                <a:pos x="27" y="110"/>
              </a:cxn>
              <a:cxn ang="0">
                <a:pos x="21" y="109"/>
              </a:cxn>
              <a:cxn ang="0">
                <a:pos x="17" y="107"/>
              </a:cxn>
              <a:cxn ang="0">
                <a:pos x="14" y="104"/>
              </a:cxn>
              <a:cxn ang="0">
                <a:pos x="13" y="101"/>
              </a:cxn>
              <a:cxn ang="0">
                <a:pos x="58" y="21"/>
              </a:cxn>
            </a:cxnLst>
            <a:rect l="0" t="0" r="r" b="b"/>
            <a:pathLst>
              <a:path w="85" h="110">
                <a:moveTo>
                  <a:pt x="58" y="21"/>
                </a:moveTo>
                <a:cubicBezTo>
                  <a:pt x="11" y="21"/>
                  <a:pt x="11" y="21"/>
                  <a:pt x="11" y="21"/>
                </a:cubicBezTo>
                <a:cubicBezTo>
                  <a:pt x="7" y="21"/>
                  <a:pt x="4" y="20"/>
                  <a:pt x="2" y="19"/>
                </a:cubicBezTo>
                <a:cubicBezTo>
                  <a:pt x="1" y="17"/>
                  <a:pt x="0" y="15"/>
                  <a:pt x="0" y="11"/>
                </a:cubicBezTo>
                <a:cubicBezTo>
                  <a:pt x="0" y="10"/>
                  <a:pt x="0" y="10"/>
                  <a:pt x="0" y="10"/>
                </a:cubicBezTo>
                <a:cubicBezTo>
                  <a:pt x="0" y="7"/>
                  <a:pt x="1" y="4"/>
                  <a:pt x="2" y="3"/>
                </a:cubicBezTo>
                <a:cubicBezTo>
                  <a:pt x="4" y="1"/>
                  <a:pt x="7" y="0"/>
                  <a:pt x="11" y="0"/>
                </a:cubicBezTo>
                <a:cubicBezTo>
                  <a:pt x="69" y="0"/>
                  <a:pt x="69" y="0"/>
                  <a:pt x="69" y="0"/>
                </a:cubicBezTo>
                <a:cubicBezTo>
                  <a:pt x="72" y="0"/>
                  <a:pt x="75" y="1"/>
                  <a:pt x="77" y="1"/>
                </a:cubicBezTo>
                <a:cubicBezTo>
                  <a:pt x="79" y="2"/>
                  <a:pt x="81" y="3"/>
                  <a:pt x="82" y="4"/>
                </a:cubicBezTo>
                <a:cubicBezTo>
                  <a:pt x="83" y="5"/>
                  <a:pt x="84" y="7"/>
                  <a:pt x="84" y="8"/>
                </a:cubicBezTo>
                <a:cubicBezTo>
                  <a:pt x="85" y="10"/>
                  <a:pt x="85" y="11"/>
                  <a:pt x="85" y="13"/>
                </a:cubicBezTo>
                <a:cubicBezTo>
                  <a:pt x="85" y="14"/>
                  <a:pt x="85" y="14"/>
                  <a:pt x="85" y="14"/>
                </a:cubicBezTo>
                <a:cubicBezTo>
                  <a:pt x="85" y="17"/>
                  <a:pt x="84" y="20"/>
                  <a:pt x="82" y="24"/>
                </a:cubicBezTo>
                <a:cubicBezTo>
                  <a:pt x="81" y="27"/>
                  <a:pt x="79" y="30"/>
                  <a:pt x="78" y="33"/>
                </a:cubicBezTo>
                <a:cubicBezTo>
                  <a:pt x="40" y="102"/>
                  <a:pt x="40" y="102"/>
                  <a:pt x="40" y="102"/>
                </a:cubicBezTo>
                <a:cubicBezTo>
                  <a:pt x="38" y="105"/>
                  <a:pt x="36" y="107"/>
                  <a:pt x="34" y="108"/>
                </a:cubicBezTo>
                <a:cubicBezTo>
                  <a:pt x="31" y="110"/>
                  <a:pt x="29" y="110"/>
                  <a:pt x="27" y="110"/>
                </a:cubicBezTo>
                <a:cubicBezTo>
                  <a:pt x="25" y="110"/>
                  <a:pt x="23" y="110"/>
                  <a:pt x="21" y="109"/>
                </a:cubicBezTo>
                <a:cubicBezTo>
                  <a:pt x="19" y="108"/>
                  <a:pt x="18" y="108"/>
                  <a:pt x="17" y="107"/>
                </a:cubicBezTo>
                <a:cubicBezTo>
                  <a:pt x="15" y="106"/>
                  <a:pt x="14" y="105"/>
                  <a:pt x="14" y="104"/>
                </a:cubicBezTo>
                <a:cubicBezTo>
                  <a:pt x="13" y="103"/>
                  <a:pt x="13" y="102"/>
                  <a:pt x="13" y="101"/>
                </a:cubicBezTo>
                <a:lnTo>
                  <a:pt x="58" y="21"/>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05" name="Freeform 81"/>
          <p:cNvSpPr>
            <a:spLocks noEditPoints="1"/>
          </p:cNvSpPr>
          <p:nvPr userDrawn="1"/>
        </p:nvSpPr>
        <p:spPr bwMode="auto">
          <a:xfrm>
            <a:off x="4248068" y="4500569"/>
            <a:ext cx="77411" cy="97631"/>
          </a:xfrm>
          <a:custGeom>
            <a:avLst/>
            <a:gdLst/>
            <a:ahLst/>
            <a:cxnLst>
              <a:cxn ang="0">
                <a:pos x="22" y="55"/>
              </a:cxn>
              <a:cxn ang="0">
                <a:pos x="8" y="46"/>
              </a:cxn>
              <a:cxn ang="0">
                <a:pos x="3" y="31"/>
              </a:cxn>
              <a:cxn ang="0">
                <a:pos x="6" y="18"/>
              </a:cxn>
              <a:cxn ang="0">
                <a:pos x="15" y="8"/>
              </a:cxn>
              <a:cxn ang="0">
                <a:pos x="28" y="2"/>
              </a:cxn>
              <a:cxn ang="0">
                <a:pos x="46" y="0"/>
              </a:cxn>
              <a:cxn ang="0">
                <a:pos x="63" y="2"/>
              </a:cxn>
              <a:cxn ang="0">
                <a:pos x="76" y="8"/>
              </a:cxn>
              <a:cxn ang="0">
                <a:pos x="84" y="18"/>
              </a:cxn>
              <a:cxn ang="0">
                <a:pos x="87" y="30"/>
              </a:cxn>
              <a:cxn ang="0">
                <a:pos x="83" y="45"/>
              </a:cxn>
              <a:cxn ang="0">
                <a:pos x="69" y="55"/>
              </a:cxn>
              <a:cxn ang="0">
                <a:pos x="85" y="65"/>
              </a:cxn>
              <a:cxn ang="0">
                <a:pos x="91" y="82"/>
              </a:cxn>
              <a:cxn ang="0">
                <a:pos x="88" y="94"/>
              </a:cxn>
              <a:cxn ang="0">
                <a:pos x="78" y="104"/>
              </a:cxn>
              <a:cxn ang="0">
                <a:pos x="64" y="111"/>
              </a:cxn>
              <a:cxn ang="0">
                <a:pos x="45" y="113"/>
              </a:cxn>
              <a:cxn ang="0">
                <a:pos x="12" y="105"/>
              </a:cxn>
              <a:cxn ang="0">
                <a:pos x="0" y="82"/>
              </a:cxn>
              <a:cxn ang="0">
                <a:pos x="5" y="65"/>
              </a:cxn>
              <a:cxn ang="0">
                <a:pos x="22" y="55"/>
              </a:cxn>
              <a:cxn ang="0">
                <a:pos x="45" y="95"/>
              </a:cxn>
              <a:cxn ang="0">
                <a:pos x="61" y="91"/>
              </a:cxn>
              <a:cxn ang="0">
                <a:pos x="67" y="79"/>
              </a:cxn>
              <a:cxn ang="0">
                <a:pos x="61" y="67"/>
              </a:cxn>
              <a:cxn ang="0">
                <a:pos x="45" y="63"/>
              </a:cxn>
              <a:cxn ang="0">
                <a:pos x="30" y="67"/>
              </a:cxn>
              <a:cxn ang="0">
                <a:pos x="24" y="79"/>
              </a:cxn>
              <a:cxn ang="0">
                <a:pos x="30" y="91"/>
              </a:cxn>
              <a:cxn ang="0">
                <a:pos x="45" y="95"/>
              </a:cxn>
              <a:cxn ang="0">
                <a:pos x="45" y="48"/>
              </a:cxn>
              <a:cxn ang="0">
                <a:pos x="59" y="44"/>
              </a:cxn>
              <a:cxn ang="0">
                <a:pos x="64" y="33"/>
              </a:cxn>
              <a:cxn ang="0">
                <a:pos x="59" y="22"/>
              </a:cxn>
              <a:cxn ang="0">
                <a:pos x="45" y="18"/>
              </a:cxn>
              <a:cxn ang="0">
                <a:pos x="31" y="22"/>
              </a:cxn>
              <a:cxn ang="0">
                <a:pos x="26" y="33"/>
              </a:cxn>
              <a:cxn ang="0">
                <a:pos x="32" y="43"/>
              </a:cxn>
              <a:cxn ang="0">
                <a:pos x="45" y="48"/>
              </a:cxn>
            </a:cxnLst>
            <a:rect l="0" t="0" r="r" b="b"/>
            <a:pathLst>
              <a:path w="91" h="113">
                <a:moveTo>
                  <a:pt x="22" y="55"/>
                </a:moveTo>
                <a:cubicBezTo>
                  <a:pt x="15" y="53"/>
                  <a:pt x="11" y="50"/>
                  <a:pt x="8" y="46"/>
                </a:cubicBezTo>
                <a:cubicBezTo>
                  <a:pt x="5" y="42"/>
                  <a:pt x="3" y="37"/>
                  <a:pt x="3" y="31"/>
                </a:cubicBezTo>
                <a:cubicBezTo>
                  <a:pt x="3" y="26"/>
                  <a:pt x="4" y="22"/>
                  <a:pt x="6" y="18"/>
                </a:cubicBezTo>
                <a:cubicBezTo>
                  <a:pt x="8" y="14"/>
                  <a:pt x="11" y="11"/>
                  <a:pt x="15" y="8"/>
                </a:cubicBezTo>
                <a:cubicBezTo>
                  <a:pt x="18" y="6"/>
                  <a:pt x="23" y="3"/>
                  <a:pt x="28" y="2"/>
                </a:cubicBezTo>
                <a:cubicBezTo>
                  <a:pt x="33" y="0"/>
                  <a:pt x="39" y="0"/>
                  <a:pt x="46" y="0"/>
                </a:cubicBezTo>
                <a:cubicBezTo>
                  <a:pt x="52" y="0"/>
                  <a:pt x="58" y="0"/>
                  <a:pt x="63" y="2"/>
                </a:cubicBezTo>
                <a:cubicBezTo>
                  <a:pt x="68" y="3"/>
                  <a:pt x="72" y="5"/>
                  <a:pt x="76" y="8"/>
                </a:cubicBezTo>
                <a:cubicBezTo>
                  <a:pt x="80" y="11"/>
                  <a:pt x="82" y="14"/>
                  <a:pt x="84" y="18"/>
                </a:cubicBezTo>
                <a:cubicBezTo>
                  <a:pt x="86" y="21"/>
                  <a:pt x="87" y="26"/>
                  <a:pt x="87" y="30"/>
                </a:cubicBezTo>
                <a:cubicBezTo>
                  <a:pt x="87" y="36"/>
                  <a:pt x="86" y="41"/>
                  <a:pt x="83" y="45"/>
                </a:cubicBezTo>
                <a:cubicBezTo>
                  <a:pt x="80" y="49"/>
                  <a:pt x="75" y="53"/>
                  <a:pt x="69" y="55"/>
                </a:cubicBezTo>
                <a:cubicBezTo>
                  <a:pt x="76" y="57"/>
                  <a:pt x="82" y="60"/>
                  <a:pt x="85" y="65"/>
                </a:cubicBezTo>
                <a:cubicBezTo>
                  <a:pt x="89" y="70"/>
                  <a:pt x="91" y="75"/>
                  <a:pt x="91" y="82"/>
                </a:cubicBezTo>
                <a:cubicBezTo>
                  <a:pt x="91" y="86"/>
                  <a:pt x="90" y="91"/>
                  <a:pt x="88" y="94"/>
                </a:cubicBezTo>
                <a:cubicBezTo>
                  <a:pt x="85" y="98"/>
                  <a:pt x="82" y="102"/>
                  <a:pt x="78" y="104"/>
                </a:cubicBezTo>
                <a:cubicBezTo>
                  <a:pt x="74" y="107"/>
                  <a:pt x="70" y="109"/>
                  <a:pt x="64" y="111"/>
                </a:cubicBezTo>
                <a:cubicBezTo>
                  <a:pt x="58" y="112"/>
                  <a:pt x="52" y="113"/>
                  <a:pt x="45" y="113"/>
                </a:cubicBezTo>
                <a:cubicBezTo>
                  <a:pt x="31" y="113"/>
                  <a:pt x="20" y="110"/>
                  <a:pt x="12" y="105"/>
                </a:cubicBezTo>
                <a:cubicBezTo>
                  <a:pt x="4" y="99"/>
                  <a:pt x="0" y="91"/>
                  <a:pt x="0" y="82"/>
                </a:cubicBezTo>
                <a:cubicBezTo>
                  <a:pt x="0" y="75"/>
                  <a:pt x="2" y="70"/>
                  <a:pt x="5" y="65"/>
                </a:cubicBezTo>
                <a:cubicBezTo>
                  <a:pt x="9" y="61"/>
                  <a:pt x="14" y="57"/>
                  <a:pt x="22" y="55"/>
                </a:cubicBezTo>
                <a:close/>
                <a:moveTo>
                  <a:pt x="45" y="95"/>
                </a:moveTo>
                <a:cubicBezTo>
                  <a:pt x="52" y="95"/>
                  <a:pt x="58" y="94"/>
                  <a:pt x="61" y="91"/>
                </a:cubicBezTo>
                <a:cubicBezTo>
                  <a:pt x="65" y="88"/>
                  <a:pt x="67" y="84"/>
                  <a:pt x="67" y="79"/>
                </a:cubicBezTo>
                <a:cubicBezTo>
                  <a:pt x="67" y="74"/>
                  <a:pt x="65" y="70"/>
                  <a:pt x="61" y="67"/>
                </a:cubicBezTo>
                <a:cubicBezTo>
                  <a:pt x="57" y="65"/>
                  <a:pt x="52" y="63"/>
                  <a:pt x="45" y="63"/>
                </a:cubicBezTo>
                <a:cubicBezTo>
                  <a:pt x="39" y="63"/>
                  <a:pt x="33" y="65"/>
                  <a:pt x="30" y="67"/>
                </a:cubicBezTo>
                <a:cubicBezTo>
                  <a:pt x="26" y="70"/>
                  <a:pt x="24" y="74"/>
                  <a:pt x="24" y="79"/>
                </a:cubicBezTo>
                <a:cubicBezTo>
                  <a:pt x="24" y="84"/>
                  <a:pt x="26" y="88"/>
                  <a:pt x="30" y="91"/>
                </a:cubicBezTo>
                <a:cubicBezTo>
                  <a:pt x="33" y="94"/>
                  <a:pt x="39" y="95"/>
                  <a:pt x="45" y="95"/>
                </a:cubicBezTo>
                <a:close/>
                <a:moveTo>
                  <a:pt x="45" y="48"/>
                </a:moveTo>
                <a:cubicBezTo>
                  <a:pt x="51" y="48"/>
                  <a:pt x="56" y="46"/>
                  <a:pt x="59" y="44"/>
                </a:cubicBezTo>
                <a:cubicBezTo>
                  <a:pt x="63" y="41"/>
                  <a:pt x="64" y="37"/>
                  <a:pt x="64" y="33"/>
                </a:cubicBezTo>
                <a:cubicBezTo>
                  <a:pt x="64" y="28"/>
                  <a:pt x="63" y="25"/>
                  <a:pt x="59" y="22"/>
                </a:cubicBezTo>
                <a:cubicBezTo>
                  <a:pt x="56" y="19"/>
                  <a:pt x="51" y="18"/>
                  <a:pt x="45" y="18"/>
                </a:cubicBezTo>
                <a:cubicBezTo>
                  <a:pt x="39" y="18"/>
                  <a:pt x="35" y="19"/>
                  <a:pt x="31" y="22"/>
                </a:cubicBezTo>
                <a:cubicBezTo>
                  <a:pt x="28" y="25"/>
                  <a:pt x="26" y="28"/>
                  <a:pt x="26" y="33"/>
                </a:cubicBezTo>
                <a:cubicBezTo>
                  <a:pt x="26" y="37"/>
                  <a:pt x="28" y="41"/>
                  <a:pt x="32" y="43"/>
                </a:cubicBezTo>
                <a:cubicBezTo>
                  <a:pt x="35" y="46"/>
                  <a:pt x="40" y="48"/>
                  <a:pt x="45" y="48"/>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09" name="Freeform 85"/>
          <p:cNvSpPr>
            <a:spLocks noEditPoints="1"/>
          </p:cNvSpPr>
          <p:nvPr userDrawn="1"/>
        </p:nvSpPr>
        <p:spPr bwMode="auto">
          <a:xfrm>
            <a:off x="4473152" y="4500569"/>
            <a:ext cx="77411" cy="97631"/>
          </a:xfrm>
          <a:custGeom>
            <a:avLst/>
            <a:gdLst/>
            <a:ahLst/>
            <a:cxnLst>
              <a:cxn ang="0">
                <a:pos x="54" y="69"/>
              </a:cxn>
              <a:cxn ang="0">
                <a:pos x="37" y="72"/>
              </a:cxn>
              <a:cxn ang="0">
                <a:pos x="22" y="70"/>
              </a:cxn>
              <a:cxn ang="0">
                <a:pos x="10" y="63"/>
              </a:cxn>
              <a:cxn ang="0">
                <a:pos x="3" y="53"/>
              </a:cxn>
              <a:cxn ang="0">
                <a:pos x="0" y="39"/>
              </a:cxn>
              <a:cxn ang="0">
                <a:pos x="0" y="38"/>
              </a:cxn>
              <a:cxn ang="0">
                <a:pos x="3" y="23"/>
              </a:cxn>
              <a:cxn ang="0">
                <a:pos x="12" y="11"/>
              </a:cxn>
              <a:cxn ang="0">
                <a:pos x="26" y="3"/>
              </a:cxn>
              <a:cxn ang="0">
                <a:pos x="43" y="0"/>
              </a:cxn>
              <a:cxn ang="0">
                <a:pos x="63" y="3"/>
              </a:cxn>
              <a:cxn ang="0">
                <a:pos x="78" y="13"/>
              </a:cxn>
              <a:cxn ang="0">
                <a:pos x="87" y="29"/>
              </a:cxn>
              <a:cxn ang="0">
                <a:pos x="90" y="51"/>
              </a:cxn>
              <a:cxn ang="0">
                <a:pos x="90" y="61"/>
              </a:cxn>
              <a:cxn ang="0">
                <a:pos x="78" y="100"/>
              </a:cxn>
              <a:cxn ang="0">
                <a:pos x="41" y="113"/>
              </a:cxn>
              <a:cxn ang="0">
                <a:pos x="25" y="111"/>
              </a:cxn>
              <a:cxn ang="0">
                <a:pos x="13" y="107"/>
              </a:cxn>
              <a:cxn ang="0">
                <a:pos x="6" y="101"/>
              </a:cxn>
              <a:cxn ang="0">
                <a:pos x="4" y="94"/>
              </a:cxn>
              <a:cxn ang="0">
                <a:pos x="5" y="88"/>
              </a:cxn>
              <a:cxn ang="0">
                <a:pos x="8" y="84"/>
              </a:cxn>
              <a:cxn ang="0">
                <a:pos x="11" y="82"/>
              </a:cxn>
              <a:cxn ang="0">
                <a:pos x="13" y="82"/>
              </a:cxn>
              <a:cxn ang="0">
                <a:pos x="24" y="90"/>
              </a:cxn>
              <a:cxn ang="0">
                <a:pos x="39" y="93"/>
              </a:cxn>
              <a:cxn ang="0">
                <a:pos x="60" y="86"/>
              </a:cxn>
              <a:cxn ang="0">
                <a:pos x="66" y="62"/>
              </a:cxn>
              <a:cxn ang="0">
                <a:pos x="66" y="61"/>
              </a:cxn>
              <a:cxn ang="0">
                <a:pos x="54" y="69"/>
              </a:cxn>
              <a:cxn ang="0">
                <a:pos x="66" y="45"/>
              </a:cxn>
              <a:cxn ang="0">
                <a:pos x="60" y="25"/>
              </a:cxn>
              <a:cxn ang="0">
                <a:pos x="44" y="18"/>
              </a:cxn>
              <a:cxn ang="0">
                <a:pos x="30" y="24"/>
              </a:cxn>
              <a:cxn ang="0">
                <a:pos x="24" y="37"/>
              </a:cxn>
              <a:cxn ang="0">
                <a:pos x="24" y="37"/>
              </a:cxn>
              <a:cxn ang="0">
                <a:pos x="29" y="50"/>
              </a:cxn>
              <a:cxn ang="0">
                <a:pos x="44" y="54"/>
              </a:cxn>
              <a:cxn ang="0">
                <a:pos x="56" y="52"/>
              </a:cxn>
              <a:cxn ang="0">
                <a:pos x="66" y="45"/>
              </a:cxn>
            </a:cxnLst>
            <a:rect l="0" t="0" r="r" b="b"/>
            <a:pathLst>
              <a:path w="90" h="113">
                <a:moveTo>
                  <a:pt x="54" y="69"/>
                </a:moveTo>
                <a:cubicBezTo>
                  <a:pt x="49" y="71"/>
                  <a:pt x="43" y="72"/>
                  <a:pt x="37" y="72"/>
                </a:cubicBezTo>
                <a:cubicBezTo>
                  <a:pt x="31" y="72"/>
                  <a:pt x="26" y="71"/>
                  <a:pt x="22" y="70"/>
                </a:cubicBezTo>
                <a:cubicBezTo>
                  <a:pt x="17" y="68"/>
                  <a:pt x="13" y="66"/>
                  <a:pt x="10" y="63"/>
                </a:cubicBezTo>
                <a:cubicBezTo>
                  <a:pt x="7" y="61"/>
                  <a:pt x="5" y="57"/>
                  <a:pt x="3" y="53"/>
                </a:cubicBezTo>
                <a:cubicBezTo>
                  <a:pt x="1" y="49"/>
                  <a:pt x="0" y="44"/>
                  <a:pt x="0" y="39"/>
                </a:cubicBezTo>
                <a:cubicBezTo>
                  <a:pt x="0" y="38"/>
                  <a:pt x="0" y="38"/>
                  <a:pt x="0" y="38"/>
                </a:cubicBezTo>
                <a:cubicBezTo>
                  <a:pt x="0" y="33"/>
                  <a:pt x="1" y="28"/>
                  <a:pt x="3" y="23"/>
                </a:cubicBezTo>
                <a:cubicBezTo>
                  <a:pt x="6" y="18"/>
                  <a:pt x="8" y="14"/>
                  <a:pt x="12" y="11"/>
                </a:cubicBezTo>
                <a:cubicBezTo>
                  <a:pt x="16" y="7"/>
                  <a:pt x="21" y="5"/>
                  <a:pt x="26" y="3"/>
                </a:cubicBezTo>
                <a:cubicBezTo>
                  <a:pt x="31" y="1"/>
                  <a:pt x="37" y="0"/>
                  <a:pt x="43" y="0"/>
                </a:cubicBezTo>
                <a:cubicBezTo>
                  <a:pt x="51" y="0"/>
                  <a:pt x="57" y="1"/>
                  <a:pt x="63" y="3"/>
                </a:cubicBezTo>
                <a:cubicBezTo>
                  <a:pt x="69" y="6"/>
                  <a:pt x="74" y="9"/>
                  <a:pt x="78" y="13"/>
                </a:cubicBezTo>
                <a:cubicBezTo>
                  <a:pt x="82" y="18"/>
                  <a:pt x="85" y="23"/>
                  <a:pt x="87" y="29"/>
                </a:cubicBezTo>
                <a:cubicBezTo>
                  <a:pt x="89" y="36"/>
                  <a:pt x="90" y="43"/>
                  <a:pt x="90" y="51"/>
                </a:cubicBezTo>
                <a:cubicBezTo>
                  <a:pt x="90" y="61"/>
                  <a:pt x="90" y="61"/>
                  <a:pt x="90" y="61"/>
                </a:cubicBezTo>
                <a:cubicBezTo>
                  <a:pt x="90" y="78"/>
                  <a:pt x="86" y="91"/>
                  <a:pt x="78" y="100"/>
                </a:cubicBezTo>
                <a:cubicBezTo>
                  <a:pt x="69" y="109"/>
                  <a:pt x="57" y="113"/>
                  <a:pt x="41" y="113"/>
                </a:cubicBezTo>
                <a:cubicBezTo>
                  <a:pt x="35" y="113"/>
                  <a:pt x="29" y="113"/>
                  <a:pt x="25" y="111"/>
                </a:cubicBezTo>
                <a:cubicBezTo>
                  <a:pt x="20" y="110"/>
                  <a:pt x="16" y="109"/>
                  <a:pt x="13" y="107"/>
                </a:cubicBezTo>
                <a:cubicBezTo>
                  <a:pt x="10" y="105"/>
                  <a:pt x="8" y="103"/>
                  <a:pt x="6" y="101"/>
                </a:cubicBezTo>
                <a:cubicBezTo>
                  <a:pt x="5" y="99"/>
                  <a:pt x="4" y="96"/>
                  <a:pt x="4" y="94"/>
                </a:cubicBezTo>
                <a:cubicBezTo>
                  <a:pt x="4" y="92"/>
                  <a:pt x="5" y="90"/>
                  <a:pt x="5" y="88"/>
                </a:cubicBezTo>
                <a:cubicBezTo>
                  <a:pt x="6" y="86"/>
                  <a:pt x="7" y="85"/>
                  <a:pt x="8" y="84"/>
                </a:cubicBezTo>
                <a:cubicBezTo>
                  <a:pt x="9" y="83"/>
                  <a:pt x="10" y="83"/>
                  <a:pt x="11" y="82"/>
                </a:cubicBezTo>
                <a:cubicBezTo>
                  <a:pt x="12" y="82"/>
                  <a:pt x="13" y="82"/>
                  <a:pt x="13" y="82"/>
                </a:cubicBezTo>
                <a:cubicBezTo>
                  <a:pt x="16" y="85"/>
                  <a:pt x="19" y="88"/>
                  <a:pt x="24" y="90"/>
                </a:cubicBezTo>
                <a:cubicBezTo>
                  <a:pt x="28" y="92"/>
                  <a:pt x="33" y="93"/>
                  <a:pt x="39" y="93"/>
                </a:cubicBezTo>
                <a:cubicBezTo>
                  <a:pt x="48" y="93"/>
                  <a:pt x="55" y="91"/>
                  <a:pt x="60" y="86"/>
                </a:cubicBezTo>
                <a:cubicBezTo>
                  <a:pt x="64" y="81"/>
                  <a:pt x="66" y="73"/>
                  <a:pt x="66" y="62"/>
                </a:cubicBezTo>
                <a:cubicBezTo>
                  <a:pt x="66" y="61"/>
                  <a:pt x="66" y="61"/>
                  <a:pt x="66" y="61"/>
                </a:cubicBezTo>
                <a:cubicBezTo>
                  <a:pt x="63" y="64"/>
                  <a:pt x="59" y="66"/>
                  <a:pt x="54" y="69"/>
                </a:cubicBezTo>
                <a:close/>
                <a:moveTo>
                  <a:pt x="66" y="45"/>
                </a:moveTo>
                <a:cubicBezTo>
                  <a:pt x="65" y="37"/>
                  <a:pt x="63" y="30"/>
                  <a:pt x="60" y="25"/>
                </a:cubicBezTo>
                <a:cubicBezTo>
                  <a:pt x="56" y="21"/>
                  <a:pt x="51" y="18"/>
                  <a:pt x="44" y="18"/>
                </a:cubicBezTo>
                <a:cubicBezTo>
                  <a:pt x="38" y="18"/>
                  <a:pt x="33" y="20"/>
                  <a:pt x="30" y="24"/>
                </a:cubicBezTo>
                <a:cubicBezTo>
                  <a:pt x="26" y="27"/>
                  <a:pt x="24" y="32"/>
                  <a:pt x="24" y="37"/>
                </a:cubicBezTo>
                <a:cubicBezTo>
                  <a:pt x="24" y="37"/>
                  <a:pt x="24" y="37"/>
                  <a:pt x="24" y="37"/>
                </a:cubicBezTo>
                <a:cubicBezTo>
                  <a:pt x="24" y="43"/>
                  <a:pt x="26" y="47"/>
                  <a:pt x="29" y="50"/>
                </a:cubicBezTo>
                <a:cubicBezTo>
                  <a:pt x="32" y="53"/>
                  <a:pt x="37" y="54"/>
                  <a:pt x="44" y="54"/>
                </a:cubicBezTo>
                <a:cubicBezTo>
                  <a:pt x="48" y="54"/>
                  <a:pt x="52" y="54"/>
                  <a:pt x="56" y="52"/>
                </a:cubicBezTo>
                <a:cubicBezTo>
                  <a:pt x="59" y="50"/>
                  <a:pt x="63" y="48"/>
                  <a:pt x="66" y="45"/>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13" name="Freeform 89"/>
          <p:cNvSpPr>
            <a:spLocks noEditPoints="1"/>
          </p:cNvSpPr>
          <p:nvPr userDrawn="1"/>
        </p:nvSpPr>
        <p:spPr bwMode="auto">
          <a:xfrm>
            <a:off x="4694671" y="4482703"/>
            <a:ext cx="88129" cy="120254"/>
          </a:xfrm>
          <a:custGeom>
            <a:avLst/>
            <a:gdLst/>
            <a:ahLst/>
            <a:cxnLst>
              <a:cxn ang="0">
                <a:pos x="67" y="132"/>
              </a:cxn>
              <a:cxn ang="0">
                <a:pos x="90" y="107"/>
              </a:cxn>
              <a:cxn ang="0">
                <a:pos x="95" y="102"/>
              </a:cxn>
              <a:cxn ang="0">
                <a:pos x="92" y="86"/>
              </a:cxn>
              <a:cxn ang="0">
                <a:pos x="74" y="90"/>
              </a:cxn>
              <a:cxn ang="0">
                <a:pos x="64" y="100"/>
              </a:cxn>
              <a:cxn ang="0">
                <a:pos x="64" y="14"/>
              </a:cxn>
              <a:cxn ang="0">
                <a:pos x="52" y="0"/>
              </a:cxn>
              <a:cxn ang="0">
                <a:pos x="50" y="0"/>
              </a:cxn>
              <a:cxn ang="0">
                <a:pos x="38" y="14"/>
              </a:cxn>
              <a:cxn ang="0">
                <a:pos x="38" y="100"/>
              </a:cxn>
              <a:cxn ang="0">
                <a:pos x="29" y="90"/>
              </a:cxn>
              <a:cxn ang="0">
                <a:pos x="11" y="86"/>
              </a:cxn>
              <a:cxn ang="0">
                <a:pos x="8" y="102"/>
              </a:cxn>
              <a:cxn ang="0">
                <a:pos x="12" y="108"/>
              </a:cxn>
              <a:cxn ang="0">
                <a:pos x="34" y="132"/>
              </a:cxn>
              <a:cxn ang="0">
                <a:pos x="41" y="138"/>
              </a:cxn>
              <a:cxn ang="0">
                <a:pos x="51" y="141"/>
              </a:cxn>
              <a:cxn ang="0">
                <a:pos x="61" y="138"/>
              </a:cxn>
              <a:cxn ang="0">
                <a:pos x="67" y="132"/>
              </a:cxn>
              <a:cxn ang="0">
                <a:pos x="51" y="141"/>
              </a:cxn>
              <a:cxn ang="0">
                <a:pos x="51" y="141"/>
              </a:cxn>
              <a:cxn ang="0">
                <a:pos x="51" y="141"/>
              </a:cxn>
              <a:cxn ang="0">
                <a:pos x="51" y="141"/>
              </a:cxn>
            </a:cxnLst>
            <a:rect l="0" t="0" r="r" b="b"/>
            <a:pathLst>
              <a:path w="103" h="141">
                <a:moveTo>
                  <a:pt x="67" y="132"/>
                </a:moveTo>
                <a:cubicBezTo>
                  <a:pt x="90" y="107"/>
                  <a:pt x="90" y="107"/>
                  <a:pt x="90" y="107"/>
                </a:cubicBezTo>
                <a:cubicBezTo>
                  <a:pt x="95" y="102"/>
                  <a:pt x="95" y="102"/>
                  <a:pt x="95" y="102"/>
                </a:cubicBezTo>
                <a:cubicBezTo>
                  <a:pt x="95" y="102"/>
                  <a:pt x="103" y="94"/>
                  <a:pt x="92" y="86"/>
                </a:cubicBezTo>
                <a:cubicBezTo>
                  <a:pt x="85" y="80"/>
                  <a:pt x="80" y="83"/>
                  <a:pt x="74" y="90"/>
                </a:cubicBezTo>
                <a:cubicBezTo>
                  <a:pt x="71" y="92"/>
                  <a:pt x="68" y="96"/>
                  <a:pt x="64" y="100"/>
                </a:cubicBezTo>
                <a:cubicBezTo>
                  <a:pt x="64" y="14"/>
                  <a:pt x="64" y="14"/>
                  <a:pt x="64" y="14"/>
                </a:cubicBezTo>
                <a:cubicBezTo>
                  <a:pt x="64" y="4"/>
                  <a:pt x="59" y="0"/>
                  <a:pt x="52" y="0"/>
                </a:cubicBezTo>
                <a:cubicBezTo>
                  <a:pt x="50" y="0"/>
                  <a:pt x="50" y="0"/>
                  <a:pt x="50" y="0"/>
                </a:cubicBezTo>
                <a:cubicBezTo>
                  <a:pt x="43" y="0"/>
                  <a:pt x="38" y="4"/>
                  <a:pt x="38" y="14"/>
                </a:cubicBezTo>
                <a:cubicBezTo>
                  <a:pt x="38" y="100"/>
                  <a:pt x="38" y="100"/>
                  <a:pt x="38" y="100"/>
                </a:cubicBezTo>
                <a:cubicBezTo>
                  <a:pt x="34" y="96"/>
                  <a:pt x="31" y="93"/>
                  <a:pt x="29" y="90"/>
                </a:cubicBezTo>
                <a:cubicBezTo>
                  <a:pt x="23" y="83"/>
                  <a:pt x="18" y="81"/>
                  <a:pt x="11" y="86"/>
                </a:cubicBezTo>
                <a:cubicBezTo>
                  <a:pt x="0" y="94"/>
                  <a:pt x="8" y="102"/>
                  <a:pt x="8" y="102"/>
                </a:cubicBezTo>
                <a:cubicBezTo>
                  <a:pt x="12" y="108"/>
                  <a:pt x="12" y="108"/>
                  <a:pt x="12" y="108"/>
                </a:cubicBezTo>
                <a:cubicBezTo>
                  <a:pt x="34" y="132"/>
                  <a:pt x="34" y="132"/>
                  <a:pt x="34" y="132"/>
                </a:cubicBezTo>
                <a:cubicBezTo>
                  <a:pt x="37" y="135"/>
                  <a:pt x="39" y="137"/>
                  <a:pt x="41" y="138"/>
                </a:cubicBezTo>
                <a:cubicBezTo>
                  <a:pt x="43" y="140"/>
                  <a:pt x="47" y="141"/>
                  <a:pt x="51" y="141"/>
                </a:cubicBezTo>
                <a:cubicBezTo>
                  <a:pt x="55" y="141"/>
                  <a:pt x="59" y="140"/>
                  <a:pt x="61" y="138"/>
                </a:cubicBezTo>
                <a:cubicBezTo>
                  <a:pt x="63" y="137"/>
                  <a:pt x="65" y="135"/>
                  <a:pt x="67" y="132"/>
                </a:cubicBezTo>
                <a:close/>
                <a:moveTo>
                  <a:pt x="51" y="141"/>
                </a:moveTo>
                <a:cubicBezTo>
                  <a:pt x="51" y="141"/>
                  <a:pt x="51" y="141"/>
                  <a:pt x="51" y="141"/>
                </a:cubicBezTo>
                <a:cubicBezTo>
                  <a:pt x="51" y="141"/>
                  <a:pt x="51" y="141"/>
                  <a:pt x="51" y="141"/>
                </a:cubicBezTo>
                <a:cubicBezTo>
                  <a:pt x="51" y="141"/>
                  <a:pt x="51" y="141"/>
                  <a:pt x="51" y="14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17" name="Freeform 93"/>
          <p:cNvSpPr>
            <a:spLocks/>
          </p:cNvSpPr>
          <p:nvPr userDrawn="1"/>
        </p:nvSpPr>
        <p:spPr bwMode="auto">
          <a:xfrm>
            <a:off x="4920949" y="4500569"/>
            <a:ext cx="84557" cy="97631"/>
          </a:xfrm>
          <a:custGeom>
            <a:avLst/>
            <a:gdLst/>
            <a:ahLst/>
            <a:cxnLst>
              <a:cxn ang="0">
                <a:pos x="8" y="52"/>
              </a:cxn>
              <a:cxn ang="0">
                <a:pos x="2" y="50"/>
              </a:cxn>
              <a:cxn ang="0">
                <a:pos x="0" y="46"/>
              </a:cxn>
              <a:cxn ang="0">
                <a:pos x="0" y="44"/>
              </a:cxn>
              <a:cxn ang="0">
                <a:pos x="2" y="39"/>
              </a:cxn>
              <a:cxn ang="0">
                <a:pos x="8" y="37"/>
              </a:cxn>
              <a:cxn ang="0">
                <a:pos x="16" y="37"/>
              </a:cxn>
              <a:cxn ang="0">
                <a:pos x="32" y="10"/>
              </a:cxn>
              <a:cxn ang="0">
                <a:pos x="62" y="0"/>
              </a:cxn>
              <a:cxn ang="0">
                <a:pos x="77" y="2"/>
              </a:cxn>
              <a:cxn ang="0">
                <a:pos x="89" y="7"/>
              </a:cxn>
              <a:cxn ang="0">
                <a:pos x="96" y="14"/>
              </a:cxn>
              <a:cxn ang="0">
                <a:pos x="98" y="22"/>
              </a:cxn>
              <a:cxn ang="0">
                <a:pos x="97" y="28"/>
              </a:cxn>
              <a:cxn ang="0">
                <a:pos x="93" y="32"/>
              </a:cxn>
              <a:cxn ang="0">
                <a:pos x="89" y="34"/>
              </a:cxn>
              <a:cxn ang="0">
                <a:pos x="87" y="34"/>
              </a:cxn>
              <a:cxn ang="0">
                <a:pos x="77" y="24"/>
              </a:cxn>
              <a:cxn ang="0">
                <a:pos x="62" y="21"/>
              </a:cxn>
              <a:cxn ang="0">
                <a:pos x="48" y="25"/>
              </a:cxn>
              <a:cxn ang="0">
                <a:pos x="40" y="37"/>
              </a:cxn>
              <a:cxn ang="0">
                <a:pos x="67" y="37"/>
              </a:cxn>
              <a:cxn ang="0">
                <a:pos x="73" y="39"/>
              </a:cxn>
              <a:cxn ang="0">
                <a:pos x="75" y="44"/>
              </a:cxn>
              <a:cxn ang="0">
                <a:pos x="75" y="46"/>
              </a:cxn>
              <a:cxn ang="0">
                <a:pos x="73" y="50"/>
              </a:cxn>
              <a:cxn ang="0">
                <a:pos x="67" y="52"/>
              </a:cxn>
              <a:cxn ang="0">
                <a:pos x="38" y="52"/>
              </a:cxn>
              <a:cxn ang="0">
                <a:pos x="38" y="62"/>
              </a:cxn>
              <a:cxn ang="0">
                <a:pos x="67" y="62"/>
              </a:cxn>
              <a:cxn ang="0">
                <a:pos x="73" y="64"/>
              </a:cxn>
              <a:cxn ang="0">
                <a:pos x="75" y="69"/>
              </a:cxn>
              <a:cxn ang="0">
                <a:pos x="75" y="71"/>
              </a:cxn>
              <a:cxn ang="0">
                <a:pos x="73" y="75"/>
              </a:cxn>
              <a:cxn ang="0">
                <a:pos x="67" y="77"/>
              </a:cxn>
              <a:cxn ang="0">
                <a:pos x="40" y="77"/>
              </a:cxn>
              <a:cxn ang="0">
                <a:pos x="48" y="90"/>
              </a:cxn>
              <a:cxn ang="0">
                <a:pos x="63" y="94"/>
              </a:cxn>
              <a:cxn ang="0">
                <a:pos x="77" y="90"/>
              </a:cxn>
              <a:cxn ang="0">
                <a:pos x="87" y="80"/>
              </a:cxn>
              <a:cxn ang="0">
                <a:pos x="89" y="80"/>
              </a:cxn>
              <a:cxn ang="0">
                <a:pos x="93" y="82"/>
              </a:cxn>
              <a:cxn ang="0">
                <a:pos x="97" y="86"/>
              </a:cxn>
              <a:cxn ang="0">
                <a:pos x="99" y="92"/>
              </a:cxn>
              <a:cxn ang="0">
                <a:pos x="97" y="99"/>
              </a:cxn>
              <a:cxn ang="0">
                <a:pos x="90" y="107"/>
              </a:cxn>
              <a:cxn ang="0">
                <a:pos x="79" y="112"/>
              </a:cxn>
              <a:cxn ang="0">
                <a:pos x="62" y="115"/>
              </a:cxn>
              <a:cxn ang="0">
                <a:pos x="32" y="105"/>
              </a:cxn>
              <a:cxn ang="0">
                <a:pos x="16" y="77"/>
              </a:cxn>
              <a:cxn ang="0">
                <a:pos x="8" y="77"/>
              </a:cxn>
              <a:cxn ang="0">
                <a:pos x="2" y="75"/>
              </a:cxn>
              <a:cxn ang="0">
                <a:pos x="0" y="71"/>
              </a:cxn>
              <a:cxn ang="0">
                <a:pos x="0" y="69"/>
              </a:cxn>
              <a:cxn ang="0">
                <a:pos x="2" y="64"/>
              </a:cxn>
              <a:cxn ang="0">
                <a:pos x="8" y="62"/>
              </a:cxn>
              <a:cxn ang="0">
                <a:pos x="14" y="62"/>
              </a:cxn>
              <a:cxn ang="0">
                <a:pos x="14" y="52"/>
              </a:cxn>
              <a:cxn ang="0">
                <a:pos x="8" y="52"/>
              </a:cxn>
            </a:cxnLst>
            <a:rect l="0" t="0" r="r" b="b"/>
            <a:pathLst>
              <a:path w="99" h="115">
                <a:moveTo>
                  <a:pt x="8" y="52"/>
                </a:moveTo>
                <a:cubicBezTo>
                  <a:pt x="5" y="52"/>
                  <a:pt x="3" y="52"/>
                  <a:pt x="2" y="50"/>
                </a:cubicBezTo>
                <a:cubicBezTo>
                  <a:pt x="0" y="49"/>
                  <a:pt x="0" y="47"/>
                  <a:pt x="0" y="46"/>
                </a:cubicBezTo>
                <a:cubicBezTo>
                  <a:pt x="0" y="44"/>
                  <a:pt x="0" y="44"/>
                  <a:pt x="0" y="44"/>
                </a:cubicBezTo>
                <a:cubicBezTo>
                  <a:pt x="0" y="42"/>
                  <a:pt x="0" y="40"/>
                  <a:pt x="2" y="39"/>
                </a:cubicBezTo>
                <a:cubicBezTo>
                  <a:pt x="3" y="38"/>
                  <a:pt x="5" y="37"/>
                  <a:pt x="8" y="37"/>
                </a:cubicBezTo>
                <a:cubicBezTo>
                  <a:pt x="16" y="37"/>
                  <a:pt x="16" y="37"/>
                  <a:pt x="16" y="37"/>
                </a:cubicBezTo>
                <a:cubicBezTo>
                  <a:pt x="18" y="26"/>
                  <a:pt x="24" y="16"/>
                  <a:pt x="32" y="10"/>
                </a:cubicBezTo>
                <a:cubicBezTo>
                  <a:pt x="40" y="3"/>
                  <a:pt x="50" y="0"/>
                  <a:pt x="62" y="0"/>
                </a:cubicBezTo>
                <a:cubicBezTo>
                  <a:pt x="68" y="0"/>
                  <a:pt x="73" y="1"/>
                  <a:pt x="77" y="2"/>
                </a:cubicBezTo>
                <a:cubicBezTo>
                  <a:pt x="82" y="3"/>
                  <a:pt x="86" y="5"/>
                  <a:pt x="89" y="7"/>
                </a:cubicBezTo>
                <a:cubicBezTo>
                  <a:pt x="92" y="9"/>
                  <a:pt x="94" y="12"/>
                  <a:pt x="96" y="14"/>
                </a:cubicBezTo>
                <a:cubicBezTo>
                  <a:pt x="98" y="17"/>
                  <a:pt x="98" y="20"/>
                  <a:pt x="98" y="22"/>
                </a:cubicBezTo>
                <a:cubicBezTo>
                  <a:pt x="98" y="24"/>
                  <a:pt x="98" y="26"/>
                  <a:pt x="97" y="28"/>
                </a:cubicBezTo>
                <a:cubicBezTo>
                  <a:pt x="96" y="30"/>
                  <a:pt x="94" y="31"/>
                  <a:pt x="93" y="32"/>
                </a:cubicBezTo>
                <a:cubicBezTo>
                  <a:pt x="91" y="33"/>
                  <a:pt x="90" y="34"/>
                  <a:pt x="89" y="34"/>
                </a:cubicBezTo>
                <a:cubicBezTo>
                  <a:pt x="88" y="34"/>
                  <a:pt x="87" y="34"/>
                  <a:pt x="87" y="34"/>
                </a:cubicBezTo>
                <a:cubicBezTo>
                  <a:pt x="84" y="30"/>
                  <a:pt x="80" y="26"/>
                  <a:pt x="77" y="24"/>
                </a:cubicBezTo>
                <a:cubicBezTo>
                  <a:pt x="73" y="22"/>
                  <a:pt x="68" y="21"/>
                  <a:pt x="62" y="21"/>
                </a:cubicBezTo>
                <a:cubicBezTo>
                  <a:pt x="57" y="21"/>
                  <a:pt x="52" y="22"/>
                  <a:pt x="48" y="25"/>
                </a:cubicBezTo>
                <a:cubicBezTo>
                  <a:pt x="44" y="28"/>
                  <a:pt x="42" y="32"/>
                  <a:pt x="40" y="37"/>
                </a:cubicBezTo>
                <a:cubicBezTo>
                  <a:pt x="67" y="37"/>
                  <a:pt x="67" y="37"/>
                  <a:pt x="67" y="37"/>
                </a:cubicBezTo>
                <a:cubicBezTo>
                  <a:pt x="70" y="37"/>
                  <a:pt x="72" y="38"/>
                  <a:pt x="73" y="39"/>
                </a:cubicBezTo>
                <a:cubicBezTo>
                  <a:pt x="75" y="40"/>
                  <a:pt x="75" y="42"/>
                  <a:pt x="75" y="44"/>
                </a:cubicBezTo>
                <a:cubicBezTo>
                  <a:pt x="75" y="46"/>
                  <a:pt x="75" y="46"/>
                  <a:pt x="75" y="46"/>
                </a:cubicBezTo>
                <a:cubicBezTo>
                  <a:pt x="75" y="47"/>
                  <a:pt x="75" y="49"/>
                  <a:pt x="73" y="50"/>
                </a:cubicBezTo>
                <a:cubicBezTo>
                  <a:pt x="72" y="52"/>
                  <a:pt x="70" y="52"/>
                  <a:pt x="67" y="52"/>
                </a:cubicBezTo>
                <a:cubicBezTo>
                  <a:pt x="38" y="52"/>
                  <a:pt x="38" y="52"/>
                  <a:pt x="38" y="52"/>
                </a:cubicBezTo>
                <a:cubicBezTo>
                  <a:pt x="38" y="62"/>
                  <a:pt x="38" y="62"/>
                  <a:pt x="38" y="62"/>
                </a:cubicBezTo>
                <a:cubicBezTo>
                  <a:pt x="67" y="62"/>
                  <a:pt x="67" y="62"/>
                  <a:pt x="67" y="62"/>
                </a:cubicBezTo>
                <a:cubicBezTo>
                  <a:pt x="70" y="62"/>
                  <a:pt x="72" y="63"/>
                  <a:pt x="73" y="64"/>
                </a:cubicBezTo>
                <a:cubicBezTo>
                  <a:pt x="75" y="65"/>
                  <a:pt x="75" y="67"/>
                  <a:pt x="75" y="69"/>
                </a:cubicBezTo>
                <a:cubicBezTo>
                  <a:pt x="75" y="71"/>
                  <a:pt x="75" y="71"/>
                  <a:pt x="75" y="71"/>
                </a:cubicBezTo>
                <a:cubicBezTo>
                  <a:pt x="75" y="72"/>
                  <a:pt x="75" y="74"/>
                  <a:pt x="73" y="75"/>
                </a:cubicBezTo>
                <a:cubicBezTo>
                  <a:pt x="72" y="77"/>
                  <a:pt x="70" y="77"/>
                  <a:pt x="67" y="77"/>
                </a:cubicBezTo>
                <a:cubicBezTo>
                  <a:pt x="40" y="77"/>
                  <a:pt x="40" y="77"/>
                  <a:pt x="40" y="77"/>
                </a:cubicBezTo>
                <a:cubicBezTo>
                  <a:pt x="42" y="83"/>
                  <a:pt x="44" y="87"/>
                  <a:pt x="48" y="90"/>
                </a:cubicBezTo>
                <a:cubicBezTo>
                  <a:pt x="52" y="93"/>
                  <a:pt x="57" y="94"/>
                  <a:pt x="63" y="94"/>
                </a:cubicBezTo>
                <a:cubicBezTo>
                  <a:pt x="69" y="94"/>
                  <a:pt x="73" y="93"/>
                  <a:pt x="77" y="90"/>
                </a:cubicBezTo>
                <a:cubicBezTo>
                  <a:pt x="81" y="88"/>
                  <a:pt x="84" y="84"/>
                  <a:pt x="87" y="80"/>
                </a:cubicBezTo>
                <a:cubicBezTo>
                  <a:pt x="87" y="79"/>
                  <a:pt x="88" y="80"/>
                  <a:pt x="89" y="80"/>
                </a:cubicBezTo>
                <a:cubicBezTo>
                  <a:pt x="90" y="80"/>
                  <a:pt x="92" y="81"/>
                  <a:pt x="93" y="82"/>
                </a:cubicBezTo>
                <a:cubicBezTo>
                  <a:pt x="95" y="83"/>
                  <a:pt x="96" y="84"/>
                  <a:pt x="97" y="86"/>
                </a:cubicBezTo>
                <a:cubicBezTo>
                  <a:pt x="98" y="87"/>
                  <a:pt x="99" y="89"/>
                  <a:pt x="99" y="92"/>
                </a:cubicBezTo>
                <a:cubicBezTo>
                  <a:pt x="99" y="94"/>
                  <a:pt x="98" y="96"/>
                  <a:pt x="97" y="99"/>
                </a:cubicBezTo>
                <a:cubicBezTo>
                  <a:pt x="95" y="102"/>
                  <a:pt x="93" y="104"/>
                  <a:pt x="90" y="107"/>
                </a:cubicBezTo>
                <a:cubicBezTo>
                  <a:pt x="87" y="109"/>
                  <a:pt x="83" y="111"/>
                  <a:pt x="79" y="112"/>
                </a:cubicBezTo>
                <a:cubicBezTo>
                  <a:pt x="74" y="114"/>
                  <a:pt x="69" y="115"/>
                  <a:pt x="62" y="115"/>
                </a:cubicBezTo>
                <a:cubicBezTo>
                  <a:pt x="50" y="115"/>
                  <a:pt x="40" y="111"/>
                  <a:pt x="32" y="105"/>
                </a:cubicBezTo>
                <a:cubicBezTo>
                  <a:pt x="23" y="98"/>
                  <a:pt x="18" y="89"/>
                  <a:pt x="16" y="77"/>
                </a:cubicBezTo>
                <a:cubicBezTo>
                  <a:pt x="8" y="77"/>
                  <a:pt x="8" y="77"/>
                  <a:pt x="8" y="77"/>
                </a:cubicBezTo>
                <a:cubicBezTo>
                  <a:pt x="5" y="77"/>
                  <a:pt x="3" y="77"/>
                  <a:pt x="2" y="75"/>
                </a:cubicBezTo>
                <a:cubicBezTo>
                  <a:pt x="0" y="74"/>
                  <a:pt x="0" y="72"/>
                  <a:pt x="0" y="71"/>
                </a:cubicBezTo>
                <a:cubicBezTo>
                  <a:pt x="0" y="69"/>
                  <a:pt x="0" y="69"/>
                  <a:pt x="0" y="69"/>
                </a:cubicBezTo>
                <a:cubicBezTo>
                  <a:pt x="0" y="67"/>
                  <a:pt x="0" y="65"/>
                  <a:pt x="2" y="64"/>
                </a:cubicBezTo>
                <a:cubicBezTo>
                  <a:pt x="3" y="63"/>
                  <a:pt x="5" y="62"/>
                  <a:pt x="8" y="62"/>
                </a:cubicBezTo>
                <a:cubicBezTo>
                  <a:pt x="14" y="62"/>
                  <a:pt x="14" y="62"/>
                  <a:pt x="14" y="62"/>
                </a:cubicBezTo>
                <a:cubicBezTo>
                  <a:pt x="14" y="52"/>
                  <a:pt x="14" y="52"/>
                  <a:pt x="14" y="52"/>
                </a:cubicBezTo>
                <a:lnTo>
                  <a:pt x="8" y="52"/>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21" name="Freeform 97"/>
          <p:cNvSpPr>
            <a:spLocks noEditPoints="1"/>
          </p:cNvSpPr>
          <p:nvPr userDrawn="1"/>
        </p:nvSpPr>
        <p:spPr bwMode="auto">
          <a:xfrm>
            <a:off x="5138886" y="4498181"/>
            <a:ext cx="98847" cy="101204"/>
          </a:xfrm>
          <a:custGeom>
            <a:avLst/>
            <a:gdLst/>
            <a:ahLst/>
            <a:cxnLst>
              <a:cxn ang="0">
                <a:pos x="80" y="74"/>
              </a:cxn>
              <a:cxn ang="0">
                <a:pos x="83" y="65"/>
              </a:cxn>
              <a:cxn ang="0">
                <a:pos x="87" y="55"/>
              </a:cxn>
              <a:cxn ang="0">
                <a:pos x="92" y="46"/>
              </a:cxn>
              <a:cxn ang="0">
                <a:pos x="100" y="43"/>
              </a:cxn>
              <a:cxn ang="0">
                <a:pos x="105" y="44"/>
              </a:cxn>
              <a:cxn ang="0">
                <a:pos x="108" y="47"/>
              </a:cxn>
              <a:cxn ang="0">
                <a:pos x="110" y="49"/>
              </a:cxn>
              <a:cxn ang="0">
                <a:pos x="111" y="50"/>
              </a:cxn>
              <a:cxn ang="0">
                <a:pos x="104" y="70"/>
              </a:cxn>
              <a:cxn ang="0">
                <a:pos x="94" y="87"/>
              </a:cxn>
              <a:cxn ang="0">
                <a:pos x="117" y="107"/>
              </a:cxn>
              <a:cxn ang="0">
                <a:pos x="117" y="108"/>
              </a:cxn>
              <a:cxn ang="0">
                <a:pos x="114" y="112"/>
              </a:cxn>
              <a:cxn ang="0">
                <a:pos x="110" y="116"/>
              </a:cxn>
              <a:cxn ang="0">
                <a:pos x="104" y="117"/>
              </a:cxn>
              <a:cxn ang="0">
                <a:pos x="97" y="116"/>
              </a:cxn>
              <a:cxn ang="0">
                <a:pos x="89" y="110"/>
              </a:cxn>
              <a:cxn ang="0">
                <a:pos x="81" y="102"/>
              </a:cxn>
              <a:cxn ang="0">
                <a:pos x="64" y="114"/>
              </a:cxn>
              <a:cxn ang="0">
                <a:pos x="42" y="118"/>
              </a:cxn>
              <a:cxn ang="0">
                <a:pos x="11" y="110"/>
              </a:cxn>
              <a:cxn ang="0">
                <a:pos x="0" y="84"/>
              </a:cxn>
              <a:cxn ang="0">
                <a:pos x="7" y="64"/>
              </a:cxn>
              <a:cxn ang="0">
                <a:pos x="26" y="52"/>
              </a:cxn>
              <a:cxn ang="0">
                <a:pos x="19" y="42"/>
              </a:cxn>
              <a:cxn ang="0">
                <a:pos x="16" y="30"/>
              </a:cxn>
              <a:cxn ang="0">
                <a:pos x="18" y="18"/>
              </a:cxn>
              <a:cxn ang="0">
                <a:pos x="25" y="9"/>
              </a:cxn>
              <a:cxn ang="0">
                <a:pos x="36" y="3"/>
              </a:cxn>
              <a:cxn ang="0">
                <a:pos x="51" y="0"/>
              </a:cxn>
              <a:cxn ang="0">
                <a:pos x="64" y="2"/>
              </a:cxn>
              <a:cxn ang="0">
                <a:pos x="74" y="8"/>
              </a:cxn>
              <a:cxn ang="0">
                <a:pos x="81" y="17"/>
              </a:cxn>
              <a:cxn ang="0">
                <a:pos x="83" y="28"/>
              </a:cxn>
              <a:cxn ang="0">
                <a:pos x="76" y="44"/>
              </a:cxn>
              <a:cxn ang="0">
                <a:pos x="58" y="55"/>
              </a:cxn>
              <a:cxn ang="0">
                <a:pos x="80" y="74"/>
              </a:cxn>
              <a:cxn ang="0">
                <a:pos x="37" y="63"/>
              </a:cxn>
              <a:cxn ang="0">
                <a:pos x="26" y="70"/>
              </a:cxn>
              <a:cxn ang="0">
                <a:pos x="22" y="82"/>
              </a:cxn>
              <a:cxn ang="0">
                <a:pos x="28" y="96"/>
              </a:cxn>
              <a:cxn ang="0">
                <a:pos x="44" y="101"/>
              </a:cxn>
              <a:cxn ang="0">
                <a:pos x="57" y="98"/>
              </a:cxn>
              <a:cxn ang="0">
                <a:pos x="68" y="90"/>
              </a:cxn>
              <a:cxn ang="0">
                <a:pos x="37" y="63"/>
              </a:cxn>
              <a:cxn ang="0">
                <a:pos x="46" y="46"/>
              </a:cxn>
              <a:cxn ang="0">
                <a:pos x="59" y="39"/>
              </a:cxn>
              <a:cxn ang="0">
                <a:pos x="63" y="30"/>
              </a:cxn>
              <a:cxn ang="0">
                <a:pos x="60" y="21"/>
              </a:cxn>
              <a:cxn ang="0">
                <a:pos x="51" y="17"/>
              </a:cxn>
              <a:cxn ang="0">
                <a:pos x="41" y="21"/>
              </a:cxn>
              <a:cxn ang="0">
                <a:pos x="38" y="30"/>
              </a:cxn>
              <a:cxn ang="0">
                <a:pos x="40" y="39"/>
              </a:cxn>
              <a:cxn ang="0">
                <a:pos x="46" y="46"/>
              </a:cxn>
            </a:cxnLst>
            <a:rect l="0" t="0" r="r" b="b"/>
            <a:pathLst>
              <a:path w="117" h="118">
                <a:moveTo>
                  <a:pt x="80" y="74"/>
                </a:moveTo>
                <a:cubicBezTo>
                  <a:pt x="81" y="71"/>
                  <a:pt x="82" y="68"/>
                  <a:pt x="83" y="65"/>
                </a:cubicBezTo>
                <a:cubicBezTo>
                  <a:pt x="85" y="62"/>
                  <a:pt x="86" y="59"/>
                  <a:pt x="87" y="55"/>
                </a:cubicBezTo>
                <a:cubicBezTo>
                  <a:pt x="89" y="51"/>
                  <a:pt x="90" y="48"/>
                  <a:pt x="92" y="46"/>
                </a:cubicBezTo>
                <a:cubicBezTo>
                  <a:pt x="94" y="44"/>
                  <a:pt x="97" y="43"/>
                  <a:pt x="100" y="43"/>
                </a:cubicBezTo>
                <a:cubicBezTo>
                  <a:pt x="102" y="43"/>
                  <a:pt x="103" y="44"/>
                  <a:pt x="105" y="44"/>
                </a:cubicBezTo>
                <a:cubicBezTo>
                  <a:pt x="106" y="45"/>
                  <a:pt x="107" y="46"/>
                  <a:pt x="108" y="47"/>
                </a:cubicBezTo>
                <a:cubicBezTo>
                  <a:pt x="109" y="47"/>
                  <a:pt x="110" y="48"/>
                  <a:pt x="110" y="49"/>
                </a:cubicBezTo>
                <a:cubicBezTo>
                  <a:pt x="111" y="49"/>
                  <a:pt x="111" y="50"/>
                  <a:pt x="111" y="50"/>
                </a:cubicBezTo>
                <a:cubicBezTo>
                  <a:pt x="109" y="57"/>
                  <a:pt x="107" y="64"/>
                  <a:pt x="104" y="70"/>
                </a:cubicBezTo>
                <a:cubicBezTo>
                  <a:pt x="101" y="76"/>
                  <a:pt x="98" y="81"/>
                  <a:pt x="94" y="87"/>
                </a:cubicBezTo>
                <a:cubicBezTo>
                  <a:pt x="117" y="107"/>
                  <a:pt x="117" y="107"/>
                  <a:pt x="117" y="107"/>
                </a:cubicBezTo>
                <a:cubicBezTo>
                  <a:pt x="117" y="107"/>
                  <a:pt x="117" y="107"/>
                  <a:pt x="117" y="108"/>
                </a:cubicBezTo>
                <a:cubicBezTo>
                  <a:pt x="116" y="110"/>
                  <a:pt x="115" y="111"/>
                  <a:pt x="114" y="112"/>
                </a:cubicBezTo>
                <a:cubicBezTo>
                  <a:pt x="113" y="113"/>
                  <a:pt x="112" y="114"/>
                  <a:pt x="110" y="116"/>
                </a:cubicBezTo>
                <a:cubicBezTo>
                  <a:pt x="108" y="117"/>
                  <a:pt x="106" y="117"/>
                  <a:pt x="104" y="117"/>
                </a:cubicBezTo>
                <a:cubicBezTo>
                  <a:pt x="102" y="117"/>
                  <a:pt x="99" y="117"/>
                  <a:pt x="97" y="116"/>
                </a:cubicBezTo>
                <a:cubicBezTo>
                  <a:pt x="94" y="115"/>
                  <a:pt x="92" y="113"/>
                  <a:pt x="89" y="110"/>
                </a:cubicBezTo>
                <a:cubicBezTo>
                  <a:pt x="81" y="102"/>
                  <a:pt x="81" y="102"/>
                  <a:pt x="81" y="102"/>
                </a:cubicBezTo>
                <a:cubicBezTo>
                  <a:pt x="76" y="107"/>
                  <a:pt x="70" y="111"/>
                  <a:pt x="64" y="114"/>
                </a:cubicBezTo>
                <a:cubicBezTo>
                  <a:pt x="57" y="117"/>
                  <a:pt x="50" y="118"/>
                  <a:pt x="42" y="118"/>
                </a:cubicBezTo>
                <a:cubicBezTo>
                  <a:pt x="29" y="118"/>
                  <a:pt x="19" y="115"/>
                  <a:pt x="11" y="110"/>
                </a:cubicBezTo>
                <a:cubicBezTo>
                  <a:pt x="3" y="104"/>
                  <a:pt x="0" y="95"/>
                  <a:pt x="0" y="84"/>
                </a:cubicBezTo>
                <a:cubicBezTo>
                  <a:pt x="0" y="76"/>
                  <a:pt x="2" y="70"/>
                  <a:pt x="7" y="64"/>
                </a:cubicBezTo>
                <a:cubicBezTo>
                  <a:pt x="11" y="59"/>
                  <a:pt x="18" y="55"/>
                  <a:pt x="26" y="52"/>
                </a:cubicBezTo>
                <a:cubicBezTo>
                  <a:pt x="23" y="49"/>
                  <a:pt x="20" y="46"/>
                  <a:pt x="19" y="42"/>
                </a:cubicBezTo>
                <a:cubicBezTo>
                  <a:pt x="17" y="38"/>
                  <a:pt x="16" y="34"/>
                  <a:pt x="16" y="30"/>
                </a:cubicBezTo>
                <a:cubicBezTo>
                  <a:pt x="16" y="25"/>
                  <a:pt x="16" y="22"/>
                  <a:pt x="18" y="18"/>
                </a:cubicBezTo>
                <a:cubicBezTo>
                  <a:pt x="20" y="14"/>
                  <a:pt x="22" y="11"/>
                  <a:pt x="25" y="9"/>
                </a:cubicBezTo>
                <a:cubicBezTo>
                  <a:pt x="28" y="6"/>
                  <a:pt x="32" y="4"/>
                  <a:pt x="36" y="3"/>
                </a:cubicBezTo>
                <a:cubicBezTo>
                  <a:pt x="41" y="1"/>
                  <a:pt x="46" y="0"/>
                  <a:pt x="51" y="0"/>
                </a:cubicBezTo>
                <a:cubicBezTo>
                  <a:pt x="56" y="0"/>
                  <a:pt x="60" y="1"/>
                  <a:pt x="64" y="2"/>
                </a:cubicBezTo>
                <a:cubicBezTo>
                  <a:pt x="68" y="4"/>
                  <a:pt x="71" y="6"/>
                  <a:pt x="74" y="8"/>
                </a:cubicBezTo>
                <a:cubicBezTo>
                  <a:pt x="77" y="10"/>
                  <a:pt x="79" y="13"/>
                  <a:pt x="81" y="17"/>
                </a:cubicBezTo>
                <a:cubicBezTo>
                  <a:pt x="82" y="20"/>
                  <a:pt x="83" y="24"/>
                  <a:pt x="83" y="28"/>
                </a:cubicBezTo>
                <a:cubicBezTo>
                  <a:pt x="83" y="34"/>
                  <a:pt x="81" y="40"/>
                  <a:pt x="76" y="44"/>
                </a:cubicBezTo>
                <a:cubicBezTo>
                  <a:pt x="72" y="49"/>
                  <a:pt x="66" y="52"/>
                  <a:pt x="58" y="55"/>
                </a:cubicBezTo>
                <a:lnTo>
                  <a:pt x="80" y="74"/>
                </a:lnTo>
                <a:close/>
                <a:moveTo>
                  <a:pt x="37" y="63"/>
                </a:moveTo>
                <a:cubicBezTo>
                  <a:pt x="32" y="64"/>
                  <a:pt x="29" y="67"/>
                  <a:pt x="26" y="70"/>
                </a:cubicBezTo>
                <a:cubicBezTo>
                  <a:pt x="23" y="73"/>
                  <a:pt x="22" y="77"/>
                  <a:pt x="22" y="82"/>
                </a:cubicBezTo>
                <a:cubicBezTo>
                  <a:pt x="22" y="88"/>
                  <a:pt x="24" y="92"/>
                  <a:pt x="28" y="96"/>
                </a:cubicBezTo>
                <a:cubicBezTo>
                  <a:pt x="32" y="99"/>
                  <a:pt x="37" y="101"/>
                  <a:pt x="44" y="101"/>
                </a:cubicBezTo>
                <a:cubicBezTo>
                  <a:pt x="48" y="101"/>
                  <a:pt x="53" y="100"/>
                  <a:pt x="57" y="98"/>
                </a:cubicBezTo>
                <a:cubicBezTo>
                  <a:pt x="61" y="96"/>
                  <a:pt x="64" y="93"/>
                  <a:pt x="68" y="90"/>
                </a:cubicBezTo>
                <a:lnTo>
                  <a:pt x="37" y="63"/>
                </a:lnTo>
                <a:close/>
                <a:moveTo>
                  <a:pt x="46" y="46"/>
                </a:moveTo>
                <a:cubicBezTo>
                  <a:pt x="52" y="44"/>
                  <a:pt x="57" y="42"/>
                  <a:pt x="59" y="39"/>
                </a:cubicBezTo>
                <a:cubicBezTo>
                  <a:pt x="62" y="37"/>
                  <a:pt x="63" y="33"/>
                  <a:pt x="63" y="30"/>
                </a:cubicBezTo>
                <a:cubicBezTo>
                  <a:pt x="63" y="26"/>
                  <a:pt x="62" y="23"/>
                  <a:pt x="60" y="21"/>
                </a:cubicBezTo>
                <a:cubicBezTo>
                  <a:pt x="57" y="18"/>
                  <a:pt x="54" y="17"/>
                  <a:pt x="51" y="17"/>
                </a:cubicBezTo>
                <a:cubicBezTo>
                  <a:pt x="47" y="17"/>
                  <a:pt x="43" y="18"/>
                  <a:pt x="41" y="21"/>
                </a:cubicBezTo>
                <a:cubicBezTo>
                  <a:pt x="39" y="23"/>
                  <a:pt x="38" y="26"/>
                  <a:pt x="38" y="30"/>
                </a:cubicBezTo>
                <a:cubicBezTo>
                  <a:pt x="38" y="33"/>
                  <a:pt x="39" y="36"/>
                  <a:pt x="40" y="39"/>
                </a:cubicBezTo>
                <a:cubicBezTo>
                  <a:pt x="42" y="41"/>
                  <a:pt x="44" y="43"/>
                  <a:pt x="46" y="46"/>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25" name="Freeform 101"/>
          <p:cNvSpPr>
            <a:spLocks noEditPoints="1"/>
          </p:cNvSpPr>
          <p:nvPr userDrawn="1"/>
        </p:nvSpPr>
        <p:spPr bwMode="auto">
          <a:xfrm>
            <a:off x="5369931" y="4500563"/>
            <a:ext cx="79793" cy="95250"/>
          </a:xfrm>
          <a:custGeom>
            <a:avLst/>
            <a:gdLst/>
            <a:ahLst/>
            <a:cxnLst>
              <a:cxn ang="0">
                <a:pos x="47" y="113"/>
              </a:cxn>
              <a:cxn ang="0">
                <a:pos x="27" y="109"/>
              </a:cxn>
              <a:cxn ang="0">
                <a:pos x="12" y="99"/>
              </a:cxn>
              <a:cxn ang="0">
                <a:pos x="3" y="83"/>
              </a:cxn>
              <a:cxn ang="0">
                <a:pos x="0" y="62"/>
              </a:cxn>
              <a:cxn ang="0">
                <a:pos x="0" y="51"/>
              </a:cxn>
              <a:cxn ang="0">
                <a:pos x="3" y="30"/>
              </a:cxn>
              <a:cxn ang="0">
                <a:pos x="12" y="14"/>
              </a:cxn>
              <a:cxn ang="0">
                <a:pos x="27" y="3"/>
              </a:cxn>
              <a:cxn ang="0">
                <a:pos x="47" y="0"/>
              </a:cxn>
              <a:cxn ang="0">
                <a:pos x="67" y="3"/>
              </a:cxn>
              <a:cxn ang="0">
                <a:pos x="82" y="13"/>
              </a:cxn>
              <a:cxn ang="0">
                <a:pos x="92" y="30"/>
              </a:cxn>
              <a:cxn ang="0">
                <a:pos x="95" y="51"/>
              </a:cxn>
              <a:cxn ang="0">
                <a:pos x="95" y="62"/>
              </a:cxn>
              <a:cxn ang="0">
                <a:pos x="92" y="83"/>
              </a:cxn>
              <a:cxn ang="0">
                <a:pos x="82" y="99"/>
              </a:cxn>
              <a:cxn ang="0">
                <a:pos x="67" y="109"/>
              </a:cxn>
              <a:cxn ang="0">
                <a:pos x="47" y="113"/>
              </a:cxn>
              <a:cxn ang="0">
                <a:pos x="47" y="93"/>
              </a:cxn>
              <a:cxn ang="0">
                <a:pos x="64" y="85"/>
              </a:cxn>
              <a:cxn ang="0">
                <a:pos x="70" y="63"/>
              </a:cxn>
              <a:cxn ang="0">
                <a:pos x="70" y="49"/>
              </a:cxn>
              <a:cxn ang="0">
                <a:pos x="64" y="27"/>
              </a:cxn>
              <a:cxn ang="0">
                <a:pos x="47" y="20"/>
              </a:cxn>
              <a:cxn ang="0">
                <a:pos x="30" y="27"/>
              </a:cxn>
              <a:cxn ang="0">
                <a:pos x="25" y="49"/>
              </a:cxn>
              <a:cxn ang="0">
                <a:pos x="25" y="63"/>
              </a:cxn>
              <a:cxn ang="0">
                <a:pos x="30" y="85"/>
              </a:cxn>
              <a:cxn ang="0">
                <a:pos x="47" y="93"/>
              </a:cxn>
            </a:cxnLst>
            <a:rect l="0" t="0" r="r" b="b"/>
            <a:pathLst>
              <a:path w="95" h="113">
                <a:moveTo>
                  <a:pt x="47" y="113"/>
                </a:moveTo>
                <a:cubicBezTo>
                  <a:pt x="40" y="113"/>
                  <a:pt x="33" y="112"/>
                  <a:pt x="27" y="109"/>
                </a:cubicBezTo>
                <a:cubicBezTo>
                  <a:pt x="21" y="107"/>
                  <a:pt x="16" y="104"/>
                  <a:pt x="12" y="99"/>
                </a:cubicBezTo>
                <a:cubicBezTo>
                  <a:pt x="8" y="95"/>
                  <a:pt x="5" y="89"/>
                  <a:pt x="3" y="83"/>
                </a:cubicBezTo>
                <a:cubicBezTo>
                  <a:pt x="1" y="77"/>
                  <a:pt x="0" y="70"/>
                  <a:pt x="0" y="62"/>
                </a:cubicBezTo>
                <a:cubicBezTo>
                  <a:pt x="0" y="51"/>
                  <a:pt x="0" y="51"/>
                  <a:pt x="0" y="51"/>
                </a:cubicBezTo>
                <a:cubicBezTo>
                  <a:pt x="0" y="43"/>
                  <a:pt x="1" y="36"/>
                  <a:pt x="3" y="30"/>
                </a:cubicBezTo>
                <a:cubicBezTo>
                  <a:pt x="5" y="23"/>
                  <a:pt x="8" y="18"/>
                  <a:pt x="12" y="14"/>
                </a:cubicBezTo>
                <a:cubicBezTo>
                  <a:pt x="17" y="9"/>
                  <a:pt x="22" y="6"/>
                  <a:pt x="27" y="3"/>
                </a:cubicBezTo>
                <a:cubicBezTo>
                  <a:pt x="33" y="1"/>
                  <a:pt x="40" y="0"/>
                  <a:pt x="47" y="0"/>
                </a:cubicBezTo>
                <a:cubicBezTo>
                  <a:pt x="55" y="0"/>
                  <a:pt x="61" y="1"/>
                  <a:pt x="67" y="3"/>
                </a:cubicBezTo>
                <a:cubicBezTo>
                  <a:pt x="73" y="6"/>
                  <a:pt x="78" y="9"/>
                  <a:pt x="82" y="13"/>
                </a:cubicBezTo>
                <a:cubicBezTo>
                  <a:pt x="86" y="18"/>
                  <a:pt x="90" y="23"/>
                  <a:pt x="92" y="30"/>
                </a:cubicBezTo>
                <a:cubicBezTo>
                  <a:pt x="94" y="36"/>
                  <a:pt x="95" y="43"/>
                  <a:pt x="95" y="51"/>
                </a:cubicBezTo>
                <a:cubicBezTo>
                  <a:pt x="95" y="62"/>
                  <a:pt x="95" y="62"/>
                  <a:pt x="95" y="62"/>
                </a:cubicBezTo>
                <a:cubicBezTo>
                  <a:pt x="95" y="69"/>
                  <a:pt x="94" y="77"/>
                  <a:pt x="92" y="83"/>
                </a:cubicBezTo>
                <a:cubicBezTo>
                  <a:pt x="90" y="89"/>
                  <a:pt x="86" y="95"/>
                  <a:pt x="82" y="99"/>
                </a:cubicBezTo>
                <a:cubicBezTo>
                  <a:pt x="78" y="104"/>
                  <a:pt x="73" y="107"/>
                  <a:pt x="67" y="109"/>
                </a:cubicBezTo>
                <a:cubicBezTo>
                  <a:pt x="61" y="112"/>
                  <a:pt x="55" y="113"/>
                  <a:pt x="47" y="113"/>
                </a:cubicBezTo>
                <a:close/>
                <a:moveTo>
                  <a:pt x="47" y="93"/>
                </a:moveTo>
                <a:cubicBezTo>
                  <a:pt x="55" y="93"/>
                  <a:pt x="60" y="90"/>
                  <a:pt x="64" y="85"/>
                </a:cubicBezTo>
                <a:cubicBezTo>
                  <a:pt x="68" y="80"/>
                  <a:pt x="70" y="73"/>
                  <a:pt x="70" y="63"/>
                </a:cubicBezTo>
                <a:cubicBezTo>
                  <a:pt x="70" y="49"/>
                  <a:pt x="70" y="49"/>
                  <a:pt x="70" y="49"/>
                </a:cubicBezTo>
                <a:cubicBezTo>
                  <a:pt x="70" y="40"/>
                  <a:pt x="68" y="32"/>
                  <a:pt x="64" y="27"/>
                </a:cubicBezTo>
                <a:cubicBezTo>
                  <a:pt x="60" y="22"/>
                  <a:pt x="55" y="20"/>
                  <a:pt x="47" y="20"/>
                </a:cubicBezTo>
                <a:cubicBezTo>
                  <a:pt x="40" y="20"/>
                  <a:pt x="34" y="22"/>
                  <a:pt x="30" y="27"/>
                </a:cubicBezTo>
                <a:cubicBezTo>
                  <a:pt x="27" y="32"/>
                  <a:pt x="25" y="39"/>
                  <a:pt x="25" y="49"/>
                </a:cubicBezTo>
                <a:cubicBezTo>
                  <a:pt x="25" y="63"/>
                  <a:pt x="25" y="63"/>
                  <a:pt x="25" y="63"/>
                </a:cubicBezTo>
                <a:cubicBezTo>
                  <a:pt x="25" y="73"/>
                  <a:pt x="27" y="80"/>
                  <a:pt x="30" y="85"/>
                </a:cubicBezTo>
                <a:cubicBezTo>
                  <a:pt x="34" y="90"/>
                  <a:pt x="40" y="93"/>
                  <a:pt x="47" y="93"/>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29" name="Freeform 105"/>
          <p:cNvSpPr>
            <a:spLocks/>
          </p:cNvSpPr>
          <p:nvPr userDrawn="1"/>
        </p:nvSpPr>
        <p:spPr bwMode="auto">
          <a:xfrm>
            <a:off x="5591441" y="4500563"/>
            <a:ext cx="71456" cy="94059"/>
          </a:xfrm>
          <a:custGeom>
            <a:avLst/>
            <a:gdLst/>
            <a:ahLst/>
            <a:cxnLst>
              <a:cxn ang="0">
                <a:pos x="23" y="91"/>
              </a:cxn>
              <a:cxn ang="0">
                <a:pos x="37" y="91"/>
              </a:cxn>
              <a:cxn ang="0">
                <a:pos x="51" y="91"/>
              </a:cxn>
              <a:cxn ang="0">
                <a:pos x="64" y="91"/>
              </a:cxn>
              <a:cxn ang="0">
                <a:pos x="73" y="91"/>
              </a:cxn>
              <a:cxn ang="0">
                <a:pos x="82" y="93"/>
              </a:cxn>
              <a:cxn ang="0">
                <a:pos x="84" y="100"/>
              </a:cxn>
              <a:cxn ang="0">
                <a:pos x="84" y="101"/>
              </a:cxn>
              <a:cxn ang="0">
                <a:pos x="82" y="108"/>
              </a:cxn>
              <a:cxn ang="0">
                <a:pos x="73" y="111"/>
              </a:cxn>
              <a:cxn ang="0">
                <a:pos x="15" y="111"/>
              </a:cxn>
              <a:cxn ang="0">
                <a:pos x="4" y="108"/>
              </a:cxn>
              <a:cxn ang="0">
                <a:pos x="0" y="98"/>
              </a:cxn>
              <a:cxn ang="0">
                <a:pos x="0" y="93"/>
              </a:cxn>
              <a:cxn ang="0">
                <a:pos x="3" y="79"/>
              </a:cxn>
              <a:cxn ang="0">
                <a:pos x="11" y="69"/>
              </a:cxn>
              <a:cxn ang="0">
                <a:pos x="22" y="61"/>
              </a:cxn>
              <a:cxn ang="0">
                <a:pos x="34" y="55"/>
              </a:cxn>
              <a:cxn ang="0">
                <a:pos x="43" y="50"/>
              </a:cxn>
              <a:cxn ang="0">
                <a:pos x="51" y="46"/>
              </a:cxn>
              <a:cxn ang="0">
                <a:pos x="57" y="41"/>
              </a:cxn>
              <a:cxn ang="0">
                <a:pos x="59" y="34"/>
              </a:cxn>
              <a:cxn ang="0">
                <a:pos x="54" y="24"/>
              </a:cxn>
              <a:cxn ang="0">
                <a:pos x="40" y="20"/>
              </a:cxn>
              <a:cxn ang="0">
                <a:pos x="31" y="21"/>
              </a:cxn>
              <a:cxn ang="0">
                <a:pos x="24" y="26"/>
              </a:cxn>
              <a:cxn ang="0">
                <a:pos x="20" y="32"/>
              </a:cxn>
              <a:cxn ang="0">
                <a:pos x="17" y="39"/>
              </a:cxn>
              <a:cxn ang="0">
                <a:pos x="14" y="39"/>
              </a:cxn>
              <a:cxn ang="0">
                <a:pos x="9" y="38"/>
              </a:cxn>
              <a:cxn ang="0">
                <a:pos x="3" y="35"/>
              </a:cxn>
              <a:cxn ang="0">
                <a:pos x="1" y="27"/>
              </a:cxn>
              <a:cxn ang="0">
                <a:pos x="3" y="17"/>
              </a:cxn>
              <a:cxn ang="0">
                <a:pos x="11" y="9"/>
              </a:cxn>
              <a:cxn ang="0">
                <a:pos x="24" y="2"/>
              </a:cxn>
              <a:cxn ang="0">
                <a:pos x="42" y="0"/>
              </a:cxn>
              <a:cxn ang="0">
                <a:pos x="72" y="9"/>
              </a:cxn>
              <a:cxn ang="0">
                <a:pos x="83" y="34"/>
              </a:cxn>
              <a:cxn ang="0">
                <a:pos x="80" y="46"/>
              </a:cxn>
              <a:cxn ang="0">
                <a:pos x="73" y="56"/>
              </a:cxn>
              <a:cxn ang="0">
                <a:pos x="63" y="62"/>
              </a:cxn>
              <a:cxn ang="0">
                <a:pos x="52" y="68"/>
              </a:cxn>
              <a:cxn ang="0">
                <a:pos x="41" y="72"/>
              </a:cxn>
              <a:cxn ang="0">
                <a:pos x="33" y="77"/>
              </a:cxn>
              <a:cxn ang="0">
                <a:pos x="26" y="83"/>
              </a:cxn>
              <a:cxn ang="0">
                <a:pos x="23" y="91"/>
              </a:cxn>
            </a:cxnLst>
            <a:rect l="0" t="0" r="r" b="b"/>
            <a:pathLst>
              <a:path w="84" h="111">
                <a:moveTo>
                  <a:pt x="23" y="91"/>
                </a:moveTo>
                <a:cubicBezTo>
                  <a:pt x="27" y="91"/>
                  <a:pt x="32" y="91"/>
                  <a:pt x="37" y="91"/>
                </a:cubicBezTo>
                <a:cubicBezTo>
                  <a:pt x="42" y="91"/>
                  <a:pt x="47" y="91"/>
                  <a:pt x="51" y="91"/>
                </a:cubicBezTo>
                <a:cubicBezTo>
                  <a:pt x="56" y="91"/>
                  <a:pt x="60" y="91"/>
                  <a:pt x="64" y="91"/>
                </a:cubicBezTo>
                <a:cubicBezTo>
                  <a:pt x="68" y="91"/>
                  <a:pt x="71" y="91"/>
                  <a:pt x="73" y="91"/>
                </a:cubicBezTo>
                <a:cubicBezTo>
                  <a:pt x="77" y="91"/>
                  <a:pt x="80" y="91"/>
                  <a:pt x="82" y="93"/>
                </a:cubicBezTo>
                <a:cubicBezTo>
                  <a:pt x="83" y="95"/>
                  <a:pt x="84" y="97"/>
                  <a:pt x="84" y="100"/>
                </a:cubicBezTo>
                <a:cubicBezTo>
                  <a:pt x="84" y="101"/>
                  <a:pt x="84" y="101"/>
                  <a:pt x="84" y="101"/>
                </a:cubicBezTo>
                <a:cubicBezTo>
                  <a:pt x="84" y="104"/>
                  <a:pt x="83" y="107"/>
                  <a:pt x="82" y="108"/>
                </a:cubicBezTo>
                <a:cubicBezTo>
                  <a:pt x="80" y="110"/>
                  <a:pt x="77" y="111"/>
                  <a:pt x="73" y="111"/>
                </a:cubicBezTo>
                <a:cubicBezTo>
                  <a:pt x="15" y="111"/>
                  <a:pt x="15" y="111"/>
                  <a:pt x="15" y="111"/>
                </a:cubicBezTo>
                <a:cubicBezTo>
                  <a:pt x="10" y="111"/>
                  <a:pt x="6" y="110"/>
                  <a:pt x="4" y="108"/>
                </a:cubicBezTo>
                <a:cubicBezTo>
                  <a:pt x="1" y="107"/>
                  <a:pt x="0" y="103"/>
                  <a:pt x="0" y="98"/>
                </a:cubicBezTo>
                <a:cubicBezTo>
                  <a:pt x="0" y="93"/>
                  <a:pt x="0" y="93"/>
                  <a:pt x="0" y="93"/>
                </a:cubicBezTo>
                <a:cubicBezTo>
                  <a:pt x="0" y="88"/>
                  <a:pt x="1" y="83"/>
                  <a:pt x="3" y="79"/>
                </a:cubicBezTo>
                <a:cubicBezTo>
                  <a:pt x="5" y="75"/>
                  <a:pt x="8" y="72"/>
                  <a:pt x="11" y="69"/>
                </a:cubicBezTo>
                <a:cubicBezTo>
                  <a:pt x="15" y="66"/>
                  <a:pt x="18" y="63"/>
                  <a:pt x="22" y="61"/>
                </a:cubicBezTo>
                <a:cubicBezTo>
                  <a:pt x="26" y="59"/>
                  <a:pt x="30" y="56"/>
                  <a:pt x="34" y="55"/>
                </a:cubicBezTo>
                <a:cubicBezTo>
                  <a:pt x="37" y="53"/>
                  <a:pt x="40" y="52"/>
                  <a:pt x="43" y="50"/>
                </a:cubicBezTo>
                <a:cubicBezTo>
                  <a:pt x="46" y="49"/>
                  <a:pt x="49" y="47"/>
                  <a:pt x="51" y="46"/>
                </a:cubicBezTo>
                <a:cubicBezTo>
                  <a:pt x="54" y="44"/>
                  <a:pt x="55" y="43"/>
                  <a:pt x="57" y="41"/>
                </a:cubicBezTo>
                <a:cubicBezTo>
                  <a:pt x="58" y="39"/>
                  <a:pt x="59" y="37"/>
                  <a:pt x="59" y="34"/>
                </a:cubicBezTo>
                <a:cubicBezTo>
                  <a:pt x="59" y="30"/>
                  <a:pt x="57" y="26"/>
                  <a:pt x="54" y="24"/>
                </a:cubicBezTo>
                <a:cubicBezTo>
                  <a:pt x="51" y="21"/>
                  <a:pt x="46" y="20"/>
                  <a:pt x="40" y="20"/>
                </a:cubicBezTo>
                <a:cubicBezTo>
                  <a:pt x="37" y="20"/>
                  <a:pt x="34" y="20"/>
                  <a:pt x="31" y="21"/>
                </a:cubicBezTo>
                <a:cubicBezTo>
                  <a:pt x="29" y="22"/>
                  <a:pt x="26" y="24"/>
                  <a:pt x="24" y="26"/>
                </a:cubicBezTo>
                <a:cubicBezTo>
                  <a:pt x="22" y="27"/>
                  <a:pt x="21" y="29"/>
                  <a:pt x="20" y="32"/>
                </a:cubicBezTo>
                <a:cubicBezTo>
                  <a:pt x="18" y="34"/>
                  <a:pt x="18" y="36"/>
                  <a:pt x="17" y="39"/>
                </a:cubicBezTo>
                <a:cubicBezTo>
                  <a:pt x="17" y="39"/>
                  <a:pt x="16" y="39"/>
                  <a:pt x="14" y="39"/>
                </a:cubicBezTo>
                <a:cubicBezTo>
                  <a:pt x="13" y="39"/>
                  <a:pt x="11" y="39"/>
                  <a:pt x="9" y="38"/>
                </a:cubicBezTo>
                <a:cubicBezTo>
                  <a:pt x="7" y="37"/>
                  <a:pt x="5" y="36"/>
                  <a:pt x="3" y="35"/>
                </a:cubicBezTo>
                <a:cubicBezTo>
                  <a:pt x="2" y="33"/>
                  <a:pt x="1" y="31"/>
                  <a:pt x="1" y="27"/>
                </a:cubicBezTo>
                <a:cubicBezTo>
                  <a:pt x="1" y="24"/>
                  <a:pt x="2" y="21"/>
                  <a:pt x="3" y="17"/>
                </a:cubicBezTo>
                <a:cubicBezTo>
                  <a:pt x="5" y="14"/>
                  <a:pt x="8" y="11"/>
                  <a:pt x="11" y="9"/>
                </a:cubicBezTo>
                <a:cubicBezTo>
                  <a:pt x="15" y="6"/>
                  <a:pt x="19" y="4"/>
                  <a:pt x="24" y="2"/>
                </a:cubicBezTo>
                <a:cubicBezTo>
                  <a:pt x="29" y="1"/>
                  <a:pt x="35" y="0"/>
                  <a:pt x="42" y="0"/>
                </a:cubicBezTo>
                <a:cubicBezTo>
                  <a:pt x="55" y="0"/>
                  <a:pt x="65" y="3"/>
                  <a:pt x="72" y="9"/>
                </a:cubicBezTo>
                <a:cubicBezTo>
                  <a:pt x="79" y="15"/>
                  <a:pt x="83" y="23"/>
                  <a:pt x="83" y="34"/>
                </a:cubicBezTo>
                <a:cubicBezTo>
                  <a:pt x="83" y="39"/>
                  <a:pt x="82" y="43"/>
                  <a:pt x="80" y="46"/>
                </a:cubicBezTo>
                <a:cubicBezTo>
                  <a:pt x="78" y="50"/>
                  <a:pt x="76" y="53"/>
                  <a:pt x="73" y="56"/>
                </a:cubicBezTo>
                <a:cubicBezTo>
                  <a:pt x="70" y="58"/>
                  <a:pt x="67" y="60"/>
                  <a:pt x="63" y="62"/>
                </a:cubicBezTo>
                <a:cubicBezTo>
                  <a:pt x="60" y="64"/>
                  <a:pt x="56" y="66"/>
                  <a:pt x="52" y="68"/>
                </a:cubicBezTo>
                <a:cubicBezTo>
                  <a:pt x="48" y="69"/>
                  <a:pt x="44" y="71"/>
                  <a:pt x="41" y="72"/>
                </a:cubicBezTo>
                <a:cubicBezTo>
                  <a:pt x="38" y="74"/>
                  <a:pt x="35" y="75"/>
                  <a:pt x="33" y="77"/>
                </a:cubicBezTo>
                <a:cubicBezTo>
                  <a:pt x="30" y="79"/>
                  <a:pt x="28" y="81"/>
                  <a:pt x="26" y="83"/>
                </a:cubicBezTo>
                <a:cubicBezTo>
                  <a:pt x="25" y="85"/>
                  <a:pt x="24" y="88"/>
                  <a:pt x="23" y="9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33" name="Freeform 109"/>
          <p:cNvSpPr>
            <a:spLocks/>
          </p:cNvSpPr>
          <p:nvPr userDrawn="1"/>
        </p:nvSpPr>
        <p:spPr bwMode="auto">
          <a:xfrm>
            <a:off x="5801050" y="4507706"/>
            <a:ext cx="84557" cy="84534"/>
          </a:xfrm>
          <a:custGeom>
            <a:avLst/>
            <a:gdLst/>
            <a:ahLst/>
            <a:cxnLst>
              <a:cxn ang="0">
                <a:pos x="72" y="7"/>
              </a:cxn>
              <a:cxn ang="0">
                <a:pos x="49" y="30"/>
              </a:cxn>
              <a:cxn ang="0">
                <a:pos x="26" y="7"/>
              </a:cxn>
              <a:cxn ang="0">
                <a:pos x="7" y="6"/>
              </a:cxn>
              <a:cxn ang="0">
                <a:pos x="6" y="7"/>
              </a:cxn>
              <a:cxn ang="0">
                <a:pos x="7" y="26"/>
              </a:cxn>
              <a:cxn ang="0">
                <a:pos x="30" y="49"/>
              </a:cxn>
              <a:cxn ang="0">
                <a:pos x="7" y="72"/>
              </a:cxn>
              <a:cxn ang="0">
                <a:pos x="6" y="92"/>
              </a:cxn>
              <a:cxn ang="0">
                <a:pos x="7" y="93"/>
              </a:cxn>
              <a:cxn ang="0">
                <a:pos x="26" y="92"/>
              </a:cxn>
              <a:cxn ang="0">
                <a:pos x="49" y="68"/>
              </a:cxn>
              <a:cxn ang="0">
                <a:pos x="72" y="92"/>
              </a:cxn>
              <a:cxn ang="0">
                <a:pos x="92" y="93"/>
              </a:cxn>
              <a:cxn ang="0">
                <a:pos x="93" y="92"/>
              </a:cxn>
              <a:cxn ang="0">
                <a:pos x="91" y="73"/>
              </a:cxn>
              <a:cxn ang="0">
                <a:pos x="68" y="49"/>
              </a:cxn>
              <a:cxn ang="0">
                <a:pos x="91" y="26"/>
              </a:cxn>
              <a:cxn ang="0">
                <a:pos x="93" y="7"/>
              </a:cxn>
              <a:cxn ang="0">
                <a:pos x="92" y="6"/>
              </a:cxn>
              <a:cxn ang="0">
                <a:pos x="72" y="7"/>
              </a:cxn>
            </a:cxnLst>
            <a:rect l="0" t="0" r="r" b="b"/>
            <a:pathLst>
              <a:path w="99" h="99">
                <a:moveTo>
                  <a:pt x="72" y="7"/>
                </a:moveTo>
                <a:cubicBezTo>
                  <a:pt x="49" y="30"/>
                  <a:pt x="49" y="30"/>
                  <a:pt x="49" y="30"/>
                </a:cubicBezTo>
                <a:cubicBezTo>
                  <a:pt x="26" y="7"/>
                  <a:pt x="26" y="7"/>
                  <a:pt x="26" y="7"/>
                </a:cubicBezTo>
                <a:cubicBezTo>
                  <a:pt x="19" y="0"/>
                  <a:pt x="12" y="0"/>
                  <a:pt x="7" y="6"/>
                </a:cubicBezTo>
                <a:cubicBezTo>
                  <a:pt x="6" y="7"/>
                  <a:pt x="6" y="7"/>
                  <a:pt x="6" y="7"/>
                </a:cubicBezTo>
                <a:cubicBezTo>
                  <a:pt x="0" y="12"/>
                  <a:pt x="0" y="19"/>
                  <a:pt x="7" y="26"/>
                </a:cubicBezTo>
                <a:cubicBezTo>
                  <a:pt x="30" y="49"/>
                  <a:pt x="30" y="49"/>
                  <a:pt x="30" y="49"/>
                </a:cubicBezTo>
                <a:cubicBezTo>
                  <a:pt x="7" y="72"/>
                  <a:pt x="7" y="72"/>
                  <a:pt x="7" y="72"/>
                </a:cubicBezTo>
                <a:cubicBezTo>
                  <a:pt x="0" y="80"/>
                  <a:pt x="0" y="86"/>
                  <a:pt x="6" y="92"/>
                </a:cubicBezTo>
                <a:cubicBezTo>
                  <a:pt x="7" y="93"/>
                  <a:pt x="7" y="93"/>
                  <a:pt x="7" y="93"/>
                </a:cubicBezTo>
                <a:cubicBezTo>
                  <a:pt x="12" y="98"/>
                  <a:pt x="19" y="99"/>
                  <a:pt x="26" y="92"/>
                </a:cubicBezTo>
                <a:cubicBezTo>
                  <a:pt x="49" y="68"/>
                  <a:pt x="49" y="68"/>
                  <a:pt x="49" y="68"/>
                </a:cubicBezTo>
                <a:cubicBezTo>
                  <a:pt x="72" y="92"/>
                  <a:pt x="72" y="92"/>
                  <a:pt x="72" y="92"/>
                </a:cubicBezTo>
                <a:cubicBezTo>
                  <a:pt x="80" y="99"/>
                  <a:pt x="86" y="98"/>
                  <a:pt x="92" y="93"/>
                </a:cubicBezTo>
                <a:cubicBezTo>
                  <a:pt x="93" y="92"/>
                  <a:pt x="93" y="92"/>
                  <a:pt x="93" y="92"/>
                </a:cubicBezTo>
                <a:cubicBezTo>
                  <a:pt x="98" y="86"/>
                  <a:pt x="99" y="80"/>
                  <a:pt x="91" y="73"/>
                </a:cubicBezTo>
                <a:cubicBezTo>
                  <a:pt x="68" y="49"/>
                  <a:pt x="68" y="49"/>
                  <a:pt x="68" y="49"/>
                </a:cubicBezTo>
                <a:cubicBezTo>
                  <a:pt x="91" y="26"/>
                  <a:pt x="91" y="26"/>
                  <a:pt x="91" y="26"/>
                </a:cubicBezTo>
                <a:cubicBezTo>
                  <a:pt x="99" y="19"/>
                  <a:pt x="98" y="12"/>
                  <a:pt x="93" y="7"/>
                </a:cubicBezTo>
                <a:cubicBezTo>
                  <a:pt x="92" y="6"/>
                  <a:pt x="92" y="6"/>
                  <a:pt x="92" y="6"/>
                </a:cubicBezTo>
                <a:cubicBezTo>
                  <a:pt x="86" y="0"/>
                  <a:pt x="80" y="0"/>
                  <a:pt x="72" y="7"/>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37" name="Freeform 113"/>
          <p:cNvSpPr>
            <a:spLocks/>
          </p:cNvSpPr>
          <p:nvPr userDrawn="1"/>
        </p:nvSpPr>
        <p:spPr bwMode="auto">
          <a:xfrm>
            <a:off x="6020177" y="4499372"/>
            <a:ext cx="80984" cy="95250"/>
          </a:xfrm>
          <a:custGeom>
            <a:avLst/>
            <a:gdLst/>
            <a:ahLst/>
            <a:cxnLst>
              <a:cxn ang="0">
                <a:pos x="37" y="93"/>
              </a:cxn>
              <a:cxn ang="0">
                <a:pos x="83" y="93"/>
              </a:cxn>
              <a:cxn ang="0">
                <a:pos x="91" y="95"/>
              </a:cxn>
              <a:cxn ang="0">
                <a:pos x="94" y="102"/>
              </a:cxn>
              <a:cxn ang="0">
                <a:pos x="94" y="103"/>
              </a:cxn>
              <a:cxn ang="0">
                <a:pos x="91" y="110"/>
              </a:cxn>
              <a:cxn ang="0">
                <a:pos x="83" y="112"/>
              </a:cxn>
              <a:cxn ang="0">
                <a:pos x="11" y="112"/>
              </a:cxn>
              <a:cxn ang="0">
                <a:pos x="3" y="110"/>
              </a:cxn>
              <a:cxn ang="0">
                <a:pos x="0" y="103"/>
              </a:cxn>
              <a:cxn ang="0">
                <a:pos x="0" y="102"/>
              </a:cxn>
              <a:cxn ang="0">
                <a:pos x="11" y="93"/>
              </a:cxn>
              <a:cxn ang="0">
                <a:pos x="15" y="93"/>
              </a:cxn>
              <a:cxn ang="0">
                <a:pos x="19" y="70"/>
              </a:cxn>
              <a:cxn ang="0">
                <a:pos x="12" y="70"/>
              </a:cxn>
              <a:cxn ang="0">
                <a:pos x="6" y="68"/>
              </a:cxn>
              <a:cxn ang="0">
                <a:pos x="4" y="62"/>
              </a:cxn>
              <a:cxn ang="0">
                <a:pos x="4" y="60"/>
              </a:cxn>
              <a:cxn ang="0">
                <a:pos x="6" y="54"/>
              </a:cxn>
              <a:cxn ang="0">
                <a:pos x="12" y="52"/>
              </a:cxn>
              <a:cxn ang="0">
                <a:pos x="22" y="52"/>
              </a:cxn>
              <a:cxn ang="0">
                <a:pos x="26" y="34"/>
              </a:cxn>
              <a:cxn ang="0">
                <a:pos x="38" y="9"/>
              </a:cxn>
              <a:cxn ang="0">
                <a:pos x="63" y="0"/>
              </a:cxn>
              <a:cxn ang="0">
                <a:pos x="77" y="2"/>
              </a:cxn>
              <a:cxn ang="0">
                <a:pos x="86" y="7"/>
              </a:cxn>
              <a:cxn ang="0">
                <a:pos x="93" y="14"/>
              </a:cxn>
              <a:cxn ang="0">
                <a:pos x="95" y="23"/>
              </a:cxn>
              <a:cxn ang="0">
                <a:pos x="93" y="30"/>
              </a:cxn>
              <a:cxn ang="0">
                <a:pos x="88" y="34"/>
              </a:cxn>
              <a:cxn ang="0">
                <a:pos x="83" y="35"/>
              </a:cxn>
              <a:cxn ang="0">
                <a:pos x="81" y="35"/>
              </a:cxn>
              <a:cxn ang="0">
                <a:pos x="75" y="24"/>
              </a:cxn>
              <a:cxn ang="0">
                <a:pos x="64" y="20"/>
              </a:cxn>
              <a:cxn ang="0">
                <a:pos x="52" y="24"/>
              </a:cxn>
              <a:cxn ang="0">
                <a:pos x="47" y="37"/>
              </a:cxn>
              <a:cxn ang="0">
                <a:pos x="44" y="52"/>
              </a:cxn>
              <a:cxn ang="0">
                <a:pos x="66" y="52"/>
              </a:cxn>
              <a:cxn ang="0">
                <a:pos x="73" y="54"/>
              </a:cxn>
              <a:cxn ang="0">
                <a:pos x="75" y="60"/>
              </a:cxn>
              <a:cxn ang="0">
                <a:pos x="75" y="62"/>
              </a:cxn>
              <a:cxn ang="0">
                <a:pos x="73" y="68"/>
              </a:cxn>
              <a:cxn ang="0">
                <a:pos x="66" y="70"/>
              </a:cxn>
              <a:cxn ang="0">
                <a:pos x="41" y="70"/>
              </a:cxn>
              <a:cxn ang="0">
                <a:pos x="37" y="93"/>
              </a:cxn>
            </a:cxnLst>
            <a:rect l="0" t="0" r="r" b="b"/>
            <a:pathLst>
              <a:path w="95" h="112">
                <a:moveTo>
                  <a:pt x="37" y="93"/>
                </a:moveTo>
                <a:cubicBezTo>
                  <a:pt x="83" y="93"/>
                  <a:pt x="83" y="93"/>
                  <a:pt x="83" y="93"/>
                </a:cubicBezTo>
                <a:cubicBezTo>
                  <a:pt x="87" y="93"/>
                  <a:pt x="89" y="94"/>
                  <a:pt x="91" y="95"/>
                </a:cubicBezTo>
                <a:cubicBezTo>
                  <a:pt x="93" y="96"/>
                  <a:pt x="94" y="99"/>
                  <a:pt x="94" y="102"/>
                </a:cubicBezTo>
                <a:cubicBezTo>
                  <a:pt x="94" y="103"/>
                  <a:pt x="94" y="103"/>
                  <a:pt x="94" y="103"/>
                </a:cubicBezTo>
                <a:cubicBezTo>
                  <a:pt x="94" y="106"/>
                  <a:pt x="93" y="109"/>
                  <a:pt x="91" y="110"/>
                </a:cubicBezTo>
                <a:cubicBezTo>
                  <a:pt x="89" y="112"/>
                  <a:pt x="87" y="112"/>
                  <a:pt x="83" y="112"/>
                </a:cubicBezTo>
                <a:cubicBezTo>
                  <a:pt x="11" y="112"/>
                  <a:pt x="11" y="112"/>
                  <a:pt x="11" y="112"/>
                </a:cubicBezTo>
                <a:cubicBezTo>
                  <a:pt x="7" y="112"/>
                  <a:pt x="4" y="112"/>
                  <a:pt x="3" y="110"/>
                </a:cubicBezTo>
                <a:cubicBezTo>
                  <a:pt x="1" y="109"/>
                  <a:pt x="0" y="106"/>
                  <a:pt x="0" y="103"/>
                </a:cubicBezTo>
                <a:cubicBezTo>
                  <a:pt x="0" y="102"/>
                  <a:pt x="0" y="102"/>
                  <a:pt x="0" y="102"/>
                </a:cubicBezTo>
                <a:cubicBezTo>
                  <a:pt x="0" y="96"/>
                  <a:pt x="4" y="93"/>
                  <a:pt x="11" y="93"/>
                </a:cubicBezTo>
                <a:cubicBezTo>
                  <a:pt x="15" y="93"/>
                  <a:pt x="15" y="93"/>
                  <a:pt x="15" y="93"/>
                </a:cubicBezTo>
                <a:cubicBezTo>
                  <a:pt x="19" y="70"/>
                  <a:pt x="19" y="70"/>
                  <a:pt x="19" y="70"/>
                </a:cubicBezTo>
                <a:cubicBezTo>
                  <a:pt x="12" y="70"/>
                  <a:pt x="12" y="70"/>
                  <a:pt x="12" y="70"/>
                </a:cubicBezTo>
                <a:cubicBezTo>
                  <a:pt x="10" y="70"/>
                  <a:pt x="7" y="69"/>
                  <a:pt x="6" y="68"/>
                </a:cubicBezTo>
                <a:cubicBezTo>
                  <a:pt x="4" y="67"/>
                  <a:pt x="4" y="65"/>
                  <a:pt x="4" y="62"/>
                </a:cubicBezTo>
                <a:cubicBezTo>
                  <a:pt x="4" y="60"/>
                  <a:pt x="4" y="60"/>
                  <a:pt x="4" y="60"/>
                </a:cubicBezTo>
                <a:cubicBezTo>
                  <a:pt x="4" y="58"/>
                  <a:pt x="4" y="56"/>
                  <a:pt x="6" y="54"/>
                </a:cubicBezTo>
                <a:cubicBezTo>
                  <a:pt x="7" y="53"/>
                  <a:pt x="10" y="52"/>
                  <a:pt x="12" y="52"/>
                </a:cubicBezTo>
                <a:cubicBezTo>
                  <a:pt x="22" y="52"/>
                  <a:pt x="22" y="52"/>
                  <a:pt x="22" y="52"/>
                </a:cubicBezTo>
                <a:cubicBezTo>
                  <a:pt x="26" y="34"/>
                  <a:pt x="26" y="34"/>
                  <a:pt x="26" y="34"/>
                </a:cubicBezTo>
                <a:cubicBezTo>
                  <a:pt x="28" y="23"/>
                  <a:pt x="32" y="14"/>
                  <a:pt x="38" y="9"/>
                </a:cubicBezTo>
                <a:cubicBezTo>
                  <a:pt x="44" y="3"/>
                  <a:pt x="53" y="0"/>
                  <a:pt x="63" y="0"/>
                </a:cubicBezTo>
                <a:cubicBezTo>
                  <a:pt x="68" y="0"/>
                  <a:pt x="73" y="1"/>
                  <a:pt x="77" y="2"/>
                </a:cubicBezTo>
                <a:cubicBezTo>
                  <a:pt x="81" y="3"/>
                  <a:pt x="84" y="5"/>
                  <a:pt x="86" y="7"/>
                </a:cubicBezTo>
                <a:cubicBezTo>
                  <a:pt x="89" y="9"/>
                  <a:pt x="91" y="12"/>
                  <a:pt x="93" y="14"/>
                </a:cubicBezTo>
                <a:cubicBezTo>
                  <a:pt x="94" y="17"/>
                  <a:pt x="95" y="20"/>
                  <a:pt x="95" y="23"/>
                </a:cubicBezTo>
                <a:cubicBezTo>
                  <a:pt x="95" y="26"/>
                  <a:pt x="94" y="29"/>
                  <a:pt x="93" y="30"/>
                </a:cubicBezTo>
                <a:cubicBezTo>
                  <a:pt x="91" y="32"/>
                  <a:pt x="90" y="33"/>
                  <a:pt x="88" y="34"/>
                </a:cubicBezTo>
                <a:cubicBezTo>
                  <a:pt x="86" y="34"/>
                  <a:pt x="84" y="35"/>
                  <a:pt x="83" y="35"/>
                </a:cubicBezTo>
                <a:cubicBezTo>
                  <a:pt x="82" y="35"/>
                  <a:pt x="81" y="35"/>
                  <a:pt x="81" y="35"/>
                </a:cubicBezTo>
                <a:cubicBezTo>
                  <a:pt x="80" y="30"/>
                  <a:pt x="78" y="26"/>
                  <a:pt x="75" y="24"/>
                </a:cubicBezTo>
                <a:cubicBezTo>
                  <a:pt x="73" y="21"/>
                  <a:pt x="69" y="20"/>
                  <a:pt x="64" y="20"/>
                </a:cubicBezTo>
                <a:cubicBezTo>
                  <a:pt x="59" y="20"/>
                  <a:pt x="55" y="21"/>
                  <a:pt x="52" y="24"/>
                </a:cubicBezTo>
                <a:cubicBezTo>
                  <a:pt x="50" y="26"/>
                  <a:pt x="48" y="31"/>
                  <a:pt x="47" y="37"/>
                </a:cubicBezTo>
                <a:cubicBezTo>
                  <a:pt x="44" y="52"/>
                  <a:pt x="44" y="52"/>
                  <a:pt x="44" y="52"/>
                </a:cubicBezTo>
                <a:cubicBezTo>
                  <a:pt x="66" y="52"/>
                  <a:pt x="66" y="52"/>
                  <a:pt x="66" y="52"/>
                </a:cubicBezTo>
                <a:cubicBezTo>
                  <a:pt x="69" y="52"/>
                  <a:pt x="71" y="53"/>
                  <a:pt x="73" y="54"/>
                </a:cubicBezTo>
                <a:cubicBezTo>
                  <a:pt x="74" y="56"/>
                  <a:pt x="75" y="58"/>
                  <a:pt x="75" y="60"/>
                </a:cubicBezTo>
                <a:cubicBezTo>
                  <a:pt x="75" y="62"/>
                  <a:pt x="75" y="62"/>
                  <a:pt x="75" y="62"/>
                </a:cubicBezTo>
                <a:cubicBezTo>
                  <a:pt x="75" y="65"/>
                  <a:pt x="74" y="67"/>
                  <a:pt x="73" y="68"/>
                </a:cubicBezTo>
                <a:cubicBezTo>
                  <a:pt x="71" y="69"/>
                  <a:pt x="69" y="70"/>
                  <a:pt x="66" y="70"/>
                </a:cubicBezTo>
                <a:cubicBezTo>
                  <a:pt x="41" y="70"/>
                  <a:pt x="41" y="70"/>
                  <a:pt x="41" y="70"/>
                </a:cubicBezTo>
                <a:lnTo>
                  <a:pt x="37" y="93"/>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41" name="Freeform 117"/>
          <p:cNvSpPr>
            <a:spLocks/>
          </p:cNvSpPr>
          <p:nvPr userDrawn="1"/>
        </p:nvSpPr>
        <p:spPr bwMode="auto">
          <a:xfrm>
            <a:off x="6234546" y="4500569"/>
            <a:ext cx="80984" cy="97631"/>
          </a:xfrm>
          <a:custGeom>
            <a:avLst/>
            <a:gdLst/>
            <a:ahLst/>
            <a:cxnLst>
              <a:cxn ang="0">
                <a:pos x="3" y="47"/>
              </a:cxn>
              <a:cxn ang="0">
                <a:pos x="10" y="41"/>
              </a:cxn>
              <a:cxn ang="0">
                <a:pos x="65" y="11"/>
              </a:cxn>
              <a:cxn ang="0">
                <a:pos x="73" y="7"/>
              </a:cxn>
              <a:cxn ang="0">
                <a:pos x="90" y="12"/>
              </a:cxn>
              <a:cxn ang="0">
                <a:pos x="84" y="30"/>
              </a:cxn>
              <a:cxn ang="0">
                <a:pos x="74" y="36"/>
              </a:cxn>
              <a:cxn ang="0">
                <a:pos x="32" y="57"/>
              </a:cxn>
              <a:cxn ang="0">
                <a:pos x="32" y="57"/>
              </a:cxn>
              <a:cxn ang="0">
                <a:pos x="33" y="58"/>
              </a:cxn>
              <a:cxn ang="0">
                <a:pos x="74" y="79"/>
              </a:cxn>
              <a:cxn ang="0">
                <a:pos x="85" y="84"/>
              </a:cxn>
              <a:cxn ang="0">
                <a:pos x="90" y="103"/>
              </a:cxn>
              <a:cxn ang="0">
                <a:pos x="73" y="108"/>
              </a:cxn>
              <a:cxn ang="0">
                <a:pos x="65" y="103"/>
              </a:cxn>
              <a:cxn ang="0">
                <a:pos x="10" y="73"/>
              </a:cxn>
              <a:cxn ang="0">
                <a:pos x="3" y="68"/>
              </a:cxn>
              <a:cxn ang="0">
                <a:pos x="3" y="67"/>
              </a:cxn>
              <a:cxn ang="0">
                <a:pos x="0" y="57"/>
              </a:cxn>
              <a:cxn ang="0">
                <a:pos x="3" y="47"/>
              </a:cxn>
            </a:cxnLst>
            <a:rect l="0" t="0" r="r" b="b"/>
            <a:pathLst>
              <a:path w="95" h="114">
                <a:moveTo>
                  <a:pt x="3" y="47"/>
                </a:moveTo>
                <a:cubicBezTo>
                  <a:pt x="5" y="45"/>
                  <a:pt x="7" y="43"/>
                  <a:pt x="10" y="41"/>
                </a:cubicBezTo>
                <a:cubicBezTo>
                  <a:pt x="65" y="11"/>
                  <a:pt x="65" y="11"/>
                  <a:pt x="65" y="11"/>
                </a:cubicBezTo>
                <a:cubicBezTo>
                  <a:pt x="73" y="7"/>
                  <a:pt x="73" y="7"/>
                  <a:pt x="73" y="7"/>
                </a:cubicBezTo>
                <a:cubicBezTo>
                  <a:pt x="73" y="7"/>
                  <a:pt x="84" y="0"/>
                  <a:pt x="90" y="12"/>
                </a:cubicBezTo>
                <a:cubicBezTo>
                  <a:pt x="95" y="20"/>
                  <a:pt x="92" y="26"/>
                  <a:pt x="84" y="30"/>
                </a:cubicBezTo>
                <a:cubicBezTo>
                  <a:pt x="76" y="35"/>
                  <a:pt x="74" y="36"/>
                  <a:pt x="74" y="36"/>
                </a:cubicBezTo>
                <a:cubicBezTo>
                  <a:pt x="32" y="57"/>
                  <a:pt x="32" y="57"/>
                  <a:pt x="32" y="57"/>
                </a:cubicBezTo>
                <a:cubicBezTo>
                  <a:pt x="32" y="57"/>
                  <a:pt x="32" y="57"/>
                  <a:pt x="32" y="57"/>
                </a:cubicBezTo>
                <a:cubicBezTo>
                  <a:pt x="33" y="58"/>
                  <a:pt x="33" y="58"/>
                  <a:pt x="33" y="58"/>
                </a:cubicBezTo>
                <a:cubicBezTo>
                  <a:pt x="74" y="79"/>
                  <a:pt x="74" y="79"/>
                  <a:pt x="74" y="79"/>
                </a:cubicBezTo>
                <a:cubicBezTo>
                  <a:pt x="74" y="79"/>
                  <a:pt x="76" y="80"/>
                  <a:pt x="85" y="84"/>
                </a:cubicBezTo>
                <a:cubicBezTo>
                  <a:pt x="92" y="89"/>
                  <a:pt x="95" y="94"/>
                  <a:pt x="90" y="103"/>
                </a:cubicBezTo>
                <a:cubicBezTo>
                  <a:pt x="84" y="114"/>
                  <a:pt x="73" y="108"/>
                  <a:pt x="73" y="108"/>
                </a:cubicBezTo>
                <a:cubicBezTo>
                  <a:pt x="65" y="103"/>
                  <a:pt x="65" y="103"/>
                  <a:pt x="65" y="103"/>
                </a:cubicBezTo>
                <a:cubicBezTo>
                  <a:pt x="10" y="73"/>
                  <a:pt x="10" y="73"/>
                  <a:pt x="10" y="73"/>
                </a:cubicBezTo>
                <a:cubicBezTo>
                  <a:pt x="7" y="72"/>
                  <a:pt x="5" y="70"/>
                  <a:pt x="3" y="68"/>
                </a:cubicBezTo>
                <a:cubicBezTo>
                  <a:pt x="3" y="67"/>
                  <a:pt x="3" y="67"/>
                  <a:pt x="3" y="67"/>
                </a:cubicBezTo>
                <a:cubicBezTo>
                  <a:pt x="1" y="65"/>
                  <a:pt x="0" y="62"/>
                  <a:pt x="0" y="57"/>
                </a:cubicBezTo>
                <a:cubicBezTo>
                  <a:pt x="0" y="53"/>
                  <a:pt x="1" y="49"/>
                  <a:pt x="3" y="47"/>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45" name="Freeform 121"/>
          <p:cNvSpPr>
            <a:spLocks/>
          </p:cNvSpPr>
          <p:nvPr userDrawn="1"/>
        </p:nvSpPr>
        <p:spPr bwMode="auto">
          <a:xfrm>
            <a:off x="6448918" y="4487472"/>
            <a:ext cx="72647" cy="122635"/>
          </a:xfrm>
          <a:custGeom>
            <a:avLst/>
            <a:gdLst/>
            <a:ahLst/>
            <a:cxnLst>
              <a:cxn ang="0">
                <a:pos x="75" y="24"/>
              </a:cxn>
              <a:cxn ang="0">
                <a:pos x="82" y="36"/>
              </a:cxn>
              <a:cxn ang="0">
                <a:pos x="81" y="42"/>
              </a:cxn>
              <a:cxn ang="0">
                <a:pos x="78" y="46"/>
              </a:cxn>
              <a:cxn ang="0">
                <a:pos x="75" y="48"/>
              </a:cxn>
              <a:cxn ang="0">
                <a:pos x="73" y="49"/>
              </a:cxn>
              <a:cxn ang="0">
                <a:pos x="60" y="39"/>
              </a:cxn>
              <a:cxn ang="0">
                <a:pos x="44" y="36"/>
              </a:cxn>
              <a:cxn ang="0">
                <a:pos x="31" y="39"/>
              </a:cxn>
              <a:cxn ang="0">
                <a:pos x="26" y="48"/>
              </a:cxn>
              <a:cxn ang="0">
                <a:pos x="28" y="54"/>
              </a:cxn>
              <a:cxn ang="0">
                <a:pos x="32" y="58"/>
              </a:cxn>
              <a:cxn ang="0">
                <a:pos x="39" y="60"/>
              </a:cxn>
              <a:cxn ang="0">
                <a:pos x="48" y="63"/>
              </a:cxn>
              <a:cxn ang="0">
                <a:pos x="61" y="66"/>
              </a:cxn>
              <a:cxn ang="0">
                <a:pos x="72" y="71"/>
              </a:cxn>
              <a:cxn ang="0">
                <a:pos x="81" y="81"/>
              </a:cxn>
              <a:cxn ang="0">
                <a:pos x="85" y="95"/>
              </a:cxn>
              <a:cxn ang="0">
                <a:pos x="76" y="116"/>
              </a:cxn>
              <a:cxn ang="0">
                <a:pos x="53" y="127"/>
              </a:cxn>
              <a:cxn ang="0">
                <a:pos x="53" y="133"/>
              </a:cxn>
              <a:cxn ang="0">
                <a:pos x="43" y="145"/>
              </a:cxn>
              <a:cxn ang="0">
                <a:pos x="42" y="145"/>
              </a:cxn>
              <a:cxn ang="0">
                <a:pos x="35" y="142"/>
              </a:cxn>
              <a:cxn ang="0">
                <a:pos x="32" y="133"/>
              </a:cxn>
              <a:cxn ang="0">
                <a:pos x="32" y="127"/>
              </a:cxn>
              <a:cxn ang="0">
                <a:pos x="19" y="124"/>
              </a:cxn>
              <a:cxn ang="0">
                <a:pos x="9" y="119"/>
              </a:cxn>
              <a:cxn ang="0">
                <a:pos x="2" y="113"/>
              </a:cxn>
              <a:cxn ang="0">
                <a:pos x="0" y="106"/>
              </a:cxn>
              <a:cxn ang="0">
                <a:pos x="1" y="101"/>
              </a:cxn>
              <a:cxn ang="0">
                <a:pos x="4" y="97"/>
              </a:cxn>
              <a:cxn ang="0">
                <a:pos x="7" y="95"/>
              </a:cxn>
              <a:cxn ang="0">
                <a:pos x="9" y="94"/>
              </a:cxn>
              <a:cxn ang="0">
                <a:pos x="23" y="104"/>
              </a:cxn>
              <a:cxn ang="0">
                <a:pos x="41" y="108"/>
              </a:cxn>
              <a:cxn ang="0">
                <a:pos x="55" y="105"/>
              </a:cxn>
              <a:cxn ang="0">
                <a:pos x="60" y="96"/>
              </a:cxn>
              <a:cxn ang="0">
                <a:pos x="58" y="90"/>
              </a:cxn>
              <a:cxn ang="0">
                <a:pos x="53" y="86"/>
              </a:cxn>
              <a:cxn ang="0">
                <a:pos x="46" y="83"/>
              </a:cxn>
              <a:cxn ang="0">
                <a:pos x="37" y="81"/>
              </a:cxn>
              <a:cxn ang="0">
                <a:pos x="26" y="78"/>
              </a:cxn>
              <a:cxn ang="0">
                <a:pos x="14" y="72"/>
              </a:cxn>
              <a:cxn ang="0">
                <a:pos x="6" y="63"/>
              </a:cxn>
              <a:cxn ang="0">
                <a:pos x="3" y="49"/>
              </a:cxn>
              <a:cxn ang="0">
                <a:pos x="11" y="29"/>
              </a:cxn>
              <a:cxn ang="0">
                <a:pos x="33" y="18"/>
              </a:cxn>
              <a:cxn ang="0">
                <a:pos x="33" y="11"/>
              </a:cxn>
              <a:cxn ang="0">
                <a:pos x="35" y="3"/>
              </a:cxn>
              <a:cxn ang="0">
                <a:pos x="42" y="0"/>
              </a:cxn>
              <a:cxn ang="0">
                <a:pos x="43" y="0"/>
              </a:cxn>
              <a:cxn ang="0">
                <a:pos x="51" y="3"/>
              </a:cxn>
              <a:cxn ang="0">
                <a:pos x="53" y="11"/>
              </a:cxn>
              <a:cxn ang="0">
                <a:pos x="53" y="17"/>
              </a:cxn>
              <a:cxn ang="0">
                <a:pos x="75" y="24"/>
              </a:cxn>
            </a:cxnLst>
            <a:rect l="0" t="0" r="r" b="b"/>
            <a:pathLst>
              <a:path w="85" h="145">
                <a:moveTo>
                  <a:pt x="75" y="24"/>
                </a:moveTo>
                <a:cubicBezTo>
                  <a:pt x="80" y="28"/>
                  <a:pt x="82" y="32"/>
                  <a:pt x="82" y="36"/>
                </a:cubicBezTo>
                <a:cubicBezTo>
                  <a:pt x="82" y="38"/>
                  <a:pt x="82" y="40"/>
                  <a:pt x="81" y="42"/>
                </a:cubicBezTo>
                <a:cubicBezTo>
                  <a:pt x="80" y="43"/>
                  <a:pt x="79" y="45"/>
                  <a:pt x="78" y="46"/>
                </a:cubicBezTo>
                <a:cubicBezTo>
                  <a:pt x="77" y="47"/>
                  <a:pt x="76" y="48"/>
                  <a:pt x="75" y="48"/>
                </a:cubicBezTo>
                <a:cubicBezTo>
                  <a:pt x="74" y="49"/>
                  <a:pt x="73" y="49"/>
                  <a:pt x="73" y="49"/>
                </a:cubicBezTo>
                <a:cubicBezTo>
                  <a:pt x="70" y="45"/>
                  <a:pt x="66" y="42"/>
                  <a:pt x="60" y="39"/>
                </a:cubicBezTo>
                <a:cubicBezTo>
                  <a:pt x="55" y="37"/>
                  <a:pt x="50" y="36"/>
                  <a:pt x="44" y="36"/>
                </a:cubicBezTo>
                <a:cubicBezTo>
                  <a:pt x="39" y="36"/>
                  <a:pt x="34" y="37"/>
                  <a:pt x="31" y="39"/>
                </a:cubicBezTo>
                <a:cubicBezTo>
                  <a:pt x="28" y="42"/>
                  <a:pt x="26" y="45"/>
                  <a:pt x="26" y="48"/>
                </a:cubicBezTo>
                <a:cubicBezTo>
                  <a:pt x="26" y="51"/>
                  <a:pt x="27" y="52"/>
                  <a:pt x="28" y="54"/>
                </a:cubicBezTo>
                <a:cubicBezTo>
                  <a:pt x="29" y="56"/>
                  <a:pt x="30" y="57"/>
                  <a:pt x="32" y="58"/>
                </a:cubicBezTo>
                <a:cubicBezTo>
                  <a:pt x="34" y="59"/>
                  <a:pt x="37" y="60"/>
                  <a:pt x="39" y="60"/>
                </a:cubicBezTo>
                <a:cubicBezTo>
                  <a:pt x="42" y="61"/>
                  <a:pt x="45" y="62"/>
                  <a:pt x="48" y="63"/>
                </a:cubicBezTo>
                <a:cubicBezTo>
                  <a:pt x="52" y="63"/>
                  <a:pt x="56" y="64"/>
                  <a:pt x="61" y="66"/>
                </a:cubicBezTo>
                <a:cubicBezTo>
                  <a:pt x="65" y="67"/>
                  <a:pt x="69" y="69"/>
                  <a:pt x="72" y="71"/>
                </a:cubicBezTo>
                <a:cubicBezTo>
                  <a:pt x="76" y="74"/>
                  <a:pt x="79" y="77"/>
                  <a:pt x="81" y="81"/>
                </a:cubicBezTo>
                <a:cubicBezTo>
                  <a:pt x="83" y="84"/>
                  <a:pt x="85" y="89"/>
                  <a:pt x="85" y="95"/>
                </a:cubicBezTo>
                <a:cubicBezTo>
                  <a:pt x="85" y="103"/>
                  <a:pt x="82" y="110"/>
                  <a:pt x="76" y="116"/>
                </a:cubicBezTo>
                <a:cubicBezTo>
                  <a:pt x="71" y="121"/>
                  <a:pt x="63" y="125"/>
                  <a:pt x="53" y="127"/>
                </a:cubicBezTo>
                <a:cubicBezTo>
                  <a:pt x="53" y="133"/>
                  <a:pt x="53" y="133"/>
                  <a:pt x="53" y="133"/>
                </a:cubicBezTo>
                <a:cubicBezTo>
                  <a:pt x="53" y="141"/>
                  <a:pt x="49" y="145"/>
                  <a:pt x="43" y="145"/>
                </a:cubicBezTo>
                <a:cubicBezTo>
                  <a:pt x="42" y="145"/>
                  <a:pt x="42" y="145"/>
                  <a:pt x="42" y="145"/>
                </a:cubicBezTo>
                <a:cubicBezTo>
                  <a:pt x="38" y="145"/>
                  <a:pt x="36" y="144"/>
                  <a:pt x="35" y="142"/>
                </a:cubicBezTo>
                <a:cubicBezTo>
                  <a:pt x="33" y="140"/>
                  <a:pt x="32" y="137"/>
                  <a:pt x="32" y="133"/>
                </a:cubicBezTo>
                <a:cubicBezTo>
                  <a:pt x="32" y="127"/>
                  <a:pt x="32" y="127"/>
                  <a:pt x="32" y="127"/>
                </a:cubicBezTo>
                <a:cubicBezTo>
                  <a:pt x="27" y="126"/>
                  <a:pt x="23" y="125"/>
                  <a:pt x="19" y="124"/>
                </a:cubicBezTo>
                <a:cubicBezTo>
                  <a:pt x="15" y="123"/>
                  <a:pt x="11" y="121"/>
                  <a:pt x="9" y="119"/>
                </a:cubicBezTo>
                <a:cubicBezTo>
                  <a:pt x="6" y="117"/>
                  <a:pt x="4" y="115"/>
                  <a:pt x="2" y="113"/>
                </a:cubicBezTo>
                <a:cubicBezTo>
                  <a:pt x="1" y="111"/>
                  <a:pt x="0" y="108"/>
                  <a:pt x="0" y="106"/>
                </a:cubicBezTo>
                <a:cubicBezTo>
                  <a:pt x="0" y="104"/>
                  <a:pt x="1" y="102"/>
                  <a:pt x="1" y="101"/>
                </a:cubicBezTo>
                <a:cubicBezTo>
                  <a:pt x="2" y="99"/>
                  <a:pt x="3" y="98"/>
                  <a:pt x="4" y="97"/>
                </a:cubicBezTo>
                <a:cubicBezTo>
                  <a:pt x="5" y="96"/>
                  <a:pt x="6" y="95"/>
                  <a:pt x="7" y="95"/>
                </a:cubicBezTo>
                <a:cubicBezTo>
                  <a:pt x="8" y="94"/>
                  <a:pt x="9" y="94"/>
                  <a:pt x="9" y="94"/>
                </a:cubicBezTo>
                <a:cubicBezTo>
                  <a:pt x="12" y="98"/>
                  <a:pt x="17" y="101"/>
                  <a:pt x="23" y="104"/>
                </a:cubicBezTo>
                <a:cubicBezTo>
                  <a:pt x="28" y="107"/>
                  <a:pt x="35" y="108"/>
                  <a:pt x="41" y="108"/>
                </a:cubicBezTo>
                <a:cubicBezTo>
                  <a:pt x="47" y="108"/>
                  <a:pt x="52" y="107"/>
                  <a:pt x="55" y="105"/>
                </a:cubicBezTo>
                <a:cubicBezTo>
                  <a:pt x="59" y="102"/>
                  <a:pt x="60" y="99"/>
                  <a:pt x="60" y="96"/>
                </a:cubicBezTo>
                <a:cubicBezTo>
                  <a:pt x="60" y="93"/>
                  <a:pt x="60" y="91"/>
                  <a:pt x="58" y="90"/>
                </a:cubicBezTo>
                <a:cubicBezTo>
                  <a:pt x="57" y="88"/>
                  <a:pt x="55" y="87"/>
                  <a:pt x="53" y="86"/>
                </a:cubicBezTo>
                <a:cubicBezTo>
                  <a:pt x="51" y="85"/>
                  <a:pt x="49" y="84"/>
                  <a:pt x="46" y="83"/>
                </a:cubicBezTo>
                <a:cubicBezTo>
                  <a:pt x="43" y="82"/>
                  <a:pt x="40" y="81"/>
                  <a:pt x="37" y="81"/>
                </a:cubicBezTo>
                <a:cubicBezTo>
                  <a:pt x="34" y="80"/>
                  <a:pt x="30" y="79"/>
                  <a:pt x="26" y="78"/>
                </a:cubicBezTo>
                <a:cubicBezTo>
                  <a:pt x="22" y="76"/>
                  <a:pt x="18" y="74"/>
                  <a:pt x="14" y="72"/>
                </a:cubicBezTo>
                <a:cubicBezTo>
                  <a:pt x="11" y="70"/>
                  <a:pt x="8" y="67"/>
                  <a:pt x="6" y="63"/>
                </a:cubicBezTo>
                <a:cubicBezTo>
                  <a:pt x="4" y="59"/>
                  <a:pt x="3" y="55"/>
                  <a:pt x="3" y="49"/>
                </a:cubicBezTo>
                <a:cubicBezTo>
                  <a:pt x="3" y="41"/>
                  <a:pt x="5" y="34"/>
                  <a:pt x="11" y="29"/>
                </a:cubicBezTo>
                <a:cubicBezTo>
                  <a:pt x="16" y="23"/>
                  <a:pt x="23" y="19"/>
                  <a:pt x="33" y="18"/>
                </a:cubicBezTo>
                <a:cubicBezTo>
                  <a:pt x="33" y="11"/>
                  <a:pt x="33" y="11"/>
                  <a:pt x="33" y="11"/>
                </a:cubicBezTo>
                <a:cubicBezTo>
                  <a:pt x="33" y="7"/>
                  <a:pt x="33" y="5"/>
                  <a:pt x="35" y="3"/>
                </a:cubicBezTo>
                <a:cubicBezTo>
                  <a:pt x="36" y="1"/>
                  <a:pt x="39" y="0"/>
                  <a:pt x="42" y="0"/>
                </a:cubicBezTo>
                <a:cubicBezTo>
                  <a:pt x="43" y="0"/>
                  <a:pt x="43" y="0"/>
                  <a:pt x="43" y="0"/>
                </a:cubicBezTo>
                <a:cubicBezTo>
                  <a:pt x="47" y="0"/>
                  <a:pt x="49" y="1"/>
                  <a:pt x="51" y="3"/>
                </a:cubicBezTo>
                <a:cubicBezTo>
                  <a:pt x="52" y="5"/>
                  <a:pt x="53" y="7"/>
                  <a:pt x="53" y="11"/>
                </a:cubicBezTo>
                <a:cubicBezTo>
                  <a:pt x="53" y="17"/>
                  <a:pt x="53" y="17"/>
                  <a:pt x="53" y="17"/>
                </a:cubicBezTo>
                <a:cubicBezTo>
                  <a:pt x="62" y="18"/>
                  <a:pt x="70" y="21"/>
                  <a:pt x="75" y="24"/>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49" name="Freeform 125"/>
          <p:cNvSpPr>
            <a:spLocks/>
          </p:cNvSpPr>
          <p:nvPr userDrawn="1"/>
        </p:nvSpPr>
        <p:spPr bwMode="auto">
          <a:xfrm>
            <a:off x="6647774" y="4502944"/>
            <a:ext cx="80983" cy="97631"/>
          </a:xfrm>
          <a:custGeom>
            <a:avLst/>
            <a:gdLst/>
            <a:ahLst/>
            <a:cxnLst>
              <a:cxn ang="0">
                <a:pos x="92" y="47"/>
              </a:cxn>
              <a:cxn ang="0">
                <a:pos x="85" y="41"/>
              </a:cxn>
              <a:cxn ang="0">
                <a:pos x="30" y="11"/>
              </a:cxn>
              <a:cxn ang="0">
                <a:pos x="22" y="7"/>
              </a:cxn>
              <a:cxn ang="0">
                <a:pos x="5" y="12"/>
              </a:cxn>
              <a:cxn ang="0">
                <a:pos x="10" y="30"/>
              </a:cxn>
              <a:cxn ang="0">
                <a:pos x="20" y="36"/>
              </a:cxn>
              <a:cxn ang="0">
                <a:pos x="62" y="57"/>
              </a:cxn>
              <a:cxn ang="0">
                <a:pos x="63" y="57"/>
              </a:cxn>
              <a:cxn ang="0">
                <a:pos x="62" y="58"/>
              </a:cxn>
              <a:cxn ang="0">
                <a:pos x="20" y="79"/>
              </a:cxn>
              <a:cxn ang="0">
                <a:pos x="10" y="84"/>
              </a:cxn>
              <a:cxn ang="0">
                <a:pos x="4" y="103"/>
              </a:cxn>
              <a:cxn ang="0">
                <a:pos x="22" y="108"/>
              </a:cxn>
              <a:cxn ang="0">
                <a:pos x="30" y="103"/>
              </a:cxn>
              <a:cxn ang="0">
                <a:pos x="85" y="73"/>
              </a:cxn>
              <a:cxn ang="0">
                <a:pos x="92" y="68"/>
              </a:cxn>
              <a:cxn ang="0">
                <a:pos x="92" y="67"/>
              </a:cxn>
              <a:cxn ang="0">
                <a:pos x="95" y="57"/>
              </a:cxn>
              <a:cxn ang="0">
                <a:pos x="92" y="47"/>
              </a:cxn>
            </a:cxnLst>
            <a:rect l="0" t="0" r="r" b="b"/>
            <a:pathLst>
              <a:path w="95" h="114">
                <a:moveTo>
                  <a:pt x="92" y="47"/>
                </a:moveTo>
                <a:cubicBezTo>
                  <a:pt x="90" y="45"/>
                  <a:pt x="88" y="43"/>
                  <a:pt x="85" y="41"/>
                </a:cubicBezTo>
                <a:cubicBezTo>
                  <a:pt x="30" y="11"/>
                  <a:pt x="30" y="11"/>
                  <a:pt x="30" y="11"/>
                </a:cubicBezTo>
                <a:cubicBezTo>
                  <a:pt x="22" y="7"/>
                  <a:pt x="22" y="7"/>
                  <a:pt x="22" y="7"/>
                </a:cubicBezTo>
                <a:cubicBezTo>
                  <a:pt x="22" y="7"/>
                  <a:pt x="11" y="0"/>
                  <a:pt x="5" y="12"/>
                </a:cubicBezTo>
                <a:cubicBezTo>
                  <a:pt x="0" y="20"/>
                  <a:pt x="3" y="26"/>
                  <a:pt x="10" y="30"/>
                </a:cubicBezTo>
                <a:cubicBezTo>
                  <a:pt x="19" y="35"/>
                  <a:pt x="20" y="36"/>
                  <a:pt x="20" y="36"/>
                </a:cubicBezTo>
                <a:cubicBezTo>
                  <a:pt x="62" y="57"/>
                  <a:pt x="62" y="57"/>
                  <a:pt x="62" y="57"/>
                </a:cubicBezTo>
                <a:cubicBezTo>
                  <a:pt x="63" y="57"/>
                  <a:pt x="63" y="57"/>
                  <a:pt x="63" y="57"/>
                </a:cubicBezTo>
                <a:cubicBezTo>
                  <a:pt x="62" y="58"/>
                  <a:pt x="62" y="58"/>
                  <a:pt x="62" y="58"/>
                </a:cubicBezTo>
                <a:cubicBezTo>
                  <a:pt x="20" y="79"/>
                  <a:pt x="20" y="79"/>
                  <a:pt x="20" y="79"/>
                </a:cubicBezTo>
                <a:cubicBezTo>
                  <a:pt x="20" y="79"/>
                  <a:pt x="19" y="80"/>
                  <a:pt x="10" y="84"/>
                </a:cubicBezTo>
                <a:cubicBezTo>
                  <a:pt x="2" y="89"/>
                  <a:pt x="0" y="94"/>
                  <a:pt x="4" y="103"/>
                </a:cubicBezTo>
                <a:cubicBezTo>
                  <a:pt x="11" y="114"/>
                  <a:pt x="22" y="108"/>
                  <a:pt x="22" y="108"/>
                </a:cubicBezTo>
                <a:cubicBezTo>
                  <a:pt x="30" y="103"/>
                  <a:pt x="30" y="103"/>
                  <a:pt x="30" y="103"/>
                </a:cubicBezTo>
                <a:cubicBezTo>
                  <a:pt x="85" y="73"/>
                  <a:pt x="85" y="73"/>
                  <a:pt x="85" y="73"/>
                </a:cubicBezTo>
                <a:cubicBezTo>
                  <a:pt x="88" y="72"/>
                  <a:pt x="90" y="70"/>
                  <a:pt x="92" y="68"/>
                </a:cubicBezTo>
                <a:cubicBezTo>
                  <a:pt x="92" y="67"/>
                  <a:pt x="92" y="67"/>
                  <a:pt x="92" y="67"/>
                </a:cubicBezTo>
                <a:cubicBezTo>
                  <a:pt x="94" y="65"/>
                  <a:pt x="95" y="62"/>
                  <a:pt x="95" y="57"/>
                </a:cubicBezTo>
                <a:cubicBezTo>
                  <a:pt x="95" y="53"/>
                  <a:pt x="94" y="49"/>
                  <a:pt x="92" y="47"/>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53" name="Freeform 129"/>
          <p:cNvSpPr>
            <a:spLocks noEditPoints="1"/>
          </p:cNvSpPr>
          <p:nvPr userDrawn="1"/>
        </p:nvSpPr>
        <p:spPr bwMode="auto">
          <a:xfrm>
            <a:off x="6858596" y="4501760"/>
            <a:ext cx="64310" cy="96440"/>
          </a:xfrm>
          <a:custGeom>
            <a:avLst/>
            <a:gdLst/>
            <a:ahLst/>
            <a:cxnLst>
              <a:cxn ang="0">
                <a:pos x="34" y="79"/>
              </a:cxn>
              <a:cxn ang="0">
                <a:pos x="27" y="77"/>
              </a:cxn>
              <a:cxn ang="0">
                <a:pos x="24" y="70"/>
              </a:cxn>
              <a:cxn ang="0">
                <a:pos x="27" y="59"/>
              </a:cxn>
              <a:cxn ang="0">
                <a:pos x="32" y="51"/>
              </a:cxn>
              <a:cxn ang="0">
                <a:pos x="39" y="46"/>
              </a:cxn>
              <a:cxn ang="0">
                <a:pos x="46" y="42"/>
              </a:cxn>
              <a:cxn ang="0">
                <a:pos x="52" y="38"/>
              </a:cxn>
              <a:cxn ang="0">
                <a:pos x="54" y="32"/>
              </a:cxn>
              <a:cxn ang="0">
                <a:pos x="50" y="23"/>
              </a:cxn>
              <a:cxn ang="0">
                <a:pos x="38" y="19"/>
              </a:cxn>
              <a:cxn ang="0">
                <a:pos x="29" y="21"/>
              </a:cxn>
              <a:cxn ang="0">
                <a:pos x="22" y="26"/>
              </a:cxn>
              <a:cxn ang="0">
                <a:pos x="18" y="32"/>
              </a:cxn>
              <a:cxn ang="0">
                <a:pos x="16" y="39"/>
              </a:cxn>
              <a:cxn ang="0">
                <a:pos x="14" y="39"/>
              </a:cxn>
              <a:cxn ang="0">
                <a:pos x="8" y="38"/>
              </a:cxn>
              <a:cxn ang="0">
                <a:pos x="2" y="34"/>
              </a:cxn>
              <a:cxn ang="0">
                <a:pos x="0" y="27"/>
              </a:cxn>
              <a:cxn ang="0">
                <a:pos x="2" y="18"/>
              </a:cxn>
              <a:cxn ang="0">
                <a:pos x="10" y="9"/>
              </a:cxn>
              <a:cxn ang="0">
                <a:pos x="22" y="2"/>
              </a:cxn>
              <a:cxn ang="0">
                <a:pos x="39" y="0"/>
              </a:cxn>
              <a:cxn ang="0">
                <a:pos x="55" y="2"/>
              </a:cxn>
              <a:cxn ang="0">
                <a:pos x="67" y="8"/>
              </a:cxn>
              <a:cxn ang="0">
                <a:pos x="74" y="18"/>
              </a:cxn>
              <a:cxn ang="0">
                <a:pos x="77" y="30"/>
              </a:cxn>
              <a:cxn ang="0">
                <a:pos x="75" y="42"/>
              </a:cxn>
              <a:cxn ang="0">
                <a:pos x="69" y="50"/>
              </a:cxn>
              <a:cxn ang="0">
                <a:pos x="61" y="55"/>
              </a:cxn>
              <a:cxn ang="0">
                <a:pos x="53" y="60"/>
              </a:cxn>
              <a:cxn ang="0">
                <a:pos x="47" y="66"/>
              </a:cxn>
              <a:cxn ang="0">
                <a:pos x="44" y="74"/>
              </a:cxn>
              <a:cxn ang="0">
                <a:pos x="34" y="79"/>
              </a:cxn>
              <a:cxn ang="0">
                <a:pos x="22" y="102"/>
              </a:cxn>
              <a:cxn ang="0">
                <a:pos x="22" y="99"/>
              </a:cxn>
              <a:cxn ang="0">
                <a:pos x="33" y="88"/>
              </a:cxn>
              <a:cxn ang="0">
                <a:pos x="36" y="88"/>
              </a:cxn>
              <a:cxn ang="0">
                <a:pos x="48" y="99"/>
              </a:cxn>
              <a:cxn ang="0">
                <a:pos x="48" y="102"/>
              </a:cxn>
              <a:cxn ang="0">
                <a:pos x="36" y="113"/>
              </a:cxn>
              <a:cxn ang="0">
                <a:pos x="33" y="113"/>
              </a:cxn>
              <a:cxn ang="0">
                <a:pos x="22" y="102"/>
              </a:cxn>
            </a:cxnLst>
            <a:rect l="0" t="0" r="r" b="b"/>
            <a:pathLst>
              <a:path w="77" h="113">
                <a:moveTo>
                  <a:pt x="34" y="79"/>
                </a:moveTo>
                <a:cubicBezTo>
                  <a:pt x="31" y="79"/>
                  <a:pt x="29" y="78"/>
                  <a:pt x="27" y="77"/>
                </a:cubicBezTo>
                <a:cubicBezTo>
                  <a:pt x="25" y="75"/>
                  <a:pt x="24" y="73"/>
                  <a:pt x="24" y="70"/>
                </a:cubicBezTo>
                <a:cubicBezTo>
                  <a:pt x="25" y="66"/>
                  <a:pt x="25" y="62"/>
                  <a:pt x="27" y="59"/>
                </a:cubicBezTo>
                <a:cubicBezTo>
                  <a:pt x="28" y="56"/>
                  <a:pt x="30" y="53"/>
                  <a:pt x="32" y="51"/>
                </a:cubicBezTo>
                <a:cubicBezTo>
                  <a:pt x="35" y="49"/>
                  <a:pt x="37" y="47"/>
                  <a:pt x="39" y="46"/>
                </a:cubicBezTo>
                <a:cubicBezTo>
                  <a:pt x="42" y="45"/>
                  <a:pt x="44" y="43"/>
                  <a:pt x="46" y="42"/>
                </a:cubicBezTo>
                <a:cubicBezTo>
                  <a:pt x="49" y="41"/>
                  <a:pt x="50" y="39"/>
                  <a:pt x="52" y="38"/>
                </a:cubicBezTo>
                <a:cubicBezTo>
                  <a:pt x="53" y="36"/>
                  <a:pt x="54" y="34"/>
                  <a:pt x="54" y="32"/>
                </a:cubicBezTo>
                <a:cubicBezTo>
                  <a:pt x="54" y="28"/>
                  <a:pt x="53" y="25"/>
                  <a:pt x="50" y="23"/>
                </a:cubicBezTo>
                <a:cubicBezTo>
                  <a:pt x="47" y="20"/>
                  <a:pt x="43" y="19"/>
                  <a:pt x="38" y="19"/>
                </a:cubicBezTo>
                <a:cubicBezTo>
                  <a:pt x="35" y="19"/>
                  <a:pt x="32" y="20"/>
                  <a:pt x="29" y="21"/>
                </a:cubicBezTo>
                <a:cubicBezTo>
                  <a:pt x="26" y="22"/>
                  <a:pt x="24" y="24"/>
                  <a:pt x="22" y="26"/>
                </a:cubicBezTo>
                <a:cubicBezTo>
                  <a:pt x="21" y="27"/>
                  <a:pt x="19" y="29"/>
                  <a:pt x="18" y="32"/>
                </a:cubicBezTo>
                <a:cubicBezTo>
                  <a:pt x="17" y="34"/>
                  <a:pt x="16" y="37"/>
                  <a:pt x="16" y="39"/>
                </a:cubicBezTo>
                <a:cubicBezTo>
                  <a:pt x="16" y="39"/>
                  <a:pt x="15" y="39"/>
                  <a:pt x="14" y="39"/>
                </a:cubicBezTo>
                <a:cubicBezTo>
                  <a:pt x="12" y="39"/>
                  <a:pt x="10" y="39"/>
                  <a:pt x="8" y="38"/>
                </a:cubicBezTo>
                <a:cubicBezTo>
                  <a:pt x="6" y="37"/>
                  <a:pt x="4" y="36"/>
                  <a:pt x="2" y="34"/>
                </a:cubicBezTo>
                <a:cubicBezTo>
                  <a:pt x="1" y="33"/>
                  <a:pt x="0" y="30"/>
                  <a:pt x="0" y="27"/>
                </a:cubicBezTo>
                <a:cubicBezTo>
                  <a:pt x="0" y="24"/>
                  <a:pt x="1" y="21"/>
                  <a:pt x="2" y="18"/>
                </a:cubicBezTo>
                <a:cubicBezTo>
                  <a:pt x="4" y="14"/>
                  <a:pt x="6" y="11"/>
                  <a:pt x="10" y="9"/>
                </a:cubicBezTo>
                <a:cubicBezTo>
                  <a:pt x="13" y="6"/>
                  <a:pt x="17" y="4"/>
                  <a:pt x="22" y="2"/>
                </a:cubicBezTo>
                <a:cubicBezTo>
                  <a:pt x="26" y="1"/>
                  <a:pt x="32" y="0"/>
                  <a:pt x="39" y="0"/>
                </a:cubicBezTo>
                <a:cubicBezTo>
                  <a:pt x="45" y="0"/>
                  <a:pt x="50" y="0"/>
                  <a:pt x="55" y="2"/>
                </a:cubicBezTo>
                <a:cubicBezTo>
                  <a:pt x="59" y="3"/>
                  <a:pt x="63" y="5"/>
                  <a:pt x="67" y="8"/>
                </a:cubicBezTo>
                <a:cubicBezTo>
                  <a:pt x="70" y="11"/>
                  <a:pt x="73" y="14"/>
                  <a:pt x="74" y="18"/>
                </a:cubicBezTo>
                <a:cubicBezTo>
                  <a:pt x="76" y="21"/>
                  <a:pt x="77" y="26"/>
                  <a:pt x="77" y="30"/>
                </a:cubicBezTo>
                <a:cubicBezTo>
                  <a:pt x="77" y="35"/>
                  <a:pt x="76" y="39"/>
                  <a:pt x="75" y="42"/>
                </a:cubicBezTo>
                <a:cubicBezTo>
                  <a:pt x="73" y="45"/>
                  <a:pt x="71" y="47"/>
                  <a:pt x="69" y="50"/>
                </a:cubicBezTo>
                <a:cubicBezTo>
                  <a:pt x="67" y="52"/>
                  <a:pt x="64" y="54"/>
                  <a:pt x="61" y="55"/>
                </a:cubicBezTo>
                <a:cubicBezTo>
                  <a:pt x="58" y="57"/>
                  <a:pt x="56" y="58"/>
                  <a:pt x="53" y="60"/>
                </a:cubicBezTo>
                <a:cubicBezTo>
                  <a:pt x="51" y="62"/>
                  <a:pt x="49" y="64"/>
                  <a:pt x="47" y="66"/>
                </a:cubicBezTo>
                <a:cubicBezTo>
                  <a:pt x="45" y="68"/>
                  <a:pt x="45" y="71"/>
                  <a:pt x="44" y="74"/>
                </a:cubicBezTo>
                <a:cubicBezTo>
                  <a:pt x="43" y="77"/>
                  <a:pt x="40" y="79"/>
                  <a:pt x="34" y="79"/>
                </a:cubicBezTo>
                <a:close/>
                <a:moveTo>
                  <a:pt x="22" y="102"/>
                </a:moveTo>
                <a:cubicBezTo>
                  <a:pt x="22" y="99"/>
                  <a:pt x="22" y="99"/>
                  <a:pt x="22" y="99"/>
                </a:cubicBezTo>
                <a:cubicBezTo>
                  <a:pt x="22" y="92"/>
                  <a:pt x="26" y="88"/>
                  <a:pt x="33" y="88"/>
                </a:cubicBezTo>
                <a:cubicBezTo>
                  <a:pt x="36" y="88"/>
                  <a:pt x="36" y="88"/>
                  <a:pt x="36" y="88"/>
                </a:cubicBezTo>
                <a:cubicBezTo>
                  <a:pt x="44" y="88"/>
                  <a:pt x="48" y="92"/>
                  <a:pt x="48" y="99"/>
                </a:cubicBezTo>
                <a:cubicBezTo>
                  <a:pt x="48" y="102"/>
                  <a:pt x="48" y="102"/>
                  <a:pt x="48" y="102"/>
                </a:cubicBezTo>
                <a:cubicBezTo>
                  <a:pt x="48" y="109"/>
                  <a:pt x="44" y="113"/>
                  <a:pt x="36" y="113"/>
                </a:cubicBezTo>
                <a:cubicBezTo>
                  <a:pt x="33" y="113"/>
                  <a:pt x="33" y="113"/>
                  <a:pt x="33" y="113"/>
                </a:cubicBezTo>
                <a:cubicBezTo>
                  <a:pt x="26" y="113"/>
                  <a:pt x="22" y="109"/>
                  <a:pt x="22" y="102"/>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57" name="Freeform 133"/>
          <p:cNvSpPr>
            <a:spLocks noEditPoints="1"/>
          </p:cNvSpPr>
          <p:nvPr userDrawn="1"/>
        </p:nvSpPr>
        <p:spPr bwMode="auto">
          <a:xfrm>
            <a:off x="7056293" y="4525566"/>
            <a:ext cx="65501" cy="44054"/>
          </a:xfrm>
          <a:custGeom>
            <a:avLst/>
            <a:gdLst/>
            <a:ahLst/>
            <a:cxnLst>
              <a:cxn ang="0">
                <a:pos x="10" y="51"/>
              </a:cxn>
              <a:cxn ang="0">
                <a:pos x="5" y="50"/>
              </a:cxn>
              <a:cxn ang="0">
                <a:pos x="2" y="48"/>
              </a:cxn>
              <a:cxn ang="0">
                <a:pos x="1" y="43"/>
              </a:cxn>
              <a:cxn ang="0">
                <a:pos x="10" y="11"/>
              </a:cxn>
              <a:cxn ang="0">
                <a:pos x="14" y="2"/>
              </a:cxn>
              <a:cxn ang="0">
                <a:pos x="23" y="0"/>
              </a:cxn>
              <a:cxn ang="0">
                <a:pos x="26" y="0"/>
              </a:cxn>
              <a:cxn ang="0">
                <a:pos x="34" y="2"/>
              </a:cxn>
              <a:cxn ang="0">
                <a:pos x="37" y="11"/>
              </a:cxn>
              <a:cxn ang="0">
                <a:pos x="37" y="13"/>
              </a:cxn>
              <a:cxn ang="0">
                <a:pos x="30" y="27"/>
              </a:cxn>
              <a:cxn ang="0">
                <a:pos x="15" y="49"/>
              </a:cxn>
              <a:cxn ang="0">
                <a:pos x="10" y="51"/>
              </a:cxn>
              <a:cxn ang="0">
                <a:pos x="50" y="51"/>
              </a:cxn>
              <a:cxn ang="0">
                <a:pos x="45" y="50"/>
              </a:cxn>
              <a:cxn ang="0">
                <a:pos x="41" y="48"/>
              </a:cxn>
              <a:cxn ang="0">
                <a:pos x="40" y="43"/>
              </a:cxn>
              <a:cxn ang="0">
                <a:pos x="49" y="11"/>
              </a:cxn>
              <a:cxn ang="0">
                <a:pos x="53" y="2"/>
              </a:cxn>
              <a:cxn ang="0">
                <a:pos x="62" y="0"/>
              </a:cxn>
              <a:cxn ang="0">
                <a:pos x="65" y="0"/>
              </a:cxn>
              <a:cxn ang="0">
                <a:pos x="73" y="2"/>
              </a:cxn>
              <a:cxn ang="0">
                <a:pos x="76" y="11"/>
              </a:cxn>
              <a:cxn ang="0">
                <a:pos x="76" y="13"/>
              </a:cxn>
              <a:cxn ang="0">
                <a:pos x="70" y="27"/>
              </a:cxn>
              <a:cxn ang="0">
                <a:pos x="54" y="49"/>
              </a:cxn>
              <a:cxn ang="0">
                <a:pos x="50" y="51"/>
              </a:cxn>
            </a:cxnLst>
            <a:rect l="0" t="0" r="r" b="b"/>
            <a:pathLst>
              <a:path w="76" h="51">
                <a:moveTo>
                  <a:pt x="10" y="51"/>
                </a:moveTo>
                <a:cubicBezTo>
                  <a:pt x="9" y="51"/>
                  <a:pt x="7" y="51"/>
                  <a:pt x="5" y="50"/>
                </a:cubicBezTo>
                <a:cubicBezTo>
                  <a:pt x="4" y="50"/>
                  <a:pt x="3" y="49"/>
                  <a:pt x="2" y="48"/>
                </a:cubicBezTo>
                <a:cubicBezTo>
                  <a:pt x="1" y="46"/>
                  <a:pt x="0" y="44"/>
                  <a:pt x="1" y="43"/>
                </a:cubicBezTo>
                <a:cubicBezTo>
                  <a:pt x="10" y="11"/>
                  <a:pt x="10" y="11"/>
                  <a:pt x="10" y="11"/>
                </a:cubicBezTo>
                <a:cubicBezTo>
                  <a:pt x="11" y="7"/>
                  <a:pt x="12" y="4"/>
                  <a:pt x="14" y="2"/>
                </a:cubicBezTo>
                <a:cubicBezTo>
                  <a:pt x="15" y="1"/>
                  <a:pt x="18" y="0"/>
                  <a:pt x="23" y="0"/>
                </a:cubicBezTo>
                <a:cubicBezTo>
                  <a:pt x="26" y="0"/>
                  <a:pt x="26" y="0"/>
                  <a:pt x="26" y="0"/>
                </a:cubicBezTo>
                <a:cubicBezTo>
                  <a:pt x="29" y="0"/>
                  <a:pt x="32" y="1"/>
                  <a:pt x="34" y="2"/>
                </a:cubicBezTo>
                <a:cubicBezTo>
                  <a:pt x="36" y="4"/>
                  <a:pt x="37" y="7"/>
                  <a:pt x="37" y="11"/>
                </a:cubicBezTo>
                <a:cubicBezTo>
                  <a:pt x="37" y="13"/>
                  <a:pt x="37" y="13"/>
                  <a:pt x="37" y="13"/>
                </a:cubicBezTo>
                <a:cubicBezTo>
                  <a:pt x="37" y="18"/>
                  <a:pt x="34" y="22"/>
                  <a:pt x="30" y="27"/>
                </a:cubicBezTo>
                <a:cubicBezTo>
                  <a:pt x="15" y="49"/>
                  <a:pt x="15" y="49"/>
                  <a:pt x="15" y="49"/>
                </a:cubicBezTo>
                <a:cubicBezTo>
                  <a:pt x="14" y="50"/>
                  <a:pt x="12" y="51"/>
                  <a:pt x="10" y="51"/>
                </a:cubicBezTo>
                <a:close/>
                <a:moveTo>
                  <a:pt x="50" y="51"/>
                </a:moveTo>
                <a:cubicBezTo>
                  <a:pt x="48" y="51"/>
                  <a:pt x="46" y="51"/>
                  <a:pt x="45" y="50"/>
                </a:cubicBezTo>
                <a:cubicBezTo>
                  <a:pt x="43" y="50"/>
                  <a:pt x="42" y="49"/>
                  <a:pt x="41" y="48"/>
                </a:cubicBezTo>
                <a:cubicBezTo>
                  <a:pt x="40" y="46"/>
                  <a:pt x="40" y="44"/>
                  <a:pt x="40" y="43"/>
                </a:cubicBezTo>
                <a:cubicBezTo>
                  <a:pt x="49" y="11"/>
                  <a:pt x="49" y="11"/>
                  <a:pt x="49" y="11"/>
                </a:cubicBezTo>
                <a:cubicBezTo>
                  <a:pt x="50" y="7"/>
                  <a:pt x="51" y="4"/>
                  <a:pt x="53" y="2"/>
                </a:cubicBezTo>
                <a:cubicBezTo>
                  <a:pt x="55" y="1"/>
                  <a:pt x="58" y="0"/>
                  <a:pt x="62" y="0"/>
                </a:cubicBezTo>
                <a:cubicBezTo>
                  <a:pt x="65" y="0"/>
                  <a:pt x="65" y="0"/>
                  <a:pt x="65" y="0"/>
                </a:cubicBezTo>
                <a:cubicBezTo>
                  <a:pt x="68" y="0"/>
                  <a:pt x="71" y="1"/>
                  <a:pt x="73" y="2"/>
                </a:cubicBezTo>
                <a:cubicBezTo>
                  <a:pt x="75" y="4"/>
                  <a:pt x="76" y="7"/>
                  <a:pt x="76" y="11"/>
                </a:cubicBezTo>
                <a:cubicBezTo>
                  <a:pt x="76" y="13"/>
                  <a:pt x="76" y="13"/>
                  <a:pt x="76" y="13"/>
                </a:cubicBezTo>
                <a:cubicBezTo>
                  <a:pt x="76" y="17"/>
                  <a:pt x="74" y="22"/>
                  <a:pt x="70" y="27"/>
                </a:cubicBezTo>
                <a:cubicBezTo>
                  <a:pt x="54" y="49"/>
                  <a:pt x="54" y="49"/>
                  <a:pt x="54" y="49"/>
                </a:cubicBezTo>
                <a:cubicBezTo>
                  <a:pt x="53" y="50"/>
                  <a:pt x="52" y="51"/>
                  <a:pt x="50" y="5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61" name="Freeform 137"/>
          <p:cNvSpPr>
            <a:spLocks/>
          </p:cNvSpPr>
          <p:nvPr userDrawn="1"/>
        </p:nvSpPr>
        <p:spPr bwMode="auto">
          <a:xfrm>
            <a:off x="7252796" y="4486275"/>
            <a:ext cx="55974" cy="123825"/>
          </a:xfrm>
          <a:custGeom>
            <a:avLst/>
            <a:gdLst/>
            <a:ahLst/>
            <a:cxnLst>
              <a:cxn ang="0">
                <a:pos x="57" y="110"/>
              </a:cxn>
              <a:cxn ang="0">
                <a:pos x="64" y="130"/>
              </a:cxn>
              <a:cxn ang="0">
                <a:pos x="65" y="140"/>
              </a:cxn>
              <a:cxn ang="0">
                <a:pos x="58" y="145"/>
              </a:cxn>
              <a:cxn ang="0">
                <a:pos x="57" y="145"/>
              </a:cxn>
              <a:cxn ang="0">
                <a:pos x="48" y="145"/>
              </a:cxn>
              <a:cxn ang="0">
                <a:pos x="43" y="137"/>
              </a:cxn>
              <a:cxn ang="0">
                <a:pos x="39" y="125"/>
              </a:cxn>
              <a:cxn ang="0">
                <a:pos x="38" y="121"/>
              </a:cxn>
              <a:cxn ang="0">
                <a:pos x="11" y="42"/>
              </a:cxn>
              <a:cxn ang="0">
                <a:pos x="10" y="40"/>
              </a:cxn>
              <a:cxn ang="0">
                <a:pos x="2" y="16"/>
              </a:cxn>
              <a:cxn ang="0">
                <a:pos x="8" y="2"/>
              </a:cxn>
              <a:cxn ang="0">
                <a:pos x="10" y="1"/>
              </a:cxn>
              <a:cxn ang="0">
                <a:pos x="23" y="9"/>
              </a:cxn>
              <a:cxn ang="0">
                <a:pos x="32" y="34"/>
              </a:cxn>
              <a:cxn ang="0">
                <a:pos x="34" y="41"/>
              </a:cxn>
              <a:cxn ang="0">
                <a:pos x="57" y="110"/>
              </a:cxn>
            </a:cxnLst>
            <a:rect l="0" t="0" r="r" b="b"/>
            <a:pathLst>
              <a:path w="66" h="146">
                <a:moveTo>
                  <a:pt x="57" y="110"/>
                </a:moveTo>
                <a:cubicBezTo>
                  <a:pt x="64" y="130"/>
                  <a:pt x="64" y="130"/>
                  <a:pt x="64" y="130"/>
                </a:cubicBezTo>
                <a:cubicBezTo>
                  <a:pt x="66" y="134"/>
                  <a:pt x="66" y="138"/>
                  <a:pt x="65" y="140"/>
                </a:cubicBezTo>
                <a:cubicBezTo>
                  <a:pt x="64" y="142"/>
                  <a:pt x="62" y="144"/>
                  <a:pt x="58" y="145"/>
                </a:cubicBezTo>
                <a:cubicBezTo>
                  <a:pt x="57" y="145"/>
                  <a:pt x="57" y="145"/>
                  <a:pt x="57" y="145"/>
                </a:cubicBezTo>
                <a:cubicBezTo>
                  <a:pt x="54" y="146"/>
                  <a:pt x="51" y="146"/>
                  <a:pt x="48" y="145"/>
                </a:cubicBezTo>
                <a:cubicBezTo>
                  <a:pt x="46" y="143"/>
                  <a:pt x="44" y="141"/>
                  <a:pt x="43" y="137"/>
                </a:cubicBezTo>
                <a:cubicBezTo>
                  <a:pt x="39" y="125"/>
                  <a:pt x="39" y="125"/>
                  <a:pt x="39" y="125"/>
                </a:cubicBezTo>
                <a:cubicBezTo>
                  <a:pt x="39" y="125"/>
                  <a:pt x="39" y="125"/>
                  <a:pt x="38" y="121"/>
                </a:cubicBezTo>
                <a:cubicBezTo>
                  <a:pt x="11" y="42"/>
                  <a:pt x="11" y="42"/>
                  <a:pt x="11" y="42"/>
                </a:cubicBezTo>
                <a:cubicBezTo>
                  <a:pt x="10" y="38"/>
                  <a:pt x="10" y="40"/>
                  <a:pt x="10" y="40"/>
                </a:cubicBezTo>
                <a:cubicBezTo>
                  <a:pt x="2" y="16"/>
                  <a:pt x="2" y="16"/>
                  <a:pt x="2" y="16"/>
                </a:cubicBezTo>
                <a:cubicBezTo>
                  <a:pt x="0" y="8"/>
                  <a:pt x="2" y="4"/>
                  <a:pt x="8" y="2"/>
                </a:cubicBezTo>
                <a:cubicBezTo>
                  <a:pt x="10" y="1"/>
                  <a:pt x="10" y="1"/>
                  <a:pt x="10" y="1"/>
                </a:cubicBezTo>
                <a:cubicBezTo>
                  <a:pt x="16" y="0"/>
                  <a:pt x="21" y="2"/>
                  <a:pt x="23" y="9"/>
                </a:cubicBezTo>
                <a:cubicBezTo>
                  <a:pt x="32" y="34"/>
                  <a:pt x="32" y="34"/>
                  <a:pt x="32" y="34"/>
                </a:cubicBezTo>
                <a:cubicBezTo>
                  <a:pt x="34" y="41"/>
                  <a:pt x="34" y="41"/>
                  <a:pt x="34" y="41"/>
                </a:cubicBezTo>
                <a:cubicBezTo>
                  <a:pt x="57" y="110"/>
                  <a:pt x="57" y="110"/>
                  <a:pt x="57" y="110"/>
                </a:cubicBezTo>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65" name="Freeform 141"/>
          <p:cNvSpPr>
            <a:spLocks/>
          </p:cNvSpPr>
          <p:nvPr userDrawn="1"/>
        </p:nvSpPr>
        <p:spPr bwMode="auto">
          <a:xfrm>
            <a:off x="7444536" y="4485085"/>
            <a:ext cx="55974" cy="123825"/>
          </a:xfrm>
          <a:custGeom>
            <a:avLst/>
            <a:gdLst/>
            <a:ahLst/>
            <a:cxnLst>
              <a:cxn ang="0">
                <a:pos x="8" y="110"/>
              </a:cxn>
              <a:cxn ang="0">
                <a:pos x="32" y="41"/>
              </a:cxn>
              <a:cxn ang="0">
                <a:pos x="34" y="34"/>
              </a:cxn>
              <a:cxn ang="0">
                <a:pos x="42" y="9"/>
              </a:cxn>
              <a:cxn ang="0">
                <a:pos x="56" y="1"/>
              </a:cxn>
              <a:cxn ang="0">
                <a:pos x="57" y="2"/>
              </a:cxn>
              <a:cxn ang="0">
                <a:pos x="64" y="16"/>
              </a:cxn>
              <a:cxn ang="0">
                <a:pos x="55" y="40"/>
              </a:cxn>
              <a:cxn ang="0">
                <a:pos x="55" y="42"/>
              </a:cxn>
              <a:cxn ang="0">
                <a:pos x="28" y="121"/>
              </a:cxn>
              <a:cxn ang="0">
                <a:pos x="26" y="125"/>
              </a:cxn>
              <a:cxn ang="0">
                <a:pos x="23" y="137"/>
              </a:cxn>
              <a:cxn ang="0">
                <a:pos x="17" y="145"/>
              </a:cxn>
              <a:cxn ang="0">
                <a:pos x="8" y="145"/>
              </a:cxn>
              <a:cxn ang="0">
                <a:pos x="7" y="145"/>
              </a:cxn>
              <a:cxn ang="0">
                <a:pos x="1" y="140"/>
              </a:cxn>
              <a:cxn ang="0">
                <a:pos x="1" y="130"/>
              </a:cxn>
              <a:cxn ang="0">
                <a:pos x="8" y="110"/>
              </a:cxn>
            </a:cxnLst>
            <a:rect l="0" t="0" r="r" b="b"/>
            <a:pathLst>
              <a:path w="66" h="146">
                <a:moveTo>
                  <a:pt x="8" y="110"/>
                </a:moveTo>
                <a:cubicBezTo>
                  <a:pt x="32" y="41"/>
                  <a:pt x="32" y="41"/>
                  <a:pt x="32" y="41"/>
                </a:cubicBezTo>
                <a:cubicBezTo>
                  <a:pt x="34" y="34"/>
                  <a:pt x="34" y="34"/>
                  <a:pt x="34" y="34"/>
                </a:cubicBezTo>
                <a:cubicBezTo>
                  <a:pt x="42" y="9"/>
                  <a:pt x="42" y="9"/>
                  <a:pt x="42" y="9"/>
                </a:cubicBezTo>
                <a:cubicBezTo>
                  <a:pt x="45" y="2"/>
                  <a:pt x="50" y="0"/>
                  <a:pt x="56" y="1"/>
                </a:cubicBezTo>
                <a:cubicBezTo>
                  <a:pt x="57" y="2"/>
                  <a:pt x="57" y="2"/>
                  <a:pt x="57" y="2"/>
                </a:cubicBezTo>
                <a:cubicBezTo>
                  <a:pt x="63" y="4"/>
                  <a:pt x="66" y="8"/>
                  <a:pt x="64" y="16"/>
                </a:cubicBezTo>
                <a:cubicBezTo>
                  <a:pt x="55" y="40"/>
                  <a:pt x="55" y="40"/>
                  <a:pt x="55" y="40"/>
                </a:cubicBezTo>
                <a:cubicBezTo>
                  <a:pt x="55" y="40"/>
                  <a:pt x="56" y="38"/>
                  <a:pt x="55" y="42"/>
                </a:cubicBezTo>
                <a:cubicBezTo>
                  <a:pt x="28" y="121"/>
                  <a:pt x="28" y="121"/>
                  <a:pt x="28" y="121"/>
                </a:cubicBezTo>
                <a:cubicBezTo>
                  <a:pt x="26" y="125"/>
                  <a:pt x="26" y="125"/>
                  <a:pt x="26" y="125"/>
                </a:cubicBezTo>
                <a:cubicBezTo>
                  <a:pt x="23" y="137"/>
                  <a:pt x="23" y="137"/>
                  <a:pt x="23" y="137"/>
                </a:cubicBezTo>
                <a:cubicBezTo>
                  <a:pt x="21" y="141"/>
                  <a:pt x="19" y="143"/>
                  <a:pt x="17" y="145"/>
                </a:cubicBezTo>
                <a:cubicBezTo>
                  <a:pt x="15" y="146"/>
                  <a:pt x="12" y="146"/>
                  <a:pt x="8" y="145"/>
                </a:cubicBezTo>
                <a:cubicBezTo>
                  <a:pt x="7" y="145"/>
                  <a:pt x="7" y="145"/>
                  <a:pt x="7" y="145"/>
                </a:cubicBezTo>
                <a:cubicBezTo>
                  <a:pt x="4" y="144"/>
                  <a:pt x="2" y="142"/>
                  <a:pt x="1" y="140"/>
                </a:cubicBezTo>
                <a:cubicBezTo>
                  <a:pt x="0" y="138"/>
                  <a:pt x="0" y="134"/>
                  <a:pt x="1" y="130"/>
                </a:cubicBezTo>
                <a:cubicBezTo>
                  <a:pt x="8" y="110"/>
                  <a:pt x="8" y="110"/>
                  <a:pt x="8" y="110"/>
                </a:cubicBezTo>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69" name="Freeform 145"/>
          <p:cNvSpPr>
            <a:spLocks/>
          </p:cNvSpPr>
          <p:nvPr userDrawn="1"/>
        </p:nvSpPr>
        <p:spPr bwMode="auto">
          <a:xfrm>
            <a:off x="7632708" y="4501754"/>
            <a:ext cx="41683" cy="94059"/>
          </a:xfrm>
          <a:custGeom>
            <a:avLst/>
            <a:gdLst/>
            <a:ahLst/>
            <a:cxnLst>
              <a:cxn ang="0">
                <a:pos x="20" y="34"/>
              </a:cxn>
              <a:cxn ang="0">
                <a:pos x="15" y="34"/>
              </a:cxn>
              <a:cxn ang="0">
                <a:pos x="4" y="31"/>
              </a:cxn>
              <a:cxn ang="0">
                <a:pos x="0" y="20"/>
              </a:cxn>
              <a:cxn ang="0">
                <a:pos x="1" y="15"/>
              </a:cxn>
              <a:cxn ang="0">
                <a:pos x="3" y="11"/>
              </a:cxn>
              <a:cxn ang="0">
                <a:pos x="5" y="9"/>
              </a:cxn>
              <a:cxn ang="0">
                <a:pos x="6" y="9"/>
              </a:cxn>
              <a:cxn ang="0">
                <a:pos x="11" y="11"/>
              </a:cxn>
              <a:cxn ang="0">
                <a:pos x="17" y="12"/>
              </a:cxn>
              <a:cxn ang="0">
                <a:pos x="26" y="9"/>
              </a:cxn>
              <a:cxn ang="0">
                <a:pos x="31" y="0"/>
              </a:cxn>
              <a:cxn ang="0">
                <a:pos x="38" y="0"/>
              </a:cxn>
              <a:cxn ang="0">
                <a:pos x="49" y="11"/>
              </a:cxn>
              <a:cxn ang="0">
                <a:pos x="49" y="100"/>
              </a:cxn>
              <a:cxn ang="0">
                <a:pos x="38" y="111"/>
              </a:cxn>
              <a:cxn ang="0">
                <a:pos x="35" y="111"/>
              </a:cxn>
              <a:cxn ang="0">
                <a:pos x="24" y="100"/>
              </a:cxn>
              <a:cxn ang="0">
                <a:pos x="24" y="31"/>
              </a:cxn>
              <a:cxn ang="0">
                <a:pos x="20" y="34"/>
              </a:cxn>
            </a:cxnLst>
            <a:rect l="0" t="0" r="r" b="b"/>
            <a:pathLst>
              <a:path w="49" h="111">
                <a:moveTo>
                  <a:pt x="20" y="34"/>
                </a:moveTo>
                <a:cubicBezTo>
                  <a:pt x="18" y="34"/>
                  <a:pt x="17" y="34"/>
                  <a:pt x="15" y="34"/>
                </a:cubicBezTo>
                <a:cubicBezTo>
                  <a:pt x="10" y="34"/>
                  <a:pt x="7" y="33"/>
                  <a:pt x="4" y="31"/>
                </a:cubicBezTo>
                <a:cubicBezTo>
                  <a:pt x="1" y="28"/>
                  <a:pt x="0" y="25"/>
                  <a:pt x="0" y="20"/>
                </a:cubicBezTo>
                <a:cubicBezTo>
                  <a:pt x="0" y="18"/>
                  <a:pt x="0" y="17"/>
                  <a:pt x="1" y="15"/>
                </a:cubicBezTo>
                <a:cubicBezTo>
                  <a:pt x="1" y="14"/>
                  <a:pt x="2" y="12"/>
                  <a:pt x="3" y="11"/>
                </a:cubicBezTo>
                <a:cubicBezTo>
                  <a:pt x="3" y="10"/>
                  <a:pt x="4" y="10"/>
                  <a:pt x="5" y="9"/>
                </a:cubicBezTo>
                <a:cubicBezTo>
                  <a:pt x="6" y="9"/>
                  <a:pt x="6" y="9"/>
                  <a:pt x="6" y="9"/>
                </a:cubicBezTo>
                <a:cubicBezTo>
                  <a:pt x="8" y="10"/>
                  <a:pt x="9" y="11"/>
                  <a:pt x="11" y="11"/>
                </a:cubicBezTo>
                <a:cubicBezTo>
                  <a:pt x="13" y="12"/>
                  <a:pt x="14" y="12"/>
                  <a:pt x="17" y="12"/>
                </a:cubicBezTo>
                <a:cubicBezTo>
                  <a:pt x="20" y="12"/>
                  <a:pt x="23" y="11"/>
                  <a:pt x="26" y="9"/>
                </a:cubicBezTo>
                <a:cubicBezTo>
                  <a:pt x="29" y="7"/>
                  <a:pt x="30" y="4"/>
                  <a:pt x="31" y="0"/>
                </a:cubicBezTo>
                <a:cubicBezTo>
                  <a:pt x="38" y="0"/>
                  <a:pt x="38" y="0"/>
                  <a:pt x="38" y="0"/>
                </a:cubicBezTo>
                <a:cubicBezTo>
                  <a:pt x="45" y="0"/>
                  <a:pt x="49" y="4"/>
                  <a:pt x="49" y="11"/>
                </a:cubicBezTo>
                <a:cubicBezTo>
                  <a:pt x="49" y="100"/>
                  <a:pt x="49" y="100"/>
                  <a:pt x="49" y="100"/>
                </a:cubicBezTo>
                <a:cubicBezTo>
                  <a:pt x="49" y="107"/>
                  <a:pt x="45" y="111"/>
                  <a:pt x="38" y="111"/>
                </a:cubicBezTo>
                <a:cubicBezTo>
                  <a:pt x="35" y="111"/>
                  <a:pt x="35" y="111"/>
                  <a:pt x="35" y="111"/>
                </a:cubicBezTo>
                <a:cubicBezTo>
                  <a:pt x="28" y="111"/>
                  <a:pt x="24" y="107"/>
                  <a:pt x="24" y="100"/>
                </a:cubicBezTo>
                <a:cubicBezTo>
                  <a:pt x="24" y="31"/>
                  <a:pt x="24" y="31"/>
                  <a:pt x="24" y="31"/>
                </a:cubicBezTo>
                <a:cubicBezTo>
                  <a:pt x="23" y="32"/>
                  <a:pt x="21" y="33"/>
                  <a:pt x="20" y="34"/>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73" name="Freeform 149"/>
          <p:cNvSpPr>
            <a:spLocks/>
          </p:cNvSpPr>
          <p:nvPr userDrawn="1"/>
        </p:nvSpPr>
        <p:spPr bwMode="auto">
          <a:xfrm>
            <a:off x="7816109" y="4487466"/>
            <a:ext cx="39301" cy="122634"/>
          </a:xfrm>
          <a:custGeom>
            <a:avLst/>
            <a:gdLst/>
            <a:ahLst/>
            <a:cxnLst>
              <a:cxn ang="0">
                <a:pos x="33" y="145"/>
              </a:cxn>
              <a:cxn ang="0">
                <a:pos x="13" y="145"/>
              </a:cxn>
              <a:cxn ang="0">
                <a:pos x="3" y="141"/>
              </a:cxn>
              <a:cxn ang="0">
                <a:pos x="0" y="131"/>
              </a:cxn>
              <a:cxn ang="0">
                <a:pos x="0" y="14"/>
              </a:cxn>
              <a:cxn ang="0">
                <a:pos x="3" y="4"/>
              </a:cxn>
              <a:cxn ang="0">
                <a:pos x="13" y="0"/>
              </a:cxn>
              <a:cxn ang="0">
                <a:pos x="33" y="0"/>
              </a:cxn>
              <a:cxn ang="0">
                <a:pos x="42" y="2"/>
              </a:cxn>
              <a:cxn ang="0">
                <a:pos x="45" y="9"/>
              </a:cxn>
              <a:cxn ang="0">
                <a:pos x="45" y="10"/>
              </a:cxn>
              <a:cxn ang="0">
                <a:pos x="42" y="17"/>
              </a:cxn>
              <a:cxn ang="0">
                <a:pos x="33" y="20"/>
              </a:cxn>
              <a:cxn ang="0">
                <a:pos x="22" y="20"/>
              </a:cxn>
              <a:cxn ang="0">
                <a:pos x="22" y="125"/>
              </a:cxn>
              <a:cxn ang="0">
                <a:pos x="33" y="125"/>
              </a:cxn>
              <a:cxn ang="0">
                <a:pos x="42" y="127"/>
              </a:cxn>
              <a:cxn ang="0">
                <a:pos x="45" y="134"/>
              </a:cxn>
              <a:cxn ang="0">
                <a:pos x="45" y="135"/>
              </a:cxn>
              <a:cxn ang="0">
                <a:pos x="42" y="143"/>
              </a:cxn>
              <a:cxn ang="0">
                <a:pos x="33" y="145"/>
              </a:cxn>
            </a:cxnLst>
            <a:rect l="0" t="0" r="r" b="b"/>
            <a:pathLst>
              <a:path w="45" h="145">
                <a:moveTo>
                  <a:pt x="33" y="145"/>
                </a:moveTo>
                <a:cubicBezTo>
                  <a:pt x="13" y="145"/>
                  <a:pt x="13" y="145"/>
                  <a:pt x="13" y="145"/>
                </a:cubicBezTo>
                <a:cubicBezTo>
                  <a:pt x="9" y="145"/>
                  <a:pt x="6" y="144"/>
                  <a:pt x="3" y="141"/>
                </a:cubicBezTo>
                <a:cubicBezTo>
                  <a:pt x="1" y="139"/>
                  <a:pt x="0" y="135"/>
                  <a:pt x="0" y="131"/>
                </a:cubicBezTo>
                <a:cubicBezTo>
                  <a:pt x="0" y="14"/>
                  <a:pt x="0" y="14"/>
                  <a:pt x="0" y="14"/>
                </a:cubicBezTo>
                <a:cubicBezTo>
                  <a:pt x="0" y="9"/>
                  <a:pt x="1" y="6"/>
                  <a:pt x="3" y="4"/>
                </a:cubicBezTo>
                <a:cubicBezTo>
                  <a:pt x="6" y="1"/>
                  <a:pt x="9" y="0"/>
                  <a:pt x="13" y="0"/>
                </a:cubicBezTo>
                <a:cubicBezTo>
                  <a:pt x="33" y="0"/>
                  <a:pt x="33" y="0"/>
                  <a:pt x="33" y="0"/>
                </a:cubicBezTo>
                <a:cubicBezTo>
                  <a:pt x="37" y="0"/>
                  <a:pt x="40" y="1"/>
                  <a:pt x="42" y="2"/>
                </a:cubicBezTo>
                <a:cubicBezTo>
                  <a:pt x="44" y="4"/>
                  <a:pt x="45" y="6"/>
                  <a:pt x="45" y="9"/>
                </a:cubicBezTo>
                <a:cubicBezTo>
                  <a:pt x="45" y="10"/>
                  <a:pt x="45" y="10"/>
                  <a:pt x="45" y="10"/>
                </a:cubicBezTo>
                <a:cubicBezTo>
                  <a:pt x="45" y="14"/>
                  <a:pt x="44" y="16"/>
                  <a:pt x="42" y="17"/>
                </a:cubicBezTo>
                <a:cubicBezTo>
                  <a:pt x="40" y="19"/>
                  <a:pt x="37" y="20"/>
                  <a:pt x="33" y="20"/>
                </a:cubicBezTo>
                <a:cubicBezTo>
                  <a:pt x="22" y="20"/>
                  <a:pt x="22" y="20"/>
                  <a:pt x="22" y="20"/>
                </a:cubicBezTo>
                <a:cubicBezTo>
                  <a:pt x="22" y="125"/>
                  <a:pt x="22" y="125"/>
                  <a:pt x="22" y="125"/>
                </a:cubicBezTo>
                <a:cubicBezTo>
                  <a:pt x="33" y="125"/>
                  <a:pt x="33" y="125"/>
                  <a:pt x="33" y="125"/>
                </a:cubicBezTo>
                <a:cubicBezTo>
                  <a:pt x="37" y="125"/>
                  <a:pt x="40" y="126"/>
                  <a:pt x="42" y="127"/>
                </a:cubicBezTo>
                <a:cubicBezTo>
                  <a:pt x="44" y="129"/>
                  <a:pt x="45" y="131"/>
                  <a:pt x="45" y="134"/>
                </a:cubicBezTo>
                <a:cubicBezTo>
                  <a:pt x="45" y="135"/>
                  <a:pt x="45" y="135"/>
                  <a:pt x="45" y="135"/>
                </a:cubicBezTo>
                <a:cubicBezTo>
                  <a:pt x="45" y="139"/>
                  <a:pt x="44" y="141"/>
                  <a:pt x="42" y="143"/>
                </a:cubicBezTo>
                <a:cubicBezTo>
                  <a:pt x="40" y="144"/>
                  <a:pt x="37" y="145"/>
                  <a:pt x="33" y="145"/>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77" name="Freeform 153"/>
          <p:cNvSpPr>
            <a:spLocks/>
          </p:cNvSpPr>
          <p:nvPr userDrawn="1"/>
        </p:nvSpPr>
        <p:spPr bwMode="auto">
          <a:xfrm>
            <a:off x="7989984" y="4486275"/>
            <a:ext cx="39301" cy="123825"/>
          </a:xfrm>
          <a:custGeom>
            <a:avLst/>
            <a:gdLst/>
            <a:ahLst/>
            <a:cxnLst>
              <a:cxn ang="0">
                <a:pos x="2" y="143"/>
              </a:cxn>
              <a:cxn ang="0">
                <a:pos x="0" y="135"/>
              </a:cxn>
              <a:cxn ang="0">
                <a:pos x="0" y="134"/>
              </a:cxn>
              <a:cxn ang="0">
                <a:pos x="2" y="127"/>
              </a:cxn>
              <a:cxn ang="0">
                <a:pos x="11" y="125"/>
              </a:cxn>
              <a:cxn ang="0">
                <a:pos x="23" y="125"/>
              </a:cxn>
              <a:cxn ang="0">
                <a:pos x="23" y="20"/>
              </a:cxn>
              <a:cxn ang="0">
                <a:pos x="12" y="20"/>
              </a:cxn>
              <a:cxn ang="0">
                <a:pos x="3" y="17"/>
              </a:cxn>
              <a:cxn ang="0">
                <a:pos x="0" y="10"/>
              </a:cxn>
              <a:cxn ang="0">
                <a:pos x="0" y="9"/>
              </a:cxn>
              <a:cxn ang="0">
                <a:pos x="3" y="2"/>
              </a:cxn>
              <a:cxn ang="0">
                <a:pos x="12" y="0"/>
              </a:cxn>
              <a:cxn ang="0">
                <a:pos x="32" y="0"/>
              </a:cxn>
              <a:cxn ang="0">
                <a:pos x="41" y="4"/>
              </a:cxn>
              <a:cxn ang="0">
                <a:pos x="45" y="14"/>
              </a:cxn>
              <a:cxn ang="0">
                <a:pos x="45" y="131"/>
              </a:cxn>
              <a:cxn ang="0">
                <a:pos x="41" y="141"/>
              </a:cxn>
              <a:cxn ang="0">
                <a:pos x="32" y="145"/>
              </a:cxn>
              <a:cxn ang="0">
                <a:pos x="11" y="145"/>
              </a:cxn>
              <a:cxn ang="0">
                <a:pos x="2" y="143"/>
              </a:cxn>
            </a:cxnLst>
            <a:rect l="0" t="0" r="r" b="b"/>
            <a:pathLst>
              <a:path w="45" h="145">
                <a:moveTo>
                  <a:pt x="2" y="143"/>
                </a:moveTo>
                <a:cubicBezTo>
                  <a:pt x="1" y="141"/>
                  <a:pt x="0" y="139"/>
                  <a:pt x="0" y="135"/>
                </a:cubicBezTo>
                <a:cubicBezTo>
                  <a:pt x="0" y="134"/>
                  <a:pt x="0" y="134"/>
                  <a:pt x="0" y="134"/>
                </a:cubicBezTo>
                <a:cubicBezTo>
                  <a:pt x="0" y="131"/>
                  <a:pt x="1" y="129"/>
                  <a:pt x="2" y="127"/>
                </a:cubicBezTo>
                <a:cubicBezTo>
                  <a:pt x="4" y="126"/>
                  <a:pt x="7" y="125"/>
                  <a:pt x="11" y="125"/>
                </a:cubicBezTo>
                <a:cubicBezTo>
                  <a:pt x="23" y="125"/>
                  <a:pt x="23" y="125"/>
                  <a:pt x="23" y="125"/>
                </a:cubicBezTo>
                <a:cubicBezTo>
                  <a:pt x="23" y="20"/>
                  <a:pt x="23" y="20"/>
                  <a:pt x="23" y="20"/>
                </a:cubicBezTo>
                <a:cubicBezTo>
                  <a:pt x="12" y="20"/>
                  <a:pt x="12" y="20"/>
                  <a:pt x="12" y="20"/>
                </a:cubicBezTo>
                <a:cubicBezTo>
                  <a:pt x="8" y="20"/>
                  <a:pt x="5" y="19"/>
                  <a:pt x="3" y="17"/>
                </a:cubicBezTo>
                <a:cubicBezTo>
                  <a:pt x="1" y="16"/>
                  <a:pt x="0" y="14"/>
                  <a:pt x="0" y="10"/>
                </a:cubicBezTo>
                <a:cubicBezTo>
                  <a:pt x="0" y="9"/>
                  <a:pt x="0" y="9"/>
                  <a:pt x="0" y="9"/>
                </a:cubicBezTo>
                <a:cubicBezTo>
                  <a:pt x="0" y="6"/>
                  <a:pt x="1" y="4"/>
                  <a:pt x="3" y="2"/>
                </a:cubicBezTo>
                <a:cubicBezTo>
                  <a:pt x="5" y="1"/>
                  <a:pt x="8" y="0"/>
                  <a:pt x="12" y="0"/>
                </a:cubicBezTo>
                <a:cubicBezTo>
                  <a:pt x="32" y="0"/>
                  <a:pt x="32" y="0"/>
                  <a:pt x="32" y="0"/>
                </a:cubicBezTo>
                <a:cubicBezTo>
                  <a:pt x="36" y="0"/>
                  <a:pt x="39" y="1"/>
                  <a:pt x="41" y="4"/>
                </a:cubicBezTo>
                <a:cubicBezTo>
                  <a:pt x="44" y="6"/>
                  <a:pt x="45" y="9"/>
                  <a:pt x="45" y="14"/>
                </a:cubicBezTo>
                <a:cubicBezTo>
                  <a:pt x="45" y="131"/>
                  <a:pt x="45" y="131"/>
                  <a:pt x="45" y="131"/>
                </a:cubicBezTo>
                <a:cubicBezTo>
                  <a:pt x="45" y="135"/>
                  <a:pt x="44" y="139"/>
                  <a:pt x="41" y="141"/>
                </a:cubicBezTo>
                <a:cubicBezTo>
                  <a:pt x="39" y="144"/>
                  <a:pt x="36" y="145"/>
                  <a:pt x="32" y="145"/>
                </a:cubicBezTo>
                <a:cubicBezTo>
                  <a:pt x="11" y="145"/>
                  <a:pt x="11" y="145"/>
                  <a:pt x="11" y="145"/>
                </a:cubicBezTo>
                <a:cubicBezTo>
                  <a:pt x="7" y="145"/>
                  <a:pt x="4" y="144"/>
                  <a:pt x="2" y="143"/>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81" name="Freeform 157"/>
          <p:cNvSpPr>
            <a:spLocks/>
          </p:cNvSpPr>
          <p:nvPr userDrawn="1"/>
        </p:nvSpPr>
        <p:spPr bwMode="auto">
          <a:xfrm>
            <a:off x="8167433" y="4494610"/>
            <a:ext cx="26201" cy="109538"/>
          </a:xfrm>
          <a:custGeom>
            <a:avLst/>
            <a:gdLst/>
            <a:ahLst/>
            <a:cxnLst>
              <a:cxn ang="0">
                <a:pos x="25" y="8"/>
              </a:cxn>
              <a:cxn ang="0">
                <a:pos x="14" y="0"/>
              </a:cxn>
              <a:cxn ang="0">
                <a:pos x="0" y="14"/>
              </a:cxn>
              <a:cxn ang="0">
                <a:pos x="4" y="26"/>
              </a:cxn>
              <a:cxn ang="0">
                <a:pos x="9" y="63"/>
              </a:cxn>
              <a:cxn ang="0">
                <a:pos x="3" y="103"/>
              </a:cxn>
              <a:cxn ang="0">
                <a:pos x="0" y="114"/>
              </a:cxn>
              <a:cxn ang="0">
                <a:pos x="14" y="127"/>
              </a:cxn>
              <a:cxn ang="0">
                <a:pos x="22" y="123"/>
              </a:cxn>
              <a:cxn ang="0">
                <a:pos x="37" y="63"/>
              </a:cxn>
              <a:cxn ang="0">
                <a:pos x="25" y="8"/>
              </a:cxn>
            </a:cxnLst>
            <a:rect l="0" t="0" r="r" b="b"/>
            <a:pathLst>
              <a:path w="37" h="127">
                <a:moveTo>
                  <a:pt x="25" y="8"/>
                </a:moveTo>
                <a:cubicBezTo>
                  <a:pt x="22" y="2"/>
                  <a:pt x="18" y="0"/>
                  <a:pt x="14" y="0"/>
                </a:cubicBezTo>
                <a:cubicBezTo>
                  <a:pt x="6" y="0"/>
                  <a:pt x="0" y="6"/>
                  <a:pt x="0" y="14"/>
                </a:cubicBezTo>
                <a:cubicBezTo>
                  <a:pt x="0" y="16"/>
                  <a:pt x="4" y="26"/>
                  <a:pt x="4" y="26"/>
                </a:cubicBezTo>
                <a:cubicBezTo>
                  <a:pt x="7" y="37"/>
                  <a:pt x="9" y="50"/>
                  <a:pt x="9" y="63"/>
                </a:cubicBezTo>
                <a:cubicBezTo>
                  <a:pt x="9" y="76"/>
                  <a:pt x="7" y="90"/>
                  <a:pt x="3" y="103"/>
                </a:cubicBezTo>
                <a:cubicBezTo>
                  <a:pt x="2" y="104"/>
                  <a:pt x="0" y="111"/>
                  <a:pt x="0" y="114"/>
                </a:cubicBezTo>
                <a:cubicBezTo>
                  <a:pt x="0" y="121"/>
                  <a:pt x="6" y="127"/>
                  <a:pt x="14" y="127"/>
                </a:cubicBezTo>
                <a:cubicBezTo>
                  <a:pt x="17" y="127"/>
                  <a:pt x="20" y="125"/>
                  <a:pt x="22" y="123"/>
                </a:cubicBezTo>
                <a:cubicBezTo>
                  <a:pt x="33" y="112"/>
                  <a:pt x="37" y="73"/>
                  <a:pt x="37" y="63"/>
                </a:cubicBezTo>
                <a:cubicBezTo>
                  <a:pt x="37" y="48"/>
                  <a:pt x="33" y="21"/>
                  <a:pt x="25" y="8"/>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85" name="Freeform 161"/>
          <p:cNvSpPr>
            <a:spLocks/>
          </p:cNvSpPr>
          <p:nvPr userDrawn="1"/>
        </p:nvSpPr>
        <p:spPr bwMode="auto">
          <a:xfrm>
            <a:off x="8337739" y="4494610"/>
            <a:ext cx="30964" cy="109538"/>
          </a:xfrm>
          <a:custGeom>
            <a:avLst/>
            <a:gdLst/>
            <a:ahLst/>
            <a:cxnLst>
              <a:cxn ang="0">
                <a:pos x="27" y="63"/>
              </a:cxn>
              <a:cxn ang="0">
                <a:pos x="33" y="26"/>
              </a:cxn>
              <a:cxn ang="0">
                <a:pos x="37" y="14"/>
              </a:cxn>
              <a:cxn ang="0">
                <a:pos x="23" y="0"/>
              </a:cxn>
              <a:cxn ang="0">
                <a:pos x="11" y="8"/>
              </a:cxn>
              <a:cxn ang="0">
                <a:pos x="0" y="63"/>
              </a:cxn>
              <a:cxn ang="0">
                <a:pos x="15" y="123"/>
              </a:cxn>
              <a:cxn ang="0">
                <a:pos x="23" y="127"/>
              </a:cxn>
              <a:cxn ang="0">
                <a:pos x="37" y="114"/>
              </a:cxn>
              <a:cxn ang="0">
                <a:pos x="34" y="103"/>
              </a:cxn>
              <a:cxn ang="0">
                <a:pos x="27" y="63"/>
              </a:cxn>
            </a:cxnLst>
            <a:rect l="0" t="0" r="r" b="b"/>
            <a:pathLst>
              <a:path w="37" h="127">
                <a:moveTo>
                  <a:pt x="27" y="63"/>
                </a:moveTo>
                <a:cubicBezTo>
                  <a:pt x="27" y="50"/>
                  <a:pt x="29" y="37"/>
                  <a:pt x="33" y="26"/>
                </a:cubicBezTo>
                <a:cubicBezTo>
                  <a:pt x="34" y="23"/>
                  <a:pt x="37" y="16"/>
                  <a:pt x="37" y="14"/>
                </a:cubicBezTo>
                <a:cubicBezTo>
                  <a:pt x="37" y="6"/>
                  <a:pt x="31" y="0"/>
                  <a:pt x="23" y="0"/>
                </a:cubicBezTo>
                <a:cubicBezTo>
                  <a:pt x="18" y="0"/>
                  <a:pt x="14" y="3"/>
                  <a:pt x="11" y="8"/>
                </a:cubicBezTo>
                <a:cubicBezTo>
                  <a:pt x="4" y="21"/>
                  <a:pt x="0" y="48"/>
                  <a:pt x="0" y="63"/>
                </a:cubicBezTo>
                <a:cubicBezTo>
                  <a:pt x="0" y="73"/>
                  <a:pt x="4" y="112"/>
                  <a:pt x="15" y="123"/>
                </a:cubicBezTo>
                <a:cubicBezTo>
                  <a:pt x="17" y="125"/>
                  <a:pt x="20" y="127"/>
                  <a:pt x="23" y="127"/>
                </a:cubicBezTo>
                <a:cubicBezTo>
                  <a:pt x="31" y="127"/>
                  <a:pt x="37" y="121"/>
                  <a:pt x="37" y="114"/>
                </a:cubicBezTo>
                <a:cubicBezTo>
                  <a:pt x="37" y="111"/>
                  <a:pt x="34" y="104"/>
                  <a:pt x="34" y="103"/>
                </a:cubicBezTo>
                <a:cubicBezTo>
                  <a:pt x="29" y="90"/>
                  <a:pt x="27" y="76"/>
                  <a:pt x="27" y="63"/>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89" name="Freeform 165"/>
          <p:cNvSpPr>
            <a:spLocks noEditPoints="1"/>
          </p:cNvSpPr>
          <p:nvPr userDrawn="1"/>
        </p:nvSpPr>
        <p:spPr bwMode="auto">
          <a:xfrm>
            <a:off x="8502086" y="4500563"/>
            <a:ext cx="26201" cy="95250"/>
          </a:xfrm>
          <a:custGeom>
            <a:avLst/>
            <a:gdLst/>
            <a:ahLst/>
            <a:cxnLst>
              <a:cxn ang="0">
                <a:pos x="10" y="76"/>
              </a:cxn>
              <a:cxn ang="0">
                <a:pos x="8" y="70"/>
              </a:cxn>
              <a:cxn ang="0">
                <a:pos x="1" y="15"/>
              </a:cxn>
              <a:cxn ang="0">
                <a:pos x="3" y="4"/>
              </a:cxn>
              <a:cxn ang="0">
                <a:pos x="13" y="0"/>
              </a:cxn>
              <a:cxn ang="0">
                <a:pos x="17" y="0"/>
              </a:cxn>
              <a:cxn ang="0">
                <a:pos x="27" y="4"/>
              </a:cxn>
              <a:cxn ang="0">
                <a:pos x="29" y="15"/>
              </a:cxn>
              <a:cxn ang="0">
                <a:pos x="23" y="70"/>
              </a:cxn>
              <a:cxn ang="0">
                <a:pos x="21" y="76"/>
              </a:cxn>
              <a:cxn ang="0">
                <a:pos x="16" y="77"/>
              </a:cxn>
              <a:cxn ang="0">
                <a:pos x="14" y="77"/>
              </a:cxn>
              <a:cxn ang="0">
                <a:pos x="10" y="76"/>
              </a:cxn>
              <a:cxn ang="0">
                <a:pos x="2" y="101"/>
              </a:cxn>
              <a:cxn ang="0">
                <a:pos x="2" y="99"/>
              </a:cxn>
              <a:cxn ang="0">
                <a:pos x="14" y="88"/>
              </a:cxn>
              <a:cxn ang="0">
                <a:pos x="17" y="88"/>
              </a:cxn>
              <a:cxn ang="0">
                <a:pos x="28" y="99"/>
              </a:cxn>
              <a:cxn ang="0">
                <a:pos x="28" y="101"/>
              </a:cxn>
              <a:cxn ang="0">
                <a:pos x="17" y="113"/>
              </a:cxn>
              <a:cxn ang="0">
                <a:pos x="14" y="113"/>
              </a:cxn>
              <a:cxn ang="0">
                <a:pos x="2" y="101"/>
              </a:cxn>
            </a:cxnLst>
            <a:rect l="0" t="0" r="r" b="b"/>
            <a:pathLst>
              <a:path w="30" h="113">
                <a:moveTo>
                  <a:pt x="10" y="76"/>
                </a:moveTo>
                <a:cubicBezTo>
                  <a:pt x="9" y="74"/>
                  <a:pt x="9" y="72"/>
                  <a:pt x="8" y="70"/>
                </a:cubicBezTo>
                <a:cubicBezTo>
                  <a:pt x="1" y="15"/>
                  <a:pt x="1" y="15"/>
                  <a:pt x="1" y="15"/>
                </a:cubicBezTo>
                <a:cubicBezTo>
                  <a:pt x="0" y="10"/>
                  <a:pt x="1" y="7"/>
                  <a:pt x="3" y="4"/>
                </a:cubicBezTo>
                <a:cubicBezTo>
                  <a:pt x="5" y="1"/>
                  <a:pt x="9" y="0"/>
                  <a:pt x="13" y="0"/>
                </a:cubicBezTo>
                <a:cubicBezTo>
                  <a:pt x="17" y="0"/>
                  <a:pt x="17" y="0"/>
                  <a:pt x="17" y="0"/>
                </a:cubicBezTo>
                <a:cubicBezTo>
                  <a:pt x="22" y="0"/>
                  <a:pt x="25" y="1"/>
                  <a:pt x="27" y="4"/>
                </a:cubicBezTo>
                <a:cubicBezTo>
                  <a:pt x="30" y="7"/>
                  <a:pt x="30" y="10"/>
                  <a:pt x="29" y="15"/>
                </a:cubicBezTo>
                <a:cubicBezTo>
                  <a:pt x="23" y="70"/>
                  <a:pt x="23" y="70"/>
                  <a:pt x="23" y="70"/>
                </a:cubicBezTo>
                <a:cubicBezTo>
                  <a:pt x="22" y="72"/>
                  <a:pt x="21" y="74"/>
                  <a:pt x="21" y="76"/>
                </a:cubicBezTo>
                <a:cubicBezTo>
                  <a:pt x="20" y="77"/>
                  <a:pt x="18" y="77"/>
                  <a:pt x="16" y="77"/>
                </a:cubicBezTo>
                <a:cubicBezTo>
                  <a:pt x="14" y="77"/>
                  <a:pt x="14" y="77"/>
                  <a:pt x="14" y="77"/>
                </a:cubicBezTo>
                <a:cubicBezTo>
                  <a:pt x="12" y="77"/>
                  <a:pt x="11" y="77"/>
                  <a:pt x="10" y="76"/>
                </a:cubicBezTo>
                <a:close/>
                <a:moveTo>
                  <a:pt x="2" y="101"/>
                </a:moveTo>
                <a:cubicBezTo>
                  <a:pt x="2" y="99"/>
                  <a:pt x="2" y="99"/>
                  <a:pt x="2" y="99"/>
                </a:cubicBezTo>
                <a:cubicBezTo>
                  <a:pt x="2" y="92"/>
                  <a:pt x="6" y="88"/>
                  <a:pt x="14" y="88"/>
                </a:cubicBezTo>
                <a:cubicBezTo>
                  <a:pt x="17" y="88"/>
                  <a:pt x="17" y="88"/>
                  <a:pt x="17" y="88"/>
                </a:cubicBezTo>
                <a:cubicBezTo>
                  <a:pt x="24" y="88"/>
                  <a:pt x="28" y="92"/>
                  <a:pt x="28" y="99"/>
                </a:cubicBezTo>
                <a:cubicBezTo>
                  <a:pt x="28" y="101"/>
                  <a:pt x="28" y="101"/>
                  <a:pt x="28" y="101"/>
                </a:cubicBezTo>
                <a:cubicBezTo>
                  <a:pt x="28" y="109"/>
                  <a:pt x="24" y="113"/>
                  <a:pt x="17" y="113"/>
                </a:cubicBezTo>
                <a:cubicBezTo>
                  <a:pt x="14" y="113"/>
                  <a:pt x="14" y="113"/>
                  <a:pt x="14" y="113"/>
                </a:cubicBezTo>
                <a:cubicBezTo>
                  <a:pt x="6" y="113"/>
                  <a:pt x="2" y="109"/>
                  <a:pt x="2" y="101"/>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93" name="Freeform 169"/>
          <p:cNvSpPr>
            <a:spLocks/>
          </p:cNvSpPr>
          <p:nvPr userDrawn="1"/>
        </p:nvSpPr>
        <p:spPr bwMode="auto">
          <a:xfrm>
            <a:off x="8659290" y="4523185"/>
            <a:ext cx="55974" cy="51197"/>
          </a:xfrm>
          <a:custGeom>
            <a:avLst/>
            <a:gdLst/>
            <a:ahLst/>
            <a:cxnLst>
              <a:cxn ang="0">
                <a:pos x="26" y="6"/>
              </a:cxn>
              <a:cxn ang="0">
                <a:pos x="28" y="1"/>
              </a:cxn>
              <a:cxn ang="0">
                <a:pos x="32" y="0"/>
              </a:cxn>
              <a:cxn ang="0">
                <a:pos x="33" y="0"/>
              </a:cxn>
              <a:cxn ang="0">
                <a:pos x="37" y="1"/>
              </a:cxn>
              <a:cxn ang="0">
                <a:pos x="39" y="6"/>
              </a:cxn>
              <a:cxn ang="0">
                <a:pos x="41" y="20"/>
              </a:cxn>
              <a:cxn ang="0">
                <a:pos x="55" y="17"/>
              </a:cxn>
              <a:cxn ang="0">
                <a:pos x="61" y="18"/>
              </a:cxn>
              <a:cxn ang="0">
                <a:pos x="64" y="22"/>
              </a:cxn>
              <a:cxn ang="0">
                <a:pos x="64" y="22"/>
              </a:cxn>
              <a:cxn ang="0">
                <a:pos x="64" y="27"/>
              </a:cxn>
              <a:cxn ang="0">
                <a:pos x="60" y="31"/>
              </a:cxn>
              <a:cxn ang="0">
                <a:pos x="46" y="37"/>
              </a:cxn>
              <a:cxn ang="0">
                <a:pos x="54" y="50"/>
              </a:cxn>
              <a:cxn ang="0">
                <a:pos x="55" y="56"/>
              </a:cxn>
              <a:cxn ang="0">
                <a:pos x="52" y="59"/>
              </a:cxn>
              <a:cxn ang="0">
                <a:pos x="52" y="60"/>
              </a:cxn>
              <a:cxn ang="0">
                <a:pos x="48" y="61"/>
              </a:cxn>
              <a:cxn ang="0">
                <a:pos x="43" y="58"/>
              </a:cxn>
              <a:cxn ang="0">
                <a:pos x="32" y="47"/>
              </a:cxn>
              <a:cxn ang="0">
                <a:pos x="22" y="58"/>
              </a:cxn>
              <a:cxn ang="0">
                <a:pos x="17" y="61"/>
              </a:cxn>
              <a:cxn ang="0">
                <a:pos x="13" y="60"/>
              </a:cxn>
              <a:cxn ang="0">
                <a:pos x="12" y="59"/>
              </a:cxn>
              <a:cxn ang="0">
                <a:pos x="9" y="56"/>
              </a:cxn>
              <a:cxn ang="0">
                <a:pos x="11" y="50"/>
              </a:cxn>
              <a:cxn ang="0">
                <a:pos x="18" y="37"/>
              </a:cxn>
              <a:cxn ang="0">
                <a:pos x="5" y="31"/>
              </a:cxn>
              <a:cxn ang="0">
                <a:pos x="1" y="27"/>
              </a:cxn>
              <a:cxn ang="0">
                <a:pos x="1" y="22"/>
              </a:cxn>
              <a:cxn ang="0">
                <a:pos x="1" y="22"/>
              </a:cxn>
              <a:cxn ang="0">
                <a:pos x="3" y="18"/>
              </a:cxn>
              <a:cxn ang="0">
                <a:pos x="9" y="17"/>
              </a:cxn>
              <a:cxn ang="0">
                <a:pos x="24" y="20"/>
              </a:cxn>
              <a:cxn ang="0">
                <a:pos x="26" y="6"/>
              </a:cxn>
            </a:cxnLst>
            <a:rect l="0" t="0" r="r" b="b"/>
            <a:pathLst>
              <a:path w="65" h="61">
                <a:moveTo>
                  <a:pt x="26" y="6"/>
                </a:moveTo>
                <a:cubicBezTo>
                  <a:pt x="26" y="3"/>
                  <a:pt x="27" y="2"/>
                  <a:pt x="28" y="1"/>
                </a:cubicBezTo>
                <a:cubicBezTo>
                  <a:pt x="29" y="0"/>
                  <a:pt x="30" y="0"/>
                  <a:pt x="32" y="0"/>
                </a:cubicBezTo>
                <a:cubicBezTo>
                  <a:pt x="33" y="0"/>
                  <a:pt x="33" y="0"/>
                  <a:pt x="33" y="0"/>
                </a:cubicBezTo>
                <a:cubicBezTo>
                  <a:pt x="35" y="0"/>
                  <a:pt x="36" y="0"/>
                  <a:pt x="37" y="1"/>
                </a:cubicBezTo>
                <a:cubicBezTo>
                  <a:pt x="38" y="2"/>
                  <a:pt x="39" y="3"/>
                  <a:pt x="39" y="6"/>
                </a:cubicBezTo>
                <a:cubicBezTo>
                  <a:pt x="41" y="20"/>
                  <a:pt x="41" y="20"/>
                  <a:pt x="41" y="20"/>
                </a:cubicBezTo>
                <a:cubicBezTo>
                  <a:pt x="55" y="17"/>
                  <a:pt x="55" y="17"/>
                  <a:pt x="55" y="17"/>
                </a:cubicBezTo>
                <a:cubicBezTo>
                  <a:pt x="58" y="17"/>
                  <a:pt x="60" y="17"/>
                  <a:pt x="61" y="18"/>
                </a:cubicBezTo>
                <a:cubicBezTo>
                  <a:pt x="62" y="19"/>
                  <a:pt x="63" y="20"/>
                  <a:pt x="64" y="22"/>
                </a:cubicBezTo>
                <a:cubicBezTo>
                  <a:pt x="64" y="22"/>
                  <a:pt x="64" y="22"/>
                  <a:pt x="64" y="22"/>
                </a:cubicBezTo>
                <a:cubicBezTo>
                  <a:pt x="65" y="24"/>
                  <a:pt x="65" y="26"/>
                  <a:pt x="64" y="27"/>
                </a:cubicBezTo>
                <a:cubicBezTo>
                  <a:pt x="64" y="28"/>
                  <a:pt x="62" y="29"/>
                  <a:pt x="60" y="31"/>
                </a:cubicBezTo>
                <a:cubicBezTo>
                  <a:pt x="46" y="37"/>
                  <a:pt x="46" y="37"/>
                  <a:pt x="46" y="37"/>
                </a:cubicBezTo>
                <a:cubicBezTo>
                  <a:pt x="54" y="50"/>
                  <a:pt x="54" y="50"/>
                  <a:pt x="54" y="50"/>
                </a:cubicBezTo>
                <a:cubicBezTo>
                  <a:pt x="55" y="52"/>
                  <a:pt x="56" y="54"/>
                  <a:pt x="55" y="56"/>
                </a:cubicBezTo>
                <a:cubicBezTo>
                  <a:pt x="55" y="57"/>
                  <a:pt x="54" y="58"/>
                  <a:pt x="52" y="59"/>
                </a:cubicBezTo>
                <a:cubicBezTo>
                  <a:pt x="52" y="60"/>
                  <a:pt x="52" y="60"/>
                  <a:pt x="52" y="60"/>
                </a:cubicBezTo>
                <a:cubicBezTo>
                  <a:pt x="51" y="60"/>
                  <a:pt x="49" y="61"/>
                  <a:pt x="48" y="61"/>
                </a:cubicBezTo>
                <a:cubicBezTo>
                  <a:pt x="46" y="61"/>
                  <a:pt x="45" y="60"/>
                  <a:pt x="43" y="58"/>
                </a:cubicBezTo>
                <a:cubicBezTo>
                  <a:pt x="32" y="47"/>
                  <a:pt x="32" y="47"/>
                  <a:pt x="32" y="47"/>
                </a:cubicBezTo>
                <a:cubicBezTo>
                  <a:pt x="22" y="58"/>
                  <a:pt x="22" y="58"/>
                  <a:pt x="22" y="58"/>
                </a:cubicBezTo>
                <a:cubicBezTo>
                  <a:pt x="20" y="60"/>
                  <a:pt x="18" y="61"/>
                  <a:pt x="17" y="61"/>
                </a:cubicBezTo>
                <a:cubicBezTo>
                  <a:pt x="16" y="61"/>
                  <a:pt x="14" y="60"/>
                  <a:pt x="13" y="60"/>
                </a:cubicBezTo>
                <a:cubicBezTo>
                  <a:pt x="12" y="59"/>
                  <a:pt x="12" y="59"/>
                  <a:pt x="12" y="59"/>
                </a:cubicBezTo>
                <a:cubicBezTo>
                  <a:pt x="11" y="58"/>
                  <a:pt x="10" y="57"/>
                  <a:pt x="9" y="56"/>
                </a:cubicBezTo>
                <a:cubicBezTo>
                  <a:pt x="9" y="54"/>
                  <a:pt x="9" y="52"/>
                  <a:pt x="11" y="50"/>
                </a:cubicBezTo>
                <a:cubicBezTo>
                  <a:pt x="18" y="37"/>
                  <a:pt x="18" y="37"/>
                  <a:pt x="18" y="37"/>
                </a:cubicBezTo>
                <a:cubicBezTo>
                  <a:pt x="5" y="31"/>
                  <a:pt x="5" y="31"/>
                  <a:pt x="5" y="31"/>
                </a:cubicBezTo>
                <a:cubicBezTo>
                  <a:pt x="2" y="29"/>
                  <a:pt x="1" y="28"/>
                  <a:pt x="1" y="27"/>
                </a:cubicBezTo>
                <a:cubicBezTo>
                  <a:pt x="0" y="26"/>
                  <a:pt x="0" y="24"/>
                  <a:pt x="1" y="22"/>
                </a:cubicBezTo>
                <a:cubicBezTo>
                  <a:pt x="1" y="22"/>
                  <a:pt x="1" y="22"/>
                  <a:pt x="1" y="22"/>
                </a:cubicBezTo>
                <a:cubicBezTo>
                  <a:pt x="1" y="20"/>
                  <a:pt x="2" y="18"/>
                  <a:pt x="3" y="18"/>
                </a:cubicBezTo>
                <a:cubicBezTo>
                  <a:pt x="5" y="17"/>
                  <a:pt x="6" y="17"/>
                  <a:pt x="9" y="17"/>
                </a:cubicBezTo>
                <a:cubicBezTo>
                  <a:pt x="24" y="20"/>
                  <a:pt x="24" y="20"/>
                  <a:pt x="24" y="20"/>
                </a:cubicBezTo>
                <a:lnTo>
                  <a:pt x="26" y="6"/>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04" name="Freeform 6"/>
          <p:cNvSpPr>
            <a:spLocks/>
          </p:cNvSpPr>
          <p:nvPr userDrawn="1"/>
        </p:nvSpPr>
        <p:spPr bwMode="auto">
          <a:xfrm>
            <a:off x="1371399" y="3803015"/>
            <a:ext cx="382086" cy="416087"/>
          </a:xfrm>
          <a:custGeom>
            <a:avLst/>
            <a:gdLst/>
            <a:ahLst/>
            <a:cxnLst>
              <a:cxn ang="0">
                <a:pos x="306" y="419"/>
              </a:cxn>
              <a:cxn ang="0">
                <a:pos x="363" y="378"/>
              </a:cxn>
              <a:cxn ang="0">
                <a:pos x="314" y="231"/>
              </a:cxn>
              <a:cxn ang="0">
                <a:pos x="294" y="233"/>
              </a:cxn>
              <a:cxn ang="0">
                <a:pos x="273" y="235"/>
              </a:cxn>
              <a:cxn ang="0">
                <a:pos x="261" y="241"/>
              </a:cxn>
              <a:cxn ang="0">
                <a:pos x="242" y="245"/>
              </a:cxn>
              <a:cxn ang="0">
                <a:pos x="227" y="250"/>
              </a:cxn>
              <a:cxn ang="0">
                <a:pos x="202" y="254"/>
              </a:cxn>
              <a:cxn ang="0">
                <a:pos x="168" y="199"/>
              </a:cxn>
              <a:cxn ang="0">
                <a:pos x="216" y="320"/>
              </a:cxn>
              <a:cxn ang="0">
                <a:pos x="199" y="338"/>
              </a:cxn>
              <a:cxn ang="0">
                <a:pos x="154" y="331"/>
              </a:cxn>
              <a:cxn ang="0">
                <a:pos x="158" y="337"/>
              </a:cxn>
              <a:cxn ang="0">
                <a:pos x="148" y="362"/>
              </a:cxn>
              <a:cxn ang="0">
                <a:pos x="178" y="3"/>
              </a:cxn>
              <a:cxn ang="0">
                <a:pos x="368" y="176"/>
              </a:cxn>
              <a:cxn ang="0">
                <a:pos x="353" y="190"/>
              </a:cxn>
              <a:cxn ang="0">
                <a:pos x="273" y="173"/>
              </a:cxn>
              <a:cxn ang="0">
                <a:pos x="161" y="102"/>
              </a:cxn>
              <a:cxn ang="0">
                <a:pos x="134" y="252"/>
              </a:cxn>
              <a:cxn ang="0">
                <a:pos x="118" y="273"/>
              </a:cxn>
              <a:cxn ang="0">
                <a:pos x="153" y="77"/>
              </a:cxn>
              <a:cxn ang="0">
                <a:pos x="298" y="159"/>
              </a:cxn>
              <a:cxn ang="0">
                <a:pos x="291" y="70"/>
              </a:cxn>
              <a:cxn ang="0">
                <a:pos x="31" y="191"/>
              </a:cxn>
              <a:cxn ang="0">
                <a:pos x="131" y="318"/>
              </a:cxn>
              <a:cxn ang="0">
                <a:pos x="180" y="304"/>
              </a:cxn>
              <a:cxn ang="0">
                <a:pos x="136" y="204"/>
              </a:cxn>
              <a:cxn ang="0">
                <a:pos x="193" y="177"/>
              </a:cxn>
              <a:cxn ang="0">
                <a:pos x="215" y="219"/>
              </a:cxn>
              <a:cxn ang="0">
                <a:pos x="246" y="217"/>
              </a:cxn>
              <a:cxn ang="0">
                <a:pos x="281" y="208"/>
              </a:cxn>
              <a:cxn ang="0">
                <a:pos x="333" y="213"/>
              </a:cxn>
              <a:cxn ang="0">
                <a:pos x="391" y="385"/>
              </a:cxn>
              <a:cxn ang="0">
                <a:pos x="324" y="425"/>
              </a:cxn>
            </a:cxnLst>
            <a:rect l="0" t="0" r="r" b="b"/>
            <a:pathLst>
              <a:path w="392" h="427">
                <a:moveTo>
                  <a:pt x="318" y="427"/>
                </a:moveTo>
                <a:cubicBezTo>
                  <a:pt x="313" y="427"/>
                  <a:pt x="308" y="424"/>
                  <a:pt x="306" y="419"/>
                </a:cubicBezTo>
                <a:cubicBezTo>
                  <a:pt x="303" y="412"/>
                  <a:pt x="306" y="404"/>
                  <a:pt x="313" y="401"/>
                </a:cubicBezTo>
                <a:cubicBezTo>
                  <a:pt x="363" y="378"/>
                  <a:pt x="363" y="378"/>
                  <a:pt x="363" y="378"/>
                </a:cubicBezTo>
                <a:cubicBezTo>
                  <a:pt x="351" y="267"/>
                  <a:pt x="339" y="255"/>
                  <a:pt x="323" y="239"/>
                </a:cubicBezTo>
                <a:cubicBezTo>
                  <a:pt x="320" y="237"/>
                  <a:pt x="317" y="234"/>
                  <a:pt x="314" y="231"/>
                </a:cubicBezTo>
                <a:cubicBezTo>
                  <a:pt x="311" y="228"/>
                  <a:pt x="308" y="225"/>
                  <a:pt x="304" y="225"/>
                </a:cubicBezTo>
                <a:cubicBezTo>
                  <a:pt x="300" y="225"/>
                  <a:pt x="296" y="230"/>
                  <a:pt x="294" y="233"/>
                </a:cubicBezTo>
                <a:cubicBezTo>
                  <a:pt x="292" y="236"/>
                  <a:pt x="288" y="238"/>
                  <a:pt x="284" y="239"/>
                </a:cubicBezTo>
                <a:cubicBezTo>
                  <a:pt x="280" y="239"/>
                  <a:pt x="276" y="238"/>
                  <a:pt x="273" y="235"/>
                </a:cubicBezTo>
                <a:cubicBezTo>
                  <a:pt x="272" y="233"/>
                  <a:pt x="270" y="232"/>
                  <a:pt x="270" y="232"/>
                </a:cubicBezTo>
                <a:cubicBezTo>
                  <a:pt x="267" y="233"/>
                  <a:pt x="263" y="238"/>
                  <a:pt x="261" y="241"/>
                </a:cubicBezTo>
                <a:cubicBezTo>
                  <a:pt x="259" y="244"/>
                  <a:pt x="256" y="246"/>
                  <a:pt x="252" y="247"/>
                </a:cubicBezTo>
                <a:cubicBezTo>
                  <a:pt x="248" y="248"/>
                  <a:pt x="245" y="247"/>
                  <a:pt x="242" y="245"/>
                </a:cubicBezTo>
                <a:cubicBezTo>
                  <a:pt x="234" y="240"/>
                  <a:pt x="231" y="240"/>
                  <a:pt x="231" y="240"/>
                </a:cubicBezTo>
                <a:cubicBezTo>
                  <a:pt x="229" y="241"/>
                  <a:pt x="228" y="247"/>
                  <a:pt x="227" y="250"/>
                </a:cubicBezTo>
                <a:cubicBezTo>
                  <a:pt x="227" y="256"/>
                  <a:pt x="222" y="261"/>
                  <a:pt x="216" y="262"/>
                </a:cubicBezTo>
                <a:cubicBezTo>
                  <a:pt x="210" y="263"/>
                  <a:pt x="204" y="260"/>
                  <a:pt x="202" y="254"/>
                </a:cubicBezTo>
                <a:cubicBezTo>
                  <a:pt x="177" y="199"/>
                  <a:pt x="177" y="199"/>
                  <a:pt x="177" y="199"/>
                </a:cubicBezTo>
                <a:cubicBezTo>
                  <a:pt x="174" y="198"/>
                  <a:pt x="171" y="198"/>
                  <a:pt x="168" y="199"/>
                </a:cubicBezTo>
                <a:cubicBezTo>
                  <a:pt x="166" y="200"/>
                  <a:pt x="164" y="203"/>
                  <a:pt x="163" y="205"/>
                </a:cubicBezTo>
                <a:cubicBezTo>
                  <a:pt x="216" y="320"/>
                  <a:pt x="216" y="320"/>
                  <a:pt x="216" y="320"/>
                </a:cubicBezTo>
                <a:cubicBezTo>
                  <a:pt x="219" y="325"/>
                  <a:pt x="218" y="331"/>
                  <a:pt x="214" y="335"/>
                </a:cubicBezTo>
                <a:cubicBezTo>
                  <a:pt x="210" y="339"/>
                  <a:pt x="204" y="340"/>
                  <a:pt x="199" y="338"/>
                </a:cubicBezTo>
                <a:cubicBezTo>
                  <a:pt x="199" y="338"/>
                  <a:pt x="191" y="335"/>
                  <a:pt x="167" y="329"/>
                </a:cubicBezTo>
                <a:cubicBezTo>
                  <a:pt x="160" y="327"/>
                  <a:pt x="155" y="329"/>
                  <a:pt x="154" y="331"/>
                </a:cubicBezTo>
                <a:cubicBezTo>
                  <a:pt x="153" y="333"/>
                  <a:pt x="153" y="334"/>
                  <a:pt x="154" y="335"/>
                </a:cubicBezTo>
                <a:cubicBezTo>
                  <a:pt x="158" y="337"/>
                  <a:pt x="158" y="337"/>
                  <a:pt x="158" y="337"/>
                </a:cubicBezTo>
                <a:cubicBezTo>
                  <a:pt x="163" y="341"/>
                  <a:pt x="165" y="347"/>
                  <a:pt x="163" y="353"/>
                </a:cubicBezTo>
                <a:cubicBezTo>
                  <a:pt x="161" y="359"/>
                  <a:pt x="154" y="363"/>
                  <a:pt x="148" y="362"/>
                </a:cubicBezTo>
                <a:cubicBezTo>
                  <a:pt x="67" y="344"/>
                  <a:pt x="8" y="274"/>
                  <a:pt x="5" y="192"/>
                </a:cubicBezTo>
                <a:cubicBezTo>
                  <a:pt x="0" y="92"/>
                  <a:pt x="78" y="7"/>
                  <a:pt x="178" y="3"/>
                </a:cubicBezTo>
                <a:cubicBezTo>
                  <a:pt x="227" y="0"/>
                  <a:pt x="273" y="17"/>
                  <a:pt x="309" y="50"/>
                </a:cubicBezTo>
                <a:cubicBezTo>
                  <a:pt x="345" y="83"/>
                  <a:pt x="366" y="128"/>
                  <a:pt x="368" y="176"/>
                </a:cubicBezTo>
                <a:cubicBezTo>
                  <a:pt x="368" y="180"/>
                  <a:pt x="366" y="183"/>
                  <a:pt x="364" y="186"/>
                </a:cubicBezTo>
                <a:cubicBezTo>
                  <a:pt x="361" y="189"/>
                  <a:pt x="357" y="190"/>
                  <a:pt x="353" y="190"/>
                </a:cubicBezTo>
                <a:cubicBezTo>
                  <a:pt x="285" y="185"/>
                  <a:pt x="285" y="185"/>
                  <a:pt x="285" y="185"/>
                </a:cubicBezTo>
                <a:cubicBezTo>
                  <a:pt x="279" y="184"/>
                  <a:pt x="274" y="179"/>
                  <a:pt x="273" y="173"/>
                </a:cubicBezTo>
                <a:cubicBezTo>
                  <a:pt x="270" y="145"/>
                  <a:pt x="252" y="120"/>
                  <a:pt x="227" y="107"/>
                </a:cubicBezTo>
                <a:cubicBezTo>
                  <a:pt x="206" y="97"/>
                  <a:pt x="183" y="95"/>
                  <a:pt x="161" y="102"/>
                </a:cubicBezTo>
                <a:cubicBezTo>
                  <a:pt x="139" y="109"/>
                  <a:pt x="121" y="124"/>
                  <a:pt x="111" y="145"/>
                </a:cubicBezTo>
                <a:cubicBezTo>
                  <a:pt x="92" y="181"/>
                  <a:pt x="102" y="226"/>
                  <a:pt x="134" y="252"/>
                </a:cubicBezTo>
                <a:cubicBezTo>
                  <a:pt x="140" y="256"/>
                  <a:pt x="141" y="265"/>
                  <a:pt x="137" y="270"/>
                </a:cubicBezTo>
                <a:cubicBezTo>
                  <a:pt x="132" y="276"/>
                  <a:pt x="124" y="277"/>
                  <a:pt x="118" y="273"/>
                </a:cubicBezTo>
                <a:cubicBezTo>
                  <a:pt x="76" y="239"/>
                  <a:pt x="63" y="181"/>
                  <a:pt x="87" y="133"/>
                </a:cubicBezTo>
                <a:cubicBezTo>
                  <a:pt x="101" y="106"/>
                  <a:pt x="124" y="86"/>
                  <a:pt x="153" y="77"/>
                </a:cubicBezTo>
                <a:cubicBezTo>
                  <a:pt x="182" y="67"/>
                  <a:pt x="212" y="70"/>
                  <a:pt x="239" y="83"/>
                </a:cubicBezTo>
                <a:cubicBezTo>
                  <a:pt x="269" y="99"/>
                  <a:pt x="290" y="126"/>
                  <a:pt x="298" y="159"/>
                </a:cubicBezTo>
                <a:cubicBezTo>
                  <a:pt x="340" y="162"/>
                  <a:pt x="340" y="162"/>
                  <a:pt x="340" y="162"/>
                </a:cubicBezTo>
                <a:cubicBezTo>
                  <a:pt x="335" y="127"/>
                  <a:pt x="318" y="94"/>
                  <a:pt x="291" y="70"/>
                </a:cubicBezTo>
                <a:cubicBezTo>
                  <a:pt x="260" y="42"/>
                  <a:pt x="221" y="27"/>
                  <a:pt x="179" y="29"/>
                </a:cubicBezTo>
                <a:cubicBezTo>
                  <a:pt x="94" y="33"/>
                  <a:pt x="28" y="105"/>
                  <a:pt x="31" y="191"/>
                </a:cubicBezTo>
                <a:cubicBezTo>
                  <a:pt x="34" y="252"/>
                  <a:pt x="72" y="305"/>
                  <a:pt x="127" y="327"/>
                </a:cubicBezTo>
                <a:cubicBezTo>
                  <a:pt x="128" y="324"/>
                  <a:pt x="129" y="321"/>
                  <a:pt x="131" y="318"/>
                </a:cubicBezTo>
                <a:cubicBezTo>
                  <a:pt x="139" y="304"/>
                  <a:pt x="155" y="298"/>
                  <a:pt x="174" y="303"/>
                </a:cubicBezTo>
                <a:cubicBezTo>
                  <a:pt x="176" y="303"/>
                  <a:pt x="178" y="304"/>
                  <a:pt x="180" y="304"/>
                </a:cubicBezTo>
                <a:cubicBezTo>
                  <a:pt x="137" y="212"/>
                  <a:pt x="137" y="212"/>
                  <a:pt x="137" y="212"/>
                </a:cubicBezTo>
                <a:cubicBezTo>
                  <a:pt x="136" y="210"/>
                  <a:pt x="136" y="207"/>
                  <a:pt x="136" y="204"/>
                </a:cubicBezTo>
                <a:cubicBezTo>
                  <a:pt x="136" y="202"/>
                  <a:pt x="140" y="183"/>
                  <a:pt x="156" y="175"/>
                </a:cubicBezTo>
                <a:cubicBezTo>
                  <a:pt x="163" y="172"/>
                  <a:pt x="176" y="169"/>
                  <a:pt x="193" y="177"/>
                </a:cubicBezTo>
                <a:cubicBezTo>
                  <a:pt x="195" y="179"/>
                  <a:pt x="198" y="181"/>
                  <a:pt x="199" y="184"/>
                </a:cubicBezTo>
                <a:cubicBezTo>
                  <a:pt x="215" y="219"/>
                  <a:pt x="215" y="219"/>
                  <a:pt x="215" y="219"/>
                </a:cubicBezTo>
                <a:cubicBezTo>
                  <a:pt x="216" y="218"/>
                  <a:pt x="218" y="217"/>
                  <a:pt x="219" y="216"/>
                </a:cubicBezTo>
                <a:cubicBezTo>
                  <a:pt x="227" y="213"/>
                  <a:pt x="236" y="213"/>
                  <a:pt x="246" y="217"/>
                </a:cubicBezTo>
                <a:cubicBezTo>
                  <a:pt x="251" y="212"/>
                  <a:pt x="258" y="207"/>
                  <a:pt x="267" y="206"/>
                </a:cubicBezTo>
                <a:cubicBezTo>
                  <a:pt x="270" y="205"/>
                  <a:pt x="275" y="206"/>
                  <a:pt x="281" y="208"/>
                </a:cubicBezTo>
                <a:cubicBezTo>
                  <a:pt x="286" y="203"/>
                  <a:pt x="293" y="199"/>
                  <a:pt x="302" y="198"/>
                </a:cubicBezTo>
                <a:cubicBezTo>
                  <a:pt x="310" y="198"/>
                  <a:pt x="322" y="200"/>
                  <a:pt x="333" y="213"/>
                </a:cubicBezTo>
                <a:cubicBezTo>
                  <a:pt x="336" y="215"/>
                  <a:pt x="339" y="218"/>
                  <a:pt x="341" y="220"/>
                </a:cubicBezTo>
                <a:cubicBezTo>
                  <a:pt x="362" y="240"/>
                  <a:pt x="378" y="256"/>
                  <a:pt x="391" y="385"/>
                </a:cubicBezTo>
                <a:cubicBezTo>
                  <a:pt x="392" y="390"/>
                  <a:pt x="388" y="396"/>
                  <a:pt x="383" y="398"/>
                </a:cubicBezTo>
                <a:cubicBezTo>
                  <a:pt x="324" y="425"/>
                  <a:pt x="324" y="425"/>
                  <a:pt x="324" y="425"/>
                </a:cubicBezTo>
                <a:cubicBezTo>
                  <a:pt x="322" y="426"/>
                  <a:pt x="320" y="427"/>
                  <a:pt x="318" y="427"/>
                </a:cubicBez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05" name="Freeform 6"/>
          <p:cNvSpPr>
            <a:spLocks/>
          </p:cNvSpPr>
          <p:nvPr userDrawn="1"/>
        </p:nvSpPr>
        <p:spPr bwMode="auto">
          <a:xfrm>
            <a:off x="5202765" y="2788784"/>
            <a:ext cx="408453" cy="265200"/>
          </a:xfrm>
          <a:custGeom>
            <a:avLst/>
            <a:gdLst/>
            <a:ahLst/>
            <a:cxnLst>
              <a:cxn ang="0">
                <a:pos x="175" y="236"/>
              </a:cxn>
              <a:cxn ang="0">
                <a:pos x="157" y="291"/>
              </a:cxn>
              <a:cxn ang="0">
                <a:pos x="0" y="278"/>
              </a:cxn>
              <a:cxn ang="0">
                <a:pos x="36" y="141"/>
              </a:cxn>
              <a:cxn ang="0">
                <a:pos x="27" y="80"/>
              </a:cxn>
              <a:cxn ang="0">
                <a:pos x="103" y="1"/>
              </a:cxn>
              <a:cxn ang="0">
                <a:pos x="182" y="77"/>
              </a:cxn>
              <a:cxn ang="0">
                <a:pos x="182" y="167"/>
              </a:cxn>
              <a:cxn ang="0">
                <a:pos x="219" y="182"/>
              </a:cxn>
              <a:cxn ang="0">
                <a:pos x="180" y="194"/>
              </a:cxn>
              <a:cxn ang="0">
                <a:pos x="119" y="141"/>
              </a:cxn>
              <a:cxn ang="0">
                <a:pos x="155" y="77"/>
              </a:cxn>
              <a:cxn ang="0">
                <a:pos x="104" y="27"/>
              </a:cxn>
              <a:cxn ang="0">
                <a:pos x="54" y="79"/>
              </a:cxn>
              <a:cxn ang="0">
                <a:pos x="86" y="125"/>
              </a:cxn>
              <a:cxn ang="0">
                <a:pos x="81" y="151"/>
              </a:cxn>
              <a:cxn ang="0">
                <a:pos x="55" y="160"/>
              </a:cxn>
              <a:cxn ang="0">
                <a:pos x="147" y="264"/>
              </a:cxn>
              <a:cxn ang="0">
                <a:pos x="146" y="216"/>
              </a:cxn>
              <a:cxn ang="0">
                <a:pos x="221" y="210"/>
              </a:cxn>
              <a:cxn ang="0">
                <a:pos x="291" y="210"/>
              </a:cxn>
              <a:cxn ang="0">
                <a:pos x="303" y="229"/>
              </a:cxn>
              <a:cxn ang="0">
                <a:pos x="421" y="264"/>
              </a:cxn>
              <a:cxn ang="0">
                <a:pos x="373" y="151"/>
              </a:cxn>
              <a:cxn ang="0">
                <a:pos x="354" y="140"/>
              </a:cxn>
              <a:cxn ang="0">
                <a:pos x="366" y="124"/>
              </a:cxn>
              <a:cxn ang="0">
                <a:pos x="380" y="43"/>
              </a:cxn>
              <a:cxn ang="0">
                <a:pos x="308" y="42"/>
              </a:cxn>
              <a:cxn ang="0">
                <a:pos x="322" y="124"/>
              </a:cxn>
              <a:cxn ang="0">
                <a:pos x="327" y="145"/>
              </a:cxn>
              <a:cxn ang="0">
                <a:pos x="243" y="195"/>
              </a:cxn>
              <a:cxn ang="0">
                <a:pos x="242" y="169"/>
              </a:cxn>
              <a:cxn ang="0">
                <a:pos x="300" y="143"/>
              </a:cxn>
              <a:cxn ang="0">
                <a:pos x="289" y="22"/>
              </a:cxn>
              <a:cxn ang="0">
                <a:pos x="399" y="24"/>
              </a:cxn>
              <a:cxn ang="0">
                <a:pos x="399" y="131"/>
              </a:cxn>
              <a:cxn ang="0">
                <a:pos x="444" y="225"/>
              </a:cxn>
              <a:cxn ang="0">
                <a:pos x="434" y="291"/>
              </a:cxn>
              <a:cxn ang="0">
                <a:pos x="278" y="283"/>
              </a:cxn>
              <a:cxn ang="0">
                <a:pos x="227" y="236"/>
              </a:cxn>
            </a:cxnLst>
            <a:rect l="0" t="0" r="r" b="b"/>
            <a:pathLst>
              <a:path w="448" h="291">
                <a:moveTo>
                  <a:pt x="221" y="236"/>
                </a:moveTo>
                <a:cubicBezTo>
                  <a:pt x="175" y="236"/>
                  <a:pt x="175" y="236"/>
                  <a:pt x="175" y="236"/>
                </a:cubicBezTo>
                <a:cubicBezTo>
                  <a:pt x="178" y="260"/>
                  <a:pt x="170" y="281"/>
                  <a:pt x="169" y="283"/>
                </a:cubicBezTo>
                <a:cubicBezTo>
                  <a:pt x="167" y="288"/>
                  <a:pt x="163" y="291"/>
                  <a:pt x="157" y="291"/>
                </a:cubicBezTo>
                <a:cubicBezTo>
                  <a:pt x="14" y="291"/>
                  <a:pt x="14" y="291"/>
                  <a:pt x="14" y="291"/>
                </a:cubicBezTo>
                <a:cubicBezTo>
                  <a:pt x="6" y="291"/>
                  <a:pt x="0" y="285"/>
                  <a:pt x="0" y="278"/>
                </a:cubicBezTo>
                <a:cubicBezTo>
                  <a:pt x="0" y="277"/>
                  <a:pt x="0" y="253"/>
                  <a:pt x="4" y="225"/>
                </a:cubicBezTo>
                <a:cubicBezTo>
                  <a:pt x="9" y="185"/>
                  <a:pt x="20" y="157"/>
                  <a:pt x="36" y="141"/>
                </a:cubicBezTo>
                <a:cubicBezTo>
                  <a:pt x="40" y="137"/>
                  <a:pt x="44" y="134"/>
                  <a:pt x="48" y="131"/>
                </a:cubicBezTo>
                <a:cubicBezTo>
                  <a:pt x="35" y="118"/>
                  <a:pt x="27" y="99"/>
                  <a:pt x="27" y="80"/>
                </a:cubicBezTo>
                <a:cubicBezTo>
                  <a:pt x="27" y="59"/>
                  <a:pt x="34" y="39"/>
                  <a:pt x="49" y="24"/>
                </a:cubicBezTo>
                <a:cubicBezTo>
                  <a:pt x="63" y="9"/>
                  <a:pt x="82" y="1"/>
                  <a:pt x="103" y="1"/>
                </a:cubicBezTo>
                <a:cubicBezTo>
                  <a:pt x="124" y="0"/>
                  <a:pt x="143" y="8"/>
                  <a:pt x="158" y="22"/>
                </a:cubicBezTo>
                <a:cubicBezTo>
                  <a:pt x="173" y="37"/>
                  <a:pt x="182" y="56"/>
                  <a:pt x="182" y="77"/>
                </a:cubicBezTo>
                <a:cubicBezTo>
                  <a:pt x="183" y="103"/>
                  <a:pt x="169" y="128"/>
                  <a:pt x="148" y="142"/>
                </a:cubicBezTo>
                <a:cubicBezTo>
                  <a:pt x="151" y="150"/>
                  <a:pt x="161" y="166"/>
                  <a:pt x="182" y="167"/>
                </a:cubicBezTo>
                <a:cubicBezTo>
                  <a:pt x="196" y="168"/>
                  <a:pt x="206" y="168"/>
                  <a:pt x="206" y="168"/>
                </a:cubicBezTo>
                <a:cubicBezTo>
                  <a:pt x="213" y="169"/>
                  <a:pt x="219" y="175"/>
                  <a:pt x="219" y="182"/>
                </a:cubicBezTo>
                <a:cubicBezTo>
                  <a:pt x="218" y="190"/>
                  <a:pt x="212" y="195"/>
                  <a:pt x="205" y="195"/>
                </a:cubicBezTo>
                <a:cubicBezTo>
                  <a:pt x="205" y="195"/>
                  <a:pt x="195" y="195"/>
                  <a:pt x="180" y="194"/>
                </a:cubicBezTo>
                <a:cubicBezTo>
                  <a:pt x="143" y="191"/>
                  <a:pt x="125" y="161"/>
                  <a:pt x="121" y="145"/>
                </a:cubicBezTo>
                <a:cubicBezTo>
                  <a:pt x="119" y="141"/>
                  <a:pt x="119" y="141"/>
                  <a:pt x="119" y="141"/>
                </a:cubicBezTo>
                <a:cubicBezTo>
                  <a:pt x="117" y="134"/>
                  <a:pt x="120" y="127"/>
                  <a:pt x="126" y="124"/>
                </a:cubicBezTo>
                <a:cubicBezTo>
                  <a:pt x="144" y="116"/>
                  <a:pt x="156" y="97"/>
                  <a:pt x="155" y="77"/>
                </a:cubicBezTo>
                <a:cubicBezTo>
                  <a:pt x="155" y="64"/>
                  <a:pt x="150" y="51"/>
                  <a:pt x="140" y="42"/>
                </a:cubicBezTo>
                <a:cubicBezTo>
                  <a:pt x="130" y="32"/>
                  <a:pt x="117" y="27"/>
                  <a:pt x="104" y="27"/>
                </a:cubicBezTo>
                <a:cubicBezTo>
                  <a:pt x="90" y="28"/>
                  <a:pt x="77" y="33"/>
                  <a:pt x="68" y="43"/>
                </a:cubicBezTo>
                <a:cubicBezTo>
                  <a:pt x="59" y="53"/>
                  <a:pt x="53" y="66"/>
                  <a:pt x="54" y="79"/>
                </a:cubicBezTo>
                <a:cubicBezTo>
                  <a:pt x="54" y="98"/>
                  <a:pt x="65" y="115"/>
                  <a:pt x="82" y="124"/>
                </a:cubicBezTo>
                <a:cubicBezTo>
                  <a:pt x="86" y="125"/>
                  <a:pt x="86" y="125"/>
                  <a:pt x="86" y="125"/>
                </a:cubicBezTo>
                <a:cubicBezTo>
                  <a:pt x="92" y="128"/>
                  <a:pt x="95" y="134"/>
                  <a:pt x="94" y="140"/>
                </a:cubicBezTo>
                <a:cubicBezTo>
                  <a:pt x="93" y="147"/>
                  <a:pt x="87" y="151"/>
                  <a:pt x="81" y="151"/>
                </a:cubicBezTo>
                <a:cubicBezTo>
                  <a:pt x="74" y="151"/>
                  <a:pt x="74" y="151"/>
                  <a:pt x="74" y="151"/>
                </a:cubicBezTo>
                <a:cubicBezTo>
                  <a:pt x="67" y="151"/>
                  <a:pt x="61" y="154"/>
                  <a:pt x="55" y="160"/>
                </a:cubicBezTo>
                <a:cubicBezTo>
                  <a:pt x="34" y="181"/>
                  <a:pt x="28" y="234"/>
                  <a:pt x="27" y="264"/>
                </a:cubicBezTo>
                <a:cubicBezTo>
                  <a:pt x="147" y="264"/>
                  <a:pt x="147" y="264"/>
                  <a:pt x="147" y="264"/>
                </a:cubicBezTo>
                <a:cubicBezTo>
                  <a:pt x="149" y="255"/>
                  <a:pt x="151" y="241"/>
                  <a:pt x="145" y="229"/>
                </a:cubicBezTo>
                <a:cubicBezTo>
                  <a:pt x="143" y="225"/>
                  <a:pt x="143" y="220"/>
                  <a:pt x="146" y="216"/>
                </a:cubicBezTo>
                <a:cubicBezTo>
                  <a:pt x="148" y="212"/>
                  <a:pt x="152" y="210"/>
                  <a:pt x="157" y="210"/>
                </a:cubicBezTo>
                <a:cubicBezTo>
                  <a:pt x="221" y="210"/>
                  <a:pt x="221" y="210"/>
                  <a:pt x="221" y="210"/>
                </a:cubicBezTo>
                <a:cubicBezTo>
                  <a:pt x="227" y="210"/>
                  <a:pt x="227" y="210"/>
                  <a:pt x="227" y="210"/>
                </a:cubicBezTo>
                <a:cubicBezTo>
                  <a:pt x="291" y="210"/>
                  <a:pt x="291" y="210"/>
                  <a:pt x="291" y="210"/>
                </a:cubicBezTo>
                <a:cubicBezTo>
                  <a:pt x="295" y="210"/>
                  <a:pt x="299" y="212"/>
                  <a:pt x="302" y="216"/>
                </a:cubicBezTo>
                <a:cubicBezTo>
                  <a:pt x="304" y="220"/>
                  <a:pt x="305" y="225"/>
                  <a:pt x="303" y="229"/>
                </a:cubicBezTo>
                <a:cubicBezTo>
                  <a:pt x="297" y="241"/>
                  <a:pt x="299" y="256"/>
                  <a:pt x="301" y="264"/>
                </a:cubicBezTo>
                <a:cubicBezTo>
                  <a:pt x="421" y="264"/>
                  <a:pt x="421" y="264"/>
                  <a:pt x="421" y="264"/>
                </a:cubicBezTo>
                <a:cubicBezTo>
                  <a:pt x="419" y="234"/>
                  <a:pt x="413" y="181"/>
                  <a:pt x="392" y="160"/>
                </a:cubicBezTo>
                <a:cubicBezTo>
                  <a:pt x="387" y="154"/>
                  <a:pt x="381" y="151"/>
                  <a:pt x="373" y="151"/>
                </a:cubicBezTo>
                <a:cubicBezTo>
                  <a:pt x="367" y="151"/>
                  <a:pt x="367" y="151"/>
                  <a:pt x="367" y="151"/>
                </a:cubicBezTo>
                <a:cubicBezTo>
                  <a:pt x="360" y="151"/>
                  <a:pt x="355" y="147"/>
                  <a:pt x="354" y="140"/>
                </a:cubicBezTo>
                <a:cubicBezTo>
                  <a:pt x="353" y="134"/>
                  <a:pt x="356" y="128"/>
                  <a:pt x="362" y="126"/>
                </a:cubicBezTo>
                <a:cubicBezTo>
                  <a:pt x="366" y="124"/>
                  <a:pt x="366" y="124"/>
                  <a:pt x="366" y="124"/>
                </a:cubicBezTo>
                <a:cubicBezTo>
                  <a:pt x="383" y="115"/>
                  <a:pt x="394" y="98"/>
                  <a:pt x="394" y="79"/>
                </a:cubicBezTo>
                <a:cubicBezTo>
                  <a:pt x="394" y="66"/>
                  <a:pt x="389" y="53"/>
                  <a:pt x="380" y="43"/>
                </a:cubicBezTo>
                <a:cubicBezTo>
                  <a:pt x="370" y="33"/>
                  <a:pt x="358" y="28"/>
                  <a:pt x="344" y="27"/>
                </a:cubicBezTo>
                <a:cubicBezTo>
                  <a:pt x="330" y="27"/>
                  <a:pt x="318" y="32"/>
                  <a:pt x="308" y="42"/>
                </a:cubicBezTo>
                <a:cubicBezTo>
                  <a:pt x="298" y="51"/>
                  <a:pt x="292" y="64"/>
                  <a:pt x="292" y="77"/>
                </a:cubicBezTo>
                <a:cubicBezTo>
                  <a:pt x="292" y="97"/>
                  <a:pt x="303" y="116"/>
                  <a:pt x="322" y="124"/>
                </a:cubicBezTo>
                <a:cubicBezTo>
                  <a:pt x="328" y="127"/>
                  <a:pt x="331" y="134"/>
                  <a:pt x="328" y="141"/>
                </a:cubicBezTo>
                <a:cubicBezTo>
                  <a:pt x="327" y="145"/>
                  <a:pt x="327" y="145"/>
                  <a:pt x="327" y="145"/>
                </a:cubicBezTo>
                <a:cubicBezTo>
                  <a:pt x="323" y="162"/>
                  <a:pt x="305" y="192"/>
                  <a:pt x="267" y="194"/>
                </a:cubicBezTo>
                <a:cubicBezTo>
                  <a:pt x="253" y="195"/>
                  <a:pt x="243" y="195"/>
                  <a:pt x="243" y="195"/>
                </a:cubicBezTo>
                <a:cubicBezTo>
                  <a:pt x="235" y="196"/>
                  <a:pt x="229" y="190"/>
                  <a:pt x="229" y="183"/>
                </a:cubicBezTo>
                <a:cubicBezTo>
                  <a:pt x="229" y="175"/>
                  <a:pt x="234" y="169"/>
                  <a:pt x="242" y="169"/>
                </a:cubicBezTo>
                <a:cubicBezTo>
                  <a:pt x="242" y="169"/>
                  <a:pt x="251" y="168"/>
                  <a:pt x="266" y="167"/>
                </a:cubicBezTo>
                <a:cubicBezTo>
                  <a:pt x="287" y="166"/>
                  <a:pt x="296" y="150"/>
                  <a:pt x="300" y="143"/>
                </a:cubicBezTo>
                <a:cubicBezTo>
                  <a:pt x="278" y="128"/>
                  <a:pt x="265" y="103"/>
                  <a:pt x="266" y="77"/>
                </a:cubicBezTo>
                <a:cubicBezTo>
                  <a:pt x="266" y="56"/>
                  <a:pt x="274" y="37"/>
                  <a:pt x="289" y="22"/>
                </a:cubicBezTo>
                <a:cubicBezTo>
                  <a:pt x="304" y="8"/>
                  <a:pt x="324" y="0"/>
                  <a:pt x="344" y="1"/>
                </a:cubicBezTo>
                <a:cubicBezTo>
                  <a:pt x="365" y="1"/>
                  <a:pt x="384" y="10"/>
                  <a:pt x="399" y="24"/>
                </a:cubicBezTo>
                <a:cubicBezTo>
                  <a:pt x="413" y="39"/>
                  <a:pt x="421" y="59"/>
                  <a:pt x="421" y="80"/>
                </a:cubicBezTo>
                <a:cubicBezTo>
                  <a:pt x="420" y="99"/>
                  <a:pt x="412" y="118"/>
                  <a:pt x="399" y="131"/>
                </a:cubicBezTo>
                <a:cubicBezTo>
                  <a:pt x="404" y="134"/>
                  <a:pt x="408" y="137"/>
                  <a:pt x="411" y="141"/>
                </a:cubicBezTo>
                <a:cubicBezTo>
                  <a:pt x="428" y="157"/>
                  <a:pt x="438" y="186"/>
                  <a:pt x="444" y="225"/>
                </a:cubicBezTo>
                <a:cubicBezTo>
                  <a:pt x="448" y="253"/>
                  <a:pt x="447" y="277"/>
                  <a:pt x="447" y="278"/>
                </a:cubicBezTo>
                <a:cubicBezTo>
                  <a:pt x="447" y="285"/>
                  <a:pt x="441" y="291"/>
                  <a:pt x="434" y="291"/>
                </a:cubicBezTo>
                <a:cubicBezTo>
                  <a:pt x="291" y="291"/>
                  <a:pt x="291" y="291"/>
                  <a:pt x="291" y="291"/>
                </a:cubicBezTo>
                <a:cubicBezTo>
                  <a:pt x="285" y="291"/>
                  <a:pt x="280" y="288"/>
                  <a:pt x="278" y="283"/>
                </a:cubicBezTo>
                <a:cubicBezTo>
                  <a:pt x="278" y="282"/>
                  <a:pt x="269" y="260"/>
                  <a:pt x="273" y="236"/>
                </a:cubicBezTo>
                <a:cubicBezTo>
                  <a:pt x="227" y="236"/>
                  <a:pt x="227" y="236"/>
                  <a:pt x="227" y="236"/>
                </a:cubicBezTo>
                <a:lnTo>
                  <a:pt x="221" y="236"/>
                </a:lnTo>
                <a:close/>
              </a:path>
            </a:pathLst>
          </a:custGeom>
          <a:solidFill>
            <a:srgbClr val="009530"/>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9530"/>
              </a:solidFill>
            </a:endParaRPr>
          </a:p>
        </p:txBody>
      </p:sp>
      <p:sp>
        <p:nvSpPr>
          <p:cNvPr id="194" name="TextBox 193"/>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rgbClr val="626469"/>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127269762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Generic Pictos_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FFFF"/>
                </a:solidFill>
              </a:defRPr>
            </a:lvl1pPr>
          </a:lstStyle>
          <a:p>
            <a:r>
              <a:rPr lang="en-US" dirty="0"/>
              <a:t>Generic Pictograms and symbols</a:t>
            </a:r>
            <a:endParaRPr lang="en-US" noProof="0" dirty="0"/>
          </a:p>
        </p:txBody>
      </p:sp>
      <p:sp>
        <p:nvSpPr>
          <p:cNvPr id="5" name="Freeform 171"/>
          <p:cNvSpPr>
            <a:spLocks/>
          </p:cNvSpPr>
          <p:nvPr userDrawn="1"/>
        </p:nvSpPr>
        <p:spPr bwMode="auto">
          <a:xfrm>
            <a:off x="414943" y="872439"/>
            <a:ext cx="350135" cy="388144"/>
          </a:xfrm>
          <a:custGeom>
            <a:avLst/>
            <a:gdLst/>
            <a:ahLst/>
            <a:cxnLst>
              <a:cxn ang="0">
                <a:pos x="201" y="427"/>
              </a:cxn>
              <a:cxn ang="0">
                <a:pos x="166" y="301"/>
              </a:cxn>
              <a:cxn ang="0">
                <a:pos x="141" y="194"/>
              </a:cxn>
              <a:cxn ang="0">
                <a:pos x="128" y="238"/>
              </a:cxn>
              <a:cxn ang="0">
                <a:pos x="50" y="224"/>
              </a:cxn>
              <a:cxn ang="0">
                <a:pos x="63" y="122"/>
              </a:cxn>
              <a:cxn ang="0">
                <a:pos x="166" y="106"/>
              </a:cxn>
              <a:cxn ang="0">
                <a:pos x="39" y="97"/>
              </a:cxn>
              <a:cxn ang="0">
                <a:pos x="27" y="106"/>
              </a:cxn>
              <a:cxn ang="0">
                <a:pos x="115" y="416"/>
              </a:cxn>
              <a:cxn ang="0">
                <a:pos x="142" y="323"/>
              </a:cxn>
              <a:cxn ang="0">
                <a:pos x="129" y="442"/>
              </a:cxn>
              <a:cxn ang="0">
                <a:pos x="0" y="429"/>
              </a:cxn>
              <a:cxn ang="0">
                <a:pos x="39" y="70"/>
              </a:cxn>
              <a:cxn ang="0">
                <a:pos x="183" y="81"/>
              </a:cxn>
              <a:cxn ang="0">
                <a:pos x="179" y="148"/>
              </a:cxn>
              <a:cxn ang="0">
                <a:pos x="115" y="180"/>
              </a:cxn>
              <a:cxn ang="0">
                <a:pos x="179" y="167"/>
              </a:cxn>
              <a:cxn ang="0">
                <a:pos x="193" y="290"/>
              </a:cxn>
              <a:cxn ang="0">
                <a:pos x="193" y="346"/>
              </a:cxn>
              <a:cxn ang="0">
                <a:pos x="284" y="432"/>
              </a:cxn>
              <a:cxn ang="0">
                <a:pos x="333" y="422"/>
              </a:cxn>
              <a:cxn ang="0">
                <a:pos x="365" y="259"/>
              </a:cxn>
              <a:cxn ang="0">
                <a:pos x="303" y="179"/>
              </a:cxn>
              <a:cxn ang="0">
                <a:pos x="312" y="168"/>
              </a:cxn>
              <a:cxn ang="0">
                <a:pos x="321" y="164"/>
              </a:cxn>
              <a:cxn ang="0">
                <a:pos x="348" y="132"/>
              </a:cxn>
              <a:cxn ang="0">
                <a:pos x="349" y="95"/>
              </a:cxn>
              <a:cxn ang="0">
                <a:pos x="344" y="95"/>
              </a:cxn>
              <a:cxn ang="0">
                <a:pos x="330" y="32"/>
              </a:cxn>
              <a:cxn ang="0">
                <a:pos x="326" y="27"/>
              </a:cxn>
              <a:cxn ang="0">
                <a:pos x="321" y="81"/>
              </a:cxn>
              <a:cxn ang="0">
                <a:pos x="308" y="94"/>
              </a:cxn>
              <a:cxn ang="0">
                <a:pos x="261" y="81"/>
              </a:cxn>
              <a:cxn ang="0">
                <a:pos x="257" y="27"/>
              </a:cxn>
              <a:cxn ang="0">
                <a:pos x="252" y="32"/>
              </a:cxn>
              <a:cxn ang="0">
                <a:pos x="237" y="95"/>
              </a:cxn>
              <a:cxn ang="0">
                <a:pos x="233" y="95"/>
              </a:cxn>
              <a:cxn ang="0">
                <a:pos x="234" y="139"/>
              </a:cxn>
              <a:cxn ang="0">
                <a:pos x="240" y="152"/>
              </a:cxn>
              <a:cxn ang="0">
                <a:pos x="271" y="167"/>
              </a:cxn>
              <a:cxn ang="0">
                <a:pos x="264" y="192"/>
              </a:cxn>
              <a:cxn ang="0">
                <a:pos x="209" y="150"/>
              </a:cxn>
              <a:cxn ang="0">
                <a:pos x="207" y="132"/>
              </a:cxn>
              <a:cxn ang="0">
                <a:pos x="210" y="80"/>
              </a:cxn>
              <a:cxn ang="0">
                <a:pos x="225" y="70"/>
              </a:cxn>
              <a:cxn ang="0">
                <a:pos x="257" y="0"/>
              </a:cxn>
              <a:cxn ang="0">
                <a:pos x="287" y="32"/>
              </a:cxn>
              <a:cxn ang="0">
                <a:pos x="295" y="32"/>
              </a:cxn>
              <a:cxn ang="0">
                <a:pos x="348" y="10"/>
              </a:cxn>
              <a:cxn ang="0">
                <a:pos x="356" y="70"/>
              </a:cxn>
              <a:cxn ang="0">
                <a:pos x="375" y="111"/>
              </a:cxn>
              <a:cxn ang="0">
                <a:pos x="368" y="160"/>
              </a:cxn>
              <a:cxn ang="0">
                <a:pos x="388" y="246"/>
              </a:cxn>
              <a:cxn ang="0">
                <a:pos x="398" y="394"/>
              </a:cxn>
              <a:cxn ang="0">
                <a:pos x="285" y="459"/>
              </a:cxn>
            </a:cxnLst>
            <a:rect l="0" t="0" r="r" b="b"/>
            <a:pathLst>
              <a:path w="413" h="459">
                <a:moveTo>
                  <a:pt x="285" y="459"/>
                </a:moveTo>
                <a:cubicBezTo>
                  <a:pt x="285" y="459"/>
                  <a:pt x="284" y="459"/>
                  <a:pt x="284" y="459"/>
                </a:cubicBezTo>
                <a:cubicBezTo>
                  <a:pt x="284" y="459"/>
                  <a:pt x="284" y="459"/>
                  <a:pt x="284" y="459"/>
                </a:cubicBezTo>
                <a:cubicBezTo>
                  <a:pt x="246" y="459"/>
                  <a:pt x="219" y="445"/>
                  <a:pt x="201" y="427"/>
                </a:cubicBezTo>
                <a:cubicBezTo>
                  <a:pt x="201" y="427"/>
                  <a:pt x="201" y="427"/>
                  <a:pt x="201" y="427"/>
                </a:cubicBezTo>
                <a:cubicBezTo>
                  <a:pt x="183" y="409"/>
                  <a:pt x="175" y="388"/>
                  <a:pt x="171" y="372"/>
                </a:cubicBezTo>
                <a:cubicBezTo>
                  <a:pt x="171" y="372"/>
                  <a:pt x="171" y="372"/>
                  <a:pt x="171" y="372"/>
                </a:cubicBezTo>
                <a:cubicBezTo>
                  <a:pt x="168" y="361"/>
                  <a:pt x="167" y="352"/>
                  <a:pt x="167" y="348"/>
                </a:cubicBezTo>
                <a:cubicBezTo>
                  <a:pt x="167" y="348"/>
                  <a:pt x="167" y="348"/>
                  <a:pt x="167" y="348"/>
                </a:cubicBezTo>
                <a:cubicBezTo>
                  <a:pt x="166" y="335"/>
                  <a:pt x="166" y="314"/>
                  <a:pt x="166" y="301"/>
                </a:cubicBezTo>
                <a:cubicBezTo>
                  <a:pt x="166" y="301"/>
                  <a:pt x="166" y="301"/>
                  <a:pt x="166" y="301"/>
                </a:cubicBezTo>
                <a:cubicBezTo>
                  <a:pt x="166" y="294"/>
                  <a:pt x="166" y="290"/>
                  <a:pt x="166" y="290"/>
                </a:cubicBezTo>
                <a:cubicBezTo>
                  <a:pt x="166" y="290"/>
                  <a:pt x="166" y="290"/>
                  <a:pt x="166" y="290"/>
                </a:cubicBezTo>
                <a:cubicBezTo>
                  <a:pt x="166" y="194"/>
                  <a:pt x="166" y="194"/>
                  <a:pt x="166" y="194"/>
                </a:cubicBezTo>
                <a:cubicBezTo>
                  <a:pt x="141" y="194"/>
                  <a:pt x="141" y="194"/>
                  <a:pt x="141" y="194"/>
                </a:cubicBezTo>
                <a:cubicBezTo>
                  <a:pt x="141" y="224"/>
                  <a:pt x="141" y="224"/>
                  <a:pt x="141" y="224"/>
                </a:cubicBezTo>
                <a:cubicBezTo>
                  <a:pt x="141" y="228"/>
                  <a:pt x="140" y="231"/>
                  <a:pt x="137" y="234"/>
                </a:cubicBezTo>
                <a:cubicBezTo>
                  <a:pt x="137" y="234"/>
                  <a:pt x="137" y="234"/>
                  <a:pt x="137" y="234"/>
                </a:cubicBezTo>
                <a:cubicBezTo>
                  <a:pt x="135" y="236"/>
                  <a:pt x="132" y="238"/>
                  <a:pt x="128" y="238"/>
                </a:cubicBezTo>
                <a:cubicBezTo>
                  <a:pt x="128" y="238"/>
                  <a:pt x="128" y="238"/>
                  <a:pt x="128" y="238"/>
                </a:cubicBezTo>
                <a:cubicBezTo>
                  <a:pt x="63" y="238"/>
                  <a:pt x="63" y="238"/>
                  <a:pt x="63" y="238"/>
                </a:cubicBezTo>
                <a:cubicBezTo>
                  <a:pt x="60" y="238"/>
                  <a:pt x="56" y="236"/>
                  <a:pt x="54" y="234"/>
                </a:cubicBezTo>
                <a:cubicBezTo>
                  <a:pt x="54" y="234"/>
                  <a:pt x="54" y="234"/>
                  <a:pt x="54" y="234"/>
                </a:cubicBezTo>
                <a:cubicBezTo>
                  <a:pt x="51" y="231"/>
                  <a:pt x="50" y="228"/>
                  <a:pt x="50" y="224"/>
                </a:cubicBezTo>
                <a:cubicBezTo>
                  <a:pt x="50" y="224"/>
                  <a:pt x="50" y="224"/>
                  <a:pt x="50" y="224"/>
                </a:cubicBezTo>
                <a:cubicBezTo>
                  <a:pt x="50" y="135"/>
                  <a:pt x="50" y="135"/>
                  <a:pt x="50" y="135"/>
                </a:cubicBezTo>
                <a:cubicBezTo>
                  <a:pt x="50" y="131"/>
                  <a:pt x="51" y="128"/>
                  <a:pt x="54" y="126"/>
                </a:cubicBezTo>
                <a:cubicBezTo>
                  <a:pt x="54" y="126"/>
                  <a:pt x="54" y="126"/>
                  <a:pt x="54" y="126"/>
                </a:cubicBezTo>
                <a:cubicBezTo>
                  <a:pt x="56" y="123"/>
                  <a:pt x="60" y="122"/>
                  <a:pt x="63" y="122"/>
                </a:cubicBezTo>
                <a:cubicBezTo>
                  <a:pt x="63" y="122"/>
                  <a:pt x="63" y="122"/>
                  <a:pt x="63" y="122"/>
                </a:cubicBezTo>
                <a:cubicBezTo>
                  <a:pt x="166" y="122"/>
                  <a:pt x="166" y="122"/>
                  <a:pt x="166" y="122"/>
                </a:cubicBezTo>
                <a:cubicBezTo>
                  <a:pt x="166" y="122"/>
                  <a:pt x="166" y="122"/>
                  <a:pt x="166" y="122"/>
                </a:cubicBezTo>
                <a:cubicBezTo>
                  <a:pt x="166" y="122"/>
                  <a:pt x="166" y="122"/>
                  <a:pt x="166" y="122"/>
                </a:cubicBezTo>
                <a:cubicBezTo>
                  <a:pt x="166" y="115"/>
                  <a:pt x="166" y="107"/>
                  <a:pt x="166" y="106"/>
                </a:cubicBezTo>
                <a:cubicBezTo>
                  <a:pt x="166" y="106"/>
                  <a:pt x="166" y="106"/>
                  <a:pt x="166" y="106"/>
                </a:cubicBezTo>
                <a:cubicBezTo>
                  <a:pt x="166" y="103"/>
                  <a:pt x="165" y="101"/>
                  <a:pt x="164" y="99"/>
                </a:cubicBezTo>
                <a:cubicBezTo>
                  <a:pt x="164" y="99"/>
                  <a:pt x="164" y="99"/>
                  <a:pt x="164" y="99"/>
                </a:cubicBezTo>
                <a:cubicBezTo>
                  <a:pt x="162" y="98"/>
                  <a:pt x="160" y="97"/>
                  <a:pt x="159" y="97"/>
                </a:cubicBezTo>
                <a:cubicBezTo>
                  <a:pt x="159" y="97"/>
                  <a:pt x="159" y="97"/>
                  <a:pt x="159" y="97"/>
                </a:cubicBezTo>
                <a:cubicBezTo>
                  <a:pt x="128" y="97"/>
                  <a:pt x="52" y="97"/>
                  <a:pt x="39" y="97"/>
                </a:cubicBezTo>
                <a:cubicBezTo>
                  <a:pt x="39" y="97"/>
                  <a:pt x="39" y="97"/>
                  <a:pt x="39" y="97"/>
                </a:cubicBezTo>
                <a:cubicBezTo>
                  <a:pt x="32" y="97"/>
                  <a:pt x="30" y="99"/>
                  <a:pt x="29" y="100"/>
                </a:cubicBezTo>
                <a:cubicBezTo>
                  <a:pt x="29" y="100"/>
                  <a:pt x="29" y="100"/>
                  <a:pt x="29" y="100"/>
                </a:cubicBezTo>
                <a:cubicBezTo>
                  <a:pt x="28" y="101"/>
                  <a:pt x="27" y="104"/>
                  <a:pt x="27" y="106"/>
                </a:cubicBezTo>
                <a:cubicBezTo>
                  <a:pt x="27" y="106"/>
                  <a:pt x="27" y="106"/>
                  <a:pt x="27" y="106"/>
                </a:cubicBezTo>
                <a:cubicBezTo>
                  <a:pt x="27" y="108"/>
                  <a:pt x="27" y="188"/>
                  <a:pt x="27" y="269"/>
                </a:cubicBezTo>
                <a:cubicBezTo>
                  <a:pt x="27" y="269"/>
                  <a:pt x="27" y="269"/>
                  <a:pt x="27" y="269"/>
                </a:cubicBezTo>
                <a:cubicBezTo>
                  <a:pt x="27" y="329"/>
                  <a:pt x="27" y="390"/>
                  <a:pt x="27" y="416"/>
                </a:cubicBezTo>
                <a:cubicBezTo>
                  <a:pt x="27" y="416"/>
                  <a:pt x="27" y="416"/>
                  <a:pt x="27" y="416"/>
                </a:cubicBezTo>
                <a:cubicBezTo>
                  <a:pt x="115" y="416"/>
                  <a:pt x="115" y="416"/>
                  <a:pt x="115" y="416"/>
                </a:cubicBezTo>
                <a:cubicBezTo>
                  <a:pt x="115" y="323"/>
                  <a:pt x="115" y="323"/>
                  <a:pt x="115" y="323"/>
                </a:cubicBezTo>
                <a:cubicBezTo>
                  <a:pt x="115" y="316"/>
                  <a:pt x="121" y="310"/>
                  <a:pt x="129" y="310"/>
                </a:cubicBezTo>
                <a:cubicBezTo>
                  <a:pt x="129" y="310"/>
                  <a:pt x="129" y="310"/>
                  <a:pt x="129" y="310"/>
                </a:cubicBezTo>
                <a:cubicBezTo>
                  <a:pt x="136" y="310"/>
                  <a:pt x="142" y="316"/>
                  <a:pt x="142" y="323"/>
                </a:cubicBezTo>
                <a:cubicBezTo>
                  <a:pt x="142" y="323"/>
                  <a:pt x="142" y="323"/>
                  <a:pt x="142" y="323"/>
                </a:cubicBezTo>
                <a:cubicBezTo>
                  <a:pt x="142" y="429"/>
                  <a:pt x="142" y="429"/>
                  <a:pt x="142" y="429"/>
                </a:cubicBezTo>
                <a:cubicBezTo>
                  <a:pt x="142" y="433"/>
                  <a:pt x="141" y="436"/>
                  <a:pt x="138" y="438"/>
                </a:cubicBezTo>
                <a:cubicBezTo>
                  <a:pt x="138" y="438"/>
                  <a:pt x="138" y="438"/>
                  <a:pt x="138" y="438"/>
                </a:cubicBezTo>
                <a:cubicBezTo>
                  <a:pt x="136" y="441"/>
                  <a:pt x="132" y="442"/>
                  <a:pt x="129" y="442"/>
                </a:cubicBezTo>
                <a:cubicBezTo>
                  <a:pt x="129" y="442"/>
                  <a:pt x="129" y="442"/>
                  <a:pt x="129" y="442"/>
                </a:cubicBezTo>
                <a:cubicBezTo>
                  <a:pt x="13" y="442"/>
                  <a:pt x="13" y="442"/>
                  <a:pt x="13" y="442"/>
                </a:cubicBezTo>
                <a:cubicBezTo>
                  <a:pt x="10" y="442"/>
                  <a:pt x="6" y="441"/>
                  <a:pt x="4" y="438"/>
                </a:cubicBezTo>
                <a:cubicBezTo>
                  <a:pt x="4" y="438"/>
                  <a:pt x="4" y="438"/>
                  <a:pt x="4" y="438"/>
                </a:cubicBezTo>
                <a:cubicBezTo>
                  <a:pt x="1" y="436"/>
                  <a:pt x="0" y="433"/>
                  <a:pt x="0" y="429"/>
                </a:cubicBezTo>
                <a:cubicBezTo>
                  <a:pt x="0" y="429"/>
                  <a:pt x="0" y="429"/>
                  <a:pt x="0" y="429"/>
                </a:cubicBezTo>
                <a:cubicBezTo>
                  <a:pt x="0" y="429"/>
                  <a:pt x="0" y="109"/>
                  <a:pt x="0" y="106"/>
                </a:cubicBezTo>
                <a:cubicBezTo>
                  <a:pt x="0" y="106"/>
                  <a:pt x="0" y="106"/>
                  <a:pt x="0" y="106"/>
                </a:cubicBezTo>
                <a:cubicBezTo>
                  <a:pt x="0" y="98"/>
                  <a:pt x="3" y="89"/>
                  <a:pt x="9" y="82"/>
                </a:cubicBezTo>
                <a:cubicBezTo>
                  <a:pt x="9" y="82"/>
                  <a:pt x="9" y="82"/>
                  <a:pt x="9" y="82"/>
                </a:cubicBezTo>
                <a:cubicBezTo>
                  <a:pt x="16" y="75"/>
                  <a:pt x="27" y="70"/>
                  <a:pt x="39" y="70"/>
                </a:cubicBezTo>
                <a:cubicBezTo>
                  <a:pt x="39" y="70"/>
                  <a:pt x="39" y="70"/>
                  <a:pt x="39" y="70"/>
                </a:cubicBezTo>
                <a:cubicBezTo>
                  <a:pt x="52" y="70"/>
                  <a:pt x="128" y="70"/>
                  <a:pt x="159" y="70"/>
                </a:cubicBezTo>
                <a:cubicBezTo>
                  <a:pt x="159" y="70"/>
                  <a:pt x="159" y="70"/>
                  <a:pt x="159" y="70"/>
                </a:cubicBezTo>
                <a:cubicBezTo>
                  <a:pt x="168" y="70"/>
                  <a:pt x="176" y="74"/>
                  <a:pt x="183" y="81"/>
                </a:cubicBezTo>
                <a:cubicBezTo>
                  <a:pt x="183" y="81"/>
                  <a:pt x="183" y="81"/>
                  <a:pt x="183" y="81"/>
                </a:cubicBezTo>
                <a:cubicBezTo>
                  <a:pt x="189" y="87"/>
                  <a:pt x="193" y="96"/>
                  <a:pt x="193" y="106"/>
                </a:cubicBezTo>
                <a:cubicBezTo>
                  <a:pt x="193" y="106"/>
                  <a:pt x="193" y="106"/>
                  <a:pt x="193" y="106"/>
                </a:cubicBezTo>
                <a:cubicBezTo>
                  <a:pt x="193" y="110"/>
                  <a:pt x="193" y="135"/>
                  <a:pt x="193" y="135"/>
                </a:cubicBezTo>
                <a:cubicBezTo>
                  <a:pt x="193" y="135"/>
                  <a:pt x="193" y="135"/>
                  <a:pt x="193" y="135"/>
                </a:cubicBezTo>
                <a:cubicBezTo>
                  <a:pt x="193" y="143"/>
                  <a:pt x="187" y="148"/>
                  <a:pt x="179" y="148"/>
                </a:cubicBezTo>
                <a:cubicBezTo>
                  <a:pt x="179" y="148"/>
                  <a:pt x="179" y="148"/>
                  <a:pt x="179" y="148"/>
                </a:cubicBezTo>
                <a:cubicBezTo>
                  <a:pt x="77" y="148"/>
                  <a:pt x="77" y="148"/>
                  <a:pt x="77" y="148"/>
                </a:cubicBezTo>
                <a:cubicBezTo>
                  <a:pt x="77" y="211"/>
                  <a:pt x="77" y="211"/>
                  <a:pt x="77" y="211"/>
                </a:cubicBezTo>
                <a:cubicBezTo>
                  <a:pt x="115" y="211"/>
                  <a:pt x="115" y="211"/>
                  <a:pt x="115" y="211"/>
                </a:cubicBezTo>
                <a:cubicBezTo>
                  <a:pt x="115" y="180"/>
                  <a:pt x="115" y="180"/>
                  <a:pt x="115" y="180"/>
                </a:cubicBezTo>
                <a:cubicBezTo>
                  <a:pt x="115" y="177"/>
                  <a:pt x="116" y="173"/>
                  <a:pt x="119" y="171"/>
                </a:cubicBezTo>
                <a:cubicBezTo>
                  <a:pt x="119" y="171"/>
                  <a:pt x="119" y="171"/>
                  <a:pt x="119" y="171"/>
                </a:cubicBezTo>
                <a:cubicBezTo>
                  <a:pt x="121" y="168"/>
                  <a:pt x="124" y="167"/>
                  <a:pt x="128" y="167"/>
                </a:cubicBezTo>
                <a:cubicBezTo>
                  <a:pt x="128" y="167"/>
                  <a:pt x="128" y="167"/>
                  <a:pt x="128" y="167"/>
                </a:cubicBezTo>
                <a:cubicBezTo>
                  <a:pt x="179" y="167"/>
                  <a:pt x="179" y="167"/>
                  <a:pt x="179" y="167"/>
                </a:cubicBezTo>
                <a:cubicBezTo>
                  <a:pt x="183" y="167"/>
                  <a:pt x="186" y="168"/>
                  <a:pt x="189" y="171"/>
                </a:cubicBezTo>
                <a:cubicBezTo>
                  <a:pt x="189" y="171"/>
                  <a:pt x="189" y="171"/>
                  <a:pt x="189" y="171"/>
                </a:cubicBezTo>
                <a:cubicBezTo>
                  <a:pt x="191" y="173"/>
                  <a:pt x="193" y="177"/>
                  <a:pt x="193" y="180"/>
                </a:cubicBezTo>
                <a:cubicBezTo>
                  <a:pt x="193" y="180"/>
                  <a:pt x="193" y="180"/>
                  <a:pt x="193" y="180"/>
                </a:cubicBezTo>
                <a:cubicBezTo>
                  <a:pt x="193" y="290"/>
                  <a:pt x="193" y="290"/>
                  <a:pt x="193" y="290"/>
                </a:cubicBezTo>
                <a:cubicBezTo>
                  <a:pt x="193" y="290"/>
                  <a:pt x="193" y="290"/>
                  <a:pt x="193" y="290"/>
                </a:cubicBezTo>
                <a:cubicBezTo>
                  <a:pt x="193" y="290"/>
                  <a:pt x="193" y="294"/>
                  <a:pt x="193" y="301"/>
                </a:cubicBezTo>
                <a:cubicBezTo>
                  <a:pt x="193" y="301"/>
                  <a:pt x="193" y="301"/>
                  <a:pt x="193" y="301"/>
                </a:cubicBezTo>
                <a:cubicBezTo>
                  <a:pt x="193" y="314"/>
                  <a:pt x="193" y="334"/>
                  <a:pt x="193" y="346"/>
                </a:cubicBezTo>
                <a:cubicBezTo>
                  <a:pt x="193" y="346"/>
                  <a:pt x="193" y="346"/>
                  <a:pt x="193" y="346"/>
                </a:cubicBezTo>
                <a:cubicBezTo>
                  <a:pt x="193" y="350"/>
                  <a:pt x="195" y="364"/>
                  <a:pt x="201" y="379"/>
                </a:cubicBezTo>
                <a:cubicBezTo>
                  <a:pt x="201" y="379"/>
                  <a:pt x="201" y="379"/>
                  <a:pt x="201" y="379"/>
                </a:cubicBezTo>
                <a:cubicBezTo>
                  <a:pt x="207" y="394"/>
                  <a:pt x="218" y="410"/>
                  <a:pt x="235" y="420"/>
                </a:cubicBezTo>
                <a:cubicBezTo>
                  <a:pt x="235" y="420"/>
                  <a:pt x="235" y="420"/>
                  <a:pt x="235" y="420"/>
                </a:cubicBezTo>
                <a:cubicBezTo>
                  <a:pt x="247" y="427"/>
                  <a:pt x="263" y="432"/>
                  <a:pt x="284" y="432"/>
                </a:cubicBezTo>
                <a:cubicBezTo>
                  <a:pt x="284" y="432"/>
                  <a:pt x="284" y="432"/>
                  <a:pt x="284" y="432"/>
                </a:cubicBezTo>
                <a:cubicBezTo>
                  <a:pt x="284" y="432"/>
                  <a:pt x="285" y="432"/>
                  <a:pt x="285" y="432"/>
                </a:cubicBezTo>
                <a:cubicBezTo>
                  <a:pt x="285" y="432"/>
                  <a:pt x="285" y="432"/>
                  <a:pt x="285" y="432"/>
                </a:cubicBezTo>
                <a:cubicBezTo>
                  <a:pt x="304" y="432"/>
                  <a:pt x="320" y="429"/>
                  <a:pt x="333" y="422"/>
                </a:cubicBezTo>
                <a:cubicBezTo>
                  <a:pt x="333" y="422"/>
                  <a:pt x="333" y="422"/>
                  <a:pt x="333" y="422"/>
                </a:cubicBezTo>
                <a:cubicBezTo>
                  <a:pt x="345" y="416"/>
                  <a:pt x="356" y="408"/>
                  <a:pt x="364" y="398"/>
                </a:cubicBezTo>
                <a:cubicBezTo>
                  <a:pt x="364" y="398"/>
                  <a:pt x="364" y="398"/>
                  <a:pt x="364" y="398"/>
                </a:cubicBezTo>
                <a:cubicBezTo>
                  <a:pt x="380" y="378"/>
                  <a:pt x="387" y="352"/>
                  <a:pt x="387" y="330"/>
                </a:cubicBezTo>
                <a:cubicBezTo>
                  <a:pt x="387" y="330"/>
                  <a:pt x="387" y="330"/>
                  <a:pt x="387" y="330"/>
                </a:cubicBezTo>
                <a:cubicBezTo>
                  <a:pt x="387" y="308"/>
                  <a:pt x="379" y="283"/>
                  <a:pt x="365" y="259"/>
                </a:cubicBezTo>
                <a:cubicBezTo>
                  <a:pt x="365" y="259"/>
                  <a:pt x="365" y="259"/>
                  <a:pt x="365" y="259"/>
                </a:cubicBezTo>
                <a:cubicBezTo>
                  <a:pt x="351" y="234"/>
                  <a:pt x="331" y="211"/>
                  <a:pt x="308" y="191"/>
                </a:cubicBezTo>
                <a:cubicBezTo>
                  <a:pt x="308" y="191"/>
                  <a:pt x="308" y="191"/>
                  <a:pt x="308" y="191"/>
                </a:cubicBezTo>
                <a:cubicBezTo>
                  <a:pt x="304" y="188"/>
                  <a:pt x="303" y="184"/>
                  <a:pt x="303" y="179"/>
                </a:cubicBezTo>
                <a:cubicBezTo>
                  <a:pt x="303" y="179"/>
                  <a:pt x="303" y="179"/>
                  <a:pt x="303" y="179"/>
                </a:cubicBezTo>
                <a:cubicBezTo>
                  <a:pt x="304" y="174"/>
                  <a:pt x="307" y="170"/>
                  <a:pt x="311" y="169"/>
                </a:cubicBezTo>
                <a:cubicBezTo>
                  <a:pt x="311" y="169"/>
                  <a:pt x="311" y="169"/>
                  <a:pt x="311" y="169"/>
                </a:cubicBezTo>
                <a:cubicBezTo>
                  <a:pt x="311" y="169"/>
                  <a:pt x="311" y="169"/>
                  <a:pt x="312" y="169"/>
                </a:cubicBezTo>
                <a:cubicBezTo>
                  <a:pt x="312" y="169"/>
                  <a:pt x="312" y="169"/>
                  <a:pt x="312" y="169"/>
                </a:cubicBezTo>
                <a:cubicBezTo>
                  <a:pt x="312" y="169"/>
                  <a:pt x="312" y="168"/>
                  <a:pt x="312" y="168"/>
                </a:cubicBezTo>
                <a:cubicBezTo>
                  <a:pt x="312" y="168"/>
                  <a:pt x="312" y="168"/>
                  <a:pt x="312" y="168"/>
                </a:cubicBezTo>
                <a:cubicBezTo>
                  <a:pt x="313" y="168"/>
                  <a:pt x="313" y="168"/>
                  <a:pt x="314" y="168"/>
                </a:cubicBezTo>
                <a:cubicBezTo>
                  <a:pt x="314" y="168"/>
                  <a:pt x="314" y="168"/>
                  <a:pt x="314" y="168"/>
                </a:cubicBezTo>
                <a:cubicBezTo>
                  <a:pt x="316" y="167"/>
                  <a:pt x="318" y="166"/>
                  <a:pt x="321" y="164"/>
                </a:cubicBezTo>
                <a:cubicBezTo>
                  <a:pt x="321" y="164"/>
                  <a:pt x="321" y="164"/>
                  <a:pt x="321" y="164"/>
                </a:cubicBezTo>
                <a:cubicBezTo>
                  <a:pt x="327" y="161"/>
                  <a:pt x="333" y="158"/>
                  <a:pt x="338" y="154"/>
                </a:cubicBezTo>
                <a:cubicBezTo>
                  <a:pt x="338" y="154"/>
                  <a:pt x="338" y="154"/>
                  <a:pt x="338" y="154"/>
                </a:cubicBezTo>
                <a:cubicBezTo>
                  <a:pt x="342" y="151"/>
                  <a:pt x="344" y="148"/>
                  <a:pt x="344" y="147"/>
                </a:cubicBezTo>
                <a:cubicBezTo>
                  <a:pt x="344" y="147"/>
                  <a:pt x="344" y="147"/>
                  <a:pt x="344" y="147"/>
                </a:cubicBezTo>
                <a:cubicBezTo>
                  <a:pt x="346" y="145"/>
                  <a:pt x="347" y="139"/>
                  <a:pt x="348" y="132"/>
                </a:cubicBezTo>
                <a:cubicBezTo>
                  <a:pt x="348" y="132"/>
                  <a:pt x="348" y="132"/>
                  <a:pt x="348" y="132"/>
                </a:cubicBezTo>
                <a:cubicBezTo>
                  <a:pt x="349" y="125"/>
                  <a:pt x="349" y="117"/>
                  <a:pt x="349" y="111"/>
                </a:cubicBezTo>
                <a:cubicBezTo>
                  <a:pt x="349" y="111"/>
                  <a:pt x="349" y="111"/>
                  <a:pt x="349" y="111"/>
                </a:cubicBezTo>
                <a:cubicBezTo>
                  <a:pt x="349" y="104"/>
                  <a:pt x="349" y="99"/>
                  <a:pt x="349" y="95"/>
                </a:cubicBezTo>
                <a:cubicBezTo>
                  <a:pt x="349" y="95"/>
                  <a:pt x="349" y="95"/>
                  <a:pt x="349" y="95"/>
                </a:cubicBezTo>
                <a:cubicBezTo>
                  <a:pt x="348" y="95"/>
                  <a:pt x="346" y="95"/>
                  <a:pt x="345" y="95"/>
                </a:cubicBezTo>
                <a:cubicBezTo>
                  <a:pt x="345" y="95"/>
                  <a:pt x="345" y="95"/>
                  <a:pt x="345" y="95"/>
                </a:cubicBezTo>
                <a:cubicBezTo>
                  <a:pt x="344" y="95"/>
                  <a:pt x="344" y="95"/>
                  <a:pt x="344" y="95"/>
                </a:cubicBezTo>
                <a:cubicBezTo>
                  <a:pt x="344" y="95"/>
                  <a:pt x="344" y="95"/>
                  <a:pt x="344" y="95"/>
                </a:cubicBezTo>
                <a:cubicBezTo>
                  <a:pt x="344" y="95"/>
                  <a:pt x="344" y="95"/>
                  <a:pt x="344" y="95"/>
                </a:cubicBezTo>
                <a:cubicBezTo>
                  <a:pt x="340" y="95"/>
                  <a:pt x="337" y="94"/>
                  <a:pt x="334" y="91"/>
                </a:cubicBezTo>
                <a:cubicBezTo>
                  <a:pt x="334" y="91"/>
                  <a:pt x="334" y="91"/>
                  <a:pt x="334" y="91"/>
                </a:cubicBezTo>
                <a:cubicBezTo>
                  <a:pt x="331" y="89"/>
                  <a:pt x="330" y="85"/>
                  <a:pt x="330" y="81"/>
                </a:cubicBezTo>
                <a:cubicBezTo>
                  <a:pt x="330" y="81"/>
                  <a:pt x="330" y="81"/>
                  <a:pt x="330" y="81"/>
                </a:cubicBezTo>
                <a:cubicBezTo>
                  <a:pt x="330" y="81"/>
                  <a:pt x="330" y="40"/>
                  <a:pt x="330" y="32"/>
                </a:cubicBezTo>
                <a:cubicBezTo>
                  <a:pt x="330" y="32"/>
                  <a:pt x="330" y="32"/>
                  <a:pt x="330" y="32"/>
                </a:cubicBezTo>
                <a:cubicBezTo>
                  <a:pt x="330" y="30"/>
                  <a:pt x="329" y="28"/>
                  <a:pt x="328" y="28"/>
                </a:cubicBezTo>
                <a:cubicBezTo>
                  <a:pt x="328" y="28"/>
                  <a:pt x="328" y="28"/>
                  <a:pt x="328" y="28"/>
                </a:cubicBezTo>
                <a:cubicBezTo>
                  <a:pt x="328" y="27"/>
                  <a:pt x="327" y="27"/>
                  <a:pt x="326" y="27"/>
                </a:cubicBezTo>
                <a:cubicBezTo>
                  <a:pt x="326" y="27"/>
                  <a:pt x="326" y="27"/>
                  <a:pt x="326" y="27"/>
                </a:cubicBezTo>
                <a:cubicBezTo>
                  <a:pt x="324" y="27"/>
                  <a:pt x="323" y="27"/>
                  <a:pt x="323" y="28"/>
                </a:cubicBezTo>
                <a:cubicBezTo>
                  <a:pt x="323" y="28"/>
                  <a:pt x="323" y="28"/>
                  <a:pt x="323" y="28"/>
                </a:cubicBezTo>
                <a:cubicBezTo>
                  <a:pt x="322" y="28"/>
                  <a:pt x="321" y="29"/>
                  <a:pt x="321" y="32"/>
                </a:cubicBezTo>
                <a:cubicBezTo>
                  <a:pt x="321" y="32"/>
                  <a:pt x="321" y="32"/>
                  <a:pt x="321" y="32"/>
                </a:cubicBezTo>
                <a:cubicBezTo>
                  <a:pt x="321" y="41"/>
                  <a:pt x="321" y="76"/>
                  <a:pt x="321" y="81"/>
                </a:cubicBezTo>
                <a:cubicBezTo>
                  <a:pt x="321" y="81"/>
                  <a:pt x="321" y="81"/>
                  <a:pt x="321" y="81"/>
                </a:cubicBezTo>
                <a:cubicBezTo>
                  <a:pt x="321" y="85"/>
                  <a:pt x="320" y="88"/>
                  <a:pt x="317" y="90"/>
                </a:cubicBezTo>
                <a:cubicBezTo>
                  <a:pt x="317" y="90"/>
                  <a:pt x="317" y="90"/>
                  <a:pt x="317" y="90"/>
                </a:cubicBezTo>
                <a:cubicBezTo>
                  <a:pt x="315" y="93"/>
                  <a:pt x="312" y="94"/>
                  <a:pt x="308" y="94"/>
                </a:cubicBezTo>
                <a:cubicBezTo>
                  <a:pt x="308" y="94"/>
                  <a:pt x="308" y="94"/>
                  <a:pt x="308" y="94"/>
                </a:cubicBezTo>
                <a:cubicBezTo>
                  <a:pt x="274" y="94"/>
                  <a:pt x="274" y="94"/>
                  <a:pt x="274" y="94"/>
                </a:cubicBezTo>
                <a:cubicBezTo>
                  <a:pt x="270" y="94"/>
                  <a:pt x="267" y="93"/>
                  <a:pt x="265" y="90"/>
                </a:cubicBezTo>
                <a:cubicBezTo>
                  <a:pt x="265" y="90"/>
                  <a:pt x="265" y="90"/>
                  <a:pt x="265" y="90"/>
                </a:cubicBezTo>
                <a:cubicBezTo>
                  <a:pt x="262" y="88"/>
                  <a:pt x="261" y="85"/>
                  <a:pt x="261" y="81"/>
                </a:cubicBezTo>
                <a:cubicBezTo>
                  <a:pt x="261" y="81"/>
                  <a:pt x="261" y="81"/>
                  <a:pt x="261" y="81"/>
                </a:cubicBezTo>
                <a:cubicBezTo>
                  <a:pt x="261" y="81"/>
                  <a:pt x="261" y="42"/>
                  <a:pt x="261" y="32"/>
                </a:cubicBezTo>
                <a:cubicBezTo>
                  <a:pt x="261" y="32"/>
                  <a:pt x="261" y="32"/>
                  <a:pt x="261" y="32"/>
                </a:cubicBezTo>
                <a:cubicBezTo>
                  <a:pt x="261" y="29"/>
                  <a:pt x="260" y="28"/>
                  <a:pt x="259" y="28"/>
                </a:cubicBezTo>
                <a:cubicBezTo>
                  <a:pt x="259" y="28"/>
                  <a:pt x="259" y="28"/>
                  <a:pt x="259" y="28"/>
                </a:cubicBezTo>
                <a:cubicBezTo>
                  <a:pt x="259" y="27"/>
                  <a:pt x="258" y="27"/>
                  <a:pt x="257" y="27"/>
                </a:cubicBezTo>
                <a:cubicBezTo>
                  <a:pt x="257" y="27"/>
                  <a:pt x="257" y="27"/>
                  <a:pt x="257" y="27"/>
                </a:cubicBezTo>
                <a:cubicBezTo>
                  <a:pt x="255" y="27"/>
                  <a:pt x="254" y="27"/>
                  <a:pt x="253" y="28"/>
                </a:cubicBezTo>
                <a:cubicBezTo>
                  <a:pt x="253" y="28"/>
                  <a:pt x="253" y="28"/>
                  <a:pt x="253" y="28"/>
                </a:cubicBezTo>
                <a:cubicBezTo>
                  <a:pt x="253" y="28"/>
                  <a:pt x="252" y="29"/>
                  <a:pt x="252" y="32"/>
                </a:cubicBezTo>
                <a:cubicBezTo>
                  <a:pt x="252" y="32"/>
                  <a:pt x="252" y="32"/>
                  <a:pt x="252" y="32"/>
                </a:cubicBezTo>
                <a:cubicBezTo>
                  <a:pt x="252" y="41"/>
                  <a:pt x="252" y="74"/>
                  <a:pt x="252" y="82"/>
                </a:cubicBezTo>
                <a:cubicBezTo>
                  <a:pt x="252" y="82"/>
                  <a:pt x="252" y="82"/>
                  <a:pt x="252" y="82"/>
                </a:cubicBezTo>
                <a:cubicBezTo>
                  <a:pt x="252" y="86"/>
                  <a:pt x="250" y="89"/>
                  <a:pt x="247" y="92"/>
                </a:cubicBezTo>
                <a:cubicBezTo>
                  <a:pt x="247" y="92"/>
                  <a:pt x="247" y="92"/>
                  <a:pt x="247" y="92"/>
                </a:cubicBezTo>
                <a:cubicBezTo>
                  <a:pt x="245" y="94"/>
                  <a:pt x="241" y="95"/>
                  <a:pt x="237" y="95"/>
                </a:cubicBezTo>
                <a:cubicBezTo>
                  <a:pt x="237" y="95"/>
                  <a:pt x="237" y="95"/>
                  <a:pt x="237" y="95"/>
                </a:cubicBezTo>
                <a:cubicBezTo>
                  <a:pt x="237" y="95"/>
                  <a:pt x="237" y="95"/>
                  <a:pt x="237" y="95"/>
                </a:cubicBezTo>
                <a:cubicBezTo>
                  <a:pt x="237" y="95"/>
                  <a:pt x="236" y="95"/>
                  <a:pt x="236" y="95"/>
                </a:cubicBezTo>
                <a:cubicBezTo>
                  <a:pt x="236" y="95"/>
                  <a:pt x="236" y="95"/>
                  <a:pt x="236" y="95"/>
                </a:cubicBezTo>
                <a:cubicBezTo>
                  <a:pt x="235" y="95"/>
                  <a:pt x="234" y="95"/>
                  <a:pt x="233" y="95"/>
                </a:cubicBezTo>
                <a:cubicBezTo>
                  <a:pt x="233" y="95"/>
                  <a:pt x="233" y="95"/>
                  <a:pt x="233" y="95"/>
                </a:cubicBezTo>
                <a:cubicBezTo>
                  <a:pt x="233" y="98"/>
                  <a:pt x="233" y="102"/>
                  <a:pt x="233" y="106"/>
                </a:cubicBezTo>
                <a:cubicBezTo>
                  <a:pt x="233" y="106"/>
                  <a:pt x="233" y="106"/>
                  <a:pt x="233" y="106"/>
                </a:cubicBezTo>
                <a:cubicBezTo>
                  <a:pt x="233" y="116"/>
                  <a:pt x="233" y="130"/>
                  <a:pt x="234" y="139"/>
                </a:cubicBezTo>
                <a:cubicBezTo>
                  <a:pt x="234" y="139"/>
                  <a:pt x="234" y="139"/>
                  <a:pt x="234" y="139"/>
                </a:cubicBezTo>
                <a:cubicBezTo>
                  <a:pt x="234" y="142"/>
                  <a:pt x="235" y="144"/>
                  <a:pt x="235" y="145"/>
                </a:cubicBezTo>
                <a:cubicBezTo>
                  <a:pt x="235" y="145"/>
                  <a:pt x="235" y="145"/>
                  <a:pt x="235" y="145"/>
                </a:cubicBezTo>
                <a:cubicBezTo>
                  <a:pt x="235" y="145"/>
                  <a:pt x="235" y="145"/>
                  <a:pt x="235" y="145"/>
                </a:cubicBezTo>
                <a:cubicBezTo>
                  <a:pt x="235" y="145"/>
                  <a:pt x="235" y="145"/>
                  <a:pt x="235" y="145"/>
                </a:cubicBezTo>
                <a:cubicBezTo>
                  <a:pt x="236" y="148"/>
                  <a:pt x="238" y="150"/>
                  <a:pt x="240" y="152"/>
                </a:cubicBezTo>
                <a:cubicBezTo>
                  <a:pt x="240" y="152"/>
                  <a:pt x="240" y="152"/>
                  <a:pt x="240" y="152"/>
                </a:cubicBezTo>
                <a:cubicBezTo>
                  <a:pt x="242" y="154"/>
                  <a:pt x="246" y="156"/>
                  <a:pt x="249" y="158"/>
                </a:cubicBezTo>
                <a:cubicBezTo>
                  <a:pt x="249" y="158"/>
                  <a:pt x="249" y="158"/>
                  <a:pt x="249" y="158"/>
                </a:cubicBezTo>
                <a:cubicBezTo>
                  <a:pt x="256" y="162"/>
                  <a:pt x="265" y="165"/>
                  <a:pt x="271" y="167"/>
                </a:cubicBezTo>
                <a:cubicBezTo>
                  <a:pt x="271" y="167"/>
                  <a:pt x="271" y="167"/>
                  <a:pt x="271" y="167"/>
                </a:cubicBezTo>
                <a:cubicBezTo>
                  <a:pt x="271" y="167"/>
                  <a:pt x="271" y="167"/>
                  <a:pt x="271" y="167"/>
                </a:cubicBezTo>
                <a:cubicBezTo>
                  <a:pt x="279" y="169"/>
                  <a:pt x="283" y="176"/>
                  <a:pt x="281" y="183"/>
                </a:cubicBezTo>
                <a:cubicBezTo>
                  <a:pt x="281" y="183"/>
                  <a:pt x="281" y="183"/>
                  <a:pt x="281" y="183"/>
                </a:cubicBezTo>
                <a:cubicBezTo>
                  <a:pt x="279" y="190"/>
                  <a:pt x="271" y="194"/>
                  <a:pt x="264" y="192"/>
                </a:cubicBezTo>
                <a:cubicBezTo>
                  <a:pt x="264" y="192"/>
                  <a:pt x="264" y="192"/>
                  <a:pt x="264" y="192"/>
                </a:cubicBezTo>
                <a:cubicBezTo>
                  <a:pt x="253" y="189"/>
                  <a:pt x="236" y="184"/>
                  <a:pt x="222" y="172"/>
                </a:cubicBezTo>
                <a:cubicBezTo>
                  <a:pt x="222" y="172"/>
                  <a:pt x="222" y="172"/>
                  <a:pt x="222" y="172"/>
                </a:cubicBezTo>
                <a:cubicBezTo>
                  <a:pt x="217" y="167"/>
                  <a:pt x="213" y="162"/>
                  <a:pt x="210" y="156"/>
                </a:cubicBezTo>
                <a:cubicBezTo>
                  <a:pt x="210" y="156"/>
                  <a:pt x="210" y="156"/>
                  <a:pt x="210" y="156"/>
                </a:cubicBezTo>
                <a:cubicBezTo>
                  <a:pt x="210" y="154"/>
                  <a:pt x="209" y="152"/>
                  <a:pt x="209" y="150"/>
                </a:cubicBezTo>
                <a:cubicBezTo>
                  <a:pt x="209" y="150"/>
                  <a:pt x="209" y="150"/>
                  <a:pt x="209" y="150"/>
                </a:cubicBezTo>
                <a:cubicBezTo>
                  <a:pt x="208" y="148"/>
                  <a:pt x="208" y="147"/>
                  <a:pt x="208" y="145"/>
                </a:cubicBezTo>
                <a:cubicBezTo>
                  <a:pt x="208" y="145"/>
                  <a:pt x="208" y="145"/>
                  <a:pt x="208" y="145"/>
                </a:cubicBezTo>
                <a:cubicBezTo>
                  <a:pt x="207" y="141"/>
                  <a:pt x="207" y="137"/>
                  <a:pt x="207" y="132"/>
                </a:cubicBezTo>
                <a:cubicBezTo>
                  <a:pt x="207" y="132"/>
                  <a:pt x="207" y="132"/>
                  <a:pt x="207" y="132"/>
                </a:cubicBezTo>
                <a:cubicBezTo>
                  <a:pt x="206" y="124"/>
                  <a:pt x="206" y="114"/>
                  <a:pt x="206" y="106"/>
                </a:cubicBezTo>
                <a:cubicBezTo>
                  <a:pt x="206" y="106"/>
                  <a:pt x="206" y="106"/>
                  <a:pt x="206" y="106"/>
                </a:cubicBezTo>
                <a:cubicBezTo>
                  <a:pt x="206" y="101"/>
                  <a:pt x="206" y="97"/>
                  <a:pt x="206" y="94"/>
                </a:cubicBezTo>
                <a:cubicBezTo>
                  <a:pt x="206" y="94"/>
                  <a:pt x="206" y="94"/>
                  <a:pt x="206" y="94"/>
                </a:cubicBezTo>
                <a:cubicBezTo>
                  <a:pt x="206" y="89"/>
                  <a:pt x="208" y="84"/>
                  <a:pt x="210" y="80"/>
                </a:cubicBezTo>
                <a:cubicBezTo>
                  <a:pt x="210" y="80"/>
                  <a:pt x="210" y="80"/>
                  <a:pt x="210" y="80"/>
                </a:cubicBezTo>
                <a:cubicBezTo>
                  <a:pt x="213" y="76"/>
                  <a:pt x="216" y="74"/>
                  <a:pt x="220" y="72"/>
                </a:cubicBezTo>
                <a:cubicBezTo>
                  <a:pt x="220" y="72"/>
                  <a:pt x="220" y="72"/>
                  <a:pt x="220" y="72"/>
                </a:cubicBezTo>
                <a:cubicBezTo>
                  <a:pt x="222" y="71"/>
                  <a:pt x="223" y="70"/>
                  <a:pt x="225" y="70"/>
                </a:cubicBezTo>
                <a:cubicBezTo>
                  <a:pt x="225" y="70"/>
                  <a:pt x="225" y="70"/>
                  <a:pt x="225" y="70"/>
                </a:cubicBezTo>
                <a:cubicBezTo>
                  <a:pt x="225" y="57"/>
                  <a:pt x="225" y="38"/>
                  <a:pt x="225" y="32"/>
                </a:cubicBezTo>
                <a:cubicBezTo>
                  <a:pt x="225" y="32"/>
                  <a:pt x="225" y="32"/>
                  <a:pt x="225" y="32"/>
                </a:cubicBezTo>
                <a:cubicBezTo>
                  <a:pt x="225" y="23"/>
                  <a:pt x="229" y="14"/>
                  <a:pt x="235" y="8"/>
                </a:cubicBezTo>
                <a:cubicBezTo>
                  <a:pt x="235" y="8"/>
                  <a:pt x="235" y="8"/>
                  <a:pt x="235" y="8"/>
                </a:cubicBezTo>
                <a:cubicBezTo>
                  <a:pt x="242" y="2"/>
                  <a:pt x="249" y="0"/>
                  <a:pt x="257" y="0"/>
                </a:cubicBezTo>
                <a:cubicBezTo>
                  <a:pt x="257" y="0"/>
                  <a:pt x="257" y="0"/>
                  <a:pt x="257" y="0"/>
                </a:cubicBezTo>
                <a:cubicBezTo>
                  <a:pt x="265" y="0"/>
                  <a:pt x="273" y="3"/>
                  <a:pt x="278" y="9"/>
                </a:cubicBezTo>
                <a:cubicBezTo>
                  <a:pt x="278" y="9"/>
                  <a:pt x="278" y="9"/>
                  <a:pt x="278" y="9"/>
                </a:cubicBezTo>
                <a:cubicBezTo>
                  <a:pt x="284" y="15"/>
                  <a:pt x="287" y="23"/>
                  <a:pt x="287" y="32"/>
                </a:cubicBezTo>
                <a:cubicBezTo>
                  <a:pt x="287" y="32"/>
                  <a:pt x="287" y="32"/>
                  <a:pt x="287" y="32"/>
                </a:cubicBezTo>
                <a:cubicBezTo>
                  <a:pt x="287" y="38"/>
                  <a:pt x="287" y="55"/>
                  <a:pt x="287" y="68"/>
                </a:cubicBezTo>
                <a:cubicBezTo>
                  <a:pt x="287" y="68"/>
                  <a:pt x="287" y="68"/>
                  <a:pt x="287" y="68"/>
                </a:cubicBezTo>
                <a:cubicBezTo>
                  <a:pt x="295" y="68"/>
                  <a:pt x="295" y="68"/>
                  <a:pt x="295" y="68"/>
                </a:cubicBezTo>
                <a:cubicBezTo>
                  <a:pt x="295" y="55"/>
                  <a:pt x="295" y="38"/>
                  <a:pt x="295" y="32"/>
                </a:cubicBezTo>
                <a:cubicBezTo>
                  <a:pt x="295" y="32"/>
                  <a:pt x="295" y="32"/>
                  <a:pt x="295" y="32"/>
                </a:cubicBezTo>
                <a:cubicBezTo>
                  <a:pt x="295" y="23"/>
                  <a:pt x="298" y="15"/>
                  <a:pt x="304" y="9"/>
                </a:cubicBezTo>
                <a:cubicBezTo>
                  <a:pt x="304" y="9"/>
                  <a:pt x="304" y="9"/>
                  <a:pt x="304" y="9"/>
                </a:cubicBezTo>
                <a:cubicBezTo>
                  <a:pt x="309" y="3"/>
                  <a:pt x="318" y="0"/>
                  <a:pt x="326" y="0"/>
                </a:cubicBezTo>
                <a:cubicBezTo>
                  <a:pt x="326" y="0"/>
                  <a:pt x="326" y="0"/>
                  <a:pt x="326" y="0"/>
                </a:cubicBezTo>
                <a:cubicBezTo>
                  <a:pt x="334" y="0"/>
                  <a:pt x="342" y="4"/>
                  <a:pt x="348" y="10"/>
                </a:cubicBezTo>
                <a:cubicBezTo>
                  <a:pt x="348" y="10"/>
                  <a:pt x="348" y="10"/>
                  <a:pt x="348" y="10"/>
                </a:cubicBezTo>
                <a:cubicBezTo>
                  <a:pt x="353" y="15"/>
                  <a:pt x="356" y="24"/>
                  <a:pt x="356" y="32"/>
                </a:cubicBezTo>
                <a:cubicBezTo>
                  <a:pt x="356" y="32"/>
                  <a:pt x="356" y="32"/>
                  <a:pt x="356" y="32"/>
                </a:cubicBezTo>
                <a:cubicBezTo>
                  <a:pt x="356" y="37"/>
                  <a:pt x="356" y="57"/>
                  <a:pt x="356" y="70"/>
                </a:cubicBezTo>
                <a:cubicBezTo>
                  <a:pt x="356" y="70"/>
                  <a:pt x="356" y="70"/>
                  <a:pt x="356" y="70"/>
                </a:cubicBezTo>
                <a:cubicBezTo>
                  <a:pt x="361" y="71"/>
                  <a:pt x="367" y="74"/>
                  <a:pt x="371" y="80"/>
                </a:cubicBezTo>
                <a:cubicBezTo>
                  <a:pt x="371" y="80"/>
                  <a:pt x="371" y="80"/>
                  <a:pt x="371" y="80"/>
                </a:cubicBezTo>
                <a:cubicBezTo>
                  <a:pt x="374" y="84"/>
                  <a:pt x="375" y="89"/>
                  <a:pt x="375" y="95"/>
                </a:cubicBezTo>
                <a:cubicBezTo>
                  <a:pt x="375" y="95"/>
                  <a:pt x="375" y="95"/>
                  <a:pt x="375" y="95"/>
                </a:cubicBezTo>
                <a:cubicBezTo>
                  <a:pt x="375" y="98"/>
                  <a:pt x="375" y="104"/>
                  <a:pt x="375" y="111"/>
                </a:cubicBezTo>
                <a:cubicBezTo>
                  <a:pt x="375" y="111"/>
                  <a:pt x="375" y="111"/>
                  <a:pt x="375" y="111"/>
                </a:cubicBezTo>
                <a:cubicBezTo>
                  <a:pt x="375" y="118"/>
                  <a:pt x="375" y="127"/>
                  <a:pt x="374" y="135"/>
                </a:cubicBezTo>
                <a:cubicBezTo>
                  <a:pt x="374" y="135"/>
                  <a:pt x="374" y="135"/>
                  <a:pt x="374" y="135"/>
                </a:cubicBezTo>
                <a:cubicBezTo>
                  <a:pt x="373" y="144"/>
                  <a:pt x="372" y="152"/>
                  <a:pt x="368" y="160"/>
                </a:cubicBezTo>
                <a:cubicBezTo>
                  <a:pt x="368" y="160"/>
                  <a:pt x="368" y="160"/>
                  <a:pt x="368" y="160"/>
                </a:cubicBezTo>
                <a:cubicBezTo>
                  <a:pt x="364" y="166"/>
                  <a:pt x="360" y="171"/>
                  <a:pt x="355" y="174"/>
                </a:cubicBezTo>
                <a:cubicBezTo>
                  <a:pt x="355" y="174"/>
                  <a:pt x="355" y="174"/>
                  <a:pt x="355" y="174"/>
                </a:cubicBezTo>
                <a:cubicBezTo>
                  <a:pt x="350" y="178"/>
                  <a:pt x="345" y="182"/>
                  <a:pt x="340" y="184"/>
                </a:cubicBezTo>
                <a:cubicBezTo>
                  <a:pt x="340" y="184"/>
                  <a:pt x="340" y="184"/>
                  <a:pt x="340" y="184"/>
                </a:cubicBezTo>
                <a:cubicBezTo>
                  <a:pt x="359" y="203"/>
                  <a:pt x="376" y="224"/>
                  <a:pt x="388" y="246"/>
                </a:cubicBezTo>
                <a:cubicBezTo>
                  <a:pt x="388" y="246"/>
                  <a:pt x="388" y="246"/>
                  <a:pt x="388" y="246"/>
                </a:cubicBezTo>
                <a:cubicBezTo>
                  <a:pt x="404" y="273"/>
                  <a:pt x="413" y="302"/>
                  <a:pt x="413" y="330"/>
                </a:cubicBezTo>
                <a:cubicBezTo>
                  <a:pt x="413" y="330"/>
                  <a:pt x="413" y="330"/>
                  <a:pt x="413" y="330"/>
                </a:cubicBezTo>
                <a:cubicBezTo>
                  <a:pt x="413" y="351"/>
                  <a:pt x="409" y="373"/>
                  <a:pt x="398" y="394"/>
                </a:cubicBezTo>
                <a:cubicBezTo>
                  <a:pt x="398" y="394"/>
                  <a:pt x="398" y="394"/>
                  <a:pt x="398" y="394"/>
                </a:cubicBezTo>
                <a:cubicBezTo>
                  <a:pt x="387" y="415"/>
                  <a:pt x="369" y="435"/>
                  <a:pt x="344" y="447"/>
                </a:cubicBezTo>
                <a:cubicBezTo>
                  <a:pt x="344" y="447"/>
                  <a:pt x="344" y="447"/>
                  <a:pt x="344" y="447"/>
                </a:cubicBezTo>
                <a:cubicBezTo>
                  <a:pt x="328" y="454"/>
                  <a:pt x="308" y="459"/>
                  <a:pt x="285" y="459"/>
                </a:cubicBezTo>
                <a:cubicBezTo>
                  <a:pt x="285" y="459"/>
                  <a:pt x="285" y="459"/>
                  <a:pt x="285" y="459"/>
                </a:cubicBezTo>
                <a:cubicBezTo>
                  <a:pt x="285" y="459"/>
                  <a:pt x="285" y="459"/>
                  <a:pt x="285" y="459"/>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 name="Freeform 175"/>
          <p:cNvSpPr>
            <a:spLocks/>
          </p:cNvSpPr>
          <p:nvPr userDrawn="1"/>
        </p:nvSpPr>
        <p:spPr bwMode="auto">
          <a:xfrm>
            <a:off x="438758" y="1309615"/>
            <a:ext cx="302498" cy="386954"/>
          </a:xfrm>
          <a:custGeom>
            <a:avLst/>
            <a:gdLst/>
            <a:ahLst/>
            <a:cxnLst>
              <a:cxn ang="0">
                <a:pos x="113" y="28"/>
              </a:cxn>
              <a:cxn ang="0">
                <a:pos x="89" y="84"/>
              </a:cxn>
              <a:cxn ang="0">
                <a:pos x="101" y="134"/>
              </a:cxn>
              <a:cxn ang="0">
                <a:pos x="13" y="134"/>
              </a:cxn>
              <a:cxn ang="0">
                <a:pos x="0" y="147"/>
              </a:cxn>
              <a:cxn ang="0">
                <a:pos x="0" y="266"/>
              </a:cxn>
              <a:cxn ang="0">
                <a:pos x="8" y="278"/>
              </a:cxn>
              <a:cxn ang="0">
                <a:pos x="22" y="276"/>
              </a:cxn>
              <a:cxn ang="0">
                <a:pos x="66" y="268"/>
              </a:cxn>
              <a:cxn ang="0">
                <a:pos x="79" y="329"/>
              </a:cxn>
              <a:cxn ang="0">
                <a:pos x="18" y="337"/>
              </a:cxn>
              <a:cxn ang="0">
                <a:pos x="5" y="338"/>
              </a:cxn>
              <a:cxn ang="0">
                <a:pos x="0" y="349"/>
              </a:cxn>
              <a:cxn ang="0">
                <a:pos x="0" y="444"/>
              </a:cxn>
              <a:cxn ang="0">
                <a:pos x="13" y="457"/>
              </a:cxn>
              <a:cxn ang="0">
                <a:pos x="26" y="444"/>
              </a:cxn>
              <a:cxn ang="0">
                <a:pos x="26" y="367"/>
              </a:cxn>
              <a:cxn ang="0">
                <a:pos x="102" y="342"/>
              </a:cxn>
              <a:cxn ang="0">
                <a:pos x="82" y="247"/>
              </a:cxn>
              <a:cxn ang="0">
                <a:pos x="26" y="241"/>
              </a:cxn>
              <a:cxn ang="0">
                <a:pos x="26" y="161"/>
              </a:cxn>
              <a:cxn ang="0">
                <a:pos x="123" y="161"/>
              </a:cxn>
              <a:cxn ang="0">
                <a:pos x="134" y="154"/>
              </a:cxn>
              <a:cxn ang="0">
                <a:pos x="136" y="147"/>
              </a:cxn>
              <a:cxn ang="0">
                <a:pos x="134" y="141"/>
              </a:cxn>
              <a:cxn ang="0">
                <a:pos x="116" y="83"/>
              </a:cxn>
              <a:cxn ang="0">
                <a:pos x="131" y="47"/>
              </a:cxn>
              <a:cxn ang="0">
                <a:pos x="200" y="44"/>
              </a:cxn>
              <a:cxn ang="0">
                <a:pos x="213" y="142"/>
              </a:cxn>
              <a:cxn ang="0">
                <a:pos x="214" y="155"/>
              </a:cxn>
              <a:cxn ang="0">
                <a:pos x="225" y="161"/>
              </a:cxn>
              <a:cxn ang="0">
                <a:pos x="332" y="161"/>
              </a:cxn>
              <a:cxn ang="0">
                <a:pos x="332" y="226"/>
              </a:cxn>
              <a:cxn ang="0">
                <a:pos x="253" y="245"/>
              </a:cxn>
              <a:cxn ang="0">
                <a:pos x="252" y="330"/>
              </a:cxn>
              <a:cxn ang="0">
                <a:pos x="332" y="356"/>
              </a:cxn>
              <a:cxn ang="0">
                <a:pos x="332" y="431"/>
              </a:cxn>
              <a:cxn ang="0">
                <a:pos x="122" y="431"/>
              </a:cxn>
              <a:cxn ang="0">
                <a:pos x="109" y="444"/>
              </a:cxn>
              <a:cxn ang="0">
                <a:pos x="122" y="457"/>
              </a:cxn>
              <a:cxn ang="0">
                <a:pos x="346" y="457"/>
              </a:cxn>
              <a:cxn ang="0">
                <a:pos x="359" y="444"/>
              </a:cxn>
              <a:cxn ang="0">
                <a:pos x="359" y="338"/>
              </a:cxn>
              <a:cxn ang="0">
                <a:pos x="353" y="327"/>
              </a:cxn>
              <a:cxn ang="0">
                <a:pos x="341" y="326"/>
              </a:cxn>
              <a:cxn ang="0">
                <a:pos x="274" y="314"/>
              </a:cxn>
              <a:cxn ang="0">
                <a:pos x="274" y="262"/>
              </a:cxn>
              <a:cxn ang="0">
                <a:pos x="340" y="258"/>
              </a:cxn>
              <a:cxn ang="0">
                <a:pos x="353" y="257"/>
              </a:cxn>
              <a:cxn ang="0">
                <a:pos x="359" y="245"/>
              </a:cxn>
              <a:cxn ang="0">
                <a:pos x="359" y="147"/>
              </a:cxn>
              <a:cxn ang="0">
                <a:pos x="346" y="134"/>
              </a:cxn>
              <a:cxn ang="0">
                <a:pos x="244" y="134"/>
              </a:cxn>
              <a:cxn ang="0">
                <a:pos x="250" y="93"/>
              </a:cxn>
              <a:cxn ang="0">
                <a:pos x="248" y="72"/>
              </a:cxn>
              <a:cxn ang="0">
                <a:pos x="215" y="22"/>
              </a:cxn>
              <a:cxn ang="0">
                <a:pos x="113" y="28"/>
              </a:cxn>
            </a:cxnLst>
            <a:rect l="0" t="0" r="r" b="b"/>
            <a:pathLst>
              <a:path w="359" h="457">
                <a:moveTo>
                  <a:pt x="113" y="28"/>
                </a:moveTo>
                <a:cubicBezTo>
                  <a:pt x="104" y="36"/>
                  <a:pt x="89" y="54"/>
                  <a:pt x="89" y="84"/>
                </a:cubicBezTo>
                <a:cubicBezTo>
                  <a:pt x="89" y="98"/>
                  <a:pt x="93" y="114"/>
                  <a:pt x="101" y="134"/>
                </a:cubicBezTo>
                <a:cubicBezTo>
                  <a:pt x="73" y="134"/>
                  <a:pt x="13" y="134"/>
                  <a:pt x="13" y="134"/>
                </a:cubicBezTo>
                <a:cubicBezTo>
                  <a:pt x="6" y="134"/>
                  <a:pt x="0" y="140"/>
                  <a:pt x="0" y="147"/>
                </a:cubicBezTo>
                <a:cubicBezTo>
                  <a:pt x="0" y="266"/>
                  <a:pt x="0" y="266"/>
                  <a:pt x="0" y="266"/>
                </a:cubicBezTo>
                <a:cubicBezTo>
                  <a:pt x="0" y="272"/>
                  <a:pt x="3" y="276"/>
                  <a:pt x="8" y="278"/>
                </a:cubicBezTo>
                <a:cubicBezTo>
                  <a:pt x="13" y="281"/>
                  <a:pt x="18" y="280"/>
                  <a:pt x="22" y="276"/>
                </a:cubicBezTo>
                <a:cubicBezTo>
                  <a:pt x="39" y="261"/>
                  <a:pt x="53" y="259"/>
                  <a:pt x="66" y="268"/>
                </a:cubicBezTo>
                <a:cubicBezTo>
                  <a:pt x="82" y="281"/>
                  <a:pt x="89" y="311"/>
                  <a:pt x="79" y="329"/>
                </a:cubicBezTo>
                <a:cubicBezTo>
                  <a:pt x="67" y="350"/>
                  <a:pt x="35" y="343"/>
                  <a:pt x="18" y="337"/>
                </a:cubicBezTo>
                <a:cubicBezTo>
                  <a:pt x="13" y="335"/>
                  <a:pt x="9" y="336"/>
                  <a:pt x="5" y="338"/>
                </a:cubicBezTo>
                <a:cubicBezTo>
                  <a:pt x="2" y="341"/>
                  <a:pt x="0" y="345"/>
                  <a:pt x="0" y="349"/>
                </a:cubicBezTo>
                <a:cubicBezTo>
                  <a:pt x="0" y="444"/>
                  <a:pt x="0" y="444"/>
                  <a:pt x="0" y="444"/>
                </a:cubicBezTo>
                <a:cubicBezTo>
                  <a:pt x="0" y="451"/>
                  <a:pt x="6" y="457"/>
                  <a:pt x="13" y="457"/>
                </a:cubicBezTo>
                <a:cubicBezTo>
                  <a:pt x="20" y="457"/>
                  <a:pt x="26" y="451"/>
                  <a:pt x="26" y="444"/>
                </a:cubicBezTo>
                <a:cubicBezTo>
                  <a:pt x="26" y="444"/>
                  <a:pt x="26" y="390"/>
                  <a:pt x="26" y="367"/>
                </a:cubicBezTo>
                <a:cubicBezTo>
                  <a:pt x="76" y="378"/>
                  <a:pt x="96" y="354"/>
                  <a:pt x="102" y="342"/>
                </a:cubicBezTo>
                <a:cubicBezTo>
                  <a:pt x="118" y="313"/>
                  <a:pt x="109" y="269"/>
                  <a:pt x="82" y="247"/>
                </a:cubicBezTo>
                <a:cubicBezTo>
                  <a:pt x="66" y="234"/>
                  <a:pt x="46" y="233"/>
                  <a:pt x="26" y="241"/>
                </a:cubicBezTo>
                <a:cubicBezTo>
                  <a:pt x="26" y="215"/>
                  <a:pt x="26" y="177"/>
                  <a:pt x="26" y="161"/>
                </a:cubicBezTo>
                <a:cubicBezTo>
                  <a:pt x="47" y="161"/>
                  <a:pt x="123" y="161"/>
                  <a:pt x="123" y="161"/>
                </a:cubicBezTo>
                <a:cubicBezTo>
                  <a:pt x="127" y="161"/>
                  <a:pt x="132" y="158"/>
                  <a:pt x="134" y="154"/>
                </a:cubicBezTo>
                <a:cubicBezTo>
                  <a:pt x="135" y="152"/>
                  <a:pt x="136" y="150"/>
                  <a:pt x="136" y="147"/>
                </a:cubicBezTo>
                <a:cubicBezTo>
                  <a:pt x="136" y="145"/>
                  <a:pt x="135" y="143"/>
                  <a:pt x="134" y="141"/>
                </a:cubicBezTo>
                <a:cubicBezTo>
                  <a:pt x="122" y="119"/>
                  <a:pt x="116" y="100"/>
                  <a:pt x="116" y="83"/>
                </a:cubicBezTo>
                <a:cubicBezTo>
                  <a:pt x="116" y="69"/>
                  <a:pt x="121" y="56"/>
                  <a:pt x="131" y="47"/>
                </a:cubicBezTo>
                <a:cubicBezTo>
                  <a:pt x="149" y="31"/>
                  <a:pt x="179" y="29"/>
                  <a:pt x="200" y="44"/>
                </a:cubicBezTo>
                <a:cubicBezTo>
                  <a:pt x="226" y="61"/>
                  <a:pt x="230" y="97"/>
                  <a:pt x="213" y="142"/>
                </a:cubicBezTo>
                <a:cubicBezTo>
                  <a:pt x="211" y="146"/>
                  <a:pt x="212" y="151"/>
                  <a:pt x="214" y="155"/>
                </a:cubicBezTo>
                <a:cubicBezTo>
                  <a:pt x="216" y="158"/>
                  <a:pt x="221" y="161"/>
                  <a:pt x="225" y="161"/>
                </a:cubicBezTo>
                <a:cubicBezTo>
                  <a:pt x="225" y="161"/>
                  <a:pt x="311" y="161"/>
                  <a:pt x="332" y="161"/>
                </a:cubicBezTo>
                <a:cubicBezTo>
                  <a:pt x="332" y="176"/>
                  <a:pt x="332" y="206"/>
                  <a:pt x="332" y="226"/>
                </a:cubicBezTo>
                <a:cubicBezTo>
                  <a:pt x="286" y="213"/>
                  <a:pt x="262" y="234"/>
                  <a:pt x="253" y="245"/>
                </a:cubicBezTo>
                <a:cubicBezTo>
                  <a:pt x="234" y="268"/>
                  <a:pt x="234" y="305"/>
                  <a:pt x="252" y="330"/>
                </a:cubicBezTo>
                <a:cubicBezTo>
                  <a:pt x="269" y="354"/>
                  <a:pt x="298" y="363"/>
                  <a:pt x="332" y="356"/>
                </a:cubicBezTo>
                <a:cubicBezTo>
                  <a:pt x="332" y="377"/>
                  <a:pt x="332" y="414"/>
                  <a:pt x="332" y="431"/>
                </a:cubicBezTo>
                <a:cubicBezTo>
                  <a:pt x="309" y="431"/>
                  <a:pt x="122" y="431"/>
                  <a:pt x="122" y="431"/>
                </a:cubicBezTo>
                <a:cubicBezTo>
                  <a:pt x="115" y="431"/>
                  <a:pt x="109" y="437"/>
                  <a:pt x="109" y="444"/>
                </a:cubicBezTo>
                <a:cubicBezTo>
                  <a:pt x="109" y="451"/>
                  <a:pt x="115" y="457"/>
                  <a:pt x="122" y="457"/>
                </a:cubicBezTo>
                <a:cubicBezTo>
                  <a:pt x="346" y="457"/>
                  <a:pt x="346" y="457"/>
                  <a:pt x="346" y="457"/>
                </a:cubicBezTo>
                <a:cubicBezTo>
                  <a:pt x="353" y="457"/>
                  <a:pt x="359" y="451"/>
                  <a:pt x="359" y="444"/>
                </a:cubicBezTo>
                <a:cubicBezTo>
                  <a:pt x="359" y="338"/>
                  <a:pt x="359" y="338"/>
                  <a:pt x="359" y="338"/>
                </a:cubicBezTo>
                <a:cubicBezTo>
                  <a:pt x="359" y="334"/>
                  <a:pt x="357" y="330"/>
                  <a:pt x="353" y="327"/>
                </a:cubicBezTo>
                <a:cubicBezTo>
                  <a:pt x="350" y="325"/>
                  <a:pt x="345" y="324"/>
                  <a:pt x="341" y="326"/>
                </a:cubicBezTo>
                <a:cubicBezTo>
                  <a:pt x="311" y="337"/>
                  <a:pt x="286" y="333"/>
                  <a:pt x="274" y="314"/>
                </a:cubicBezTo>
                <a:cubicBezTo>
                  <a:pt x="262" y="299"/>
                  <a:pt x="263" y="276"/>
                  <a:pt x="274" y="262"/>
                </a:cubicBezTo>
                <a:cubicBezTo>
                  <a:pt x="286" y="246"/>
                  <a:pt x="311" y="245"/>
                  <a:pt x="340" y="258"/>
                </a:cubicBezTo>
                <a:cubicBezTo>
                  <a:pt x="344" y="259"/>
                  <a:pt x="349" y="259"/>
                  <a:pt x="353" y="257"/>
                </a:cubicBezTo>
                <a:cubicBezTo>
                  <a:pt x="357" y="254"/>
                  <a:pt x="359" y="250"/>
                  <a:pt x="359" y="245"/>
                </a:cubicBezTo>
                <a:cubicBezTo>
                  <a:pt x="359" y="147"/>
                  <a:pt x="359" y="147"/>
                  <a:pt x="359" y="147"/>
                </a:cubicBezTo>
                <a:cubicBezTo>
                  <a:pt x="359" y="140"/>
                  <a:pt x="353" y="134"/>
                  <a:pt x="346" y="134"/>
                </a:cubicBezTo>
                <a:cubicBezTo>
                  <a:pt x="346" y="134"/>
                  <a:pt x="270" y="134"/>
                  <a:pt x="244" y="134"/>
                </a:cubicBezTo>
                <a:cubicBezTo>
                  <a:pt x="248" y="119"/>
                  <a:pt x="250" y="106"/>
                  <a:pt x="250" y="93"/>
                </a:cubicBezTo>
                <a:cubicBezTo>
                  <a:pt x="250" y="86"/>
                  <a:pt x="249" y="79"/>
                  <a:pt x="248" y="72"/>
                </a:cubicBezTo>
                <a:cubicBezTo>
                  <a:pt x="243" y="51"/>
                  <a:pt x="232" y="34"/>
                  <a:pt x="215" y="22"/>
                </a:cubicBezTo>
                <a:cubicBezTo>
                  <a:pt x="184" y="0"/>
                  <a:pt x="140" y="3"/>
                  <a:pt x="113" y="28"/>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 name="Freeform 191"/>
          <p:cNvSpPr>
            <a:spLocks/>
          </p:cNvSpPr>
          <p:nvPr userDrawn="1"/>
        </p:nvSpPr>
        <p:spPr bwMode="auto">
          <a:xfrm>
            <a:off x="429231" y="1787893"/>
            <a:ext cx="321552" cy="386953"/>
          </a:xfrm>
          <a:custGeom>
            <a:avLst/>
            <a:gdLst/>
            <a:ahLst/>
            <a:cxnLst>
              <a:cxn ang="0">
                <a:pos x="148" y="457"/>
              </a:cxn>
              <a:cxn ang="0">
                <a:pos x="0" y="272"/>
              </a:cxn>
              <a:cxn ang="0">
                <a:pos x="41" y="169"/>
              </a:cxn>
              <a:cxn ang="0">
                <a:pos x="75" y="252"/>
              </a:cxn>
              <a:cxn ang="0">
                <a:pos x="99" y="253"/>
              </a:cxn>
              <a:cxn ang="0">
                <a:pos x="108" y="61"/>
              </a:cxn>
              <a:cxn ang="0">
                <a:pos x="249" y="9"/>
              </a:cxn>
              <a:cxn ang="0">
                <a:pos x="211" y="121"/>
              </a:cxn>
              <a:cxn ang="0">
                <a:pos x="270" y="218"/>
              </a:cxn>
              <a:cxn ang="0">
                <a:pos x="281" y="228"/>
              </a:cxn>
              <a:cxn ang="0">
                <a:pos x="302" y="99"/>
              </a:cxn>
              <a:cxn ang="0">
                <a:pos x="349" y="80"/>
              </a:cxn>
              <a:cxn ang="0">
                <a:pos x="362" y="185"/>
              </a:cxn>
              <a:cxn ang="0">
                <a:pos x="380" y="272"/>
              </a:cxn>
              <a:cxn ang="0">
                <a:pos x="247" y="453"/>
              </a:cxn>
              <a:cxn ang="0">
                <a:pos x="233" y="432"/>
              </a:cxn>
              <a:cxn ang="0">
                <a:pos x="238" y="370"/>
              </a:cxn>
              <a:cxn ang="0">
                <a:pos x="195" y="275"/>
              </a:cxn>
              <a:cxn ang="0">
                <a:pos x="135" y="344"/>
              </a:cxn>
              <a:cxn ang="0">
                <a:pos x="199" y="397"/>
              </a:cxn>
              <a:cxn ang="0">
                <a:pos x="196" y="423"/>
              </a:cxn>
              <a:cxn ang="0">
                <a:pos x="109" y="338"/>
              </a:cxn>
              <a:cxn ang="0">
                <a:pos x="178" y="245"/>
              </a:cxn>
              <a:cxn ang="0">
                <a:pos x="201" y="237"/>
              </a:cxn>
              <a:cxn ang="0">
                <a:pos x="241" y="344"/>
              </a:cxn>
              <a:cxn ang="0">
                <a:pos x="269" y="321"/>
              </a:cxn>
              <a:cxn ang="0">
                <a:pos x="278" y="409"/>
              </a:cxn>
              <a:cxn ang="0">
                <a:pos x="347" y="226"/>
              </a:cxn>
              <a:cxn ang="0">
                <a:pos x="337" y="193"/>
              </a:cxn>
              <a:cxn ang="0">
                <a:pos x="313" y="173"/>
              </a:cxn>
              <a:cxn ang="0">
                <a:pos x="267" y="255"/>
              </a:cxn>
              <a:cxn ang="0">
                <a:pos x="213" y="165"/>
              </a:cxn>
              <a:cxn ang="0">
                <a:pos x="183" y="74"/>
              </a:cxn>
              <a:cxn ang="0">
                <a:pos x="130" y="76"/>
              </a:cxn>
              <a:cxn ang="0">
                <a:pos x="121" y="268"/>
              </a:cxn>
              <a:cxn ang="0">
                <a:pos x="58" y="272"/>
              </a:cxn>
              <a:cxn ang="0">
                <a:pos x="26" y="272"/>
              </a:cxn>
              <a:cxn ang="0">
                <a:pos x="164" y="447"/>
              </a:cxn>
            </a:cxnLst>
            <a:rect l="0" t="0" r="r" b="b"/>
            <a:pathLst>
              <a:path w="380" h="458">
                <a:moveTo>
                  <a:pt x="151" y="458"/>
                </a:moveTo>
                <a:cubicBezTo>
                  <a:pt x="150" y="458"/>
                  <a:pt x="149" y="457"/>
                  <a:pt x="148" y="457"/>
                </a:cubicBezTo>
                <a:cubicBezTo>
                  <a:pt x="107" y="448"/>
                  <a:pt x="69" y="424"/>
                  <a:pt x="42" y="391"/>
                </a:cubicBezTo>
                <a:cubicBezTo>
                  <a:pt x="15" y="358"/>
                  <a:pt x="0" y="315"/>
                  <a:pt x="0" y="272"/>
                </a:cubicBezTo>
                <a:cubicBezTo>
                  <a:pt x="0" y="238"/>
                  <a:pt x="9" y="204"/>
                  <a:pt x="26" y="175"/>
                </a:cubicBezTo>
                <a:cubicBezTo>
                  <a:pt x="29" y="170"/>
                  <a:pt x="35" y="168"/>
                  <a:pt x="41" y="169"/>
                </a:cubicBezTo>
                <a:cubicBezTo>
                  <a:pt x="46" y="170"/>
                  <a:pt x="50" y="175"/>
                  <a:pt x="51" y="181"/>
                </a:cubicBezTo>
                <a:cubicBezTo>
                  <a:pt x="53" y="214"/>
                  <a:pt x="62" y="240"/>
                  <a:pt x="75" y="252"/>
                </a:cubicBezTo>
                <a:cubicBezTo>
                  <a:pt x="80" y="256"/>
                  <a:pt x="85" y="258"/>
                  <a:pt x="91" y="258"/>
                </a:cubicBezTo>
                <a:cubicBezTo>
                  <a:pt x="93" y="258"/>
                  <a:pt x="96" y="257"/>
                  <a:pt x="99" y="253"/>
                </a:cubicBezTo>
                <a:cubicBezTo>
                  <a:pt x="101" y="249"/>
                  <a:pt x="109" y="232"/>
                  <a:pt x="96" y="191"/>
                </a:cubicBezTo>
                <a:cubicBezTo>
                  <a:pt x="75" y="129"/>
                  <a:pt x="85" y="95"/>
                  <a:pt x="108" y="61"/>
                </a:cubicBezTo>
                <a:cubicBezTo>
                  <a:pt x="126" y="36"/>
                  <a:pt x="168" y="6"/>
                  <a:pt x="235" y="0"/>
                </a:cubicBezTo>
                <a:cubicBezTo>
                  <a:pt x="241" y="0"/>
                  <a:pt x="247" y="3"/>
                  <a:pt x="249" y="9"/>
                </a:cubicBezTo>
                <a:cubicBezTo>
                  <a:pt x="251" y="14"/>
                  <a:pt x="250" y="20"/>
                  <a:pt x="245" y="24"/>
                </a:cubicBezTo>
                <a:cubicBezTo>
                  <a:pt x="201" y="61"/>
                  <a:pt x="204" y="103"/>
                  <a:pt x="211" y="121"/>
                </a:cubicBezTo>
                <a:cubicBezTo>
                  <a:pt x="216" y="131"/>
                  <a:pt x="223" y="138"/>
                  <a:pt x="231" y="145"/>
                </a:cubicBezTo>
                <a:cubicBezTo>
                  <a:pt x="246" y="159"/>
                  <a:pt x="263" y="175"/>
                  <a:pt x="270" y="218"/>
                </a:cubicBezTo>
                <a:cubicBezTo>
                  <a:pt x="271" y="225"/>
                  <a:pt x="274" y="229"/>
                  <a:pt x="276" y="230"/>
                </a:cubicBezTo>
                <a:cubicBezTo>
                  <a:pt x="278" y="230"/>
                  <a:pt x="280" y="229"/>
                  <a:pt x="281" y="228"/>
                </a:cubicBezTo>
                <a:cubicBezTo>
                  <a:pt x="288" y="223"/>
                  <a:pt x="293" y="206"/>
                  <a:pt x="287" y="179"/>
                </a:cubicBezTo>
                <a:cubicBezTo>
                  <a:pt x="281" y="150"/>
                  <a:pt x="286" y="121"/>
                  <a:pt x="302" y="99"/>
                </a:cubicBezTo>
                <a:cubicBezTo>
                  <a:pt x="311" y="85"/>
                  <a:pt x="324" y="77"/>
                  <a:pt x="336" y="75"/>
                </a:cubicBezTo>
                <a:cubicBezTo>
                  <a:pt x="341" y="74"/>
                  <a:pt x="346" y="76"/>
                  <a:pt x="349" y="80"/>
                </a:cubicBezTo>
                <a:cubicBezTo>
                  <a:pt x="351" y="83"/>
                  <a:pt x="352" y="88"/>
                  <a:pt x="351" y="93"/>
                </a:cubicBezTo>
                <a:cubicBezTo>
                  <a:pt x="341" y="120"/>
                  <a:pt x="352" y="153"/>
                  <a:pt x="362" y="185"/>
                </a:cubicBezTo>
                <a:cubicBezTo>
                  <a:pt x="366" y="196"/>
                  <a:pt x="370" y="207"/>
                  <a:pt x="373" y="219"/>
                </a:cubicBezTo>
                <a:cubicBezTo>
                  <a:pt x="378" y="236"/>
                  <a:pt x="380" y="254"/>
                  <a:pt x="380" y="272"/>
                </a:cubicBezTo>
                <a:cubicBezTo>
                  <a:pt x="380" y="313"/>
                  <a:pt x="367" y="352"/>
                  <a:pt x="343" y="385"/>
                </a:cubicBezTo>
                <a:cubicBezTo>
                  <a:pt x="319" y="418"/>
                  <a:pt x="286" y="441"/>
                  <a:pt x="247" y="453"/>
                </a:cubicBezTo>
                <a:cubicBezTo>
                  <a:pt x="242" y="455"/>
                  <a:pt x="235" y="453"/>
                  <a:pt x="232" y="448"/>
                </a:cubicBezTo>
                <a:cubicBezTo>
                  <a:pt x="229" y="443"/>
                  <a:pt x="229" y="436"/>
                  <a:pt x="233" y="432"/>
                </a:cubicBezTo>
                <a:cubicBezTo>
                  <a:pt x="255" y="407"/>
                  <a:pt x="261" y="383"/>
                  <a:pt x="261" y="366"/>
                </a:cubicBezTo>
                <a:cubicBezTo>
                  <a:pt x="254" y="370"/>
                  <a:pt x="245" y="371"/>
                  <a:pt x="238" y="370"/>
                </a:cubicBezTo>
                <a:cubicBezTo>
                  <a:pt x="220" y="368"/>
                  <a:pt x="203" y="354"/>
                  <a:pt x="204" y="327"/>
                </a:cubicBezTo>
                <a:cubicBezTo>
                  <a:pt x="205" y="304"/>
                  <a:pt x="202" y="288"/>
                  <a:pt x="195" y="275"/>
                </a:cubicBezTo>
                <a:cubicBezTo>
                  <a:pt x="188" y="287"/>
                  <a:pt x="177" y="295"/>
                  <a:pt x="167" y="303"/>
                </a:cubicBezTo>
                <a:cubicBezTo>
                  <a:pt x="153" y="315"/>
                  <a:pt x="140" y="326"/>
                  <a:pt x="135" y="344"/>
                </a:cubicBezTo>
                <a:cubicBezTo>
                  <a:pt x="132" y="355"/>
                  <a:pt x="133" y="364"/>
                  <a:pt x="138" y="371"/>
                </a:cubicBezTo>
                <a:cubicBezTo>
                  <a:pt x="147" y="384"/>
                  <a:pt x="168" y="393"/>
                  <a:pt x="199" y="397"/>
                </a:cubicBezTo>
                <a:cubicBezTo>
                  <a:pt x="207" y="398"/>
                  <a:pt x="212" y="404"/>
                  <a:pt x="211" y="412"/>
                </a:cubicBezTo>
                <a:cubicBezTo>
                  <a:pt x="210" y="419"/>
                  <a:pt x="203" y="424"/>
                  <a:pt x="196" y="423"/>
                </a:cubicBezTo>
                <a:cubicBezTo>
                  <a:pt x="156" y="418"/>
                  <a:pt x="129" y="406"/>
                  <a:pt x="116" y="386"/>
                </a:cubicBezTo>
                <a:cubicBezTo>
                  <a:pt x="107" y="373"/>
                  <a:pt x="105" y="356"/>
                  <a:pt x="109" y="338"/>
                </a:cubicBezTo>
                <a:cubicBezTo>
                  <a:pt x="116" y="311"/>
                  <a:pt x="134" y="296"/>
                  <a:pt x="150" y="283"/>
                </a:cubicBezTo>
                <a:cubicBezTo>
                  <a:pt x="167" y="269"/>
                  <a:pt x="177" y="260"/>
                  <a:pt x="178" y="245"/>
                </a:cubicBezTo>
                <a:cubicBezTo>
                  <a:pt x="178" y="239"/>
                  <a:pt x="182" y="234"/>
                  <a:pt x="187" y="233"/>
                </a:cubicBezTo>
                <a:cubicBezTo>
                  <a:pt x="192" y="231"/>
                  <a:pt x="198" y="233"/>
                  <a:pt x="201" y="237"/>
                </a:cubicBezTo>
                <a:cubicBezTo>
                  <a:pt x="220" y="260"/>
                  <a:pt x="232" y="283"/>
                  <a:pt x="231" y="327"/>
                </a:cubicBezTo>
                <a:cubicBezTo>
                  <a:pt x="230" y="337"/>
                  <a:pt x="234" y="343"/>
                  <a:pt x="241" y="344"/>
                </a:cubicBezTo>
                <a:cubicBezTo>
                  <a:pt x="246" y="345"/>
                  <a:pt x="255" y="342"/>
                  <a:pt x="257" y="331"/>
                </a:cubicBezTo>
                <a:cubicBezTo>
                  <a:pt x="258" y="325"/>
                  <a:pt x="263" y="321"/>
                  <a:pt x="269" y="321"/>
                </a:cubicBezTo>
                <a:cubicBezTo>
                  <a:pt x="275" y="320"/>
                  <a:pt x="281" y="324"/>
                  <a:pt x="283" y="329"/>
                </a:cubicBezTo>
                <a:cubicBezTo>
                  <a:pt x="290" y="349"/>
                  <a:pt x="291" y="379"/>
                  <a:pt x="278" y="409"/>
                </a:cubicBezTo>
                <a:cubicBezTo>
                  <a:pt x="325" y="380"/>
                  <a:pt x="354" y="329"/>
                  <a:pt x="354" y="272"/>
                </a:cubicBezTo>
                <a:cubicBezTo>
                  <a:pt x="354" y="256"/>
                  <a:pt x="351" y="241"/>
                  <a:pt x="347" y="226"/>
                </a:cubicBezTo>
                <a:cubicBezTo>
                  <a:pt x="347" y="226"/>
                  <a:pt x="347" y="226"/>
                  <a:pt x="347" y="225"/>
                </a:cubicBezTo>
                <a:cubicBezTo>
                  <a:pt x="344" y="215"/>
                  <a:pt x="341" y="205"/>
                  <a:pt x="337" y="193"/>
                </a:cubicBezTo>
                <a:cubicBezTo>
                  <a:pt x="329" y="170"/>
                  <a:pt x="321" y="145"/>
                  <a:pt x="320" y="120"/>
                </a:cubicBezTo>
                <a:cubicBezTo>
                  <a:pt x="315" y="130"/>
                  <a:pt x="308" y="148"/>
                  <a:pt x="313" y="173"/>
                </a:cubicBezTo>
                <a:cubicBezTo>
                  <a:pt x="320" y="207"/>
                  <a:pt x="315" y="234"/>
                  <a:pt x="299" y="248"/>
                </a:cubicBezTo>
                <a:cubicBezTo>
                  <a:pt x="290" y="256"/>
                  <a:pt x="278" y="259"/>
                  <a:pt x="267" y="255"/>
                </a:cubicBezTo>
                <a:cubicBezTo>
                  <a:pt x="254" y="250"/>
                  <a:pt x="246" y="238"/>
                  <a:pt x="243" y="222"/>
                </a:cubicBezTo>
                <a:cubicBezTo>
                  <a:pt x="238" y="188"/>
                  <a:pt x="226" y="178"/>
                  <a:pt x="213" y="165"/>
                </a:cubicBezTo>
                <a:cubicBezTo>
                  <a:pt x="204" y="157"/>
                  <a:pt x="194" y="147"/>
                  <a:pt x="187" y="132"/>
                </a:cubicBezTo>
                <a:cubicBezTo>
                  <a:pt x="180" y="115"/>
                  <a:pt x="178" y="95"/>
                  <a:pt x="183" y="74"/>
                </a:cubicBezTo>
                <a:cubicBezTo>
                  <a:pt x="186" y="60"/>
                  <a:pt x="192" y="46"/>
                  <a:pt x="200" y="33"/>
                </a:cubicBezTo>
                <a:cubicBezTo>
                  <a:pt x="164" y="43"/>
                  <a:pt x="140" y="61"/>
                  <a:pt x="130" y="76"/>
                </a:cubicBezTo>
                <a:cubicBezTo>
                  <a:pt x="114" y="100"/>
                  <a:pt x="102" y="125"/>
                  <a:pt x="121" y="182"/>
                </a:cubicBezTo>
                <a:cubicBezTo>
                  <a:pt x="133" y="219"/>
                  <a:pt x="133" y="249"/>
                  <a:pt x="121" y="268"/>
                </a:cubicBezTo>
                <a:cubicBezTo>
                  <a:pt x="114" y="278"/>
                  <a:pt x="104" y="284"/>
                  <a:pt x="93" y="284"/>
                </a:cubicBezTo>
                <a:cubicBezTo>
                  <a:pt x="80" y="285"/>
                  <a:pt x="68" y="281"/>
                  <a:pt x="58" y="272"/>
                </a:cubicBezTo>
                <a:cubicBezTo>
                  <a:pt x="47" y="262"/>
                  <a:pt x="38" y="247"/>
                  <a:pt x="32" y="229"/>
                </a:cubicBezTo>
                <a:cubicBezTo>
                  <a:pt x="28" y="243"/>
                  <a:pt x="26" y="257"/>
                  <a:pt x="26" y="272"/>
                </a:cubicBezTo>
                <a:cubicBezTo>
                  <a:pt x="26" y="347"/>
                  <a:pt x="80" y="415"/>
                  <a:pt x="154" y="431"/>
                </a:cubicBezTo>
                <a:cubicBezTo>
                  <a:pt x="161" y="433"/>
                  <a:pt x="166" y="440"/>
                  <a:pt x="164" y="447"/>
                </a:cubicBezTo>
                <a:cubicBezTo>
                  <a:pt x="163" y="453"/>
                  <a:pt x="157" y="458"/>
                  <a:pt x="151" y="458"/>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 name="Freeform 195"/>
          <p:cNvSpPr>
            <a:spLocks/>
          </p:cNvSpPr>
          <p:nvPr userDrawn="1"/>
        </p:nvSpPr>
        <p:spPr bwMode="auto">
          <a:xfrm>
            <a:off x="403031" y="2247981"/>
            <a:ext cx="373954" cy="376238"/>
          </a:xfrm>
          <a:custGeom>
            <a:avLst/>
            <a:gdLst/>
            <a:ahLst/>
            <a:cxnLst>
              <a:cxn ang="0">
                <a:pos x="5" y="5"/>
              </a:cxn>
              <a:cxn ang="0">
                <a:pos x="5" y="24"/>
              </a:cxn>
              <a:cxn ang="0">
                <a:pos x="212" y="231"/>
              </a:cxn>
              <a:cxn ang="0">
                <a:pos x="221" y="235"/>
              </a:cxn>
              <a:cxn ang="0">
                <a:pos x="231" y="231"/>
              </a:cxn>
              <a:cxn ang="0">
                <a:pos x="255" y="207"/>
              </a:cxn>
              <a:cxn ang="0">
                <a:pos x="263" y="215"/>
              </a:cxn>
              <a:cxn ang="0">
                <a:pos x="263" y="234"/>
              </a:cxn>
              <a:cxn ang="0">
                <a:pos x="270" y="246"/>
              </a:cxn>
              <a:cxn ang="0">
                <a:pos x="318" y="270"/>
              </a:cxn>
              <a:cxn ang="0">
                <a:pos x="409" y="361"/>
              </a:cxn>
              <a:cxn ang="0">
                <a:pos x="415" y="376"/>
              </a:cxn>
              <a:cxn ang="0">
                <a:pos x="409" y="391"/>
              </a:cxn>
              <a:cxn ang="0">
                <a:pos x="391" y="408"/>
              </a:cxn>
              <a:cxn ang="0">
                <a:pos x="361" y="408"/>
              </a:cxn>
              <a:cxn ang="0">
                <a:pos x="270" y="317"/>
              </a:cxn>
              <a:cxn ang="0">
                <a:pos x="246" y="270"/>
              </a:cxn>
              <a:cxn ang="0">
                <a:pos x="234" y="263"/>
              </a:cxn>
              <a:cxn ang="0">
                <a:pos x="209" y="263"/>
              </a:cxn>
              <a:cxn ang="0">
                <a:pos x="196" y="276"/>
              </a:cxn>
              <a:cxn ang="0">
                <a:pos x="209" y="289"/>
              </a:cxn>
              <a:cxn ang="0">
                <a:pos x="226" y="289"/>
              </a:cxn>
              <a:cxn ang="0">
                <a:pos x="247" y="331"/>
              </a:cxn>
              <a:cxn ang="0">
                <a:pos x="250" y="335"/>
              </a:cxn>
              <a:cxn ang="0">
                <a:pos x="342" y="427"/>
              </a:cxn>
              <a:cxn ang="0">
                <a:pos x="410" y="427"/>
              </a:cxn>
              <a:cxn ang="0">
                <a:pos x="428" y="410"/>
              </a:cxn>
              <a:cxn ang="0">
                <a:pos x="442" y="376"/>
              </a:cxn>
              <a:cxn ang="0">
                <a:pos x="428" y="342"/>
              </a:cxn>
              <a:cxn ang="0">
                <a:pos x="335" y="249"/>
              </a:cxn>
              <a:cxn ang="0">
                <a:pos x="332" y="247"/>
              </a:cxn>
              <a:cxn ang="0">
                <a:pos x="290" y="226"/>
              </a:cxn>
              <a:cxn ang="0">
                <a:pos x="290" y="209"/>
              </a:cxn>
              <a:cxn ang="0">
                <a:pos x="286" y="200"/>
              </a:cxn>
              <a:cxn ang="0">
                <a:pos x="265" y="179"/>
              </a:cxn>
              <a:cxn ang="0">
                <a:pos x="255" y="175"/>
              </a:cxn>
              <a:cxn ang="0">
                <a:pos x="246" y="179"/>
              </a:cxn>
              <a:cxn ang="0">
                <a:pos x="221" y="203"/>
              </a:cxn>
              <a:cxn ang="0">
                <a:pos x="24" y="5"/>
              </a:cxn>
              <a:cxn ang="0">
                <a:pos x="5" y="5"/>
              </a:cxn>
            </a:cxnLst>
            <a:rect l="0" t="0" r="r" b="b"/>
            <a:pathLst>
              <a:path w="442" h="446">
                <a:moveTo>
                  <a:pt x="5" y="5"/>
                </a:moveTo>
                <a:cubicBezTo>
                  <a:pt x="0" y="11"/>
                  <a:pt x="0" y="19"/>
                  <a:pt x="5" y="24"/>
                </a:cubicBezTo>
                <a:cubicBezTo>
                  <a:pt x="212" y="231"/>
                  <a:pt x="212" y="231"/>
                  <a:pt x="212" y="231"/>
                </a:cubicBezTo>
                <a:cubicBezTo>
                  <a:pt x="215" y="234"/>
                  <a:pt x="218" y="235"/>
                  <a:pt x="221" y="235"/>
                </a:cubicBezTo>
                <a:cubicBezTo>
                  <a:pt x="225" y="235"/>
                  <a:pt x="228" y="234"/>
                  <a:pt x="231" y="231"/>
                </a:cubicBezTo>
                <a:cubicBezTo>
                  <a:pt x="231" y="231"/>
                  <a:pt x="246" y="217"/>
                  <a:pt x="255" y="207"/>
                </a:cubicBezTo>
                <a:cubicBezTo>
                  <a:pt x="259" y="211"/>
                  <a:pt x="261" y="212"/>
                  <a:pt x="263" y="215"/>
                </a:cubicBezTo>
                <a:cubicBezTo>
                  <a:pt x="263" y="221"/>
                  <a:pt x="263" y="234"/>
                  <a:pt x="263" y="234"/>
                </a:cubicBezTo>
                <a:cubicBezTo>
                  <a:pt x="263" y="239"/>
                  <a:pt x="266" y="244"/>
                  <a:pt x="270" y="246"/>
                </a:cubicBezTo>
                <a:cubicBezTo>
                  <a:pt x="270" y="246"/>
                  <a:pt x="314" y="268"/>
                  <a:pt x="318" y="270"/>
                </a:cubicBezTo>
                <a:cubicBezTo>
                  <a:pt x="321" y="273"/>
                  <a:pt x="409" y="361"/>
                  <a:pt x="409" y="361"/>
                </a:cubicBezTo>
                <a:cubicBezTo>
                  <a:pt x="413" y="365"/>
                  <a:pt x="415" y="370"/>
                  <a:pt x="415" y="376"/>
                </a:cubicBezTo>
                <a:cubicBezTo>
                  <a:pt x="415" y="381"/>
                  <a:pt x="413" y="387"/>
                  <a:pt x="409" y="391"/>
                </a:cubicBezTo>
                <a:cubicBezTo>
                  <a:pt x="391" y="408"/>
                  <a:pt x="391" y="408"/>
                  <a:pt x="391" y="408"/>
                </a:cubicBezTo>
                <a:cubicBezTo>
                  <a:pt x="383" y="417"/>
                  <a:pt x="369" y="417"/>
                  <a:pt x="361" y="408"/>
                </a:cubicBezTo>
                <a:cubicBezTo>
                  <a:pt x="361" y="408"/>
                  <a:pt x="273" y="320"/>
                  <a:pt x="270" y="317"/>
                </a:cubicBezTo>
                <a:cubicBezTo>
                  <a:pt x="268" y="314"/>
                  <a:pt x="246" y="270"/>
                  <a:pt x="246" y="270"/>
                </a:cubicBezTo>
                <a:cubicBezTo>
                  <a:pt x="244" y="266"/>
                  <a:pt x="239" y="263"/>
                  <a:pt x="234" y="263"/>
                </a:cubicBezTo>
                <a:cubicBezTo>
                  <a:pt x="209" y="263"/>
                  <a:pt x="209" y="263"/>
                  <a:pt x="209" y="263"/>
                </a:cubicBezTo>
                <a:cubicBezTo>
                  <a:pt x="202" y="263"/>
                  <a:pt x="196" y="269"/>
                  <a:pt x="196" y="276"/>
                </a:cubicBezTo>
                <a:cubicBezTo>
                  <a:pt x="196" y="283"/>
                  <a:pt x="202" y="289"/>
                  <a:pt x="209" y="289"/>
                </a:cubicBezTo>
                <a:cubicBezTo>
                  <a:pt x="209" y="289"/>
                  <a:pt x="219" y="289"/>
                  <a:pt x="226" y="289"/>
                </a:cubicBezTo>
                <a:cubicBezTo>
                  <a:pt x="231" y="300"/>
                  <a:pt x="247" y="331"/>
                  <a:pt x="247" y="331"/>
                </a:cubicBezTo>
                <a:cubicBezTo>
                  <a:pt x="248" y="332"/>
                  <a:pt x="249" y="334"/>
                  <a:pt x="250" y="335"/>
                </a:cubicBezTo>
                <a:cubicBezTo>
                  <a:pt x="342" y="427"/>
                  <a:pt x="342" y="427"/>
                  <a:pt x="342" y="427"/>
                </a:cubicBezTo>
                <a:cubicBezTo>
                  <a:pt x="361" y="446"/>
                  <a:pt x="391" y="446"/>
                  <a:pt x="410" y="427"/>
                </a:cubicBezTo>
                <a:cubicBezTo>
                  <a:pt x="428" y="410"/>
                  <a:pt x="428" y="410"/>
                  <a:pt x="428" y="410"/>
                </a:cubicBezTo>
                <a:cubicBezTo>
                  <a:pt x="437" y="400"/>
                  <a:pt x="442" y="388"/>
                  <a:pt x="442" y="376"/>
                </a:cubicBezTo>
                <a:cubicBezTo>
                  <a:pt x="442" y="363"/>
                  <a:pt x="437" y="351"/>
                  <a:pt x="428" y="342"/>
                </a:cubicBezTo>
                <a:cubicBezTo>
                  <a:pt x="335" y="249"/>
                  <a:pt x="335" y="249"/>
                  <a:pt x="335" y="249"/>
                </a:cubicBezTo>
                <a:cubicBezTo>
                  <a:pt x="334" y="248"/>
                  <a:pt x="333" y="247"/>
                  <a:pt x="332" y="247"/>
                </a:cubicBezTo>
                <a:cubicBezTo>
                  <a:pt x="332" y="247"/>
                  <a:pt x="300" y="231"/>
                  <a:pt x="290" y="226"/>
                </a:cubicBezTo>
                <a:cubicBezTo>
                  <a:pt x="290" y="218"/>
                  <a:pt x="290" y="209"/>
                  <a:pt x="290" y="209"/>
                </a:cubicBezTo>
                <a:cubicBezTo>
                  <a:pt x="290" y="205"/>
                  <a:pt x="288" y="202"/>
                  <a:pt x="286" y="200"/>
                </a:cubicBezTo>
                <a:cubicBezTo>
                  <a:pt x="265" y="179"/>
                  <a:pt x="265" y="179"/>
                  <a:pt x="265" y="179"/>
                </a:cubicBezTo>
                <a:cubicBezTo>
                  <a:pt x="262" y="176"/>
                  <a:pt x="259" y="175"/>
                  <a:pt x="255" y="175"/>
                </a:cubicBezTo>
                <a:cubicBezTo>
                  <a:pt x="252" y="175"/>
                  <a:pt x="248" y="176"/>
                  <a:pt x="246" y="179"/>
                </a:cubicBezTo>
                <a:cubicBezTo>
                  <a:pt x="246" y="179"/>
                  <a:pt x="231" y="193"/>
                  <a:pt x="221" y="203"/>
                </a:cubicBezTo>
                <a:cubicBezTo>
                  <a:pt x="204" y="186"/>
                  <a:pt x="24" y="5"/>
                  <a:pt x="24" y="5"/>
                </a:cubicBezTo>
                <a:cubicBezTo>
                  <a:pt x="19" y="0"/>
                  <a:pt x="10" y="0"/>
                  <a:pt x="5" y="5"/>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 name="Freeform 199"/>
          <p:cNvSpPr>
            <a:spLocks/>
          </p:cNvSpPr>
          <p:nvPr userDrawn="1"/>
        </p:nvSpPr>
        <p:spPr bwMode="auto">
          <a:xfrm>
            <a:off x="417325" y="2758430"/>
            <a:ext cx="345371" cy="388144"/>
          </a:xfrm>
          <a:custGeom>
            <a:avLst/>
            <a:gdLst/>
            <a:ahLst/>
            <a:cxnLst>
              <a:cxn ang="0">
                <a:pos x="116" y="437"/>
              </a:cxn>
              <a:cxn ang="0">
                <a:pos x="89" y="367"/>
              </a:cxn>
              <a:cxn ang="0">
                <a:pos x="98" y="318"/>
              </a:cxn>
              <a:cxn ang="0">
                <a:pos x="113" y="309"/>
              </a:cxn>
              <a:cxn ang="0">
                <a:pos x="171" y="315"/>
              </a:cxn>
              <a:cxn ang="0">
                <a:pos x="249" y="296"/>
              </a:cxn>
              <a:cxn ang="0">
                <a:pos x="293" y="250"/>
              </a:cxn>
              <a:cxn ang="0">
                <a:pos x="330" y="113"/>
              </a:cxn>
              <a:cxn ang="0">
                <a:pos x="355" y="30"/>
              </a:cxn>
              <a:cxn ang="0">
                <a:pos x="357" y="28"/>
              </a:cxn>
              <a:cxn ang="0">
                <a:pos x="283" y="28"/>
              </a:cxn>
              <a:cxn ang="0">
                <a:pos x="145" y="42"/>
              </a:cxn>
              <a:cxn ang="0">
                <a:pos x="47" y="113"/>
              </a:cxn>
              <a:cxn ang="0">
                <a:pos x="27" y="178"/>
              </a:cxn>
              <a:cxn ang="0">
                <a:pos x="44" y="234"/>
              </a:cxn>
              <a:cxn ang="0">
                <a:pos x="103" y="268"/>
              </a:cxn>
              <a:cxn ang="0">
                <a:pos x="105" y="263"/>
              </a:cxn>
              <a:cxn ang="0">
                <a:pos x="113" y="229"/>
              </a:cxn>
              <a:cxn ang="0">
                <a:pos x="153" y="133"/>
              </a:cxn>
              <a:cxn ang="0">
                <a:pos x="231" y="91"/>
              </a:cxn>
              <a:cxn ang="0">
                <a:pos x="231" y="91"/>
              </a:cxn>
              <a:cxn ang="0">
                <a:pos x="246" y="103"/>
              </a:cxn>
              <a:cxn ang="0">
                <a:pos x="235" y="118"/>
              </a:cxn>
              <a:cxn ang="0">
                <a:pos x="192" y="135"/>
              </a:cxn>
              <a:cxn ang="0">
                <a:pos x="165" y="162"/>
              </a:cxn>
              <a:cxn ang="0">
                <a:pos x="141" y="232"/>
              </a:cxn>
              <a:cxn ang="0">
                <a:pos x="131" y="273"/>
              </a:cxn>
              <a:cxn ang="0">
                <a:pos x="118" y="291"/>
              </a:cxn>
              <a:cxn ang="0">
                <a:pos x="104" y="295"/>
              </a:cxn>
              <a:cxn ang="0">
                <a:pos x="99" y="295"/>
              </a:cxn>
              <a:cxn ang="0">
                <a:pos x="22" y="250"/>
              </a:cxn>
              <a:cxn ang="0">
                <a:pos x="0" y="178"/>
              </a:cxn>
              <a:cxn ang="0">
                <a:pos x="25" y="97"/>
              </a:cxn>
              <a:cxn ang="0">
                <a:pos x="137" y="15"/>
              </a:cxn>
              <a:cxn ang="0">
                <a:pos x="283" y="0"/>
              </a:cxn>
              <a:cxn ang="0">
                <a:pos x="362" y="1"/>
              </a:cxn>
              <a:cxn ang="0">
                <a:pos x="393" y="1"/>
              </a:cxn>
              <a:cxn ang="0">
                <a:pos x="407" y="12"/>
              </a:cxn>
              <a:cxn ang="0">
                <a:pos x="398" y="27"/>
              </a:cxn>
              <a:cxn ang="0">
                <a:pos x="385" y="37"/>
              </a:cxn>
              <a:cxn ang="0">
                <a:pos x="374" y="54"/>
              </a:cxn>
              <a:cxn ang="0">
                <a:pos x="358" y="111"/>
              </a:cxn>
              <a:cxn ang="0">
                <a:pos x="320" y="256"/>
              </a:cxn>
              <a:cxn ang="0">
                <a:pos x="245" y="329"/>
              </a:cxn>
              <a:cxn ang="0">
                <a:pos x="171" y="342"/>
              </a:cxn>
              <a:cxn ang="0">
                <a:pos x="120" y="338"/>
              </a:cxn>
              <a:cxn ang="0">
                <a:pos x="116" y="367"/>
              </a:cxn>
              <a:cxn ang="0">
                <a:pos x="135" y="418"/>
              </a:cxn>
              <a:cxn ang="0">
                <a:pos x="155" y="434"/>
              </a:cxn>
              <a:cxn ang="0">
                <a:pos x="155" y="434"/>
              </a:cxn>
              <a:cxn ang="0">
                <a:pos x="161" y="453"/>
              </a:cxn>
              <a:cxn ang="0">
                <a:pos x="149" y="460"/>
              </a:cxn>
              <a:cxn ang="0">
                <a:pos x="143" y="459"/>
              </a:cxn>
            </a:cxnLst>
            <a:rect l="0" t="0" r="r" b="b"/>
            <a:pathLst>
              <a:path w="408" h="460">
                <a:moveTo>
                  <a:pt x="143" y="459"/>
                </a:moveTo>
                <a:cubicBezTo>
                  <a:pt x="142" y="459"/>
                  <a:pt x="129" y="452"/>
                  <a:pt x="116" y="437"/>
                </a:cubicBezTo>
                <a:cubicBezTo>
                  <a:pt x="116" y="437"/>
                  <a:pt x="116" y="437"/>
                  <a:pt x="116" y="437"/>
                </a:cubicBezTo>
                <a:cubicBezTo>
                  <a:pt x="102" y="423"/>
                  <a:pt x="89" y="399"/>
                  <a:pt x="89" y="367"/>
                </a:cubicBezTo>
                <a:cubicBezTo>
                  <a:pt x="89" y="367"/>
                  <a:pt x="89" y="367"/>
                  <a:pt x="89" y="367"/>
                </a:cubicBezTo>
                <a:cubicBezTo>
                  <a:pt x="89" y="352"/>
                  <a:pt x="91" y="336"/>
                  <a:pt x="98" y="318"/>
                </a:cubicBezTo>
                <a:cubicBezTo>
                  <a:pt x="98" y="318"/>
                  <a:pt x="98" y="318"/>
                  <a:pt x="98" y="318"/>
                </a:cubicBezTo>
                <a:cubicBezTo>
                  <a:pt x="100" y="311"/>
                  <a:pt x="106" y="307"/>
                  <a:pt x="113" y="309"/>
                </a:cubicBezTo>
                <a:cubicBezTo>
                  <a:pt x="113" y="309"/>
                  <a:pt x="113" y="309"/>
                  <a:pt x="113" y="309"/>
                </a:cubicBezTo>
                <a:cubicBezTo>
                  <a:pt x="135" y="313"/>
                  <a:pt x="154" y="315"/>
                  <a:pt x="171" y="315"/>
                </a:cubicBezTo>
                <a:cubicBezTo>
                  <a:pt x="171" y="315"/>
                  <a:pt x="171" y="315"/>
                  <a:pt x="171" y="315"/>
                </a:cubicBezTo>
                <a:cubicBezTo>
                  <a:pt x="205" y="315"/>
                  <a:pt x="230" y="307"/>
                  <a:pt x="249" y="296"/>
                </a:cubicBezTo>
                <a:cubicBezTo>
                  <a:pt x="249" y="296"/>
                  <a:pt x="249" y="296"/>
                  <a:pt x="249" y="296"/>
                </a:cubicBezTo>
                <a:cubicBezTo>
                  <a:pt x="268" y="285"/>
                  <a:pt x="282" y="269"/>
                  <a:pt x="293" y="250"/>
                </a:cubicBezTo>
                <a:cubicBezTo>
                  <a:pt x="293" y="250"/>
                  <a:pt x="293" y="250"/>
                  <a:pt x="293" y="250"/>
                </a:cubicBezTo>
                <a:cubicBezTo>
                  <a:pt x="314" y="211"/>
                  <a:pt x="322" y="159"/>
                  <a:pt x="330" y="113"/>
                </a:cubicBezTo>
                <a:cubicBezTo>
                  <a:pt x="330" y="113"/>
                  <a:pt x="330" y="113"/>
                  <a:pt x="330" y="113"/>
                </a:cubicBezTo>
                <a:cubicBezTo>
                  <a:pt x="336" y="81"/>
                  <a:pt x="342" y="53"/>
                  <a:pt x="355" y="30"/>
                </a:cubicBezTo>
                <a:cubicBezTo>
                  <a:pt x="355" y="30"/>
                  <a:pt x="355" y="30"/>
                  <a:pt x="355" y="30"/>
                </a:cubicBezTo>
                <a:cubicBezTo>
                  <a:pt x="356" y="30"/>
                  <a:pt x="356" y="29"/>
                  <a:pt x="357" y="28"/>
                </a:cubicBezTo>
                <a:cubicBezTo>
                  <a:pt x="357" y="28"/>
                  <a:pt x="357" y="28"/>
                  <a:pt x="357" y="28"/>
                </a:cubicBezTo>
                <a:cubicBezTo>
                  <a:pt x="331" y="28"/>
                  <a:pt x="306" y="28"/>
                  <a:pt x="283" y="28"/>
                </a:cubicBezTo>
                <a:cubicBezTo>
                  <a:pt x="283" y="28"/>
                  <a:pt x="283" y="28"/>
                  <a:pt x="283" y="28"/>
                </a:cubicBezTo>
                <a:cubicBezTo>
                  <a:pt x="229" y="28"/>
                  <a:pt x="183" y="30"/>
                  <a:pt x="145" y="42"/>
                </a:cubicBezTo>
                <a:cubicBezTo>
                  <a:pt x="145" y="42"/>
                  <a:pt x="145" y="42"/>
                  <a:pt x="145" y="42"/>
                </a:cubicBezTo>
                <a:cubicBezTo>
                  <a:pt x="107" y="53"/>
                  <a:pt x="76" y="74"/>
                  <a:pt x="47" y="113"/>
                </a:cubicBezTo>
                <a:cubicBezTo>
                  <a:pt x="47" y="113"/>
                  <a:pt x="47" y="113"/>
                  <a:pt x="47" y="113"/>
                </a:cubicBezTo>
                <a:cubicBezTo>
                  <a:pt x="35" y="129"/>
                  <a:pt x="27" y="154"/>
                  <a:pt x="27" y="178"/>
                </a:cubicBezTo>
                <a:cubicBezTo>
                  <a:pt x="27" y="178"/>
                  <a:pt x="27" y="178"/>
                  <a:pt x="27" y="178"/>
                </a:cubicBezTo>
                <a:cubicBezTo>
                  <a:pt x="27" y="198"/>
                  <a:pt x="32" y="218"/>
                  <a:pt x="44" y="234"/>
                </a:cubicBezTo>
                <a:cubicBezTo>
                  <a:pt x="44" y="234"/>
                  <a:pt x="44" y="234"/>
                  <a:pt x="44" y="234"/>
                </a:cubicBezTo>
                <a:cubicBezTo>
                  <a:pt x="56" y="249"/>
                  <a:pt x="74" y="262"/>
                  <a:pt x="103" y="268"/>
                </a:cubicBezTo>
                <a:cubicBezTo>
                  <a:pt x="103" y="268"/>
                  <a:pt x="103" y="268"/>
                  <a:pt x="103" y="268"/>
                </a:cubicBezTo>
                <a:cubicBezTo>
                  <a:pt x="104" y="267"/>
                  <a:pt x="105" y="265"/>
                  <a:pt x="105" y="263"/>
                </a:cubicBezTo>
                <a:cubicBezTo>
                  <a:pt x="105" y="263"/>
                  <a:pt x="105" y="263"/>
                  <a:pt x="105" y="263"/>
                </a:cubicBezTo>
                <a:cubicBezTo>
                  <a:pt x="108" y="255"/>
                  <a:pt x="110" y="243"/>
                  <a:pt x="113" y="229"/>
                </a:cubicBezTo>
                <a:cubicBezTo>
                  <a:pt x="113" y="229"/>
                  <a:pt x="113" y="229"/>
                  <a:pt x="113" y="229"/>
                </a:cubicBezTo>
                <a:cubicBezTo>
                  <a:pt x="119" y="200"/>
                  <a:pt x="127" y="162"/>
                  <a:pt x="153" y="133"/>
                </a:cubicBezTo>
                <a:cubicBezTo>
                  <a:pt x="153" y="133"/>
                  <a:pt x="153" y="133"/>
                  <a:pt x="153" y="133"/>
                </a:cubicBezTo>
                <a:cubicBezTo>
                  <a:pt x="170" y="113"/>
                  <a:pt x="196" y="97"/>
                  <a:pt x="231" y="91"/>
                </a:cubicBezTo>
                <a:cubicBezTo>
                  <a:pt x="231" y="91"/>
                  <a:pt x="231" y="91"/>
                  <a:pt x="231" y="91"/>
                </a:cubicBezTo>
                <a:cubicBezTo>
                  <a:pt x="231" y="91"/>
                  <a:pt x="231" y="91"/>
                  <a:pt x="231" y="91"/>
                </a:cubicBezTo>
                <a:cubicBezTo>
                  <a:pt x="238" y="90"/>
                  <a:pt x="245" y="95"/>
                  <a:pt x="246" y="103"/>
                </a:cubicBezTo>
                <a:cubicBezTo>
                  <a:pt x="246" y="103"/>
                  <a:pt x="246" y="103"/>
                  <a:pt x="246" y="103"/>
                </a:cubicBezTo>
                <a:cubicBezTo>
                  <a:pt x="248" y="110"/>
                  <a:pt x="243" y="117"/>
                  <a:pt x="235" y="118"/>
                </a:cubicBezTo>
                <a:cubicBezTo>
                  <a:pt x="235" y="118"/>
                  <a:pt x="235" y="118"/>
                  <a:pt x="235" y="118"/>
                </a:cubicBezTo>
                <a:cubicBezTo>
                  <a:pt x="217" y="121"/>
                  <a:pt x="203" y="127"/>
                  <a:pt x="192" y="135"/>
                </a:cubicBezTo>
                <a:cubicBezTo>
                  <a:pt x="192" y="135"/>
                  <a:pt x="192" y="135"/>
                  <a:pt x="192" y="135"/>
                </a:cubicBezTo>
                <a:cubicBezTo>
                  <a:pt x="181" y="142"/>
                  <a:pt x="172" y="151"/>
                  <a:pt x="165" y="162"/>
                </a:cubicBezTo>
                <a:cubicBezTo>
                  <a:pt x="165" y="162"/>
                  <a:pt x="165" y="162"/>
                  <a:pt x="165" y="162"/>
                </a:cubicBezTo>
                <a:cubicBezTo>
                  <a:pt x="152" y="183"/>
                  <a:pt x="145" y="209"/>
                  <a:pt x="141" y="232"/>
                </a:cubicBezTo>
                <a:cubicBezTo>
                  <a:pt x="141" y="232"/>
                  <a:pt x="141" y="232"/>
                  <a:pt x="141" y="232"/>
                </a:cubicBezTo>
                <a:cubicBezTo>
                  <a:pt x="137" y="248"/>
                  <a:pt x="135" y="262"/>
                  <a:pt x="131" y="273"/>
                </a:cubicBezTo>
                <a:cubicBezTo>
                  <a:pt x="131" y="273"/>
                  <a:pt x="131" y="273"/>
                  <a:pt x="131" y="273"/>
                </a:cubicBezTo>
                <a:cubicBezTo>
                  <a:pt x="128" y="280"/>
                  <a:pt x="125" y="286"/>
                  <a:pt x="118" y="291"/>
                </a:cubicBezTo>
                <a:cubicBezTo>
                  <a:pt x="118" y="291"/>
                  <a:pt x="118" y="291"/>
                  <a:pt x="118" y="291"/>
                </a:cubicBezTo>
                <a:cubicBezTo>
                  <a:pt x="114" y="294"/>
                  <a:pt x="109" y="296"/>
                  <a:pt x="104" y="295"/>
                </a:cubicBezTo>
                <a:cubicBezTo>
                  <a:pt x="104" y="295"/>
                  <a:pt x="104" y="295"/>
                  <a:pt x="104" y="295"/>
                </a:cubicBezTo>
                <a:cubicBezTo>
                  <a:pt x="102" y="295"/>
                  <a:pt x="101" y="295"/>
                  <a:pt x="99" y="295"/>
                </a:cubicBezTo>
                <a:cubicBezTo>
                  <a:pt x="99" y="295"/>
                  <a:pt x="99" y="295"/>
                  <a:pt x="99" y="295"/>
                </a:cubicBezTo>
                <a:cubicBezTo>
                  <a:pt x="64" y="288"/>
                  <a:pt x="38" y="272"/>
                  <a:pt x="22" y="250"/>
                </a:cubicBezTo>
                <a:cubicBezTo>
                  <a:pt x="22" y="250"/>
                  <a:pt x="22" y="250"/>
                  <a:pt x="22" y="250"/>
                </a:cubicBezTo>
                <a:cubicBezTo>
                  <a:pt x="6" y="229"/>
                  <a:pt x="0" y="203"/>
                  <a:pt x="0" y="178"/>
                </a:cubicBezTo>
                <a:cubicBezTo>
                  <a:pt x="0" y="178"/>
                  <a:pt x="0" y="178"/>
                  <a:pt x="0" y="178"/>
                </a:cubicBezTo>
                <a:cubicBezTo>
                  <a:pt x="0" y="148"/>
                  <a:pt x="9" y="119"/>
                  <a:pt x="25" y="97"/>
                </a:cubicBezTo>
                <a:cubicBezTo>
                  <a:pt x="25" y="97"/>
                  <a:pt x="25" y="97"/>
                  <a:pt x="25" y="97"/>
                </a:cubicBezTo>
                <a:cubicBezTo>
                  <a:pt x="56" y="53"/>
                  <a:pt x="94" y="28"/>
                  <a:pt x="137" y="15"/>
                </a:cubicBezTo>
                <a:cubicBezTo>
                  <a:pt x="137" y="15"/>
                  <a:pt x="137" y="15"/>
                  <a:pt x="137" y="15"/>
                </a:cubicBezTo>
                <a:cubicBezTo>
                  <a:pt x="180" y="2"/>
                  <a:pt x="228" y="0"/>
                  <a:pt x="283" y="0"/>
                </a:cubicBezTo>
                <a:cubicBezTo>
                  <a:pt x="283" y="0"/>
                  <a:pt x="283" y="0"/>
                  <a:pt x="283" y="0"/>
                </a:cubicBezTo>
                <a:cubicBezTo>
                  <a:pt x="308" y="0"/>
                  <a:pt x="334" y="1"/>
                  <a:pt x="362" y="1"/>
                </a:cubicBezTo>
                <a:cubicBezTo>
                  <a:pt x="362" y="1"/>
                  <a:pt x="362" y="1"/>
                  <a:pt x="362" y="1"/>
                </a:cubicBezTo>
                <a:cubicBezTo>
                  <a:pt x="372" y="1"/>
                  <a:pt x="383" y="1"/>
                  <a:pt x="393" y="1"/>
                </a:cubicBezTo>
                <a:cubicBezTo>
                  <a:pt x="393" y="1"/>
                  <a:pt x="393" y="1"/>
                  <a:pt x="393" y="1"/>
                </a:cubicBezTo>
                <a:cubicBezTo>
                  <a:pt x="400" y="1"/>
                  <a:pt x="406" y="5"/>
                  <a:pt x="407" y="12"/>
                </a:cubicBezTo>
                <a:cubicBezTo>
                  <a:pt x="407" y="12"/>
                  <a:pt x="407" y="12"/>
                  <a:pt x="407" y="12"/>
                </a:cubicBezTo>
                <a:cubicBezTo>
                  <a:pt x="408" y="18"/>
                  <a:pt x="405" y="25"/>
                  <a:pt x="398" y="27"/>
                </a:cubicBezTo>
                <a:cubicBezTo>
                  <a:pt x="398" y="27"/>
                  <a:pt x="398" y="27"/>
                  <a:pt x="398" y="27"/>
                </a:cubicBezTo>
                <a:cubicBezTo>
                  <a:pt x="393" y="29"/>
                  <a:pt x="389" y="32"/>
                  <a:pt x="385" y="37"/>
                </a:cubicBezTo>
                <a:cubicBezTo>
                  <a:pt x="385" y="37"/>
                  <a:pt x="385" y="37"/>
                  <a:pt x="385" y="37"/>
                </a:cubicBezTo>
                <a:cubicBezTo>
                  <a:pt x="381" y="41"/>
                  <a:pt x="377" y="47"/>
                  <a:pt x="374" y="54"/>
                </a:cubicBezTo>
                <a:cubicBezTo>
                  <a:pt x="374" y="54"/>
                  <a:pt x="374" y="54"/>
                  <a:pt x="374" y="54"/>
                </a:cubicBezTo>
                <a:cubicBezTo>
                  <a:pt x="367" y="69"/>
                  <a:pt x="363" y="89"/>
                  <a:pt x="358" y="111"/>
                </a:cubicBezTo>
                <a:cubicBezTo>
                  <a:pt x="358" y="111"/>
                  <a:pt x="358" y="111"/>
                  <a:pt x="358" y="111"/>
                </a:cubicBezTo>
                <a:cubicBezTo>
                  <a:pt x="350" y="156"/>
                  <a:pt x="343" y="211"/>
                  <a:pt x="320" y="256"/>
                </a:cubicBezTo>
                <a:cubicBezTo>
                  <a:pt x="320" y="256"/>
                  <a:pt x="320" y="256"/>
                  <a:pt x="320" y="256"/>
                </a:cubicBezTo>
                <a:cubicBezTo>
                  <a:pt x="305" y="287"/>
                  <a:pt x="281" y="314"/>
                  <a:pt x="245" y="329"/>
                </a:cubicBezTo>
                <a:cubicBezTo>
                  <a:pt x="245" y="329"/>
                  <a:pt x="245" y="329"/>
                  <a:pt x="245" y="329"/>
                </a:cubicBezTo>
                <a:cubicBezTo>
                  <a:pt x="225" y="337"/>
                  <a:pt x="200" y="342"/>
                  <a:pt x="171" y="342"/>
                </a:cubicBezTo>
                <a:cubicBezTo>
                  <a:pt x="171" y="342"/>
                  <a:pt x="171" y="342"/>
                  <a:pt x="171" y="342"/>
                </a:cubicBezTo>
                <a:cubicBezTo>
                  <a:pt x="156" y="342"/>
                  <a:pt x="139" y="341"/>
                  <a:pt x="120" y="338"/>
                </a:cubicBezTo>
                <a:cubicBezTo>
                  <a:pt x="120" y="338"/>
                  <a:pt x="120" y="338"/>
                  <a:pt x="120" y="338"/>
                </a:cubicBezTo>
                <a:cubicBezTo>
                  <a:pt x="117" y="349"/>
                  <a:pt x="116" y="358"/>
                  <a:pt x="116" y="367"/>
                </a:cubicBezTo>
                <a:cubicBezTo>
                  <a:pt x="116" y="367"/>
                  <a:pt x="116" y="367"/>
                  <a:pt x="116" y="367"/>
                </a:cubicBezTo>
                <a:cubicBezTo>
                  <a:pt x="116" y="391"/>
                  <a:pt x="125" y="407"/>
                  <a:pt x="135" y="418"/>
                </a:cubicBezTo>
                <a:cubicBezTo>
                  <a:pt x="135" y="418"/>
                  <a:pt x="135" y="418"/>
                  <a:pt x="135" y="418"/>
                </a:cubicBezTo>
                <a:cubicBezTo>
                  <a:pt x="144" y="429"/>
                  <a:pt x="155" y="434"/>
                  <a:pt x="155" y="434"/>
                </a:cubicBezTo>
                <a:cubicBezTo>
                  <a:pt x="155" y="434"/>
                  <a:pt x="155" y="434"/>
                  <a:pt x="155" y="434"/>
                </a:cubicBezTo>
                <a:cubicBezTo>
                  <a:pt x="155" y="434"/>
                  <a:pt x="155" y="434"/>
                  <a:pt x="155" y="434"/>
                </a:cubicBezTo>
                <a:cubicBezTo>
                  <a:pt x="155" y="434"/>
                  <a:pt x="155" y="434"/>
                  <a:pt x="155" y="434"/>
                </a:cubicBezTo>
                <a:cubicBezTo>
                  <a:pt x="155" y="434"/>
                  <a:pt x="155" y="434"/>
                  <a:pt x="155" y="434"/>
                </a:cubicBezTo>
                <a:cubicBezTo>
                  <a:pt x="162" y="438"/>
                  <a:pt x="165" y="446"/>
                  <a:pt x="161" y="453"/>
                </a:cubicBezTo>
                <a:cubicBezTo>
                  <a:pt x="161" y="453"/>
                  <a:pt x="161" y="453"/>
                  <a:pt x="161" y="453"/>
                </a:cubicBezTo>
                <a:cubicBezTo>
                  <a:pt x="159" y="458"/>
                  <a:pt x="154" y="460"/>
                  <a:pt x="149" y="460"/>
                </a:cubicBezTo>
                <a:cubicBezTo>
                  <a:pt x="149" y="460"/>
                  <a:pt x="149" y="460"/>
                  <a:pt x="149" y="460"/>
                </a:cubicBezTo>
                <a:cubicBezTo>
                  <a:pt x="147" y="460"/>
                  <a:pt x="145" y="460"/>
                  <a:pt x="143" y="459"/>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 name="Freeform 207"/>
          <p:cNvSpPr>
            <a:spLocks/>
          </p:cNvSpPr>
          <p:nvPr userDrawn="1"/>
        </p:nvSpPr>
        <p:spPr bwMode="auto">
          <a:xfrm>
            <a:off x="413748" y="3314914"/>
            <a:ext cx="352517" cy="361950"/>
          </a:xfrm>
          <a:custGeom>
            <a:avLst/>
            <a:gdLst/>
            <a:ahLst/>
            <a:cxnLst>
              <a:cxn ang="0">
                <a:pos x="199" y="31"/>
              </a:cxn>
              <a:cxn ang="0">
                <a:pos x="197" y="40"/>
              </a:cxn>
              <a:cxn ang="0">
                <a:pos x="194" y="53"/>
              </a:cxn>
              <a:cxn ang="0">
                <a:pos x="183" y="63"/>
              </a:cxn>
              <a:cxn ang="0">
                <a:pos x="117" y="123"/>
              </a:cxn>
              <a:cxn ang="0">
                <a:pos x="99" y="197"/>
              </a:cxn>
              <a:cxn ang="0">
                <a:pos x="91" y="286"/>
              </a:cxn>
              <a:cxn ang="0">
                <a:pos x="53" y="351"/>
              </a:cxn>
              <a:cxn ang="0">
                <a:pos x="31" y="363"/>
              </a:cxn>
              <a:cxn ang="0">
                <a:pos x="31" y="376"/>
              </a:cxn>
              <a:cxn ang="0">
                <a:pos x="117" y="376"/>
              </a:cxn>
              <a:cxn ang="0">
                <a:pos x="154" y="376"/>
              </a:cxn>
              <a:cxn ang="0">
                <a:pos x="157" y="377"/>
              </a:cxn>
              <a:cxn ang="0">
                <a:pos x="163" y="380"/>
              </a:cxn>
              <a:cxn ang="0">
                <a:pos x="202" y="397"/>
              </a:cxn>
              <a:cxn ang="0">
                <a:pos x="233" y="381"/>
              </a:cxn>
              <a:cxn ang="0">
                <a:pos x="233" y="381"/>
              </a:cxn>
              <a:cxn ang="0">
                <a:pos x="255" y="378"/>
              </a:cxn>
              <a:cxn ang="0">
                <a:pos x="258" y="399"/>
              </a:cxn>
              <a:cxn ang="0">
                <a:pos x="244" y="414"/>
              </a:cxn>
              <a:cxn ang="0">
                <a:pos x="202" y="428"/>
              </a:cxn>
              <a:cxn ang="0">
                <a:pos x="202" y="428"/>
              </a:cxn>
              <a:cxn ang="0">
                <a:pos x="148" y="407"/>
              </a:cxn>
              <a:cxn ang="0">
                <a:pos x="143" y="407"/>
              </a:cxn>
              <a:cxn ang="0">
                <a:pos x="117" y="407"/>
              </a:cxn>
              <a:cxn ang="0">
                <a:pos x="16" y="407"/>
              </a:cxn>
              <a:cxn ang="0">
                <a:pos x="5" y="403"/>
              </a:cxn>
              <a:cxn ang="0">
                <a:pos x="0" y="392"/>
              </a:cxn>
              <a:cxn ang="0">
                <a:pos x="0" y="352"/>
              </a:cxn>
              <a:cxn ang="0">
                <a:pos x="12" y="337"/>
              </a:cxn>
              <a:cxn ang="0">
                <a:pos x="12" y="337"/>
              </a:cxn>
              <a:cxn ang="0">
                <a:pos x="14" y="336"/>
              </a:cxn>
              <a:cxn ang="0">
                <a:pos x="19" y="335"/>
              </a:cxn>
              <a:cxn ang="0">
                <a:pos x="36" y="326"/>
              </a:cxn>
              <a:cxn ang="0">
                <a:pos x="60" y="284"/>
              </a:cxn>
              <a:cxn ang="0">
                <a:pos x="68" y="193"/>
              </a:cxn>
              <a:cxn ang="0">
                <a:pos x="90" y="108"/>
              </a:cxn>
              <a:cxn ang="0">
                <a:pos x="166" y="37"/>
              </a:cxn>
              <a:cxn ang="0">
                <a:pos x="167" y="35"/>
              </a:cxn>
              <a:cxn ang="0">
                <a:pos x="177" y="9"/>
              </a:cxn>
              <a:cxn ang="0">
                <a:pos x="202" y="0"/>
              </a:cxn>
              <a:cxn ang="0">
                <a:pos x="235" y="11"/>
              </a:cxn>
              <a:cxn ang="0">
                <a:pos x="247" y="39"/>
              </a:cxn>
              <a:cxn ang="0">
                <a:pos x="267" y="47"/>
              </a:cxn>
              <a:cxn ang="0">
                <a:pos x="324" y="110"/>
              </a:cxn>
              <a:cxn ang="0">
                <a:pos x="355" y="282"/>
              </a:cxn>
              <a:cxn ang="0">
                <a:pos x="376" y="322"/>
              </a:cxn>
              <a:cxn ang="0">
                <a:pos x="402" y="335"/>
              </a:cxn>
              <a:cxn ang="0">
                <a:pos x="404" y="335"/>
              </a:cxn>
              <a:cxn ang="0">
                <a:pos x="417" y="350"/>
              </a:cxn>
              <a:cxn ang="0">
                <a:pos x="412" y="402"/>
              </a:cxn>
              <a:cxn ang="0">
                <a:pos x="401" y="406"/>
              </a:cxn>
              <a:cxn ang="0">
                <a:pos x="301" y="406"/>
              </a:cxn>
              <a:cxn ang="0">
                <a:pos x="285" y="391"/>
              </a:cxn>
              <a:cxn ang="0">
                <a:pos x="301" y="376"/>
              </a:cxn>
              <a:cxn ang="0">
                <a:pos x="386" y="362"/>
              </a:cxn>
              <a:cxn ang="0">
                <a:pos x="364" y="352"/>
              </a:cxn>
              <a:cxn ang="0">
                <a:pos x="324" y="285"/>
              </a:cxn>
              <a:cxn ang="0">
                <a:pos x="296" y="123"/>
              </a:cxn>
              <a:cxn ang="0">
                <a:pos x="260" y="78"/>
              </a:cxn>
              <a:cxn ang="0">
                <a:pos x="231" y="66"/>
              </a:cxn>
              <a:cxn ang="0">
                <a:pos x="222" y="61"/>
              </a:cxn>
              <a:cxn ang="0">
                <a:pos x="216" y="49"/>
              </a:cxn>
            </a:cxnLst>
            <a:rect l="0" t="0" r="r" b="b"/>
            <a:pathLst>
              <a:path w="417" h="428">
                <a:moveTo>
                  <a:pt x="214" y="32"/>
                </a:moveTo>
                <a:cubicBezTo>
                  <a:pt x="214" y="32"/>
                  <a:pt x="208" y="30"/>
                  <a:pt x="199" y="31"/>
                </a:cubicBezTo>
                <a:cubicBezTo>
                  <a:pt x="199" y="31"/>
                  <a:pt x="199" y="31"/>
                  <a:pt x="199" y="31"/>
                </a:cubicBezTo>
                <a:cubicBezTo>
                  <a:pt x="198" y="32"/>
                  <a:pt x="197" y="35"/>
                  <a:pt x="197" y="40"/>
                </a:cubicBezTo>
                <a:cubicBezTo>
                  <a:pt x="197" y="40"/>
                  <a:pt x="197" y="40"/>
                  <a:pt x="197" y="40"/>
                </a:cubicBezTo>
                <a:cubicBezTo>
                  <a:pt x="196" y="44"/>
                  <a:pt x="196" y="47"/>
                  <a:pt x="194" y="53"/>
                </a:cubicBezTo>
                <a:cubicBezTo>
                  <a:pt x="194" y="53"/>
                  <a:pt x="194" y="53"/>
                  <a:pt x="194" y="53"/>
                </a:cubicBezTo>
                <a:cubicBezTo>
                  <a:pt x="192" y="56"/>
                  <a:pt x="189" y="61"/>
                  <a:pt x="183" y="63"/>
                </a:cubicBezTo>
                <a:cubicBezTo>
                  <a:pt x="183" y="63"/>
                  <a:pt x="183" y="63"/>
                  <a:pt x="183" y="63"/>
                </a:cubicBezTo>
                <a:cubicBezTo>
                  <a:pt x="150" y="77"/>
                  <a:pt x="137" y="86"/>
                  <a:pt x="117" y="123"/>
                </a:cubicBezTo>
                <a:cubicBezTo>
                  <a:pt x="117" y="123"/>
                  <a:pt x="117" y="123"/>
                  <a:pt x="117" y="123"/>
                </a:cubicBezTo>
                <a:cubicBezTo>
                  <a:pt x="109" y="139"/>
                  <a:pt x="102" y="167"/>
                  <a:pt x="99" y="197"/>
                </a:cubicBezTo>
                <a:cubicBezTo>
                  <a:pt x="99" y="197"/>
                  <a:pt x="99" y="197"/>
                  <a:pt x="99" y="197"/>
                </a:cubicBezTo>
                <a:cubicBezTo>
                  <a:pt x="95" y="227"/>
                  <a:pt x="93" y="259"/>
                  <a:pt x="91" y="286"/>
                </a:cubicBezTo>
                <a:cubicBezTo>
                  <a:pt x="91" y="286"/>
                  <a:pt x="91" y="286"/>
                  <a:pt x="91" y="286"/>
                </a:cubicBezTo>
                <a:cubicBezTo>
                  <a:pt x="89" y="319"/>
                  <a:pt x="70" y="340"/>
                  <a:pt x="53" y="351"/>
                </a:cubicBezTo>
                <a:cubicBezTo>
                  <a:pt x="53" y="351"/>
                  <a:pt x="53" y="351"/>
                  <a:pt x="53" y="351"/>
                </a:cubicBezTo>
                <a:cubicBezTo>
                  <a:pt x="45" y="357"/>
                  <a:pt x="37" y="361"/>
                  <a:pt x="31" y="363"/>
                </a:cubicBezTo>
                <a:cubicBezTo>
                  <a:pt x="31" y="363"/>
                  <a:pt x="31" y="363"/>
                  <a:pt x="31" y="363"/>
                </a:cubicBezTo>
                <a:cubicBezTo>
                  <a:pt x="31" y="376"/>
                  <a:pt x="31" y="376"/>
                  <a:pt x="31" y="376"/>
                </a:cubicBezTo>
                <a:cubicBezTo>
                  <a:pt x="52" y="376"/>
                  <a:pt x="89" y="376"/>
                  <a:pt x="117" y="376"/>
                </a:cubicBezTo>
                <a:cubicBezTo>
                  <a:pt x="117" y="376"/>
                  <a:pt x="117" y="376"/>
                  <a:pt x="117" y="376"/>
                </a:cubicBezTo>
                <a:cubicBezTo>
                  <a:pt x="137" y="376"/>
                  <a:pt x="150" y="376"/>
                  <a:pt x="154" y="376"/>
                </a:cubicBezTo>
                <a:cubicBezTo>
                  <a:pt x="154" y="376"/>
                  <a:pt x="154" y="376"/>
                  <a:pt x="154" y="376"/>
                </a:cubicBezTo>
                <a:cubicBezTo>
                  <a:pt x="155" y="376"/>
                  <a:pt x="154" y="376"/>
                  <a:pt x="157" y="377"/>
                </a:cubicBezTo>
                <a:cubicBezTo>
                  <a:pt x="157" y="377"/>
                  <a:pt x="157" y="377"/>
                  <a:pt x="157" y="377"/>
                </a:cubicBezTo>
                <a:cubicBezTo>
                  <a:pt x="158" y="377"/>
                  <a:pt x="159" y="377"/>
                  <a:pt x="163" y="380"/>
                </a:cubicBezTo>
                <a:cubicBezTo>
                  <a:pt x="163" y="380"/>
                  <a:pt x="163" y="380"/>
                  <a:pt x="163" y="380"/>
                </a:cubicBezTo>
                <a:cubicBezTo>
                  <a:pt x="180" y="394"/>
                  <a:pt x="193" y="397"/>
                  <a:pt x="202" y="397"/>
                </a:cubicBezTo>
                <a:cubicBezTo>
                  <a:pt x="202" y="397"/>
                  <a:pt x="202" y="397"/>
                  <a:pt x="202" y="397"/>
                </a:cubicBezTo>
                <a:cubicBezTo>
                  <a:pt x="220" y="397"/>
                  <a:pt x="232" y="383"/>
                  <a:pt x="233" y="381"/>
                </a:cubicBezTo>
                <a:cubicBezTo>
                  <a:pt x="233" y="381"/>
                  <a:pt x="233" y="381"/>
                  <a:pt x="233" y="381"/>
                </a:cubicBezTo>
                <a:cubicBezTo>
                  <a:pt x="233" y="381"/>
                  <a:pt x="233" y="381"/>
                  <a:pt x="233" y="381"/>
                </a:cubicBezTo>
                <a:cubicBezTo>
                  <a:pt x="233" y="381"/>
                  <a:pt x="233" y="381"/>
                  <a:pt x="233" y="381"/>
                </a:cubicBezTo>
                <a:cubicBezTo>
                  <a:pt x="233" y="381"/>
                  <a:pt x="233" y="381"/>
                  <a:pt x="233" y="381"/>
                </a:cubicBezTo>
                <a:cubicBezTo>
                  <a:pt x="238" y="374"/>
                  <a:pt x="248" y="373"/>
                  <a:pt x="255" y="378"/>
                </a:cubicBezTo>
                <a:cubicBezTo>
                  <a:pt x="255" y="378"/>
                  <a:pt x="255" y="378"/>
                  <a:pt x="255" y="378"/>
                </a:cubicBezTo>
                <a:cubicBezTo>
                  <a:pt x="262" y="383"/>
                  <a:pt x="263" y="392"/>
                  <a:pt x="258" y="399"/>
                </a:cubicBezTo>
                <a:cubicBezTo>
                  <a:pt x="258" y="399"/>
                  <a:pt x="258" y="399"/>
                  <a:pt x="258" y="399"/>
                </a:cubicBezTo>
                <a:cubicBezTo>
                  <a:pt x="258" y="400"/>
                  <a:pt x="253" y="407"/>
                  <a:pt x="244" y="414"/>
                </a:cubicBezTo>
                <a:cubicBezTo>
                  <a:pt x="244" y="414"/>
                  <a:pt x="244" y="414"/>
                  <a:pt x="244" y="414"/>
                </a:cubicBezTo>
                <a:cubicBezTo>
                  <a:pt x="234" y="421"/>
                  <a:pt x="220" y="428"/>
                  <a:pt x="202" y="428"/>
                </a:cubicBezTo>
                <a:cubicBezTo>
                  <a:pt x="202" y="428"/>
                  <a:pt x="202" y="428"/>
                  <a:pt x="202" y="428"/>
                </a:cubicBezTo>
                <a:cubicBezTo>
                  <a:pt x="202" y="428"/>
                  <a:pt x="202" y="428"/>
                  <a:pt x="202" y="428"/>
                </a:cubicBezTo>
                <a:cubicBezTo>
                  <a:pt x="202" y="428"/>
                  <a:pt x="202" y="428"/>
                  <a:pt x="202" y="428"/>
                </a:cubicBezTo>
                <a:cubicBezTo>
                  <a:pt x="185" y="428"/>
                  <a:pt x="167" y="422"/>
                  <a:pt x="148" y="407"/>
                </a:cubicBezTo>
                <a:cubicBezTo>
                  <a:pt x="148" y="407"/>
                  <a:pt x="148" y="407"/>
                  <a:pt x="148" y="407"/>
                </a:cubicBezTo>
                <a:cubicBezTo>
                  <a:pt x="146" y="407"/>
                  <a:pt x="145" y="407"/>
                  <a:pt x="143" y="407"/>
                </a:cubicBezTo>
                <a:cubicBezTo>
                  <a:pt x="143" y="407"/>
                  <a:pt x="143" y="407"/>
                  <a:pt x="143" y="407"/>
                </a:cubicBezTo>
                <a:cubicBezTo>
                  <a:pt x="136" y="407"/>
                  <a:pt x="128" y="407"/>
                  <a:pt x="117" y="407"/>
                </a:cubicBezTo>
                <a:cubicBezTo>
                  <a:pt x="117" y="407"/>
                  <a:pt x="117" y="407"/>
                  <a:pt x="117" y="407"/>
                </a:cubicBezTo>
                <a:cubicBezTo>
                  <a:pt x="77" y="407"/>
                  <a:pt x="16" y="407"/>
                  <a:pt x="16" y="407"/>
                </a:cubicBezTo>
                <a:cubicBezTo>
                  <a:pt x="16" y="407"/>
                  <a:pt x="16" y="407"/>
                  <a:pt x="16" y="407"/>
                </a:cubicBezTo>
                <a:cubicBezTo>
                  <a:pt x="12" y="407"/>
                  <a:pt x="8" y="406"/>
                  <a:pt x="5" y="403"/>
                </a:cubicBezTo>
                <a:cubicBezTo>
                  <a:pt x="5" y="403"/>
                  <a:pt x="5" y="403"/>
                  <a:pt x="5" y="403"/>
                </a:cubicBezTo>
                <a:cubicBezTo>
                  <a:pt x="2" y="400"/>
                  <a:pt x="0" y="396"/>
                  <a:pt x="0" y="392"/>
                </a:cubicBezTo>
                <a:cubicBezTo>
                  <a:pt x="0" y="392"/>
                  <a:pt x="0" y="392"/>
                  <a:pt x="0" y="392"/>
                </a:cubicBezTo>
                <a:cubicBezTo>
                  <a:pt x="0" y="352"/>
                  <a:pt x="0" y="352"/>
                  <a:pt x="0" y="352"/>
                </a:cubicBezTo>
                <a:cubicBezTo>
                  <a:pt x="0" y="345"/>
                  <a:pt x="5" y="338"/>
                  <a:pt x="12" y="337"/>
                </a:cubicBezTo>
                <a:cubicBezTo>
                  <a:pt x="12" y="337"/>
                  <a:pt x="12" y="337"/>
                  <a:pt x="12" y="337"/>
                </a:cubicBezTo>
                <a:cubicBezTo>
                  <a:pt x="12" y="337"/>
                  <a:pt x="12" y="337"/>
                  <a:pt x="12" y="337"/>
                </a:cubicBezTo>
                <a:cubicBezTo>
                  <a:pt x="12" y="337"/>
                  <a:pt x="12" y="337"/>
                  <a:pt x="12" y="337"/>
                </a:cubicBezTo>
                <a:cubicBezTo>
                  <a:pt x="13" y="337"/>
                  <a:pt x="13" y="337"/>
                  <a:pt x="14" y="336"/>
                </a:cubicBezTo>
                <a:cubicBezTo>
                  <a:pt x="14" y="336"/>
                  <a:pt x="14" y="336"/>
                  <a:pt x="14" y="336"/>
                </a:cubicBezTo>
                <a:cubicBezTo>
                  <a:pt x="15" y="336"/>
                  <a:pt x="17" y="335"/>
                  <a:pt x="19" y="335"/>
                </a:cubicBezTo>
                <a:cubicBezTo>
                  <a:pt x="19" y="335"/>
                  <a:pt x="19" y="335"/>
                  <a:pt x="19" y="335"/>
                </a:cubicBezTo>
                <a:cubicBezTo>
                  <a:pt x="24" y="333"/>
                  <a:pt x="30" y="330"/>
                  <a:pt x="36" y="326"/>
                </a:cubicBezTo>
                <a:cubicBezTo>
                  <a:pt x="36" y="326"/>
                  <a:pt x="36" y="326"/>
                  <a:pt x="36" y="326"/>
                </a:cubicBezTo>
                <a:cubicBezTo>
                  <a:pt x="48" y="317"/>
                  <a:pt x="59" y="305"/>
                  <a:pt x="60" y="284"/>
                </a:cubicBezTo>
                <a:cubicBezTo>
                  <a:pt x="60" y="284"/>
                  <a:pt x="60" y="284"/>
                  <a:pt x="60" y="284"/>
                </a:cubicBezTo>
                <a:cubicBezTo>
                  <a:pt x="62" y="257"/>
                  <a:pt x="64" y="224"/>
                  <a:pt x="68" y="193"/>
                </a:cubicBezTo>
                <a:cubicBezTo>
                  <a:pt x="68" y="193"/>
                  <a:pt x="68" y="193"/>
                  <a:pt x="68" y="193"/>
                </a:cubicBezTo>
                <a:cubicBezTo>
                  <a:pt x="72" y="161"/>
                  <a:pt x="78" y="131"/>
                  <a:pt x="90" y="108"/>
                </a:cubicBezTo>
                <a:cubicBezTo>
                  <a:pt x="90" y="108"/>
                  <a:pt x="90" y="108"/>
                  <a:pt x="90" y="108"/>
                </a:cubicBezTo>
                <a:cubicBezTo>
                  <a:pt x="110" y="69"/>
                  <a:pt x="133" y="50"/>
                  <a:pt x="166" y="37"/>
                </a:cubicBezTo>
                <a:cubicBezTo>
                  <a:pt x="166" y="37"/>
                  <a:pt x="166" y="37"/>
                  <a:pt x="166" y="37"/>
                </a:cubicBezTo>
                <a:cubicBezTo>
                  <a:pt x="166" y="36"/>
                  <a:pt x="166" y="35"/>
                  <a:pt x="167" y="35"/>
                </a:cubicBezTo>
                <a:cubicBezTo>
                  <a:pt x="167" y="35"/>
                  <a:pt x="167" y="35"/>
                  <a:pt x="167" y="35"/>
                </a:cubicBezTo>
                <a:cubicBezTo>
                  <a:pt x="168" y="29"/>
                  <a:pt x="168" y="18"/>
                  <a:pt x="177" y="9"/>
                </a:cubicBezTo>
                <a:cubicBezTo>
                  <a:pt x="177" y="9"/>
                  <a:pt x="177" y="9"/>
                  <a:pt x="177" y="9"/>
                </a:cubicBezTo>
                <a:cubicBezTo>
                  <a:pt x="184" y="3"/>
                  <a:pt x="193" y="0"/>
                  <a:pt x="202" y="0"/>
                </a:cubicBezTo>
                <a:cubicBezTo>
                  <a:pt x="202" y="0"/>
                  <a:pt x="202" y="0"/>
                  <a:pt x="202" y="0"/>
                </a:cubicBezTo>
                <a:cubicBezTo>
                  <a:pt x="215" y="0"/>
                  <a:pt x="225" y="1"/>
                  <a:pt x="235" y="11"/>
                </a:cubicBezTo>
                <a:cubicBezTo>
                  <a:pt x="235" y="11"/>
                  <a:pt x="235" y="11"/>
                  <a:pt x="235" y="11"/>
                </a:cubicBezTo>
                <a:cubicBezTo>
                  <a:pt x="243" y="18"/>
                  <a:pt x="246" y="28"/>
                  <a:pt x="247" y="39"/>
                </a:cubicBezTo>
                <a:cubicBezTo>
                  <a:pt x="247" y="39"/>
                  <a:pt x="247" y="39"/>
                  <a:pt x="247" y="39"/>
                </a:cubicBezTo>
                <a:cubicBezTo>
                  <a:pt x="252" y="40"/>
                  <a:pt x="259" y="43"/>
                  <a:pt x="267" y="47"/>
                </a:cubicBezTo>
                <a:cubicBezTo>
                  <a:pt x="267" y="47"/>
                  <a:pt x="267" y="47"/>
                  <a:pt x="267" y="47"/>
                </a:cubicBezTo>
                <a:cubicBezTo>
                  <a:pt x="285" y="56"/>
                  <a:pt x="308" y="74"/>
                  <a:pt x="324" y="110"/>
                </a:cubicBezTo>
                <a:cubicBezTo>
                  <a:pt x="324" y="110"/>
                  <a:pt x="324" y="110"/>
                  <a:pt x="324" y="110"/>
                </a:cubicBezTo>
                <a:cubicBezTo>
                  <a:pt x="359" y="184"/>
                  <a:pt x="352" y="249"/>
                  <a:pt x="355" y="282"/>
                </a:cubicBezTo>
                <a:cubicBezTo>
                  <a:pt x="355" y="282"/>
                  <a:pt x="355" y="282"/>
                  <a:pt x="355" y="282"/>
                </a:cubicBezTo>
                <a:cubicBezTo>
                  <a:pt x="356" y="303"/>
                  <a:pt x="365" y="314"/>
                  <a:pt x="376" y="322"/>
                </a:cubicBezTo>
                <a:cubicBezTo>
                  <a:pt x="376" y="322"/>
                  <a:pt x="376" y="322"/>
                  <a:pt x="376" y="322"/>
                </a:cubicBezTo>
                <a:cubicBezTo>
                  <a:pt x="386" y="330"/>
                  <a:pt x="398" y="334"/>
                  <a:pt x="402" y="335"/>
                </a:cubicBezTo>
                <a:cubicBezTo>
                  <a:pt x="402" y="335"/>
                  <a:pt x="402" y="335"/>
                  <a:pt x="402" y="335"/>
                </a:cubicBezTo>
                <a:cubicBezTo>
                  <a:pt x="404" y="335"/>
                  <a:pt x="404" y="335"/>
                  <a:pt x="404" y="335"/>
                </a:cubicBezTo>
                <a:cubicBezTo>
                  <a:pt x="404" y="335"/>
                  <a:pt x="404" y="335"/>
                  <a:pt x="404" y="335"/>
                </a:cubicBezTo>
                <a:cubicBezTo>
                  <a:pt x="411" y="336"/>
                  <a:pt x="417" y="343"/>
                  <a:pt x="417" y="350"/>
                </a:cubicBezTo>
                <a:cubicBezTo>
                  <a:pt x="417" y="350"/>
                  <a:pt x="417" y="350"/>
                  <a:pt x="417" y="350"/>
                </a:cubicBezTo>
                <a:cubicBezTo>
                  <a:pt x="417" y="391"/>
                  <a:pt x="417" y="391"/>
                  <a:pt x="417" y="391"/>
                </a:cubicBezTo>
                <a:cubicBezTo>
                  <a:pt x="417" y="395"/>
                  <a:pt x="415" y="399"/>
                  <a:pt x="412" y="402"/>
                </a:cubicBezTo>
                <a:cubicBezTo>
                  <a:pt x="412" y="402"/>
                  <a:pt x="412" y="402"/>
                  <a:pt x="412" y="402"/>
                </a:cubicBezTo>
                <a:cubicBezTo>
                  <a:pt x="409" y="405"/>
                  <a:pt x="405" y="406"/>
                  <a:pt x="401" y="406"/>
                </a:cubicBezTo>
                <a:cubicBezTo>
                  <a:pt x="401" y="406"/>
                  <a:pt x="401" y="406"/>
                  <a:pt x="401" y="406"/>
                </a:cubicBezTo>
                <a:cubicBezTo>
                  <a:pt x="301" y="406"/>
                  <a:pt x="301" y="406"/>
                  <a:pt x="301" y="406"/>
                </a:cubicBezTo>
                <a:cubicBezTo>
                  <a:pt x="292" y="406"/>
                  <a:pt x="285" y="399"/>
                  <a:pt x="285" y="391"/>
                </a:cubicBezTo>
                <a:cubicBezTo>
                  <a:pt x="285" y="391"/>
                  <a:pt x="285" y="391"/>
                  <a:pt x="285" y="391"/>
                </a:cubicBezTo>
                <a:cubicBezTo>
                  <a:pt x="285" y="382"/>
                  <a:pt x="292" y="376"/>
                  <a:pt x="301" y="376"/>
                </a:cubicBezTo>
                <a:cubicBezTo>
                  <a:pt x="301" y="376"/>
                  <a:pt x="301" y="376"/>
                  <a:pt x="301" y="376"/>
                </a:cubicBezTo>
                <a:cubicBezTo>
                  <a:pt x="386" y="376"/>
                  <a:pt x="386" y="376"/>
                  <a:pt x="386" y="376"/>
                </a:cubicBezTo>
                <a:cubicBezTo>
                  <a:pt x="386" y="362"/>
                  <a:pt x="386" y="362"/>
                  <a:pt x="386" y="362"/>
                </a:cubicBezTo>
                <a:cubicBezTo>
                  <a:pt x="380" y="360"/>
                  <a:pt x="372" y="357"/>
                  <a:pt x="364" y="352"/>
                </a:cubicBezTo>
                <a:cubicBezTo>
                  <a:pt x="364" y="352"/>
                  <a:pt x="364" y="352"/>
                  <a:pt x="364" y="352"/>
                </a:cubicBezTo>
                <a:cubicBezTo>
                  <a:pt x="346" y="341"/>
                  <a:pt x="326" y="319"/>
                  <a:pt x="324" y="285"/>
                </a:cubicBezTo>
                <a:cubicBezTo>
                  <a:pt x="324" y="285"/>
                  <a:pt x="324" y="285"/>
                  <a:pt x="324" y="285"/>
                </a:cubicBezTo>
                <a:cubicBezTo>
                  <a:pt x="321" y="246"/>
                  <a:pt x="327" y="190"/>
                  <a:pt x="296" y="123"/>
                </a:cubicBezTo>
                <a:cubicBezTo>
                  <a:pt x="296" y="123"/>
                  <a:pt x="296" y="123"/>
                  <a:pt x="296" y="123"/>
                </a:cubicBezTo>
                <a:cubicBezTo>
                  <a:pt x="285" y="99"/>
                  <a:pt x="271" y="86"/>
                  <a:pt x="260" y="78"/>
                </a:cubicBezTo>
                <a:cubicBezTo>
                  <a:pt x="260" y="78"/>
                  <a:pt x="260" y="78"/>
                  <a:pt x="260" y="78"/>
                </a:cubicBezTo>
                <a:cubicBezTo>
                  <a:pt x="248" y="71"/>
                  <a:pt x="239" y="69"/>
                  <a:pt x="231" y="66"/>
                </a:cubicBezTo>
                <a:cubicBezTo>
                  <a:pt x="231" y="66"/>
                  <a:pt x="231" y="66"/>
                  <a:pt x="231" y="66"/>
                </a:cubicBezTo>
                <a:cubicBezTo>
                  <a:pt x="229" y="65"/>
                  <a:pt x="227" y="65"/>
                  <a:pt x="222" y="61"/>
                </a:cubicBezTo>
                <a:cubicBezTo>
                  <a:pt x="222" y="61"/>
                  <a:pt x="222" y="61"/>
                  <a:pt x="222" y="61"/>
                </a:cubicBezTo>
                <a:cubicBezTo>
                  <a:pt x="220" y="60"/>
                  <a:pt x="217" y="55"/>
                  <a:pt x="216" y="49"/>
                </a:cubicBezTo>
                <a:cubicBezTo>
                  <a:pt x="216" y="49"/>
                  <a:pt x="216" y="49"/>
                  <a:pt x="216" y="49"/>
                </a:cubicBez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 name="Freeform 230"/>
          <p:cNvSpPr>
            <a:spLocks/>
          </p:cNvSpPr>
          <p:nvPr userDrawn="1"/>
        </p:nvSpPr>
        <p:spPr bwMode="auto">
          <a:xfrm>
            <a:off x="395888" y="3817302"/>
            <a:ext cx="388245" cy="350044"/>
          </a:xfrm>
          <a:custGeom>
            <a:avLst/>
            <a:gdLst/>
            <a:ahLst/>
            <a:cxnLst>
              <a:cxn ang="0">
                <a:pos x="357" y="34"/>
              </a:cxn>
              <a:cxn ang="0">
                <a:pos x="75" y="90"/>
              </a:cxn>
              <a:cxn ang="0">
                <a:pos x="43" y="164"/>
              </a:cxn>
              <a:cxn ang="0">
                <a:pos x="45" y="176"/>
              </a:cxn>
              <a:cxn ang="0">
                <a:pos x="76" y="181"/>
              </a:cxn>
              <a:cxn ang="0">
                <a:pos x="76" y="154"/>
              </a:cxn>
              <a:cxn ang="0">
                <a:pos x="85" y="116"/>
              </a:cxn>
              <a:cxn ang="0">
                <a:pos x="383" y="93"/>
              </a:cxn>
              <a:cxn ang="0">
                <a:pos x="424" y="42"/>
              </a:cxn>
              <a:cxn ang="0">
                <a:pos x="407" y="248"/>
              </a:cxn>
              <a:cxn ang="0">
                <a:pos x="383" y="145"/>
              </a:cxn>
              <a:cxn ang="0">
                <a:pos x="260" y="132"/>
              </a:cxn>
              <a:cxn ang="0">
                <a:pos x="247" y="145"/>
              </a:cxn>
              <a:cxn ang="0">
                <a:pos x="283" y="387"/>
              </a:cxn>
              <a:cxn ang="0">
                <a:pos x="220" y="147"/>
              </a:cxn>
              <a:cxn ang="0">
                <a:pos x="217" y="136"/>
              </a:cxn>
              <a:cxn ang="0">
                <a:pos x="136" y="132"/>
              </a:cxn>
              <a:cxn ang="0">
                <a:pos x="119" y="154"/>
              </a:cxn>
              <a:cxn ang="0">
                <a:pos x="96" y="166"/>
              </a:cxn>
              <a:cxn ang="0">
                <a:pos x="76" y="291"/>
              </a:cxn>
              <a:cxn ang="0">
                <a:pos x="89" y="305"/>
              </a:cxn>
              <a:cxn ang="0">
                <a:pos x="99" y="387"/>
              </a:cxn>
              <a:cxn ang="0">
                <a:pos x="45" y="305"/>
              </a:cxn>
              <a:cxn ang="0">
                <a:pos x="72" y="291"/>
              </a:cxn>
              <a:cxn ang="0">
                <a:pos x="33" y="278"/>
              </a:cxn>
              <a:cxn ang="0">
                <a:pos x="1" y="398"/>
              </a:cxn>
              <a:cxn ang="0">
                <a:pos x="14" y="414"/>
              </a:cxn>
              <a:cxn ang="0">
                <a:pos x="123" y="402"/>
              </a:cxn>
              <a:cxn ang="0">
                <a:pos x="137" y="283"/>
              </a:cxn>
              <a:cxn ang="0">
                <a:pos x="105" y="278"/>
              </a:cxn>
              <a:cxn ang="0">
                <a:pos x="129" y="181"/>
              </a:cxn>
              <a:cxn ang="0">
                <a:pos x="146" y="158"/>
              </a:cxn>
              <a:cxn ang="0">
                <a:pos x="156" y="398"/>
              </a:cxn>
              <a:cxn ang="0">
                <a:pos x="159" y="409"/>
              </a:cxn>
              <a:cxn ang="0">
                <a:pos x="299" y="414"/>
              </a:cxn>
              <a:cxn ang="0">
                <a:pos x="312" y="400"/>
              </a:cxn>
              <a:cxn ang="0">
                <a:pos x="276" y="158"/>
              </a:cxn>
              <a:cxn ang="0">
                <a:pos x="357" y="262"/>
              </a:cxn>
              <a:cxn ang="0">
                <a:pos x="416" y="275"/>
              </a:cxn>
              <a:cxn ang="0">
                <a:pos x="460" y="135"/>
              </a:cxn>
              <a:cxn ang="0">
                <a:pos x="438" y="19"/>
              </a:cxn>
            </a:cxnLst>
            <a:rect l="0" t="0" r="r" b="b"/>
            <a:pathLst>
              <a:path w="460" h="414">
                <a:moveTo>
                  <a:pt x="362" y="24"/>
                </a:moveTo>
                <a:cubicBezTo>
                  <a:pt x="359" y="26"/>
                  <a:pt x="357" y="30"/>
                  <a:pt x="357" y="34"/>
                </a:cubicBezTo>
                <a:cubicBezTo>
                  <a:pt x="357" y="34"/>
                  <a:pt x="357" y="64"/>
                  <a:pt x="357" y="80"/>
                </a:cubicBezTo>
                <a:cubicBezTo>
                  <a:pt x="333" y="81"/>
                  <a:pt x="75" y="90"/>
                  <a:pt x="75" y="90"/>
                </a:cubicBezTo>
                <a:cubicBezTo>
                  <a:pt x="69" y="90"/>
                  <a:pt x="64" y="94"/>
                  <a:pt x="62" y="99"/>
                </a:cubicBezTo>
                <a:cubicBezTo>
                  <a:pt x="43" y="164"/>
                  <a:pt x="43" y="164"/>
                  <a:pt x="43" y="164"/>
                </a:cubicBezTo>
                <a:cubicBezTo>
                  <a:pt x="43" y="165"/>
                  <a:pt x="42" y="166"/>
                  <a:pt x="42" y="168"/>
                </a:cubicBezTo>
                <a:cubicBezTo>
                  <a:pt x="42" y="171"/>
                  <a:pt x="43" y="173"/>
                  <a:pt x="45" y="176"/>
                </a:cubicBezTo>
                <a:cubicBezTo>
                  <a:pt x="48" y="179"/>
                  <a:pt x="52" y="181"/>
                  <a:pt x="56" y="181"/>
                </a:cubicBezTo>
                <a:cubicBezTo>
                  <a:pt x="76" y="181"/>
                  <a:pt x="76" y="181"/>
                  <a:pt x="76" y="181"/>
                </a:cubicBezTo>
                <a:cubicBezTo>
                  <a:pt x="83" y="181"/>
                  <a:pt x="89" y="175"/>
                  <a:pt x="89" y="168"/>
                </a:cubicBezTo>
                <a:cubicBezTo>
                  <a:pt x="89" y="160"/>
                  <a:pt x="83" y="154"/>
                  <a:pt x="76" y="154"/>
                </a:cubicBezTo>
                <a:cubicBezTo>
                  <a:pt x="76" y="154"/>
                  <a:pt x="74" y="154"/>
                  <a:pt x="74" y="154"/>
                </a:cubicBezTo>
                <a:cubicBezTo>
                  <a:pt x="78" y="140"/>
                  <a:pt x="82" y="126"/>
                  <a:pt x="85" y="116"/>
                </a:cubicBezTo>
                <a:cubicBezTo>
                  <a:pt x="103" y="116"/>
                  <a:pt x="370" y="106"/>
                  <a:pt x="370" y="106"/>
                </a:cubicBezTo>
                <a:cubicBezTo>
                  <a:pt x="378" y="106"/>
                  <a:pt x="383" y="100"/>
                  <a:pt x="383" y="93"/>
                </a:cubicBezTo>
                <a:cubicBezTo>
                  <a:pt x="383" y="93"/>
                  <a:pt x="383" y="53"/>
                  <a:pt x="383" y="42"/>
                </a:cubicBezTo>
                <a:cubicBezTo>
                  <a:pt x="399" y="34"/>
                  <a:pt x="418" y="40"/>
                  <a:pt x="424" y="42"/>
                </a:cubicBezTo>
                <a:cubicBezTo>
                  <a:pt x="428" y="54"/>
                  <a:pt x="433" y="98"/>
                  <a:pt x="433" y="135"/>
                </a:cubicBezTo>
                <a:cubicBezTo>
                  <a:pt x="433" y="161"/>
                  <a:pt x="416" y="219"/>
                  <a:pt x="407" y="248"/>
                </a:cubicBezTo>
                <a:cubicBezTo>
                  <a:pt x="399" y="248"/>
                  <a:pt x="393" y="248"/>
                  <a:pt x="383" y="248"/>
                </a:cubicBezTo>
                <a:cubicBezTo>
                  <a:pt x="383" y="227"/>
                  <a:pt x="383" y="145"/>
                  <a:pt x="383" y="145"/>
                </a:cubicBezTo>
                <a:cubicBezTo>
                  <a:pt x="383" y="138"/>
                  <a:pt x="377" y="132"/>
                  <a:pt x="370" y="132"/>
                </a:cubicBezTo>
                <a:cubicBezTo>
                  <a:pt x="260" y="132"/>
                  <a:pt x="260" y="132"/>
                  <a:pt x="260" y="132"/>
                </a:cubicBezTo>
                <a:cubicBezTo>
                  <a:pt x="257" y="132"/>
                  <a:pt x="253" y="133"/>
                  <a:pt x="250" y="136"/>
                </a:cubicBezTo>
                <a:cubicBezTo>
                  <a:pt x="248" y="139"/>
                  <a:pt x="247" y="142"/>
                  <a:pt x="247" y="145"/>
                </a:cubicBezTo>
                <a:cubicBezTo>
                  <a:pt x="247" y="146"/>
                  <a:pt x="247" y="146"/>
                  <a:pt x="247" y="147"/>
                </a:cubicBezTo>
                <a:cubicBezTo>
                  <a:pt x="247" y="147"/>
                  <a:pt x="279" y="360"/>
                  <a:pt x="283" y="387"/>
                </a:cubicBezTo>
                <a:cubicBezTo>
                  <a:pt x="263" y="387"/>
                  <a:pt x="205" y="387"/>
                  <a:pt x="184" y="387"/>
                </a:cubicBezTo>
                <a:cubicBezTo>
                  <a:pt x="188" y="360"/>
                  <a:pt x="220" y="147"/>
                  <a:pt x="220" y="147"/>
                </a:cubicBezTo>
                <a:cubicBezTo>
                  <a:pt x="220" y="146"/>
                  <a:pt x="220" y="146"/>
                  <a:pt x="220" y="145"/>
                </a:cubicBezTo>
                <a:cubicBezTo>
                  <a:pt x="220" y="142"/>
                  <a:pt x="219" y="139"/>
                  <a:pt x="217" y="136"/>
                </a:cubicBezTo>
                <a:cubicBezTo>
                  <a:pt x="215" y="133"/>
                  <a:pt x="211" y="132"/>
                  <a:pt x="207" y="132"/>
                </a:cubicBezTo>
                <a:cubicBezTo>
                  <a:pt x="136" y="132"/>
                  <a:pt x="136" y="132"/>
                  <a:pt x="136" y="132"/>
                </a:cubicBezTo>
                <a:cubicBezTo>
                  <a:pt x="130" y="132"/>
                  <a:pt x="125" y="135"/>
                  <a:pt x="123" y="141"/>
                </a:cubicBezTo>
                <a:cubicBezTo>
                  <a:pt x="123" y="141"/>
                  <a:pt x="121" y="148"/>
                  <a:pt x="119" y="154"/>
                </a:cubicBezTo>
                <a:cubicBezTo>
                  <a:pt x="114" y="154"/>
                  <a:pt x="109" y="154"/>
                  <a:pt x="109" y="154"/>
                </a:cubicBezTo>
                <a:cubicBezTo>
                  <a:pt x="102" y="154"/>
                  <a:pt x="97" y="159"/>
                  <a:pt x="96" y="166"/>
                </a:cubicBezTo>
                <a:cubicBezTo>
                  <a:pt x="76" y="289"/>
                  <a:pt x="76" y="289"/>
                  <a:pt x="76" y="289"/>
                </a:cubicBezTo>
                <a:cubicBezTo>
                  <a:pt x="76" y="290"/>
                  <a:pt x="76" y="291"/>
                  <a:pt x="76" y="291"/>
                </a:cubicBezTo>
                <a:cubicBezTo>
                  <a:pt x="76" y="294"/>
                  <a:pt x="77" y="297"/>
                  <a:pt x="79" y="300"/>
                </a:cubicBezTo>
                <a:cubicBezTo>
                  <a:pt x="82" y="303"/>
                  <a:pt x="86" y="305"/>
                  <a:pt x="89" y="305"/>
                </a:cubicBezTo>
                <a:cubicBezTo>
                  <a:pt x="89" y="305"/>
                  <a:pt x="101" y="305"/>
                  <a:pt x="112" y="305"/>
                </a:cubicBezTo>
                <a:cubicBezTo>
                  <a:pt x="109" y="325"/>
                  <a:pt x="101" y="372"/>
                  <a:pt x="99" y="387"/>
                </a:cubicBezTo>
                <a:cubicBezTo>
                  <a:pt x="84" y="387"/>
                  <a:pt x="49" y="387"/>
                  <a:pt x="30" y="387"/>
                </a:cubicBezTo>
                <a:cubicBezTo>
                  <a:pt x="34" y="367"/>
                  <a:pt x="42" y="320"/>
                  <a:pt x="45" y="305"/>
                </a:cubicBezTo>
                <a:cubicBezTo>
                  <a:pt x="51" y="305"/>
                  <a:pt x="58" y="305"/>
                  <a:pt x="58" y="305"/>
                </a:cubicBezTo>
                <a:cubicBezTo>
                  <a:pt x="66" y="305"/>
                  <a:pt x="72" y="299"/>
                  <a:pt x="72" y="291"/>
                </a:cubicBezTo>
                <a:cubicBezTo>
                  <a:pt x="72" y="284"/>
                  <a:pt x="66" y="278"/>
                  <a:pt x="58" y="278"/>
                </a:cubicBezTo>
                <a:cubicBezTo>
                  <a:pt x="33" y="278"/>
                  <a:pt x="33" y="278"/>
                  <a:pt x="33" y="278"/>
                </a:cubicBezTo>
                <a:cubicBezTo>
                  <a:pt x="27" y="278"/>
                  <a:pt x="21" y="283"/>
                  <a:pt x="20" y="289"/>
                </a:cubicBezTo>
                <a:cubicBezTo>
                  <a:pt x="1" y="398"/>
                  <a:pt x="1" y="398"/>
                  <a:pt x="1" y="398"/>
                </a:cubicBezTo>
                <a:cubicBezTo>
                  <a:pt x="0" y="402"/>
                  <a:pt x="1" y="406"/>
                  <a:pt x="4" y="409"/>
                </a:cubicBezTo>
                <a:cubicBezTo>
                  <a:pt x="6" y="412"/>
                  <a:pt x="10" y="414"/>
                  <a:pt x="14" y="414"/>
                </a:cubicBezTo>
                <a:cubicBezTo>
                  <a:pt x="110" y="414"/>
                  <a:pt x="110" y="414"/>
                  <a:pt x="110" y="414"/>
                </a:cubicBezTo>
                <a:cubicBezTo>
                  <a:pt x="117" y="414"/>
                  <a:pt x="122" y="409"/>
                  <a:pt x="123" y="402"/>
                </a:cubicBezTo>
                <a:cubicBezTo>
                  <a:pt x="140" y="293"/>
                  <a:pt x="140" y="293"/>
                  <a:pt x="140" y="293"/>
                </a:cubicBezTo>
                <a:cubicBezTo>
                  <a:pt x="141" y="289"/>
                  <a:pt x="140" y="286"/>
                  <a:pt x="137" y="283"/>
                </a:cubicBezTo>
                <a:cubicBezTo>
                  <a:pt x="135" y="280"/>
                  <a:pt x="131" y="278"/>
                  <a:pt x="127" y="278"/>
                </a:cubicBezTo>
                <a:cubicBezTo>
                  <a:pt x="127" y="278"/>
                  <a:pt x="116" y="278"/>
                  <a:pt x="105" y="278"/>
                </a:cubicBezTo>
                <a:cubicBezTo>
                  <a:pt x="108" y="257"/>
                  <a:pt x="118" y="197"/>
                  <a:pt x="120" y="181"/>
                </a:cubicBezTo>
                <a:cubicBezTo>
                  <a:pt x="124" y="181"/>
                  <a:pt x="129" y="181"/>
                  <a:pt x="129" y="181"/>
                </a:cubicBezTo>
                <a:cubicBezTo>
                  <a:pt x="135" y="181"/>
                  <a:pt x="140" y="177"/>
                  <a:pt x="142" y="172"/>
                </a:cubicBezTo>
                <a:cubicBezTo>
                  <a:pt x="142" y="172"/>
                  <a:pt x="144" y="165"/>
                  <a:pt x="146" y="158"/>
                </a:cubicBezTo>
                <a:cubicBezTo>
                  <a:pt x="157" y="158"/>
                  <a:pt x="176" y="158"/>
                  <a:pt x="192" y="158"/>
                </a:cubicBezTo>
                <a:cubicBezTo>
                  <a:pt x="188" y="185"/>
                  <a:pt x="156" y="398"/>
                  <a:pt x="156" y="398"/>
                </a:cubicBezTo>
                <a:cubicBezTo>
                  <a:pt x="156" y="399"/>
                  <a:pt x="155" y="400"/>
                  <a:pt x="155" y="400"/>
                </a:cubicBezTo>
                <a:cubicBezTo>
                  <a:pt x="155" y="403"/>
                  <a:pt x="157" y="407"/>
                  <a:pt x="159" y="409"/>
                </a:cubicBezTo>
                <a:cubicBezTo>
                  <a:pt x="161" y="412"/>
                  <a:pt x="165" y="414"/>
                  <a:pt x="169" y="414"/>
                </a:cubicBezTo>
                <a:cubicBezTo>
                  <a:pt x="299" y="414"/>
                  <a:pt x="299" y="414"/>
                  <a:pt x="299" y="414"/>
                </a:cubicBezTo>
                <a:cubicBezTo>
                  <a:pt x="303" y="414"/>
                  <a:pt x="306" y="412"/>
                  <a:pt x="309" y="409"/>
                </a:cubicBezTo>
                <a:cubicBezTo>
                  <a:pt x="311" y="407"/>
                  <a:pt x="312" y="403"/>
                  <a:pt x="312" y="400"/>
                </a:cubicBezTo>
                <a:cubicBezTo>
                  <a:pt x="312" y="400"/>
                  <a:pt x="312" y="399"/>
                  <a:pt x="312" y="398"/>
                </a:cubicBezTo>
                <a:cubicBezTo>
                  <a:pt x="312" y="398"/>
                  <a:pt x="280" y="185"/>
                  <a:pt x="276" y="158"/>
                </a:cubicBezTo>
                <a:cubicBezTo>
                  <a:pt x="296" y="158"/>
                  <a:pt x="339" y="158"/>
                  <a:pt x="357" y="158"/>
                </a:cubicBezTo>
                <a:cubicBezTo>
                  <a:pt x="357" y="179"/>
                  <a:pt x="357" y="262"/>
                  <a:pt x="357" y="262"/>
                </a:cubicBezTo>
                <a:cubicBezTo>
                  <a:pt x="357" y="269"/>
                  <a:pt x="363" y="275"/>
                  <a:pt x="370" y="275"/>
                </a:cubicBezTo>
                <a:cubicBezTo>
                  <a:pt x="416" y="275"/>
                  <a:pt x="416" y="275"/>
                  <a:pt x="416" y="275"/>
                </a:cubicBezTo>
                <a:cubicBezTo>
                  <a:pt x="422" y="275"/>
                  <a:pt x="427" y="271"/>
                  <a:pt x="429" y="266"/>
                </a:cubicBezTo>
                <a:cubicBezTo>
                  <a:pt x="430" y="262"/>
                  <a:pt x="460" y="174"/>
                  <a:pt x="460" y="135"/>
                </a:cubicBezTo>
                <a:cubicBezTo>
                  <a:pt x="460" y="116"/>
                  <a:pt x="458" y="90"/>
                  <a:pt x="456" y="69"/>
                </a:cubicBezTo>
                <a:cubicBezTo>
                  <a:pt x="452" y="33"/>
                  <a:pt x="446" y="23"/>
                  <a:pt x="438" y="19"/>
                </a:cubicBezTo>
                <a:cubicBezTo>
                  <a:pt x="433" y="17"/>
                  <a:pt x="394" y="0"/>
                  <a:pt x="362" y="24"/>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 name="Freeform 151"/>
          <p:cNvSpPr>
            <a:spLocks/>
          </p:cNvSpPr>
          <p:nvPr userDrawn="1"/>
        </p:nvSpPr>
        <p:spPr bwMode="auto">
          <a:xfrm>
            <a:off x="902595" y="873028"/>
            <a:ext cx="288206" cy="386954"/>
          </a:xfrm>
          <a:custGeom>
            <a:avLst/>
            <a:gdLst/>
            <a:ahLst/>
            <a:cxnLst>
              <a:cxn ang="0">
                <a:pos x="8" y="21"/>
              </a:cxn>
              <a:cxn ang="0">
                <a:pos x="0" y="48"/>
              </a:cxn>
              <a:cxn ang="0">
                <a:pos x="4" y="67"/>
              </a:cxn>
              <a:cxn ang="0">
                <a:pos x="31" y="89"/>
              </a:cxn>
              <a:cxn ang="0">
                <a:pos x="31" y="433"/>
              </a:cxn>
              <a:cxn ang="0">
                <a:pos x="38" y="445"/>
              </a:cxn>
              <a:cxn ang="0">
                <a:pos x="89" y="444"/>
              </a:cxn>
              <a:cxn ang="0">
                <a:pos x="95" y="433"/>
              </a:cxn>
              <a:cxn ang="0">
                <a:pos x="95" y="257"/>
              </a:cxn>
              <a:cxn ang="0">
                <a:pos x="133" y="239"/>
              </a:cxn>
              <a:cxn ang="0">
                <a:pos x="210" y="252"/>
              </a:cxn>
              <a:cxn ang="0">
                <a:pos x="294" y="276"/>
              </a:cxn>
              <a:cxn ang="0">
                <a:pos x="334" y="262"/>
              </a:cxn>
              <a:cxn ang="0">
                <a:pos x="341" y="251"/>
              </a:cxn>
              <a:cxn ang="0">
                <a:pos x="341" y="94"/>
              </a:cxn>
              <a:cxn ang="0">
                <a:pos x="334" y="83"/>
              </a:cxn>
              <a:cxn ang="0">
                <a:pos x="320" y="83"/>
              </a:cxn>
              <a:cxn ang="0">
                <a:pos x="239" y="90"/>
              </a:cxn>
              <a:cxn ang="0">
                <a:pos x="238" y="89"/>
              </a:cxn>
              <a:cxn ang="0">
                <a:pos x="127" y="61"/>
              </a:cxn>
              <a:cxn ang="0">
                <a:pos x="74" y="85"/>
              </a:cxn>
              <a:cxn ang="0">
                <a:pos x="73" y="85"/>
              </a:cxn>
              <a:cxn ang="0">
                <a:pos x="74" y="85"/>
              </a:cxn>
              <a:cxn ang="0">
                <a:pos x="72" y="86"/>
              </a:cxn>
              <a:cxn ang="0">
                <a:pos x="68" y="96"/>
              </a:cxn>
              <a:cxn ang="0">
                <a:pos x="68" y="97"/>
              </a:cxn>
              <a:cxn ang="0">
                <a:pos x="68" y="202"/>
              </a:cxn>
              <a:cxn ang="0">
                <a:pos x="81" y="216"/>
              </a:cxn>
              <a:cxn ang="0">
                <a:pos x="81" y="216"/>
              </a:cxn>
              <a:cxn ang="0">
                <a:pos x="95" y="202"/>
              </a:cxn>
              <a:cxn ang="0">
                <a:pos x="95" y="103"/>
              </a:cxn>
              <a:cxn ang="0">
                <a:pos x="219" y="109"/>
              </a:cxn>
              <a:cxn ang="0">
                <a:pos x="294" y="124"/>
              </a:cxn>
              <a:cxn ang="0">
                <a:pos x="314" y="117"/>
              </a:cxn>
              <a:cxn ang="0">
                <a:pos x="314" y="242"/>
              </a:cxn>
              <a:cxn ang="0">
                <a:pos x="228" y="232"/>
              </a:cxn>
              <a:cxn ang="0">
                <a:pos x="124" y="214"/>
              </a:cxn>
              <a:cxn ang="0">
                <a:pos x="73" y="240"/>
              </a:cxn>
              <a:cxn ang="0">
                <a:pos x="68" y="251"/>
              </a:cxn>
              <a:cxn ang="0">
                <a:pos x="68" y="424"/>
              </a:cxn>
              <a:cxn ang="0">
                <a:pos x="57" y="424"/>
              </a:cxn>
              <a:cxn ang="0">
                <a:pos x="57" y="78"/>
              </a:cxn>
              <a:cxn ang="0">
                <a:pos x="46" y="65"/>
              </a:cxn>
              <a:cxn ang="0">
                <a:pos x="28" y="55"/>
              </a:cxn>
              <a:cxn ang="0">
                <a:pos x="27" y="48"/>
              </a:cxn>
              <a:cxn ang="0">
                <a:pos x="30" y="35"/>
              </a:cxn>
              <a:cxn ang="0">
                <a:pos x="46" y="28"/>
              </a:cxn>
              <a:cxn ang="0">
                <a:pos x="62" y="36"/>
              </a:cxn>
              <a:cxn ang="0">
                <a:pos x="63" y="50"/>
              </a:cxn>
              <a:cxn ang="0">
                <a:pos x="69" y="68"/>
              </a:cxn>
              <a:cxn ang="0">
                <a:pos x="87" y="62"/>
              </a:cxn>
              <a:cxn ang="0">
                <a:pos x="86" y="22"/>
              </a:cxn>
              <a:cxn ang="0">
                <a:pos x="47" y="1"/>
              </a:cxn>
              <a:cxn ang="0">
                <a:pos x="8" y="21"/>
              </a:cxn>
            </a:cxnLst>
            <a:rect l="0" t="0" r="r" b="b"/>
            <a:pathLst>
              <a:path w="341" h="457">
                <a:moveTo>
                  <a:pt x="8" y="21"/>
                </a:moveTo>
                <a:cubicBezTo>
                  <a:pt x="3" y="29"/>
                  <a:pt x="0" y="38"/>
                  <a:pt x="0" y="48"/>
                </a:cubicBezTo>
                <a:cubicBezTo>
                  <a:pt x="0" y="55"/>
                  <a:pt x="1" y="61"/>
                  <a:pt x="4" y="67"/>
                </a:cubicBezTo>
                <a:cubicBezTo>
                  <a:pt x="11" y="80"/>
                  <a:pt x="22" y="86"/>
                  <a:pt x="31" y="89"/>
                </a:cubicBezTo>
                <a:cubicBezTo>
                  <a:pt x="31" y="109"/>
                  <a:pt x="31" y="433"/>
                  <a:pt x="31" y="433"/>
                </a:cubicBezTo>
                <a:cubicBezTo>
                  <a:pt x="31" y="438"/>
                  <a:pt x="33" y="442"/>
                  <a:pt x="38" y="445"/>
                </a:cubicBezTo>
                <a:cubicBezTo>
                  <a:pt x="60" y="457"/>
                  <a:pt x="81" y="450"/>
                  <a:pt x="89" y="444"/>
                </a:cubicBezTo>
                <a:cubicBezTo>
                  <a:pt x="92" y="441"/>
                  <a:pt x="95" y="437"/>
                  <a:pt x="95" y="433"/>
                </a:cubicBezTo>
                <a:cubicBezTo>
                  <a:pt x="95" y="433"/>
                  <a:pt x="95" y="270"/>
                  <a:pt x="95" y="257"/>
                </a:cubicBezTo>
                <a:cubicBezTo>
                  <a:pt x="102" y="253"/>
                  <a:pt x="116" y="244"/>
                  <a:pt x="133" y="239"/>
                </a:cubicBezTo>
                <a:cubicBezTo>
                  <a:pt x="163" y="229"/>
                  <a:pt x="190" y="233"/>
                  <a:pt x="210" y="252"/>
                </a:cubicBezTo>
                <a:cubicBezTo>
                  <a:pt x="233" y="273"/>
                  <a:pt x="262" y="281"/>
                  <a:pt x="294" y="276"/>
                </a:cubicBezTo>
                <a:cubicBezTo>
                  <a:pt x="317" y="272"/>
                  <a:pt x="334" y="263"/>
                  <a:pt x="334" y="262"/>
                </a:cubicBezTo>
                <a:cubicBezTo>
                  <a:pt x="338" y="260"/>
                  <a:pt x="341" y="255"/>
                  <a:pt x="341" y="251"/>
                </a:cubicBezTo>
                <a:cubicBezTo>
                  <a:pt x="341" y="94"/>
                  <a:pt x="341" y="94"/>
                  <a:pt x="341" y="94"/>
                </a:cubicBezTo>
                <a:cubicBezTo>
                  <a:pt x="341" y="89"/>
                  <a:pt x="338" y="85"/>
                  <a:pt x="334" y="83"/>
                </a:cubicBezTo>
                <a:cubicBezTo>
                  <a:pt x="330" y="80"/>
                  <a:pt x="324" y="80"/>
                  <a:pt x="320" y="83"/>
                </a:cubicBezTo>
                <a:cubicBezTo>
                  <a:pt x="320" y="84"/>
                  <a:pt x="264" y="121"/>
                  <a:pt x="239" y="90"/>
                </a:cubicBezTo>
                <a:cubicBezTo>
                  <a:pt x="238" y="90"/>
                  <a:pt x="238" y="90"/>
                  <a:pt x="238" y="89"/>
                </a:cubicBezTo>
                <a:cubicBezTo>
                  <a:pt x="207" y="60"/>
                  <a:pt x="168" y="51"/>
                  <a:pt x="127" y="61"/>
                </a:cubicBezTo>
                <a:cubicBezTo>
                  <a:pt x="100" y="67"/>
                  <a:pt x="80" y="81"/>
                  <a:pt x="74" y="85"/>
                </a:cubicBezTo>
                <a:cubicBezTo>
                  <a:pt x="73" y="85"/>
                  <a:pt x="73" y="85"/>
                  <a:pt x="73" y="85"/>
                </a:cubicBezTo>
                <a:cubicBezTo>
                  <a:pt x="73" y="85"/>
                  <a:pt x="73" y="85"/>
                  <a:pt x="74" y="85"/>
                </a:cubicBezTo>
                <a:cubicBezTo>
                  <a:pt x="73" y="86"/>
                  <a:pt x="72" y="86"/>
                  <a:pt x="72" y="86"/>
                </a:cubicBezTo>
                <a:cubicBezTo>
                  <a:pt x="69" y="89"/>
                  <a:pt x="68" y="92"/>
                  <a:pt x="68" y="96"/>
                </a:cubicBezTo>
                <a:cubicBezTo>
                  <a:pt x="68" y="96"/>
                  <a:pt x="68" y="97"/>
                  <a:pt x="68" y="97"/>
                </a:cubicBezTo>
                <a:cubicBezTo>
                  <a:pt x="68" y="101"/>
                  <a:pt x="68" y="202"/>
                  <a:pt x="68" y="202"/>
                </a:cubicBezTo>
                <a:cubicBezTo>
                  <a:pt x="68" y="210"/>
                  <a:pt x="74" y="216"/>
                  <a:pt x="81" y="216"/>
                </a:cubicBezTo>
                <a:cubicBezTo>
                  <a:pt x="81" y="216"/>
                  <a:pt x="81" y="216"/>
                  <a:pt x="81" y="216"/>
                </a:cubicBezTo>
                <a:cubicBezTo>
                  <a:pt x="89" y="216"/>
                  <a:pt x="95" y="210"/>
                  <a:pt x="95" y="202"/>
                </a:cubicBezTo>
                <a:cubicBezTo>
                  <a:pt x="95" y="202"/>
                  <a:pt x="95" y="115"/>
                  <a:pt x="95" y="103"/>
                </a:cubicBezTo>
                <a:cubicBezTo>
                  <a:pt x="112" y="92"/>
                  <a:pt x="170" y="63"/>
                  <a:pt x="219" y="109"/>
                </a:cubicBezTo>
                <a:cubicBezTo>
                  <a:pt x="232" y="123"/>
                  <a:pt x="254" y="136"/>
                  <a:pt x="294" y="124"/>
                </a:cubicBezTo>
                <a:cubicBezTo>
                  <a:pt x="302" y="122"/>
                  <a:pt x="308" y="119"/>
                  <a:pt x="314" y="117"/>
                </a:cubicBezTo>
                <a:cubicBezTo>
                  <a:pt x="314" y="148"/>
                  <a:pt x="314" y="230"/>
                  <a:pt x="314" y="242"/>
                </a:cubicBezTo>
                <a:cubicBezTo>
                  <a:pt x="299" y="249"/>
                  <a:pt x="260" y="261"/>
                  <a:pt x="228" y="232"/>
                </a:cubicBezTo>
                <a:cubicBezTo>
                  <a:pt x="200" y="207"/>
                  <a:pt x="164" y="200"/>
                  <a:pt x="124" y="214"/>
                </a:cubicBezTo>
                <a:cubicBezTo>
                  <a:pt x="95" y="223"/>
                  <a:pt x="74" y="239"/>
                  <a:pt x="73" y="240"/>
                </a:cubicBezTo>
                <a:cubicBezTo>
                  <a:pt x="70" y="243"/>
                  <a:pt x="68" y="246"/>
                  <a:pt x="68" y="251"/>
                </a:cubicBezTo>
                <a:cubicBezTo>
                  <a:pt x="68" y="251"/>
                  <a:pt x="68" y="408"/>
                  <a:pt x="68" y="424"/>
                </a:cubicBezTo>
                <a:cubicBezTo>
                  <a:pt x="65" y="425"/>
                  <a:pt x="62" y="425"/>
                  <a:pt x="57" y="424"/>
                </a:cubicBezTo>
                <a:cubicBezTo>
                  <a:pt x="57" y="407"/>
                  <a:pt x="57" y="78"/>
                  <a:pt x="57" y="78"/>
                </a:cubicBezTo>
                <a:cubicBezTo>
                  <a:pt x="57" y="71"/>
                  <a:pt x="52" y="66"/>
                  <a:pt x="46" y="65"/>
                </a:cubicBezTo>
                <a:cubicBezTo>
                  <a:pt x="45" y="65"/>
                  <a:pt x="32" y="63"/>
                  <a:pt x="28" y="55"/>
                </a:cubicBezTo>
                <a:cubicBezTo>
                  <a:pt x="27" y="53"/>
                  <a:pt x="27" y="51"/>
                  <a:pt x="27" y="48"/>
                </a:cubicBezTo>
                <a:cubicBezTo>
                  <a:pt x="27" y="44"/>
                  <a:pt x="28" y="39"/>
                  <a:pt x="30" y="35"/>
                </a:cubicBezTo>
                <a:cubicBezTo>
                  <a:pt x="34" y="30"/>
                  <a:pt x="39" y="28"/>
                  <a:pt x="46" y="28"/>
                </a:cubicBezTo>
                <a:cubicBezTo>
                  <a:pt x="54" y="28"/>
                  <a:pt x="60" y="31"/>
                  <a:pt x="62" y="36"/>
                </a:cubicBezTo>
                <a:cubicBezTo>
                  <a:pt x="65" y="41"/>
                  <a:pt x="65" y="47"/>
                  <a:pt x="63" y="50"/>
                </a:cubicBezTo>
                <a:cubicBezTo>
                  <a:pt x="60" y="57"/>
                  <a:pt x="63" y="65"/>
                  <a:pt x="69" y="68"/>
                </a:cubicBezTo>
                <a:cubicBezTo>
                  <a:pt x="76" y="71"/>
                  <a:pt x="84" y="69"/>
                  <a:pt x="87" y="62"/>
                </a:cubicBezTo>
                <a:cubicBezTo>
                  <a:pt x="93" y="50"/>
                  <a:pt x="92" y="34"/>
                  <a:pt x="86" y="22"/>
                </a:cubicBezTo>
                <a:cubicBezTo>
                  <a:pt x="78" y="10"/>
                  <a:pt x="65" y="2"/>
                  <a:pt x="47" y="1"/>
                </a:cubicBezTo>
                <a:cubicBezTo>
                  <a:pt x="31" y="0"/>
                  <a:pt x="16" y="8"/>
                  <a:pt x="8" y="21"/>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 name="Freeform 183"/>
          <p:cNvSpPr>
            <a:spLocks/>
          </p:cNvSpPr>
          <p:nvPr userDrawn="1"/>
        </p:nvSpPr>
        <p:spPr bwMode="auto">
          <a:xfrm>
            <a:off x="854962" y="1306044"/>
            <a:ext cx="383481" cy="394097"/>
          </a:xfrm>
          <a:custGeom>
            <a:avLst/>
            <a:gdLst/>
            <a:ahLst/>
            <a:cxnLst>
              <a:cxn ang="0">
                <a:pos x="58" y="463"/>
              </a:cxn>
              <a:cxn ang="0">
                <a:pos x="54" y="452"/>
              </a:cxn>
              <a:cxn ang="0">
                <a:pos x="54" y="148"/>
              </a:cxn>
              <a:cxn ang="0">
                <a:pos x="4" y="144"/>
              </a:cxn>
              <a:cxn ang="0">
                <a:pos x="0" y="134"/>
              </a:cxn>
              <a:cxn ang="0">
                <a:pos x="0" y="71"/>
              </a:cxn>
              <a:cxn ang="0">
                <a:pos x="4" y="61"/>
              </a:cxn>
              <a:cxn ang="0">
                <a:pos x="14" y="57"/>
              </a:cxn>
              <a:cxn ang="0">
                <a:pos x="54" y="14"/>
              </a:cxn>
              <a:cxn ang="0">
                <a:pos x="58" y="4"/>
              </a:cxn>
              <a:cxn ang="0">
                <a:pos x="68" y="0"/>
              </a:cxn>
              <a:cxn ang="0">
                <a:pos x="143" y="14"/>
              </a:cxn>
              <a:cxn ang="0">
                <a:pos x="143" y="57"/>
              </a:cxn>
              <a:cxn ang="0">
                <a:pos x="454" y="71"/>
              </a:cxn>
              <a:cxn ang="0">
                <a:pos x="454" y="133"/>
              </a:cxn>
              <a:cxn ang="0">
                <a:pos x="450" y="143"/>
              </a:cxn>
              <a:cxn ang="0">
                <a:pos x="440" y="147"/>
              </a:cxn>
              <a:cxn ang="0">
                <a:pos x="142" y="157"/>
              </a:cxn>
              <a:cxn ang="0">
                <a:pos x="398" y="161"/>
              </a:cxn>
              <a:cxn ang="0">
                <a:pos x="402" y="171"/>
              </a:cxn>
              <a:cxn ang="0">
                <a:pos x="402" y="325"/>
              </a:cxn>
              <a:cxn ang="0">
                <a:pos x="398" y="335"/>
              </a:cxn>
              <a:cxn ang="0">
                <a:pos x="388" y="339"/>
              </a:cxn>
              <a:cxn ang="0">
                <a:pos x="119" y="335"/>
              </a:cxn>
              <a:cxn ang="0">
                <a:pos x="115" y="325"/>
              </a:cxn>
              <a:cxn ang="0">
                <a:pos x="115" y="219"/>
              </a:cxn>
              <a:cxn ang="0">
                <a:pos x="129" y="205"/>
              </a:cxn>
              <a:cxn ang="0">
                <a:pos x="143" y="219"/>
              </a:cxn>
              <a:cxn ang="0">
                <a:pos x="373" y="310"/>
              </a:cxn>
              <a:cxn ang="0">
                <a:pos x="128" y="185"/>
              </a:cxn>
              <a:cxn ang="0">
                <a:pos x="118" y="181"/>
              </a:cxn>
              <a:cxn ang="0">
                <a:pos x="113" y="171"/>
              </a:cxn>
              <a:cxn ang="0">
                <a:pos x="118" y="123"/>
              </a:cxn>
              <a:cxn ang="0">
                <a:pos x="128" y="119"/>
              </a:cxn>
              <a:cxn ang="0">
                <a:pos x="426" y="119"/>
              </a:cxn>
              <a:cxn ang="0">
                <a:pos x="129" y="85"/>
              </a:cxn>
              <a:cxn ang="0">
                <a:pos x="114" y="71"/>
              </a:cxn>
              <a:cxn ang="0">
                <a:pos x="82" y="28"/>
              </a:cxn>
              <a:cxn ang="0">
                <a:pos x="78" y="81"/>
              </a:cxn>
              <a:cxn ang="0">
                <a:pos x="68" y="85"/>
              </a:cxn>
              <a:cxn ang="0">
                <a:pos x="28" y="85"/>
              </a:cxn>
              <a:cxn ang="0">
                <a:pos x="68" y="119"/>
              </a:cxn>
              <a:cxn ang="0">
                <a:pos x="78" y="123"/>
              </a:cxn>
              <a:cxn ang="0">
                <a:pos x="82" y="134"/>
              </a:cxn>
              <a:cxn ang="0">
                <a:pos x="114" y="438"/>
              </a:cxn>
              <a:cxn ang="0">
                <a:pos x="129" y="357"/>
              </a:cxn>
              <a:cxn ang="0">
                <a:pos x="143" y="372"/>
              </a:cxn>
              <a:cxn ang="0">
                <a:pos x="143" y="452"/>
              </a:cxn>
              <a:cxn ang="0">
                <a:pos x="139" y="463"/>
              </a:cxn>
              <a:cxn ang="0">
                <a:pos x="129" y="467"/>
              </a:cxn>
            </a:cxnLst>
            <a:rect l="0" t="0" r="r" b="b"/>
            <a:pathLst>
              <a:path w="454" h="467">
                <a:moveTo>
                  <a:pt x="68" y="467"/>
                </a:moveTo>
                <a:cubicBezTo>
                  <a:pt x="64" y="467"/>
                  <a:pt x="60" y="465"/>
                  <a:pt x="58" y="463"/>
                </a:cubicBezTo>
                <a:cubicBezTo>
                  <a:pt x="58" y="463"/>
                  <a:pt x="58" y="463"/>
                  <a:pt x="58" y="463"/>
                </a:cubicBezTo>
                <a:cubicBezTo>
                  <a:pt x="55" y="460"/>
                  <a:pt x="54" y="456"/>
                  <a:pt x="54" y="452"/>
                </a:cubicBezTo>
                <a:cubicBezTo>
                  <a:pt x="54" y="452"/>
                  <a:pt x="54" y="452"/>
                  <a:pt x="54" y="452"/>
                </a:cubicBezTo>
                <a:cubicBezTo>
                  <a:pt x="54" y="148"/>
                  <a:pt x="54" y="148"/>
                  <a:pt x="54" y="148"/>
                </a:cubicBezTo>
                <a:cubicBezTo>
                  <a:pt x="14" y="148"/>
                  <a:pt x="14" y="148"/>
                  <a:pt x="14" y="148"/>
                </a:cubicBezTo>
                <a:cubicBezTo>
                  <a:pt x="10" y="148"/>
                  <a:pt x="7" y="146"/>
                  <a:pt x="4" y="144"/>
                </a:cubicBezTo>
                <a:cubicBezTo>
                  <a:pt x="4" y="144"/>
                  <a:pt x="4" y="144"/>
                  <a:pt x="4" y="144"/>
                </a:cubicBezTo>
                <a:cubicBezTo>
                  <a:pt x="1" y="141"/>
                  <a:pt x="0" y="137"/>
                  <a:pt x="0" y="134"/>
                </a:cubicBezTo>
                <a:cubicBezTo>
                  <a:pt x="0" y="134"/>
                  <a:pt x="0" y="134"/>
                  <a:pt x="0" y="134"/>
                </a:cubicBezTo>
                <a:cubicBezTo>
                  <a:pt x="0" y="71"/>
                  <a:pt x="0" y="71"/>
                  <a:pt x="0" y="71"/>
                </a:cubicBezTo>
                <a:cubicBezTo>
                  <a:pt x="0" y="67"/>
                  <a:pt x="1" y="64"/>
                  <a:pt x="4" y="61"/>
                </a:cubicBezTo>
                <a:cubicBezTo>
                  <a:pt x="4" y="61"/>
                  <a:pt x="4" y="61"/>
                  <a:pt x="4" y="61"/>
                </a:cubicBezTo>
                <a:cubicBezTo>
                  <a:pt x="7" y="58"/>
                  <a:pt x="10" y="57"/>
                  <a:pt x="14" y="57"/>
                </a:cubicBezTo>
                <a:cubicBezTo>
                  <a:pt x="14" y="57"/>
                  <a:pt x="14" y="57"/>
                  <a:pt x="14" y="57"/>
                </a:cubicBezTo>
                <a:cubicBezTo>
                  <a:pt x="54" y="57"/>
                  <a:pt x="54" y="57"/>
                  <a:pt x="54" y="57"/>
                </a:cubicBezTo>
                <a:cubicBezTo>
                  <a:pt x="54" y="14"/>
                  <a:pt x="54" y="14"/>
                  <a:pt x="54" y="14"/>
                </a:cubicBezTo>
                <a:cubicBezTo>
                  <a:pt x="54" y="10"/>
                  <a:pt x="55" y="7"/>
                  <a:pt x="58" y="4"/>
                </a:cubicBezTo>
                <a:cubicBezTo>
                  <a:pt x="58" y="4"/>
                  <a:pt x="58" y="4"/>
                  <a:pt x="58" y="4"/>
                </a:cubicBezTo>
                <a:cubicBezTo>
                  <a:pt x="61" y="2"/>
                  <a:pt x="64" y="0"/>
                  <a:pt x="68" y="0"/>
                </a:cubicBezTo>
                <a:cubicBezTo>
                  <a:pt x="68" y="0"/>
                  <a:pt x="68" y="0"/>
                  <a:pt x="68" y="0"/>
                </a:cubicBezTo>
                <a:cubicBezTo>
                  <a:pt x="129" y="0"/>
                  <a:pt x="129" y="0"/>
                  <a:pt x="129" y="0"/>
                </a:cubicBezTo>
                <a:cubicBezTo>
                  <a:pt x="136" y="0"/>
                  <a:pt x="143" y="6"/>
                  <a:pt x="143" y="14"/>
                </a:cubicBezTo>
                <a:cubicBezTo>
                  <a:pt x="143" y="14"/>
                  <a:pt x="143" y="14"/>
                  <a:pt x="143" y="14"/>
                </a:cubicBezTo>
                <a:cubicBezTo>
                  <a:pt x="143" y="57"/>
                  <a:pt x="143" y="57"/>
                  <a:pt x="143" y="57"/>
                </a:cubicBezTo>
                <a:cubicBezTo>
                  <a:pt x="440" y="57"/>
                  <a:pt x="440" y="57"/>
                  <a:pt x="440" y="57"/>
                </a:cubicBezTo>
                <a:cubicBezTo>
                  <a:pt x="448" y="57"/>
                  <a:pt x="454" y="63"/>
                  <a:pt x="454" y="71"/>
                </a:cubicBezTo>
                <a:cubicBezTo>
                  <a:pt x="454" y="71"/>
                  <a:pt x="454" y="71"/>
                  <a:pt x="454" y="71"/>
                </a:cubicBezTo>
                <a:cubicBezTo>
                  <a:pt x="454" y="133"/>
                  <a:pt x="454" y="133"/>
                  <a:pt x="454" y="133"/>
                </a:cubicBezTo>
                <a:cubicBezTo>
                  <a:pt x="454" y="137"/>
                  <a:pt x="453" y="140"/>
                  <a:pt x="450" y="143"/>
                </a:cubicBezTo>
                <a:cubicBezTo>
                  <a:pt x="450" y="143"/>
                  <a:pt x="450" y="143"/>
                  <a:pt x="450" y="143"/>
                </a:cubicBezTo>
                <a:cubicBezTo>
                  <a:pt x="448" y="146"/>
                  <a:pt x="444" y="147"/>
                  <a:pt x="440" y="147"/>
                </a:cubicBezTo>
                <a:cubicBezTo>
                  <a:pt x="440" y="147"/>
                  <a:pt x="440" y="147"/>
                  <a:pt x="440" y="147"/>
                </a:cubicBezTo>
                <a:cubicBezTo>
                  <a:pt x="142" y="147"/>
                  <a:pt x="142" y="147"/>
                  <a:pt x="142" y="147"/>
                </a:cubicBezTo>
                <a:cubicBezTo>
                  <a:pt x="142" y="157"/>
                  <a:pt x="142" y="157"/>
                  <a:pt x="142" y="157"/>
                </a:cubicBezTo>
                <a:cubicBezTo>
                  <a:pt x="388" y="157"/>
                  <a:pt x="388" y="157"/>
                  <a:pt x="388" y="157"/>
                </a:cubicBezTo>
                <a:cubicBezTo>
                  <a:pt x="391" y="157"/>
                  <a:pt x="395" y="158"/>
                  <a:pt x="398" y="161"/>
                </a:cubicBezTo>
                <a:cubicBezTo>
                  <a:pt x="398" y="161"/>
                  <a:pt x="398" y="161"/>
                  <a:pt x="398" y="161"/>
                </a:cubicBezTo>
                <a:cubicBezTo>
                  <a:pt x="400" y="164"/>
                  <a:pt x="402" y="167"/>
                  <a:pt x="402" y="171"/>
                </a:cubicBezTo>
                <a:cubicBezTo>
                  <a:pt x="402" y="171"/>
                  <a:pt x="402" y="171"/>
                  <a:pt x="402" y="171"/>
                </a:cubicBezTo>
                <a:cubicBezTo>
                  <a:pt x="402" y="325"/>
                  <a:pt x="402" y="325"/>
                  <a:pt x="402" y="325"/>
                </a:cubicBezTo>
                <a:cubicBezTo>
                  <a:pt x="402" y="328"/>
                  <a:pt x="400" y="332"/>
                  <a:pt x="398" y="335"/>
                </a:cubicBezTo>
                <a:cubicBezTo>
                  <a:pt x="398" y="335"/>
                  <a:pt x="398" y="335"/>
                  <a:pt x="398" y="335"/>
                </a:cubicBezTo>
                <a:cubicBezTo>
                  <a:pt x="395" y="337"/>
                  <a:pt x="391" y="339"/>
                  <a:pt x="388" y="339"/>
                </a:cubicBezTo>
                <a:cubicBezTo>
                  <a:pt x="388" y="339"/>
                  <a:pt x="388" y="339"/>
                  <a:pt x="388" y="339"/>
                </a:cubicBezTo>
                <a:cubicBezTo>
                  <a:pt x="129" y="339"/>
                  <a:pt x="129" y="339"/>
                  <a:pt x="129" y="339"/>
                </a:cubicBezTo>
                <a:cubicBezTo>
                  <a:pt x="125" y="339"/>
                  <a:pt x="122" y="337"/>
                  <a:pt x="119" y="335"/>
                </a:cubicBezTo>
                <a:cubicBezTo>
                  <a:pt x="119" y="335"/>
                  <a:pt x="119" y="335"/>
                  <a:pt x="119" y="335"/>
                </a:cubicBezTo>
                <a:cubicBezTo>
                  <a:pt x="116" y="332"/>
                  <a:pt x="115" y="328"/>
                  <a:pt x="115" y="325"/>
                </a:cubicBezTo>
                <a:cubicBezTo>
                  <a:pt x="115" y="325"/>
                  <a:pt x="115" y="325"/>
                  <a:pt x="115" y="325"/>
                </a:cubicBezTo>
                <a:cubicBezTo>
                  <a:pt x="115" y="219"/>
                  <a:pt x="115" y="219"/>
                  <a:pt x="115" y="219"/>
                </a:cubicBezTo>
                <a:cubicBezTo>
                  <a:pt x="115" y="212"/>
                  <a:pt x="121" y="205"/>
                  <a:pt x="129" y="205"/>
                </a:cubicBezTo>
                <a:cubicBezTo>
                  <a:pt x="129" y="205"/>
                  <a:pt x="129" y="205"/>
                  <a:pt x="129" y="205"/>
                </a:cubicBezTo>
                <a:cubicBezTo>
                  <a:pt x="137" y="205"/>
                  <a:pt x="143" y="212"/>
                  <a:pt x="143" y="219"/>
                </a:cubicBezTo>
                <a:cubicBezTo>
                  <a:pt x="143" y="219"/>
                  <a:pt x="143" y="219"/>
                  <a:pt x="143" y="219"/>
                </a:cubicBezTo>
                <a:cubicBezTo>
                  <a:pt x="143" y="310"/>
                  <a:pt x="143" y="310"/>
                  <a:pt x="143" y="310"/>
                </a:cubicBezTo>
                <a:cubicBezTo>
                  <a:pt x="373" y="310"/>
                  <a:pt x="373" y="310"/>
                  <a:pt x="373" y="310"/>
                </a:cubicBezTo>
                <a:cubicBezTo>
                  <a:pt x="373" y="185"/>
                  <a:pt x="373" y="185"/>
                  <a:pt x="373" y="185"/>
                </a:cubicBezTo>
                <a:cubicBezTo>
                  <a:pt x="128" y="185"/>
                  <a:pt x="128" y="185"/>
                  <a:pt x="128" y="185"/>
                </a:cubicBezTo>
                <a:cubicBezTo>
                  <a:pt x="124" y="185"/>
                  <a:pt x="120" y="184"/>
                  <a:pt x="118" y="181"/>
                </a:cubicBezTo>
                <a:cubicBezTo>
                  <a:pt x="118" y="181"/>
                  <a:pt x="118" y="181"/>
                  <a:pt x="118" y="181"/>
                </a:cubicBezTo>
                <a:cubicBezTo>
                  <a:pt x="115" y="179"/>
                  <a:pt x="113" y="175"/>
                  <a:pt x="113" y="171"/>
                </a:cubicBezTo>
                <a:cubicBezTo>
                  <a:pt x="113" y="171"/>
                  <a:pt x="113" y="171"/>
                  <a:pt x="113" y="171"/>
                </a:cubicBezTo>
                <a:cubicBezTo>
                  <a:pt x="113" y="133"/>
                  <a:pt x="113" y="133"/>
                  <a:pt x="113" y="133"/>
                </a:cubicBezTo>
                <a:cubicBezTo>
                  <a:pt x="113" y="129"/>
                  <a:pt x="115" y="125"/>
                  <a:pt x="118" y="123"/>
                </a:cubicBezTo>
                <a:cubicBezTo>
                  <a:pt x="118" y="123"/>
                  <a:pt x="118" y="123"/>
                  <a:pt x="118" y="123"/>
                </a:cubicBezTo>
                <a:cubicBezTo>
                  <a:pt x="120" y="120"/>
                  <a:pt x="124" y="119"/>
                  <a:pt x="128" y="119"/>
                </a:cubicBezTo>
                <a:cubicBezTo>
                  <a:pt x="128" y="119"/>
                  <a:pt x="128" y="119"/>
                  <a:pt x="128" y="119"/>
                </a:cubicBezTo>
                <a:cubicBezTo>
                  <a:pt x="426" y="119"/>
                  <a:pt x="426" y="119"/>
                  <a:pt x="426" y="119"/>
                </a:cubicBezTo>
                <a:cubicBezTo>
                  <a:pt x="426" y="85"/>
                  <a:pt x="426" y="85"/>
                  <a:pt x="426" y="85"/>
                </a:cubicBezTo>
                <a:cubicBezTo>
                  <a:pt x="129" y="85"/>
                  <a:pt x="129" y="85"/>
                  <a:pt x="129" y="85"/>
                </a:cubicBezTo>
                <a:cubicBezTo>
                  <a:pt x="121" y="85"/>
                  <a:pt x="114" y="79"/>
                  <a:pt x="114" y="71"/>
                </a:cubicBezTo>
                <a:cubicBezTo>
                  <a:pt x="114" y="71"/>
                  <a:pt x="114" y="71"/>
                  <a:pt x="114" y="71"/>
                </a:cubicBezTo>
                <a:cubicBezTo>
                  <a:pt x="114" y="28"/>
                  <a:pt x="114" y="28"/>
                  <a:pt x="114" y="28"/>
                </a:cubicBezTo>
                <a:cubicBezTo>
                  <a:pt x="82" y="28"/>
                  <a:pt x="82" y="28"/>
                  <a:pt x="82" y="28"/>
                </a:cubicBezTo>
                <a:cubicBezTo>
                  <a:pt x="82" y="71"/>
                  <a:pt x="82" y="71"/>
                  <a:pt x="82" y="71"/>
                </a:cubicBezTo>
                <a:cubicBezTo>
                  <a:pt x="82" y="75"/>
                  <a:pt x="81" y="78"/>
                  <a:pt x="78" y="81"/>
                </a:cubicBezTo>
                <a:cubicBezTo>
                  <a:pt x="78" y="81"/>
                  <a:pt x="78" y="81"/>
                  <a:pt x="78" y="81"/>
                </a:cubicBezTo>
                <a:cubicBezTo>
                  <a:pt x="75" y="84"/>
                  <a:pt x="72" y="85"/>
                  <a:pt x="68" y="85"/>
                </a:cubicBezTo>
                <a:cubicBezTo>
                  <a:pt x="68" y="85"/>
                  <a:pt x="68" y="85"/>
                  <a:pt x="68" y="85"/>
                </a:cubicBezTo>
                <a:cubicBezTo>
                  <a:pt x="28" y="85"/>
                  <a:pt x="28" y="85"/>
                  <a:pt x="28" y="85"/>
                </a:cubicBezTo>
                <a:cubicBezTo>
                  <a:pt x="28" y="119"/>
                  <a:pt x="28" y="119"/>
                  <a:pt x="28" y="119"/>
                </a:cubicBezTo>
                <a:cubicBezTo>
                  <a:pt x="68" y="119"/>
                  <a:pt x="68" y="119"/>
                  <a:pt x="68" y="119"/>
                </a:cubicBezTo>
                <a:cubicBezTo>
                  <a:pt x="72" y="119"/>
                  <a:pt x="75" y="121"/>
                  <a:pt x="78" y="123"/>
                </a:cubicBezTo>
                <a:cubicBezTo>
                  <a:pt x="78" y="123"/>
                  <a:pt x="78" y="123"/>
                  <a:pt x="78" y="123"/>
                </a:cubicBezTo>
                <a:cubicBezTo>
                  <a:pt x="81" y="126"/>
                  <a:pt x="82" y="130"/>
                  <a:pt x="82" y="134"/>
                </a:cubicBezTo>
                <a:cubicBezTo>
                  <a:pt x="82" y="134"/>
                  <a:pt x="82" y="134"/>
                  <a:pt x="82" y="134"/>
                </a:cubicBezTo>
                <a:cubicBezTo>
                  <a:pt x="82" y="438"/>
                  <a:pt x="82" y="438"/>
                  <a:pt x="82" y="438"/>
                </a:cubicBezTo>
                <a:cubicBezTo>
                  <a:pt x="114" y="438"/>
                  <a:pt x="114" y="438"/>
                  <a:pt x="114" y="438"/>
                </a:cubicBezTo>
                <a:cubicBezTo>
                  <a:pt x="114" y="372"/>
                  <a:pt x="114" y="372"/>
                  <a:pt x="114" y="372"/>
                </a:cubicBezTo>
                <a:cubicBezTo>
                  <a:pt x="114" y="364"/>
                  <a:pt x="121" y="357"/>
                  <a:pt x="129" y="357"/>
                </a:cubicBezTo>
                <a:cubicBezTo>
                  <a:pt x="129" y="357"/>
                  <a:pt x="129" y="357"/>
                  <a:pt x="129" y="357"/>
                </a:cubicBezTo>
                <a:cubicBezTo>
                  <a:pt x="136" y="357"/>
                  <a:pt x="143" y="364"/>
                  <a:pt x="143" y="372"/>
                </a:cubicBezTo>
                <a:cubicBezTo>
                  <a:pt x="143" y="372"/>
                  <a:pt x="143" y="372"/>
                  <a:pt x="143" y="372"/>
                </a:cubicBezTo>
                <a:cubicBezTo>
                  <a:pt x="143" y="452"/>
                  <a:pt x="143" y="452"/>
                  <a:pt x="143" y="452"/>
                </a:cubicBezTo>
                <a:cubicBezTo>
                  <a:pt x="143" y="456"/>
                  <a:pt x="141" y="460"/>
                  <a:pt x="139" y="463"/>
                </a:cubicBezTo>
                <a:cubicBezTo>
                  <a:pt x="139" y="463"/>
                  <a:pt x="139" y="463"/>
                  <a:pt x="139" y="463"/>
                </a:cubicBezTo>
                <a:cubicBezTo>
                  <a:pt x="136" y="465"/>
                  <a:pt x="132" y="467"/>
                  <a:pt x="129" y="467"/>
                </a:cubicBezTo>
                <a:cubicBezTo>
                  <a:pt x="129" y="467"/>
                  <a:pt x="129" y="467"/>
                  <a:pt x="129" y="467"/>
                </a:cubicBezTo>
                <a:cubicBezTo>
                  <a:pt x="68" y="467"/>
                  <a:pt x="68" y="467"/>
                  <a:pt x="68" y="467"/>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 name="Freeform 187"/>
          <p:cNvSpPr>
            <a:spLocks/>
          </p:cNvSpPr>
          <p:nvPr userDrawn="1"/>
        </p:nvSpPr>
        <p:spPr bwMode="auto">
          <a:xfrm>
            <a:off x="855556" y="1843250"/>
            <a:ext cx="382291" cy="276225"/>
          </a:xfrm>
          <a:custGeom>
            <a:avLst/>
            <a:gdLst/>
            <a:ahLst/>
            <a:cxnLst>
              <a:cxn ang="0">
                <a:pos x="398" y="134"/>
              </a:cxn>
              <a:cxn ang="0">
                <a:pos x="408" y="93"/>
              </a:cxn>
              <a:cxn ang="0">
                <a:pos x="395" y="79"/>
              </a:cxn>
              <a:cxn ang="0">
                <a:pos x="303" y="93"/>
              </a:cxn>
              <a:cxn ang="0">
                <a:pos x="377" y="106"/>
              </a:cxn>
              <a:cxn ang="0">
                <a:pos x="367" y="147"/>
              </a:cxn>
              <a:cxn ang="0">
                <a:pos x="381" y="161"/>
              </a:cxn>
              <a:cxn ang="0">
                <a:pos x="426" y="241"/>
              </a:cxn>
              <a:cxn ang="0">
                <a:pos x="349" y="214"/>
              </a:cxn>
              <a:cxn ang="0">
                <a:pos x="329" y="232"/>
              </a:cxn>
              <a:cxn ang="0">
                <a:pos x="300" y="301"/>
              </a:cxn>
              <a:cxn ang="0">
                <a:pos x="260" y="251"/>
              </a:cxn>
              <a:cxn ang="0">
                <a:pos x="246" y="234"/>
              </a:cxn>
              <a:cxn ang="0">
                <a:pos x="154" y="234"/>
              </a:cxn>
              <a:cxn ang="0">
                <a:pos x="121" y="213"/>
              </a:cxn>
              <a:cxn ang="0">
                <a:pos x="132" y="260"/>
              </a:cxn>
              <a:cxn ang="0">
                <a:pos x="50" y="260"/>
              </a:cxn>
              <a:cxn ang="0">
                <a:pos x="62" y="231"/>
              </a:cxn>
              <a:cxn ang="0">
                <a:pos x="64" y="223"/>
              </a:cxn>
              <a:cxn ang="0">
                <a:pos x="55" y="175"/>
              </a:cxn>
              <a:cxn ang="0">
                <a:pos x="28" y="164"/>
              </a:cxn>
              <a:cxn ang="0">
                <a:pos x="294" y="81"/>
              </a:cxn>
              <a:cxn ang="0">
                <a:pos x="345" y="49"/>
              </a:cxn>
              <a:cxn ang="0">
                <a:pos x="449" y="15"/>
              </a:cxn>
              <a:cxn ang="0">
                <a:pos x="433" y="2"/>
              </a:cxn>
              <a:cxn ang="0">
                <a:pos x="332" y="25"/>
              </a:cxn>
              <a:cxn ang="0">
                <a:pos x="19" y="99"/>
              </a:cxn>
              <a:cxn ang="0">
                <a:pos x="0" y="164"/>
              </a:cxn>
              <a:cxn ang="0">
                <a:pos x="1" y="171"/>
              </a:cxn>
              <a:cxn ang="0">
                <a:pos x="14" y="189"/>
              </a:cxn>
              <a:cxn ang="0">
                <a:pos x="37" y="219"/>
              </a:cxn>
              <a:cxn ang="0">
                <a:pos x="91" y="328"/>
              </a:cxn>
              <a:cxn ang="0">
                <a:pos x="232" y="261"/>
              </a:cxn>
              <a:cxn ang="0">
                <a:pos x="365" y="277"/>
              </a:cxn>
              <a:cxn ang="0">
                <a:pos x="453" y="253"/>
              </a:cxn>
              <a:cxn ang="0">
                <a:pos x="440" y="134"/>
              </a:cxn>
            </a:cxnLst>
            <a:rect l="0" t="0" r="r" b="b"/>
            <a:pathLst>
              <a:path w="453" h="328">
                <a:moveTo>
                  <a:pt x="440" y="134"/>
                </a:moveTo>
                <a:cubicBezTo>
                  <a:pt x="440" y="134"/>
                  <a:pt x="416" y="134"/>
                  <a:pt x="398" y="134"/>
                </a:cubicBezTo>
                <a:cubicBezTo>
                  <a:pt x="402" y="118"/>
                  <a:pt x="408" y="96"/>
                  <a:pt x="408" y="96"/>
                </a:cubicBezTo>
                <a:cubicBezTo>
                  <a:pt x="408" y="95"/>
                  <a:pt x="408" y="94"/>
                  <a:pt x="408" y="93"/>
                </a:cubicBezTo>
                <a:cubicBezTo>
                  <a:pt x="408" y="90"/>
                  <a:pt x="407" y="87"/>
                  <a:pt x="406" y="84"/>
                </a:cubicBezTo>
                <a:cubicBezTo>
                  <a:pt x="403" y="81"/>
                  <a:pt x="399" y="79"/>
                  <a:pt x="395" y="79"/>
                </a:cubicBezTo>
                <a:cubicBezTo>
                  <a:pt x="317" y="79"/>
                  <a:pt x="317" y="79"/>
                  <a:pt x="317" y="79"/>
                </a:cubicBezTo>
                <a:cubicBezTo>
                  <a:pt x="309" y="79"/>
                  <a:pt x="303" y="85"/>
                  <a:pt x="303" y="93"/>
                </a:cubicBezTo>
                <a:cubicBezTo>
                  <a:pt x="303" y="100"/>
                  <a:pt x="309" y="106"/>
                  <a:pt x="317" y="106"/>
                </a:cubicBezTo>
                <a:cubicBezTo>
                  <a:pt x="317" y="106"/>
                  <a:pt x="356" y="106"/>
                  <a:pt x="377" y="106"/>
                </a:cubicBezTo>
                <a:cubicBezTo>
                  <a:pt x="373" y="122"/>
                  <a:pt x="368" y="144"/>
                  <a:pt x="368" y="144"/>
                </a:cubicBezTo>
                <a:cubicBezTo>
                  <a:pt x="367" y="145"/>
                  <a:pt x="367" y="146"/>
                  <a:pt x="367" y="147"/>
                </a:cubicBezTo>
                <a:cubicBezTo>
                  <a:pt x="367" y="150"/>
                  <a:pt x="368" y="153"/>
                  <a:pt x="370" y="155"/>
                </a:cubicBezTo>
                <a:cubicBezTo>
                  <a:pt x="373" y="159"/>
                  <a:pt x="377" y="161"/>
                  <a:pt x="381" y="161"/>
                </a:cubicBezTo>
                <a:cubicBezTo>
                  <a:pt x="381" y="161"/>
                  <a:pt x="410" y="161"/>
                  <a:pt x="426" y="161"/>
                </a:cubicBezTo>
                <a:cubicBezTo>
                  <a:pt x="426" y="241"/>
                  <a:pt x="426" y="241"/>
                  <a:pt x="426" y="241"/>
                </a:cubicBezTo>
                <a:cubicBezTo>
                  <a:pt x="414" y="243"/>
                  <a:pt x="384" y="247"/>
                  <a:pt x="367" y="249"/>
                </a:cubicBezTo>
                <a:cubicBezTo>
                  <a:pt x="364" y="236"/>
                  <a:pt x="358" y="224"/>
                  <a:pt x="349" y="214"/>
                </a:cubicBezTo>
                <a:cubicBezTo>
                  <a:pt x="344" y="208"/>
                  <a:pt x="335" y="208"/>
                  <a:pt x="330" y="213"/>
                </a:cubicBezTo>
                <a:cubicBezTo>
                  <a:pt x="324" y="218"/>
                  <a:pt x="324" y="227"/>
                  <a:pt x="329" y="232"/>
                </a:cubicBezTo>
                <a:cubicBezTo>
                  <a:pt x="336" y="240"/>
                  <a:pt x="340" y="250"/>
                  <a:pt x="340" y="260"/>
                </a:cubicBezTo>
                <a:cubicBezTo>
                  <a:pt x="340" y="283"/>
                  <a:pt x="322" y="301"/>
                  <a:pt x="300" y="301"/>
                </a:cubicBezTo>
                <a:cubicBezTo>
                  <a:pt x="277" y="301"/>
                  <a:pt x="259" y="283"/>
                  <a:pt x="259" y="260"/>
                </a:cubicBezTo>
                <a:cubicBezTo>
                  <a:pt x="259" y="257"/>
                  <a:pt x="259" y="254"/>
                  <a:pt x="260" y="251"/>
                </a:cubicBezTo>
                <a:cubicBezTo>
                  <a:pt x="261" y="247"/>
                  <a:pt x="260" y="243"/>
                  <a:pt x="257" y="239"/>
                </a:cubicBezTo>
                <a:cubicBezTo>
                  <a:pt x="255" y="236"/>
                  <a:pt x="251" y="234"/>
                  <a:pt x="246" y="234"/>
                </a:cubicBezTo>
                <a:cubicBezTo>
                  <a:pt x="245" y="234"/>
                  <a:pt x="245" y="234"/>
                  <a:pt x="245" y="234"/>
                </a:cubicBezTo>
                <a:cubicBezTo>
                  <a:pt x="154" y="234"/>
                  <a:pt x="154" y="234"/>
                  <a:pt x="154" y="234"/>
                </a:cubicBezTo>
                <a:cubicBezTo>
                  <a:pt x="150" y="227"/>
                  <a:pt x="146" y="219"/>
                  <a:pt x="140" y="213"/>
                </a:cubicBezTo>
                <a:cubicBezTo>
                  <a:pt x="134" y="208"/>
                  <a:pt x="126" y="208"/>
                  <a:pt x="121" y="213"/>
                </a:cubicBezTo>
                <a:cubicBezTo>
                  <a:pt x="115" y="218"/>
                  <a:pt x="115" y="226"/>
                  <a:pt x="120" y="232"/>
                </a:cubicBezTo>
                <a:cubicBezTo>
                  <a:pt x="128" y="239"/>
                  <a:pt x="132" y="250"/>
                  <a:pt x="132" y="260"/>
                </a:cubicBezTo>
                <a:cubicBezTo>
                  <a:pt x="132" y="283"/>
                  <a:pt x="113" y="301"/>
                  <a:pt x="91" y="301"/>
                </a:cubicBezTo>
                <a:cubicBezTo>
                  <a:pt x="68" y="301"/>
                  <a:pt x="50" y="283"/>
                  <a:pt x="50" y="260"/>
                </a:cubicBezTo>
                <a:cubicBezTo>
                  <a:pt x="50" y="250"/>
                  <a:pt x="54" y="241"/>
                  <a:pt x="60" y="233"/>
                </a:cubicBezTo>
                <a:cubicBezTo>
                  <a:pt x="61" y="232"/>
                  <a:pt x="61" y="231"/>
                  <a:pt x="62" y="231"/>
                </a:cubicBezTo>
                <a:cubicBezTo>
                  <a:pt x="63" y="229"/>
                  <a:pt x="63" y="229"/>
                  <a:pt x="63" y="229"/>
                </a:cubicBezTo>
                <a:cubicBezTo>
                  <a:pt x="64" y="227"/>
                  <a:pt x="64" y="225"/>
                  <a:pt x="64" y="223"/>
                </a:cubicBezTo>
                <a:cubicBezTo>
                  <a:pt x="64" y="188"/>
                  <a:pt x="64" y="188"/>
                  <a:pt x="64" y="188"/>
                </a:cubicBezTo>
                <a:cubicBezTo>
                  <a:pt x="64" y="182"/>
                  <a:pt x="61" y="177"/>
                  <a:pt x="55" y="175"/>
                </a:cubicBezTo>
                <a:cubicBezTo>
                  <a:pt x="55" y="175"/>
                  <a:pt x="36" y="168"/>
                  <a:pt x="28" y="165"/>
                </a:cubicBezTo>
                <a:cubicBezTo>
                  <a:pt x="28" y="164"/>
                  <a:pt x="28" y="164"/>
                  <a:pt x="28" y="164"/>
                </a:cubicBezTo>
                <a:cubicBezTo>
                  <a:pt x="28" y="158"/>
                  <a:pt x="31" y="136"/>
                  <a:pt x="33" y="124"/>
                </a:cubicBezTo>
                <a:cubicBezTo>
                  <a:pt x="51" y="121"/>
                  <a:pt x="294" y="81"/>
                  <a:pt x="294" y="81"/>
                </a:cubicBezTo>
                <a:cubicBezTo>
                  <a:pt x="296" y="81"/>
                  <a:pt x="298" y="80"/>
                  <a:pt x="299" y="79"/>
                </a:cubicBezTo>
                <a:cubicBezTo>
                  <a:pt x="299" y="79"/>
                  <a:pt x="341" y="52"/>
                  <a:pt x="345" y="49"/>
                </a:cubicBezTo>
                <a:cubicBezTo>
                  <a:pt x="350" y="48"/>
                  <a:pt x="439" y="29"/>
                  <a:pt x="439" y="29"/>
                </a:cubicBezTo>
                <a:cubicBezTo>
                  <a:pt x="445" y="27"/>
                  <a:pt x="449" y="22"/>
                  <a:pt x="449" y="15"/>
                </a:cubicBezTo>
                <a:cubicBezTo>
                  <a:pt x="449" y="14"/>
                  <a:pt x="449" y="13"/>
                  <a:pt x="449" y="12"/>
                </a:cubicBezTo>
                <a:cubicBezTo>
                  <a:pt x="447" y="5"/>
                  <a:pt x="440" y="0"/>
                  <a:pt x="433" y="2"/>
                </a:cubicBezTo>
                <a:cubicBezTo>
                  <a:pt x="337" y="24"/>
                  <a:pt x="337" y="24"/>
                  <a:pt x="337" y="24"/>
                </a:cubicBezTo>
                <a:cubicBezTo>
                  <a:pt x="335" y="24"/>
                  <a:pt x="334" y="25"/>
                  <a:pt x="332" y="25"/>
                </a:cubicBezTo>
                <a:cubicBezTo>
                  <a:pt x="332" y="25"/>
                  <a:pt x="291" y="52"/>
                  <a:pt x="287" y="55"/>
                </a:cubicBezTo>
                <a:cubicBezTo>
                  <a:pt x="281" y="56"/>
                  <a:pt x="19" y="99"/>
                  <a:pt x="19" y="99"/>
                </a:cubicBezTo>
                <a:cubicBezTo>
                  <a:pt x="13" y="100"/>
                  <a:pt x="8" y="104"/>
                  <a:pt x="7" y="110"/>
                </a:cubicBezTo>
                <a:cubicBezTo>
                  <a:pt x="0" y="164"/>
                  <a:pt x="0" y="164"/>
                  <a:pt x="0" y="164"/>
                </a:cubicBezTo>
                <a:cubicBezTo>
                  <a:pt x="0" y="164"/>
                  <a:pt x="0" y="165"/>
                  <a:pt x="0" y="166"/>
                </a:cubicBezTo>
                <a:cubicBezTo>
                  <a:pt x="0" y="168"/>
                  <a:pt x="1" y="170"/>
                  <a:pt x="1" y="171"/>
                </a:cubicBezTo>
                <a:cubicBezTo>
                  <a:pt x="6" y="182"/>
                  <a:pt x="6" y="182"/>
                  <a:pt x="6" y="182"/>
                </a:cubicBezTo>
                <a:cubicBezTo>
                  <a:pt x="8" y="185"/>
                  <a:pt x="10" y="187"/>
                  <a:pt x="14" y="189"/>
                </a:cubicBezTo>
                <a:cubicBezTo>
                  <a:pt x="14" y="189"/>
                  <a:pt x="28" y="194"/>
                  <a:pt x="37" y="197"/>
                </a:cubicBezTo>
                <a:cubicBezTo>
                  <a:pt x="37" y="219"/>
                  <a:pt x="37" y="219"/>
                  <a:pt x="37" y="219"/>
                </a:cubicBezTo>
                <a:cubicBezTo>
                  <a:pt x="28" y="231"/>
                  <a:pt x="23" y="245"/>
                  <a:pt x="23" y="260"/>
                </a:cubicBezTo>
                <a:cubicBezTo>
                  <a:pt x="23" y="298"/>
                  <a:pt x="53" y="328"/>
                  <a:pt x="91" y="328"/>
                </a:cubicBezTo>
                <a:cubicBezTo>
                  <a:pt x="128" y="328"/>
                  <a:pt x="158" y="298"/>
                  <a:pt x="159" y="261"/>
                </a:cubicBezTo>
                <a:cubicBezTo>
                  <a:pt x="232" y="261"/>
                  <a:pt x="232" y="261"/>
                  <a:pt x="232" y="261"/>
                </a:cubicBezTo>
                <a:cubicBezTo>
                  <a:pt x="233" y="298"/>
                  <a:pt x="263" y="328"/>
                  <a:pt x="300" y="328"/>
                </a:cubicBezTo>
                <a:cubicBezTo>
                  <a:pt x="331" y="328"/>
                  <a:pt x="358" y="306"/>
                  <a:pt x="365" y="277"/>
                </a:cubicBezTo>
                <a:cubicBezTo>
                  <a:pt x="442" y="266"/>
                  <a:pt x="442" y="266"/>
                  <a:pt x="442" y="266"/>
                </a:cubicBezTo>
                <a:cubicBezTo>
                  <a:pt x="448" y="265"/>
                  <a:pt x="453" y="260"/>
                  <a:pt x="453" y="253"/>
                </a:cubicBezTo>
                <a:cubicBezTo>
                  <a:pt x="453" y="147"/>
                  <a:pt x="453" y="147"/>
                  <a:pt x="453" y="147"/>
                </a:cubicBezTo>
                <a:cubicBezTo>
                  <a:pt x="453" y="140"/>
                  <a:pt x="447" y="134"/>
                  <a:pt x="440" y="134"/>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 name="Freeform 203"/>
          <p:cNvSpPr>
            <a:spLocks/>
          </p:cNvSpPr>
          <p:nvPr userDrawn="1"/>
        </p:nvSpPr>
        <p:spPr bwMode="auto">
          <a:xfrm>
            <a:off x="848406" y="3303008"/>
            <a:ext cx="396582" cy="385763"/>
          </a:xfrm>
          <a:custGeom>
            <a:avLst/>
            <a:gdLst/>
            <a:ahLst/>
            <a:cxnLst>
              <a:cxn ang="0">
                <a:pos x="217" y="41"/>
              </a:cxn>
              <a:cxn ang="0">
                <a:pos x="184" y="188"/>
              </a:cxn>
              <a:cxn ang="0">
                <a:pos x="0" y="389"/>
              </a:cxn>
              <a:cxn ang="0">
                <a:pos x="5" y="453"/>
              </a:cxn>
              <a:cxn ang="0">
                <a:pos x="14" y="457"/>
              </a:cxn>
              <a:cxn ang="0">
                <a:pos x="88" y="453"/>
              </a:cxn>
              <a:cxn ang="0">
                <a:pos x="112" y="429"/>
              </a:cxn>
              <a:cxn ang="0">
                <a:pos x="113" y="410"/>
              </a:cxn>
              <a:cxn ang="0">
                <a:pos x="132" y="391"/>
              </a:cxn>
              <a:cxn ang="0">
                <a:pos x="172" y="370"/>
              </a:cxn>
              <a:cxn ang="0">
                <a:pos x="175" y="365"/>
              </a:cxn>
              <a:cxn ang="0">
                <a:pos x="172" y="339"/>
              </a:cxn>
              <a:cxn ang="0">
                <a:pos x="184" y="339"/>
              </a:cxn>
              <a:cxn ang="0">
                <a:pos x="203" y="339"/>
              </a:cxn>
              <a:cxn ang="0">
                <a:pos x="416" y="240"/>
              </a:cxn>
              <a:cxn ang="0">
                <a:pos x="425" y="73"/>
              </a:cxn>
              <a:cxn ang="0">
                <a:pos x="397" y="221"/>
              </a:cxn>
              <a:cxn ang="0">
                <a:pos x="266" y="244"/>
              </a:cxn>
              <a:cxn ang="0">
                <a:pos x="255" y="248"/>
              </a:cxn>
              <a:cxn ang="0">
                <a:pos x="178" y="310"/>
              </a:cxn>
              <a:cxn ang="0">
                <a:pos x="143" y="345"/>
              </a:cxn>
              <a:cxn ang="0">
                <a:pos x="140" y="364"/>
              </a:cxn>
              <a:cxn ang="0">
                <a:pos x="82" y="400"/>
              </a:cxn>
              <a:cxn ang="0">
                <a:pos x="73" y="430"/>
              </a:cxn>
              <a:cxn ang="0">
                <a:pos x="26" y="394"/>
              </a:cxn>
              <a:cxn ang="0">
                <a:pos x="212" y="194"/>
              </a:cxn>
              <a:cxn ang="0">
                <a:pos x="213" y="190"/>
              </a:cxn>
              <a:cxn ang="0">
                <a:pos x="202" y="140"/>
              </a:cxn>
              <a:cxn ang="0">
                <a:pos x="316" y="27"/>
              </a:cxn>
              <a:cxn ang="0">
                <a:pos x="373" y="65"/>
              </a:cxn>
              <a:cxn ang="0">
                <a:pos x="334" y="123"/>
              </a:cxn>
              <a:cxn ang="0">
                <a:pos x="383" y="109"/>
              </a:cxn>
              <a:cxn ang="0">
                <a:pos x="352" y="104"/>
              </a:cxn>
              <a:cxn ang="0">
                <a:pos x="365" y="91"/>
              </a:cxn>
              <a:cxn ang="0">
                <a:pos x="384" y="92"/>
              </a:cxn>
              <a:cxn ang="0">
                <a:pos x="418" y="46"/>
              </a:cxn>
              <a:cxn ang="0">
                <a:pos x="414" y="40"/>
              </a:cxn>
            </a:cxnLst>
            <a:rect l="0" t="0" r="r" b="b"/>
            <a:pathLst>
              <a:path w="469" h="457">
                <a:moveTo>
                  <a:pt x="315" y="0"/>
                </a:moveTo>
                <a:cubicBezTo>
                  <a:pt x="278" y="0"/>
                  <a:pt x="243" y="15"/>
                  <a:pt x="217" y="41"/>
                </a:cubicBezTo>
                <a:cubicBezTo>
                  <a:pt x="190" y="68"/>
                  <a:pt x="176" y="104"/>
                  <a:pt x="176" y="140"/>
                </a:cubicBezTo>
                <a:cubicBezTo>
                  <a:pt x="176" y="156"/>
                  <a:pt x="179" y="173"/>
                  <a:pt x="184" y="188"/>
                </a:cubicBezTo>
                <a:cubicBezTo>
                  <a:pt x="175" y="198"/>
                  <a:pt x="3" y="380"/>
                  <a:pt x="3" y="380"/>
                </a:cubicBezTo>
                <a:cubicBezTo>
                  <a:pt x="1" y="382"/>
                  <a:pt x="0" y="385"/>
                  <a:pt x="0" y="389"/>
                </a:cubicBezTo>
                <a:cubicBezTo>
                  <a:pt x="0" y="443"/>
                  <a:pt x="0" y="443"/>
                  <a:pt x="0" y="443"/>
                </a:cubicBezTo>
                <a:cubicBezTo>
                  <a:pt x="0" y="447"/>
                  <a:pt x="2" y="451"/>
                  <a:pt x="5" y="453"/>
                </a:cubicBezTo>
                <a:cubicBezTo>
                  <a:pt x="6" y="454"/>
                  <a:pt x="6" y="454"/>
                  <a:pt x="6" y="454"/>
                </a:cubicBezTo>
                <a:cubicBezTo>
                  <a:pt x="8" y="456"/>
                  <a:pt x="11" y="457"/>
                  <a:pt x="14" y="457"/>
                </a:cubicBezTo>
                <a:cubicBezTo>
                  <a:pt x="78" y="457"/>
                  <a:pt x="78" y="457"/>
                  <a:pt x="78" y="457"/>
                </a:cubicBezTo>
                <a:cubicBezTo>
                  <a:pt x="82" y="457"/>
                  <a:pt x="85" y="455"/>
                  <a:pt x="88" y="453"/>
                </a:cubicBezTo>
                <a:cubicBezTo>
                  <a:pt x="112" y="430"/>
                  <a:pt x="112" y="430"/>
                  <a:pt x="112" y="430"/>
                </a:cubicBezTo>
                <a:cubicBezTo>
                  <a:pt x="112" y="430"/>
                  <a:pt x="112" y="429"/>
                  <a:pt x="112" y="429"/>
                </a:cubicBezTo>
                <a:cubicBezTo>
                  <a:pt x="113" y="429"/>
                  <a:pt x="113" y="429"/>
                  <a:pt x="113" y="429"/>
                </a:cubicBezTo>
                <a:cubicBezTo>
                  <a:pt x="118" y="423"/>
                  <a:pt x="118" y="415"/>
                  <a:pt x="113" y="410"/>
                </a:cubicBezTo>
                <a:cubicBezTo>
                  <a:pt x="107" y="405"/>
                  <a:pt x="107" y="396"/>
                  <a:pt x="113" y="391"/>
                </a:cubicBezTo>
                <a:cubicBezTo>
                  <a:pt x="118" y="385"/>
                  <a:pt x="127" y="385"/>
                  <a:pt x="132" y="391"/>
                </a:cubicBezTo>
                <a:cubicBezTo>
                  <a:pt x="137" y="396"/>
                  <a:pt x="146" y="396"/>
                  <a:pt x="151" y="391"/>
                </a:cubicBezTo>
                <a:cubicBezTo>
                  <a:pt x="172" y="370"/>
                  <a:pt x="172" y="370"/>
                  <a:pt x="172" y="370"/>
                </a:cubicBezTo>
                <a:cubicBezTo>
                  <a:pt x="173" y="368"/>
                  <a:pt x="174" y="367"/>
                  <a:pt x="175" y="365"/>
                </a:cubicBezTo>
                <a:cubicBezTo>
                  <a:pt x="175" y="365"/>
                  <a:pt x="175" y="365"/>
                  <a:pt x="175" y="365"/>
                </a:cubicBezTo>
                <a:cubicBezTo>
                  <a:pt x="177" y="360"/>
                  <a:pt x="176" y="354"/>
                  <a:pt x="172" y="350"/>
                </a:cubicBezTo>
                <a:cubicBezTo>
                  <a:pt x="169" y="347"/>
                  <a:pt x="169" y="342"/>
                  <a:pt x="172" y="339"/>
                </a:cubicBezTo>
                <a:cubicBezTo>
                  <a:pt x="174" y="337"/>
                  <a:pt x="176" y="336"/>
                  <a:pt x="178" y="336"/>
                </a:cubicBezTo>
                <a:cubicBezTo>
                  <a:pt x="180" y="336"/>
                  <a:pt x="182" y="337"/>
                  <a:pt x="184" y="339"/>
                </a:cubicBezTo>
                <a:cubicBezTo>
                  <a:pt x="186" y="341"/>
                  <a:pt x="190" y="343"/>
                  <a:pt x="193" y="343"/>
                </a:cubicBezTo>
                <a:cubicBezTo>
                  <a:pt x="197" y="343"/>
                  <a:pt x="200" y="341"/>
                  <a:pt x="203" y="339"/>
                </a:cubicBezTo>
                <a:cubicBezTo>
                  <a:pt x="203" y="339"/>
                  <a:pt x="260" y="282"/>
                  <a:pt x="269" y="273"/>
                </a:cubicBezTo>
                <a:cubicBezTo>
                  <a:pt x="320" y="291"/>
                  <a:pt x="377" y="279"/>
                  <a:pt x="416" y="240"/>
                </a:cubicBezTo>
                <a:cubicBezTo>
                  <a:pt x="458" y="197"/>
                  <a:pt x="469" y="133"/>
                  <a:pt x="443" y="79"/>
                </a:cubicBezTo>
                <a:cubicBezTo>
                  <a:pt x="440" y="72"/>
                  <a:pt x="432" y="70"/>
                  <a:pt x="425" y="73"/>
                </a:cubicBezTo>
                <a:cubicBezTo>
                  <a:pt x="418" y="76"/>
                  <a:pt x="416" y="84"/>
                  <a:pt x="419" y="91"/>
                </a:cubicBezTo>
                <a:cubicBezTo>
                  <a:pt x="440" y="134"/>
                  <a:pt x="431" y="187"/>
                  <a:pt x="397" y="221"/>
                </a:cubicBezTo>
                <a:cubicBezTo>
                  <a:pt x="364" y="254"/>
                  <a:pt x="315" y="263"/>
                  <a:pt x="272" y="245"/>
                </a:cubicBezTo>
                <a:cubicBezTo>
                  <a:pt x="270" y="244"/>
                  <a:pt x="268" y="244"/>
                  <a:pt x="266" y="244"/>
                </a:cubicBezTo>
                <a:cubicBezTo>
                  <a:pt x="263" y="245"/>
                  <a:pt x="263" y="245"/>
                  <a:pt x="263" y="245"/>
                </a:cubicBezTo>
                <a:cubicBezTo>
                  <a:pt x="260" y="245"/>
                  <a:pt x="258" y="246"/>
                  <a:pt x="255" y="248"/>
                </a:cubicBezTo>
                <a:cubicBezTo>
                  <a:pt x="255" y="248"/>
                  <a:pt x="203" y="301"/>
                  <a:pt x="191" y="312"/>
                </a:cubicBezTo>
                <a:cubicBezTo>
                  <a:pt x="187" y="311"/>
                  <a:pt x="183" y="310"/>
                  <a:pt x="178" y="310"/>
                </a:cubicBezTo>
                <a:cubicBezTo>
                  <a:pt x="169" y="310"/>
                  <a:pt x="160" y="313"/>
                  <a:pt x="153" y="320"/>
                </a:cubicBezTo>
                <a:cubicBezTo>
                  <a:pt x="147" y="327"/>
                  <a:pt x="143" y="336"/>
                  <a:pt x="143" y="345"/>
                </a:cubicBezTo>
                <a:cubicBezTo>
                  <a:pt x="143" y="349"/>
                  <a:pt x="144" y="354"/>
                  <a:pt x="146" y="358"/>
                </a:cubicBezTo>
                <a:cubicBezTo>
                  <a:pt x="143" y="361"/>
                  <a:pt x="143" y="361"/>
                  <a:pt x="140" y="364"/>
                </a:cubicBezTo>
                <a:cubicBezTo>
                  <a:pt x="125" y="357"/>
                  <a:pt x="106" y="359"/>
                  <a:pt x="94" y="372"/>
                </a:cubicBezTo>
                <a:cubicBezTo>
                  <a:pt x="86" y="380"/>
                  <a:pt x="82" y="390"/>
                  <a:pt x="82" y="400"/>
                </a:cubicBezTo>
                <a:cubicBezTo>
                  <a:pt x="82" y="406"/>
                  <a:pt x="83" y="412"/>
                  <a:pt x="86" y="417"/>
                </a:cubicBezTo>
                <a:cubicBezTo>
                  <a:pt x="80" y="423"/>
                  <a:pt x="76" y="427"/>
                  <a:pt x="73" y="430"/>
                </a:cubicBezTo>
                <a:cubicBezTo>
                  <a:pt x="66" y="430"/>
                  <a:pt x="41" y="430"/>
                  <a:pt x="26" y="430"/>
                </a:cubicBezTo>
                <a:cubicBezTo>
                  <a:pt x="26" y="417"/>
                  <a:pt x="26" y="400"/>
                  <a:pt x="26" y="394"/>
                </a:cubicBezTo>
                <a:cubicBezTo>
                  <a:pt x="33" y="387"/>
                  <a:pt x="209" y="201"/>
                  <a:pt x="209" y="201"/>
                </a:cubicBezTo>
                <a:cubicBezTo>
                  <a:pt x="210" y="199"/>
                  <a:pt x="212" y="197"/>
                  <a:pt x="212" y="194"/>
                </a:cubicBezTo>
                <a:cubicBezTo>
                  <a:pt x="212" y="192"/>
                  <a:pt x="212" y="192"/>
                  <a:pt x="212" y="192"/>
                </a:cubicBezTo>
                <a:cubicBezTo>
                  <a:pt x="213" y="191"/>
                  <a:pt x="213" y="191"/>
                  <a:pt x="213" y="190"/>
                </a:cubicBezTo>
                <a:cubicBezTo>
                  <a:pt x="213" y="188"/>
                  <a:pt x="212" y="187"/>
                  <a:pt x="212" y="185"/>
                </a:cubicBezTo>
                <a:cubicBezTo>
                  <a:pt x="205" y="170"/>
                  <a:pt x="202" y="155"/>
                  <a:pt x="202" y="140"/>
                </a:cubicBezTo>
                <a:cubicBezTo>
                  <a:pt x="202" y="111"/>
                  <a:pt x="214" y="82"/>
                  <a:pt x="236" y="60"/>
                </a:cubicBezTo>
                <a:cubicBezTo>
                  <a:pt x="257" y="39"/>
                  <a:pt x="285" y="27"/>
                  <a:pt x="316" y="27"/>
                </a:cubicBezTo>
                <a:cubicBezTo>
                  <a:pt x="342" y="26"/>
                  <a:pt x="367" y="35"/>
                  <a:pt x="387" y="51"/>
                </a:cubicBezTo>
                <a:cubicBezTo>
                  <a:pt x="381" y="57"/>
                  <a:pt x="378" y="60"/>
                  <a:pt x="373" y="65"/>
                </a:cubicBezTo>
                <a:cubicBezTo>
                  <a:pt x="360" y="60"/>
                  <a:pt x="344" y="62"/>
                  <a:pt x="334" y="73"/>
                </a:cubicBezTo>
                <a:cubicBezTo>
                  <a:pt x="320" y="87"/>
                  <a:pt x="320" y="109"/>
                  <a:pt x="334" y="123"/>
                </a:cubicBezTo>
                <a:cubicBezTo>
                  <a:pt x="346" y="136"/>
                  <a:pt x="365" y="137"/>
                  <a:pt x="379" y="127"/>
                </a:cubicBezTo>
                <a:cubicBezTo>
                  <a:pt x="385" y="123"/>
                  <a:pt x="387" y="115"/>
                  <a:pt x="383" y="109"/>
                </a:cubicBezTo>
                <a:cubicBezTo>
                  <a:pt x="378" y="103"/>
                  <a:pt x="370" y="101"/>
                  <a:pt x="364" y="105"/>
                </a:cubicBezTo>
                <a:cubicBezTo>
                  <a:pt x="360" y="108"/>
                  <a:pt x="356" y="108"/>
                  <a:pt x="352" y="104"/>
                </a:cubicBezTo>
                <a:cubicBezTo>
                  <a:pt x="349" y="101"/>
                  <a:pt x="349" y="95"/>
                  <a:pt x="352" y="92"/>
                </a:cubicBezTo>
                <a:cubicBezTo>
                  <a:pt x="356" y="88"/>
                  <a:pt x="361" y="88"/>
                  <a:pt x="365" y="91"/>
                </a:cubicBezTo>
                <a:cubicBezTo>
                  <a:pt x="365" y="92"/>
                  <a:pt x="365" y="92"/>
                  <a:pt x="365" y="92"/>
                </a:cubicBezTo>
                <a:cubicBezTo>
                  <a:pt x="371" y="97"/>
                  <a:pt x="379" y="97"/>
                  <a:pt x="384" y="92"/>
                </a:cubicBezTo>
                <a:cubicBezTo>
                  <a:pt x="415" y="61"/>
                  <a:pt x="415" y="61"/>
                  <a:pt x="415" y="61"/>
                </a:cubicBezTo>
                <a:cubicBezTo>
                  <a:pt x="419" y="57"/>
                  <a:pt x="420" y="51"/>
                  <a:pt x="418" y="46"/>
                </a:cubicBezTo>
                <a:cubicBezTo>
                  <a:pt x="417" y="44"/>
                  <a:pt x="417" y="44"/>
                  <a:pt x="417" y="44"/>
                </a:cubicBezTo>
                <a:cubicBezTo>
                  <a:pt x="417" y="43"/>
                  <a:pt x="416" y="41"/>
                  <a:pt x="414" y="40"/>
                </a:cubicBezTo>
                <a:cubicBezTo>
                  <a:pt x="388" y="14"/>
                  <a:pt x="353" y="0"/>
                  <a:pt x="315" y="0"/>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6" name="Freeform 211"/>
          <p:cNvSpPr>
            <a:spLocks/>
          </p:cNvSpPr>
          <p:nvPr userDrawn="1"/>
        </p:nvSpPr>
        <p:spPr bwMode="auto">
          <a:xfrm>
            <a:off x="869253" y="2307512"/>
            <a:ext cx="354899" cy="257175"/>
          </a:xfrm>
          <a:custGeom>
            <a:avLst/>
            <a:gdLst/>
            <a:ahLst/>
            <a:cxnLst>
              <a:cxn ang="0">
                <a:pos x="63" y="199"/>
              </a:cxn>
              <a:cxn ang="0">
                <a:pos x="83" y="36"/>
              </a:cxn>
              <a:cxn ang="0">
                <a:pos x="219" y="1"/>
              </a:cxn>
              <a:cxn ang="0">
                <a:pos x="420" y="133"/>
              </a:cxn>
              <a:cxn ang="0">
                <a:pos x="156" y="262"/>
              </a:cxn>
              <a:cxn ang="0">
                <a:pos x="64" y="302"/>
              </a:cxn>
              <a:cxn ang="0">
                <a:pos x="81" y="231"/>
              </a:cxn>
            </a:cxnLst>
            <a:rect l="0" t="0" r="r" b="b"/>
            <a:pathLst>
              <a:path w="420" h="303">
                <a:moveTo>
                  <a:pt x="63" y="199"/>
                </a:moveTo>
                <a:cubicBezTo>
                  <a:pt x="0" y="159"/>
                  <a:pt x="2" y="83"/>
                  <a:pt x="83" y="36"/>
                </a:cubicBezTo>
                <a:cubicBezTo>
                  <a:pt x="83" y="36"/>
                  <a:pt x="140" y="0"/>
                  <a:pt x="219" y="1"/>
                </a:cubicBezTo>
                <a:cubicBezTo>
                  <a:pt x="360" y="4"/>
                  <a:pt x="420" y="60"/>
                  <a:pt x="420" y="133"/>
                </a:cubicBezTo>
                <a:cubicBezTo>
                  <a:pt x="420" y="198"/>
                  <a:pt x="344" y="303"/>
                  <a:pt x="156" y="262"/>
                </a:cubicBezTo>
                <a:cubicBezTo>
                  <a:pt x="87" y="291"/>
                  <a:pt x="64" y="302"/>
                  <a:pt x="64" y="302"/>
                </a:cubicBezTo>
                <a:cubicBezTo>
                  <a:pt x="64" y="302"/>
                  <a:pt x="98" y="268"/>
                  <a:pt x="81" y="231"/>
                </a:cubicBezTo>
              </a:path>
            </a:pathLst>
          </a:custGeom>
          <a:noFill/>
          <a:ln w="30163"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7" name="Freeform 234"/>
          <p:cNvSpPr>
            <a:spLocks/>
          </p:cNvSpPr>
          <p:nvPr userDrawn="1"/>
        </p:nvSpPr>
        <p:spPr bwMode="auto">
          <a:xfrm>
            <a:off x="850194" y="3826827"/>
            <a:ext cx="393009" cy="330994"/>
          </a:xfrm>
          <a:custGeom>
            <a:avLst/>
            <a:gdLst/>
            <a:ahLst/>
            <a:cxnLst>
              <a:cxn ang="0">
                <a:pos x="110" y="376"/>
              </a:cxn>
              <a:cxn ang="0">
                <a:pos x="110" y="149"/>
              </a:cxn>
              <a:cxn ang="0">
                <a:pos x="110" y="148"/>
              </a:cxn>
              <a:cxn ang="0">
                <a:pos x="99" y="133"/>
              </a:cxn>
              <a:cxn ang="0">
                <a:pos x="64" y="119"/>
              </a:cxn>
              <a:cxn ang="0">
                <a:pos x="63" y="119"/>
              </a:cxn>
              <a:cxn ang="0">
                <a:pos x="28" y="138"/>
              </a:cxn>
              <a:cxn ang="0">
                <a:pos x="79" y="350"/>
              </a:cxn>
              <a:cxn ang="0">
                <a:pos x="83" y="370"/>
              </a:cxn>
              <a:cxn ang="0">
                <a:pos x="6" y="336"/>
              </a:cxn>
              <a:cxn ang="0">
                <a:pos x="0" y="135"/>
              </a:cxn>
              <a:cxn ang="0">
                <a:pos x="13" y="110"/>
              </a:cxn>
              <a:cxn ang="0">
                <a:pos x="63" y="91"/>
              </a:cxn>
              <a:cxn ang="0">
                <a:pos x="108" y="104"/>
              </a:cxn>
              <a:cxn ang="0">
                <a:pos x="133" y="130"/>
              </a:cxn>
              <a:cxn ang="0">
                <a:pos x="138" y="358"/>
              </a:cxn>
              <a:cxn ang="0">
                <a:pos x="435" y="125"/>
              </a:cxn>
              <a:cxn ang="0">
                <a:pos x="361" y="115"/>
              </a:cxn>
              <a:cxn ang="0">
                <a:pos x="341" y="116"/>
              </a:cxn>
              <a:cxn ang="0">
                <a:pos x="240" y="169"/>
              </a:cxn>
              <a:cxn ang="0">
                <a:pos x="249" y="205"/>
              </a:cxn>
              <a:cxn ang="0">
                <a:pos x="244" y="225"/>
              </a:cxn>
              <a:cxn ang="0">
                <a:pos x="205" y="243"/>
              </a:cxn>
              <a:cxn ang="0">
                <a:pos x="178" y="237"/>
              </a:cxn>
              <a:cxn ang="0">
                <a:pos x="160" y="205"/>
              </a:cxn>
              <a:cxn ang="0">
                <a:pos x="165" y="181"/>
              </a:cxn>
              <a:cxn ang="0">
                <a:pos x="172" y="15"/>
              </a:cxn>
              <a:cxn ang="0">
                <a:pos x="186" y="0"/>
              </a:cxn>
              <a:cxn ang="0">
                <a:pos x="268" y="5"/>
              </a:cxn>
              <a:cxn ang="0">
                <a:pos x="272" y="15"/>
              </a:cxn>
              <a:cxn ang="0">
                <a:pos x="268" y="70"/>
              </a:cxn>
              <a:cxn ang="0">
                <a:pos x="228" y="74"/>
              </a:cxn>
              <a:cxn ang="0">
                <a:pos x="228" y="46"/>
              </a:cxn>
              <a:cxn ang="0">
                <a:pos x="244" y="29"/>
              </a:cxn>
              <a:cxn ang="0">
                <a:pos x="197" y="182"/>
              </a:cxn>
              <a:cxn ang="0">
                <a:pos x="191" y="192"/>
              </a:cxn>
              <a:cxn ang="0">
                <a:pos x="190" y="210"/>
              </a:cxn>
              <a:cxn ang="0">
                <a:pos x="194" y="213"/>
              </a:cxn>
              <a:cxn ang="0">
                <a:pos x="218" y="212"/>
              </a:cxn>
              <a:cxn ang="0">
                <a:pos x="220" y="209"/>
              </a:cxn>
              <a:cxn ang="0">
                <a:pos x="217" y="189"/>
              </a:cxn>
              <a:cxn ang="0">
                <a:pos x="213" y="180"/>
              </a:cxn>
              <a:cxn ang="0">
                <a:pos x="212" y="173"/>
              </a:cxn>
              <a:cxn ang="0">
                <a:pos x="222" y="105"/>
              </a:cxn>
              <a:cxn ang="0">
                <a:pos x="361" y="87"/>
              </a:cxn>
              <a:cxn ang="0">
                <a:pos x="456" y="104"/>
              </a:cxn>
              <a:cxn ang="0">
                <a:pos x="463" y="295"/>
              </a:cxn>
              <a:cxn ang="0">
                <a:pos x="128" y="390"/>
              </a:cxn>
              <a:cxn ang="0">
                <a:pos x="115" y="388"/>
              </a:cxn>
            </a:cxnLst>
            <a:rect l="0" t="0" r="r" b="b"/>
            <a:pathLst>
              <a:path w="464" h="391">
                <a:moveTo>
                  <a:pt x="115" y="388"/>
                </a:moveTo>
                <a:cubicBezTo>
                  <a:pt x="112" y="385"/>
                  <a:pt x="110" y="381"/>
                  <a:pt x="110" y="376"/>
                </a:cubicBezTo>
                <a:cubicBezTo>
                  <a:pt x="110" y="376"/>
                  <a:pt x="110" y="376"/>
                  <a:pt x="110" y="376"/>
                </a:cubicBezTo>
                <a:cubicBezTo>
                  <a:pt x="110" y="376"/>
                  <a:pt x="110" y="163"/>
                  <a:pt x="110" y="149"/>
                </a:cubicBezTo>
                <a:cubicBezTo>
                  <a:pt x="110" y="149"/>
                  <a:pt x="110" y="149"/>
                  <a:pt x="110" y="149"/>
                </a:cubicBezTo>
                <a:cubicBezTo>
                  <a:pt x="110" y="149"/>
                  <a:pt x="110" y="149"/>
                  <a:pt x="110" y="149"/>
                </a:cubicBezTo>
                <a:cubicBezTo>
                  <a:pt x="110" y="149"/>
                  <a:pt x="110" y="149"/>
                  <a:pt x="110" y="149"/>
                </a:cubicBezTo>
                <a:cubicBezTo>
                  <a:pt x="110" y="149"/>
                  <a:pt x="110" y="149"/>
                  <a:pt x="110" y="148"/>
                </a:cubicBezTo>
                <a:cubicBezTo>
                  <a:pt x="110" y="148"/>
                  <a:pt x="110" y="148"/>
                  <a:pt x="110" y="148"/>
                </a:cubicBezTo>
                <a:cubicBezTo>
                  <a:pt x="109" y="147"/>
                  <a:pt x="109" y="146"/>
                  <a:pt x="108" y="144"/>
                </a:cubicBezTo>
                <a:cubicBezTo>
                  <a:pt x="108" y="144"/>
                  <a:pt x="108" y="144"/>
                  <a:pt x="108" y="144"/>
                </a:cubicBezTo>
                <a:cubicBezTo>
                  <a:pt x="106" y="141"/>
                  <a:pt x="103" y="137"/>
                  <a:pt x="99" y="133"/>
                </a:cubicBezTo>
                <a:cubicBezTo>
                  <a:pt x="99" y="133"/>
                  <a:pt x="99" y="133"/>
                  <a:pt x="99" y="133"/>
                </a:cubicBezTo>
                <a:cubicBezTo>
                  <a:pt x="91" y="126"/>
                  <a:pt x="79" y="119"/>
                  <a:pt x="64" y="119"/>
                </a:cubicBezTo>
                <a:cubicBezTo>
                  <a:pt x="64" y="119"/>
                  <a:pt x="64" y="119"/>
                  <a:pt x="64" y="119"/>
                </a:cubicBezTo>
                <a:cubicBezTo>
                  <a:pt x="64" y="119"/>
                  <a:pt x="64" y="119"/>
                  <a:pt x="64" y="119"/>
                </a:cubicBezTo>
                <a:cubicBezTo>
                  <a:pt x="64" y="119"/>
                  <a:pt x="64" y="119"/>
                  <a:pt x="63" y="119"/>
                </a:cubicBezTo>
                <a:cubicBezTo>
                  <a:pt x="63" y="119"/>
                  <a:pt x="63" y="119"/>
                  <a:pt x="63" y="119"/>
                </a:cubicBezTo>
                <a:cubicBezTo>
                  <a:pt x="48" y="119"/>
                  <a:pt x="40" y="124"/>
                  <a:pt x="35" y="129"/>
                </a:cubicBezTo>
                <a:cubicBezTo>
                  <a:pt x="35" y="129"/>
                  <a:pt x="35" y="129"/>
                  <a:pt x="35" y="129"/>
                </a:cubicBezTo>
                <a:cubicBezTo>
                  <a:pt x="31" y="132"/>
                  <a:pt x="29" y="136"/>
                  <a:pt x="28" y="138"/>
                </a:cubicBezTo>
                <a:cubicBezTo>
                  <a:pt x="28" y="138"/>
                  <a:pt x="28" y="138"/>
                  <a:pt x="28" y="138"/>
                </a:cubicBezTo>
                <a:cubicBezTo>
                  <a:pt x="28" y="316"/>
                  <a:pt x="28" y="316"/>
                  <a:pt x="28" y="316"/>
                </a:cubicBezTo>
                <a:cubicBezTo>
                  <a:pt x="79" y="350"/>
                  <a:pt x="79" y="350"/>
                  <a:pt x="79" y="350"/>
                </a:cubicBezTo>
                <a:cubicBezTo>
                  <a:pt x="79" y="350"/>
                  <a:pt x="79" y="350"/>
                  <a:pt x="79" y="350"/>
                </a:cubicBezTo>
                <a:cubicBezTo>
                  <a:pt x="85" y="355"/>
                  <a:pt x="87" y="363"/>
                  <a:pt x="83" y="370"/>
                </a:cubicBezTo>
                <a:cubicBezTo>
                  <a:pt x="83" y="370"/>
                  <a:pt x="83" y="370"/>
                  <a:pt x="83" y="370"/>
                </a:cubicBezTo>
                <a:cubicBezTo>
                  <a:pt x="78" y="377"/>
                  <a:pt x="70" y="378"/>
                  <a:pt x="63" y="374"/>
                </a:cubicBezTo>
                <a:cubicBezTo>
                  <a:pt x="63" y="374"/>
                  <a:pt x="63" y="374"/>
                  <a:pt x="63" y="374"/>
                </a:cubicBezTo>
                <a:cubicBezTo>
                  <a:pt x="6" y="336"/>
                  <a:pt x="6" y="336"/>
                  <a:pt x="6" y="336"/>
                </a:cubicBezTo>
                <a:cubicBezTo>
                  <a:pt x="2" y="333"/>
                  <a:pt x="0" y="329"/>
                  <a:pt x="0" y="324"/>
                </a:cubicBezTo>
                <a:cubicBezTo>
                  <a:pt x="0" y="324"/>
                  <a:pt x="0" y="324"/>
                  <a:pt x="0" y="324"/>
                </a:cubicBezTo>
                <a:cubicBezTo>
                  <a:pt x="0" y="135"/>
                  <a:pt x="0" y="135"/>
                  <a:pt x="0" y="135"/>
                </a:cubicBezTo>
                <a:cubicBezTo>
                  <a:pt x="0" y="133"/>
                  <a:pt x="0" y="132"/>
                  <a:pt x="0" y="131"/>
                </a:cubicBezTo>
                <a:cubicBezTo>
                  <a:pt x="0" y="131"/>
                  <a:pt x="0" y="131"/>
                  <a:pt x="0" y="131"/>
                </a:cubicBezTo>
                <a:cubicBezTo>
                  <a:pt x="1" y="129"/>
                  <a:pt x="4" y="120"/>
                  <a:pt x="13" y="110"/>
                </a:cubicBezTo>
                <a:cubicBezTo>
                  <a:pt x="13" y="110"/>
                  <a:pt x="13" y="110"/>
                  <a:pt x="13" y="110"/>
                </a:cubicBezTo>
                <a:cubicBezTo>
                  <a:pt x="23" y="100"/>
                  <a:pt x="40" y="91"/>
                  <a:pt x="63" y="91"/>
                </a:cubicBezTo>
                <a:cubicBezTo>
                  <a:pt x="63" y="91"/>
                  <a:pt x="63" y="91"/>
                  <a:pt x="63" y="91"/>
                </a:cubicBezTo>
                <a:cubicBezTo>
                  <a:pt x="64" y="91"/>
                  <a:pt x="64" y="91"/>
                  <a:pt x="64" y="91"/>
                </a:cubicBezTo>
                <a:cubicBezTo>
                  <a:pt x="64" y="91"/>
                  <a:pt x="64" y="91"/>
                  <a:pt x="64" y="91"/>
                </a:cubicBezTo>
                <a:cubicBezTo>
                  <a:pt x="82" y="91"/>
                  <a:pt x="97" y="96"/>
                  <a:pt x="108" y="104"/>
                </a:cubicBezTo>
                <a:cubicBezTo>
                  <a:pt x="108" y="104"/>
                  <a:pt x="108" y="104"/>
                  <a:pt x="108" y="104"/>
                </a:cubicBezTo>
                <a:cubicBezTo>
                  <a:pt x="119" y="112"/>
                  <a:pt x="128" y="121"/>
                  <a:pt x="133" y="130"/>
                </a:cubicBezTo>
                <a:cubicBezTo>
                  <a:pt x="133" y="130"/>
                  <a:pt x="133" y="130"/>
                  <a:pt x="133" y="130"/>
                </a:cubicBezTo>
                <a:cubicBezTo>
                  <a:pt x="136" y="136"/>
                  <a:pt x="138" y="142"/>
                  <a:pt x="138" y="149"/>
                </a:cubicBezTo>
                <a:cubicBezTo>
                  <a:pt x="138" y="149"/>
                  <a:pt x="138" y="149"/>
                  <a:pt x="138" y="149"/>
                </a:cubicBezTo>
                <a:cubicBezTo>
                  <a:pt x="138" y="159"/>
                  <a:pt x="138" y="306"/>
                  <a:pt x="138" y="358"/>
                </a:cubicBezTo>
                <a:cubicBezTo>
                  <a:pt x="138" y="358"/>
                  <a:pt x="138" y="358"/>
                  <a:pt x="138" y="358"/>
                </a:cubicBezTo>
                <a:cubicBezTo>
                  <a:pt x="435" y="284"/>
                  <a:pt x="435" y="284"/>
                  <a:pt x="435" y="284"/>
                </a:cubicBezTo>
                <a:cubicBezTo>
                  <a:pt x="435" y="125"/>
                  <a:pt x="435" y="125"/>
                  <a:pt x="435" y="125"/>
                </a:cubicBezTo>
                <a:cubicBezTo>
                  <a:pt x="432" y="124"/>
                  <a:pt x="429" y="123"/>
                  <a:pt x="425" y="122"/>
                </a:cubicBezTo>
                <a:cubicBezTo>
                  <a:pt x="425" y="122"/>
                  <a:pt x="425" y="122"/>
                  <a:pt x="425" y="122"/>
                </a:cubicBezTo>
                <a:cubicBezTo>
                  <a:pt x="412" y="119"/>
                  <a:pt x="391" y="115"/>
                  <a:pt x="361" y="115"/>
                </a:cubicBezTo>
                <a:cubicBezTo>
                  <a:pt x="361" y="115"/>
                  <a:pt x="361" y="115"/>
                  <a:pt x="361" y="115"/>
                </a:cubicBezTo>
                <a:cubicBezTo>
                  <a:pt x="355" y="115"/>
                  <a:pt x="348" y="115"/>
                  <a:pt x="341" y="116"/>
                </a:cubicBezTo>
                <a:cubicBezTo>
                  <a:pt x="341" y="116"/>
                  <a:pt x="341" y="116"/>
                  <a:pt x="341" y="116"/>
                </a:cubicBezTo>
                <a:cubicBezTo>
                  <a:pt x="299" y="118"/>
                  <a:pt x="263" y="125"/>
                  <a:pt x="240" y="130"/>
                </a:cubicBezTo>
                <a:cubicBezTo>
                  <a:pt x="240" y="130"/>
                  <a:pt x="240" y="130"/>
                  <a:pt x="240" y="130"/>
                </a:cubicBezTo>
                <a:cubicBezTo>
                  <a:pt x="240" y="169"/>
                  <a:pt x="240" y="169"/>
                  <a:pt x="240" y="169"/>
                </a:cubicBezTo>
                <a:cubicBezTo>
                  <a:pt x="241" y="172"/>
                  <a:pt x="242" y="175"/>
                  <a:pt x="244" y="178"/>
                </a:cubicBezTo>
                <a:cubicBezTo>
                  <a:pt x="244" y="178"/>
                  <a:pt x="244" y="178"/>
                  <a:pt x="244" y="178"/>
                </a:cubicBezTo>
                <a:cubicBezTo>
                  <a:pt x="246" y="185"/>
                  <a:pt x="249" y="194"/>
                  <a:pt x="249" y="205"/>
                </a:cubicBezTo>
                <a:cubicBezTo>
                  <a:pt x="249" y="205"/>
                  <a:pt x="249" y="205"/>
                  <a:pt x="249" y="205"/>
                </a:cubicBezTo>
                <a:cubicBezTo>
                  <a:pt x="249" y="211"/>
                  <a:pt x="248" y="219"/>
                  <a:pt x="244" y="225"/>
                </a:cubicBezTo>
                <a:cubicBezTo>
                  <a:pt x="244" y="225"/>
                  <a:pt x="244" y="225"/>
                  <a:pt x="244" y="225"/>
                </a:cubicBezTo>
                <a:cubicBezTo>
                  <a:pt x="240" y="232"/>
                  <a:pt x="233" y="238"/>
                  <a:pt x="224" y="241"/>
                </a:cubicBezTo>
                <a:cubicBezTo>
                  <a:pt x="224" y="241"/>
                  <a:pt x="224" y="241"/>
                  <a:pt x="224" y="241"/>
                </a:cubicBezTo>
                <a:cubicBezTo>
                  <a:pt x="218" y="242"/>
                  <a:pt x="212" y="243"/>
                  <a:pt x="205" y="243"/>
                </a:cubicBezTo>
                <a:cubicBezTo>
                  <a:pt x="205" y="243"/>
                  <a:pt x="205" y="243"/>
                  <a:pt x="205" y="243"/>
                </a:cubicBezTo>
                <a:cubicBezTo>
                  <a:pt x="194" y="243"/>
                  <a:pt x="185" y="241"/>
                  <a:pt x="178" y="237"/>
                </a:cubicBezTo>
                <a:cubicBezTo>
                  <a:pt x="178" y="237"/>
                  <a:pt x="178" y="237"/>
                  <a:pt x="178" y="237"/>
                </a:cubicBezTo>
                <a:cubicBezTo>
                  <a:pt x="170" y="233"/>
                  <a:pt x="165" y="226"/>
                  <a:pt x="162" y="219"/>
                </a:cubicBezTo>
                <a:cubicBezTo>
                  <a:pt x="162" y="219"/>
                  <a:pt x="162" y="219"/>
                  <a:pt x="162" y="219"/>
                </a:cubicBezTo>
                <a:cubicBezTo>
                  <a:pt x="161" y="214"/>
                  <a:pt x="160" y="209"/>
                  <a:pt x="160" y="205"/>
                </a:cubicBezTo>
                <a:cubicBezTo>
                  <a:pt x="160" y="205"/>
                  <a:pt x="160" y="205"/>
                  <a:pt x="160" y="205"/>
                </a:cubicBezTo>
                <a:cubicBezTo>
                  <a:pt x="160" y="196"/>
                  <a:pt x="162" y="188"/>
                  <a:pt x="165" y="181"/>
                </a:cubicBezTo>
                <a:cubicBezTo>
                  <a:pt x="165" y="181"/>
                  <a:pt x="165" y="181"/>
                  <a:pt x="165" y="181"/>
                </a:cubicBezTo>
                <a:cubicBezTo>
                  <a:pt x="167" y="176"/>
                  <a:pt x="169" y="172"/>
                  <a:pt x="172" y="168"/>
                </a:cubicBezTo>
                <a:cubicBezTo>
                  <a:pt x="172" y="168"/>
                  <a:pt x="172" y="168"/>
                  <a:pt x="172" y="168"/>
                </a:cubicBezTo>
                <a:cubicBezTo>
                  <a:pt x="172" y="15"/>
                  <a:pt x="172" y="15"/>
                  <a:pt x="172" y="15"/>
                </a:cubicBezTo>
                <a:cubicBezTo>
                  <a:pt x="172" y="11"/>
                  <a:pt x="173" y="7"/>
                  <a:pt x="176" y="5"/>
                </a:cubicBezTo>
                <a:cubicBezTo>
                  <a:pt x="176" y="5"/>
                  <a:pt x="176" y="5"/>
                  <a:pt x="176" y="5"/>
                </a:cubicBezTo>
                <a:cubicBezTo>
                  <a:pt x="178" y="2"/>
                  <a:pt x="182" y="0"/>
                  <a:pt x="186" y="0"/>
                </a:cubicBezTo>
                <a:cubicBezTo>
                  <a:pt x="186" y="0"/>
                  <a:pt x="186" y="0"/>
                  <a:pt x="186" y="0"/>
                </a:cubicBezTo>
                <a:cubicBezTo>
                  <a:pt x="258" y="0"/>
                  <a:pt x="258" y="0"/>
                  <a:pt x="258" y="0"/>
                </a:cubicBezTo>
                <a:cubicBezTo>
                  <a:pt x="262" y="0"/>
                  <a:pt x="266" y="2"/>
                  <a:pt x="268" y="5"/>
                </a:cubicBezTo>
                <a:cubicBezTo>
                  <a:pt x="268" y="5"/>
                  <a:pt x="268" y="5"/>
                  <a:pt x="268" y="5"/>
                </a:cubicBezTo>
                <a:cubicBezTo>
                  <a:pt x="271" y="7"/>
                  <a:pt x="272" y="11"/>
                  <a:pt x="272" y="15"/>
                </a:cubicBezTo>
                <a:cubicBezTo>
                  <a:pt x="272" y="15"/>
                  <a:pt x="272" y="15"/>
                  <a:pt x="272" y="15"/>
                </a:cubicBezTo>
                <a:cubicBezTo>
                  <a:pt x="272" y="60"/>
                  <a:pt x="272" y="60"/>
                  <a:pt x="272" y="60"/>
                </a:cubicBezTo>
                <a:cubicBezTo>
                  <a:pt x="272" y="64"/>
                  <a:pt x="271" y="67"/>
                  <a:pt x="268" y="70"/>
                </a:cubicBezTo>
                <a:cubicBezTo>
                  <a:pt x="268" y="70"/>
                  <a:pt x="268" y="70"/>
                  <a:pt x="268" y="70"/>
                </a:cubicBezTo>
                <a:cubicBezTo>
                  <a:pt x="266" y="73"/>
                  <a:pt x="262" y="74"/>
                  <a:pt x="258" y="74"/>
                </a:cubicBezTo>
                <a:cubicBezTo>
                  <a:pt x="258" y="74"/>
                  <a:pt x="258" y="74"/>
                  <a:pt x="258" y="74"/>
                </a:cubicBezTo>
                <a:cubicBezTo>
                  <a:pt x="228" y="74"/>
                  <a:pt x="228" y="74"/>
                  <a:pt x="228" y="74"/>
                </a:cubicBezTo>
                <a:cubicBezTo>
                  <a:pt x="220" y="74"/>
                  <a:pt x="213" y="68"/>
                  <a:pt x="213" y="60"/>
                </a:cubicBezTo>
                <a:cubicBezTo>
                  <a:pt x="213" y="60"/>
                  <a:pt x="213" y="60"/>
                  <a:pt x="213" y="60"/>
                </a:cubicBezTo>
                <a:cubicBezTo>
                  <a:pt x="213" y="52"/>
                  <a:pt x="220" y="46"/>
                  <a:pt x="228" y="46"/>
                </a:cubicBezTo>
                <a:cubicBezTo>
                  <a:pt x="228" y="46"/>
                  <a:pt x="228" y="46"/>
                  <a:pt x="228" y="46"/>
                </a:cubicBezTo>
                <a:cubicBezTo>
                  <a:pt x="244" y="46"/>
                  <a:pt x="244" y="46"/>
                  <a:pt x="244" y="46"/>
                </a:cubicBezTo>
                <a:cubicBezTo>
                  <a:pt x="244" y="29"/>
                  <a:pt x="244" y="29"/>
                  <a:pt x="244" y="29"/>
                </a:cubicBezTo>
                <a:cubicBezTo>
                  <a:pt x="200" y="29"/>
                  <a:pt x="200" y="29"/>
                  <a:pt x="200" y="29"/>
                </a:cubicBezTo>
                <a:cubicBezTo>
                  <a:pt x="200" y="173"/>
                  <a:pt x="200" y="173"/>
                  <a:pt x="200" y="173"/>
                </a:cubicBezTo>
                <a:cubicBezTo>
                  <a:pt x="200" y="176"/>
                  <a:pt x="199" y="180"/>
                  <a:pt x="197" y="182"/>
                </a:cubicBezTo>
                <a:cubicBezTo>
                  <a:pt x="197" y="182"/>
                  <a:pt x="197" y="182"/>
                  <a:pt x="197" y="182"/>
                </a:cubicBezTo>
                <a:cubicBezTo>
                  <a:pt x="196" y="183"/>
                  <a:pt x="193" y="187"/>
                  <a:pt x="191" y="192"/>
                </a:cubicBezTo>
                <a:cubicBezTo>
                  <a:pt x="191" y="192"/>
                  <a:pt x="191" y="192"/>
                  <a:pt x="191" y="192"/>
                </a:cubicBezTo>
                <a:cubicBezTo>
                  <a:pt x="190" y="196"/>
                  <a:pt x="188" y="201"/>
                  <a:pt x="188" y="205"/>
                </a:cubicBezTo>
                <a:cubicBezTo>
                  <a:pt x="188" y="205"/>
                  <a:pt x="188" y="205"/>
                  <a:pt x="188" y="205"/>
                </a:cubicBezTo>
                <a:cubicBezTo>
                  <a:pt x="188" y="208"/>
                  <a:pt x="189" y="209"/>
                  <a:pt x="190" y="210"/>
                </a:cubicBezTo>
                <a:cubicBezTo>
                  <a:pt x="190" y="210"/>
                  <a:pt x="190" y="210"/>
                  <a:pt x="190" y="210"/>
                </a:cubicBezTo>
                <a:cubicBezTo>
                  <a:pt x="190" y="211"/>
                  <a:pt x="191" y="212"/>
                  <a:pt x="194" y="213"/>
                </a:cubicBezTo>
                <a:cubicBezTo>
                  <a:pt x="194" y="213"/>
                  <a:pt x="194" y="213"/>
                  <a:pt x="194" y="213"/>
                </a:cubicBezTo>
                <a:cubicBezTo>
                  <a:pt x="197" y="214"/>
                  <a:pt x="200" y="215"/>
                  <a:pt x="205" y="215"/>
                </a:cubicBezTo>
                <a:cubicBezTo>
                  <a:pt x="205" y="215"/>
                  <a:pt x="205" y="215"/>
                  <a:pt x="205" y="215"/>
                </a:cubicBezTo>
                <a:cubicBezTo>
                  <a:pt x="212" y="215"/>
                  <a:pt x="216" y="213"/>
                  <a:pt x="218" y="212"/>
                </a:cubicBezTo>
                <a:cubicBezTo>
                  <a:pt x="218" y="212"/>
                  <a:pt x="218" y="212"/>
                  <a:pt x="218" y="212"/>
                </a:cubicBezTo>
                <a:cubicBezTo>
                  <a:pt x="219" y="211"/>
                  <a:pt x="220" y="211"/>
                  <a:pt x="220" y="209"/>
                </a:cubicBezTo>
                <a:cubicBezTo>
                  <a:pt x="220" y="209"/>
                  <a:pt x="220" y="209"/>
                  <a:pt x="220" y="209"/>
                </a:cubicBezTo>
                <a:cubicBezTo>
                  <a:pt x="221" y="208"/>
                  <a:pt x="221" y="207"/>
                  <a:pt x="221" y="205"/>
                </a:cubicBezTo>
                <a:cubicBezTo>
                  <a:pt x="221" y="205"/>
                  <a:pt x="221" y="205"/>
                  <a:pt x="221" y="205"/>
                </a:cubicBezTo>
                <a:cubicBezTo>
                  <a:pt x="221" y="200"/>
                  <a:pt x="219" y="194"/>
                  <a:pt x="217" y="189"/>
                </a:cubicBezTo>
                <a:cubicBezTo>
                  <a:pt x="217" y="189"/>
                  <a:pt x="217" y="189"/>
                  <a:pt x="217" y="189"/>
                </a:cubicBezTo>
                <a:cubicBezTo>
                  <a:pt x="215" y="184"/>
                  <a:pt x="213" y="180"/>
                  <a:pt x="213" y="180"/>
                </a:cubicBezTo>
                <a:cubicBezTo>
                  <a:pt x="213" y="180"/>
                  <a:pt x="213" y="180"/>
                  <a:pt x="213" y="180"/>
                </a:cubicBezTo>
                <a:cubicBezTo>
                  <a:pt x="213" y="180"/>
                  <a:pt x="213" y="180"/>
                  <a:pt x="213" y="180"/>
                </a:cubicBezTo>
                <a:cubicBezTo>
                  <a:pt x="212" y="178"/>
                  <a:pt x="212" y="175"/>
                  <a:pt x="212" y="173"/>
                </a:cubicBezTo>
                <a:cubicBezTo>
                  <a:pt x="212" y="173"/>
                  <a:pt x="212" y="173"/>
                  <a:pt x="212" y="173"/>
                </a:cubicBezTo>
                <a:cubicBezTo>
                  <a:pt x="212" y="119"/>
                  <a:pt x="212" y="119"/>
                  <a:pt x="212" y="119"/>
                </a:cubicBezTo>
                <a:cubicBezTo>
                  <a:pt x="212" y="112"/>
                  <a:pt x="216" y="106"/>
                  <a:pt x="222" y="105"/>
                </a:cubicBezTo>
                <a:cubicBezTo>
                  <a:pt x="222" y="105"/>
                  <a:pt x="222" y="105"/>
                  <a:pt x="222" y="105"/>
                </a:cubicBezTo>
                <a:cubicBezTo>
                  <a:pt x="246" y="99"/>
                  <a:pt x="287" y="90"/>
                  <a:pt x="339" y="87"/>
                </a:cubicBezTo>
                <a:cubicBezTo>
                  <a:pt x="339" y="87"/>
                  <a:pt x="339" y="87"/>
                  <a:pt x="339" y="87"/>
                </a:cubicBezTo>
                <a:cubicBezTo>
                  <a:pt x="347" y="87"/>
                  <a:pt x="354" y="87"/>
                  <a:pt x="361" y="87"/>
                </a:cubicBezTo>
                <a:cubicBezTo>
                  <a:pt x="361" y="87"/>
                  <a:pt x="361" y="87"/>
                  <a:pt x="361" y="87"/>
                </a:cubicBezTo>
                <a:cubicBezTo>
                  <a:pt x="426" y="87"/>
                  <a:pt x="454" y="102"/>
                  <a:pt x="456" y="104"/>
                </a:cubicBezTo>
                <a:cubicBezTo>
                  <a:pt x="456" y="104"/>
                  <a:pt x="456" y="104"/>
                  <a:pt x="456" y="104"/>
                </a:cubicBezTo>
                <a:cubicBezTo>
                  <a:pt x="461" y="106"/>
                  <a:pt x="464" y="111"/>
                  <a:pt x="464" y="116"/>
                </a:cubicBezTo>
                <a:cubicBezTo>
                  <a:pt x="464" y="116"/>
                  <a:pt x="464" y="116"/>
                  <a:pt x="464" y="116"/>
                </a:cubicBezTo>
                <a:cubicBezTo>
                  <a:pt x="463" y="295"/>
                  <a:pt x="463" y="295"/>
                  <a:pt x="463" y="295"/>
                </a:cubicBezTo>
                <a:cubicBezTo>
                  <a:pt x="463" y="301"/>
                  <a:pt x="459" y="307"/>
                  <a:pt x="452" y="308"/>
                </a:cubicBezTo>
                <a:cubicBezTo>
                  <a:pt x="452" y="308"/>
                  <a:pt x="452" y="308"/>
                  <a:pt x="452" y="308"/>
                </a:cubicBezTo>
                <a:cubicBezTo>
                  <a:pt x="128" y="390"/>
                  <a:pt x="128" y="390"/>
                  <a:pt x="128" y="390"/>
                </a:cubicBezTo>
                <a:cubicBezTo>
                  <a:pt x="126" y="391"/>
                  <a:pt x="125" y="391"/>
                  <a:pt x="124" y="391"/>
                </a:cubicBezTo>
                <a:cubicBezTo>
                  <a:pt x="124" y="391"/>
                  <a:pt x="124" y="391"/>
                  <a:pt x="124" y="391"/>
                </a:cubicBezTo>
                <a:cubicBezTo>
                  <a:pt x="121" y="391"/>
                  <a:pt x="118" y="390"/>
                  <a:pt x="115" y="388"/>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8" name="Freeform 300"/>
          <p:cNvSpPr>
            <a:spLocks/>
          </p:cNvSpPr>
          <p:nvPr userDrawn="1"/>
        </p:nvSpPr>
        <p:spPr bwMode="auto">
          <a:xfrm>
            <a:off x="884134" y="2789974"/>
            <a:ext cx="325126" cy="325041"/>
          </a:xfrm>
          <a:custGeom>
            <a:avLst/>
            <a:gdLst/>
            <a:ahLst/>
            <a:cxnLst>
              <a:cxn ang="0">
                <a:pos x="271" y="2"/>
              </a:cxn>
              <a:cxn ang="0">
                <a:pos x="250" y="13"/>
              </a:cxn>
              <a:cxn ang="0">
                <a:pos x="106" y="157"/>
              </a:cxn>
              <a:cxn ang="0">
                <a:pos x="102" y="167"/>
              </a:cxn>
              <a:cxn ang="0">
                <a:pos x="106" y="176"/>
              </a:cxn>
              <a:cxn ang="0">
                <a:pos x="125" y="176"/>
              </a:cxn>
              <a:cxn ang="0">
                <a:pos x="269" y="31"/>
              </a:cxn>
              <a:cxn ang="0">
                <a:pos x="271" y="29"/>
              </a:cxn>
              <a:cxn ang="0">
                <a:pos x="271" y="30"/>
              </a:cxn>
              <a:cxn ang="0">
                <a:pos x="275" y="28"/>
              </a:cxn>
              <a:cxn ang="0">
                <a:pos x="329" y="63"/>
              </a:cxn>
              <a:cxn ang="0">
                <a:pos x="357" y="110"/>
              </a:cxn>
              <a:cxn ang="0">
                <a:pos x="356" y="116"/>
              </a:cxn>
              <a:cxn ang="0">
                <a:pos x="356" y="115"/>
              </a:cxn>
              <a:cxn ang="0">
                <a:pos x="355" y="116"/>
              </a:cxn>
              <a:cxn ang="0">
                <a:pos x="147" y="323"/>
              </a:cxn>
              <a:cxn ang="0">
                <a:pos x="33" y="353"/>
              </a:cxn>
              <a:cxn ang="0">
                <a:pos x="63" y="238"/>
              </a:cxn>
              <a:cxn ang="0">
                <a:pos x="91" y="218"/>
              </a:cxn>
              <a:cxn ang="0">
                <a:pos x="69" y="249"/>
              </a:cxn>
              <a:cxn ang="0">
                <a:pos x="65" y="259"/>
              </a:cxn>
              <a:cxn ang="0">
                <a:pos x="69" y="268"/>
              </a:cxn>
              <a:cxn ang="0">
                <a:pos x="88" y="268"/>
              </a:cxn>
              <a:cxn ang="0">
                <a:pos x="135" y="249"/>
              </a:cxn>
              <a:cxn ang="0">
                <a:pos x="136" y="252"/>
              </a:cxn>
              <a:cxn ang="0">
                <a:pos x="115" y="296"/>
              </a:cxn>
              <a:cxn ang="0">
                <a:pos x="111" y="305"/>
              </a:cxn>
              <a:cxn ang="0">
                <a:pos x="112" y="310"/>
              </a:cxn>
              <a:cxn ang="0">
                <a:pos x="113" y="311"/>
              </a:cxn>
              <a:cxn ang="0">
                <a:pos x="114" y="313"/>
              </a:cxn>
              <a:cxn ang="0">
                <a:pos x="114" y="313"/>
              </a:cxn>
              <a:cxn ang="0">
                <a:pos x="115" y="315"/>
              </a:cxn>
              <a:cxn ang="0">
                <a:pos x="115" y="315"/>
              </a:cxn>
              <a:cxn ang="0">
                <a:pos x="115" y="315"/>
              </a:cxn>
              <a:cxn ang="0">
                <a:pos x="117" y="316"/>
              </a:cxn>
              <a:cxn ang="0">
                <a:pos x="117" y="316"/>
              </a:cxn>
              <a:cxn ang="0">
                <a:pos x="134" y="315"/>
              </a:cxn>
              <a:cxn ang="0">
                <a:pos x="135" y="313"/>
              </a:cxn>
              <a:cxn ang="0">
                <a:pos x="136" y="313"/>
              </a:cxn>
              <a:cxn ang="0">
                <a:pos x="162" y="252"/>
              </a:cxn>
              <a:cxn ang="0">
                <a:pos x="154" y="230"/>
              </a:cxn>
              <a:cxn ang="0">
                <a:pos x="118" y="224"/>
              </a:cxn>
              <a:cxn ang="0">
                <a:pos x="122" y="206"/>
              </a:cxn>
              <a:cxn ang="0">
                <a:pos x="117" y="192"/>
              </a:cxn>
              <a:cxn ang="0">
                <a:pos x="103" y="187"/>
              </a:cxn>
              <a:cxn ang="0">
                <a:pos x="41" y="222"/>
              </a:cxn>
              <a:cxn ang="0">
                <a:pos x="38" y="227"/>
              </a:cxn>
              <a:cxn ang="0">
                <a:pos x="38" y="228"/>
              </a:cxn>
              <a:cxn ang="0">
                <a:pos x="38" y="228"/>
              </a:cxn>
              <a:cxn ang="0">
                <a:pos x="1" y="368"/>
              </a:cxn>
              <a:cxn ang="0">
                <a:pos x="5" y="381"/>
              </a:cxn>
              <a:cxn ang="0">
                <a:pos x="17" y="384"/>
              </a:cxn>
              <a:cxn ang="0">
                <a:pos x="157" y="348"/>
              </a:cxn>
              <a:cxn ang="0">
                <a:pos x="163" y="344"/>
              </a:cxn>
              <a:cxn ang="0">
                <a:pos x="373" y="136"/>
              </a:cxn>
              <a:cxn ang="0">
                <a:pos x="384" y="114"/>
              </a:cxn>
              <a:cxn ang="0">
                <a:pos x="384" y="110"/>
              </a:cxn>
              <a:cxn ang="0">
                <a:pos x="348" y="44"/>
              </a:cxn>
              <a:cxn ang="0">
                <a:pos x="348" y="44"/>
              </a:cxn>
              <a:cxn ang="0">
                <a:pos x="271" y="2"/>
              </a:cxn>
            </a:cxnLst>
            <a:rect l="0" t="0" r="r" b="b"/>
            <a:pathLst>
              <a:path w="384" h="386">
                <a:moveTo>
                  <a:pt x="271" y="2"/>
                </a:moveTo>
                <a:cubicBezTo>
                  <a:pt x="259" y="3"/>
                  <a:pt x="253" y="10"/>
                  <a:pt x="250" y="13"/>
                </a:cubicBezTo>
                <a:cubicBezTo>
                  <a:pt x="249" y="14"/>
                  <a:pt x="106" y="157"/>
                  <a:pt x="106" y="157"/>
                </a:cubicBezTo>
                <a:cubicBezTo>
                  <a:pt x="103" y="160"/>
                  <a:pt x="102" y="163"/>
                  <a:pt x="102" y="167"/>
                </a:cubicBezTo>
                <a:cubicBezTo>
                  <a:pt x="102" y="170"/>
                  <a:pt x="103" y="173"/>
                  <a:pt x="106" y="176"/>
                </a:cubicBezTo>
                <a:cubicBezTo>
                  <a:pt x="111" y="181"/>
                  <a:pt x="120" y="181"/>
                  <a:pt x="125" y="176"/>
                </a:cubicBezTo>
                <a:cubicBezTo>
                  <a:pt x="269" y="31"/>
                  <a:pt x="269" y="31"/>
                  <a:pt x="269" y="31"/>
                </a:cubicBezTo>
                <a:cubicBezTo>
                  <a:pt x="270" y="31"/>
                  <a:pt x="271" y="30"/>
                  <a:pt x="271" y="29"/>
                </a:cubicBezTo>
                <a:cubicBezTo>
                  <a:pt x="271" y="30"/>
                  <a:pt x="271" y="30"/>
                  <a:pt x="271" y="30"/>
                </a:cubicBezTo>
                <a:cubicBezTo>
                  <a:pt x="271" y="30"/>
                  <a:pt x="272" y="28"/>
                  <a:pt x="275" y="28"/>
                </a:cubicBezTo>
                <a:cubicBezTo>
                  <a:pt x="281" y="28"/>
                  <a:pt x="298" y="32"/>
                  <a:pt x="329" y="63"/>
                </a:cubicBezTo>
                <a:cubicBezTo>
                  <a:pt x="352" y="87"/>
                  <a:pt x="357" y="102"/>
                  <a:pt x="357" y="110"/>
                </a:cubicBezTo>
                <a:cubicBezTo>
                  <a:pt x="357" y="113"/>
                  <a:pt x="357" y="115"/>
                  <a:pt x="356" y="116"/>
                </a:cubicBezTo>
                <a:cubicBezTo>
                  <a:pt x="356" y="115"/>
                  <a:pt x="356" y="115"/>
                  <a:pt x="356" y="115"/>
                </a:cubicBezTo>
                <a:cubicBezTo>
                  <a:pt x="356" y="115"/>
                  <a:pt x="355" y="116"/>
                  <a:pt x="355" y="116"/>
                </a:cubicBezTo>
                <a:cubicBezTo>
                  <a:pt x="355" y="116"/>
                  <a:pt x="152" y="318"/>
                  <a:pt x="147" y="323"/>
                </a:cubicBezTo>
                <a:cubicBezTo>
                  <a:pt x="142" y="324"/>
                  <a:pt x="63" y="345"/>
                  <a:pt x="33" y="353"/>
                </a:cubicBezTo>
                <a:cubicBezTo>
                  <a:pt x="41" y="322"/>
                  <a:pt x="61" y="243"/>
                  <a:pt x="63" y="238"/>
                </a:cubicBezTo>
                <a:cubicBezTo>
                  <a:pt x="71" y="231"/>
                  <a:pt x="82" y="223"/>
                  <a:pt x="91" y="218"/>
                </a:cubicBezTo>
                <a:cubicBezTo>
                  <a:pt x="86" y="228"/>
                  <a:pt x="77" y="241"/>
                  <a:pt x="69" y="249"/>
                </a:cubicBezTo>
                <a:cubicBezTo>
                  <a:pt x="66" y="252"/>
                  <a:pt x="65" y="255"/>
                  <a:pt x="65" y="259"/>
                </a:cubicBezTo>
                <a:cubicBezTo>
                  <a:pt x="65" y="262"/>
                  <a:pt x="66" y="266"/>
                  <a:pt x="69" y="268"/>
                </a:cubicBezTo>
                <a:cubicBezTo>
                  <a:pt x="74" y="274"/>
                  <a:pt x="83" y="274"/>
                  <a:pt x="88" y="268"/>
                </a:cubicBezTo>
                <a:cubicBezTo>
                  <a:pt x="101" y="255"/>
                  <a:pt x="130" y="246"/>
                  <a:pt x="135" y="249"/>
                </a:cubicBezTo>
                <a:cubicBezTo>
                  <a:pt x="136" y="250"/>
                  <a:pt x="136" y="251"/>
                  <a:pt x="136" y="252"/>
                </a:cubicBezTo>
                <a:cubicBezTo>
                  <a:pt x="136" y="261"/>
                  <a:pt x="127" y="284"/>
                  <a:pt x="115" y="296"/>
                </a:cubicBezTo>
                <a:cubicBezTo>
                  <a:pt x="113" y="298"/>
                  <a:pt x="111" y="302"/>
                  <a:pt x="111" y="305"/>
                </a:cubicBezTo>
                <a:cubicBezTo>
                  <a:pt x="111" y="307"/>
                  <a:pt x="112" y="309"/>
                  <a:pt x="112" y="310"/>
                </a:cubicBezTo>
                <a:cubicBezTo>
                  <a:pt x="112" y="310"/>
                  <a:pt x="113" y="310"/>
                  <a:pt x="113" y="311"/>
                </a:cubicBezTo>
                <a:cubicBezTo>
                  <a:pt x="113" y="311"/>
                  <a:pt x="113" y="312"/>
                  <a:pt x="114" y="313"/>
                </a:cubicBezTo>
                <a:cubicBezTo>
                  <a:pt x="114" y="313"/>
                  <a:pt x="114" y="313"/>
                  <a:pt x="114" y="313"/>
                </a:cubicBezTo>
                <a:cubicBezTo>
                  <a:pt x="115" y="314"/>
                  <a:pt x="115" y="314"/>
                  <a:pt x="115" y="315"/>
                </a:cubicBezTo>
                <a:cubicBezTo>
                  <a:pt x="115" y="315"/>
                  <a:pt x="115" y="315"/>
                  <a:pt x="115" y="315"/>
                </a:cubicBezTo>
                <a:cubicBezTo>
                  <a:pt x="115" y="315"/>
                  <a:pt x="115" y="315"/>
                  <a:pt x="115" y="315"/>
                </a:cubicBezTo>
                <a:cubicBezTo>
                  <a:pt x="116" y="315"/>
                  <a:pt x="116" y="316"/>
                  <a:pt x="117" y="316"/>
                </a:cubicBezTo>
                <a:cubicBezTo>
                  <a:pt x="117" y="316"/>
                  <a:pt x="117" y="316"/>
                  <a:pt x="117" y="316"/>
                </a:cubicBezTo>
                <a:cubicBezTo>
                  <a:pt x="123" y="320"/>
                  <a:pt x="130" y="319"/>
                  <a:pt x="134" y="315"/>
                </a:cubicBezTo>
                <a:cubicBezTo>
                  <a:pt x="135" y="313"/>
                  <a:pt x="135" y="313"/>
                  <a:pt x="135" y="313"/>
                </a:cubicBezTo>
                <a:cubicBezTo>
                  <a:pt x="136" y="313"/>
                  <a:pt x="136" y="313"/>
                  <a:pt x="136" y="313"/>
                </a:cubicBezTo>
                <a:cubicBezTo>
                  <a:pt x="147" y="300"/>
                  <a:pt x="162" y="274"/>
                  <a:pt x="162" y="252"/>
                </a:cubicBezTo>
                <a:cubicBezTo>
                  <a:pt x="162" y="243"/>
                  <a:pt x="160" y="236"/>
                  <a:pt x="154" y="230"/>
                </a:cubicBezTo>
                <a:cubicBezTo>
                  <a:pt x="145" y="221"/>
                  <a:pt x="132" y="220"/>
                  <a:pt x="118" y="224"/>
                </a:cubicBezTo>
                <a:cubicBezTo>
                  <a:pt x="121" y="218"/>
                  <a:pt x="122" y="212"/>
                  <a:pt x="122" y="206"/>
                </a:cubicBezTo>
                <a:cubicBezTo>
                  <a:pt x="122" y="201"/>
                  <a:pt x="121" y="196"/>
                  <a:pt x="117" y="192"/>
                </a:cubicBezTo>
                <a:cubicBezTo>
                  <a:pt x="114" y="190"/>
                  <a:pt x="110" y="187"/>
                  <a:pt x="103" y="187"/>
                </a:cubicBezTo>
                <a:cubicBezTo>
                  <a:pt x="84" y="187"/>
                  <a:pt x="53" y="210"/>
                  <a:pt x="41" y="222"/>
                </a:cubicBezTo>
                <a:cubicBezTo>
                  <a:pt x="40" y="223"/>
                  <a:pt x="39" y="225"/>
                  <a:pt x="38" y="227"/>
                </a:cubicBezTo>
                <a:cubicBezTo>
                  <a:pt x="38" y="228"/>
                  <a:pt x="38" y="228"/>
                  <a:pt x="38" y="228"/>
                </a:cubicBezTo>
                <a:cubicBezTo>
                  <a:pt x="38" y="228"/>
                  <a:pt x="38" y="228"/>
                  <a:pt x="38" y="228"/>
                </a:cubicBezTo>
                <a:cubicBezTo>
                  <a:pt x="1" y="368"/>
                  <a:pt x="1" y="368"/>
                  <a:pt x="1" y="368"/>
                </a:cubicBezTo>
                <a:cubicBezTo>
                  <a:pt x="0" y="373"/>
                  <a:pt x="1" y="378"/>
                  <a:pt x="5" y="381"/>
                </a:cubicBezTo>
                <a:cubicBezTo>
                  <a:pt x="8" y="384"/>
                  <a:pt x="13" y="386"/>
                  <a:pt x="17" y="384"/>
                </a:cubicBezTo>
                <a:cubicBezTo>
                  <a:pt x="157" y="348"/>
                  <a:pt x="157" y="348"/>
                  <a:pt x="157" y="348"/>
                </a:cubicBezTo>
                <a:cubicBezTo>
                  <a:pt x="160" y="347"/>
                  <a:pt x="162" y="346"/>
                  <a:pt x="163" y="344"/>
                </a:cubicBezTo>
                <a:cubicBezTo>
                  <a:pt x="163" y="344"/>
                  <a:pt x="372" y="136"/>
                  <a:pt x="373" y="136"/>
                </a:cubicBezTo>
                <a:cubicBezTo>
                  <a:pt x="376" y="133"/>
                  <a:pt x="383" y="126"/>
                  <a:pt x="384" y="114"/>
                </a:cubicBezTo>
                <a:cubicBezTo>
                  <a:pt x="384" y="112"/>
                  <a:pt x="384" y="111"/>
                  <a:pt x="384" y="110"/>
                </a:cubicBezTo>
                <a:cubicBezTo>
                  <a:pt x="384" y="91"/>
                  <a:pt x="372" y="69"/>
                  <a:pt x="348" y="44"/>
                </a:cubicBezTo>
                <a:cubicBezTo>
                  <a:pt x="348" y="44"/>
                  <a:pt x="348" y="44"/>
                  <a:pt x="348" y="44"/>
                </a:cubicBezTo>
                <a:cubicBezTo>
                  <a:pt x="318" y="14"/>
                  <a:pt x="292" y="0"/>
                  <a:pt x="271" y="2"/>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9" name="Freeform 179"/>
          <p:cNvSpPr>
            <a:spLocks/>
          </p:cNvSpPr>
          <p:nvPr userDrawn="1"/>
        </p:nvSpPr>
        <p:spPr bwMode="auto">
          <a:xfrm>
            <a:off x="1909465" y="870058"/>
            <a:ext cx="390627" cy="392906"/>
          </a:xfrm>
          <a:custGeom>
            <a:avLst/>
            <a:gdLst/>
            <a:ahLst/>
            <a:cxnLst>
              <a:cxn ang="0">
                <a:pos x="12" y="165"/>
              </a:cxn>
              <a:cxn ang="0">
                <a:pos x="2" y="213"/>
              </a:cxn>
              <a:cxn ang="0">
                <a:pos x="64" y="219"/>
              </a:cxn>
              <a:cxn ang="0">
                <a:pos x="64" y="215"/>
              </a:cxn>
              <a:cxn ang="0">
                <a:pos x="107" y="105"/>
              </a:cxn>
              <a:cxn ang="0">
                <a:pos x="333" y="164"/>
              </a:cxn>
              <a:cxn ang="0">
                <a:pos x="314" y="244"/>
              </a:cxn>
              <a:cxn ang="0">
                <a:pos x="356" y="313"/>
              </a:cxn>
              <a:cxn ang="0">
                <a:pos x="350" y="296"/>
              </a:cxn>
              <a:cxn ang="0">
                <a:pos x="342" y="229"/>
              </a:cxn>
              <a:cxn ang="0">
                <a:pos x="361" y="166"/>
              </a:cxn>
              <a:cxn ang="0">
                <a:pos x="202" y="39"/>
              </a:cxn>
              <a:cxn ang="0">
                <a:pos x="38" y="211"/>
              </a:cxn>
              <a:cxn ang="0">
                <a:pos x="37" y="218"/>
              </a:cxn>
              <a:cxn ang="0">
                <a:pos x="37" y="219"/>
              </a:cxn>
              <a:cxn ang="0">
                <a:pos x="28" y="208"/>
              </a:cxn>
              <a:cxn ang="0">
                <a:pos x="36" y="179"/>
              </a:cxn>
              <a:cxn ang="0">
                <a:pos x="38" y="174"/>
              </a:cxn>
              <a:cxn ang="0">
                <a:pos x="209" y="28"/>
              </a:cxn>
              <a:cxn ang="0">
                <a:pos x="381" y="166"/>
              </a:cxn>
              <a:cxn ang="0">
                <a:pos x="387" y="173"/>
              </a:cxn>
              <a:cxn ang="0">
                <a:pos x="418" y="189"/>
              </a:cxn>
              <a:cxn ang="0">
                <a:pos x="387" y="308"/>
              </a:cxn>
              <a:cxn ang="0">
                <a:pos x="372" y="309"/>
              </a:cxn>
              <a:cxn ang="0">
                <a:pos x="365" y="323"/>
              </a:cxn>
              <a:cxn ang="0">
                <a:pos x="274" y="420"/>
              </a:cxn>
              <a:cxn ang="0">
                <a:pos x="237" y="423"/>
              </a:cxn>
              <a:cxn ang="0">
                <a:pos x="227" y="431"/>
              </a:cxn>
              <a:cxn ang="0">
                <a:pos x="206" y="435"/>
              </a:cxn>
              <a:cxn ang="0">
                <a:pos x="208" y="423"/>
              </a:cxn>
              <a:cxn ang="0">
                <a:pos x="233" y="417"/>
              </a:cxn>
              <a:cxn ang="0">
                <a:pos x="211" y="396"/>
              </a:cxn>
              <a:cxn ang="0">
                <a:pos x="161" y="422"/>
              </a:cxn>
              <a:cxn ang="0">
                <a:pos x="246" y="449"/>
              </a:cxn>
              <a:cxn ang="0">
                <a:pos x="389" y="334"/>
              </a:cxn>
              <a:cxn ang="0">
                <a:pos x="461" y="246"/>
              </a:cxn>
              <a:cxn ang="0">
                <a:pos x="438" y="171"/>
              </a:cxn>
              <a:cxn ang="0">
                <a:pos x="333" y="46"/>
              </a:cxn>
              <a:cxn ang="0">
                <a:pos x="81" y="48"/>
              </a:cxn>
            </a:cxnLst>
            <a:rect l="0" t="0" r="r" b="b"/>
            <a:pathLst>
              <a:path w="461" h="464">
                <a:moveTo>
                  <a:pt x="81" y="48"/>
                </a:moveTo>
                <a:cubicBezTo>
                  <a:pt x="46" y="78"/>
                  <a:pt x="22" y="119"/>
                  <a:pt x="12" y="165"/>
                </a:cubicBezTo>
                <a:cubicBezTo>
                  <a:pt x="6" y="171"/>
                  <a:pt x="0" y="181"/>
                  <a:pt x="0" y="197"/>
                </a:cubicBezTo>
                <a:cubicBezTo>
                  <a:pt x="0" y="202"/>
                  <a:pt x="0" y="207"/>
                  <a:pt x="2" y="213"/>
                </a:cubicBezTo>
                <a:cubicBezTo>
                  <a:pt x="8" y="243"/>
                  <a:pt x="26" y="247"/>
                  <a:pt x="36" y="246"/>
                </a:cubicBezTo>
                <a:cubicBezTo>
                  <a:pt x="49" y="246"/>
                  <a:pt x="63" y="237"/>
                  <a:pt x="64" y="219"/>
                </a:cubicBezTo>
                <a:cubicBezTo>
                  <a:pt x="64" y="220"/>
                  <a:pt x="64" y="220"/>
                  <a:pt x="64" y="220"/>
                </a:cubicBezTo>
                <a:cubicBezTo>
                  <a:pt x="64" y="215"/>
                  <a:pt x="64" y="215"/>
                  <a:pt x="64" y="215"/>
                </a:cubicBezTo>
                <a:cubicBezTo>
                  <a:pt x="64" y="214"/>
                  <a:pt x="64" y="214"/>
                  <a:pt x="64" y="213"/>
                </a:cubicBezTo>
                <a:cubicBezTo>
                  <a:pt x="64" y="172"/>
                  <a:pt x="80" y="132"/>
                  <a:pt x="107" y="105"/>
                </a:cubicBezTo>
                <a:cubicBezTo>
                  <a:pt x="133" y="79"/>
                  <a:pt x="166" y="65"/>
                  <a:pt x="201" y="66"/>
                </a:cubicBezTo>
                <a:cubicBezTo>
                  <a:pt x="259" y="67"/>
                  <a:pt x="311" y="106"/>
                  <a:pt x="333" y="164"/>
                </a:cubicBezTo>
                <a:cubicBezTo>
                  <a:pt x="322" y="179"/>
                  <a:pt x="317" y="199"/>
                  <a:pt x="315" y="228"/>
                </a:cubicBezTo>
                <a:cubicBezTo>
                  <a:pt x="315" y="231"/>
                  <a:pt x="314" y="236"/>
                  <a:pt x="314" y="244"/>
                </a:cubicBezTo>
                <a:cubicBezTo>
                  <a:pt x="314" y="269"/>
                  <a:pt x="318" y="311"/>
                  <a:pt x="339" y="320"/>
                </a:cubicBezTo>
                <a:cubicBezTo>
                  <a:pt x="345" y="323"/>
                  <a:pt x="353" y="320"/>
                  <a:pt x="356" y="313"/>
                </a:cubicBezTo>
                <a:cubicBezTo>
                  <a:pt x="359" y="306"/>
                  <a:pt x="356" y="299"/>
                  <a:pt x="349" y="296"/>
                </a:cubicBezTo>
                <a:cubicBezTo>
                  <a:pt x="350" y="296"/>
                  <a:pt x="350" y="296"/>
                  <a:pt x="350" y="296"/>
                </a:cubicBezTo>
                <a:cubicBezTo>
                  <a:pt x="347" y="293"/>
                  <a:pt x="341" y="274"/>
                  <a:pt x="341" y="244"/>
                </a:cubicBezTo>
                <a:cubicBezTo>
                  <a:pt x="341" y="240"/>
                  <a:pt x="341" y="235"/>
                  <a:pt x="342" y="229"/>
                </a:cubicBezTo>
                <a:cubicBezTo>
                  <a:pt x="343" y="203"/>
                  <a:pt x="349" y="185"/>
                  <a:pt x="358" y="175"/>
                </a:cubicBezTo>
                <a:cubicBezTo>
                  <a:pt x="360" y="172"/>
                  <a:pt x="361" y="169"/>
                  <a:pt x="361" y="166"/>
                </a:cubicBezTo>
                <a:cubicBezTo>
                  <a:pt x="361" y="164"/>
                  <a:pt x="361" y="162"/>
                  <a:pt x="360" y="160"/>
                </a:cubicBezTo>
                <a:cubicBezTo>
                  <a:pt x="336" y="89"/>
                  <a:pt x="273" y="40"/>
                  <a:pt x="202" y="39"/>
                </a:cubicBezTo>
                <a:cubicBezTo>
                  <a:pt x="159" y="39"/>
                  <a:pt x="119" y="55"/>
                  <a:pt x="88" y="86"/>
                </a:cubicBezTo>
                <a:cubicBezTo>
                  <a:pt x="56" y="118"/>
                  <a:pt x="38" y="164"/>
                  <a:pt x="38" y="211"/>
                </a:cubicBezTo>
                <a:cubicBezTo>
                  <a:pt x="38" y="212"/>
                  <a:pt x="38" y="212"/>
                  <a:pt x="38" y="213"/>
                </a:cubicBezTo>
                <a:cubicBezTo>
                  <a:pt x="38" y="214"/>
                  <a:pt x="37" y="218"/>
                  <a:pt x="37" y="218"/>
                </a:cubicBezTo>
                <a:cubicBezTo>
                  <a:pt x="37" y="218"/>
                  <a:pt x="37" y="218"/>
                  <a:pt x="37" y="218"/>
                </a:cubicBezTo>
                <a:cubicBezTo>
                  <a:pt x="37" y="219"/>
                  <a:pt x="37" y="219"/>
                  <a:pt x="37" y="219"/>
                </a:cubicBezTo>
                <a:cubicBezTo>
                  <a:pt x="37" y="219"/>
                  <a:pt x="36" y="220"/>
                  <a:pt x="36" y="220"/>
                </a:cubicBezTo>
                <a:cubicBezTo>
                  <a:pt x="34" y="220"/>
                  <a:pt x="30" y="220"/>
                  <a:pt x="28" y="208"/>
                </a:cubicBezTo>
                <a:cubicBezTo>
                  <a:pt x="26" y="201"/>
                  <a:pt x="25" y="189"/>
                  <a:pt x="31" y="184"/>
                </a:cubicBezTo>
                <a:cubicBezTo>
                  <a:pt x="33" y="183"/>
                  <a:pt x="35" y="181"/>
                  <a:pt x="36" y="179"/>
                </a:cubicBezTo>
                <a:cubicBezTo>
                  <a:pt x="37" y="178"/>
                  <a:pt x="37" y="178"/>
                  <a:pt x="37" y="178"/>
                </a:cubicBezTo>
                <a:cubicBezTo>
                  <a:pt x="37" y="177"/>
                  <a:pt x="37" y="175"/>
                  <a:pt x="38" y="174"/>
                </a:cubicBezTo>
                <a:cubicBezTo>
                  <a:pt x="46" y="133"/>
                  <a:pt x="67" y="95"/>
                  <a:pt x="98" y="68"/>
                </a:cubicBezTo>
                <a:cubicBezTo>
                  <a:pt x="129" y="41"/>
                  <a:pt x="168" y="27"/>
                  <a:pt x="209" y="28"/>
                </a:cubicBezTo>
                <a:cubicBezTo>
                  <a:pt x="248" y="28"/>
                  <a:pt x="285" y="42"/>
                  <a:pt x="316" y="67"/>
                </a:cubicBezTo>
                <a:cubicBezTo>
                  <a:pt x="347" y="92"/>
                  <a:pt x="370" y="127"/>
                  <a:pt x="381" y="166"/>
                </a:cubicBezTo>
                <a:cubicBezTo>
                  <a:pt x="382" y="168"/>
                  <a:pt x="383" y="170"/>
                  <a:pt x="385" y="172"/>
                </a:cubicBezTo>
                <a:cubicBezTo>
                  <a:pt x="387" y="173"/>
                  <a:pt x="387" y="173"/>
                  <a:pt x="387" y="173"/>
                </a:cubicBezTo>
                <a:cubicBezTo>
                  <a:pt x="389" y="175"/>
                  <a:pt x="392" y="177"/>
                  <a:pt x="395" y="177"/>
                </a:cubicBezTo>
                <a:cubicBezTo>
                  <a:pt x="405" y="178"/>
                  <a:pt x="413" y="184"/>
                  <a:pt x="418" y="189"/>
                </a:cubicBezTo>
                <a:cubicBezTo>
                  <a:pt x="429" y="202"/>
                  <a:pt x="435" y="223"/>
                  <a:pt x="434" y="245"/>
                </a:cubicBezTo>
                <a:cubicBezTo>
                  <a:pt x="432" y="280"/>
                  <a:pt x="410" y="309"/>
                  <a:pt x="387" y="308"/>
                </a:cubicBezTo>
                <a:cubicBezTo>
                  <a:pt x="385" y="308"/>
                  <a:pt x="384" y="307"/>
                  <a:pt x="382" y="307"/>
                </a:cubicBezTo>
                <a:cubicBezTo>
                  <a:pt x="379" y="306"/>
                  <a:pt x="375" y="307"/>
                  <a:pt x="372" y="309"/>
                </a:cubicBezTo>
                <a:cubicBezTo>
                  <a:pt x="369" y="310"/>
                  <a:pt x="367" y="313"/>
                  <a:pt x="366" y="317"/>
                </a:cubicBezTo>
                <a:cubicBezTo>
                  <a:pt x="365" y="323"/>
                  <a:pt x="365" y="323"/>
                  <a:pt x="365" y="323"/>
                </a:cubicBezTo>
                <a:cubicBezTo>
                  <a:pt x="365" y="323"/>
                  <a:pt x="365" y="323"/>
                  <a:pt x="365" y="323"/>
                </a:cubicBezTo>
                <a:cubicBezTo>
                  <a:pt x="354" y="373"/>
                  <a:pt x="320" y="409"/>
                  <a:pt x="274" y="420"/>
                </a:cubicBezTo>
                <a:cubicBezTo>
                  <a:pt x="264" y="422"/>
                  <a:pt x="253" y="423"/>
                  <a:pt x="242" y="422"/>
                </a:cubicBezTo>
                <a:cubicBezTo>
                  <a:pt x="240" y="422"/>
                  <a:pt x="239" y="423"/>
                  <a:pt x="237" y="423"/>
                </a:cubicBezTo>
                <a:cubicBezTo>
                  <a:pt x="234" y="424"/>
                  <a:pt x="234" y="424"/>
                  <a:pt x="234" y="424"/>
                </a:cubicBezTo>
                <a:cubicBezTo>
                  <a:pt x="231" y="426"/>
                  <a:pt x="228" y="428"/>
                  <a:pt x="227" y="431"/>
                </a:cubicBezTo>
                <a:cubicBezTo>
                  <a:pt x="227" y="431"/>
                  <a:pt x="227" y="431"/>
                  <a:pt x="227" y="431"/>
                </a:cubicBezTo>
                <a:cubicBezTo>
                  <a:pt x="225" y="433"/>
                  <a:pt x="218" y="436"/>
                  <a:pt x="206" y="435"/>
                </a:cubicBezTo>
                <a:cubicBezTo>
                  <a:pt x="195" y="433"/>
                  <a:pt x="189" y="428"/>
                  <a:pt x="188" y="426"/>
                </a:cubicBezTo>
                <a:cubicBezTo>
                  <a:pt x="190" y="424"/>
                  <a:pt x="197" y="421"/>
                  <a:pt x="208" y="423"/>
                </a:cubicBezTo>
                <a:cubicBezTo>
                  <a:pt x="211" y="423"/>
                  <a:pt x="214" y="424"/>
                  <a:pt x="216" y="425"/>
                </a:cubicBezTo>
                <a:cubicBezTo>
                  <a:pt x="223" y="427"/>
                  <a:pt x="231" y="424"/>
                  <a:pt x="233" y="417"/>
                </a:cubicBezTo>
                <a:cubicBezTo>
                  <a:pt x="236" y="410"/>
                  <a:pt x="233" y="402"/>
                  <a:pt x="226" y="400"/>
                </a:cubicBezTo>
                <a:cubicBezTo>
                  <a:pt x="221" y="398"/>
                  <a:pt x="216" y="397"/>
                  <a:pt x="211" y="396"/>
                </a:cubicBezTo>
                <a:cubicBezTo>
                  <a:pt x="196" y="394"/>
                  <a:pt x="182" y="397"/>
                  <a:pt x="172" y="404"/>
                </a:cubicBezTo>
                <a:cubicBezTo>
                  <a:pt x="166" y="409"/>
                  <a:pt x="162" y="415"/>
                  <a:pt x="161" y="422"/>
                </a:cubicBezTo>
                <a:cubicBezTo>
                  <a:pt x="159" y="441"/>
                  <a:pt x="177" y="458"/>
                  <a:pt x="203" y="461"/>
                </a:cubicBezTo>
                <a:cubicBezTo>
                  <a:pt x="221" y="464"/>
                  <a:pt x="237" y="459"/>
                  <a:pt x="246" y="449"/>
                </a:cubicBezTo>
                <a:cubicBezTo>
                  <a:pt x="257" y="449"/>
                  <a:pt x="269" y="448"/>
                  <a:pt x="280" y="446"/>
                </a:cubicBezTo>
                <a:cubicBezTo>
                  <a:pt x="335" y="433"/>
                  <a:pt x="376" y="392"/>
                  <a:pt x="389" y="334"/>
                </a:cubicBezTo>
                <a:cubicBezTo>
                  <a:pt x="407" y="334"/>
                  <a:pt x="424" y="325"/>
                  <a:pt x="438" y="309"/>
                </a:cubicBezTo>
                <a:cubicBezTo>
                  <a:pt x="451" y="292"/>
                  <a:pt x="459" y="270"/>
                  <a:pt x="461" y="246"/>
                </a:cubicBezTo>
                <a:cubicBezTo>
                  <a:pt x="461" y="244"/>
                  <a:pt x="461" y="241"/>
                  <a:pt x="461" y="239"/>
                </a:cubicBezTo>
                <a:cubicBezTo>
                  <a:pt x="461" y="212"/>
                  <a:pt x="453" y="188"/>
                  <a:pt x="438" y="171"/>
                </a:cubicBezTo>
                <a:cubicBezTo>
                  <a:pt x="428" y="161"/>
                  <a:pt x="417" y="154"/>
                  <a:pt x="405" y="151"/>
                </a:cubicBezTo>
                <a:cubicBezTo>
                  <a:pt x="391" y="110"/>
                  <a:pt x="366" y="73"/>
                  <a:pt x="333" y="46"/>
                </a:cubicBezTo>
                <a:cubicBezTo>
                  <a:pt x="297" y="17"/>
                  <a:pt x="254" y="1"/>
                  <a:pt x="209" y="1"/>
                </a:cubicBezTo>
                <a:cubicBezTo>
                  <a:pt x="162" y="0"/>
                  <a:pt x="117" y="17"/>
                  <a:pt x="81" y="48"/>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0" name="Freeform 221"/>
          <p:cNvSpPr>
            <a:spLocks/>
          </p:cNvSpPr>
          <p:nvPr userDrawn="1"/>
        </p:nvSpPr>
        <p:spPr bwMode="auto">
          <a:xfrm>
            <a:off x="1921970" y="3335162"/>
            <a:ext cx="365617" cy="321469"/>
          </a:xfrm>
          <a:custGeom>
            <a:avLst/>
            <a:gdLst/>
            <a:ahLst/>
            <a:cxnLst>
              <a:cxn ang="0">
                <a:pos x="240" y="0"/>
              </a:cxn>
              <a:cxn ang="0">
                <a:pos x="61" y="126"/>
              </a:cxn>
              <a:cxn ang="0">
                <a:pos x="59" y="133"/>
              </a:cxn>
              <a:cxn ang="0">
                <a:pos x="67" y="146"/>
              </a:cxn>
              <a:cxn ang="0">
                <a:pos x="107" y="158"/>
              </a:cxn>
              <a:cxn ang="0">
                <a:pos x="55" y="178"/>
              </a:cxn>
              <a:cxn ang="0">
                <a:pos x="26" y="105"/>
              </a:cxn>
              <a:cxn ang="0">
                <a:pos x="8" y="95"/>
              </a:cxn>
              <a:cxn ang="0">
                <a:pos x="3" y="113"/>
              </a:cxn>
              <a:cxn ang="0">
                <a:pos x="3" y="113"/>
              </a:cxn>
              <a:cxn ang="0">
                <a:pos x="37" y="199"/>
              </a:cxn>
              <a:cxn ang="0">
                <a:pos x="52" y="203"/>
              </a:cxn>
              <a:cxn ang="0">
                <a:pos x="141" y="167"/>
              </a:cxn>
              <a:cxn ang="0">
                <a:pos x="149" y="156"/>
              </a:cxn>
              <a:cxn ang="0">
                <a:pos x="140" y="144"/>
              </a:cxn>
              <a:cxn ang="0">
                <a:pos x="85" y="127"/>
              </a:cxn>
              <a:cxn ang="0">
                <a:pos x="85" y="126"/>
              </a:cxn>
              <a:cxn ang="0">
                <a:pos x="122" y="72"/>
              </a:cxn>
              <a:cxn ang="0">
                <a:pos x="240" y="23"/>
              </a:cxn>
              <a:cxn ang="0">
                <a:pos x="359" y="72"/>
              </a:cxn>
              <a:cxn ang="0">
                <a:pos x="408" y="191"/>
              </a:cxn>
              <a:cxn ang="0">
                <a:pos x="359" y="309"/>
              </a:cxn>
              <a:cxn ang="0">
                <a:pos x="240" y="358"/>
              </a:cxn>
              <a:cxn ang="0">
                <a:pos x="122" y="309"/>
              </a:cxn>
              <a:cxn ang="0">
                <a:pos x="92" y="268"/>
              </a:cxn>
              <a:cxn ang="0">
                <a:pos x="198" y="224"/>
              </a:cxn>
              <a:cxn ang="0">
                <a:pos x="199" y="224"/>
              </a:cxn>
              <a:cxn ang="0">
                <a:pos x="207" y="209"/>
              </a:cxn>
              <a:cxn ang="0">
                <a:pos x="203" y="192"/>
              </a:cxn>
              <a:cxn ang="0">
                <a:pos x="241" y="154"/>
              </a:cxn>
              <a:cxn ang="0">
                <a:pos x="278" y="192"/>
              </a:cxn>
              <a:cxn ang="0">
                <a:pos x="241" y="230"/>
              </a:cxn>
              <a:cxn ang="0">
                <a:pos x="235" y="229"/>
              </a:cxn>
              <a:cxn ang="0">
                <a:pos x="233" y="229"/>
              </a:cxn>
              <a:cxn ang="0">
                <a:pos x="233" y="229"/>
              </a:cxn>
              <a:cxn ang="0">
                <a:pos x="231" y="229"/>
              </a:cxn>
              <a:cxn ang="0">
                <a:pos x="219" y="239"/>
              </a:cxn>
              <a:cxn ang="0">
                <a:pos x="219" y="240"/>
              </a:cxn>
              <a:cxn ang="0">
                <a:pos x="230" y="253"/>
              </a:cxn>
              <a:cxn ang="0">
                <a:pos x="230" y="253"/>
              </a:cxn>
              <a:cxn ang="0">
                <a:pos x="230" y="253"/>
              </a:cxn>
              <a:cxn ang="0">
                <a:pos x="241" y="254"/>
              </a:cxn>
              <a:cxn ang="0">
                <a:pos x="302" y="192"/>
              </a:cxn>
              <a:cxn ang="0">
                <a:pos x="241" y="130"/>
              </a:cxn>
              <a:cxn ang="0">
                <a:pos x="179" y="192"/>
              </a:cxn>
              <a:cxn ang="0">
                <a:pos x="180" y="206"/>
              </a:cxn>
              <a:cxn ang="0">
                <a:pos x="74" y="250"/>
              </a:cxn>
              <a:cxn ang="0">
                <a:pos x="66" y="268"/>
              </a:cxn>
              <a:cxn ang="0">
                <a:pos x="71" y="277"/>
              </a:cxn>
              <a:cxn ang="0">
                <a:pos x="240" y="381"/>
              </a:cxn>
              <a:cxn ang="0">
                <a:pos x="431" y="191"/>
              </a:cxn>
              <a:cxn ang="0">
                <a:pos x="240" y="0"/>
              </a:cxn>
            </a:cxnLst>
            <a:rect l="0" t="0" r="r" b="b"/>
            <a:pathLst>
              <a:path w="431" h="381">
                <a:moveTo>
                  <a:pt x="240" y="0"/>
                </a:moveTo>
                <a:cubicBezTo>
                  <a:pt x="158" y="0"/>
                  <a:pt x="88" y="53"/>
                  <a:pt x="61" y="126"/>
                </a:cubicBezTo>
                <a:cubicBezTo>
                  <a:pt x="60" y="129"/>
                  <a:pt x="60" y="130"/>
                  <a:pt x="59" y="133"/>
                </a:cubicBezTo>
                <a:cubicBezTo>
                  <a:pt x="57" y="140"/>
                  <a:pt x="60" y="144"/>
                  <a:pt x="67" y="146"/>
                </a:cubicBezTo>
                <a:cubicBezTo>
                  <a:pt x="107" y="158"/>
                  <a:pt x="107" y="158"/>
                  <a:pt x="107" y="158"/>
                </a:cubicBezTo>
                <a:cubicBezTo>
                  <a:pt x="55" y="178"/>
                  <a:pt x="55" y="178"/>
                  <a:pt x="55" y="178"/>
                </a:cubicBezTo>
                <a:cubicBezTo>
                  <a:pt x="26" y="105"/>
                  <a:pt x="26" y="105"/>
                  <a:pt x="26" y="105"/>
                </a:cubicBezTo>
                <a:cubicBezTo>
                  <a:pt x="23" y="95"/>
                  <a:pt x="15" y="92"/>
                  <a:pt x="8" y="95"/>
                </a:cubicBezTo>
                <a:cubicBezTo>
                  <a:pt x="0" y="97"/>
                  <a:pt x="0" y="106"/>
                  <a:pt x="3" y="113"/>
                </a:cubicBezTo>
                <a:cubicBezTo>
                  <a:pt x="3" y="113"/>
                  <a:pt x="3" y="113"/>
                  <a:pt x="3" y="113"/>
                </a:cubicBezTo>
                <a:cubicBezTo>
                  <a:pt x="37" y="199"/>
                  <a:pt x="37" y="199"/>
                  <a:pt x="37" y="199"/>
                </a:cubicBezTo>
                <a:cubicBezTo>
                  <a:pt x="40" y="205"/>
                  <a:pt x="47" y="205"/>
                  <a:pt x="52" y="203"/>
                </a:cubicBezTo>
                <a:cubicBezTo>
                  <a:pt x="141" y="167"/>
                  <a:pt x="141" y="167"/>
                  <a:pt x="141" y="167"/>
                </a:cubicBezTo>
                <a:cubicBezTo>
                  <a:pt x="147" y="164"/>
                  <a:pt x="149" y="162"/>
                  <a:pt x="149" y="156"/>
                </a:cubicBezTo>
                <a:cubicBezTo>
                  <a:pt x="148" y="150"/>
                  <a:pt x="146" y="146"/>
                  <a:pt x="140" y="144"/>
                </a:cubicBezTo>
                <a:cubicBezTo>
                  <a:pt x="85" y="127"/>
                  <a:pt x="85" y="127"/>
                  <a:pt x="85" y="127"/>
                </a:cubicBezTo>
                <a:cubicBezTo>
                  <a:pt x="85" y="126"/>
                  <a:pt x="85" y="126"/>
                  <a:pt x="85" y="126"/>
                </a:cubicBezTo>
                <a:cubicBezTo>
                  <a:pt x="94" y="106"/>
                  <a:pt x="107" y="87"/>
                  <a:pt x="122" y="72"/>
                </a:cubicBezTo>
                <a:cubicBezTo>
                  <a:pt x="152" y="42"/>
                  <a:pt x="194" y="23"/>
                  <a:pt x="240" y="23"/>
                </a:cubicBezTo>
                <a:cubicBezTo>
                  <a:pt x="287" y="23"/>
                  <a:pt x="329" y="42"/>
                  <a:pt x="359" y="72"/>
                </a:cubicBezTo>
                <a:cubicBezTo>
                  <a:pt x="389" y="103"/>
                  <a:pt x="408" y="144"/>
                  <a:pt x="408" y="191"/>
                </a:cubicBezTo>
                <a:cubicBezTo>
                  <a:pt x="408" y="237"/>
                  <a:pt x="389" y="279"/>
                  <a:pt x="359" y="309"/>
                </a:cubicBezTo>
                <a:cubicBezTo>
                  <a:pt x="329" y="339"/>
                  <a:pt x="287" y="358"/>
                  <a:pt x="240" y="358"/>
                </a:cubicBezTo>
                <a:cubicBezTo>
                  <a:pt x="194" y="358"/>
                  <a:pt x="152" y="339"/>
                  <a:pt x="122" y="309"/>
                </a:cubicBezTo>
                <a:cubicBezTo>
                  <a:pt x="110" y="297"/>
                  <a:pt x="100" y="283"/>
                  <a:pt x="92" y="268"/>
                </a:cubicBezTo>
                <a:cubicBezTo>
                  <a:pt x="92" y="268"/>
                  <a:pt x="165" y="238"/>
                  <a:pt x="198" y="224"/>
                </a:cubicBezTo>
                <a:cubicBezTo>
                  <a:pt x="198" y="224"/>
                  <a:pt x="198" y="224"/>
                  <a:pt x="199" y="224"/>
                </a:cubicBezTo>
                <a:cubicBezTo>
                  <a:pt x="209" y="219"/>
                  <a:pt x="207" y="209"/>
                  <a:pt x="207" y="209"/>
                </a:cubicBezTo>
                <a:cubicBezTo>
                  <a:pt x="204" y="204"/>
                  <a:pt x="203" y="198"/>
                  <a:pt x="203" y="192"/>
                </a:cubicBezTo>
                <a:cubicBezTo>
                  <a:pt x="203" y="171"/>
                  <a:pt x="220" y="154"/>
                  <a:pt x="241" y="154"/>
                </a:cubicBezTo>
                <a:cubicBezTo>
                  <a:pt x="261" y="154"/>
                  <a:pt x="278" y="171"/>
                  <a:pt x="278" y="192"/>
                </a:cubicBezTo>
                <a:cubicBezTo>
                  <a:pt x="278" y="213"/>
                  <a:pt x="261" y="230"/>
                  <a:pt x="241" y="230"/>
                </a:cubicBezTo>
                <a:cubicBezTo>
                  <a:pt x="239" y="230"/>
                  <a:pt x="237" y="230"/>
                  <a:pt x="235" y="229"/>
                </a:cubicBezTo>
                <a:cubicBezTo>
                  <a:pt x="235" y="229"/>
                  <a:pt x="234" y="229"/>
                  <a:pt x="233" y="229"/>
                </a:cubicBezTo>
                <a:cubicBezTo>
                  <a:pt x="233" y="229"/>
                  <a:pt x="233" y="229"/>
                  <a:pt x="233" y="229"/>
                </a:cubicBezTo>
                <a:cubicBezTo>
                  <a:pt x="232" y="229"/>
                  <a:pt x="232" y="229"/>
                  <a:pt x="231" y="229"/>
                </a:cubicBezTo>
                <a:cubicBezTo>
                  <a:pt x="225" y="229"/>
                  <a:pt x="220" y="233"/>
                  <a:pt x="219" y="239"/>
                </a:cubicBezTo>
                <a:cubicBezTo>
                  <a:pt x="219" y="239"/>
                  <a:pt x="219" y="240"/>
                  <a:pt x="219" y="240"/>
                </a:cubicBezTo>
                <a:cubicBezTo>
                  <a:pt x="219" y="246"/>
                  <a:pt x="224" y="251"/>
                  <a:pt x="230" y="253"/>
                </a:cubicBezTo>
                <a:cubicBezTo>
                  <a:pt x="230" y="253"/>
                  <a:pt x="230" y="253"/>
                  <a:pt x="230" y="253"/>
                </a:cubicBezTo>
                <a:cubicBezTo>
                  <a:pt x="230" y="253"/>
                  <a:pt x="230" y="253"/>
                  <a:pt x="230" y="253"/>
                </a:cubicBezTo>
                <a:cubicBezTo>
                  <a:pt x="234" y="253"/>
                  <a:pt x="237" y="254"/>
                  <a:pt x="241" y="254"/>
                </a:cubicBezTo>
                <a:cubicBezTo>
                  <a:pt x="275" y="254"/>
                  <a:pt x="302" y="226"/>
                  <a:pt x="302" y="192"/>
                </a:cubicBezTo>
                <a:cubicBezTo>
                  <a:pt x="302" y="158"/>
                  <a:pt x="275" y="130"/>
                  <a:pt x="241" y="130"/>
                </a:cubicBezTo>
                <a:cubicBezTo>
                  <a:pt x="206" y="130"/>
                  <a:pt x="179" y="158"/>
                  <a:pt x="179" y="192"/>
                </a:cubicBezTo>
                <a:cubicBezTo>
                  <a:pt x="179" y="197"/>
                  <a:pt x="179" y="201"/>
                  <a:pt x="180" y="206"/>
                </a:cubicBezTo>
                <a:cubicBezTo>
                  <a:pt x="74" y="250"/>
                  <a:pt x="74" y="250"/>
                  <a:pt x="74" y="250"/>
                </a:cubicBezTo>
                <a:cubicBezTo>
                  <a:pt x="68" y="253"/>
                  <a:pt x="62" y="257"/>
                  <a:pt x="66" y="268"/>
                </a:cubicBezTo>
                <a:cubicBezTo>
                  <a:pt x="71" y="277"/>
                  <a:pt x="71" y="277"/>
                  <a:pt x="71" y="277"/>
                </a:cubicBezTo>
                <a:cubicBezTo>
                  <a:pt x="102" y="339"/>
                  <a:pt x="166" y="381"/>
                  <a:pt x="240" y="381"/>
                </a:cubicBezTo>
                <a:cubicBezTo>
                  <a:pt x="346" y="381"/>
                  <a:pt x="431" y="296"/>
                  <a:pt x="431" y="191"/>
                </a:cubicBezTo>
                <a:cubicBezTo>
                  <a:pt x="431" y="86"/>
                  <a:pt x="346" y="0"/>
                  <a:pt x="240" y="0"/>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1" name="Freeform 267"/>
          <p:cNvSpPr>
            <a:spLocks/>
          </p:cNvSpPr>
          <p:nvPr userDrawn="1"/>
        </p:nvSpPr>
        <p:spPr bwMode="auto">
          <a:xfrm>
            <a:off x="1913636" y="1790275"/>
            <a:ext cx="382291" cy="382190"/>
          </a:xfrm>
          <a:custGeom>
            <a:avLst/>
            <a:gdLst/>
            <a:ahLst/>
            <a:cxnLst>
              <a:cxn ang="0">
                <a:pos x="0" y="226"/>
              </a:cxn>
              <a:cxn ang="0">
                <a:pos x="226" y="453"/>
              </a:cxn>
              <a:cxn ang="0">
                <a:pos x="453" y="226"/>
              </a:cxn>
              <a:cxn ang="0">
                <a:pos x="314" y="18"/>
              </a:cxn>
              <a:cxn ang="0">
                <a:pos x="297" y="25"/>
              </a:cxn>
              <a:cxn ang="0">
                <a:pos x="304" y="42"/>
              </a:cxn>
              <a:cxn ang="0">
                <a:pos x="426" y="226"/>
              </a:cxn>
              <a:cxn ang="0">
                <a:pos x="226" y="426"/>
              </a:cxn>
              <a:cxn ang="0">
                <a:pos x="27" y="226"/>
              </a:cxn>
              <a:cxn ang="0">
                <a:pos x="213" y="27"/>
              </a:cxn>
              <a:cxn ang="0">
                <a:pos x="213" y="226"/>
              </a:cxn>
              <a:cxn ang="0">
                <a:pos x="221" y="239"/>
              </a:cxn>
              <a:cxn ang="0">
                <a:pos x="236" y="236"/>
              </a:cxn>
              <a:cxn ang="0">
                <a:pos x="329" y="142"/>
              </a:cxn>
              <a:cxn ang="0">
                <a:pos x="329" y="123"/>
              </a:cxn>
              <a:cxn ang="0">
                <a:pos x="310" y="123"/>
              </a:cxn>
              <a:cxn ang="0">
                <a:pos x="240" y="194"/>
              </a:cxn>
              <a:cxn ang="0">
                <a:pos x="240" y="13"/>
              </a:cxn>
              <a:cxn ang="0">
                <a:pos x="226" y="0"/>
              </a:cxn>
              <a:cxn ang="0">
                <a:pos x="0" y="226"/>
              </a:cxn>
            </a:cxnLst>
            <a:rect l="0" t="0" r="r" b="b"/>
            <a:pathLst>
              <a:path w="453" h="453">
                <a:moveTo>
                  <a:pt x="0" y="226"/>
                </a:moveTo>
                <a:cubicBezTo>
                  <a:pt x="0" y="351"/>
                  <a:pt x="102" y="453"/>
                  <a:pt x="226" y="453"/>
                </a:cubicBezTo>
                <a:cubicBezTo>
                  <a:pt x="351" y="453"/>
                  <a:pt x="453" y="351"/>
                  <a:pt x="453" y="226"/>
                </a:cubicBezTo>
                <a:cubicBezTo>
                  <a:pt x="453" y="135"/>
                  <a:pt x="398" y="53"/>
                  <a:pt x="314" y="18"/>
                </a:cubicBezTo>
                <a:cubicBezTo>
                  <a:pt x="308" y="15"/>
                  <a:pt x="300" y="18"/>
                  <a:pt x="297" y="25"/>
                </a:cubicBezTo>
                <a:cubicBezTo>
                  <a:pt x="294" y="32"/>
                  <a:pt x="297" y="39"/>
                  <a:pt x="304" y="42"/>
                </a:cubicBezTo>
                <a:cubicBezTo>
                  <a:pt x="378" y="74"/>
                  <a:pt x="426" y="146"/>
                  <a:pt x="426" y="226"/>
                </a:cubicBezTo>
                <a:cubicBezTo>
                  <a:pt x="426" y="336"/>
                  <a:pt x="336" y="426"/>
                  <a:pt x="226" y="426"/>
                </a:cubicBezTo>
                <a:cubicBezTo>
                  <a:pt x="116" y="426"/>
                  <a:pt x="27" y="336"/>
                  <a:pt x="27" y="226"/>
                </a:cubicBezTo>
                <a:cubicBezTo>
                  <a:pt x="27" y="121"/>
                  <a:pt x="109" y="34"/>
                  <a:pt x="213" y="27"/>
                </a:cubicBezTo>
                <a:cubicBezTo>
                  <a:pt x="213" y="51"/>
                  <a:pt x="213" y="226"/>
                  <a:pt x="213" y="226"/>
                </a:cubicBezTo>
                <a:cubicBezTo>
                  <a:pt x="213" y="232"/>
                  <a:pt x="216" y="237"/>
                  <a:pt x="221" y="239"/>
                </a:cubicBezTo>
                <a:cubicBezTo>
                  <a:pt x="226" y="241"/>
                  <a:pt x="232" y="240"/>
                  <a:pt x="236" y="236"/>
                </a:cubicBezTo>
                <a:cubicBezTo>
                  <a:pt x="329" y="142"/>
                  <a:pt x="329" y="142"/>
                  <a:pt x="329" y="142"/>
                </a:cubicBezTo>
                <a:cubicBezTo>
                  <a:pt x="334" y="137"/>
                  <a:pt x="334" y="129"/>
                  <a:pt x="329" y="123"/>
                </a:cubicBezTo>
                <a:cubicBezTo>
                  <a:pt x="324" y="118"/>
                  <a:pt x="316" y="118"/>
                  <a:pt x="310" y="123"/>
                </a:cubicBezTo>
                <a:cubicBezTo>
                  <a:pt x="310" y="123"/>
                  <a:pt x="266" y="168"/>
                  <a:pt x="240" y="194"/>
                </a:cubicBezTo>
                <a:cubicBezTo>
                  <a:pt x="240" y="148"/>
                  <a:pt x="240" y="13"/>
                  <a:pt x="240" y="13"/>
                </a:cubicBezTo>
                <a:cubicBezTo>
                  <a:pt x="240" y="6"/>
                  <a:pt x="234" y="0"/>
                  <a:pt x="226" y="0"/>
                </a:cubicBezTo>
                <a:cubicBezTo>
                  <a:pt x="102" y="0"/>
                  <a:pt x="0" y="102"/>
                  <a:pt x="0" y="226"/>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2" name="Freeform 276"/>
          <p:cNvSpPr>
            <a:spLocks/>
          </p:cNvSpPr>
          <p:nvPr userDrawn="1"/>
        </p:nvSpPr>
        <p:spPr bwMode="auto">
          <a:xfrm>
            <a:off x="1921970" y="2243821"/>
            <a:ext cx="365617" cy="384572"/>
          </a:xfrm>
          <a:custGeom>
            <a:avLst/>
            <a:gdLst/>
            <a:ahLst/>
            <a:cxnLst>
              <a:cxn ang="0">
                <a:pos x="200" y="65"/>
              </a:cxn>
              <a:cxn ang="0">
                <a:pos x="239" y="94"/>
              </a:cxn>
              <a:cxn ang="0">
                <a:pos x="265" y="96"/>
              </a:cxn>
              <a:cxn ang="0">
                <a:pos x="265" y="104"/>
              </a:cxn>
              <a:cxn ang="0">
                <a:pos x="157" y="116"/>
              </a:cxn>
              <a:cxn ang="0">
                <a:pos x="163" y="64"/>
              </a:cxn>
              <a:cxn ang="0">
                <a:pos x="92" y="6"/>
              </a:cxn>
              <a:cxn ang="0">
                <a:pos x="82" y="55"/>
              </a:cxn>
              <a:cxn ang="0">
                <a:pos x="27" y="26"/>
              </a:cxn>
              <a:cxn ang="0">
                <a:pos x="2" y="100"/>
              </a:cxn>
              <a:cxn ang="0">
                <a:pos x="77" y="142"/>
              </a:cxn>
              <a:cxn ang="0">
                <a:pos x="24" y="391"/>
              </a:cxn>
              <a:cxn ang="0">
                <a:pos x="101" y="441"/>
              </a:cxn>
              <a:cxn ang="0">
                <a:pos x="212" y="304"/>
              </a:cxn>
              <a:cxn ang="0">
                <a:pos x="246" y="365"/>
              </a:cxn>
              <a:cxn ang="0">
                <a:pos x="243" y="394"/>
              </a:cxn>
              <a:cxn ang="0">
                <a:pos x="325" y="430"/>
              </a:cxn>
              <a:cxn ang="0">
                <a:pos x="322" y="400"/>
              </a:cxn>
              <a:cxn ang="0">
                <a:pos x="367" y="417"/>
              </a:cxn>
              <a:cxn ang="0">
                <a:pos x="408" y="371"/>
              </a:cxn>
              <a:cxn ang="0">
                <a:pos x="321" y="310"/>
              </a:cxn>
              <a:cxn ang="0">
                <a:pos x="339" y="140"/>
              </a:cxn>
              <a:cxn ang="0">
                <a:pos x="363" y="138"/>
              </a:cxn>
              <a:cxn ang="0">
                <a:pos x="336" y="114"/>
              </a:cxn>
              <a:cxn ang="0">
                <a:pos x="231" y="234"/>
              </a:cxn>
              <a:cxn ang="0">
                <a:pos x="343" y="339"/>
              </a:cxn>
              <a:cxn ang="0">
                <a:pos x="381" y="370"/>
              </a:cxn>
              <a:cxn ang="0">
                <a:pos x="324" y="368"/>
              </a:cxn>
              <a:cxn ang="0">
                <a:pos x="297" y="416"/>
              </a:cxn>
              <a:cxn ang="0">
                <a:pos x="270" y="391"/>
              </a:cxn>
              <a:cxn ang="0">
                <a:pos x="272" y="369"/>
              </a:cxn>
              <a:cxn ang="0">
                <a:pos x="277" y="348"/>
              </a:cxn>
              <a:cxn ang="0">
                <a:pos x="248" y="306"/>
              </a:cxn>
              <a:cxn ang="0">
                <a:pos x="201" y="274"/>
              </a:cxn>
              <a:cxn ang="0">
                <a:pos x="183" y="244"/>
              </a:cxn>
              <a:cxn ang="0">
                <a:pos x="94" y="121"/>
              </a:cxn>
              <a:cxn ang="0">
                <a:pos x="27" y="83"/>
              </a:cxn>
              <a:cxn ang="0">
                <a:pos x="97" y="78"/>
              </a:cxn>
              <a:cxn ang="0">
                <a:pos x="109" y="51"/>
              </a:cxn>
              <a:cxn ang="0">
                <a:pos x="136" y="65"/>
              </a:cxn>
              <a:cxn ang="0">
                <a:pos x="123" y="115"/>
              </a:cxn>
              <a:cxn ang="0">
                <a:pos x="196" y="205"/>
              </a:cxn>
              <a:cxn ang="0">
                <a:pos x="230" y="190"/>
              </a:cxn>
              <a:cxn ang="0">
                <a:pos x="295" y="101"/>
              </a:cxn>
              <a:cxn ang="0">
                <a:pos x="242" y="67"/>
              </a:cxn>
              <a:cxn ang="0">
                <a:pos x="373" y="95"/>
              </a:cxn>
              <a:cxn ang="0">
                <a:pos x="403" y="166"/>
              </a:cxn>
              <a:cxn ang="0">
                <a:pos x="432" y="159"/>
              </a:cxn>
              <a:cxn ang="0">
                <a:pos x="228" y="17"/>
              </a:cxn>
            </a:cxnLst>
            <a:rect l="0" t="0" r="r" b="b"/>
            <a:pathLst>
              <a:path w="432" h="454">
                <a:moveTo>
                  <a:pt x="228" y="17"/>
                </a:moveTo>
                <a:cubicBezTo>
                  <a:pt x="223" y="23"/>
                  <a:pt x="216" y="32"/>
                  <a:pt x="211" y="40"/>
                </a:cubicBezTo>
                <a:cubicBezTo>
                  <a:pt x="206" y="48"/>
                  <a:pt x="200" y="57"/>
                  <a:pt x="200" y="65"/>
                </a:cubicBezTo>
                <a:cubicBezTo>
                  <a:pt x="200" y="69"/>
                  <a:pt x="202" y="73"/>
                  <a:pt x="204" y="76"/>
                </a:cubicBezTo>
                <a:cubicBezTo>
                  <a:pt x="205" y="76"/>
                  <a:pt x="205" y="77"/>
                  <a:pt x="206" y="77"/>
                </a:cubicBezTo>
                <a:cubicBezTo>
                  <a:pt x="218" y="87"/>
                  <a:pt x="229" y="93"/>
                  <a:pt x="239" y="94"/>
                </a:cubicBezTo>
                <a:cubicBezTo>
                  <a:pt x="239" y="94"/>
                  <a:pt x="239" y="94"/>
                  <a:pt x="239" y="94"/>
                </a:cubicBezTo>
                <a:cubicBezTo>
                  <a:pt x="239" y="94"/>
                  <a:pt x="248" y="94"/>
                  <a:pt x="248" y="94"/>
                </a:cubicBezTo>
                <a:cubicBezTo>
                  <a:pt x="252" y="94"/>
                  <a:pt x="261" y="95"/>
                  <a:pt x="265" y="96"/>
                </a:cubicBezTo>
                <a:cubicBezTo>
                  <a:pt x="267" y="98"/>
                  <a:pt x="268" y="100"/>
                  <a:pt x="268" y="101"/>
                </a:cubicBezTo>
                <a:cubicBezTo>
                  <a:pt x="268" y="101"/>
                  <a:pt x="268" y="102"/>
                  <a:pt x="267" y="102"/>
                </a:cubicBezTo>
                <a:cubicBezTo>
                  <a:pt x="265" y="104"/>
                  <a:pt x="265" y="104"/>
                  <a:pt x="265" y="104"/>
                </a:cubicBezTo>
                <a:cubicBezTo>
                  <a:pt x="265" y="104"/>
                  <a:pt x="237" y="139"/>
                  <a:pt x="237" y="139"/>
                </a:cubicBezTo>
                <a:cubicBezTo>
                  <a:pt x="226" y="152"/>
                  <a:pt x="215" y="167"/>
                  <a:pt x="207" y="176"/>
                </a:cubicBezTo>
                <a:cubicBezTo>
                  <a:pt x="185" y="151"/>
                  <a:pt x="168" y="130"/>
                  <a:pt x="157" y="116"/>
                </a:cubicBezTo>
                <a:cubicBezTo>
                  <a:pt x="154" y="112"/>
                  <a:pt x="152" y="109"/>
                  <a:pt x="150" y="107"/>
                </a:cubicBezTo>
                <a:cubicBezTo>
                  <a:pt x="150" y="105"/>
                  <a:pt x="151" y="103"/>
                  <a:pt x="152" y="102"/>
                </a:cubicBezTo>
                <a:cubicBezTo>
                  <a:pt x="157" y="92"/>
                  <a:pt x="163" y="78"/>
                  <a:pt x="163" y="64"/>
                </a:cubicBezTo>
                <a:cubicBezTo>
                  <a:pt x="163" y="62"/>
                  <a:pt x="163" y="61"/>
                  <a:pt x="163" y="59"/>
                </a:cubicBezTo>
                <a:cubicBezTo>
                  <a:pt x="160" y="39"/>
                  <a:pt x="136" y="23"/>
                  <a:pt x="122" y="15"/>
                </a:cubicBezTo>
                <a:cubicBezTo>
                  <a:pt x="101" y="2"/>
                  <a:pt x="96" y="5"/>
                  <a:pt x="92" y="6"/>
                </a:cubicBezTo>
                <a:cubicBezTo>
                  <a:pt x="84" y="9"/>
                  <a:pt x="81" y="17"/>
                  <a:pt x="81" y="31"/>
                </a:cubicBezTo>
                <a:cubicBezTo>
                  <a:pt x="81" y="37"/>
                  <a:pt x="82" y="44"/>
                  <a:pt x="82" y="52"/>
                </a:cubicBezTo>
                <a:cubicBezTo>
                  <a:pt x="82" y="52"/>
                  <a:pt x="82" y="54"/>
                  <a:pt x="82" y="55"/>
                </a:cubicBezTo>
                <a:cubicBezTo>
                  <a:pt x="77" y="60"/>
                  <a:pt x="65" y="67"/>
                  <a:pt x="60" y="67"/>
                </a:cubicBezTo>
                <a:cubicBezTo>
                  <a:pt x="56" y="65"/>
                  <a:pt x="49" y="50"/>
                  <a:pt x="46" y="45"/>
                </a:cubicBezTo>
                <a:cubicBezTo>
                  <a:pt x="41" y="34"/>
                  <a:pt x="37" y="26"/>
                  <a:pt x="27" y="26"/>
                </a:cubicBezTo>
                <a:cubicBezTo>
                  <a:pt x="23" y="26"/>
                  <a:pt x="18" y="27"/>
                  <a:pt x="14" y="33"/>
                </a:cubicBezTo>
                <a:cubicBezTo>
                  <a:pt x="6" y="42"/>
                  <a:pt x="0" y="63"/>
                  <a:pt x="0" y="83"/>
                </a:cubicBezTo>
                <a:cubicBezTo>
                  <a:pt x="0" y="89"/>
                  <a:pt x="1" y="95"/>
                  <a:pt x="2" y="100"/>
                </a:cubicBezTo>
                <a:cubicBezTo>
                  <a:pt x="2" y="101"/>
                  <a:pt x="2" y="101"/>
                  <a:pt x="3" y="102"/>
                </a:cubicBezTo>
                <a:cubicBezTo>
                  <a:pt x="15" y="140"/>
                  <a:pt x="53" y="141"/>
                  <a:pt x="71" y="142"/>
                </a:cubicBezTo>
                <a:cubicBezTo>
                  <a:pt x="73" y="142"/>
                  <a:pt x="75" y="142"/>
                  <a:pt x="77" y="142"/>
                </a:cubicBezTo>
                <a:cubicBezTo>
                  <a:pt x="87" y="154"/>
                  <a:pt x="125" y="199"/>
                  <a:pt x="155" y="235"/>
                </a:cubicBezTo>
                <a:cubicBezTo>
                  <a:pt x="106" y="291"/>
                  <a:pt x="30" y="376"/>
                  <a:pt x="26" y="384"/>
                </a:cubicBezTo>
                <a:cubicBezTo>
                  <a:pt x="24" y="386"/>
                  <a:pt x="24" y="389"/>
                  <a:pt x="24" y="391"/>
                </a:cubicBezTo>
                <a:cubicBezTo>
                  <a:pt x="24" y="394"/>
                  <a:pt x="25" y="397"/>
                  <a:pt x="26" y="400"/>
                </a:cubicBezTo>
                <a:cubicBezTo>
                  <a:pt x="28" y="402"/>
                  <a:pt x="32" y="409"/>
                  <a:pt x="63" y="426"/>
                </a:cubicBezTo>
                <a:cubicBezTo>
                  <a:pt x="93" y="442"/>
                  <a:pt x="99" y="441"/>
                  <a:pt x="101" y="441"/>
                </a:cubicBezTo>
                <a:cubicBezTo>
                  <a:pt x="108" y="441"/>
                  <a:pt x="112" y="437"/>
                  <a:pt x="131" y="413"/>
                </a:cubicBezTo>
                <a:cubicBezTo>
                  <a:pt x="141" y="401"/>
                  <a:pt x="153" y="384"/>
                  <a:pt x="169" y="363"/>
                </a:cubicBezTo>
                <a:cubicBezTo>
                  <a:pt x="186" y="340"/>
                  <a:pt x="202" y="318"/>
                  <a:pt x="212" y="304"/>
                </a:cubicBezTo>
                <a:cubicBezTo>
                  <a:pt x="226" y="321"/>
                  <a:pt x="243" y="342"/>
                  <a:pt x="250" y="351"/>
                </a:cubicBezTo>
                <a:cubicBezTo>
                  <a:pt x="249" y="352"/>
                  <a:pt x="249" y="354"/>
                  <a:pt x="248" y="355"/>
                </a:cubicBezTo>
                <a:cubicBezTo>
                  <a:pt x="247" y="361"/>
                  <a:pt x="246" y="363"/>
                  <a:pt x="246" y="365"/>
                </a:cubicBezTo>
                <a:cubicBezTo>
                  <a:pt x="246" y="365"/>
                  <a:pt x="246" y="366"/>
                  <a:pt x="246" y="366"/>
                </a:cubicBezTo>
                <a:cubicBezTo>
                  <a:pt x="245" y="370"/>
                  <a:pt x="243" y="378"/>
                  <a:pt x="243" y="387"/>
                </a:cubicBezTo>
                <a:cubicBezTo>
                  <a:pt x="243" y="390"/>
                  <a:pt x="243" y="392"/>
                  <a:pt x="243" y="394"/>
                </a:cubicBezTo>
                <a:cubicBezTo>
                  <a:pt x="245" y="413"/>
                  <a:pt x="266" y="430"/>
                  <a:pt x="278" y="438"/>
                </a:cubicBezTo>
                <a:cubicBezTo>
                  <a:pt x="301" y="454"/>
                  <a:pt x="310" y="452"/>
                  <a:pt x="313" y="451"/>
                </a:cubicBezTo>
                <a:cubicBezTo>
                  <a:pt x="318" y="449"/>
                  <a:pt x="325" y="445"/>
                  <a:pt x="325" y="430"/>
                </a:cubicBezTo>
                <a:cubicBezTo>
                  <a:pt x="325" y="430"/>
                  <a:pt x="325" y="430"/>
                  <a:pt x="325" y="430"/>
                </a:cubicBezTo>
                <a:cubicBezTo>
                  <a:pt x="325" y="425"/>
                  <a:pt x="324" y="419"/>
                  <a:pt x="323" y="413"/>
                </a:cubicBezTo>
                <a:cubicBezTo>
                  <a:pt x="323" y="409"/>
                  <a:pt x="322" y="403"/>
                  <a:pt x="322" y="400"/>
                </a:cubicBezTo>
                <a:cubicBezTo>
                  <a:pt x="328" y="396"/>
                  <a:pt x="341" y="389"/>
                  <a:pt x="349" y="386"/>
                </a:cubicBezTo>
                <a:cubicBezTo>
                  <a:pt x="352" y="391"/>
                  <a:pt x="357" y="399"/>
                  <a:pt x="360" y="404"/>
                </a:cubicBezTo>
                <a:cubicBezTo>
                  <a:pt x="367" y="417"/>
                  <a:pt x="367" y="417"/>
                  <a:pt x="367" y="417"/>
                </a:cubicBezTo>
                <a:cubicBezTo>
                  <a:pt x="370" y="421"/>
                  <a:pt x="376" y="430"/>
                  <a:pt x="386" y="427"/>
                </a:cubicBezTo>
                <a:cubicBezTo>
                  <a:pt x="392" y="425"/>
                  <a:pt x="396" y="421"/>
                  <a:pt x="402" y="403"/>
                </a:cubicBezTo>
                <a:cubicBezTo>
                  <a:pt x="403" y="398"/>
                  <a:pt x="407" y="384"/>
                  <a:pt x="408" y="371"/>
                </a:cubicBezTo>
                <a:cubicBezTo>
                  <a:pt x="409" y="350"/>
                  <a:pt x="395" y="326"/>
                  <a:pt x="377" y="317"/>
                </a:cubicBezTo>
                <a:cubicBezTo>
                  <a:pt x="365" y="311"/>
                  <a:pt x="353" y="311"/>
                  <a:pt x="342" y="312"/>
                </a:cubicBezTo>
                <a:cubicBezTo>
                  <a:pt x="333" y="312"/>
                  <a:pt x="325" y="313"/>
                  <a:pt x="321" y="310"/>
                </a:cubicBezTo>
                <a:cubicBezTo>
                  <a:pt x="317" y="306"/>
                  <a:pt x="287" y="273"/>
                  <a:pt x="259" y="240"/>
                </a:cubicBezTo>
                <a:cubicBezTo>
                  <a:pt x="274" y="219"/>
                  <a:pt x="313" y="163"/>
                  <a:pt x="328" y="144"/>
                </a:cubicBezTo>
                <a:cubicBezTo>
                  <a:pt x="329" y="143"/>
                  <a:pt x="333" y="141"/>
                  <a:pt x="339" y="140"/>
                </a:cubicBezTo>
                <a:cubicBezTo>
                  <a:pt x="339" y="140"/>
                  <a:pt x="340" y="140"/>
                  <a:pt x="340" y="140"/>
                </a:cubicBezTo>
                <a:cubicBezTo>
                  <a:pt x="344" y="140"/>
                  <a:pt x="346" y="140"/>
                  <a:pt x="348" y="140"/>
                </a:cubicBezTo>
                <a:cubicBezTo>
                  <a:pt x="352" y="143"/>
                  <a:pt x="359" y="142"/>
                  <a:pt x="363" y="138"/>
                </a:cubicBezTo>
                <a:cubicBezTo>
                  <a:pt x="369" y="133"/>
                  <a:pt x="369" y="125"/>
                  <a:pt x="364" y="120"/>
                </a:cubicBezTo>
                <a:cubicBezTo>
                  <a:pt x="358" y="112"/>
                  <a:pt x="347" y="112"/>
                  <a:pt x="337" y="114"/>
                </a:cubicBezTo>
                <a:cubicBezTo>
                  <a:pt x="336" y="114"/>
                  <a:pt x="336" y="114"/>
                  <a:pt x="336" y="114"/>
                </a:cubicBezTo>
                <a:cubicBezTo>
                  <a:pt x="321" y="115"/>
                  <a:pt x="312" y="122"/>
                  <a:pt x="308" y="126"/>
                </a:cubicBezTo>
                <a:cubicBezTo>
                  <a:pt x="308" y="126"/>
                  <a:pt x="308" y="126"/>
                  <a:pt x="308" y="126"/>
                </a:cubicBezTo>
                <a:cubicBezTo>
                  <a:pt x="290" y="149"/>
                  <a:pt x="233" y="230"/>
                  <a:pt x="231" y="234"/>
                </a:cubicBezTo>
                <a:cubicBezTo>
                  <a:pt x="228" y="239"/>
                  <a:pt x="228" y="245"/>
                  <a:pt x="232" y="250"/>
                </a:cubicBezTo>
                <a:cubicBezTo>
                  <a:pt x="243" y="262"/>
                  <a:pt x="296" y="323"/>
                  <a:pt x="304" y="330"/>
                </a:cubicBezTo>
                <a:cubicBezTo>
                  <a:pt x="315" y="340"/>
                  <a:pt x="330" y="339"/>
                  <a:pt x="343" y="339"/>
                </a:cubicBezTo>
                <a:cubicBezTo>
                  <a:pt x="352" y="338"/>
                  <a:pt x="360" y="338"/>
                  <a:pt x="365" y="340"/>
                </a:cubicBezTo>
                <a:cubicBezTo>
                  <a:pt x="373" y="344"/>
                  <a:pt x="381" y="357"/>
                  <a:pt x="381" y="369"/>
                </a:cubicBezTo>
                <a:cubicBezTo>
                  <a:pt x="381" y="369"/>
                  <a:pt x="381" y="370"/>
                  <a:pt x="381" y="370"/>
                </a:cubicBezTo>
                <a:cubicBezTo>
                  <a:pt x="381" y="375"/>
                  <a:pt x="380" y="380"/>
                  <a:pt x="379" y="385"/>
                </a:cubicBezTo>
                <a:cubicBezTo>
                  <a:pt x="368" y="366"/>
                  <a:pt x="364" y="361"/>
                  <a:pt x="358" y="359"/>
                </a:cubicBezTo>
                <a:cubicBezTo>
                  <a:pt x="355" y="358"/>
                  <a:pt x="349" y="356"/>
                  <a:pt x="324" y="368"/>
                </a:cubicBezTo>
                <a:cubicBezTo>
                  <a:pt x="301" y="380"/>
                  <a:pt x="298" y="386"/>
                  <a:pt x="297" y="389"/>
                </a:cubicBezTo>
                <a:cubicBezTo>
                  <a:pt x="296" y="392"/>
                  <a:pt x="296" y="396"/>
                  <a:pt x="296" y="399"/>
                </a:cubicBezTo>
                <a:cubicBezTo>
                  <a:pt x="296" y="404"/>
                  <a:pt x="296" y="409"/>
                  <a:pt x="297" y="416"/>
                </a:cubicBezTo>
                <a:cubicBezTo>
                  <a:pt x="297" y="417"/>
                  <a:pt x="297" y="418"/>
                  <a:pt x="297" y="419"/>
                </a:cubicBezTo>
                <a:cubicBezTo>
                  <a:pt x="285" y="412"/>
                  <a:pt x="271" y="399"/>
                  <a:pt x="270" y="391"/>
                </a:cubicBezTo>
                <a:cubicBezTo>
                  <a:pt x="270" y="391"/>
                  <a:pt x="270" y="391"/>
                  <a:pt x="270" y="391"/>
                </a:cubicBezTo>
                <a:cubicBezTo>
                  <a:pt x="270" y="390"/>
                  <a:pt x="270" y="388"/>
                  <a:pt x="270" y="387"/>
                </a:cubicBezTo>
                <a:cubicBezTo>
                  <a:pt x="270" y="381"/>
                  <a:pt x="271" y="375"/>
                  <a:pt x="272" y="372"/>
                </a:cubicBezTo>
                <a:cubicBezTo>
                  <a:pt x="272" y="372"/>
                  <a:pt x="272" y="369"/>
                  <a:pt x="272" y="369"/>
                </a:cubicBezTo>
                <a:cubicBezTo>
                  <a:pt x="272" y="369"/>
                  <a:pt x="272" y="369"/>
                  <a:pt x="272" y="369"/>
                </a:cubicBezTo>
                <a:cubicBezTo>
                  <a:pt x="274" y="363"/>
                  <a:pt x="274" y="363"/>
                  <a:pt x="274" y="363"/>
                </a:cubicBezTo>
                <a:cubicBezTo>
                  <a:pt x="277" y="353"/>
                  <a:pt x="277" y="350"/>
                  <a:pt x="277" y="348"/>
                </a:cubicBezTo>
                <a:cubicBezTo>
                  <a:pt x="277" y="348"/>
                  <a:pt x="277" y="348"/>
                  <a:pt x="277" y="347"/>
                </a:cubicBezTo>
                <a:cubicBezTo>
                  <a:pt x="277" y="343"/>
                  <a:pt x="277" y="342"/>
                  <a:pt x="266" y="329"/>
                </a:cubicBezTo>
                <a:cubicBezTo>
                  <a:pt x="248" y="306"/>
                  <a:pt x="248" y="306"/>
                  <a:pt x="248" y="306"/>
                </a:cubicBezTo>
                <a:cubicBezTo>
                  <a:pt x="222" y="273"/>
                  <a:pt x="222" y="273"/>
                  <a:pt x="222" y="273"/>
                </a:cubicBezTo>
                <a:cubicBezTo>
                  <a:pt x="219" y="270"/>
                  <a:pt x="215" y="268"/>
                  <a:pt x="211" y="268"/>
                </a:cubicBezTo>
                <a:cubicBezTo>
                  <a:pt x="207" y="268"/>
                  <a:pt x="203" y="270"/>
                  <a:pt x="201" y="274"/>
                </a:cubicBezTo>
                <a:cubicBezTo>
                  <a:pt x="159" y="331"/>
                  <a:pt x="112" y="395"/>
                  <a:pt x="97" y="413"/>
                </a:cubicBezTo>
                <a:cubicBezTo>
                  <a:pt x="86" y="408"/>
                  <a:pt x="65" y="397"/>
                  <a:pt x="55" y="390"/>
                </a:cubicBezTo>
                <a:cubicBezTo>
                  <a:pt x="75" y="365"/>
                  <a:pt x="141" y="291"/>
                  <a:pt x="183" y="244"/>
                </a:cubicBezTo>
                <a:cubicBezTo>
                  <a:pt x="185" y="241"/>
                  <a:pt x="186" y="238"/>
                  <a:pt x="186" y="235"/>
                </a:cubicBezTo>
                <a:cubicBezTo>
                  <a:pt x="186" y="232"/>
                  <a:pt x="185" y="229"/>
                  <a:pt x="183" y="226"/>
                </a:cubicBezTo>
                <a:cubicBezTo>
                  <a:pt x="174" y="216"/>
                  <a:pt x="97" y="125"/>
                  <a:pt x="94" y="121"/>
                </a:cubicBezTo>
                <a:cubicBezTo>
                  <a:pt x="89" y="115"/>
                  <a:pt x="81" y="115"/>
                  <a:pt x="72" y="115"/>
                </a:cubicBezTo>
                <a:cubicBezTo>
                  <a:pt x="52" y="114"/>
                  <a:pt x="35" y="112"/>
                  <a:pt x="28" y="94"/>
                </a:cubicBezTo>
                <a:cubicBezTo>
                  <a:pt x="27" y="90"/>
                  <a:pt x="27" y="87"/>
                  <a:pt x="27" y="83"/>
                </a:cubicBezTo>
                <a:cubicBezTo>
                  <a:pt x="27" y="78"/>
                  <a:pt x="28" y="73"/>
                  <a:pt x="28" y="68"/>
                </a:cubicBezTo>
                <a:cubicBezTo>
                  <a:pt x="35" y="81"/>
                  <a:pt x="44" y="92"/>
                  <a:pt x="56" y="94"/>
                </a:cubicBezTo>
                <a:cubicBezTo>
                  <a:pt x="73" y="96"/>
                  <a:pt x="92" y="82"/>
                  <a:pt x="97" y="78"/>
                </a:cubicBezTo>
                <a:cubicBezTo>
                  <a:pt x="105" y="71"/>
                  <a:pt x="109" y="66"/>
                  <a:pt x="109" y="60"/>
                </a:cubicBezTo>
                <a:cubicBezTo>
                  <a:pt x="109" y="59"/>
                  <a:pt x="109" y="59"/>
                  <a:pt x="109" y="59"/>
                </a:cubicBezTo>
                <a:cubicBezTo>
                  <a:pt x="109" y="57"/>
                  <a:pt x="109" y="55"/>
                  <a:pt x="109" y="51"/>
                </a:cubicBezTo>
                <a:cubicBezTo>
                  <a:pt x="109" y="48"/>
                  <a:pt x="108" y="43"/>
                  <a:pt x="108" y="38"/>
                </a:cubicBezTo>
                <a:cubicBezTo>
                  <a:pt x="120" y="45"/>
                  <a:pt x="135" y="56"/>
                  <a:pt x="136" y="63"/>
                </a:cubicBezTo>
                <a:cubicBezTo>
                  <a:pt x="136" y="63"/>
                  <a:pt x="136" y="64"/>
                  <a:pt x="136" y="65"/>
                </a:cubicBezTo>
                <a:cubicBezTo>
                  <a:pt x="136" y="72"/>
                  <a:pt x="131" y="83"/>
                  <a:pt x="128" y="91"/>
                </a:cubicBezTo>
                <a:cubicBezTo>
                  <a:pt x="124" y="98"/>
                  <a:pt x="121" y="104"/>
                  <a:pt x="121" y="109"/>
                </a:cubicBezTo>
                <a:cubicBezTo>
                  <a:pt x="121" y="111"/>
                  <a:pt x="122" y="113"/>
                  <a:pt x="123" y="115"/>
                </a:cubicBezTo>
                <a:cubicBezTo>
                  <a:pt x="124" y="118"/>
                  <a:pt x="125" y="120"/>
                  <a:pt x="127" y="121"/>
                </a:cubicBezTo>
                <a:cubicBezTo>
                  <a:pt x="129" y="123"/>
                  <a:pt x="132" y="128"/>
                  <a:pt x="136" y="133"/>
                </a:cubicBezTo>
                <a:cubicBezTo>
                  <a:pt x="149" y="149"/>
                  <a:pt x="170" y="175"/>
                  <a:pt x="196" y="205"/>
                </a:cubicBezTo>
                <a:cubicBezTo>
                  <a:pt x="199" y="208"/>
                  <a:pt x="203" y="210"/>
                  <a:pt x="207" y="210"/>
                </a:cubicBezTo>
                <a:cubicBezTo>
                  <a:pt x="213" y="210"/>
                  <a:pt x="216" y="206"/>
                  <a:pt x="221" y="201"/>
                </a:cubicBezTo>
                <a:cubicBezTo>
                  <a:pt x="230" y="190"/>
                  <a:pt x="230" y="190"/>
                  <a:pt x="230" y="190"/>
                </a:cubicBezTo>
                <a:cubicBezTo>
                  <a:pt x="286" y="121"/>
                  <a:pt x="286" y="121"/>
                  <a:pt x="286" y="121"/>
                </a:cubicBezTo>
                <a:cubicBezTo>
                  <a:pt x="286" y="121"/>
                  <a:pt x="287" y="120"/>
                  <a:pt x="287" y="120"/>
                </a:cubicBezTo>
                <a:cubicBezTo>
                  <a:pt x="292" y="114"/>
                  <a:pt x="295" y="108"/>
                  <a:pt x="295" y="101"/>
                </a:cubicBezTo>
                <a:cubicBezTo>
                  <a:pt x="295" y="93"/>
                  <a:pt x="291" y="85"/>
                  <a:pt x="283" y="75"/>
                </a:cubicBezTo>
                <a:cubicBezTo>
                  <a:pt x="279" y="70"/>
                  <a:pt x="273" y="69"/>
                  <a:pt x="249" y="68"/>
                </a:cubicBezTo>
                <a:cubicBezTo>
                  <a:pt x="242" y="67"/>
                  <a:pt x="242" y="67"/>
                  <a:pt x="242" y="67"/>
                </a:cubicBezTo>
                <a:cubicBezTo>
                  <a:pt x="240" y="67"/>
                  <a:pt x="236" y="66"/>
                  <a:pt x="229" y="61"/>
                </a:cubicBezTo>
                <a:cubicBezTo>
                  <a:pt x="234" y="52"/>
                  <a:pt x="245" y="37"/>
                  <a:pt x="252" y="31"/>
                </a:cubicBezTo>
                <a:cubicBezTo>
                  <a:pt x="274" y="41"/>
                  <a:pt x="356" y="81"/>
                  <a:pt x="373" y="95"/>
                </a:cubicBezTo>
                <a:cubicBezTo>
                  <a:pt x="389" y="108"/>
                  <a:pt x="406" y="147"/>
                  <a:pt x="406" y="158"/>
                </a:cubicBezTo>
                <a:cubicBezTo>
                  <a:pt x="406" y="158"/>
                  <a:pt x="406" y="158"/>
                  <a:pt x="406" y="158"/>
                </a:cubicBezTo>
                <a:cubicBezTo>
                  <a:pt x="404" y="161"/>
                  <a:pt x="403" y="163"/>
                  <a:pt x="403" y="166"/>
                </a:cubicBezTo>
                <a:cubicBezTo>
                  <a:pt x="403" y="169"/>
                  <a:pt x="404" y="172"/>
                  <a:pt x="406" y="174"/>
                </a:cubicBezTo>
                <a:cubicBezTo>
                  <a:pt x="411" y="180"/>
                  <a:pt x="419" y="181"/>
                  <a:pt x="425" y="176"/>
                </a:cubicBezTo>
                <a:cubicBezTo>
                  <a:pt x="428" y="174"/>
                  <a:pt x="432" y="168"/>
                  <a:pt x="432" y="159"/>
                </a:cubicBezTo>
                <a:cubicBezTo>
                  <a:pt x="432" y="136"/>
                  <a:pt x="410" y="91"/>
                  <a:pt x="390" y="75"/>
                </a:cubicBezTo>
                <a:cubicBezTo>
                  <a:pt x="368" y="56"/>
                  <a:pt x="264" y="7"/>
                  <a:pt x="255" y="4"/>
                </a:cubicBezTo>
                <a:cubicBezTo>
                  <a:pt x="245" y="0"/>
                  <a:pt x="236" y="8"/>
                  <a:pt x="228" y="17"/>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3" name="Freeform 280"/>
          <p:cNvSpPr>
            <a:spLocks noEditPoints="1"/>
          </p:cNvSpPr>
          <p:nvPr userDrawn="1"/>
        </p:nvSpPr>
        <p:spPr bwMode="auto">
          <a:xfrm>
            <a:off x="1910060" y="1322117"/>
            <a:ext cx="389436" cy="361950"/>
          </a:xfrm>
          <a:custGeom>
            <a:avLst/>
            <a:gdLst/>
            <a:ahLst/>
            <a:cxnLst>
              <a:cxn ang="0">
                <a:pos x="183" y="15"/>
              </a:cxn>
              <a:cxn ang="0">
                <a:pos x="122" y="174"/>
              </a:cxn>
              <a:cxn ang="0">
                <a:pos x="122" y="182"/>
              </a:cxn>
              <a:cxn ang="0">
                <a:pos x="80" y="200"/>
              </a:cxn>
              <a:cxn ang="0">
                <a:pos x="15" y="261"/>
              </a:cxn>
              <a:cxn ang="0">
                <a:pos x="14" y="267"/>
              </a:cxn>
              <a:cxn ang="0">
                <a:pos x="22" y="279"/>
              </a:cxn>
              <a:cxn ang="0">
                <a:pos x="39" y="272"/>
              </a:cxn>
              <a:cxn ang="0">
                <a:pos x="123" y="210"/>
              </a:cxn>
              <a:cxn ang="0">
                <a:pos x="124" y="216"/>
              </a:cxn>
              <a:cxn ang="0">
                <a:pos x="200" y="360"/>
              </a:cxn>
              <a:cxn ang="0">
                <a:pos x="201" y="361"/>
              </a:cxn>
              <a:cxn ang="0">
                <a:pos x="154" y="383"/>
              </a:cxn>
              <a:cxn ang="0">
                <a:pos x="28" y="328"/>
              </a:cxn>
              <a:cxn ang="0">
                <a:pos x="12" y="319"/>
              </a:cxn>
              <a:cxn ang="0">
                <a:pos x="2" y="335"/>
              </a:cxn>
              <a:cxn ang="0">
                <a:pos x="33" y="382"/>
              </a:cxn>
              <a:cxn ang="0">
                <a:pos x="159" y="409"/>
              </a:cxn>
              <a:cxn ang="0">
                <a:pos x="224" y="377"/>
              </a:cxn>
              <a:cxn ang="0">
                <a:pos x="297" y="411"/>
              </a:cxn>
              <a:cxn ang="0">
                <a:pos x="297" y="410"/>
              </a:cxn>
              <a:cxn ang="0">
                <a:pos x="448" y="372"/>
              </a:cxn>
              <a:cxn ang="0">
                <a:pos x="461" y="330"/>
              </a:cxn>
              <a:cxn ang="0">
                <a:pos x="426" y="252"/>
              </a:cxn>
              <a:cxn ang="0">
                <a:pos x="327" y="181"/>
              </a:cxn>
              <a:cxn ang="0">
                <a:pos x="328" y="167"/>
              </a:cxn>
              <a:cxn ang="0">
                <a:pos x="317" y="94"/>
              </a:cxn>
              <a:cxn ang="0">
                <a:pos x="266" y="20"/>
              </a:cxn>
              <a:cxn ang="0">
                <a:pos x="183" y="15"/>
              </a:cxn>
              <a:cxn ang="0">
                <a:pos x="196" y="38"/>
              </a:cxn>
              <a:cxn ang="0">
                <a:pos x="251" y="42"/>
              </a:cxn>
              <a:cxn ang="0">
                <a:pos x="301" y="167"/>
              </a:cxn>
              <a:cxn ang="0">
                <a:pos x="301" y="172"/>
              </a:cxn>
              <a:cxn ang="0">
                <a:pos x="188" y="166"/>
              </a:cxn>
              <a:cxn ang="0">
                <a:pos x="148" y="174"/>
              </a:cxn>
              <a:cxn ang="0">
                <a:pos x="196" y="38"/>
              </a:cxn>
              <a:cxn ang="0">
                <a:pos x="191" y="192"/>
              </a:cxn>
              <a:cxn ang="0">
                <a:pos x="299" y="199"/>
              </a:cxn>
              <a:cxn ang="0">
                <a:pos x="297" y="213"/>
              </a:cxn>
              <a:cxn ang="0">
                <a:pos x="224" y="345"/>
              </a:cxn>
              <a:cxn ang="0">
                <a:pos x="217" y="339"/>
              </a:cxn>
              <a:cxn ang="0">
                <a:pos x="150" y="214"/>
              </a:cxn>
              <a:cxn ang="0">
                <a:pos x="149" y="201"/>
              </a:cxn>
              <a:cxn ang="0">
                <a:pos x="191" y="192"/>
              </a:cxn>
              <a:cxn ang="0">
                <a:pos x="323" y="217"/>
              </a:cxn>
              <a:cxn ang="0">
                <a:pos x="325" y="208"/>
              </a:cxn>
              <a:cxn ang="0">
                <a:pos x="405" y="269"/>
              </a:cxn>
              <a:cxn ang="0">
                <a:pos x="405" y="269"/>
              </a:cxn>
              <a:cxn ang="0">
                <a:pos x="434" y="330"/>
              </a:cxn>
              <a:cxn ang="0">
                <a:pos x="426" y="357"/>
              </a:cxn>
              <a:cxn ang="0">
                <a:pos x="305" y="385"/>
              </a:cxn>
              <a:cxn ang="0">
                <a:pos x="304" y="385"/>
              </a:cxn>
              <a:cxn ang="0">
                <a:pos x="246" y="360"/>
              </a:cxn>
              <a:cxn ang="0">
                <a:pos x="323" y="217"/>
              </a:cxn>
              <a:cxn ang="0">
                <a:pos x="426" y="252"/>
              </a:cxn>
              <a:cxn ang="0">
                <a:pos x="426" y="252"/>
              </a:cxn>
              <a:cxn ang="0">
                <a:pos x="426" y="252"/>
              </a:cxn>
              <a:cxn ang="0">
                <a:pos x="426" y="252"/>
              </a:cxn>
              <a:cxn ang="0">
                <a:pos x="159" y="409"/>
              </a:cxn>
              <a:cxn ang="0">
                <a:pos x="159" y="409"/>
              </a:cxn>
              <a:cxn ang="0">
                <a:pos x="159" y="409"/>
              </a:cxn>
              <a:cxn ang="0">
                <a:pos x="159" y="409"/>
              </a:cxn>
            </a:cxnLst>
            <a:rect l="0" t="0" r="r" b="b"/>
            <a:pathLst>
              <a:path w="461" h="429">
                <a:moveTo>
                  <a:pt x="183" y="15"/>
                </a:moveTo>
                <a:cubicBezTo>
                  <a:pt x="143" y="38"/>
                  <a:pt x="122" y="95"/>
                  <a:pt x="122" y="174"/>
                </a:cubicBezTo>
                <a:cubicBezTo>
                  <a:pt x="122" y="177"/>
                  <a:pt x="122" y="179"/>
                  <a:pt x="122" y="182"/>
                </a:cubicBezTo>
                <a:cubicBezTo>
                  <a:pt x="107" y="187"/>
                  <a:pt x="93" y="193"/>
                  <a:pt x="80" y="200"/>
                </a:cubicBezTo>
                <a:cubicBezTo>
                  <a:pt x="48" y="217"/>
                  <a:pt x="25" y="239"/>
                  <a:pt x="15" y="261"/>
                </a:cubicBezTo>
                <a:cubicBezTo>
                  <a:pt x="14" y="263"/>
                  <a:pt x="14" y="265"/>
                  <a:pt x="14" y="267"/>
                </a:cubicBezTo>
                <a:cubicBezTo>
                  <a:pt x="14" y="272"/>
                  <a:pt x="17" y="276"/>
                  <a:pt x="22" y="279"/>
                </a:cubicBezTo>
                <a:cubicBezTo>
                  <a:pt x="28" y="282"/>
                  <a:pt x="36" y="279"/>
                  <a:pt x="39" y="272"/>
                </a:cubicBezTo>
                <a:cubicBezTo>
                  <a:pt x="50" y="248"/>
                  <a:pt x="82" y="225"/>
                  <a:pt x="123" y="210"/>
                </a:cubicBezTo>
                <a:cubicBezTo>
                  <a:pt x="123" y="212"/>
                  <a:pt x="123" y="214"/>
                  <a:pt x="124" y="216"/>
                </a:cubicBezTo>
                <a:cubicBezTo>
                  <a:pt x="128" y="274"/>
                  <a:pt x="154" y="322"/>
                  <a:pt x="200" y="360"/>
                </a:cubicBezTo>
                <a:cubicBezTo>
                  <a:pt x="200" y="360"/>
                  <a:pt x="201" y="360"/>
                  <a:pt x="201" y="361"/>
                </a:cubicBezTo>
                <a:cubicBezTo>
                  <a:pt x="175" y="377"/>
                  <a:pt x="155" y="382"/>
                  <a:pt x="154" y="383"/>
                </a:cubicBezTo>
                <a:cubicBezTo>
                  <a:pt x="51" y="402"/>
                  <a:pt x="29" y="331"/>
                  <a:pt x="28" y="328"/>
                </a:cubicBezTo>
                <a:cubicBezTo>
                  <a:pt x="26" y="321"/>
                  <a:pt x="19" y="317"/>
                  <a:pt x="12" y="319"/>
                </a:cubicBezTo>
                <a:cubicBezTo>
                  <a:pt x="5" y="321"/>
                  <a:pt x="0" y="328"/>
                  <a:pt x="2" y="335"/>
                </a:cubicBezTo>
                <a:cubicBezTo>
                  <a:pt x="3" y="336"/>
                  <a:pt x="10" y="361"/>
                  <a:pt x="33" y="382"/>
                </a:cubicBezTo>
                <a:cubicBezTo>
                  <a:pt x="54" y="401"/>
                  <a:pt x="93" y="421"/>
                  <a:pt x="159" y="409"/>
                </a:cubicBezTo>
                <a:cubicBezTo>
                  <a:pt x="164" y="408"/>
                  <a:pt x="192" y="399"/>
                  <a:pt x="224" y="377"/>
                </a:cubicBezTo>
                <a:cubicBezTo>
                  <a:pt x="257" y="398"/>
                  <a:pt x="287" y="408"/>
                  <a:pt x="297" y="411"/>
                </a:cubicBezTo>
                <a:cubicBezTo>
                  <a:pt x="297" y="411"/>
                  <a:pt x="297" y="410"/>
                  <a:pt x="297" y="410"/>
                </a:cubicBezTo>
                <a:cubicBezTo>
                  <a:pt x="355" y="429"/>
                  <a:pt x="422" y="412"/>
                  <a:pt x="448" y="372"/>
                </a:cubicBezTo>
                <a:cubicBezTo>
                  <a:pt x="454" y="362"/>
                  <a:pt x="461" y="348"/>
                  <a:pt x="461" y="330"/>
                </a:cubicBezTo>
                <a:cubicBezTo>
                  <a:pt x="461" y="309"/>
                  <a:pt x="453" y="283"/>
                  <a:pt x="426" y="252"/>
                </a:cubicBezTo>
                <a:cubicBezTo>
                  <a:pt x="399" y="219"/>
                  <a:pt x="366" y="196"/>
                  <a:pt x="327" y="181"/>
                </a:cubicBezTo>
                <a:cubicBezTo>
                  <a:pt x="327" y="176"/>
                  <a:pt x="328" y="172"/>
                  <a:pt x="328" y="167"/>
                </a:cubicBezTo>
                <a:cubicBezTo>
                  <a:pt x="328" y="141"/>
                  <a:pt x="324" y="116"/>
                  <a:pt x="317" y="94"/>
                </a:cubicBezTo>
                <a:cubicBezTo>
                  <a:pt x="306" y="62"/>
                  <a:pt x="288" y="35"/>
                  <a:pt x="266" y="20"/>
                </a:cubicBezTo>
                <a:cubicBezTo>
                  <a:pt x="239" y="1"/>
                  <a:pt x="209" y="0"/>
                  <a:pt x="183" y="15"/>
                </a:cubicBezTo>
                <a:close/>
                <a:moveTo>
                  <a:pt x="196" y="38"/>
                </a:moveTo>
                <a:cubicBezTo>
                  <a:pt x="213" y="28"/>
                  <a:pt x="232" y="29"/>
                  <a:pt x="251" y="42"/>
                </a:cubicBezTo>
                <a:cubicBezTo>
                  <a:pt x="276" y="59"/>
                  <a:pt x="301" y="101"/>
                  <a:pt x="301" y="167"/>
                </a:cubicBezTo>
                <a:cubicBezTo>
                  <a:pt x="301" y="168"/>
                  <a:pt x="301" y="170"/>
                  <a:pt x="301" y="172"/>
                </a:cubicBezTo>
                <a:cubicBezTo>
                  <a:pt x="266" y="163"/>
                  <a:pt x="227" y="161"/>
                  <a:pt x="188" y="166"/>
                </a:cubicBezTo>
                <a:cubicBezTo>
                  <a:pt x="175" y="168"/>
                  <a:pt x="161" y="170"/>
                  <a:pt x="148" y="174"/>
                </a:cubicBezTo>
                <a:cubicBezTo>
                  <a:pt x="148" y="105"/>
                  <a:pt x="165" y="56"/>
                  <a:pt x="196" y="38"/>
                </a:cubicBezTo>
                <a:close/>
                <a:moveTo>
                  <a:pt x="191" y="192"/>
                </a:moveTo>
                <a:cubicBezTo>
                  <a:pt x="229" y="188"/>
                  <a:pt x="266" y="190"/>
                  <a:pt x="299" y="199"/>
                </a:cubicBezTo>
                <a:cubicBezTo>
                  <a:pt x="298" y="204"/>
                  <a:pt x="298" y="208"/>
                  <a:pt x="297" y="213"/>
                </a:cubicBezTo>
                <a:cubicBezTo>
                  <a:pt x="287" y="278"/>
                  <a:pt x="255" y="319"/>
                  <a:pt x="224" y="345"/>
                </a:cubicBezTo>
                <a:cubicBezTo>
                  <a:pt x="221" y="343"/>
                  <a:pt x="219" y="341"/>
                  <a:pt x="217" y="339"/>
                </a:cubicBezTo>
                <a:cubicBezTo>
                  <a:pt x="177" y="306"/>
                  <a:pt x="154" y="264"/>
                  <a:pt x="150" y="214"/>
                </a:cubicBezTo>
                <a:cubicBezTo>
                  <a:pt x="150" y="209"/>
                  <a:pt x="150" y="205"/>
                  <a:pt x="149" y="201"/>
                </a:cubicBezTo>
                <a:cubicBezTo>
                  <a:pt x="163" y="197"/>
                  <a:pt x="177" y="194"/>
                  <a:pt x="191" y="192"/>
                </a:cubicBezTo>
                <a:close/>
                <a:moveTo>
                  <a:pt x="323" y="217"/>
                </a:moveTo>
                <a:cubicBezTo>
                  <a:pt x="324" y="214"/>
                  <a:pt x="324" y="211"/>
                  <a:pt x="325" y="208"/>
                </a:cubicBezTo>
                <a:cubicBezTo>
                  <a:pt x="356" y="222"/>
                  <a:pt x="383" y="242"/>
                  <a:pt x="405" y="269"/>
                </a:cubicBezTo>
                <a:cubicBezTo>
                  <a:pt x="405" y="269"/>
                  <a:pt x="405" y="269"/>
                  <a:pt x="405" y="269"/>
                </a:cubicBezTo>
                <a:cubicBezTo>
                  <a:pt x="424" y="291"/>
                  <a:pt x="434" y="312"/>
                  <a:pt x="434" y="330"/>
                </a:cubicBezTo>
                <a:cubicBezTo>
                  <a:pt x="434" y="340"/>
                  <a:pt x="431" y="349"/>
                  <a:pt x="426" y="357"/>
                </a:cubicBezTo>
                <a:cubicBezTo>
                  <a:pt x="406" y="387"/>
                  <a:pt x="352" y="400"/>
                  <a:pt x="305" y="385"/>
                </a:cubicBezTo>
                <a:cubicBezTo>
                  <a:pt x="305" y="385"/>
                  <a:pt x="305" y="385"/>
                  <a:pt x="304" y="385"/>
                </a:cubicBezTo>
                <a:cubicBezTo>
                  <a:pt x="296" y="383"/>
                  <a:pt x="273" y="375"/>
                  <a:pt x="246" y="360"/>
                </a:cubicBezTo>
                <a:cubicBezTo>
                  <a:pt x="277" y="332"/>
                  <a:pt x="312" y="287"/>
                  <a:pt x="323" y="217"/>
                </a:cubicBezTo>
                <a:close/>
                <a:moveTo>
                  <a:pt x="426" y="252"/>
                </a:moveTo>
                <a:cubicBezTo>
                  <a:pt x="426" y="252"/>
                  <a:pt x="426" y="252"/>
                  <a:pt x="426" y="252"/>
                </a:cubicBezTo>
                <a:cubicBezTo>
                  <a:pt x="426" y="252"/>
                  <a:pt x="426" y="252"/>
                  <a:pt x="426" y="252"/>
                </a:cubicBezTo>
                <a:cubicBezTo>
                  <a:pt x="426" y="252"/>
                  <a:pt x="426" y="252"/>
                  <a:pt x="426" y="252"/>
                </a:cubicBezTo>
                <a:close/>
                <a:moveTo>
                  <a:pt x="159" y="409"/>
                </a:moveTo>
                <a:cubicBezTo>
                  <a:pt x="159" y="409"/>
                  <a:pt x="159" y="409"/>
                  <a:pt x="159" y="409"/>
                </a:cubicBezTo>
                <a:cubicBezTo>
                  <a:pt x="159" y="409"/>
                  <a:pt x="159" y="409"/>
                  <a:pt x="159" y="409"/>
                </a:cubicBezTo>
                <a:cubicBezTo>
                  <a:pt x="159" y="409"/>
                  <a:pt x="159" y="409"/>
                  <a:pt x="159" y="409"/>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4" name="Freeform 316"/>
          <p:cNvSpPr>
            <a:spLocks/>
          </p:cNvSpPr>
          <p:nvPr userDrawn="1"/>
        </p:nvSpPr>
        <p:spPr bwMode="auto">
          <a:xfrm>
            <a:off x="1907082" y="3803015"/>
            <a:ext cx="395390" cy="378619"/>
          </a:xfrm>
          <a:custGeom>
            <a:avLst/>
            <a:gdLst/>
            <a:ahLst/>
            <a:cxnLst>
              <a:cxn ang="0">
                <a:pos x="233" y="0"/>
              </a:cxn>
              <a:cxn ang="0">
                <a:pos x="208" y="19"/>
              </a:cxn>
              <a:cxn ang="0">
                <a:pos x="153" y="130"/>
              </a:cxn>
              <a:cxn ang="0">
                <a:pos x="146" y="135"/>
              </a:cxn>
              <a:cxn ang="0">
                <a:pos x="106" y="141"/>
              </a:cxn>
              <a:cxn ang="0">
                <a:pos x="25" y="153"/>
              </a:cxn>
              <a:cxn ang="0">
                <a:pos x="3" y="170"/>
              </a:cxn>
              <a:cxn ang="0">
                <a:pos x="13" y="202"/>
              </a:cxn>
              <a:cxn ang="0">
                <a:pos x="52" y="239"/>
              </a:cxn>
              <a:cxn ang="0">
                <a:pos x="82" y="268"/>
              </a:cxn>
              <a:cxn ang="0">
                <a:pos x="100" y="268"/>
              </a:cxn>
              <a:cxn ang="0">
                <a:pos x="104" y="259"/>
              </a:cxn>
              <a:cxn ang="0">
                <a:pos x="100" y="249"/>
              </a:cxn>
              <a:cxn ang="0">
                <a:pos x="70" y="220"/>
              </a:cxn>
              <a:cxn ang="0">
                <a:pos x="32" y="183"/>
              </a:cxn>
              <a:cxn ang="0">
                <a:pos x="29" y="179"/>
              </a:cxn>
              <a:cxn ang="0">
                <a:pos x="110" y="167"/>
              </a:cxn>
              <a:cxn ang="0">
                <a:pos x="150" y="161"/>
              </a:cxn>
              <a:cxn ang="0">
                <a:pos x="177" y="142"/>
              </a:cxn>
              <a:cxn ang="0">
                <a:pos x="232" y="31"/>
              </a:cxn>
              <a:cxn ang="0">
                <a:pos x="233" y="29"/>
              </a:cxn>
              <a:cxn ang="0">
                <a:pos x="234" y="31"/>
              </a:cxn>
              <a:cxn ang="0">
                <a:pos x="289" y="143"/>
              </a:cxn>
              <a:cxn ang="0">
                <a:pos x="314" y="161"/>
              </a:cxn>
              <a:cxn ang="0">
                <a:pos x="435" y="178"/>
              </a:cxn>
              <a:cxn ang="0">
                <a:pos x="437" y="179"/>
              </a:cxn>
              <a:cxn ang="0">
                <a:pos x="435" y="181"/>
              </a:cxn>
              <a:cxn ang="0">
                <a:pos x="347" y="268"/>
              </a:cxn>
              <a:cxn ang="0">
                <a:pos x="338" y="290"/>
              </a:cxn>
              <a:cxn ang="0">
                <a:pos x="339" y="294"/>
              </a:cxn>
              <a:cxn ang="0">
                <a:pos x="360" y="415"/>
              </a:cxn>
              <a:cxn ang="0">
                <a:pos x="360" y="417"/>
              </a:cxn>
              <a:cxn ang="0">
                <a:pos x="359" y="420"/>
              </a:cxn>
              <a:cxn ang="0">
                <a:pos x="355" y="418"/>
              </a:cxn>
              <a:cxn ang="0">
                <a:pos x="249" y="363"/>
              </a:cxn>
              <a:cxn ang="0">
                <a:pos x="217" y="363"/>
              </a:cxn>
              <a:cxn ang="0">
                <a:pos x="110" y="418"/>
              </a:cxn>
              <a:cxn ang="0">
                <a:pos x="105" y="420"/>
              </a:cxn>
              <a:cxn ang="0">
                <a:pos x="105" y="420"/>
              </a:cxn>
              <a:cxn ang="0">
                <a:pos x="106" y="417"/>
              </a:cxn>
              <a:cxn ang="0">
                <a:pos x="122" y="324"/>
              </a:cxn>
              <a:cxn ang="0">
                <a:pos x="122" y="322"/>
              </a:cxn>
              <a:cxn ang="0">
                <a:pos x="111" y="309"/>
              </a:cxn>
              <a:cxn ang="0">
                <a:pos x="96" y="320"/>
              </a:cxn>
              <a:cxn ang="0">
                <a:pos x="79" y="412"/>
              </a:cxn>
              <a:cxn ang="0">
                <a:pos x="88" y="442"/>
              </a:cxn>
              <a:cxn ang="0">
                <a:pos x="122" y="443"/>
              </a:cxn>
              <a:cxn ang="0">
                <a:pos x="229" y="387"/>
              </a:cxn>
              <a:cxn ang="0">
                <a:pos x="237" y="387"/>
              </a:cxn>
              <a:cxn ang="0">
                <a:pos x="344" y="443"/>
              </a:cxn>
              <a:cxn ang="0">
                <a:pos x="376" y="441"/>
              </a:cxn>
              <a:cxn ang="0">
                <a:pos x="386" y="410"/>
              </a:cxn>
              <a:cxn ang="0">
                <a:pos x="365" y="290"/>
              </a:cxn>
              <a:cxn ang="0">
                <a:pos x="366" y="287"/>
              </a:cxn>
              <a:cxn ang="0">
                <a:pos x="454" y="200"/>
              </a:cxn>
              <a:cxn ang="0">
                <a:pos x="463" y="170"/>
              </a:cxn>
              <a:cxn ang="0">
                <a:pos x="438" y="152"/>
              </a:cxn>
              <a:cxn ang="0">
                <a:pos x="318" y="134"/>
              </a:cxn>
              <a:cxn ang="0">
                <a:pos x="313" y="131"/>
              </a:cxn>
              <a:cxn ang="0">
                <a:pos x="258" y="19"/>
              </a:cxn>
              <a:cxn ang="0">
                <a:pos x="233" y="0"/>
              </a:cxn>
            </a:cxnLst>
            <a:rect l="0" t="0" r="r" b="b"/>
            <a:pathLst>
              <a:path w="467" h="448">
                <a:moveTo>
                  <a:pt x="233" y="0"/>
                </a:moveTo>
                <a:cubicBezTo>
                  <a:pt x="227" y="0"/>
                  <a:pt x="216" y="3"/>
                  <a:pt x="208" y="19"/>
                </a:cubicBezTo>
                <a:cubicBezTo>
                  <a:pt x="208" y="19"/>
                  <a:pt x="153" y="130"/>
                  <a:pt x="153" y="130"/>
                </a:cubicBezTo>
                <a:cubicBezTo>
                  <a:pt x="152" y="132"/>
                  <a:pt x="149" y="134"/>
                  <a:pt x="146" y="135"/>
                </a:cubicBezTo>
                <a:cubicBezTo>
                  <a:pt x="146" y="135"/>
                  <a:pt x="106" y="141"/>
                  <a:pt x="106" y="141"/>
                </a:cubicBezTo>
                <a:cubicBezTo>
                  <a:pt x="25" y="153"/>
                  <a:pt x="25" y="153"/>
                  <a:pt x="25" y="153"/>
                </a:cubicBezTo>
                <a:cubicBezTo>
                  <a:pt x="14" y="155"/>
                  <a:pt x="6" y="161"/>
                  <a:pt x="3" y="170"/>
                </a:cubicBezTo>
                <a:cubicBezTo>
                  <a:pt x="0" y="180"/>
                  <a:pt x="4" y="192"/>
                  <a:pt x="13" y="202"/>
                </a:cubicBezTo>
                <a:cubicBezTo>
                  <a:pt x="19" y="207"/>
                  <a:pt x="35" y="223"/>
                  <a:pt x="52" y="239"/>
                </a:cubicBezTo>
                <a:cubicBezTo>
                  <a:pt x="82" y="268"/>
                  <a:pt x="82" y="268"/>
                  <a:pt x="82" y="268"/>
                </a:cubicBezTo>
                <a:cubicBezTo>
                  <a:pt x="87" y="274"/>
                  <a:pt x="95" y="274"/>
                  <a:pt x="100" y="268"/>
                </a:cubicBezTo>
                <a:cubicBezTo>
                  <a:pt x="103" y="266"/>
                  <a:pt x="104" y="262"/>
                  <a:pt x="104" y="259"/>
                </a:cubicBezTo>
                <a:cubicBezTo>
                  <a:pt x="104" y="255"/>
                  <a:pt x="103" y="252"/>
                  <a:pt x="100" y="249"/>
                </a:cubicBezTo>
                <a:cubicBezTo>
                  <a:pt x="70" y="220"/>
                  <a:pt x="70" y="220"/>
                  <a:pt x="70" y="220"/>
                </a:cubicBezTo>
                <a:cubicBezTo>
                  <a:pt x="53" y="204"/>
                  <a:pt x="38" y="188"/>
                  <a:pt x="32" y="183"/>
                </a:cubicBezTo>
                <a:cubicBezTo>
                  <a:pt x="31" y="181"/>
                  <a:pt x="30" y="180"/>
                  <a:pt x="29" y="179"/>
                </a:cubicBezTo>
                <a:cubicBezTo>
                  <a:pt x="29" y="179"/>
                  <a:pt x="110" y="167"/>
                  <a:pt x="110" y="167"/>
                </a:cubicBezTo>
                <a:cubicBezTo>
                  <a:pt x="150" y="161"/>
                  <a:pt x="150" y="161"/>
                  <a:pt x="150" y="161"/>
                </a:cubicBezTo>
                <a:cubicBezTo>
                  <a:pt x="162" y="159"/>
                  <a:pt x="172" y="152"/>
                  <a:pt x="177" y="142"/>
                </a:cubicBezTo>
                <a:cubicBezTo>
                  <a:pt x="232" y="31"/>
                  <a:pt x="232" y="31"/>
                  <a:pt x="232" y="31"/>
                </a:cubicBezTo>
                <a:cubicBezTo>
                  <a:pt x="232" y="30"/>
                  <a:pt x="232" y="29"/>
                  <a:pt x="233" y="29"/>
                </a:cubicBezTo>
                <a:cubicBezTo>
                  <a:pt x="233" y="29"/>
                  <a:pt x="234" y="30"/>
                  <a:pt x="234" y="31"/>
                </a:cubicBezTo>
                <a:cubicBezTo>
                  <a:pt x="243" y="48"/>
                  <a:pt x="284" y="133"/>
                  <a:pt x="289" y="143"/>
                </a:cubicBezTo>
                <a:cubicBezTo>
                  <a:pt x="294" y="152"/>
                  <a:pt x="303" y="159"/>
                  <a:pt x="314" y="161"/>
                </a:cubicBezTo>
                <a:cubicBezTo>
                  <a:pt x="382" y="171"/>
                  <a:pt x="423" y="177"/>
                  <a:pt x="435" y="178"/>
                </a:cubicBezTo>
                <a:cubicBezTo>
                  <a:pt x="436" y="179"/>
                  <a:pt x="437" y="179"/>
                  <a:pt x="437" y="179"/>
                </a:cubicBezTo>
                <a:cubicBezTo>
                  <a:pt x="437" y="180"/>
                  <a:pt x="436" y="180"/>
                  <a:pt x="435" y="181"/>
                </a:cubicBezTo>
                <a:cubicBezTo>
                  <a:pt x="429" y="188"/>
                  <a:pt x="399" y="217"/>
                  <a:pt x="347" y="268"/>
                </a:cubicBezTo>
                <a:cubicBezTo>
                  <a:pt x="341" y="274"/>
                  <a:pt x="338" y="282"/>
                  <a:pt x="338" y="290"/>
                </a:cubicBezTo>
                <a:cubicBezTo>
                  <a:pt x="338" y="291"/>
                  <a:pt x="338" y="293"/>
                  <a:pt x="339" y="294"/>
                </a:cubicBezTo>
                <a:cubicBezTo>
                  <a:pt x="339" y="294"/>
                  <a:pt x="360" y="415"/>
                  <a:pt x="360" y="415"/>
                </a:cubicBezTo>
                <a:cubicBezTo>
                  <a:pt x="360" y="416"/>
                  <a:pt x="360" y="417"/>
                  <a:pt x="360" y="417"/>
                </a:cubicBezTo>
                <a:cubicBezTo>
                  <a:pt x="360" y="419"/>
                  <a:pt x="360" y="419"/>
                  <a:pt x="359" y="420"/>
                </a:cubicBezTo>
                <a:cubicBezTo>
                  <a:pt x="359" y="420"/>
                  <a:pt x="357" y="419"/>
                  <a:pt x="355" y="418"/>
                </a:cubicBezTo>
                <a:cubicBezTo>
                  <a:pt x="346" y="414"/>
                  <a:pt x="309" y="395"/>
                  <a:pt x="249" y="363"/>
                </a:cubicBezTo>
                <a:cubicBezTo>
                  <a:pt x="239" y="358"/>
                  <a:pt x="227" y="358"/>
                  <a:pt x="217" y="363"/>
                </a:cubicBezTo>
                <a:cubicBezTo>
                  <a:pt x="157" y="395"/>
                  <a:pt x="117" y="415"/>
                  <a:pt x="110" y="418"/>
                </a:cubicBezTo>
                <a:cubicBezTo>
                  <a:pt x="108" y="419"/>
                  <a:pt x="106" y="420"/>
                  <a:pt x="105" y="420"/>
                </a:cubicBezTo>
                <a:cubicBezTo>
                  <a:pt x="105" y="420"/>
                  <a:pt x="105" y="420"/>
                  <a:pt x="105" y="420"/>
                </a:cubicBezTo>
                <a:cubicBezTo>
                  <a:pt x="105" y="419"/>
                  <a:pt x="105" y="418"/>
                  <a:pt x="106" y="417"/>
                </a:cubicBezTo>
                <a:cubicBezTo>
                  <a:pt x="122" y="324"/>
                  <a:pt x="122" y="324"/>
                  <a:pt x="122" y="324"/>
                </a:cubicBezTo>
                <a:cubicBezTo>
                  <a:pt x="122" y="323"/>
                  <a:pt x="122" y="323"/>
                  <a:pt x="122" y="322"/>
                </a:cubicBezTo>
                <a:cubicBezTo>
                  <a:pt x="122" y="315"/>
                  <a:pt x="117" y="310"/>
                  <a:pt x="111" y="309"/>
                </a:cubicBezTo>
                <a:cubicBezTo>
                  <a:pt x="104" y="307"/>
                  <a:pt x="97" y="312"/>
                  <a:pt x="96" y="320"/>
                </a:cubicBezTo>
                <a:cubicBezTo>
                  <a:pt x="79" y="412"/>
                  <a:pt x="79" y="412"/>
                  <a:pt x="79" y="412"/>
                </a:cubicBezTo>
                <a:cubicBezTo>
                  <a:pt x="76" y="429"/>
                  <a:pt x="84" y="438"/>
                  <a:pt x="88" y="442"/>
                </a:cubicBezTo>
                <a:cubicBezTo>
                  <a:pt x="97" y="448"/>
                  <a:pt x="109" y="448"/>
                  <a:pt x="122" y="443"/>
                </a:cubicBezTo>
                <a:cubicBezTo>
                  <a:pt x="131" y="438"/>
                  <a:pt x="193" y="406"/>
                  <a:pt x="229" y="387"/>
                </a:cubicBezTo>
                <a:cubicBezTo>
                  <a:pt x="231" y="385"/>
                  <a:pt x="234" y="385"/>
                  <a:pt x="237" y="387"/>
                </a:cubicBezTo>
                <a:cubicBezTo>
                  <a:pt x="279" y="409"/>
                  <a:pt x="332" y="437"/>
                  <a:pt x="344" y="443"/>
                </a:cubicBezTo>
                <a:cubicBezTo>
                  <a:pt x="356" y="448"/>
                  <a:pt x="367" y="447"/>
                  <a:pt x="376" y="441"/>
                </a:cubicBezTo>
                <a:cubicBezTo>
                  <a:pt x="384" y="435"/>
                  <a:pt x="388" y="423"/>
                  <a:pt x="386" y="410"/>
                </a:cubicBezTo>
                <a:cubicBezTo>
                  <a:pt x="386" y="410"/>
                  <a:pt x="365" y="290"/>
                  <a:pt x="365" y="290"/>
                </a:cubicBezTo>
                <a:cubicBezTo>
                  <a:pt x="365" y="289"/>
                  <a:pt x="365" y="288"/>
                  <a:pt x="366" y="287"/>
                </a:cubicBezTo>
                <a:cubicBezTo>
                  <a:pt x="418" y="236"/>
                  <a:pt x="448" y="207"/>
                  <a:pt x="454" y="200"/>
                </a:cubicBezTo>
                <a:cubicBezTo>
                  <a:pt x="463" y="191"/>
                  <a:pt x="467" y="180"/>
                  <a:pt x="463" y="170"/>
                </a:cubicBezTo>
                <a:cubicBezTo>
                  <a:pt x="460" y="160"/>
                  <a:pt x="451" y="154"/>
                  <a:pt x="438" y="152"/>
                </a:cubicBezTo>
                <a:cubicBezTo>
                  <a:pt x="430" y="151"/>
                  <a:pt x="403" y="147"/>
                  <a:pt x="318" y="134"/>
                </a:cubicBezTo>
                <a:cubicBezTo>
                  <a:pt x="316" y="134"/>
                  <a:pt x="314" y="133"/>
                  <a:pt x="313" y="131"/>
                </a:cubicBezTo>
                <a:cubicBezTo>
                  <a:pt x="308" y="121"/>
                  <a:pt x="267" y="37"/>
                  <a:pt x="258" y="19"/>
                </a:cubicBezTo>
                <a:cubicBezTo>
                  <a:pt x="249" y="2"/>
                  <a:pt x="238" y="0"/>
                  <a:pt x="233" y="0"/>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5" name="Freeform 341"/>
          <p:cNvSpPr>
            <a:spLocks/>
          </p:cNvSpPr>
          <p:nvPr userDrawn="1"/>
        </p:nvSpPr>
        <p:spPr bwMode="auto">
          <a:xfrm>
            <a:off x="1911847" y="2788791"/>
            <a:ext cx="385863" cy="327422"/>
          </a:xfrm>
          <a:custGeom>
            <a:avLst/>
            <a:gdLst/>
            <a:ahLst/>
            <a:cxnLst>
              <a:cxn ang="0">
                <a:pos x="228" y="14"/>
              </a:cxn>
              <a:cxn ang="0">
                <a:pos x="124" y="0"/>
              </a:cxn>
              <a:cxn ang="0">
                <a:pos x="0" y="54"/>
              </a:cxn>
              <a:cxn ang="0">
                <a:pos x="1" y="56"/>
              </a:cxn>
              <a:cxn ang="0">
                <a:pos x="14" y="160"/>
              </a:cxn>
              <a:cxn ang="0">
                <a:pos x="1" y="265"/>
              </a:cxn>
              <a:cxn ang="0">
                <a:pos x="16" y="373"/>
              </a:cxn>
              <a:cxn ang="0">
                <a:pos x="124" y="388"/>
              </a:cxn>
              <a:cxn ang="0">
                <a:pos x="228" y="375"/>
              </a:cxn>
              <a:cxn ang="0">
                <a:pos x="333" y="388"/>
              </a:cxn>
              <a:cxn ang="0">
                <a:pos x="456" y="335"/>
              </a:cxn>
              <a:cxn ang="0">
                <a:pos x="443" y="230"/>
              </a:cxn>
              <a:cxn ang="0">
                <a:pos x="456" y="126"/>
              </a:cxn>
              <a:cxn ang="0">
                <a:pos x="429" y="9"/>
              </a:cxn>
              <a:cxn ang="0">
                <a:pos x="411" y="27"/>
              </a:cxn>
              <a:cxn ang="0">
                <a:pos x="429" y="56"/>
              </a:cxn>
              <a:cxn ang="0">
                <a:pos x="409" y="91"/>
              </a:cxn>
              <a:cxn ang="0">
                <a:pos x="416" y="149"/>
              </a:cxn>
              <a:cxn ang="0">
                <a:pos x="416" y="172"/>
              </a:cxn>
              <a:cxn ang="0">
                <a:pos x="409" y="230"/>
              </a:cxn>
              <a:cxn ang="0">
                <a:pos x="429" y="265"/>
              </a:cxn>
              <a:cxn ang="0">
                <a:pos x="411" y="294"/>
              </a:cxn>
              <a:cxn ang="0">
                <a:pos x="418" y="312"/>
              </a:cxn>
              <a:cxn ang="0">
                <a:pos x="379" y="348"/>
              </a:cxn>
              <a:cxn ang="0">
                <a:pos x="333" y="361"/>
              </a:cxn>
              <a:cxn ang="0">
                <a:pos x="286" y="348"/>
              </a:cxn>
              <a:cxn ang="0">
                <a:pos x="228" y="341"/>
              </a:cxn>
              <a:cxn ang="0">
                <a:pos x="170" y="348"/>
              </a:cxn>
              <a:cxn ang="0">
                <a:pos x="124" y="361"/>
              </a:cxn>
              <a:cxn ang="0">
                <a:pos x="95" y="343"/>
              </a:cxn>
              <a:cxn ang="0">
                <a:pos x="54" y="362"/>
              </a:cxn>
              <a:cxn ang="0">
                <a:pos x="41" y="311"/>
              </a:cxn>
              <a:cxn ang="0">
                <a:pos x="41" y="288"/>
              </a:cxn>
              <a:cxn ang="0">
                <a:pos x="47" y="230"/>
              </a:cxn>
              <a:cxn ang="0">
                <a:pos x="27" y="195"/>
              </a:cxn>
              <a:cxn ang="0">
                <a:pos x="47" y="160"/>
              </a:cxn>
              <a:cxn ang="0">
                <a:pos x="41" y="102"/>
              </a:cxn>
              <a:cxn ang="0">
                <a:pos x="41" y="79"/>
              </a:cxn>
              <a:cxn ang="0">
                <a:pos x="27" y="54"/>
              </a:cxn>
              <a:cxn ang="0">
                <a:pos x="89" y="47"/>
              </a:cxn>
              <a:cxn ang="0">
                <a:pos x="147" y="41"/>
              </a:cxn>
              <a:cxn ang="0">
                <a:pos x="194" y="27"/>
              </a:cxn>
              <a:cxn ang="0">
                <a:pos x="240" y="41"/>
              </a:cxn>
              <a:cxn ang="0">
                <a:pos x="298" y="47"/>
              </a:cxn>
              <a:cxn ang="0">
                <a:pos x="347" y="14"/>
              </a:cxn>
            </a:cxnLst>
            <a:rect l="0" t="0" r="r" b="b"/>
            <a:pathLst>
              <a:path w="456" h="388">
                <a:moveTo>
                  <a:pt x="298" y="14"/>
                </a:moveTo>
                <a:cubicBezTo>
                  <a:pt x="289" y="5"/>
                  <a:pt x="276" y="0"/>
                  <a:pt x="263" y="0"/>
                </a:cubicBezTo>
                <a:cubicBezTo>
                  <a:pt x="250" y="0"/>
                  <a:pt x="238" y="5"/>
                  <a:pt x="228" y="14"/>
                </a:cubicBezTo>
                <a:cubicBezTo>
                  <a:pt x="219" y="5"/>
                  <a:pt x="207" y="0"/>
                  <a:pt x="194" y="0"/>
                </a:cubicBezTo>
                <a:cubicBezTo>
                  <a:pt x="181" y="0"/>
                  <a:pt x="168" y="5"/>
                  <a:pt x="159" y="14"/>
                </a:cubicBezTo>
                <a:cubicBezTo>
                  <a:pt x="149" y="5"/>
                  <a:pt x="137" y="0"/>
                  <a:pt x="124" y="0"/>
                </a:cubicBezTo>
                <a:cubicBezTo>
                  <a:pt x="111" y="0"/>
                  <a:pt x="98" y="5"/>
                  <a:pt x="89" y="14"/>
                </a:cubicBezTo>
                <a:cubicBezTo>
                  <a:pt x="79" y="5"/>
                  <a:pt x="67" y="0"/>
                  <a:pt x="54" y="0"/>
                </a:cubicBezTo>
                <a:cubicBezTo>
                  <a:pt x="24" y="0"/>
                  <a:pt x="0" y="24"/>
                  <a:pt x="0" y="54"/>
                </a:cubicBezTo>
                <a:cubicBezTo>
                  <a:pt x="0" y="54"/>
                  <a:pt x="0" y="55"/>
                  <a:pt x="0" y="55"/>
                </a:cubicBezTo>
                <a:cubicBezTo>
                  <a:pt x="1" y="57"/>
                  <a:pt x="1" y="57"/>
                  <a:pt x="1" y="57"/>
                </a:cubicBezTo>
                <a:cubicBezTo>
                  <a:pt x="1" y="57"/>
                  <a:pt x="1" y="56"/>
                  <a:pt x="1" y="56"/>
                </a:cubicBezTo>
                <a:cubicBezTo>
                  <a:pt x="1" y="69"/>
                  <a:pt x="5" y="81"/>
                  <a:pt x="14" y="90"/>
                </a:cubicBezTo>
                <a:cubicBezTo>
                  <a:pt x="5" y="100"/>
                  <a:pt x="1" y="112"/>
                  <a:pt x="1" y="125"/>
                </a:cubicBezTo>
                <a:cubicBezTo>
                  <a:pt x="1" y="138"/>
                  <a:pt x="5" y="151"/>
                  <a:pt x="14" y="160"/>
                </a:cubicBezTo>
                <a:cubicBezTo>
                  <a:pt x="5" y="170"/>
                  <a:pt x="1" y="182"/>
                  <a:pt x="1" y="195"/>
                </a:cubicBezTo>
                <a:cubicBezTo>
                  <a:pt x="1" y="208"/>
                  <a:pt x="5" y="220"/>
                  <a:pt x="14" y="230"/>
                </a:cubicBezTo>
                <a:cubicBezTo>
                  <a:pt x="5" y="240"/>
                  <a:pt x="1" y="252"/>
                  <a:pt x="1" y="265"/>
                </a:cubicBezTo>
                <a:cubicBezTo>
                  <a:pt x="1" y="278"/>
                  <a:pt x="5" y="290"/>
                  <a:pt x="14" y="300"/>
                </a:cubicBezTo>
                <a:cubicBezTo>
                  <a:pt x="5" y="309"/>
                  <a:pt x="1" y="322"/>
                  <a:pt x="1" y="335"/>
                </a:cubicBezTo>
                <a:cubicBezTo>
                  <a:pt x="1" y="349"/>
                  <a:pt x="6" y="362"/>
                  <a:pt x="16" y="373"/>
                </a:cubicBezTo>
                <a:cubicBezTo>
                  <a:pt x="26" y="383"/>
                  <a:pt x="40" y="388"/>
                  <a:pt x="54" y="388"/>
                </a:cubicBezTo>
                <a:cubicBezTo>
                  <a:pt x="67" y="388"/>
                  <a:pt x="79" y="383"/>
                  <a:pt x="89" y="375"/>
                </a:cubicBezTo>
                <a:cubicBezTo>
                  <a:pt x="99" y="383"/>
                  <a:pt x="111" y="388"/>
                  <a:pt x="124" y="388"/>
                </a:cubicBezTo>
                <a:cubicBezTo>
                  <a:pt x="137" y="388"/>
                  <a:pt x="149" y="383"/>
                  <a:pt x="158" y="375"/>
                </a:cubicBezTo>
                <a:cubicBezTo>
                  <a:pt x="168" y="383"/>
                  <a:pt x="180" y="388"/>
                  <a:pt x="193" y="388"/>
                </a:cubicBezTo>
                <a:cubicBezTo>
                  <a:pt x="206" y="388"/>
                  <a:pt x="219" y="383"/>
                  <a:pt x="228" y="375"/>
                </a:cubicBezTo>
                <a:cubicBezTo>
                  <a:pt x="238" y="383"/>
                  <a:pt x="250" y="388"/>
                  <a:pt x="263" y="388"/>
                </a:cubicBezTo>
                <a:cubicBezTo>
                  <a:pt x="276" y="388"/>
                  <a:pt x="288" y="383"/>
                  <a:pt x="298" y="375"/>
                </a:cubicBezTo>
                <a:cubicBezTo>
                  <a:pt x="308" y="383"/>
                  <a:pt x="320" y="388"/>
                  <a:pt x="333" y="388"/>
                </a:cubicBezTo>
                <a:cubicBezTo>
                  <a:pt x="346" y="388"/>
                  <a:pt x="358" y="383"/>
                  <a:pt x="368" y="375"/>
                </a:cubicBezTo>
                <a:cubicBezTo>
                  <a:pt x="377" y="383"/>
                  <a:pt x="390" y="388"/>
                  <a:pt x="403" y="388"/>
                </a:cubicBezTo>
                <a:cubicBezTo>
                  <a:pt x="432" y="388"/>
                  <a:pt x="456" y="364"/>
                  <a:pt x="456" y="335"/>
                </a:cubicBezTo>
                <a:cubicBezTo>
                  <a:pt x="456" y="322"/>
                  <a:pt x="451" y="309"/>
                  <a:pt x="443" y="300"/>
                </a:cubicBezTo>
                <a:cubicBezTo>
                  <a:pt x="451" y="290"/>
                  <a:pt x="456" y="278"/>
                  <a:pt x="456" y="265"/>
                </a:cubicBezTo>
                <a:cubicBezTo>
                  <a:pt x="456" y="252"/>
                  <a:pt x="451" y="240"/>
                  <a:pt x="443" y="230"/>
                </a:cubicBezTo>
                <a:cubicBezTo>
                  <a:pt x="451" y="221"/>
                  <a:pt x="456" y="208"/>
                  <a:pt x="456" y="195"/>
                </a:cubicBezTo>
                <a:cubicBezTo>
                  <a:pt x="456" y="182"/>
                  <a:pt x="451" y="170"/>
                  <a:pt x="443" y="161"/>
                </a:cubicBezTo>
                <a:cubicBezTo>
                  <a:pt x="451" y="151"/>
                  <a:pt x="456" y="139"/>
                  <a:pt x="456" y="126"/>
                </a:cubicBezTo>
                <a:cubicBezTo>
                  <a:pt x="456" y="113"/>
                  <a:pt x="451" y="100"/>
                  <a:pt x="443" y="91"/>
                </a:cubicBezTo>
                <a:cubicBezTo>
                  <a:pt x="451" y="81"/>
                  <a:pt x="456" y="69"/>
                  <a:pt x="456" y="56"/>
                </a:cubicBezTo>
                <a:cubicBezTo>
                  <a:pt x="456" y="37"/>
                  <a:pt x="446" y="19"/>
                  <a:pt x="429" y="9"/>
                </a:cubicBezTo>
                <a:cubicBezTo>
                  <a:pt x="424" y="6"/>
                  <a:pt x="418" y="7"/>
                  <a:pt x="413" y="11"/>
                </a:cubicBezTo>
                <a:cubicBezTo>
                  <a:pt x="411" y="14"/>
                  <a:pt x="409" y="17"/>
                  <a:pt x="409" y="21"/>
                </a:cubicBezTo>
                <a:cubicBezTo>
                  <a:pt x="409" y="23"/>
                  <a:pt x="410" y="25"/>
                  <a:pt x="411" y="27"/>
                </a:cubicBezTo>
                <a:cubicBezTo>
                  <a:pt x="411" y="28"/>
                  <a:pt x="411" y="28"/>
                  <a:pt x="411" y="28"/>
                </a:cubicBezTo>
                <a:cubicBezTo>
                  <a:pt x="412" y="30"/>
                  <a:pt x="415" y="32"/>
                  <a:pt x="417" y="33"/>
                </a:cubicBezTo>
                <a:cubicBezTo>
                  <a:pt x="425" y="38"/>
                  <a:pt x="429" y="47"/>
                  <a:pt x="429" y="56"/>
                </a:cubicBezTo>
                <a:cubicBezTo>
                  <a:pt x="429" y="65"/>
                  <a:pt x="424" y="74"/>
                  <a:pt x="416" y="79"/>
                </a:cubicBezTo>
                <a:cubicBezTo>
                  <a:pt x="412" y="81"/>
                  <a:pt x="409" y="86"/>
                  <a:pt x="409" y="91"/>
                </a:cubicBezTo>
                <a:cubicBezTo>
                  <a:pt x="409" y="91"/>
                  <a:pt x="409" y="91"/>
                  <a:pt x="409" y="91"/>
                </a:cubicBezTo>
                <a:cubicBezTo>
                  <a:pt x="409" y="95"/>
                  <a:pt x="412" y="100"/>
                  <a:pt x="416" y="102"/>
                </a:cubicBezTo>
                <a:cubicBezTo>
                  <a:pt x="424" y="107"/>
                  <a:pt x="429" y="116"/>
                  <a:pt x="429" y="126"/>
                </a:cubicBezTo>
                <a:cubicBezTo>
                  <a:pt x="429" y="135"/>
                  <a:pt x="424" y="144"/>
                  <a:pt x="416" y="149"/>
                </a:cubicBezTo>
                <a:cubicBezTo>
                  <a:pt x="412" y="151"/>
                  <a:pt x="409" y="156"/>
                  <a:pt x="409" y="161"/>
                </a:cubicBezTo>
                <a:cubicBezTo>
                  <a:pt x="409" y="161"/>
                  <a:pt x="409" y="161"/>
                  <a:pt x="409" y="161"/>
                </a:cubicBezTo>
                <a:cubicBezTo>
                  <a:pt x="409" y="165"/>
                  <a:pt x="412" y="170"/>
                  <a:pt x="416" y="172"/>
                </a:cubicBezTo>
                <a:cubicBezTo>
                  <a:pt x="424" y="177"/>
                  <a:pt x="429" y="186"/>
                  <a:pt x="429" y="195"/>
                </a:cubicBezTo>
                <a:cubicBezTo>
                  <a:pt x="429" y="205"/>
                  <a:pt x="424" y="214"/>
                  <a:pt x="416" y="219"/>
                </a:cubicBezTo>
                <a:cubicBezTo>
                  <a:pt x="412" y="221"/>
                  <a:pt x="409" y="225"/>
                  <a:pt x="409" y="230"/>
                </a:cubicBezTo>
                <a:cubicBezTo>
                  <a:pt x="409" y="230"/>
                  <a:pt x="409" y="230"/>
                  <a:pt x="409" y="230"/>
                </a:cubicBezTo>
                <a:cubicBezTo>
                  <a:pt x="409" y="235"/>
                  <a:pt x="412" y="239"/>
                  <a:pt x="416" y="242"/>
                </a:cubicBezTo>
                <a:cubicBezTo>
                  <a:pt x="424" y="247"/>
                  <a:pt x="429" y="256"/>
                  <a:pt x="429" y="265"/>
                </a:cubicBezTo>
                <a:cubicBezTo>
                  <a:pt x="429" y="274"/>
                  <a:pt x="425" y="283"/>
                  <a:pt x="417" y="288"/>
                </a:cubicBezTo>
                <a:cubicBezTo>
                  <a:pt x="414" y="289"/>
                  <a:pt x="412" y="291"/>
                  <a:pt x="411" y="294"/>
                </a:cubicBezTo>
                <a:cubicBezTo>
                  <a:pt x="411" y="294"/>
                  <a:pt x="411" y="294"/>
                  <a:pt x="411" y="294"/>
                </a:cubicBezTo>
                <a:cubicBezTo>
                  <a:pt x="410" y="296"/>
                  <a:pt x="409" y="298"/>
                  <a:pt x="409" y="300"/>
                </a:cubicBezTo>
                <a:cubicBezTo>
                  <a:pt x="409" y="304"/>
                  <a:pt x="411" y="307"/>
                  <a:pt x="413" y="310"/>
                </a:cubicBezTo>
                <a:cubicBezTo>
                  <a:pt x="415" y="311"/>
                  <a:pt x="416" y="312"/>
                  <a:pt x="418" y="312"/>
                </a:cubicBezTo>
                <a:cubicBezTo>
                  <a:pt x="425" y="317"/>
                  <a:pt x="430" y="326"/>
                  <a:pt x="430" y="335"/>
                </a:cubicBezTo>
                <a:cubicBezTo>
                  <a:pt x="430" y="349"/>
                  <a:pt x="418" y="361"/>
                  <a:pt x="403" y="361"/>
                </a:cubicBezTo>
                <a:cubicBezTo>
                  <a:pt x="393" y="361"/>
                  <a:pt x="384" y="356"/>
                  <a:pt x="379" y="348"/>
                </a:cubicBezTo>
                <a:cubicBezTo>
                  <a:pt x="377" y="344"/>
                  <a:pt x="373" y="341"/>
                  <a:pt x="368" y="341"/>
                </a:cubicBezTo>
                <a:cubicBezTo>
                  <a:pt x="363" y="341"/>
                  <a:pt x="359" y="344"/>
                  <a:pt x="356" y="348"/>
                </a:cubicBezTo>
                <a:cubicBezTo>
                  <a:pt x="351" y="356"/>
                  <a:pt x="342" y="361"/>
                  <a:pt x="333" y="361"/>
                </a:cubicBezTo>
                <a:cubicBezTo>
                  <a:pt x="323" y="361"/>
                  <a:pt x="314" y="356"/>
                  <a:pt x="310" y="348"/>
                </a:cubicBezTo>
                <a:cubicBezTo>
                  <a:pt x="307" y="344"/>
                  <a:pt x="303" y="341"/>
                  <a:pt x="298" y="341"/>
                </a:cubicBezTo>
                <a:cubicBezTo>
                  <a:pt x="293" y="341"/>
                  <a:pt x="289" y="344"/>
                  <a:pt x="286" y="348"/>
                </a:cubicBezTo>
                <a:cubicBezTo>
                  <a:pt x="282" y="356"/>
                  <a:pt x="273" y="361"/>
                  <a:pt x="263" y="361"/>
                </a:cubicBezTo>
                <a:cubicBezTo>
                  <a:pt x="254" y="361"/>
                  <a:pt x="245" y="356"/>
                  <a:pt x="240" y="348"/>
                </a:cubicBezTo>
                <a:cubicBezTo>
                  <a:pt x="237" y="344"/>
                  <a:pt x="233" y="341"/>
                  <a:pt x="228" y="341"/>
                </a:cubicBezTo>
                <a:cubicBezTo>
                  <a:pt x="223" y="341"/>
                  <a:pt x="219" y="344"/>
                  <a:pt x="217" y="348"/>
                </a:cubicBezTo>
                <a:cubicBezTo>
                  <a:pt x="212" y="356"/>
                  <a:pt x="203" y="361"/>
                  <a:pt x="193" y="361"/>
                </a:cubicBezTo>
                <a:cubicBezTo>
                  <a:pt x="184" y="361"/>
                  <a:pt x="175" y="356"/>
                  <a:pt x="170" y="348"/>
                </a:cubicBezTo>
                <a:cubicBezTo>
                  <a:pt x="168" y="344"/>
                  <a:pt x="163" y="341"/>
                  <a:pt x="158" y="341"/>
                </a:cubicBezTo>
                <a:cubicBezTo>
                  <a:pt x="154" y="341"/>
                  <a:pt x="149" y="344"/>
                  <a:pt x="147" y="348"/>
                </a:cubicBezTo>
                <a:cubicBezTo>
                  <a:pt x="142" y="356"/>
                  <a:pt x="133" y="361"/>
                  <a:pt x="124" y="361"/>
                </a:cubicBezTo>
                <a:cubicBezTo>
                  <a:pt x="114" y="361"/>
                  <a:pt x="106" y="357"/>
                  <a:pt x="101" y="349"/>
                </a:cubicBezTo>
                <a:cubicBezTo>
                  <a:pt x="100" y="347"/>
                  <a:pt x="98" y="344"/>
                  <a:pt x="95" y="343"/>
                </a:cubicBezTo>
                <a:cubicBezTo>
                  <a:pt x="95" y="343"/>
                  <a:pt x="95" y="343"/>
                  <a:pt x="95" y="343"/>
                </a:cubicBezTo>
                <a:cubicBezTo>
                  <a:pt x="90" y="340"/>
                  <a:pt x="83" y="341"/>
                  <a:pt x="79" y="345"/>
                </a:cubicBezTo>
                <a:cubicBezTo>
                  <a:pt x="78" y="347"/>
                  <a:pt x="77" y="348"/>
                  <a:pt x="76" y="350"/>
                </a:cubicBezTo>
                <a:cubicBezTo>
                  <a:pt x="71" y="357"/>
                  <a:pt x="63" y="362"/>
                  <a:pt x="54" y="362"/>
                </a:cubicBezTo>
                <a:cubicBezTo>
                  <a:pt x="47" y="362"/>
                  <a:pt x="40" y="359"/>
                  <a:pt x="35" y="354"/>
                </a:cubicBezTo>
                <a:cubicBezTo>
                  <a:pt x="30" y="349"/>
                  <a:pt x="27" y="342"/>
                  <a:pt x="27" y="335"/>
                </a:cubicBezTo>
                <a:cubicBezTo>
                  <a:pt x="27" y="325"/>
                  <a:pt x="32" y="316"/>
                  <a:pt x="41" y="311"/>
                </a:cubicBezTo>
                <a:cubicBezTo>
                  <a:pt x="45" y="309"/>
                  <a:pt x="47" y="305"/>
                  <a:pt x="47" y="300"/>
                </a:cubicBezTo>
                <a:cubicBezTo>
                  <a:pt x="47" y="300"/>
                  <a:pt x="47" y="300"/>
                  <a:pt x="47" y="300"/>
                </a:cubicBezTo>
                <a:cubicBezTo>
                  <a:pt x="47" y="295"/>
                  <a:pt x="45" y="291"/>
                  <a:pt x="41" y="288"/>
                </a:cubicBezTo>
                <a:cubicBezTo>
                  <a:pt x="32" y="283"/>
                  <a:pt x="27" y="275"/>
                  <a:pt x="27" y="265"/>
                </a:cubicBezTo>
                <a:cubicBezTo>
                  <a:pt x="27" y="255"/>
                  <a:pt x="32" y="246"/>
                  <a:pt x="41" y="242"/>
                </a:cubicBezTo>
                <a:cubicBezTo>
                  <a:pt x="45" y="239"/>
                  <a:pt x="47" y="235"/>
                  <a:pt x="47" y="230"/>
                </a:cubicBezTo>
                <a:cubicBezTo>
                  <a:pt x="47" y="230"/>
                  <a:pt x="47" y="230"/>
                  <a:pt x="47" y="230"/>
                </a:cubicBezTo>
                <a:cubicBezTo>
                  <a:pt x="47" y="225"/>
                  <a:pt x="45" y="221"/>
                  <a:pt x="41" y="218"/>
                </a:cubicBezTo>
                <a:cubicBezTo>
                  <a:pt x="32" y="214"/>
                  <a:pt x="27" y="205"/>
                  <a:pt x="27" y="195"/>
                </a:cubicBezTo>
                <a:cubicBezTo>
                  <a:pt x="27" y="186"/>
                  <a:pt x="32" y="177"/>
                  <a:pt x="41" y="172"/>
                </a:cubicBezTo>
                <a:cubicBezTo>
                  <a:pt x="45" y="169"/>
                  <a:pt x="47" y="165"/>
                  <a:pt x="47" y="160"/>
                </a:cubicBezTo>
                <a:cubicBezTo>
                  <a:pt x="47" y="160"/>
                  <a:pt x="47" y="160"/>
                  <a:pt x="47" y="160"/>
                </a:cubicBezTo>
                <a:cubicBezTo>
                  <a:pt x="47" y="155"/>
                  <a:pt x="45" y="151"/>
                  <a:pt x="41" y="149"/>
                </a:cubicBezTo>
                <a:cubicBezTo>
                  <a:pt x="32" y="144"/>
                  <a:pt x="27" y="135"/>
                  <a:pt x="27" y="125"/>
                </a:cubicBezTo>
                <a:cubicBezTo>
                  <a:pt x="27" y="116"/>
                  <a:pt x="32" y="107"/>
                  <a:pt x="41" y="102"/>
                </a:cubicBezTo>
                <a:cubicBezTo>
                  <a:pt x="45" y="100"/>
                  <a:pt x="47" y="95"/>
                  <a:pt x="47" y="91"/>
                </a:cubicBezTo>
                <a:cubicBezTo>
                  <a:pt x="47" y="91"/>
                  <a:pt x="47" y="90"/>
                  <a:pt x="47" y="90"/>
                </a:cubicBezTo>
                <a:cubicBezTo>
                  <a:pt x="47" y="86"/>
                  <a:pt x="45" y="81"/>
                  <a:pt x="41" y="79"/>
                </a:cubicBezTo>
                <a:cubicBezTo>
                  <a:pt x="32" y="74"/>
                  <a:pt x="27" y="65"/>
                  <a:pt x="27" y="56"/>
                </a:cubicBezTo>
                <a:cubicBezTo>
                  <a:pt x="27" y="55"/>
                  <a:pt x="27" y="55"/>
                  <a:pt x="27" y="54"/>
                </a:cubicBezTo>
                <a:cubicBezTo>
                  <a:pt x="27" y="54"/>
                  <a:pt x="27" y="54"/>
                  <a:pt x="27" y="54"/>
                </a:cubicBezTo>
                <a:cubicBezTo>
                  <a:pt x="27" y="39"/>
                  <a:pt x="39" y="27"/>
                  <a:pt x="54" y="27"/>
                </a:cubicBezTo>
                <a:cubicBezTo>
                  <a:pt x="64" y="27"/>
                  <a:pt x="72" y="32"/>
                  <a:pt x="77" y="41"/>
                </a:cubicBezTo>
                <a:cubicBezTo>
                  <a:pt x="80" y="45"/>
                  <a:pt x="84" y="47"/>
                  <a:pt x="89" y="47"/>
                </a:cubicBezTo>
                <a:cubicBezTo>
                  <a:pt x="94" y="47"/>
                  <a:pt x="98" y="45"/>
                  <a:pt x="100" y="41"/>
                </a:cubicBezTo>
                <a:cubicBezTo>
                  <a:pt x="105" y="32"/>
                  <a:pt x="114" y="27"/>
                  <a:pt x="124" y="27"/>
                </a:cubicBezTo>
                <a:cubicBezTo>
                  <a:pt x="133" y="27"/>
                  <a:pt x="142" y="32"/>
                  <a:pt x="147" y="41"/>
                </a:cubicBezTo>
                <a:cubicBezTo>
                  <a:pt x="149" y="45"/>
                  <a:pt x="154" y="47"/>
                  <a:pt x="159" y="47"/>
                </a:cubicBezTo>
                <a:cubicBezTo>
                  <a:pt x="163" y="47"/>
                  <a:pt x="168" y="45"/>
                  <a:pt x="170" y="41"/>
                </a:cubicBezTo>
                <a:cubicBezTo>
                  <a:pt x="175" y="32"/>
                  <a:pt x="184" y="27"/>
                  <a:pt x="194" y="27"/>
                </a:cubicBezTo>
                <a:cubicBezTo>
                  <a:pt x="203" y="27"/>
                  <a:pt x="212" y="32"/>
                  <a:pt x="217" y="41"/>
                </a:cubicBezTo>
                <a:cubicBezTo>
                  <a:pt x="219" y="45"/>
                  <a:pt x="224" y="47"/>
                  <a:pt x="228" y="47"/>
                </a:cubicBezTo>
                <a:cubicBezTo>
                  <a:pt x="233" y="47"/>
                  <a:pt x="238" y="45"/>
                  <a:pt x="240" y="41"/>
                </a:cubicBezTo>
                <a:cubicBezTo>
                  <a:pt x="245" y="32"/>
                  <a:pt x="254" y="27"/>
                  <a:pt x="263" y="27"/>
                </a:cubicBezTo>
                <a:cubicBezTo>
                  <a:pt x="273" y="27"/>
                  <a:pt x="282" y="32"/>
                  <a:pt x="287" y="41"/>
                </a:cubicBezTo>
                <a:cubicBezTo>
                  <a:pt x="289" y="45"/>
                  <a:pt x="293" y="47"/>
                  <a:pt x="298" y="47"/>
                </a:cubicBezTo>
                <a:cubicBezTo>
                  <a:pt x="303" y="47"/>
                  <a:pt x="307" y="45"/>
                  <a:pt x="310" y="41"/>
                </a:cubicBezTo>
                <a:cubicBezTo>
                  <a:pt x="315" y="32"/>
                  <a:pt x="324" y="27"/>
                  <a:pt x="333" y="27"/>
                </a:cubicBezTo>
                <a:cubicBezTo>
                  <a:pt x="341" y="27"/>
                  <a:pt x="347" y="21"/>
                  <a:pt x="347" y="14"/>
                </a:cubicBezTo>
                <a:cubicBezTo>
                  <a:pt x="347" y="6"/>
                  <a:pt x="341" y="0"/>
                  <a:pt x="333" y="0"/>
                </a:cubicBezTo>
                <a:cubicBezTo>
                  <a:pt x="320" y="0"/>
                  <a:pt x="308" y="5"/>
                  <a:pt x="298" y="14"/>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6" name="Freeform 155"/>
          <p:cNvSpPr>
            <a:spLocks/>
          </p:cNvSpPr>
          <p:nvPr userDrawn="1"/>
        </p:nvSpPr>
        <p:spPr bwMode="auto">
          <a:xfrm>
            <a:off x="2400096" y="892673"/>
            <a:ext cx="328698" cy="347663"/>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7" name="Freeform 238"/>
          <p:cNvSpPr>
            <a:spLocks/>
          </p:cNvSpPr>
          <p:nvPr userDrawn="1"/>
        </p:nvSpPr>
        <p:spPr bwMode="auto">
          <a:xfrm>
            <a:off x="2366750" y="3317303"/>
            <a:ext cx="395390" cy="357187"/>
          </a:xfrm>
          <a:custGeom>
            <a:avLst/>
            <a:gdLst/>
            <a:ahLst/>
            <a:cxnLst>
              <a:cxn ang="0">
                <a:pos x="162" y="286"/>
              </a:cxn>
              <a:cxn ang="0">
                <a:pos x="162" y="268"/>
              </a:cxn>
              <a:cxn ang="0">
                <a:pos x="181" y="48"/>
              </a:cxn>
              <a:cxn ang="0">
                <a:pos x="177" y="118"/>
              </a:cxn>
              <a:cxn ang="0">
                <a:pos x="168" y="122"/>
              </a:cxn>
              <a:cxn ang="0">
                <a:pos x="27" y="122"/>
              </a:cxn>
              <a:cxn ang="0">
                <a:pos x="168" y="171"/>
              </a:cxn>
              <a:cxn ang="0">
                <a:pos x="182" y="184"/>
              </a:cxn>
              <a:cxn ang="0">
                <a:pos x="168" y="198"/>
              </a:cxn>
              <a:cxn ang="0">
                <a:pos x="13" y="198"/>
              </a:cxn>
              <a:cxn ang="0">
                <a:pos x="4" y="194"/>
              </a:cxn>
              <a:cxn ang="0">
                <a:pos x="0" y="184"/>
              </a:cxn>
              <a:cxn ang="0">
                <a:pos x="4" y="100"/>
              </a:cxn>
              <a:cxn ang="0">
                <a:pos x="13" y="96"/>
              </a:cxn>
              <a:cxn ang="0">
                <a:pos x="155" y="96"/>
              </a:cxn>
              <a:cxn ang="0">
                <a:pos x="163" y="2"/>
              </a:cxn>
              <a:cxn ang="0">
                <a:pos x="178" y="6"/>
              </a:cxn>
              <a:cxn ang="0">
                <a:pos x="304" y="138"/>
              </a:cxn>
              <a:cxn ang="0">
                <a:pos x="304" y="156"/>
              </a:cxn>
              <a:cxn ang="0">
                <a:pos x="286" y="376"/>
              </a:cxn>
              <a:cxn ang="0">
                <a:pos x="289" y="305"/>
              </a:cxn>
              <a:cxn ang="0">
                <a:pos x="299" y="301"/>
              </a:cxn>
              <a:cxn ang="0">
                <a:pos x="440" y="301"/>
              </a:cxn>
              <a:cxn ang="0">
                <a:pos x="298" y="252"/>
              </a:cxn>
              <a:cxn ang="0">
                <a:pos x="285" y="239"/>
              </a:cxn>
              <a:cxn ang="0">
                <a:pos x="298" y="226"/>
              </a:cxn>
              <a:cxn ang="0">
                <a:pos x="463" y="229"/>
              </a:cxn>
              <a:cxn ang="0">
                <a:pos x="467" y="239"/>
              </a:cxn>
              <a:cxn ang="0">
                <a:pos x="467" y="314"/>
              </a:cxn>
              <a:cxn ang="0">
                <a:pos x="463" y="324"/>
              </a:cxn>
              <a:cxn ang="0">
                <a:pos x="453" y="328"/>
              </a:cxn>
              <a:cxn ang="0">
                <a:pos x="312" y="409"/>
              </a:cxn>
              <a:cxn ang="0">
                <a:pos x="304" y="421"/>
              </a:cxn>
              <a:cxn ang="0">
                <a:pos x="299" y="422"/>
              </a:cxn>
            </a:cxnLst>
            <a:rect l="0" t="0" r="r" b="b"/>
            <a:pathLst>
              <a:path w="467" h="422">
                <a:moveTo>
                  <a:pt x="289" y="418"/>
                </a:moveTo>
                <a:cubicBezTo>
                  <a:pt x="162" y="286"/>
                  <a:pt x="162" y="286"/>
                  <a:pt x="162" y="286"/>
                </a:cubicBezTo>
                <a:cubicBezTo>
                  <a:pt x="157" y="281"/>
                  <a:pt x="157" y="273"/>
                  <a:pt x="162" y="268"/>
                </a:cubicBezTo>
                <a:cubicBezTo>
                  <a:pt x="162" y="268"/>
                  <a:pt x="162" y="268"/>
                  <a:pt x="162" y="268"/>
                </a:cubicBezTo>
                <a:cubicBezTo>
                  <a:pt x="276" y="147"/>
                  <a:pt x="276" y="147"/>
                  <a:pt x="276" y="147"/>
                </a:cubicBezTo>
                <a:cubicBezTo>
                  <a:pt x="181" y="48"/>
                  <a:pt x="181" y="48"/>
                  <a:pt x="181" y="48"/>
                </a:cubicBezTo>
                <a:cubicBezTo>
                  <a:pt x="181" y="109"/>
                  <a:pt x="181" y="109"/>
                  <a:pt x="181" y="109"/>
                </a:cubicBezTo>
                <a:cubicBezTo>
                  <a:pt x="181" y="113"/>
                  <a:pt x="180" y="116"/>
                  <a:pt x="177" y="118"/>
                </a:cubicBezTo>
                <a:cubicBezTo>
                  <a:pt x="177" y="118"/>
                  <a:pt x="177" y="118"/>
                  <a:pt x="177" y="118"/>
                </a:cubicBezTo>
                <a:cubicBezTo>
                  <a:pt x="175" y="121"/>
                  <a:pt x="171" y="122"/>
                  <a:pt x="168" y="122"/>
                </a:cubicBezTo>
                <a:cubicBezTo>
                  <a:pt x="168" y="122"/>
                  <a:pt x="168" y="122"/>
                  <a:pt x="168" y="122"/>
                </a:cubicBezTo>
                <a:cubicBezTo>
                  <a:pt x="27" y="122"/>
                  <a:pt x="27" y="122"/>
                  <a:pt x="27" y="122"/>
                </a:cubicBezTo>
                <a:cubicBezTo>
                  <a:pt x="27" y="171"/>
                  <a:pt x="27" y="171"/>
                  <a:pt x="27" y="171"/>
                </a:cubicBezTo>
                <a:cubicBezTo>
                  <a:pt x="168" y="171"/>
                  <a:pt x="168" y="171"/>
                  <a:pt x="168" y="171"/>
                </a:cubicBezTo>
                <a:cubicBezTo>
                  <a:pt x="168" y="171"/>
                  <a:pt x="168" y="171"/>
                  <a:pt x="168" y="171"/>
                </a:cubicBezTo>
                <a:cubicBezTo>
                  <a:pt x="176" y="171"/>
                  <a:pt x="182" y="177"/>
                  <a:pt x="182" y="184"/>
                </a:cubicBezTo>
                <a:cubicBezTo>
                  <a:pt x="182" y="184"/>
                  <a:pt x="182" y="184"/>
                  <a:pt x="182" y="184"/>
                </a:cubicBezTo>
                <a:cubicBezTo>
                  <a:pt x="182" y="192"/>
                  <a:pt x="176" y="198"/>
                  <a:pt x="168" y="198"/>
                </a:cubicBezTo>
                <a:cubicBezTo>
                  <a:pt x="168" y="198"/>
                  <a:pt x="168" y="198"/>
                  <a:pt x="168" y="198"/>
                </a:cubicBezTo>
                <a:cubicBezTo>
                  <a:pt x="13" y="198"/>
                  <a:pt x="13" y="198"/>
                  <a:pt x="13" y="198"/>
                </a:cubicBezTo>
                <a:cubicBezTo>
                  <a:pt x="10" y="198"/>
                  <a:pt x="6" y="196"/>
                  <a:pt x="4" y="194"/>
                </a:cubicBezTo>
                <a:cubicBezTo>
                  <a:pt x="4" y="194"/>
                  <a:pt x="4" y="194"/>
                  <a:pt x="4" y="194"/>
                </a:cubicBezTo>
                <a:cubicBezTo>
                  <a:pt x="2" y="191"/>
                  <a:pt x="0" y="188"/>
                  <a:pt x="0" y="184"/>
                </a:cubicBezTo>
                <a:cubicBezTo>
                  <a:pt x="0" y="184"/>
                  <a:pt x="0" y="184"/>
                  <a:pt x="0" y="184"/>
                </a:cubicBezTo>
                <a:cubicBezTo>
                  <a:pt x="0" y="109"/>
                  <a:pt x="0" y="109"/>
                  <a:pt x="0" y="109"/>
                </a:cubicBezTo>
                <a:cubicBezTo>
                  <a:pt x="0" y="106"/>
                  <a:pt x="2" y="102"/>
                  <a:pt x="4" y="100"/>
                </a:cubicBezTo>
                <a:cubicBezTo>
                  <a:pt x="4" y="100"/>
                  <a:pt x="4" y="100"/>
                  <a:pt x="4" y="100"/>
                </a:cubicBezTo>
                <a:cubicBezTo>
                  <a:pt x="6" y="97"/>
                  <a:pt x="10" y="96"/>
                  <a:pt x="13" y="96"/>
                </a:cubicBezTo>
                <a:cubicBezTo>
                  <a:pt x="13" y="96"/>
                  <a:pt x="13" y="96"/>
                  <a:pt x="13" y="96"/>
                </a:cubicBezTo>
                <a:cubicBezTo>
                  <a:pt x="155" y="96"/>
                  <a:pt x="155" y="96"/>
                  <a:pt x="155" y="96"/>
                </a:cubicBezTo>
                <a:cubicBezTo>
                  <a:pt x="155" y="15"/>
                  <a:pt x="155" y="15"/>
                  <a:pt x="155" y="15"/>
                </a:cubicBezTo>
                <a:cubicBezTo>
                  <a:pt x="155" y="9"/>
                  <a:pt x="158" y="4"/>
                  <a:pt x="163" y="2"/>
                </a:cubicBezTo>
                <a:cubicBezTo>
                  <a:pt x="163" y="2"/>
                  <a:pt x="163" y="2"/>
                  <a:pt x="163" y="2"/>
                </a:cubicBezTo>
                <a:cubicBezTo>
                  <a:pt x="168" y="0"/>
                  <a:pt x="174" y="2"/>
                  <a:pt x="178" y="6"/>
                </a:cubicBezTo>
                <a:cubicBezTo>
                  <a:pt x="178" y="6"/>
                  <a:pt x="178" y="6"/>
                  <a:pt x="178" y="6"/>
                </a:cubicBezTo>
                <a:cubicBezTo>
                  <a:pt x="304" y="138"/>
                  <a:pt x="304" y="138"/>
                  <a:pt x="304" y="138"/>
                </a:cubicBezTo>
                <a:cubicBezTo>
                  <a:pt x="309" y="143"/>
                  <a:pt x="309" y="151"/>
                  <a:pt x="304" y="156"/>
                </a:cubicBezTo>
                <a:cubicBezTo>
                  <a:pt x="304" y="156"/>
                  <a:pt x="304" y="156"/>
                  <a:pt x="304" y="156"/>
                </a:cubicBezTo>
                <a:cubicBezTo>
                  <a:pt x="190" y="277"/>
                  <a:pt x="190" y="277"/>
                  <a:pt x="190" y="277"/>
                </a:cubicBezTo>
                <a:cubicBezTo>
                  <a:pt x="286" y="376"/>
                  <a:pt x="286" y="376"/>
                  <a:pt x="286" y="376"/>
                </a:cubicBezTo>
                <a:cubicBezTo>
                  <a:pt x="286" y="314"/>
                  <a:pt x="286" y="314"/>
                  <a:pt x="286" y="314"/>
                </a:cubicBezTo>
                <a:cubicBezTo>
                  <a:pt x="286" y="311"/>
                  <a:pt x="287" y="307"/>
                  <a:pt x="289" y="305"/>
                </a:cubicBezTo>
                <a:cubicBezTo>
                  <a:pt x="289" y="305"/>
                  <a:pt x="289" y="305"/>
                  <a:pt x="289" y="305"/>
                </a:cubicBezTo>
                <a:cubicBezTo>
                  <a:pt x="292" y="302"/>
                  <a:pt x="295" y="301"/>
                  <a:pt x="299" y="301"/>
                </a:cubicBezTo>
                <a:cubicBezTo>
                  <a:pt x="299" y="301"/>
                  <a:pt x="299" y="301"/>
                  <a:pt x="299" y="301"/>
                </a:cubicBezTo>
                <a:cubicBezTo>
                  <a:pt x="440" y="301"/>
                  <a:pt x="440" y="301"/>
                  <a:pt x="440" y="301"/>
                </a:cubicBezTo>
                <a:cubicBezTo>
                  <a:pt x="440" y="252"/>
                  <a:pt x="440" y="252"/>
                  <a:pt x="440" y="252"/>
                </a:cubicBezTo>
                <a:cubicBezTo>
                  <a:pt x="298" y="252"/>
                  <a:pt x="298" y="252"/>
                  <a:pt x="298" y="252"/>
                </a:cubicBezTo>
                <a:cubicBezTo>
                  <a:pt x="291" y="252"/>
                  <a:pt x="285" y="246"/>
                  <a:pt x="285" y="239"/>
                </a:cubicBezTo>
                <a:cubicBezTo>
                  <a:pt x="285" y="239"/>
                  <a:pt x="285" y="239"/>
                  <a:pt x="285" y="239"/>
                </a:cubicBezTo>
                <a:cubicBezTo>
                  <a:pt x="285" y="231"/>
                  <a:pt x="291" y="226"/>
                  <a:pt x="298" y="226"/>
                </a:cubicBezTo>
                <a:cubicBezTo>
                  <a:pt x="298" y="226"/>
                  <a:pt x="298" y="226"/>
                  <a:pt x="298" y="226"/>
                </a:cubicBezTo>
                <a:cubicBezTo>
                  <a:pt x="453" y="226"/>
                  <a:pt x="453" y="226"/>
                  <a:pt x="453" y="226"/>
                </a:cubicBezTo>
                <a:cubicBezTo>
                  <a:pt x="457" y="226"/>
                  <a:pt x="460" y="227"/>
                  <a:pt x="463" y="229"/>
                </a:cubicBezTo>
                <a:cubicBezTo>
                  <a:pt x="463" y="229"/>
                  <a:pt x="463" y="229"/>
                  <a:pt x="463" y="229"/>
                </a:cubicBezTo>
                <a:cubicBezTo>
                  <a:pt x="465" y="232"/>
                  <a:pt x="467" y="235"/>
                  <a:pt x="467" y="239"/>
                </a:cubicBezTo>
                <a:cubicBezTo>
                  <a:pt x="467" y="239"/>
                  <a:pt x="467" y="239"/>
                  <a:pt x="467" y="239"/>
                </a:cubicBezTo>
                <a:cubicBezTo>
                  <a:pt x="467" y="314"/>
                  <a:pt x="467" y="314"/>
                  <a:pt x="467" y="314"/>
                </a:cubicBezTo>
                <a:cubicBezTo>
                  <a:pt x="467" y="318"/>
                  <a:pt x="465" y="321"/>
                  <a:pt x="463" y="324"/>
                </a:cubicBezTo>
                <a:cubicBezTo>
                  <a:pt x="463" y="324"/>
                  <a:pt x="463" y="324"/>
                  <a:pt x="463" y="324"/>
                </a:cubicBezTo>
                <a:cubicBezTo>
                  <a:pt x="460" y="326"/>
                  <a:pt x="457" y="328"/>
                  <a:pt x="453" y="328"/>
                </a:cubicBezTo>
                <a:cubicBezTo>
                  <a:pt x="453" y="328"/>
                  <a:pt x="453" y="328"/>
                  <a:pt x="453" y="328"/>
                </a:cubicBezTo>
                <a:cubicBezTo>
                  <a:pt x="312" y="328"/>
                  <a:pt x="312" y="328"/>
                  <a:pt x="312" y="328"/>
                </a:cubicBezTo>
                <a:cubicBezTo>
                  <a:pt x="312" y="409"/>
                  <a:pt x="312" y="409"/>
                  <a:pt x="312" y="409"/>
                </a:cubicBezTo>
                <a:cubicBezTo>
                  <a:pt x="312" y="414"/>
                  <a:pt x="309" y="419"/>
                  <a:pt x="304" y="421"/>
                </a:cubicBezTo>
                <a:cubicBezTo>
                  <a:pt x="304" y="421"/>
                  <a:pt x="304" y="421"/>
                  <a:pt x="304" y="421"/>
                </a:cubicBezTo>
                <a:cubicBezTo>
                  <a:pt x="302" y="422"/>
                  <a:pt x="301" y="422"/>
                  <a:pt x="299" y="422"/>
                </a:cubicBezTo>
                <a:cubicBezTo>
                  <a:pt x="299" y="422"/>
                  <a:pt x="299" y="422"/>
                  <a:pt x="299" y="422"/>
                </a:cubicBezTo>
                <a:cubicBezTo>
                  <a:pt x="295" y="422"/>
                  <a:pt x="292" y="420"/>
                  <a:pt x="289" y="418"/>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8" name="Freeform 284"/>
          <p:cNvSpPr>
            <a:spLocks/>
          </p:cNvSpPr>
          <p:nvPr userDrawn="1"/>
        </p:nvSpPr>
        <p:spPr bwMode="auto">
          <a:xfrm>
            <a:off x="2447735" y="1346525"/>
            <a:ext cx="233423" cy="313134"/>
          </a:xfrm>
          <a:custGeom>
            <a:avLst/>
            <a:gdLst/>
            <a:ahLst/>
            <a:cxnLst>
              <a:cxn ang="0">
                <a:pos x="8" y="68"/>
              </a:cxn>
              <a:cxn ang="0">
                <a:pos x="0" y="106"/>
              </a:cxn>
              <a:cxn ang="0">
                <a:pos x="57" y="222"/>
              </a:cxn>
              <a:cxn ang="0">
                <a:pos x="67" y="229"/>
              </a:cxn>
              <a:cxn ang="0">
                <a:pos x="67" y="229"/>
              </a:cxn>
              <a:cxn ang="0">
                <a:pos x="67" y="229"/>
              </a:cxn>
              <a:cxn ang="0">
                <a:pos x="85" y="223"/>
              </a:cxn>
              <a:cxn ang="0">
                <a:pos x="80" y="205"/>
              </a:cxn>
              <a:cxn ang="0">
                <a:pos x="59" y="163"/>
              </a:cxn>
              <a:cxn ang="0">
                <a:pos x="73" y="153"/>
              </a:cxn>
              <a:cxn ang="0">
                <a:pos x="89" y="143"/>
              </a:cxn>
              <a:cxn ang="0">
                <a:pos x="79" y="127"/>
              </a:cxn>
              <a:cxn ang="0">
                <a:pos x="35" y="151"/>
              </a:cxn>
              <a:cxn ang="0">
                <a:pos x="26" y="106"/>
              </a:cxn>
              <a:cxn ang="0">
                <a:pos x="31" y="80"/>
              </a:cxn>
              <a:cxn ang="0">
                <a:pos x="155" y="27"/>
              </a:cxn>
              <a:cxn ang="0">
                <a:pos x="241" y="85"/>
              </a:cxn>
              <a:cxn ang="0">
                <a:pos x="243" y="102"/>
              </a:cxn>
              <a:cxn ang="0">
                <a:pos x="234" y="131"/>
              </a:cxn>
              <a:cxn ang="0">
                <a:pos x="230" y="140"/>
              </a:cxn>
              <a:cxn ang="0">
                <a:pos x="246" y="184"/>
              </a:cxn>
              <a:cxn ang="0">
                <a:pos x="247" y="190"/>
              </a:cxn>
              <a:cxn ang="0">
                <a:pos x="239" y="197"/>
              </a:cxn>
              <a:cxn ang="0">
                <a:pos x="230" y="203"/>
              </a:cxn>
              <a:cxn ang="0">
                <a:pos x="226" y="218"/>
              </a:cxn>
              <a:cxn ang="0">
                <a:pos x="228" y="231"/>
              </a:cxn>
              <a:cxn ang="0">
                <a:pos x="224" y="242"/>
              </a:cxn>
              <a:cxn ang="0">
                <a:pos x="224" y="244"/>
              </a:cxn>
              <a:cxn ang="0">
                <a:pos x="227" y="255"/>
              </a:cxn>
              <a:cxn ang="0">
                <a:pos x="219" y="273"/>
              </a:cxn>
              <a:cxn ang="0">
                <a:pos x="197" y="286"/>
              </a:cxn>
              <a:cxn ang="0">
                <a:pos x="150" y="294"/>
              </a:cxn>
              <a:cxn ang="0">
                <a:pos x="131" y="336"/>
              </a:cxn>
              <a:cxn ang="0">
                <a:pos x="40" y="292"/>
              </a:cxn>
              <a:cxn ang="0">
                <a:pos x="22" y="298"/>
              </a:cxn>
              <a:cxn ang="0">
                <a:pos x="28" y="315"/>
              </a:cxn>
              <a:cxn ang="0">
                <a:pos x="135" y="367"/>
              </a:cxn>
              <a:cxn ang="0">
                <a:pos x="147" y="367"/>
              </a:cxn>
              <a:cxn ang="0">
                <a:pos x="154" y="357"/>
              </a:cxn>
              <a:cxn ang="0">
                <a:pos x="165" y="316"/>
              </a:cxn>
              <a:cxn ang="0">
                <a:pos x="197" y="313"/>
              </a:cxn>
              <a:cxn ang="0">
                <a:pos x="244" y="283"/>
              </a:cxn>
              <a:cxn ang="0">
                <a:pos x="246" y="278"/>
              </a:cxn>
              <a:cxn ang="0">
                <a:pos x="254" y="252"/>
              </a:cxn>
              <a:cxn ang="0">
                <a:pos x="251" y="244"/>
              </a:cxn>
              <a:cxn ang="0">
                <a:pos x="255" y="235"/>
              </a:cxn>
              <a:cxn ang="0">
                <a:pos x="255" y="232"/>
              </a:cxn>
              <a:cxn ang="0">
                <a:pos x="253" y="219"/>
              </a:cxn>
              <a:cxn ang="0">
                <a:pos x="274" y="199"/>
              </a:cxn>
              <a:cxn ang="0">
                <a:pos x="276" y="189"/>
              </a:cxn>
              <a:cxn ang="0">
                <a:pos x="275" y="183"/>
              </a:cxn>
              <a:cxn ang="0">
                <a:pos x="271" y="174"/>
              </a:cxn>
              <a:cxn ang="0">
                <a:pos x="257" y="143"/>
              </a:cxn>
              <a:cxn ang="0">
                <a:pos x="269" y="102"/>
              </a:cxn>
              <a:cxn ang="0">
                <a:pos x="267" y="80"/>
              </a:cxn>
              <a:cxn ang="0">
                <a:pos x="155" y="0"/>
              </a:cxn>
              <a:cxn ang="0">
                <a:pos x="8" y="68"/>
              </a:cxn>
            </a:cxnLst>
            <a:rect l="0" t="0" r="r" b="b"/>
            <a:pathLst>
              <a:path w="276" h="369">
                <a:moveTo>
                  <a:pt x="8" y="68"/>
                </a:moveTo>
                <a:cubicBezTo>
                  <a:pt x="3" y="77"/>
                  <a:pt x="0" y="90"/>
                  <a:pt x="0" y="106"/>
                </a:cubicBezTo>
                <a:cubicBezTo>
                  <a:pt x="0" y="145"/>
                  <a:pt x="17" y="196"/>
                  <a:pt x="57" y="222"/>
                </a:cubicBezTo>
                <a:cubicBezTo>
                  <a:pt x="60" y="225"/>
                  <a:pt x="63" y="227"/>
                  <a:pt x="67" y="229"/>
                </a:cubicBezTo>
                <a:cubicBezTo>
                  <a:pt x="67" y="229"/>
                  <a:pt x="67" y="229"/>
                  <a:pt x="67" y="229"/>
                </a:cubicBezTo>
                <a:cubicBezTo>
                  <a:pt x="67" y="229"/>
                  <a:pt x="67" y="229"/>
                  <a:pt x="67" y="229"/>
                </a:cubicBezTo>
                <a:cubicBezTo>
                  <a:pt x="74" y="232"/>
                  <a:pt x="82" y="230"/>
                  <a:pt x="85" y="223"/>
                </a:cubicBezTo>
                <a:cubicBezTo>
                  <a:pt x="88" y="217"/>
                  <a:pt x="86" y="209"/>
                  <a:pt x="80" y="205"/>
                </a:cubicBezTo>
                <a:cubicBezTo>
                  <a:pt x="58" y="194"/>
                  <a:pt x="54" y="175"/>
                  <a:pt x="59" y="163"/>
                </a:cubicBezTo>
                <a:cubicBezTo>
                  <a:pt x="60" y="159"/>
                  <a:pt x="64" y="151"/>
                  <a:pt x="73" y="153"/>
                </a:cubicBezTo>
                <a:cubicBezTo>
                  <a:pt x="81" y="155"/>
                  <a:pt x="88" y="150"/>
                  <a:pt x="89" y="143"/>
                </a:cubicBezTo>
                <a:cubicBezTo>
                  <a:pt x="91" y="136"/>
                  <a:pt x="86" y="129"/>
                  <a:pt x="79" y="127"/>
                </a:cubicBezTo>
                <a:cubicBezTo>
                  <a:pt x="60" y="123"/>
                  <a:pt x="43" y="133"/>
                  <a:pt x="35" y="151"/>
                </a:cubicBezTo>
                <a:cubicBezTo>
                  <a:pt x="29" y="136"/>
                  <a:pt x="26" y="120"/>
                  <a:pt x="26" y="106"/>
                </a:cubicBezTo>
                <a:cubicBezTo>
                  <a:pt x="26" y="95"/>
                  <a:pt x="28" y="86"/>
                  <a:pt x="31" y="80"/>
                </a:cubicBezTo>
                <a:cubicBezTo>
                  <a:pt x="54" y="34"/>
                  <a:pt x="119" y="27"/>
                  <a:pt x="155" y="27"/>
                </a:cubicBezTo>
                <a:cubicBezTo>
                  <a:pt x="197" y="27"/>
                  <a:pt x="235" y="52"/>
                  <a:pt x="241" y="85"/>
                </a:cubicBezTo>
                <a:cubicBezTo>
                  <a:pt x="242" y="91"/>
                  <a:pt x="243" y="97"/>
                  <a:pt x="243" y="102"/>
                </a:cubicBezTo>
                <a:cubicBezTo>
                  <a:pt x="243" y="120"/>
                  <a:pt x="236" y="128"/>
                  <a:pt x="234" y="131"/>
                </a:cubicBezTo>
                <a:cubicBezTo>
                  <a:pt x="232" y="133"/>
                  <a:pt x="230" y="136"/>
                  <a:pt x="230" y="140"/>
                </a:cubicBezTo>
                <a:cubicBezTo>
                  <a:pt x="230" y="154"/>
                  <a:pt x="238" y="168"/>
                  <a:pt x="246" y="184"/>
                </a:cubicBezTo>
                <a:cubicBezTo>
                  <a:pt x="246" y="184"/>
                  <a:pt x="249" y="188"/>
                  <a:pt x="247" y="190"/>
                </a:cubicBezTo>
                <a:cubicBezTo>
                  <a:pt x="246" y="192"/>
                  <a:pt x="241" y="196"/>
                  <a:pt x="239" y="197"/>
                </a:cubicBezTo>
                <a:cubicBezTo>
                  <a:pt x="230" y="203"/>
                  <a:pt x="230" y="203"/>
                  <a:pt x="230" y="203"/>
                </a:cubicBezTo>
                <a:cubicBezTo>
                  <a:pt x="229" y="205"/>
                  <a:pt x="226" y="208"/>
                  <a:pt x="226" y="218"/>
                </a:cubicBezTo>
                <a:cubicBezTo>
                  <a:pt x="226" y="221"/>
                  <a:pt x="227" y="226"/>
                  <a:pt x="228" y="231"/>
                </a:cubicBezTo>
                <a:cubicBezTo>
                  <a:pt x="226" y="234"/>
                  <a:pt x="224" y="238"/>
                  <a:pt x="224" y="242"/>
                </a:cubicBezTo>
                <a:cubicBezTo>
                  <a:pt x="224" y="243"/>
                  <a:pt x="224" y="243"/>
                  <a:pt x="224" y="244"/>
                </a:cubicBezTo>
                <a:cubicBezTo>
                  <a:pt x="224" y="247"/>
                  <a:pt x="224" y="251"/>
                  <a:pt x="227" y="255"/>
                </a:cubicBezTo>
                <a:cubicBezTo>
                  <a:pt x="226" y="259"/>
                  <a:pt x="223" y="268"/>
                  <a:pt x="219" y="273"/>
                </a:cubicBezTo>
                <a:cubicBezTo>
                  <a:pt x="217" y="277"/>
                  <a:pt x="205" y="286"/>
                  <a:pt x="197" y="286"/>
                </a:cubicBezTo>
                <a:cubicBezTo>
                  <a:pt x="173" y="286"/>
                  <a:pt x="159" y="288"/>
                  <a:pt x="150" y="294"/>
                </a:cubicBezTo>
                <a:cubicBezTo>
                  <a:pt x="147" y="296"/>
                  <a:pt x="139" y="300"/>
                  <a:pt x="131" y="336"/>
                </a:cubicBezTo>
                <a:cubicBezTo>
                  <a:pt x="109" y="325"/>
                  <a:pt x="40" y="292"/>
                  <a:pt x="40" y="292"/>
                </a:cubicBezTo>
                <a:cubicBezTo>
                  <a:pt x="33" y="288"/>
                  <a:pt x="25" y="291"/>
                  <a:pt x="22" y="298"/>
                </a:cubicBezTo>
                <a:cubicBezTo>
                  <a:pt x="19" y="304"/>
                  <a:pt x="22" y="312"/>
                  <a:pt x="28" y="315"/>
                </a:cubicBezTo>
                <a:cubicBezTo>
                  <a:pt x="135" y="367"/>
                  <a:pt x="135" y="367"/>
                  <a:pt x="135" y="367"/>
                </a:cubicBezTo>
                <a:cubicBezTo>
                  <a:pt x="139" y="369"/>
                  <a:pt x="143" y="369"/>
                  <a:pt x="147" y="367"/>
                </a:cubicBezTo>
                <a:cubicBezTo>
                  <a:pt x="151" y="365"/>
                  <a:pt x="153" y="361"/>
                  <a:pt x="154" y="357"/>
                </a:cubicBezTo>
                <a:cubicBezTo>
                  <a:pt x="157" y="340"/>
                  <a:pt x="162" y="321"/>
                  <a:pt x="165" y="316"/>
                </a:cubicBezTo>
                <a:cubicBezTo>
                  <a:pt x="169" y="314"/>
                  <a:pt x="178" y="313"/>
                  <a:pt x="197" y="313"/>
                </a:cubicBezTo>
                <a:cubicBezTo>
                  <a:pt x="215" y="313"/>
                  <a:pt x="238" y="299"/>
                  <a:pt x="244" y="283"/>
                </a:cubicBezTo>
                <a:cubicBezTo>
                  <a:pt x="246" y="278"/>
                  <a:pt x="246" y="278"/>
                  <a:pt x="246" y="278"/>
                </a:cubicBezTo>
                <a:cubicBezTo>
                  <a:pt x="251" y="268"/>
                  <a:pt x="254" y="259"/>
                  <a:pt x="254" y="252"/>
                </a:cubicBezTo>
                <a:cubicBezTo>
                  <a:pt x="254" y="249"/>
                  <a:pt x="253" y="246"/>
                  <a:pt x="251" y="244"/>
                </a:cubicBezTo>
                <a:cubicBezTo>
                  <a:pt x="253" y="241"/>
                  <a:pt x="255" y="238"/>
                  <a:pt x="255" y="235"/>
                </a:cubicBezTo>
                <a:cubicBezTo>
                  <a:pt x="255" y="234"/>
                  <a:pt x="255" y="233"/>
                  <a:pt x="255" y="232"/>
                </a:cubicBezTo>
                <a:cubicBezTo>
                  <a:pt x="254" y="228"/>
                  <a:pt x="253" y="222"/>
                  <a:pt x="253" y="219"/>
                </a:cubicBezTo>
                <a:cubicBezTo>
                  <a:pt x="261" y="214"/>
                  <a:pt x="270" y="205"/>
                  <a:pt x="274" y="199"/>
                </a:cubicBezTo>
                <a:cubicBezTo>
                  <a:pt x="276" y="195"/>
                  <a:pt x="276" y="191"/>
                  <a:pt x="276" y="189"/>
                </a:cubicBezTo>
                <a:cubicBezTo>
                  <a:pt x="276" y="186"/>
                  <a:pt x="276" y="184"/>
                  <a:pt x="275" y="183"/>
                </a:cubicBezTo>
                <a:cubicBezTo>
                  <a:pt x="271" y="174"/>
                  <a:pt x="271" y="174"/>
                  <a:pt x="271" y="174"/>
                </a:cubicBezTo>
                <a:cubicBezTo>
                  <a:pt x="267" y="166"/>
                  <a:pt x="259" y="153"/>
                  <a:pt x="257" y="143"/>
                </a:cubicBezTo>
                <a:cubicBezTo>
                  <a:pt x="265" y="133"/>
                  <a:pt x="269" y="118"/>
                  <a:pt x="269" y="102"/>
                </a:cubicBezTo>
                <a:cubicBezTo>
                  <a:pt x="269" y="95"/>
                  <a:pt x="269" y="87"/>
                  <a:pt x="267" y="80"/>
                </a:cubicBezTo>
                <a:cubicBezTo>
                  <a:pt x="259" y="35"/>
                  <a:pt x="211" y="0"/>
                  <a:pt x="155" y="0"/>
                </a:cubicBezTo>
                <a:cubicBezTo>
                  <a:pt x="82" y="0"/>
                  <a:pt x="30" y="24"/>
                  <a:pt x="8" y="68"/>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9" name="Freeform 288"/>
          <p:cNvSpPr>
            <a:spLocks/>
          </p:cNvSpPr>
          <p:nvPr userDrawn="1"/>
        </p:nvSpPr>
        <p:spPr bwMode="auto">
          <a:xfrm>
            <a:off x="2389973" y="1815866"/>
            <a:ext cx="348944" cy="330993"/>
          </a:xfrm>
          <a:custGeom>
            <a:avLst/>
            <a:gdLst/>
            <a:ahLst/>
            <a:cxnLst>
              <a:cxn ang="0">
                <a:pos x="387" y="147"/>
              </a:cxn>
              <a:cxn ang="0">
                <a:pos x="334" y="107"/>
              </a:cxn>
              <a:cxn ang="0">
                <a:pos x="354" y="73"/>
              </a:cxn>
              <a:cxn ang="0">
                <a:pos x="306" y="26"/>
              </a:cxn>
              <a:cxn ang="0">
                <a:pos x="256" y="11"/>
              </a:cxn>
              <a:cxn ang="0">
                <a:pos x="240" y="38"/>
              </a:cxn>
              <a:cxn ang="0">
                <a:pos x="213" y="40"/>
              </a:cxn>
              <a:cxn ang="0">
                <a:pos x="181" y="29"/>
              </a:cxn>
              <a:cxn ang="0">
                <a:pos x="167" y="3"/>
              </a:cxn>
              <a:cxn ang="0">
                <a:pos x="70" y="49"/>
              </a:cxn>
              <a:cxn ang="0">
                <a:pos x="86" y="91"/>
              </a:cxn>
              <a:cxn ang="0">
                <a:pos x="26" y="129"/>
              </a:cxn>
              <a:cxn ang="0">
                <a:pos x="11" y="138"/>
              </a:cxn>
              <a:cxn ang="0">
                <a:pos x="13" y="246"/>
              </a:cxn>
              <a:cxn ang="0">
                <a:pos x="53" y="247"/>
              </a:cxn>
              <a:cxn ang="0">
                <a:pos x="56" y="320"/>
              </a:cxn>
              <a:cxn ang="0">
                <a:pos x="94" y="367"/>
              </a:cxn>
              <a:cxn ang="0">
                <a:pos x="157" y="383"/>
              </a:cxn>
              <a:cxn ang="0">
                <a:pos x="223" y="356"/>
              </a:cxn>
              <a:cxn ang="0">
                <a:pos x="238" y="332"/>
              </a:cxn>
              <a:cxn ang="0">
                <a:pos x="185" y="219"/>
              </a:cxn>
              <a:cxn ang="0">
                <a:pos x="143" y="123"/>
              </a:cxn>
              <a:cxn ang="0">
                <a:pos x="188" y="180"/>
              </a:cxn>
              <a:cxn ang="0">
                <a:pos x="221" y="177"/>
              </a:cxn>
              <a:cxn ang="0">
                <a:pos x="275" y="185"/>
              </a:cxn>
              <a:cxn ang="0">
                <a:pos x="292" y="228"/>
              </a:cxn>
              <a:cxn ang="0">
                <a:pos x="301" y="311"/>
              </a:cxn>
              <a:cxn ang="0">
                <a:pos x="236" y="384"/>
              </a:cxn>
              <a:cxn ang="0">
                <a:pos x="331" y="351"/>
              </a:cxn>
              <a:cxn ang="0">
                <a:pos x="327" y="273"/>
              </a:cxn>
              <a:cxn ang="0">
                <a:pos x="308" y="197"/>
              </a:cxn>
              <a:cxn ang="0">
                <a:pos x="253" y="151"/>
              </a:cxn>
              <a:cxn ang="0">
                <a:pos x="205" y="155"/>
              </a:cxn>
              <a:cxn ang="0">
                <a:pos x="141" y="94"/>
              </a:cxn>
              <a:cxn ang="0">
                <a:pos x="118" y="136"/>
              </a:cxn>
              <a:cxn ang="0">
                <a:pos x="160" y="309"/>
              </a:cxn>
              <a:cxn ang="0">
                <a:pos x="176" y="327"/>
              </a:cxn>
              <a:cxn ang="0">
                <a:pos x="139" y="361"/>
              </a:cxn>
              <a:cxn ang="0">
                <a:pos x="83" y="327"/>
              </a:cxn>
              <a:cxn ang="0">
                <a:pos x="104" y="284"/>
              </a:cxn>
              <a:cxn ang="0">
                <a:pos x="76" y="229"/>
              </a:cxn>
              <a:cxn ang="0">
                <a:pos x="31" y="222"/>
              </a:cxn>
              <a:cxn ang="0">
                <a:pos x="78" y="154"/>
              </a:cxn>
              <a:cxn ang="0">
                <a:pos x="107" y="108"/>
              </a:cxn>
              <a:cxn ang="0">
                <a:pos x="109" y="77"/>
              </a:cxn>
              <a:cxn ang="0">
                <a:pos x="152" y="29"/>
              </a:cxn>
              <a:cxn ang="0">
                <a:pos x="163" y="54"/>
              </a:cxn>
              <a:cxn ang="0">
                <a:pos x="188" y="67"/>
              </a:cxn>
              <a:cxn ang="0">
                <a:pos x="241" y="73"/>
              </a:cxn>
              <a:cxn ang="0">
                <a:pos x="263" y="51"/>
              </a:cxn>
              <a:cxn ang="0">
                <a:pos x="289" y="47"/>
              </a:cxn>
              <a:cxn ang="0">
                <a:pos x="324" y="75"/>
              </a:cxn>
              <a:cxn ang="0">
                <a:pos x="311" y="121"/>
              </a:cxn>
              <a:cxn ang="0">
                <a:pos x="334" y="169"/>
              </a:cxn>
              <a:cxn ang="0">
                <a:pos x="373" y="245"/>
              </a:cxn>
              <a:cxn ang="0">
                <a:pos x="395" y="261"/>
              </a:cxn>
            </a:cxnLst>
            <a:rect l="0" t="0" r="r" b="b"/>
            <a:pathLst>
              <a:path w="413" h="391">
                <a:moveTo>
                  <a:pt x="401" y="155"/>
                </a:moveTo>
                <a:cubicBezTo>
                  <a:pt x="400" y="152"/>
                  <a:pt x="398" y="150"/>
                  <a:pt x="396" y="149"/>
                </a:cubicBezTo>
                <a:cubicBezTo>
                  <a:pt x="393" y="147"/>
                  <a:pt x="390" y="146"/>
                  <a:pt x="387" y="147"/>
                </a:cubicBezTo>
                <a:cubicBezTo>
                  <a:pt x="356" y="150"/>
                  <a:pt x="356" y="150"/>
                  <a:pt x="356" y="150"/>
                </a:cubicBezTo>
                <a:cubicBezTo>
                  <a:pt x="354" y="145"/>
                  <a:pt x="351" y="138"/>
                  <a:pt x="347" y="131"/>
                </a:cubicBezTo>
                <a:cubicBezTo>
                  <a:pt x="343" y="121"/>
                  <a:pt x="338" y="113"/>
                  <a:pt x="334" y="107"/>
                </a:cubicBezTo>
                <a:cubicBezTo>
                  <a:pt x="351" y="83"/>
                  <a:pt x="351" y="83"/>
                  <a:pt x="351" y="83"/>
                </a:cubicBezTo>
                <a:cubicBezTo>
                  <a:pt x="351" y="83"/>
                  <a:pt x="351" y="83"/>
                  <a:pt x="352" y="83"/>
                </a:cubicBezTo>
                <a:cubicBezTo>
                  <a:pt x="353" y="80"/>
                  <a:pt x="354" y="76"/>
                  <a:pt x="354" y="73"/>
                </a:cubicBezTo>
                <a:cubicBezTo>
                  <a:pt x="354" y="73"/>
                  <a:pt x="354" y="73"/>
                  <a:pt x="354" y="73"/>
                </a:cubicBezTo>
                <a:cubicBezTo>
                  <a:pt x="353" y="67"/>
                  <a:pt x="350" y="61"/>
                  <a:pt x="335" y="48"/>
                </a:cubicBezTo>
                <a:cubicBezTo>
                  <a:pt x="326" y="40"/>
                  <a:pt x="315" y="33"/>
                  <a:pt x="306" y="26"/>
                </a:cubicBezTo>
                <a:cubicBezTo>
                  <a:pt x="305" y="26"/>
                  <a:pt x="304" y="25"/>
                  <a:pt x="303" y="25"/>
                </a:cubicBezTo>
                <a:cubicBezTo>
                  <a:pt x="282" y="11"/>
                  <a:pt x="268" y="7"/>
                  <a:pt x="256" y="11"/>
                </a:cubicBezTo>
                <a:cubicBezTo>
                  <a:pt x="256" y="11"/>
                  <a:pt x="256" y="11"/>
                  <a:pt x="256" y="11"/>
                </a:cubicBezTo>
                <a:cubicBezTo>
                  <a:pt x="255" y="11"/>
                  <a:pt x="254" y="12"/>
                  <a:pt x="253" y="13"/>
                </a:cubicBezTo>
                <a:cubicBezTo>
                  <a:pt x="251" y="14"/>
                  <a:pt x="249" y="16"/>
                  <a:pt x="248" y="17"/>
                </a:cubicBezTo>
                <a:cubicBezTo>
                  <a:pt x="247" y="20"/>
                  <a:pt x="245" y="25"/>
                  <a:pt x="240" y="38"/>
                </a:cubicBezTo>
                <a:cubicBezTo>
                  <a:pt x="238" y="41"/>
                  <a:pt x="238" y="41"/>
                  <a:pt x="238" y="41"/>
                </a:cubicBezTo>
                <a:cubicBezTo>
                  <a:pt x="238" y="42"/>
                  <a:pt x="238" y="43"/>
                  <a:pt x="237" y="44"/>
                </a:cubicBezTo>
                <a:cubicBezTo>
                  <a:pt x="231" y="42"/>
                  <a:pt x="222" y="41"/>
                  <a:pt x="213" y="40"/>
                </a:cubicBezTo>
                <a:cubicBezTo>
                  <a:pt x="203" y="40"/>
                  <a:pt x="194" y="40"/>
                  <a:pt x="187" y="40"/>
                </a:cubicBezTo>
                <a:cubicBezTo>
                  <a:pt x="185" y="38"/>
                  <a:pt x="184" y="34"/>
                  <a:pt x="182" y="30"/>
                </a:cubicBezTo>
                <a:cubicBezTo>
                  <a:pt x="181" y="29"/>
                  <a:pt x="181" y="29"/>
                  <a:pt x="181" y="29"/>
                </a:cubicBezTo>
                <a:cubicBezTo>
                  <a:pt x="178" y="23"/>
                  <a:pt x="174" y="14"/>
                  <a:pt x="172" y="10"/>
                </a:cubicBezTo>
                <a:cubicBezTo>
                  <a:pt x="171" y="8"/>
                  <a:pt x="170" y="5"/>
                  <a:pt x="167" y="4"/>
                </a:cubicBezTo>
                <a:cubicBezTo>
                  <a:pt x="167" y="4"/>
                  <a:pt x="167" y="4"/>
                  <a:pt x="167" y="3"/>
                </a:cubicBezTo>
                <a:cubicBezTo>
                  <a:pt x="165" y="2"/>
                  <a:pt x="163" y="1"/>
                  <a:pt x="160" y="1"/>
                </a:cubicBezTo>
                <a:cubicBezTo>
                  <a:pt x="147" y="0"/>
                  <a:pt x="120" y="13"/>
                  <a:pt x="112" y="17"/>
                </a:cubicBezTo>
                <a:cubicBezTo>
                  <a:pt x="90" y="28"/>
                  <a:pt x="76" y="39"/>
                  <a:pt x="70" y="49"/>
                </a:cubicBezTo>
                <a:cubicBezTo>
                  <a:pt x="69" y="50"/>
                  <a:pt x="68" y="51"/>
                  <a:pt x="67" y="53"/>
                </a:cubicBezTo>
                <a:cubicBezTo>
                  <a:pt x="65" y="57"/>
                  <a:pt x="66" y="62"/>
                  <a:pt x="69" y="67"/>
                </a:cubicBezTo>
                <a:cubicBezTo>
                  <a:pt x="75" y="77"/>
                  <a:pt x="80" y="84"/>
                  <a:pt x="86" y="91"/>
                </a:cubicBezTo>
                <a:cubicBezTo>
                  <a:pt x="80" y="98"/>
                  <a:pt x="73" y="107"/>
                  <a:pt x="68" y="116"/>
                </a:cubicBezTo>
                <a:cubicBezTo>
                  <a:pt x="63" y="122"/>
                  <a:pt x="60" y="129"/>
                  <a:pt x="57" y="134"/>
                </a:cubicBezTo>
                <a:cubicBezTo>
                  <a:pt x="26" y="129"/>
                  <a:pt x="26" y="129"/>
                  <a:pt x="26" y="129"/>
                </a:cubicBezTo>
                <a:cubicBezTo>
                  <a:pt x="21" y="128"/>
                  <a:pt x="15" y="131"/>
                  <a:pt x="12" y="135"/>
                </a:cubicBezTo>
                <a:cubicBezTo>
                  <a:pt x="12" y="136"/>
                  <a:pt x="12" y="136"/>
                  <a:pt x="12" y="136"/>
                </a:cubicBezTo>
                <a:cubicBezTo>
                  <a:pt x="11" y="137"/>
                  <a:pt x="11" y="137"/>
                  <a:pt x="11" y="138"/>
                </a:cubicBezTo>
                <a:cubicBezTo>
                  <a:pt x="10" y="138"/>
                  <a:pt x="10" y="138"/>
                  <a:pt x="10" y="139"/>
                </a:cubicBezTo>
                <a:cubicBezTo>
                  <a:pt x="6" y="150"/>
                  <a:pt x="0" y="215"/>
                  <a:pt x="7" y="238"/>
                </a:cubicBezTo>
                <a:cubicBezTo>
                  <a:pt x="8" y="241"/>
                  <a:pt x="10" y="244"/>
                  <a:pt x="13" y="246"/>
                </a:cubicBezTo>
                <a:cubicBezTo>
                  <a:pt x="15" y="248"/>
                  <a:pt x="18" y="249"/>
                  <a:pt x="20" y="249"/>
                </a:cubicBezTo>
                <a:cubicBezTo>
                  <a:pt x="21" y="249"/>
                  <a:pt x="21" y="249"/>
                  <a:pt x="21" y="249"/>
                </a:cubicBezTo>
                <a:cubicBezTo>
                  <a:pt x="29" y="249"/>
                  <a:pt x="42" y="248"/>
                  <a:pt x="53" y="247"/>
                </a:cubicBezTo>
                <a:cubicBezTo>
                  <a:pt x="58" y="261"/>
                  <a:pt x="68" y="280"/>
                  <a:pt x="76" y="292"/>
                </a:cubicBezTo>
                <a:cubicBezTo>
                  <a:pt x="67" y="304"/>
                  <a:pt x="56" y="320"/>
                  <a:pt x="56" y="320"/>
                </a:cubicBezTo>
                <a:cubicBezTo>
                  <a:pt x="56" y="320"/>
                  <a:pt x="56" y="320"/>
                  <a:pt x="56" y="320"/>
                </a:cubicBezTo>
                <a:cubicBezTo>
                  <a:pt x="53" y="324"/>
                  <a:pt x="53" y="329"/>
                  <a:pt x="55" y="333"/>
                </a:cubicBezTo>
                <a:cubicBezTo>
                  <a:pt x="58" y="341"/>
                  <a:pt x="68" y="351"/>
                  <a:pt x="86" y="363"/>
                </a:cubicBezTo>
                <a:cubicBezTo>
                  <a:pt x="89" y="364"/>
                  <a:pt x="91" y="366"/>
                  <a:pt x="94" y="367"/>
                </a:cubicBezTo>
                <a:cubicBezTo>
                  <a:pt x="103" y="373"/>
                  <a:pt x="127" y="387"/>
                  <a:pt x="143" y="389"/>
                </a:cubicBezTo>
                <a:cubicBezTo>
                  <a:pt x="144" y="390"/>
                  <a:pt x="144" y="390"/>
                  <a:pt x="145" y="390"/>
                </a:cubicBezTo>
                <a:cubicBezTo>
                  <a:pt x="150" y="390"/>
                  <a:pt x="155" y="387"/>
                  <a:pt x="157" y="383"/>
                </a:cubicBezTo>
                <a:cubicBezTo>
                  <a:pt x="158" y="383"/>
                  <a:pt x="158" y="382"/>
                  <a:pt x="158" y="381"/>
                </a:cubicBezTo>
                <a:cubicBezTo>
                  <a:pt x="172" y="354"/>
                  <a:pt x="172" y="354"/>
                  <a:pt x="172" y="354"/>
                </a:cubicBezTo>
                <a:cubicBezTo>
                  <a:pt x="190" y="358"/>
                  <a:pt x="209" y="357"/>
                  <a:pt x="223" y="356"/>
                </a:cubicBezTo>
                <a:cubicBezTo>
                  <a:pt x="229" y="356"/>
                  <a:pt x="229" y="356"/>
                  <a:pt x="229" y="356"/>
                </a:cubicBezTo>
                <a:cubicBezTo>
                  <a:pt x="234" y="356"/>
                  <a:pt x="238" y="354"/>
                  <a:pt x="241" y="350"/>
                </a:cubicBezTo>
                <a:cubicBezTo>
                  <a:pt x="245" y="344"/>
                  <a:pt x="244" y="336"/>
                  <a:pt x="238" y="332"/>
                </a:cubicBezTo>
                <a:cubicBezTo>
                  <a:pt x="181" y="292"/>
                  <a:pt x="181" y="292"/>
                  <a:pt x="181" y="292"/>
                </a:cubicBezTo>
                <a:cubicBezTo>
                  <a:pt x="178" y="287"/>
                  <a:pt x="170" y="270"/>
                  <a:pt x="176" y="252"/>
                </a:cubicBezTo>
                <a:cubicBezTo>
                  <a:pt x="179" y="241"/>
                  <a:pt x="182" y="230"/>
                  <a:pt x="185" y="219"/>
                </a:cubicBezTo>
                <a:cubicBezTo>
                  <a:pt x="186" y="216"/>
                  <a:pt x="186" y="212"/>
                  <a:pt x="184" y="209"/>
                </a:cubicBezTo>
                <a:cubicBezTo>
                  <a:pt x="142" y="125"/>
                  <a:pt x="142" y="125"/>
                  <a:pt x="142" y="125"/>
                </a:cubicBezTo>
                <a:cubicBezTo>
                  <a:pt x="142" y="124"/>
                  <a:pt x="142" y="123"/>
                  <a:pt x="143" y="123"/>
                </a:cubicBezTo>
                <a:cubicBezTo>
                  <a:pt x="153" y="118"/>
                  <a:pt x="153" y="118"/>
                  <a:pt x="153" y="118"/>
                </a:cubicBezTo>
                <a:cubicBezTo>
                  <a:pt x="155" y="117"/>
                  <a:pt x="156" y="117"/>
                  <a:pt x="157" y="117"/>
                </a:cubicBezTo>
                <a:cubicBezTo>
                  <a:pt x="188" y="180"/>
                  <a:pt x="188" y="180"/>
                  <a:pt x="188" y="180"/>
                </a:cubicBezTo>
                <a:cubicBezTo>
                  <a:pt x="190" y="184"/>
                  <a:pt x="193" y="187"/>
                  <a:pt x="197" y="187"/>
                </a:cubicBezTo>
                <a:cubicBezTo>
                  <a:pt x="201" y="188"/>
                  <a:pt x="205" y="187"/>
                  <a:pt x="208" y="185"/>
                </a:cubicBezTo>
                <a:cubicBezTo>
                  <a:pt x="215" y="179"/>
                  <a:pt x="220" y="178"/>
                  <a:pt x="221" y="177"/>
                </a:cubicBezTo>
                <a:cubicBezTo>
                  <a:pt x="234" y="183"/>
                  <a:pt x="242" y="180"/>
                  <a:pt x="247" y="178"/>
                </a:cubicBezTo>
                <a:cubicBezTo>
                  <a:pt x="247" y="178"/>
                  <a:pt x="248" y="177"/>
                  <a:pt x="249" y="177"/>
                </a:cubicBezTo>
                <a:cubicBezTo>
                  <a:pt x="257" y="179"/>
                  <a:pt x="271" y="183"/>
                  <a:pt x="275" y="185"/>
                </a:cubicBezTo>
                <a:cubicBezTo>
                  <a:pt x="276" y="186"/>
                  <a:pt x="276" y="188"/>
                  <a:pt x="280" y="197"/>
                </a:cubicBezTo>
                <a:cubicBezTo>
                  <a:pt x="280" y="200"/>
                  <a:pt x="281" y="202"/>
                  <a:pt x="282" y="206"/>
                </a:cubicBezTo>
                <a:cubicBezTo>
                  <a:pt x="285" y="213"/>
                  <a:pt x="289" y="221"/>
                  <a:pt x="292" y="228"/>
                </a:cubicBezTo>
                <a:cubicBezTo>
                  <a:pt x="297" y="238"/>
                  <a:pt x="302" y="248"/>
                  <a:pt x="302" y="256"/>
                </a:cubicBezTo>
                <a:cubicBezTo>
                  <a:pt x="302" y="260"/>
                  <a:pt x="301" y="265"/>
                  <a:pt x="300" y="271"/>
                </a:cubicBezTo>
                <a:cubicBezTo>
                  <a:pt x="299" y="283"/>
                  <a:pt x="298" y="297"/>
                  <a:pt x="301" y="311"/>
                </a:cubicBezTo>
                <a:cubicBezTo>
                  <a:pt x="303" y="319"/>
                  <a:pt x="306" y="327"/>
                  <a:pt x="308" y="333"/>
                </a:cubicBezTo>
                <a:cubicBezTo>
                  <a:pt x="242" y="366"/>
                  <a:pt x="242" y="366"/>
                  <a:pt x="242" y="366"/>
                </a:cubicBezTo>
                <a:cubicBezTo>
                  <a:pt x="235" y="369"/>
                  <a:pt x="233" y="377"/>
                  <a:pt x="236" y="384"/>
                </a:cubicBezTo>
                <a:cubicBezTo>
                  <a:pt x="238" y="388"/>
                  <a:pt x="243" y="391"/>
                  <a:pt x="248" y="391"/>
                </a:cubicBezTo>
                <a:cubicBezTo>
                  <a:pt x="250" y="391"/>
                  <a:pt x="252" y="390"/>
                  <a:pt x="254" y="389"/>
                </a:cubicBezTo>
                <a:cubicBezTo>
                  <a:pt x="331" y="351"/>
                  <a:pt x="331" y="351"/>
                  <a:pt x="331" y="351"/>
                </a:cubicBezTo>
                <a:cubicBezTo>
                  <a:pt x="337" y="348"/>
                  <a:pt x="340" y="340"/>
                  <a:pt x="337" y="334"/>
                </a:cubicBezTo>
                <a:cubicBezTo>
                  <a:pt x="337" y="333"/>
                  <a:pt x="331" y="321"/>
                  <a:pt x="327" y="305"/>
                </a:cubicBezTo>
                <a:cubicBezTo>
                  <a:pt x="325" y="295"/>
                  <a:pt x="326" y="284"/>
                  <a:pt x="327" y="273"/>
                </a:cubicBezTo>
                <a:cubicBezTo>
                  <a:pt x="328" y="267"/>
                  <a:pt x="328" y="261"/>
                  <a:pt x="328" y="255"/>
                </a:cubicBezTo>
                <a:cubicBezTo>
                  <a:pt x="328" y="243"/>
                  <a:pt x="322" y="230"/>
                  <a:pt x="316" y="216"/>
                </a:cubicBezTo>
                <a:cubicBezTo>
                  <a:pt x="313" y="210"/>
                  <a:pt x="310" y="203"/>
                  <a:pt x="308" y="197"/>
                </a:cubicBezTo>
                <a:cubicBezTo>
                  <a:pt x="306" y="193"/>
                  <a:pt x="305" y="191"/>
                  <a:pt x="305" y="188"/>
                </a:cubicBezTo>
                <a:cubicBezTo>
                  <a:pt x="300" y="175"/>
                  <a:pt x="299" y="172"/>
                  <a:pt x="294" y="167"/>
                </a:cubicBezTo>
                <a:cubicBezTo>
                  <a:pt x="285" y="157"/>
                  <a:pt x="253" y="151"/>
                  <a:pt x="253" y="151"/>
                </a:cubicBezTo>
                <a:cubicBezTo>
                  <a:pt x="246" y="150"/>
                  <a:pt x="241" y="152"/>
                  <a:pt x="237" y="153"/>
                </a:cubicBezTo>
                <a:cubicBezTo>
                  <a:pt x="235" y="154"/>
                  <a:pt x="235" y="154"/>
                  <a:pt x="233" y="153"/>
                </a:cubicBezTo>
                <a:cubicBezTo>
                  <a:pt x="225" y="149"/>
                  <a:pt x="216" y="150"/>
                  <a:pt x="205" y="155"/>
                </a:cubicBezTo>
                <a:cubicBezTo>
                  <a:pt x="180" y="105"/>
                  <a:pt x="180" y="105"/>
                  <a:pt x="180" y="105"/>
                </a:cubicBezTo>
                <a:cubicBezTo>
                  <a:pt x="177" y="98"/>
                  <a:pt x="170" y="93"/>
                  <a:pt x="162" y="91"/>
                </a:cubicBezTo>
                <a:cubicBezTo>
                  <a:pt x="155" y="90"/>
                  <a:pt x="148" y="91"/>
                  <a:pt x="141" y="94"/>
                </a:cubicBezTo>
                <a:cubicBezTo>
                  <a:pt x="131" y="99"/>
                  <a:pt x="131" y="99"/>
                  <a:pt x="131" y="99"/>
                </a:cubicBezTo>
                <a:cubicBezTo>
                  <a:pt x="125" y="102"/>
                  <a:pt x="119" y="108"/>
                  <a:pt x="117" y="115"/>
                </a:cubicBezTo>
                <a:cubicBezTo>
                  <a:pt x="114" y="122"/>
                  <a:pt x="114" y="130"/>
                  <a:pt x="118" y="136"/>
                </a:cubicBezTo>
                <a:cubicBezTo>
                  <a:pt x="158" y="217"/>
                  <a:pt x="158" y="217"/>
                  <a:pt x="158" y="217"/>
                </a:cubicBezTo>
                <a:cubicBezTo>
                  <a:pt x="155" y="226"/>
                  <a:pt x="152" y="235"/>
                  <a:pt x="150" y="245"/>
                </a:cubicBezTo>
                <a:cubicBezTo>
                  <a:pt x="140" y="279"/>
                  <a:pt x="160" y="308"/>
                  <a:pt x="160" y="309"/>
                </a:cubicBezTo>
                <a:cubicBezTo>
                  <a:pt x="161" y="310"/>
                  <a:pt x="162" y="312"/>
                  <a:pt x="164" y="312"/>
                </a:cubicBezTo>
                <a:cubicBezTo>
                  <a:pt x="188" y="329"/>
                  <a:pt x="188" y="329"/>
                  <a:pt x="188" y="329"/>
                </a:cubicBezTo>
                <a:cubicBezTo>
                  <a:pt x="184" y="329"/>
                  <a:pt x="180" y="328"/>
                  <a:pt x="176" y="327"/>
                </a:cubicBezTo>
                <a:cubicBezTo>
                  <a:pt x="168" y="325"/>
                  <a:pt x="168" y="325"/>
                  <a:pt x="168" y="325"/>
                </a:cubicBezTo>
                <a:cubicBezTo>
                  <a:pt x="162" y="324"/>
                  <a:pt x="156" y="327"/>
                  <a:pt x="153" y="332"/>
                </a:cubicBezTo>
                <a:cubicBezTo>
                  <a:pt x="139" y="361"/>
                  <a:pt x="139" y="361"/>
                  <a:pt x="139" y="361"/>
                </a:cubicBezTo>
                <a:cubicBezTo>
                  <a:pt x="131" y="357"/>
                  <a:pt x="119" y="351"/>
                  <a:pt x="107" y="344"/>
                </a:cubicBezTo>
                <a:cubicBezTo>
                  <a:pt x="105" y="343"/>
                  <a:pt x="103" y="342"/>
                  <a:pt x="101" y="340"/>
                </a:cubicBezTo>
                <a:cubicBezTo>
                  <a:pt x="92" y="334"/>
                  <a:pt x="87" y="330"/>
                  <a:pt x="83" y="327"/>
                </a:cubicBezTo>
                <a:cubicBezTo>
                  <a:pt x="88" y="321"/>
                  <a:pt x="94" y="313"/>
                  <a:pt x="99" y="306"/>
                </a:cubicBezTo>
                <a:cubicBezTo>
                  <a:pt x="104" y="300"/>
                  <a:pt x="104" y="300"/>
                  <a:pt x="104" y="300"/>
                </a:cubicBezTo>
                <a:cubicBezTo>
                  <a:pt x="107" y="295"/>
                  <a:pt x="107" y="289"/>
                  <a:pt x="104" y="284"/>
                </a:cubicBezTo>
                <a:cubicBezTo>
                  <a:pt x="99" y="278"/>
                  <a:pt x="99" y="278"/>
                  <a:pt x="99" y="278"/>
                </a:cubicBezTo>
                <a:cubicBezTo>
                  <a:pt x="91" y="267"/>
                  <a:pt x="82" y="249"/>
                  <a:pt x="78" y="237"/>
                </a:cubicBezTo>
                <a:cubicBezTo>
                  <a:pt x="76" y="229"/>
                  <a:pt x="76" y="229"/>
                  <a:pt x="76" y="229"/>
                </a:cubicBezTo>
                <a:cubicBezTo>
                  <a:pt x="74" y="223"/>
                  <a:pt x="68" y="219"/>
                  <a:pt x="62" y="219"/>
                </a:cubicBezTo>
                <a:cubicBezTo>
                  <a:pt x="54" y="220"/>
                  <a:pt x="54" y="220"/>
                  <a:pt x="54" y="220"/>
                </a:cubicBezTo>
                <a:cubicBezTo>
                  <a:pt x="47" y="220"/>
                  <a:pt x="38" y="221"/>
                  <a:pt x="31" y="222"/>
                </a:cubicBezTo>
                <a:cubicBezTo>
                  <a:pt x="30" y="204"/>
                  <a:pt x="32" y="174"/>
                  <a:pt x="34" y="157"/>
                </a:cubicBezTo>
                <a:cubicBezTo>
                  <a:pt x="64" y="162"/>
                  <a:pt x="64" y="162"/>
                  <a:pt x="64" y="162"/>
                </a:cubicBezTo>
                <a:cubicBezTo>
                  <a:pt x="70" y="163"/>
                  <a:pt x="76" y="160"/>
                  <a:pt x="78" y="154"/>
                </a:cubicBezTo>
                <a:cubicBezTo>
                  <a:pt x="81" y="146"/>
                  <a:pt x="81" y="146"/>
                  <a:pt x="81" y="146"/>
                </a:cubicBezTo>
                <a:cubicBezTo>
                  <a:pt x="83" y="142"/>
                  <a:pt x="86" y="136"/>
                  <a:pt x="90" y="130"/>
                </a:cubicBezTo>
                <a:cubicBezTo>
                  <a:pt x="95" y="122"/>
                  <a:pt x="102" y="114"/>
                  <a:pt x="107" y="108"/>
                </a:cubicBezTo>
                <a:cubicBezTo>
                  <a:pt x="114" y="101"/>
                  <a:pt x="114" y="101"/>
                  <a:pt x="114" y="101"/>
                </a:cubicBezTo>
                <a:cubicBezTo>
                  <a:pt x="118" y="97"/>
                  <a:pt x="119" y="89"/>
                  <a:pt x="114" y="84"/>
                </a:cubicBezTo>
                <a:cubicBezTo>
                  <a:pt x="109" y="77"/>
                  <a:pt x="109" y="77"/>
                  <a:pt x="109" y="77"/>
                </a:cubicBezTo>
                <a:cubicBezTo>
                  <a:pt x="104" y="71"/>
                  <a:pt x="100" y="66"/>
                  <a:pt x="96" y="59"/>
                </a:cubicBezTo>
                <a:cubicBezTo>
                  <a:pt x="101" y="55"/>
                  <a:pt x="110" y="48"/>
                  <a:pt x="124" y="41"/>
                </a:cubicBezTo>
                <a:cubicBezTo>
                  <a:pt x="136" y="35"/>
                  <a:pt x="146" y="31"/>
                  <a:pt x="152" y="29"/>
                </a:cubicBezTo>
                <a:cubicBezTo>
                  <a:pt x="153" y="33"/>
                  <a:pt x="155" y="37"/>
                  <a:pt x="157" y="41"/>
                </a:cubicBezTo>
                <a:cubicBezTo>
                  <a:pt x="157" y="41"/>
                  <a:pt x="157" y="41"/>
                  <a:pt x="157" y="41"/>
                </a:cubicBezTo>
                <a:cubicBezTo>
                  <a:pt x="160" y="47"/>
                  <a:pt x="162" y="51"/>
                  <a:pt x="163" y="54"/>
                </a:cubicBezTo>
                <a:cubicBezTo>
                  <a:pt x="167" y="61"/>
                  <a:pt x="167" y="61"/>
                  <a:pt x="167" y="61"/>
                </a:cubicBezTo>
                <a:cubicBezTo>
                  <a:pt x="169" y="66"/>
                  <a:pt x="175" y="69"/>
                  <a:pt x="180" y="68"/>
                </a:cubicBezTo>
                <a:cubicBezTo>
                  <a:pt x="188" y="67"/>
                  <a:pt x="188" y="67"/>
                  <a:pt x="188" y="67"/>
                </a:cubicBezTo>
                <a:cubicBezTo>
                  <a:pt x="194" y="66"/>
                  <a:pt x="202" y="66"/>
                  <a:pt x="211" y="67"/>
                </a:cubicBezTo>
                <a:cubicBezTo>
                  <a:pt x="220" y="68"/>
                  <a:pt x="227" y="69"/>
                  <a:pt x="233" y="70"/>
                </a:cubicBezTo>
                <a:cubicBezTo>
                  <a:pt x="241" y="73"/>
                  <a:pt x="241" y="73"/>
                  <a:pt x="241" y="73"/>
                </a:cubicBezTo>
                <a:cubicBezTo>
                  <a:pt x="248" y="75"/>
                  <a:pt x="255" y="71"/>
                  <a:pt x="257" y="65"/>
                </a:cubicBezTo>
                <a:cubicBezTo>
                  <a:pt x="261" y="56"/>
                  <a:pt x="261" y="56"/>
                  <a:pt x="261" y="56"/>
                </a:cubicBezTo>
                <a:cubicBezTo>
                  <a:pt x="262" y="55"/>
                  <a:pt x="262" y="53"/>
                  <a:pt x="263" y="51"/>
                </a:cubicBezTo>
                <a:cubicBezTo>
                  <a:pt x="264" y="48"/>
                  <a:pt x="264" y="48"/>
                  <a:pt x="264" y="48"/>
                </a:cubicBezTo>
                <a:cubicBezTo>
                  <a:pt x="266" y="44"/>
                  <a:pt x="268" y="40"/>
                  <a:pt x="269" y="37"/>
                </a:cubicBezTo>
                <a:cubicBezTo>
                  <a:pt x="273" y="38"/>
                  <a:pt x="279" y="41"/>
                  <a:pt x="289" y="47"/>
                </a:cubicBezTo>
                <a:cubicBezTo>
                  <a:pt x="290" y="48"/>
                  <a:pt x="291" y="48"/>
                  <a:pt x="291" y="49"/>
                </a:cubicBezTo>
                <a:cubicBezTo>
                  <a:pt x="300" y="54"/>
                  <a:pt x="309" y="61"/>
                  <a:pt x="317" y="68"/>
                </a:cubicBezTo>
                <a:cubicBezTo>
                  <a:pt x="320" y="71"/>
                  <a:pt x="323" y="73"/>
                  <a:pt x="324" y="75"/>
                </a:cubicBezTo>
                <a:cubicBezTo>
                  <a:pt x="307" y="99"/>
                  <a:pt x="307" y="99"/>
                  <a:pt x="307" y="99"/>
                </a:cubicBezTo>
                <a:cubicBezTo>
                  <a:pt x="304" y="104"/>
                  <a:pt x="304" y="110"/>
                  <a:pt x="307" y="115"/>
                </a:cubicBezTo>
                <a:cubicBezTo>
                  <a:pt x="311" y="121"/>
                  <a:pt x="311" y="121"/>
                  <a:pt x="311" y="121"/>
                </a:cubicBezTo>
                <a:cubicBezTo>
                  <a:pt x="314" y="124"/>
                  <a:pt x="318" y="130"/>
                  <a:pt x="323" y="142"/>
                </a:cubicBezTo>
                <a:cubicBezTo>
                  <a:pt x="327" y="150"/>
                  <a:pt x="330" y="156"/>
                  <a:pt x="331" y="161"/>
                </a:cubicBezTo>
                <a:cubicBezTo>
                  <a:pt x="334" y="169"/>
                  <a:pt x="334" y="169"/>
                  <a:pt x="334" y="169"/>
                </a:cubicBezTo>
                <a:cubicBezTo>
                  <a:pt x="336" y="175"/>
                  <a:pt x="342" y="179"/>
                  <a:pt x="348" y="178"/>
                </a:cubicBezTo>
                <a:cubicBezTo>
                  <a:pt x="379" y="174"/>
                  <a:pt x="379" y="174"/>
                  <a:pt x="379" y="174"/>
                </a:cubicBezTo>
                <a:cubicBezTo>
                  <a:pt x="381" y="191"/>
                  <a:pt x="383" y="224"/>
                  <a:pt x="373" y="245"/>
                </a:cubicBezTo>
                <a:cubicBezTo>
                  <a:pt x="371" y="247"/>
                  <a:pt x="370" y="250"/>
                  <a:pt x="369" y="253"/>
                </a:cubicBezTo>
                <a:cubicBezTo>
                  <a:pt x="368" y="260"/>
                  <a:pt x="374" y="267"/>
                  <a:pt x="381" y="268"/>
                </a:cubicBezTo>
                <a:cubicBezTo>
                  <a:pt x="386" y="268"/>
                  <a:pt x="392" y="266"/>
                  <a:pt x="395" y="261"/>
                </a:cubicBezTo>
                <a:cubicBezTo>
                  <a:pt x="395" y="261"/>
                  <a:pt x="395" y="260"/>
                  <a:pt x="395" y="260"/>
                </a:cubicBezTo>
                <a:cubicBezTo>
                  <a:pt x="413" y="227"/>
                  <a:pt x="407" y="167"/>
                  <a:pt x="401" y="155"/>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0" name="Freeform 304"/>
          <p:cNvSpPr>
            <a:spLocks noEditPoints="1"/>
          </p:cNvSpPr>
          <p:nvPr userDrawn="1"/>
        </p:nvSpPr>
        <p:spPr bwMode="auto">
          <a:xfrm>
            <a:off x="2416175" y="2249179"/>
            <a:ext cx="296543" cy="373856"/>
          </a:xfrm>
          <a:custGeom>
            <a:avLst/>
            <a:gdLst/>
            <a:ahLst/>
            <a:cxnLst>
              <a:cxn ang="0">
                <a:pos x="144" y="17"/>
              </a:cxn>
              <a:cxn ang="0">
                <a:pos x="108" y="173"/>
              </a:cxn>
              <a:cxn ang="0">
                <a:pos x="89" y="249"/>
              </a:cxn>
              <a:cxn ang="0">
                <a:pos x="62" y="372"/>
              </a:cxn>
              <a:cxn ang="0">
                <a:pos x="0" y="385"/>
              </a:cxn>
              <a:cxn ang="0">
                <a:pos x="69" y="398"/>
              </a:cxn>
              <a:cxn ang="0">
                <a:pos x="139" y="309"/>
              </a:cxn>
              <a:cxn ang="0">
                <a:pos x="141" y="295"/>
              </a:cxn>
              <a:cxn ang="0">
                <a:pos x="110" y="223"/>
              </a:cxn>
              <a:cxn ang="0">
                <a:pos x="136" y="179"/>
              </a:cxn>
              <a:cxn ang="0">
                <a:pos x="130" y="131"/>
              </a:cxn>
              <a:cxn ang="0">
                <a:pos x="167" y="32"/>
              </a:cxn>
              <a:cxn ang="0">
                <a:pos x="238" y="131"/>
              </a:cxn>
              <a:cxn ang="0">
                <a:pos x="272" y="196"/>
              </a:cxn>
              <a:cxn ang="0">
                <a:pos x="271" y="209"/>
              </a:cxn>
              <a:cxn ang="0">
                <a:pos x="307" y="324"/>
              </a:cxn>
              <a:cxn ang="0">
                <a:pos x="170" y="265"/>
              </a:cxn>
              <a:cxn ang="0">
                <a:pos x="161" y="385"/>
              </a:cxn>
              <a:cxn ang="0">
                <a:pos x="240" y="398"/>
              </a:cxn>
              <a:cxn ang="0">
                <a:pos x="14" y="417"/>
              </a:cxn>
              <a:cxn ang="0">
                <a:pos x="14" y="444"/>
              </a:cxn>
              <a:cxn ang="0">
                <a:pos x="266" y="431"/>
              </a:cxn>
              <a:cxn ang="0">
                <a:pos x="253" y="372"/>
              </a:cxn>
              <a:cxn ang="0">
                <a:pos x="188" y="308"/>
              </a:cxn>
              <a:cxn ang="0">
                <a:pos x="325" y="348"/>
              </a:cxn>
              <a:cxn ang="0">
                <a:pos x="336" y="328"/>
              </a:cxn>
              <a:cxn ang="0">
                <a:pos x="332" y="145"/>
              </a:cxn>
              <a:cxn ang="0">
                <a:pos x="352" y="127"/>
              </a:cxn>
              <a:cxn ang="0">
                <a:pos x="334" y="114"/>
              </a:cxn>
              <a:cxn ang="0">
                <a:pos x="249" y="106"/>
              </a:cxn>
              <a:cxn ang="0">
                <a:pos x="157" y="4"/>
              </a:cxn>
              <a:cxn ang="0">
                <a:pos x="275" y="193"/>
              </a:cxn>
              <a:cxn ang="0">
                <a:pos x="274" y="195"/>
              </a:cxn>
              <a:cxn ang="0">
                <a:pos x="274" y="195"/>
              </a:cxn>
            </a:cxnLst>
            <a:rect l="0" t="0" r="r" b="b"/>
            <a:pathLst>
              <a:path w="352" h="444">
                <a:moveTo>
                  <a:pt x="157" y="4"/>
                </a:moveTo>
                <a:cubicBezTo>
                  <a:pt x="153" y="8"/>
                  <a:pt x="148" y="12"/>
                  <a:pt x="144" y="17"/>
                </a:cubicBezTo>
                <a:cubicBezTo>
                  <a:pt x="118" y="47"/>
                  <a:pt x="104" y="87"/>
                  <a:pt x="104" y="131"/>
                </a:cubicBezTo>
                <a:cubicBezTo>
                  <a:pt x="104" y="145"/>
                  <a:pt x="105" y="159"/>
                  <a:pt x="108" y="173"/>
                </a:cubicBezTo>
                <a:cubicBezTo>
                  <a:pt x="92" y="185"/>
                  <a:pt x="84" y="204"/>
                  <a:pt x="84" y="223"/>
                </a:cubicBezTo>
                <a:cubicBezTo>
                  <a:pt x="84" y="231"/>
                  <a:pt x="85" y="240"/>
                  <a:pt x="89" y="249"/>
                </a:cubicBezTo>
                <a:cubicBezTo>
                  <a:pt x="89" y="249"/>
                  <a:pt x="108" y="289"/>
                  <a:pt x="113" y="300"/>
                </a:cubicBezTo>
                <a:cubicBezTo>
                  <a:pt x="106" y="310"/>
                  <a:pt x="69" y="363"/>
                  <a:pt x="62" y="372"/>
                </a:cubicBezTo>
                <a:cubicBezTo>
                  <a:pt x="52" y="372"/>
                  <a:pt x="14" y="372"/>
                  <a:pt x="14" y="372"/>
                </a:cubicBezTo>
                <a:cubicBezTo>
                  <a:pt x="6" y="372"/>
                  <a:pt x="0" y="378"/>
                  <a:pt x="0" y="385"/>
                </a:cubicBezTo>
                <a:cubicBezTo>
                  <a:pt x="0" y="392"/>
                  <a:pt x="6" y="398"/>
                  <a:pt x="14" y="398"/>
                </a:cubicBezTo>
                <a:cubicBezTo>
                  <a:pt x="69" y="398"/>
                  <a:pt x="69" y="398"/>
                  <a:pt x="69" y="398"/>
                </a:cubicBezTo>
                <a:cubicBezTo>
                  <a:pt x="73" y="398"/>
                  <a:pt x="77" y="396"/>
                  <a:pt x="80" y="393"/>
                </a:cubicBezTo>
                <a:cubicBezTo>
                  <a:pt x="139" y="309"/>
                  <a:pt x="139" y="309"/>
                  <a:pt x="139" y="309"/>
                </a:cubicBezTo>
                <a:cubicBezTo>
                  <a:pt x="141" y="306"/>
                  <a:pt x="142" y="304"/>
                  <a:pt x="142" y="301"/>
                </a:cubicBezTo>
                <a:cubicBezTo>
                  <a:pt x="142" y="299"/>
                  <a:pt x="141" y="297"/>
                  <a:pt x="141" y="295"/>
                </a:cubicBezTo>
                <a:cubicBezTo>
                  <a:pt x="114" y="238"/>
                  <a:pt x="114" y="238"/>
                  <a:pt x="114" y="238"/>
                </a:cubicBezTo>
                <a:cubicBezTo>
                  <a:pt x="111" y="233"/>
                  <a:pt x="110" y="228"/>
                  <a:pt x="110" y="223"/>
                </a:cubicBezTo>
                <a:cubicBezTo>
                  <a:pt x="110" y="210"/>
                  <a:pt x="117" y="198"/>
                  <a:pt x="129" y="191"/>
                </a:cubicBezTo>
                <a:cubicBezTo>
                  <a:pt x="134" y="189"/>
                  <a:pt x="136" y="184"/>
                  <a:pt x="136" y="179"/>
                </a:cubicBezTo>
                <a:cubicBezTo>
                  <a:pt x="136" y="178"/>
                  <a:pt x="136" y="177"/>
                  <a:pt x="136" y="176"/>
                </a:cubicBezTo>
                <a:cubicBezTo>
                  <a:pt x="132" y="161"/>
                  <a:pt x="130" y="146"/>
                  <a:pt x="130" y="131"/>
                </a:cubicBezTo>
                <a:cubicBezTo>
                  <a:pt x="130" y="94"/>
                  <a:pt x="142" y="60"/>
                  <a:pt x="164" y="35"/>
                </a:cubicBezTo>
                <a:cubicBezTo>
                  <a:pt x="165" y="34"/>
                  <a:pt x="166" y="33"/>
                  <a:pt x="167" y="32"/>
                </a:cubicBezTo>
                <a:cubicBezTo>
                  <a:pt x="180" y="45"/>
                  <a:pt x="202" y="76"/>
                  <a:pt x="229" y="125"/>
                </a:cubicBezTo>
                <a:cubicBezTo>
                  <a:pt x="231" y="128"/>
                  <a:pt x="234" y="131"/>
                  <a:pt x="238" y="131"/>
                </a:cubicBezTo>
                <a:cubicBezTo>
                  <a:pt x="238" y="131"/>
                  <a:pt x="280" y="139"/>
                  <a:pt x="302" y="143"/>
                </a:cubicBezTo>
                <a:cubicBezTo>
                  <a:pt x="291" y="162"/>
                  <a:pt x="273" y="195"/>
                  <a:pt x="272" y="196"/>
                </a:cubicBezTo>
                <a:cubicBezTo>
                  <a:pt x="270" y="199"/>
                  <a:pt x="270" y="201"/>
                  <a:pt x="270" y="204"/>
                </a:cubicBezTo>
                <a:cubicBezTo>
                  <a:pt x="270" y="206"/>
                  <a:pt x="270" y="208"/>
                  <a:pt x="271" y="209"/>
                </a:cubicBezTo>
                <a:cubicBezTo>
                  <a:pt x="297" y="269"/>
                  <a:pt x="308" y="307"/>
                  <a:pt x="309" y="323"/>
                </a:cubicBezTo>
                <a:cubicBezTo>
                  <a:pt x="309" y="324"/>
                  <a:pt x="308" y="324"/>
                  <a:pt x="307" y="324"/>
                </a:cubicBezTo>
                <a:cubicBezTo>
                  <a:pt x="265" y="327"/>
                  <a:pt x="219" y="307"/>
                  <a:pt x="185" y="268"/>
                </a:cubicBezTo>
                <a:cubicBezTo>
                  <a:pt x="181" y="264"/>
                  <a:pt x="175" y="263"/>
                  <a:pt x="170" y="265"/>
                </a:cubicBezTo>
                <a:cubicBezTo>
                  <a:pt x="165" y="267"/>
                  <a:pt x="161" y="272"/>
                  <a:pt x="161" y="277"/>
                </a:cubicBezTo>
                <a:cubicBezTo>
                  <a:pt x="161" y="385"/>
                  <a:pt x="161" y="385"/>
                  <a:pt x="161" y="385"/>
                </a:cubicBezTo>
                <a:cubicBezTo>
                  <a:pt x="161" y="392"/>
                  <a:pt x="167" y="398"/>
                  <a:pt x="175" y="398"/>
                </a:cubicBezTo>
                <a:cubicBezTo>
                  <a:pt x="175" y="398"/>
                  <a:pt x="221" y="398"/>
                  <a:pt x="240" y="398"/>
                </a:cubicBezTo>
                <a:cubicBezTo>
                  <a:pt x="240" y="406"/>
                  <a:pt x="240" y="409"/>
                  <a:pt x="240" y="417"/>
                </a:cubicBezTo>
                <a:cubicBezTo>
                  <a:pt x="216" y="417"/>
                  <a:pt x="14" y="417"/>
                  <a:pt x="14" y="417"/>
                </a:cubicBezTo>
                <a:cubicBezTo>
                  <a:pt x="6" y="417"/>
                  <a:pt x="0" y="423"/>
                  <a:pt x="0" y="431"/>
                </a:cubicBezTo>
                <a:cubicBezTo>
                  <a:pt x="0" y="438"/>
                  <a:pt x="6" y="444"/>
                  <a:pt x="14" y="444"/>
                </a:cubicBezTo>
                <a:cubicBezTo>
                  <a:pt x="253" y="444"/>
                  <a:pt x="253" y="444"/>
                  <a:pt x="253" y="444"/>
                </a:cubicBezTo>
                <a:cubicBezTo>
                  <a:pt x="260" y="444"/>
                  <a:pt x="266" y="438"/>
                  <a:pt x="266" y="431"/>
                </a:cubicBezTo>
                <a:cubicBezTo>
                  <a:pt x="266" y="385"/>
                  <a:pt x="266" y="385"/>
                  <a:pt x="266" y="385"/>
                </a:cubicBezTo>
                <a:cubicBezTo>
                  <a:pt x="266" y="378"/>
                  <a:pt x="260" y="372"/>
                  <a:pt x="253" y="372"/>
                </a:cubicBezTo>
                <a:cubicBezTo>
                  <a:pt x="253" y="372"/>
                  <a:pt x="206" y="372"/>
                  <a:pt x="188" y="372"/>
                </a:cubicBezTo>
                <a:cubicBezTo>
                  <a:pt x="188" y="358"/>
                  <a:pt x="188" y="334"/>
                  <a:pt x="188" y="308"/>
                </a:cubicBezTo>
                <a:cubicBezTo>
                  <a:pt x="225" y="338"/>
                  <a:pt x="268" y="354"/>
                  <a:pt x="310" y="350"/>
                </a:cubicBezTo>
                <a:cubicBezTo>
                  <a:pt x="315" y="350"/>
                  <a:pt x="320" y="349"/>
                  <a:pt x="325" y="348"/>
                </a:cubicBezTo>
                <a:cubicBezTo>
                  <a:pt x="330" y="347"/>
                  <a:pt x="334" y="343"/>
                  <a:pt x="335" y="339"/>
                </a:cubicBezTo>
                <a:cubicBezTo>
                  <a:pt x="336" y="336"/>
                  <a:pt x="336" y="332"/>
                  <a:pt x="336" y="328"/>
                </a:cubicBezTo>
                <a:cubicBezTo>
                  <a:pt x="336" y="297"/>
                  <a:pt x="312" y="237"/>
                  <a:pt x="298" y="205"/>
                </a:cubicBezTo>
                <a:cubicBezTo>
                  <a:pt x="303" y="196"/>
                  <a:pt x="328" y="151"/>
                  <a:pt x="332" y="145"/>
                </a:cubicBezTo>
                <a:cubicBezTo>
                  <a:pt x="336" y="142"/>
                  <a:pt x="344" y="139"/>
                  <a:pt x="344" y="139"/>
                </a:cubicBezTo>
                <a:cubicBezTo>
                  <a:pt x="349" y="137"/>
                  <a:pt x="352" y="132"/>
                  <a:pt x="352" y="127"/>
                </a:cubicBezTo>
                <a:cubicBezTo>
                  <a:pt x="352" y="125"/>
                  <a:pt x="352" y="123"/>
                  <a:pt x="351" y="122"/>
                </a:cubicBezTo>
                <a:cubicBezTo>
                  <a:pt x="348" y="115"/>
                  <a:pt x="341" y="112"/>
                  <a:pt x="334" y="114"/>
                </a:cubicBezTo>
                <a:cubicBezTo>
                  <a:pt x="334" y="114"/>
                  <a:pt x="325" y="118"/>
                  <a:pt x="321" y="120"/>
                </a:cubicBezTo>
                <a:cubicBezTo>
                  <a:pt x="314" y="119"/>
                  <a:pt x="259" y="108"/>
                  <a:pt x="249" y="106"/>
                </a:cubicBezTo>
                <a:cubicBezTo>
                  <a:pt x="232" y="76"/>
                  <a:pt x="197" y="17"/>
                  <a:pt x="173" y="3"/>
                </a:cubicBezTo>
                <a:cubicBezTo>
                  <a:pt x="168" y="0"/>
                  <a:pt x="162" y="0"/>
                  <a:pt x="157" y="4"/>
                </a:cubicBezTo>
                <a:close/>
                <a:moveTo>
                  <a:pt x="277" y="192"/>
                </a:moveTo>
                <a:cubicBezTo>
                  <a:pt x="276" y="192"/>
                  <a:pt x="276" y="193"/>
                  <a:pt x="275" y="193"/>
                </a:cubicBezTo>
                <a:cubicBezTo>
                  <a:pt x="276" y="193"/>
                  <a:pt x="276" y="192"/>
                  <a:pt x="277" y="192"/>
                </a:cubicBezTo>
                <a:close/>
                <a:moveTo>
                  <a:pt x="274" y="195"/>
                </a:moveTo>
                <a:cubicBezTo>
                  <a:pt x="273" y="195"/>
                  <a:pt x="273" y="195"/>
                  <a:pt x="272" y="196"/>
                </a:cubicBezTo>
                <a:cubicBezTo>
                  <a:pt x="273" y="195"/>
                  <a:pt x="273" y="195"/>
                  <a:pt x="274" y="195"/>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1" name="Freeform 337"/>
          <p:cNvSpPr>
            <a:spLocks noEditPoints="1"/>
          </p:cNvSpPr>
          <p:nvPr userDrawn="1"/>
        </p:nvSpPr>
        <p:spPr bwMode="auto">
          <a:xfrm>
            <a:off x="2376873" y="2759018"/>
            <a:ext cx="375144" cy="386954"/>
          </a:xfrm>
          <a:custGeom>
            <a:avLst/>
            <a:gdLst/>
            <a:ahLst/>
            <a:cxnLst>
              <a:cxn ang="0">
                <a:pos x="238" y="3"/>
              </a:cxn>
              <a:cxn ang="0">
                <a:pos x="176" y="46"/>
              </a:cxn>
              <a:cxn ang="0">
                <a:pos x="175" y="51"/>
              </a:cxn>
              <a:cxn ang="0">
                <a:pos x="175" y="94"/>
              </a:cxn>
              <a:cxn ang="0">
                <a:pos x="32" y="120"/>
              </a:cxn>
              <a:cxn ang="0">
                <a:pos x="21" y="132"/>
              </a:cxn>
              <a:cxn ang="0">
                <a:pos x="0" y="363"/>
              </a:cxn>
              <a:cxn ang="0">
                <a:pos x="0" y="364"/>
              </a:cxn>
              <a:cxn ang="0">
                <a:pos x="5" y="374"/>
              </a:cxn>
              <a:cxn ang="0">
                <a:pos x="95" y="453"/>
              </a:cxn>
              <a:cxn ang="0">
                <a:pos x="109" y="456"/>
              </a:cxn>
              <a:cxn ang="0">
                <a:pos x="117" y="444"/>
              </a:cxn>
              <a:cxn ang="0">
                <a:pos x="130" y="202"/>
              </a:cxn>
              <a:cxn ang="0">
                <a:pos x="191" y="185"/>
              </a:cxn>
              <a:cxn ang="0">
                <a:pos x="201" y="172"/>
              </a:cxn>
              <a:cxn ang="0">
                <a:pos x="201" y="116"/>
              </a:cxn>
              <a:cxn ang="0">
                <a:pos x="279" y="102"/>
              </a:cxn>
              <a:cxn ang="0">
                <a:pos x="280" y="123"/>
              </a:cxn>
              <a:cxn ang="0">
                <a:pos x="293" y="136"/>
              </a:cxn>
              <a:cxn ang="0">
                <a:pos x="306" y="123"/>
              </a:cxn>
              <a:cxn ang="0">
                <a:pos x="306" y="97"/>
              </a:cxn>
              <a:cxn ang="0">
                <a:pos x="380" y="83"/>
              </a:cxn>
              <a:cxn ang="0">
                <a:pos x="418" y="111"/>
              </a:cxn>
              <a:cxn ang="0">
                <a:pos x="418" y="366"/>
              </a:cxn>
              <a:cxn ang="0">
                <a:pos x="158" y="423"/>
              </a:cxn>
              <a:cxn ang="0">
                <a:pos x="148" y="436"/>
              </a:cxn>
              <a:cxn ang="0">
                <a:pos x="148" y="439"/>
              </a:cxn>
              <a:cxn ang="0">
                <a:pos x="164" y="449"/>
              </a:cxn>
              <a:cxn ang="0">
                <a:pos x="435" y="389"/>
              </a:cxn>
              <a:cxn ang="0">
                <a:pos x="445" y="376"/>
              </a:cxn>
              <a:cxn ang="0">
                <a:pos x="445" y="105"/>
              </a:cxn>
              <a:cxn ang="0">
                <a:pos x="440" y="94"/>
              </a:cxn>
              <a:cxn ang="0">
                <a:pos x="391" y="59"/>
              </a:cxn>
              <a:cxn ang="0">
                <a:pos x="381" y="56"/>
              </a:cxn>
              <a:cxn ang="0">
                <a:pos x="305" y="70"/>
              </a:cxn>
              <a:cxn ang="0">
                <a:pos x="305" y="45"/>
              </a:cxn>
              <a:cxn ang="0">
                <a:pos x="304" y="40"/>
              </a:cxn>
              <a:cxn ang="0">
                <a:pos x="238" y="3"/>
              </a:cxn>
              <a:cxn ang="0">
                <a:pos x="240" y="30"/>
              </a:cxn>
              <a:cxn ang="0">
                <a:pos x="278" y="49"/>
              </a:cxn>
              <a:cxn ang="0">
                <a:pos x="279" y="75"/>
              </a:cxn>
              <a:cxn ang="0">
                <a:pos x="202" y="89"/>
              </a:cxn>
              <a:cxn ang="0">
                <a:pos x="202" y="54"/>
              </a:cxn>
              <a:cxn ang="0">
                <a:pos x="240" y="30"/>
              </a:cxn>
              <a:cxn ang="0">
                <a:pos x="175" y="121"/>
              </a:cxn>
              <a:cxn ang="0">
                <a:pos x="174" y="162"/>
              </a:cxn>
              <a:cxn ang="0">
                <a:pos x="114" y="179"/>
              </a:cxn>
              <a:cxn ang="0">
                <a:pos x="104" y="191"/>
              </a:cxn>
              <a:cxn ang="0">
                <a:pos x="92" y="415"/>
              </a:cxn>
              <a:cxn ang="0">
                <a:pos x="27" y="359"/>
              </a:cxn>
              <a:cxn ang="0">
                <a:pos x="47" y="145"/>
              </a:cxn>
              <a:cxn ang="0">
                <a:pos x="175" y="121"/>
              </a:cxn>
            </a:cxnLst>
            <a:rect l="0" t="0" r="r" b="b"/>
            <a:pathLst>
              <a:path w="445" h="457">
                <a:moveTo>
                  <a:pt x="238" y="3"/>
                </a:moveTo>
                <a:cubicBezTo>
                  <a:pt x="191" y="6"/>
                  <a:pt x="177" y="44"/>
                  <a:pt x="176" y="46"/>
                </a:cubicBezTo>
                <a:cubicBezTo>
                  <a:pt x="176" y="47"/>
                  <a:pt x="176" y="49"/>
                  <a:pt x="175" y="51"/>
                </a:cubicBezTo>
                <a:cubicBezTo>
                  <a:pt x="175" y="51"/>
                  <a:pt x="175" y="74"/>
                  <a:pt x="175" y="94"/>
                </a:cubicBezTo>
                <a:cubicBezTo>
                  <a:pt x="106" y="107"/>
                  <a:pt x="32" y="120"/>
                  <a:pt x="32" y="120"/>
                </a:cubicBezTo>
                <a:cubicBezTo>
                  <a:pt x="26" y="122"/>
                  <a:pt x="22" y="126"/>
                  <a:pt x="21" y="132"/>
                </a:cubicBezTo>
                <a:cubicBezTo>
                  <a:pt x="0" y="363"/>
                  <a:pt x="0" y="363"/>
                  <a:pt x="0" y="363"/>
                </a:cubicBezTo>
                <a:cubicBezTo>
                  <a:pt x="0" y="363"/>
                  <a:pt x="0" y="364"/>
                  <a:pt x="0" y="364"/>
                </a:cubicBezTo>
                <a:cubicBezTo>
                  <a:pt x="0" y="368"/>
                  <a:pt x="2" y="372"/>
                  <a:pt x="5" y="374"/>
                </a:cubicBezTo>
                <a:cubicBezTo>
                  <a:pt x="95" y="453"/>
                  <a:pt x="95" y="453"/>
                  <a:pt x="95" y="453"/>
                </a:cubicBezTo>
                <a:cubicBezTo>
                  <a:pt x="98" y="457"/>
                  <a:pt x="104" y="457"/>
                  <a:pt x="109" y="456"/>
                </a:cubicBezTo>
                <a:cubicBezTo>
                  <a:pt x="113" y="454"/>
                  <a:pt x="116" y="449"/>
                  <a:pt x="117" y="444"/>
                </a:cubicBezTo>
                <a:cubicBezTo>
                  <a:pt x="117" y="444"/>
                  <a:pt x="129" y="220"/>
                  <a:pt x="130" y="202"/>
                </a:cubicBezTo>
                <a:cubicBezTo>
                  <a:pt x="144" y="198"/>
                  <a:pt x="191" y="185"/>
                  <a:pt x="191" y="185"/>
                </a:cubicBezTo>
                <a:cubicBezTo>
                  <a:pt x="197" y="183"/>
                  <a:pt x="201" y="178"/>
                  <a:pt x="201" y="172"/>
                </a:cubicBezTo>
                <a:cubicBezTo>
                  <a:pt x="201" y="172"/>
                  <a:pt x="201" y="144"/>
                  <a:pt x="201" y="116"/>
                </a:cubicBezTo>
                <a:cubicBezTo>
                  <a:pt x="240" y="109"/>
                  <a:pt x="246" y="108"/>
                  <a:pt x="279" y="102"/>
                </a:cubicBezTo>
                <a:cubicBezTo>
                  <a:pt x="279" y="110"/>
                  <a:pt x="280" y="123"/>
                  <a:pt x="280" y="123"/>
                </a:cubicBezTo>
                <a:cubicBezTo>
                  <a:pt x="280" y="130"/>
                  <a:pt x="286" y="136"/>
                  <a:pt x="293" y="136"/>
                </a:cubicBezTo>
                <a:cubicBezTo>
                  <a:pt x="300" y="136"/>
                  <a:pt x="306" y="130"/>
                  <a:pt x="306" y="123"/>
                </a:cubicBezTo>
                <a:cubicBezTo>
                  <a:pt x="306" y="123"/>
                  <a:pt x="306" y="108"/>
                  <a:pt x="306" y="97"/>
                </a:cubicBezTo>
                <a:cubicBezTo>
                  <a:pt x="332" y="92"/>
                  <a:pt x="378" y="84"/>
                  <a:pt x="380" y="83"/>
                </a:cubicBezTo>
                <a:cubicBezTo>
                  <a:pt x="387" y="88"/>
                  <a:pt x="411" y="106"/>
                  <a:pt x="418" y="111"/>
                </a:cubicBezTo>
                <a:cubicBezTo>
                  <a:pt x="418" y="124"/>
                  <a:pt x="418" y="346"/>
                  <a:pt x="418" y="366"/>
                </a:cubicBezTo>
                <a:cubicBezTo>
                  <a:pt x="399" y="370"/>
                  <a:pt x="158" y="423"/>
                  <a:pt x="158" y="423"/>
                </a:cubicBezTo>
                <a:cubicBezTo>
                  <a:pt x="152" y="425"/>
                  <a:pt x="148" y="430"/>
                  <a:pt x="148" y="436"/>
                </a:cubicBezTo>
                <a:cubicBezTo>
                  <a:pt x="148" y="437"/>
                  <a:pt x="148" y="438"/>
                  <a:pt x="148" y="439"/>
                </a:cubicBezTo>
                <a:cubicBezTo>
                  <a:pt x="150" y="446"/>
                  <a:pt x="157" y="451"/>
                  <a:pt x="164" y="449"/>
                </a:cubicBezTo>
                <a:cubicBezTo>
                  <a:pt x="435" y="389"/>
                  <a:pt x="435" y="389"/>
                  <a:pt x="435" y="389"/>
                </a:cubicBezTo>
                <a:cubicBezTo>
                  <a:pt x="441" y="388"/>
                  <a:pt x="445" y="383"/>
                  <a:pt x="445" y="376"/>
                </a:cubicBezTo>
                <a:cubicBezTo>
                  <a:pt x="445" y="105"/>
                  <a:pt x="445" y="105"/>
                  <a:pt x="445" y="105"/>
                </a:cubicBezTo>
                <a:cubicBezTo>
                  <a:pt x="445" y="100"/>
                  <a:pt x="443" y="96"/>
                  <a:pt x="440" y="94"/>
                </a:cubicBezTo>
                <a:cubicBezTo>
                  <a:pt x="391" y="59"/>
                  <a:pt x="391" y="59"/>
                  <a:pt x="391" y="59"/>
                </a:cubicBezTo>
                <a:cubicBezTo>
                  <a:pt x="388" y="56"/>
                  <a:pt x="385" y="56"/>
                  <a:pt x="381" y="56"/>
                </a:cubicBezTo>
                <a:cubicBezTo>
                  <a:pt x="381" y="56"/>
                  <a:pt x="331" y="65"/>
                  <a:pt x="305" y="70"/>
                </a:cubicBezTo>
                <a:cubicBezTo>
                  <a:pt x="305" y="59"/>
                  <a:pt x="305" y="45"/>
                  <a:pt x="305" y="45"/>
                </a:cubicBezTo>
                <a:cubicBezTo>
                  <a:pt x="305" y="43"/>
                  <a:pt x="305" y="42"/>
                  <a:pt x="304" y="40"/>
                </a:cubicBezTo>
                <a:cubicBezTo>
                  <a:pt x="303" y="38"/>
                  <a:pt x="285" y="0"/>
                  <a:pt x="238" y="3"/>
                </a:cubicBezTo>
                <a:close/>
                <a:moveTo>
                  <a:pt x="240" y="30"/>
                </a:moveTo>
                <a:cubicBezTo>
                  <a:pt x="263" y="28"/>
                  <a:pt x="275" y="43"/>
                  <a:pt x="278" y="49"/>
                </a:cubicBezTo>
                <a:cubicBezTo>
                  <a:pt x="278" y="51"/>
                  <a:pt x="279" y="63"/>
                  <a:pt x="279" y="75"/>
                </a:cubicBezTo>
                <a:cubicBezTo>
                  <a:pt x="247" y="81"/>
                  <a:pt x="240" y="82"/>
                  <a:pt x="202" y="89"/>
                </a:cubicBezTo>
                <a:cubicBezTo>
                  <a:pt x="202" y="74"/>
                  <a:pt x="202" y="55"/>
                  <a:pt x="202" y="54"/>
                </a:cubicBezTo>
                <a:cubicBezTo>
                  <a:pt x="205" y="48"/>
                  <a:pt x="215" y="32"/>
                  <a:pt x="240" y="30"/>
                </a:cubicBezTo>
                <a:close/>
                <a:moveTo>
                  <a:pt x="175" y="121"/>
                </a:moveTo>
                <a:cubicBezTo>
                  <a:pt x="175" y="141"/>
                  <a:pt x="174" y="156"/>
                  <a:pt x="174" y="162"/>
                </a:cubicBezTo>
                <a:cubicBezTo>
                  <a:pt x="160" y="166"/>
                  <a:pt x="114" y="179"/>
                  <a:pt x="114" y="179"/>
                </a:cubicBezTo>
                <a:cubicBezTo>
                  <a:pt x="108" y="181"/>
                  <a:pt x="105" y="186"/>
                  <a:pt x="104" y="191"/>
                </a:cubicBezTo>
                <a:cubicBezTo>
                  <a:pt x="104" y="191"/>
                  <a:pt x="94" y="372"/>
                  <a:pt x="92" y="415"/>
                </a:cubicBezTo>
                <a:cubicBezTo>
                  <a:pt x="69" y="395"/>
                  <a:pt x="34" y="365"/>
                  <a:pt x="27" y="359"/>
                </a:cubicBezTo>
                <a:cubicBezTo>
                  <a:pt x="28" y="346"/>
                  <a:pt x="45" y="163"/>
                  <a:pt x="47" y="145"/>
                </a:cubicBezTo>
                <a:cubicBezTo>
                  <a:pt x="54" y="144"/>
                  <a:pt x="114" y="133"/>
                  <a:pt x="175" y="121"/>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2" name="Freeform 353"/>
          <p:cNvSpPr>
            <a:spLocks/>
          </p:cNvSpPr>
          <p:nvPr userDrawn="1"/>
        </p:nvSpPr>
        <p:spPr bwMode="auto">
          <a:xfrm>
            <a:off x="2386401" y="3826232"/>
            <a:ext cx="356090" cy="332185"/>
          </a:xfrm>
          <a:custGeom>
            <a:avLst/>
            <a:gdLst/>
            <a:ahLst/>
            <a:cxnLst>
              <a:cxn ang="0">
                <a:pos x="15" y="392"/>
              </a:cxn>
              <a:cxn ang="0">
                <a:pos x="2" y="163"/>
              </a:cxn>
              <a:cxn ang="0">
                <a:pos x="70" y="150"/>
              </a:cxn>
              <a:cxn ang="0">
                <a:pos x="83" y="321"/>
              </a:cxn>
              <a:cxn ang="0">
                <a:pos x="101" y="163"/>
              </a:cxn>
              <a:cxn ang="0">
                <a:pos x="114" y="150"/>
              </a:cxn>
              <a:cxn ang="0">
                <a:pos x="181" y="154"/>
              </a:cxn>
              <a:cxn ang="0">
                <a:pos x="184" y="321"/>
              </a:cxn>
              <a:cxn ang="0">
                <a:pos x="254" y="163"/>
              </a:cxn>
              <a:cxn ang="0">
                <a:pos x="323" y="150"/>
              </a:cxn>
              <a:cxn ang="0">
                <a:pos x="336" y="321"/>
              </a:cxn>
              <a:cxn ang="0">
                <a:pos x="355" y="161"/>
              </a:cxn>
              <a:cxn ang="0">
                <a:pos x="380" y="161"/>
              </a:cxn>
              <a:cxn ang="0">
                <a:pos x="368" y="346"/>
              </a:cxn>
              <a:cxn ang="0">
                <a:pos x="311" y="334"/>
              </a:cxn>
              <a:cxn ang="0">
                <a:pos x="279" y="176"/>
              </a:cxn>
              <a:cxn ang="0">
                <a:pos x="261" y="347"/>
              </a:cxn>
              <a:cxn ang="0">
                <a:pos x="162" y="343"/>
              </a:cxn>
              <a:cxn ang="0">
                <a:pos x="159" y="176"/>
              </a:cxn>
              <a:cxn ang="0">
                <a:pos x="127" y="334"/>
              </a:cxn>
              <a:cxn ang="0">
                <a:pos x="115" y="347"/>
              </a:cxn>
              <a:cxn ang="0">
                <a:pos x="70" y="347"/>
              </a:cxn>
              <a:cxn ang="0">
                <a:pos x="57" y="334"/>
              </a:cxn>
              <a:cxn ang="0">
                <a:pos x="27" y="176"/>
              </a:cxn>
              <a:cxn ang="0">
                <a:pos x="395" y="366"/>
              </a:cxn>
              <a:cxn ang="0">
                <a:pos x="209" y="28"/>
              </a:cxn>
              <a:cxn ang="0">
                <a:pos x="340" y="113"/>
              </a:cxn>
              <a:cxn ang="0">
                <a:pos x="340" y="139"/>
              </a:cxn>
              <a:cxn ang="0">
                <a:pos x="1" y="129"/>
              </a:cxn>
              <a:cxn ang="0">
                <a:pos x="203" y="3"/>
              </a:cxn>
              <a:cxn ang="0">
                <a:pos x="414" y="111"/>
              </a:cxn>
              <a:cxn ang="0">
                <a:pos x="421" y="379"/>
              </a:cxn>
            </a:cxnLst>
            <a:rect l="0" t="0" r="r" b="b"/>
            <a:pathLst>
              <a:path w="421" h="392">
                <a:moveTo>
                  <a:pt x="408" y="392"/>
                </a:moveTo>
                <a:cubicBezTo>
                  <a:pt x="15" y="392"/>
                  <a:pt x="15" y="392"/>
                  <a:pt x="15" y="392"/>
                </a:cubicBezTo>
                <a:cubicBezTo>
                  <a:pt x="8" y="392"/>
                  <a:pt x="2" y="386"/>
                  <a:pt x="2" y="379"/>
                </a:cubicBezTo>
                <a:cubicBezTo>
                  <a:pt x="2" y="163"/>
                  <a:pt x="2" y="163"/>
                  <a:pt x="2" y="163"/>
                </a:cubicBezTo>
                <a:cubicBezTo>
                  <a:pt x="2" y="156"/>
                  <a:pt x="8" y="150"/>
                  <a:pt x="15" y="150"/>
                </a:cubicBezTo>
                <a:cubicBezTo>
                  <a:pt x="70" y="150"/>
                  <a:pt x="70" y="150"/>
                  <a:pt x="70" y="150"/>
                </a:cubicBezTo>
                <a:cubicBezTo>
                  <a:pt x="77" y="150"/>
                  <a:pt x="83" y="156"/>
                  <a:pt x="83" y="163"/>
                </a:cubicBezTo>
                <a:cubicBezTo>
                  <a:pt x="83" y="321"/>
                  <a:pt x="83" y="321"/>
                  <a:pt x="83" y="321"/>
                </a:cubicBezTo>
                <a:cubicBezTo>
                  <a:pt x="102" y="321"/>
                  <a:pt x="102" y="321"/>
                  <a:pt x="102" y="321"/>
                </a:cubicBezTo>
                <a:cubicBezTo>
                  <a:pt x="101" y="163"/>
                  <a:pt x="101" y="163"/>
                  <a:pt x="101" y="163"/>
                </a:cubicBezTo>
                <a:cubicBezTo>
                  <a:pt x="101" y="160"/>
                  <a:pt x="103" y="156"/>
                  <a:pt x="105" y="154"/>
                </a:cubicBezTo>
                <a:cubicBezTo>
                  <a:pt x="107" y="151"/>
                  <a:pt x="111" y="150"/>
                  <a:pt x="114" y="150"/>
                </a:cubicBezTo>
                <a:cubicBezTo>
                  <a:pt x="172" y="150"/>
                  <a:pt x="172" y="150"/>
                  <a:pt x="172" y="150"/>
                </a:cubicBezTo>
                <a:cubicBezTo>
                  <a:pt x="175" y="150"/>
                  <a:pt x="178" y="151"/>
                  <a:pt x="181" y="154"/>
                </a:cubicBezTo>
                <a:cubicBezTo>
                  <a:pt x="183" y="156"/>
                  <a:pt x="184" y="160"/>
                  <a:pt x="184" y="163"/>
                </a:cubicBezTo>
                <a:cubicBezTo>
                  <a:pt x="184" y="321"/>
                  <a:pt x="184" y="321"/>
                  <a:pt x="184" y="321"/>
                </a:cubicBezTo>
                <a:cubicBezTo>
                  <a:pt x="253" y="321"/>
                  <a:pt x="253" y="321"/>
                  <a:pt x="253" y="321"/>
                </a:cubicBezTo>
                <a:cubicBezTo>
                  <a:pt x="254" y="163"/>
                  <a:pt x="254" y="163"/>
                  <a:pt x="254" y="163"/>
                </a:cubicBezTo>
                <a:cubicBezTo>
                  <a:pt x="254" y="156"/>
                  <a:pt x="260" y="150"/>
                  <a:pt x="267" y="150"/>
                </a:cubicBezTo>
                <a:cubicBezTo>
                  <a:pt x="323" y="150"/>
                  <a:pt x="323" y="150"/>
                  <a:pt x="323" y="150"/>
                </a:cubicBezTo>
                <a:cubicBezTo>
                  <a:pt x="330" y="150"/>
                  <a:pt x="336" y="156"/>
                  <a:pt x="336" y="163"/>
                </a:cubicBezTo>
                <a:cubicBezTo>
                  <a:pt x="336" y="321"/>
                  <a:pt x="336" y="321"/>
                  <a:pt x="336" y="321"/>
                </a:cubicBezTo>
                <a:cubicBezTo>
                  <a:pt x="355" y="321"/>
                  <a:pt x="355" y="321"/>
                  <a:pt x="355" y="321"/>
                </a:cubicBezTo>
                <a:cubicBezTo>
                  <a:pt x="355" y="161"/>
                  <a:pt x="355" y="161"/>
                  <a:pt x="355" y="161"/>
                </a:cubicBezTo>
                <a:cubicBezTo>
                  <a:pt x="355" y="154"/>
                  <a:pt x="361" y="148"/>
                  <a:pt x="368" y="148"/>
                </a:cubicBezTo>
                <a:cubicBezTo>
                  <a:pt x="375" y="148"/>
                  <a:pt x="380" y="154"/>
                  <a:pt x="380" y="161"/>
                </a:cubicBezTo>
                <a:cubicBezTo>
                  <a:pt x="380" y="334"/>
                  <a:pt x="380" y="334"/>
                  <a:pt x="380" y="334"/>
                </a:cubicBezTo>
                <a:cubicBezTo>
                  <a:pt x="380" y="341"/>
                  <a:pt x="375" y="346"/>
                  <a:pt x="368" y="346"/>
                </a:cubicBezTo>
                <a:cubicBezTo>
                  <a:pt x="323" y="346"/>
                  <a:pt x="323" y="346"/>
                  <a:pt x="323" y="346"/>
                </a:cubicBezTo>
                <a:cubicBezTo>
                  <a:pt x="316" y="346"/>
                  <a:pt x="311" y="341"/>
                  <a:pt x="311" y="334"/>
                </a:cubicBezTo>
                <a:cubicBezTo>
                  <a:pt x="311" y="176"/>
                  <a:pt x="311" y="176"/>
                  <a:pt x="311" y="176"/>
                </a:cubicBezTo>
                <a:cubicBezTo>
                  <a:pt x="279" y="176"/>
                  <a:pt x="279" y="176"/>
                  <a:pt x="279" y="176"/>
                </a:cubicBezTo>
                <a:cubicBezTo>
                  <a:pt x="279" y="334"/>
                  <a:pt x="279" y="334"/>
                  <a:pt x="279" y="334"/>
                </a:cubicBezTo>
                <a:cubicBezTo>
                  <a:pt x="279" y="341"/>
                  <a:pt x="268" y="347"/>
                  <a:pt x="261" y="347"/>
                </a:cubicBezTo>
                <a:cubicBezTo>
                  <a:pt x="171" y="347"/>
                  <a:pt x="171" y="347"/>
                  <a:pt x="171" y="347"/>
                </a:cubicBezTo>
                <a:cubicBezTo>
                  <a:pt x="168" y="347"/>
                  <a:pt x="165" y="345"/>
                  <a:pt x="162" y="343"/>
                </a:cubicBezTo>
                <a:cubicBezTo>
                  <a:pt x="160" y="341"/>
                  <a:pt x="159" y="337"/>
                  <a:pt x="159" y="334"/>
                </a:cubicBezTo>
                <a:cubicBezTo>
                  <a:pt x="159" y="176"/>
                  <a:pt x="159" y="176"/>
                  <a:pt x="159" y="176"/>
                </a:cubicBezTo>
                <a:cubicBezTo>
                  <a:pt x="127" y="176"/>
                  <a:pt x="127" y="176"/>
                  <a:pt x="127" y="176"/>
                </a:cubicBezTo>
                <a:cubicBezTo>
                  <a:pt x="127" y="334"/>
                  <a:pt x="127" y="334"/>
                  <a:pt x="127" y="334"/>
                </a:cubicBezTo>
                <a:cubicBezTo>
                  <a:pt x="127" y="337"/>
                  <a:pt x="126" y="340"/>
                  <a:pt x="124" y="343"/>
                </a:cubicBezTo>
                <a:cubicBezTo>
                  <a:pt x="121" y="345"/>
                  <a:pt x="118" y="347"/>
                  <a:pt x="115" y="347"/>
                </a:cubicBezTo>
                <a:cubicBezTo>
                  <a:pt x="70" y="347"/>
                  <a:pt x="70" y="347"/>
                  <a:pt x="70" y="347"/>
                </a:cubicBezTo>
                <a:cubicBezTo>
                  <a:pt x="70" y="347"/>
                  <a:pt x="70" y="347"/>
                  <a:pt x="70" y="347"/>
                </a:cubicBezTo>
                <a:cubicBezTo>
                  <a:pt x="67" y="347"/>
                  <a:pt x="64" y="345"/>
                  <a:pt x="61" y="343"/>
                </a:cubicBezTo>
                <a:cubicBezTo>
                  <a:pt x="59" y="341"/>
                  <a:pt x="57" y="337"/>
                  <a:pt x="57" y="334"/>
                </a:cubicBezTo>
                <a:cubicBezTo>
                  <a:pt x="57" y="176"/>
                  <a:pt x="57" y="176"/>
                  <a:pt x="57" y="176"/>
                </a:cubicBezTo>
                <a:cubicBezTo>
                  <a:pt x="27" y="176"/>
                  <a:pt x="27" y="176"/>
                  <a:pt x="27" y="176"/>
                </a:cubicBezTo>
                <a:cubicBezTo>
                  <a:pt x="27" y="366"/>
                  <a:pt x="27" y="366"/>
                  <a:pt x="27" y="366"/>
                </a:cubicBezTo>
                <a:cubicBezTo>
                  <a:pt x="395" y="366"/>
                  <a:pt x="395" y="366"/>
                  <a:pt x="395" y="366"/>
                </a:cubicBezTo>
                <a:cubicBezTo>
                  <a:pt x="395" y="130"/>
                  <a:pt x="395" y="130"/>
                  <a:pt x="395" y="130"/>
                </a:cubicBezTo>
                <a:cubicBezTo>
                  <a:pt x="209" y="28"/>
                  <a:pt x="209" y="28"/>
                  <a:pt x="209" y="28"/>
                </a:cubicBezTo>
                <a:cubicBezTo>
                  <a:pt x="62" y="113"/>
                  <a:pt x="62" y="113"/>
                  <a:pt x="62" y="113"/>
                </a:cubicBezTo>
                <a:cubicBezTo>
                  <a:pt x="340" y="113"/>
                  <a:pt x="340" y="113"/>
                  <a:pt x="340" y="113"/>
                </a:cubicBezTo>
                <a:cubicBezTo>
                  <a:pt x="347" y="113"/>
                  <a:pt x="353" y="119"/>
                  <a:pt x="353" y="126"/>
                </a:cubicBezTo>
                <a:cubicBezTo>
                  <a:pt x="353" y="133"/>
                  <a:pt x="347" y="139"/>
                  <a:pt x="340" y="139"/>
                </a:cubicBezTo>
                <a:cubicBezTo>
                  <a:pt x="13" y="139"/>
                  <a:pt x="13" y="139"/>
                  <a:pt x="13" y="139"/>
                </a:cubicBezTo>
                <a:cubicBezTo>
                  <a:pt x="8" y="139"/>
                  <a:pt x="3" y="135"/>
                  <a:pt x="1" y="129"/>
                </a:cubicBezTo>
                <a:cubicBezTo>
                  <a:pt x="0" y="123"/>
                  <a:pt x="2" y="118"/>
                  <a:pt x="7" y="115"/>
                </a:cubicBezTo>
                <a:cubicBezTo>
                  <a:pt x="203" y="3"/>
                  <a:pt x="203" y="3"/>
                  <a:pt x="203" y="3"/>
                </a:cubicBezTo>
                <a:cubicBezTo>
                  <a:pt x="207" y="0"/>
                  <a:pt x="211" y="0"/>
                  <a:pt x="215" y="3"/>
                </a:cubicBezTo>
                <a:cubicBezTo>
                  <a:pt x="414" y="111"/>
                  <a:pt x="414" y="111"/>
                  <a:pt x="414" y="111"/>
                </a:cubicBezTo>
                <a:cubicBezTo>
                  <a:pt x="418" y="113"/>
                  <a:pt x="421" y="118"/>
                  <a:pt x="421" y="122"/>
                </a:cubicBezTo>
                <a:cubicBezTo>
                  <a:pt x="421" y="379"/>
                  <a:pt x="421" y="379"/>
                  <a:pt x="421" y="379"/>
                </a:cubicBezTo>
                <a:cubicBezTo>
                  <a:pt x="421" y="386"/>
                  <a:pt x="415" y="392"/>
                  <a:pt x="408" y="392"/>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3" name="Freeform 365"/>
          <p:cNvSpPr>
            <a:spLocks/>
          </p:cNvSpPr>
          <p:nvPr userDrawn="1"/>
        </p:nvSpPr>
        <p:spPr bwMode="auto">
          <a:xfrm>
            <a:off x="3640357" y="1338785"/>
            <a:ext cx="165540" cy="332184"/>
          </a:xfrm>
          <a:custGeom>
            <a:avLst/>
            <a:gdLst/>
            <a:ahLst/>
            <a:cxnLst>
              <a:cxn ang="0">
                <a:pos x="192" y="3"/>
              </a:cxn>
              <a:cxn ang="0">
                <a:pos x="184" y="0"/>
              </a:cxn>
              <a:cxn ang="0">
                <a:pos x="11" y="0"/>
              </a:cxn>
              <a:cxn ang="0">
                <a:pos x="3" y="3"/>
              </a:cxn>
              <a:cxn ang="0">
                <a:pos x="0" y="11"/>
              </a:cxn>
              <a:cxn ang="0">
                <a:pos x="0" y="230"/>
              </a:cxn>
              <a:cxn ang="0">
                <a:pos x="0" y="381"/>
              </a:cxn>
              <a:cxn ang="0">
                <a:pos x="11" y="392"/>
              </a:cxn>
              <a:cxn ang="0">
                <a:pos x="23" y="381"/>
              </a:cxn>
              <a:cxn ang="0">
                <a:pos x="23" y="381"/>
              </a:cxn>
              <a:cxn ang="0">
                <a:pos x="23" y="366"/>
              </a:cxn>
              <a:cxn ang="0">
                <a:pos x="53" y="366"/>
              </a:cxn>
              <a:cxn ang="0">
                <a:pos x="64" y="355"/>
              </a:cxn>
              <a:cxn ang="0">
                <a:pos x="53" y="343"/>
              </a:cxn>
              <a:cxn ang="0">
                <a:pos x="23" y="343"/>
              </a:cxn>
              <a:cxn ang="0">
                <a:pos x="23" y="314"/>
              </a:cxn>
              <a:cxn ang="0">
                <a:pos x="52" y="314"/>
              </a:cxn>
              <a:cxn ang="0">
                <a:pos x="63" y="302"/>
              </a:cxn>
              <a:cxn ang="0">
                <a:pos x="52" y="291"/>
              </a:cxn>
              <a:cxn ang="0">
                <a:pos x="23" y="291"/>
              </a:cxn>
              <a:cxn ang="0">
                <a:pos x="23" y="256"/>
              </a:cxn>
              <a:cxn ang="0">
                <a:pos x="96" y="256"/>
              </a:cxn>
              <a:cxn ang="0">
                <a:pos x="107" y="245"/>
              </a:cxn>
              <a:cxn ang="0">
                <a:pos x="96" y="234"/>
              </a:cxn>
              <a:cxn ang="0">
                <a:pos x="23" y="234"/>
              </a:cxn>
              <a:cxn ang="0">
                <a:pos x="23" y="230"/>
              </a:cxn>
              <a:cxn ang="0">
                <a:pos x="23" y="203"/>
              </a:cxn>
              <a:cxn ang="0">
                <a:pos x="51" y="203"/>
              </a:cxn>
              <a:cxn ang="0">
                <a:pos x="63" y="191"/>
              </a:cxn>
              <a:cxn ang="0">
                <a:pos x="51" y="180"/>
              </a:cxn>
              <a:cxn ang="0">
                <a:pos x="23" y="180"/>
              </a:cxn>
              <a:cxn ang="0">
                <a:pos x="23" y="156"/>
              </a:cxn>
              <a:cxn ang="0">
                <a:pos x="52" y="156"/>
              </a:cxn>
              <a:cxn ang="0">
                <a:pos x="63" y="145"/>
              </a:cxn>
              <a:cxn ang="0">
                <a:pos x="52" y="133"/>
              </a:cxn>
              <a:cxn ang="0">
                <a:pos x="23" y="133"/>
              </a:cxn>
              <a:cxn ang="0">
                <a:pos x="23" y="104"/>
              </a:cxn>
              <a:cxn ang="0">
                <a:pos x="95" y="104"/>
              </a:cxn>
              <a:cxn ang="0">
                <a:pos x="106" y="92"/>
              </a:cxn>
              <a:cxn ang="0">
                <a:pos x="95" y="81"/>
              </a:cxn>
              <a:cxn ang="0">
                <a:pos x="23" y="81"/>
              </a:cxn>
              <a:cxn ang="0">
                <a:pos x="23" y="22"/>
              </a:cxn>
              <a:cxn ang="0">
                <a:pos x="173" y="22"/>
              </a:cxn>
              <a:cxn ang="0">
                <a:pos x="173" y="291"/>
              </a:cxn>
              <a:cxn ang="0">
                <a:pos x="184" y="303"/>
              </a:cxn>
              <a:cxn ang="0">
                <a:pos x="195" y="291"/>
              </a:cxn>
              <a:cxn ang="0">
                <a:pos x="195" y="11"/>
              </a:cxn>
              <a:cxn ang="0">
                <a:pos x="192" y="3"/>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grpSp>
        <p:nvGrpSpPr>
          <p:cNvPr id="3" name="Group 214"/>
          <p:cNvGrpSpPr>
            <a:grpSpLocks noChangeAspect="1"/>
          </p:cNvGrpSpPr>
          <p:nvPr userDrawn="1"/>
        </p:nvGrpSpPr>
        <p:grpSpPr bwMode="auto">
          <a:xfrm>
            <a:off x="2877725" y="3225624"/>
            <a:ext cx="292787" cy="415283"/>
            <a:chOff x="1257" y="2375"/>
            <a:chExt cx="320" cy="454"/>
          </a:xfrm>
          <a:solidFill>
            <a:schemeClr val="bg1"/>
          </a:solidFill>
        </p:grpSpPr>
        <p:sp>
          <p:nvSpPr>
            <p:cNvPr id="35" name="Freeform 215"/>
            <p:cNvSpPr>
              <a:spLocks/>
            </p:cNvSpPr>
            <p:nvPr/>
          </p:nvSpPr>
          <p:spPr bwMode="auto">
            <a:xfrm>
              <a:off x="1257" y="2375"/>
              <a:ext cx="320" cy="454"/>
            </a:xfrm>
            <a:custGeom>
              <a:avLst/>
              <a:gdLst/>
              <a:ahLst/>
              <a:cxnLst>
                <a:cxn ang="0">
                  <a:pos x="55" y="0"/>
                </a:cxn>
                <a:cxn ang="0">
                  <a:pos x="0" y="240"/>
                </a:cxn>
                <a:cxn ang="0">
                  <a:pos x="40" y="240"/>
                </a:cxn>
                <a:cxn ang="0">
                  <a:pos x="55" y="38"/>
                </a:cxn>
                <a:cxn ang="0">
                  <a:pos x="412" y="54"/>
                </a:cxn>
                <a:cxn ang="0">
                  <a:pos x="396" y="601"/>
                </a:cxn>
                <a:cxn ang="0">
                  <a:pos x="281" y="581"/>
                </a:cxn>
                <a:cxn ang="0">
                  <a:pos x="169" y="581"/>
                </a:cxn>
                <a:cxn ang="0">
                  <a:pos x="54" y="601"/>
                </a:cxn>
                <a:cxn ang="0">
                  <a:pos x="39" y="337"/>
                </a:cxn>
                <a:cxn ang="0">
                  <a:pos x="98" y="277"/>
                </a:cxn>
                <a:cxn ang="0">
                  <a:pos x="346" y="105"/>
                </a:cxn>
                <a:cxn ang="0">
                  <a:pos x="99" y="475"/>
                </a:cxn>
                <a:cxn ang="0">
                  <a:pos x="80" y="334"/>
                </a:cxn>
                <a:cxn ang="0">
                  <a:pos x="61" y="494"/>
                </a:cxn>
                <a:cxn ang="0">
                  <a:pos x="80" y="513"/>
                </a:cxn>
                <a:cxn ang="0">
                  <a:pos x="385" y="494"/>
                </a:cxn>
                <a:cxn ang="0">
                  <a:pos x="366" y="66"/>
                </a:cxn>
                <a:cxn ang="0">
                  <a:pos x="60" y="86"/>
                </a:cxn>
                <a:cxn ang="0">
                  <a:pos x="60" y="268"/>
                </a:cxn>
                <a:cxn ang="0">
                  <a:pos x="0" y="330"/>
                </a:cxn>
                <a:cxn ang="0">
                  <a:pos x="0" y="586"/>
                </a:cxn>
                <a:cxn ang="0">
                  <a:pos x="193" y="640"/>
                </a:cxn>
                <a:cxn ang="0">
                  <a:pos x="198" y="640"/>
                </a:cxn>
                <a:cxn ang="0">
                  <a:pos x="216" y="603"/>
                </a:cxn>
                <a:cxn ang="0">
                  <a:pos x="210" y="588"/>
                </a:cxn>
                <a:cxn ang="0">
                  <a:pos x="225" y="563"/>
                </a:cxn>
                <a:cxn ang="0">
                  <a:pos x="241" y="588"/>
                </a:cxn>
                <a:cxn ang="0">
                  <a:pos x="237" y="602"/>
                </a:cxn>
                <a:cxn ang="0">
                  <a:pos x="254" y="639"/>
                </a:cxn>
                <a:cxn ang="0">
                  <a:pos x="259" y="640"/>
                </a:cxn>
                <a:cxn ang="0">
                  <a:pos x="450" y="585"/>
                </a:cxn>
                <a:cxn ang="0">
                  <a:pos x="396" y="0"/>
                </a:cxn>
              </a:cxnLst>
              <a:rect l="0" t="0" r="r" b="b"/>
              <a:pathLst>
                <a:path w="450" h="640">
                  <a:moveTo>
                    <a:pt x="396" y="0"/>
                  </a:moveTo>
                  <a:cubicBezTo>
                    <a:pt x="55" y="0"/>
                    <a:pt x="55" y="0"/>
                    <a:pt x="55" y="0"/>
                  </a:cubicBezTo>
                  <a:cubicBezTo>
                    <a:pt x="25" y="0"/>
                    <a:pt x="1" y="24"/>
                    <a:pt x="0" y="54"/>
                  </a:cubicBezTo>
                  <a:cubicBezTo>
                    <a:pt x="0" y="240"/>
                    <a:pt x="0" y="240"/>
                    <a:pt x="0" y="240"/>
                  </a:cubicBezTo>
                  <a:cubicBezTo>
                    <a:pt x="0" y="250"/>
                    <a:pt x="9" y="259"/>
                    <a:pt x="20" y="259"/>
                  </a:cubicBezTo>
                  <a:cubicBezTo>
                    <a:pt x="30" y="259"/>
                    <a:pt x="40" y="250"/>
                    <a:pt x="40" y="240"/>
                  </a:cubicBezTo>
                  <a:cubicBezTo>
                    <a:pt x="40" y="54"/>
                    <a:pt x="40" y="54"/>
                    <a:pt x="40" y="54"/>
                  </a:cubicBezTo>
                  <a:cubicBezTo>
                    <a:pt x="40" y="45"/>
                    <a:pt x="46" y="38"/>
                    <a:pt x="55" y="38"/>
                  </a:cubicBezTo>
                  <a:cubicBezTo>
                    <a:pt x="396" y="38"/>
                    <a:pt x="396" y="38"/>
                    <a:pt x="396" y="38"/>
                  </a:cubicBezTo>
                  <a:cubicBezTo>
                    <a:pt x="405" y="38"/>
                    <a:pt x="412" y="45"/>
                    <a:pt x="412" y="54"/>
                  </a:cubicBezTo>
                  <a:cubicBezTo>
                    <a:pt x="412" y="585"/>
                    <a:pt x="412" y="585"/>
                    <a:pt x="412" y="585"/>
                  </a:cubicBezTo>
                  <a:cubicBezTo>
                    <a:pt x="412" y="593"/>
                    <a:pt x="405" y="601"/>
                    <a:pt x="396" y="601"/>
                  </a:cubicBezTo>
                  <a:cubicBezTo>
                    <a:pt x="278" y="601"/>
                    <a:pt x="278" y="601"/>
                    <a:pt x="278" y="601"/>
                  </a:cubicBezTo>
                  <a:cubicBezTo>
                    <a:pt x="280" y="594"/>
                    <a:pt x="281" y="588"/>
                    <a:pt x="281" y="581"/>
                  </a:cubicBezTo>
                  <a:cubicBezTo>
                    <a:pt x="281" y="550"/>
                    <a:pt x="256" y="525"/>
                    <a:pt x="225" y="525"/>
                  </a:cubicBezTo>
                  <a:cubicBezTo>
                    <a:pt x="195" y="525"/>
                    <a:pt x="169" y="550"/>
                    <a:pt x="169" y="581"/>
                  </a:cubicBezTo>
                  <a:cubicBezTo>
                    <a:pt x="169" y="588"/>
                    <a:pt x="171" y="595"/>
                    <a:pt x="173" y="601"/>
                  </a:cubicBezTo>
                  <a:cubicBezTo>
                    <a:pt x="54" y="601"/>
                    <a:pt x="54" y="601"/>
                    <a:pt x="54" y="601"/>
                  </a:cubicBezTo>
                  <a:cubicBezTo>
                    <a:pt x="46" y="601"/>
                    <a:pt x="39" y="594"/>
                    <a:pt x="39" y="586"/>
                  </a:cubicBezTo>
                  <a:cubicBezTo>
                    <a:pt x="39" y="337"/>
                    <a:pt x="39" y="337"/>
                    <a:pt x="39" y="337"/>
                  </a:cubicBezTo>
                  <a:cubicBezTo>
                    <a:pt x="92" y="292"/>
                    <a:pt x="92" y="292"/>
                    <a:pt x="92" y="292"/>
                  </a:cubicBezTo>
                  <a:cubicBezTo>
                    <a:pt x="96" y="289"/>
                    <a:pt x="98" y="283"/>
                    <a:pt x="98" y="277"/>
                  </a:cubicBezTo>
                  <a:cubicBezTo>
                    <a:pt x="98" y="105"/>
                    <a:pt x="98" y="105"/>
                    <a:pt x="98" y="105"/>
                  </a:cubicBezTo>
                  <a:cubicBezTo>
                    <a:pt x="346" y="105"/>
                    <a:pt x="346" y="105"/>
                    <a:pt x="346" y="105"/>
                  </a:cubicBezTo>
                  <a:cubicBezTo>
                    <a:pt x="346" y="475"/>
                    <a:pt x="346" y="475"/>
                    <a:pt x="346" y="475"/>
                  </a:cubicBezTo>
                  <a:cubicBezTo>
                    <a:pt x="99" y="475"/>
                    <a:pt x="99" y="475"/>
                    <a:pt x="99" y="475"/>
                  </a:cubicBezTo>
                  <a:cubicBezTo>
                    <a:pt x="100" y="353"/>
                    <a:pt x="100" y="353"/>
                    <a:pt x="100" y="353"/>
                  </a:cubicBezTo>
                  <a:cubicBezTo>
                    <a:pt x="100" y="343"/>
                    <a:pt x="91" y="334"/>
                    <a:pt x="80" y="334"/>
                  </a:cubicBezTo>
                  <a:cubicBezTo>
                    <a:pt x="70" y="334"/>
                    <a:pt x="61" y="343"/>
                    <a:pt x="61" y="353"/>
                  </a:cubicBezTo>
                  <a:cubicBezTo>
                    <a:pt x="61" y="494"/>
                    <a:pt x="61" y="494"/>
                    <a:pt x="61" y="494"/>
                  </a:cubicBezTo>
                  <a:cubicBezTo>
                    <a:pt x="61" y="499"/>
                    <a:pt x="63" y="504"/>
                    <a:pt x="67" y="508"/>
                  </a:cubicBezTo>
                  <a:cubicBezTo>
                    <a:pt x="70" y="511"/>
                    <a:pt x="75" y="513"/>
                    <a:pt x="80" y="513"/>
                  </a:cubicBezTo>
                  <a:cubicBezTo>
                    <a:pt x="366" y="513"/>
                    <a:pt x="366" y="513"/>
                    <a:pt x="366" y="513"/>
                  </a:cubicBezTo>
                  <a:cubicBezTo>
                    <a:pt x="377" y="513"/>
                    <a:pt x="385" y="505"/>
                    <a:pt x="385" y="494"/>
                  </a:cubicBezTo>
                  <a:cubicBezTo>
                    <a:pt x="385" y="86"/>
                    <a:pt x="385" y="86"/>
                    <a:pt x="385" y="86"/>
                  </a:cubicBezTo>
                  <a:cubicBezTo>
                    <a:pt x="385" y="75"/>
                    <a:pt x="377" y="66"/>
                    <a:pt x="366" y="66"/>
                  </a:cubicBezTo>
                  <a:cubicBezTo>
                    <a:pt x="79" y="66"/>
                    <a:pt x="79" y="66"/>
                    <a:pt x="79" y="66"/>
                  </a:cubicBezTo>
                  <a:cubicBezTo>
                    <a:pt x="68" y="66"/>
                    <a:pt x="60" y="75"/>
                    <a:pt x="60" y="86"/>
                  </a:cubicBezTo>
                  <a:cubicBezTo>
                    <a:pt x="60" y="86"/>
                    <a:pt x="60" y="87"/>
                    <a:pt x="60" y="87"/>
                  </a:cubicBezTo>
                  <a:cubicBezTo>
                    <a:pt x="60" y="268"/>
                    <a:pt x="60" y="268"/>
                    <a:pt x="60" y="268"/>
                  </a:cubicBezTo>
                  <a:cubicBezTo>
                    <a:pt x="7" y="313"/>
                    <a:pt x="7" y="313"/>
                    <a:pt x="7" y="313"/>
                  </a:cubicBezTo>
                  <a:cubicBezTo>
                    <a:pt x="2" y="317"/>
                    <a:pt x="0" y="324"/>
                    <a:pt x="0" y="330"/>
                  </a:cubicBezTo>
                  <a:cubicBezTo>
                    <a:pt x="0" y="331"/>
                    <a:pt x="0" y="331"/>
                    <a:pt x="0" y="332"/>
                  </a:cubicBezTo>
                  <a:cubicBezTo>
                    <a:pt x="0" y="586"/>
                    <a:pt x="0" y="586"/>
                    <a:pt x="0" y="586"/>
                  </a:cubicBezTo>
                  <a:cubicBezTo>
                    <a:pt x="0" y="615"/>
                    <a:pt x="25" y="640"/>
                    <a:pt x="54" y="640"/>
                  </a:cubicBezTo>
                  <a:cubicBezTo>
                    <a:pt x="193" y="640"/>
                    <a:pt x="193" y="640"/>
                    <a:pt x="193" y="640"/>
                  </a:cubicBezTo>
                  <a:cubicBezTo>
                    <a:pt x="194" y="640"/>
                    <a:pt x="194" y="640"/>
                    <a:pt x="195" y="640"/>
                  </a:cubicBezTo>
                  <a:cubicBezTo>
                    <a:pt x="198" y="640"/>
                    <a:pt x="198" y="640"/>
                    <a:pt x="198" y="640"/>
                  </a:cubicBezTo>
                  <a:cubicBezTo>
                    <a:pt x="208" y="639"/>
                    <a:pt x="216" y="630"/>
                    <a:pt x="216" y="620"/>
                  </a:cubicBezTo>
                  <a:cubicBezTo>
                    <a:pt x="216" y="603"/>
                    <a:pt x="216" y="603"/>
                    <a:pt x="216" y="603"/>
                  </a:cubicBezTo>
                  <a:cubicBezTo>
                    <a:pt x="216" y="598"/>
                    <a:pt x="215" y="596"/>
                    <a:pt x="213" y="593"/>
                  </a:cubicBezTo>
                  <a:cubicBezTo>
                    <a:pt x="210" y="588"/>
                    <a:pt x="210" y="588"/>
                    <a:pt x="210" y="588"/>
                  </a:cubicBezTo>
                  <a:cubicBezTo>
                    <a:pt x="209" y="586"/>
                    <a:pt x="208" y="583"/>
                    <a:pt x="208" y="581"/>
                  </a:cubicBezTo>
                  <a:cubicBezTo>
                    <a:pt x="208" y="569"/>
                    <a:pt x="216" y="563"/>
                    <a:pt x="225" y="563"/>
                  </a:cubicBezTo>
                  <a:cubicBezTo>
                    <a:pt x="236" y="563"/>
                    <a:pt x="243" y="570"/>
                    <a:pt x="243" y="581"/>
                  </a:cubicBezTo>
                  <a:cubicBezTo>
                    <a:pt x="243" y="583"/>
                    <a:pt x="242" y="586"/>
                    <a:pt x="241" y="588"/>
                  </a:cubicBezTo>
                  <a:cubicBezTo>
                    <a:pt x="239" y="593"/>
                    <a:pt x="239" y="593"/>
                    <a:pt x="239" y="593"/>
                  </a:cubicBezTo>
                  <a:cubicBezTo>
                    <a:pt x="237" y="595"/>
                    <a:pt x="237" y="599"/>
                    <a:pt x="237" y="602"/>
                  </a:cubicBezTo>
                  <a:cubicBezTo>
                    <a:pt x="237" y="619"/>
                    <a:pt x="237" y="619"/>
                    <a:pt x="237" y="619"/>
                  </a:cubicBezTo>
                  <a:cubicBezTo>
                    <a:pt x="237" y="630"/>
                    <a:pt x="244" y="638"/>
                    <a:pt x="254" y="639"/>
                  </a:cubicBezTo>
                  <a:cubicBezTo>
                    <a:pt x="258" y="639"/>
                    <a:pt x="258" y="639"/>
                    <a:pt x="258" y="639"/>
                  </a:cubicBezTo>
                  <a:cubicBezTo>
                    <a:pt x="258" y="639"/>
                    <a:pt x="259" y="640"/>
                    <a:pt x="259" y="640"/>
                  </a:cubicBezTo>
                  <a:cubicBezTo>
                    <a:pt x="396" y="640"/>
                    <a:pt x="396" y="640"/>
                    <a:pt x="396" y="640"/>
                  </a:cubicBezTo>
                  <a:cubicBezTo>
                    <a:pt x="426" y="640"/>
                    <a:pt x="450" y="615"/>
                    <a:pt x="450" y="585"/>
                  </a:cubicBezTo>
                  <a:cubicBezTo>
                    <a:pt x="450" y="54"/>
                    <a:pt x="450" y="54"/>
                    <a:pt x="450" y="54"/>
                  </a:cubicBezTo>
                  <a:cubicBezTo>
                    <a:pt x="450" y="24"/>
                    <a:pt x="426" y="0"/>
                    <a:pt x="39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36" name="Line 216"/>
            <p:cNvSpPr>
              <a:spLocks noChangeShapeType="1"/>
            </p:cNvSpPr>
            <p:nvPr/>
          </p:nvSpPr>
          <p:spPr bwMode="auto">
            <a:xfrm>
              <a:off x="1382" y="2797"/>
              <a:ext cx="1" cy="1"/>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37" name="Line 217"/>
            <p:cNvSpPr>
              <a:spLocks noChangeShapeType="1"/>
            </p:cNvSpPr>
            <p:nvPr/>
          </p:nvSpPr>
          <p:spPr bwMode="auto">
            <a:xfrm>
              <a:off x="1382" y="2797"/>
              <a:ext cx="1" cy="1"/>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38" name="Freeform 259"/>
          <p:cNvSpPr>
            <a:spLocks noEditPoints="1"/>
          </p:cNvSpPr>
          <p:nvPr userDrawn="1"/>
        </p:nvSpPr>
        <p:spPr bwMode="auto">
          <a:xfrm>
            <a:off x="2826418" y="908158"/>
            <a:ext cx="395390" cy="316706"/>
          </a:xfrm>
          <a:custGeom>
            <a:avLst/>
            <a:gdLst/>
            <a:ahLst/>
            <a:cxnLst>
              <a:cxn ang="0">
                <a:pos x="205" y="4"/>
              </a:cxn>
              <a:cxn ang="0">
                <a:pos x="61" y="129"/>
              </a:cxn>
              <a:cxn ang="0">
                <a:pos x="60" y="148"/>
              </a:cxn>
              <a:cxn ang="0">
                <a:pos x="79" y="149"/>
              </a:cxn>
              <a:cxn ang="0">
                <a:pos x="218" y="28"/>
              </a:cxn>
              <a:cxn ang="0">
                <a:pos x="413" y="62"/>
              </a:cxn>
              <a:cxn ang="0">
                <a:pos x="400" y="113"/>
              </a:cxn>
              <a:cxn ang="0">
                <a:pos x="402" y="131"/>
              </a:cxn>
              <a:cxn ang="0">
                <a:pos x="430" y="174"/>
              </a:cxn>
              <a:cxn ang="0">
                <a:pos x="261" y="344"/>
              </a:cxn>
              <a:cxn ang="0">
                <a:pos x="71" y="290"/>
              </a:cxn>
              <a:cxn ang="0">
                <a:pos x="32" y="243"/>
              </a:cxn>
              <a:cxn ang="0">
                <a:pos x="31" y="234"/>
              </a:cxn>
              <a:cxn ang="0">
                <a:pos x="58" y="197"/>
              </a:cxn>
              <a:cxn ang="0">
                <a:pos x="241" y="247"/>
              </a:cxn>
              <a:cxn ang="0">
                <a:pos x="253" y="243"/>
              </a:cxn>
              <a:cxn ang="0">
                <a:pos x="376" y="131"/>
              </a:cxn>
              <a:cxn ang="0">
                <a:pos x="385" y="118"/>
              </a:cxn>
              <a:cxn ang="0">
                <a:pos x="372" y="105"/>
              </a:cxn>
              <a:cxn ang="0">
                <a:pos x="295" y="166"/>
              </a:cxn>
              <a:cxn ang="0">
                <a:pos x="240" y="219"/>
              </a:cxn>
              <a:cxn ang="0">
                <a:pos x="60" y="170"/>
              </a:cxn>
              <a:cxn ang="0">
                <a:pos x="51" y="171"/>
              </a:cxn>
              <a:cxn ang="0">
                <a:pos x="6" y="248"/>
              </a:cxn>
              <a:cxn ang="0">
                <a:pos x="69" y="317"/>
              </a:cxn>
              <a:cxn ang="0">
                <a:pos x="261" y="372"/>
              </a:cxn>
              <a:cxn ang="0">
                <a:pos x="274" y="368"/>
              </a:cxn>
              <a:cxn ang="0">
                <a:pos x="462" y="181"/>
              </a:cxn>
              <a:cxn ang="0">
                <a:pos x="466" y="169"/>
              </a:cxn>
              <a:cxn ang="0">
                <a:pos x="457" y="159"/>
              </a:cxn>
              <a:cxn ang="0">
                <a:pos x="428" y="126"/>
              </a:cxn>
              <a:cxn ang="0">
                <a:pos x="446" y="62"/>
              </a:cxn>
              <a:cxn ang="0">
                <a:pos x="449" y="49"/>
              </a:cxn>
              <a:cxn ang="0">
                <a:pos x="439" y="40"/>
              </a:cxn>
              <a:cxn ang="0">
                <a:pos x="216" y="0"/>
              </a:cxn>
              <a:cxn ang="0">
                <a:pos x="205" y="4"/>
              </a:cxn>
              <a:cxn ang="0">
                <a:pos x="374" y="131"/>
              </a:cxn>
              <a:cxn ang="0">
                <a:pos x="372" y="131"/>
              </a:cxn>
              <a:cxn ang="0">
                <a:pos x="374" y="131"/>
              </a:cxn>
            </a:cxnLst>
            <a:rect l="0" t="0" r="r" b="b"/>
            <a:pathLst>
              <a:path w="467" h="373">
                <a:moveTo>
                  <a:pt x="205" y="4"/>
                </a:moveTo>
                <a:cubicBezTo>
                  <a:pt x="61" y="129"/>
                  <a:pt x="61" y="129"/>
                  <a:pt x="61" y="129"/>
                </a:cubicBezTo>
                <a:cubicBezTo>
                  <a:pt x="56" y="134"/>
                  <a:pt x="55" y="142"/>
                  <a:pt x="60" y="148"/>
                </a:cubicBezTo>
                <a:cubicBezTo>
                  <a:pt x="65" y="153"/>
                  <a:pt x="73" y="154"/>
                  <a:pt x="79" y="149"/>
                </a:cubicBezTo>
                <a:cubicBezTo>
                  <a:pt x="79" y="149"/>
                  <a:pt x="209" y="36"/>
                  <a:pt x="218" y="28"/>
                </a:cubicBezTo>
                <a:cubicBezTo>
                  <a:pt x="229" y="30"/>
                  <a:pt x="380" y="57"/>
                  <a:pt x="413" y="62"/>
                </a:cubicBezTo>
                <a:cubicBezTo>
                  <a:pt x="405" y="78"/>
                  <a:pt x="400" y="96"/>
                  <a:pt x="400" y="113"/>
                </a:cubicBezTo>
                <a:cubicBezTo>
                  <a:pt x="400" y="119"/>
                  <a:pt x="401" y="125"/>
                  <a:pt x="402" y="131"/>
                </a:cubicBezTo>
                <a:cubicBezTo>
                  <a:pt x="406" y="149"/>
                  <a:pt x="416" y="164"/>
                  <a:pt x="430" y="174"/>
                </a:cubicBezTo>
                <a:cubicBezTo>
                  <a:pt x="386" y="218"/>
                  <a:pt x="287" y="318"/>
                  <a:pt x="261" y="344"/>
                </a:cubicBezTo>
                <a:cubicBezTo>
                  <a:pt x="229" y="333"/>
                  <a:pt x="109" y="293"/>
                  <a:pt x="71" y="290"/>
                </a:cubicBezTo>
                <a:cubicBezTo>
                  <a:pt x="59" y="289"/>
                  <a:pt x="37" y="268"/>
                  <a:pt x="32" y="243"/>
                </a:cubicBezTo>
                <a:cubicBezTo>
                  <a:pt x="31" y="240"/>
                  <a:pt x="31" y="237"/>
                  <a:pt x="31" y="234"/>
                </a:cubicBezTo>
                <a:cubicBezTo>
                  <a:pt x="31" y="219"/>
                  <a:pt x="40" y="206"/>
                  <a:pt x="58" y="197"/>
                </a:cubicBezTo>
                <a:cubicBezTo>
                  <a:pt x="67" y="200"/>
                  <a:pt x="241" y="247"/>
                  <a:pt x="241" y="247"/>
                </a:cubicBezTo>
                <a:cubicBezTo>
                  <a:pt x="245" y="248"/>
                  <a:pt x="250" y="247"/>
                  <a:pt x="253" y="243"/>
                </a:cubicBezTo>
                <a:cubicBezTo>
                  <a:pt x="305" y="192"/>
                  <a:pt x="365" y="137"/>
                  <a:pt x="376" y="131"/>
                </a:cubicBezTo>
                <a:cubicBezTo>
                  <a:pt x="381" y="129"/>
                  <a:pt x="385" y="124"/>
                  <a:pt x="385" y="118"/>
                </a:cubicBezTo>
                <a:cubicBezTo>
                  <a:pt x="385" y="111"/>
                  <a:pt x="379" y="105"/>
                  <a:pt x="372" y="105"/>
                </a:cubicBezTo>
                <a:cubicBezTo>
                  <a:pt x="365" y="105"/>
                  <a:pt x="361" y="105"/>
                  <a:pt x="295" y="166"/>
                </a:cubicBezTo>
                <a:cubicBezTo>
                  <a:pt x="273" y="188"/>
                  <a:pt x="250" y="209"/>
                  <a:pt x="240" y="219"/>
                </a:cubicBezTo>
                <a:cubicBezTo>
                  <a:pt x="227" y="215"/>
                  <a:pt x="60" y="170"/>
                  <a:pt x="60" y="170"/>
                </a:cubicBezTo>
                <a:cubicBezTo>
                  <a:pt x="57" y="169"/>
                  <a:pt x="54" y="169"/>
                  <a:pt x="51" y="171"/>
                </a:cubicBezTo>
                <a:cubicBezTo>
                  <a:pt x="16" y="186"/>
                  <a:pt x="0" y="215"/>
                  <a:pt x="6" y="248"/>
                </a:cubicBezTo>
                <a:cubicBezTo>
                  <a:pt x="12" y="282"/>
                  <a:pt x="42" y="315"/>
                  <a:pt x="69" y="317"/>
                </a:cubicBezTo>
                <a:cubicBezTo>
                  <a:pt x="102" y="319"/>
                  <a:pt x="218" y="357"/>
                  <a:pt x="261" y="372"/>
                </a:cubicBezTo>
                <a:cubicBezTo>
                  <a:pt x="265" y="373"/>
                  <a:pt x="271" y="372"/>
                  <a:pt x="274" y="368"/>
                </a:cubicBezTo>
                <a:cubicBezTo>
                  <a:pt x="276" y="367"/>
                  <a:pt x="425" y="215"/>
                  <a:pt x="462" y="181"/>
                </a:cubicBezTo>
                <a:cubicBezTo>
                  <a:pt x="465" y="178"/>
                  <a:pt x="467" y="173"/>
                  <a:pt x="466" y="169"/>
                </a:cubicBezTo>
                <a:cubicBezTo>
                  <a:pt x="465" y="164"/>
                  <a:pt x="462" y="160"/>
                  <a:pt x="457" y="159"/>
                </a:cubicBezTo>
                <a:cubicBezTo>
                  <a:pt x="441" y="153"/>
                  <a:pt x="431" y="142"/>
                  <a:pt x="428" y="126"/>
                </a:cubicBezTo>
                <a:cubicBezTo>
                  <a:pt x="423" y="102"/>
                  <a:pt x="433" y="75"/>
                  <a:pt x="446" y="62"/>
                </a:cubicBezTo>
                <a:cubicBezTo>
                  <a:pt x="449" y="59"/>
                  <a:pt x="451" y="54"/>
                  <a:pt x="449" y="49"/>
                </a:cubicBezTo>
                <a:cubicBezTo>
                  <a:pt x="448" y="44"/>
                  <a:pt x="444" y="41"/>
                  <a:pt x="439" y="40"/>
                </a:cubicBezTo>
                <a:cubicBezTo>
                  <a:pt x="216" y="0"/>
                  <a:pt x="216" y="0"/>
                  <a:pt x="216" y="0"/>
                </a:cubicBezTo>
                <a:cubicBezTo>
                  <a:pt x="212" y="0"/>
                  <a:pt x="208" y="1"/>
                  <a:pt x="205" y="4"/>
                </a:cubicBezTo>
                <a:close/>
                <a:moveTo>
                  <a:pt x="374" y="131"/>
                </a:moveTo>
                <a:cubicBezTo>
                  <a:pt x="373" y="131"/>
                  <a:pt x="372" y="131"/>
                  <a:pt x="372" y="131"/>
                </a:cubicBezTo>
                <a:cubicBezTo>
                  <a:pt x="372" y="131"/>
                  <a:pt x="373" y="131"/>
                  <a:pt x="374" y="131"/>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9" name="Freeform 292"/>
          <p:cNvSpPr>
            <a:spLocks/>
          </p:cNvSpPr>
          <p:nvPr userDrawn="1"/>
        </p:nvSpPr>
        <p:spPr bwMode="auto">
          <a:xfrm>
            <a:off x="2829400" y="2247385"/>
            <a:ext cx="389435" cy="377429"/>
          </a:xfrm>
          <a:custGeom>
            <a:avLst/>
            <a:gdLst/>
            <a:ahLst/>
            <a:cxnLst>
              <a:cxn ang="0">
                <a:pos x="129" y="447"/>
              </a:cxn>
              <a:cxn ang="0">
                <a:pos x="0" y="315"/>
              </a:cxn>
              <a:cxn ang="0">
                <a:pos x="41" y="108"/>
              </a:cxn>
              <a:cxn ang="0">
                <a:pos x="51" y="75"/>
              </a:cxn>
              <a:cxn ang="0">
                <a:pos x="60" y="34"/>
              </a:cxn>
              <a:cxn ang="0">
                <a:pos x="125" y="34"/>
              </a:cxn>
              <a:cxn ang="0">
                <a:pos x="130" y="68"/>
              </a:cxn>
              <a:cxn ang="0">
                <a:pos x="163" y="0"/>
              </a:cxn>
              <a:cxn ang="0">
                <a:pos x="195" y="70"/>
              </a:cxn>
              <a:cxn ang="0">
                <a:pos x="215" y="104"/>
              </a:cxn>
              <a:cxn ang="0">
                <a:pos x="152" y="182"/>
              </a:cxn>
              <a:cxn ang="0">
                <a:pos x="148" y="156"/>
              </a:cxn>
              <a:cxn ang="0">
                <a:pos x="188" y="103"/>
              </a:cxn>
              <a:cxn ang="0">
                <a:pos x="184" y="95"/>
              </a:cxn>
              <a:cxn ang="0">
                <a:pos x="182" y="95"/>
              </a:cxn>
              <a:cxn ang="0">
                <a:pos x="168" y="34"/>
              </a:cxn>
              <a:cxn ang="0">
                <a:pos x="157" y="34"/>
              </a:cxn>
              <a:cxn ang="0">
                <a:pos x="143" y="95"/>
              </a:cxn>
              <a:cxn ang="0">
                <a:pos x="99" y="81"/>
              </a:cxn>
              <a:cxn ang="0">
                <a:pos x="93" y="27"/>
              </a:cxn>
              <a:cxn ang="0">
                <a:pos x="87" y="81"/>
              </a:cxn>
              <a:cxn ang="0">
                <a:pos x="72" y="95"/>
              </a:cxn>
              <a:cxn ang="0">
                <a:pos x="67" y="103"/>
              </a:cxn>
              <a:cxn ang="0">
                <a:pos x="108" y="156"/>
              </a:cxn>
              <a:cxn ang="0">
                <a:pos x="113" y="181"/>
              </a:cxn>
              <a:cxn ang="0">
                <a:pos x="129" y="420"/>
              </a:cxn>
              <a:cxn ang="0">
                <a:pos x="421" y="357"/>
              </a:cxn>
              <a:cxn ang="0">
                <a:pos x="320" y="307"/>
              </a:cxn>
              <a:cxn ang="0">
                <a:pos x="254" y="264"/>
              </a:cxn>
              <a:cxn ang="0">
                <a:pos x="227" y="231"/>
              </a:cxn>
              <a:cxn ang="0">
                <a:pos x="207" y="245"/>
              </a:cxn>
              <a:cxn ang="0">
                <a:pos x="196" y="264"/>
              </a:cxn>
              <a:cxn ang="0">
                <a:pos x="114" y="283"/>
              </a:cxn>
              <a:cxn ang="0">
                <a:pos x="79" y="323"/>
              </a:cxn>
              <a:cxn ang="0">
                <a:pos x="75" y="347"/>
              </a:cxn>
              <a:cxn ang="0">
                <a:pos x="215" y="377"/>
              </a:cxn>
              <a:cxn ang="0">
                <a:pos x="322" y="330"/>
              </a:cxn>
              <a:cxn ang="0">
                <a:pos x="322" y="357"/>
              </a:cxn>
              <a:cxn ang="0">
                <a:pos x="220" y="403"/>
              </a:cxn>
              <a:cxn ang="0">
                <a:pos x="48" y="318"/>
              </a:cxn>
              <a:cxn ang="0">
                <a:pos x="80" y="293"/>
              </a:cxn>
              <a:cxn ang="0">
                <a:pos x="120" y="238"/>
              </a:cxn>
              <a:cxn ang="0">
                <a:pos x="166" y="224"/>
              </a:cxn>
              <a:cxn ang="0">
                <a:pos x="178" y="204"/>
              </a:cxn>
              <a:cxn ang="0">
                <a:pos x="245" y="211"/>
              </a:cxn>
              <a:cxn ang="0">
                <a:pos x="293" y="238"/>
              </a:cxn>
              <a:cxn ang="0">
                <a:pos x="369" y="330"/>
              </a:cxn>
              <a:cxn ang="0">
                <a:pos x="458" y="337"/>
              </a:cxn>
              <a:cxn ang="0">
                <a:pos x="425" y="397"/>
              </a:cxn>
            </a:cxnLst>
            <a:rect l="0" t="0" r="r" b="b"/>
            <a:pathLst>
              <a:path w="460" h="447">
                <a:moveTo>
                  <a:pt x="371" y="447"/>
                </a:moveTo>
                <a:cubicBezTo>
                  <a:pt x="129" y="447"/>
                  <a:pt x="129" y="447"/>
                  <a:pt x="129" y="447"/>
                </a:cubicBezTo>
                <a:cubicBezTo>
                  <a:pt x="92" y="447"/>
                  <a:pt x="62" y="437"/>
                  <a:pt x="40" y="418"/>
                </a:cubicBezTo>
                <a:cubicBezTo>
                  <a:pt x="14" y="396"/>
                  <a:pt x="0" y="361"/>
                  <a:pt x="0" y="315"/>
                </a:cubicBezTo>
                <a:cubicBezTo>
                  <a:pt x="0" y="249"/>
                  <a:pt x="48" y="199"/>
                  <a:pt x="77" y="175"/>
                </a:cubicBezTo>
                <a:cubicBezTo>
                  <a:pt x="42" y="159"/>
                  <a:pt x="41" y="129"/>
                  <a:pt x="41" y="108"/>
                </a:cubicBezTo>
                <a:cubicBezTo>
                  <a:pt x="41" y="107"/>
                  <a:pt x="41" y="105"/>
                  <a:pt x="41" y="104"/>
                </a:cubicBezTo>
                <a:cubicBezTo>
                  <a:pt x="40" y="88"/>
                  <a:pt x="46" y="80"/>
                  <a:pt x="51" y="75"/>
                </a:cubicBezTo>
                <a:cubicBezTo>
                  <a:pt x="54" y="73"/>
                  <a:pt x="57" y="71"/>
                  <a:pt x="60" y="70"/>
                </a:cubicBezTo>
                <a:cubicBezTo>
                  <a:pt x="60" y="34"/>
                  <a:pt x="60" y="34"/>
                  <a:pt x="60" y="34"/>
                </a:cubicBezTo>
                <a:cubicBezTo>
                  <a:pt x="60" y="15"/>
                  <a:pt x="75" y="0"/>
                  <a:pt x="93" y="0"/>
                </a:cubicBezTo>
                <a:cubicBezTo>
                  <a:pt x="111" y="0"/>
                  <a:pt x="125" y="15"/>
                  <a:pt x="125" y="34"/>
                </a:cubicBezTo>
                <a:cubicBezTo>
                  <a:pt x="125" y="68"/>
                  <a:pt x="125" y="68"/>
                  <a:pt x="125" y="68"/>
                </a:cubicBezTo>
                <a:cubicBezTo>
                  <a:pt x="130" y="68"/>
                  <a:pt x="130" y="68"/>
                  <a:pt x="130" y="68"/>
                </a:cubicBezTo>
                <a:cubicBezTo>
                  <a:pt x="130" y="34"/>
                  <a:pt x="130" y="34"/>
                  <a:pt x="130" y="34"/>
                </a:cubicBezTo>
                <a:cubicBezTo>
                  <a:pt x="130" y="15"/>
                  <a:pt x="145" y="0"/>
                  <a:pt x="163" y="0"/>
                </a:cubicBezTo>
                <a:cubicBezTo>
                  <a:pt x="180" y="0"/>
                  <a:pt x="195" y="15"/>
                  <a:pt x="195" y="34"/>
                </a:cubicBezTo>
                <a:cubicBezTo>
                  <a:pt x="195" y="70"/>
                  <a:pt x="195" y="70"/>
                  <a:pt x="195" y="70"/>
                </a:cubicBezTo>
                <a:cubicBezTo>
                  <a:pt x="198" y="71"/>
                  <a:pt x="201" y="73"/>
                  <a:pt x="204" y="75"/>
                </a:cubicBezTo>
                <a:cubicBezTo>
                  <a:pt x="209" y="80"/>
                  <a:pt x="215" y="88"/>
                  <a:pt x="215" y="104"/>
                </a:cubicBezTo>
                <a:cubicBezTo>
                  <a:pt x="215" y="105"/>
                  <a:pt x="215" y="107"/>
                  <a:pt x="215" y="108"/>
                </a:cubicBezTo>
                <a:cubicBezTo>
                  <a:pt x="214" y="133"/>
                  <a:pt x="214" y="171"/>
                  <a:pt x="152" y="182"/>
                </a:cubicBezTo>
                <a:cubicBezTo>
                  <a:pt x="145" y="184"/>
                  <a:pt x="138" y="179"/>
                  <a:pt x="137" y="172"/>
                </a:cubicBezTo>
                <a:cubicBezTo>
                  <a:pt x="135" y="164"/>
                  <a:pt x="140" y="158"/>
                  <a:pt x="148" y="156"/>
                </a:cubicBezTo>
                <a:cubicBezTo>
                  <a:pt x="187" y="149"/>
                  <a:pt x="188" y="132"/>
                  <a:pt x="188" y="108"/>
                </a:cubicBezTo>
                <a:cubicBezTo>
                  <a:pt x="188" y="106"/>
                  <a:pt x="188" y="105"/>
                  <a:pt x="188" y="103"/>
                </a:cubicBezTo>
                <a:cubicBezTo>
                  <a:pt x="188" y="99"/>
                  <a:pt x="187" y="96"/>
                  <a:pt x="187" y="95"/>
                </a:cubicBezTo>
                <a:cubicBezTo>
                  <a:pt x="186" y="95"/>
                  <a:pt x="184" y="95"/>
                  <a:pt x="184" y="95"/>
                </a:cubicBezTo>
                <a:cubicBezTo>
                  <a:pt x="183" y="95"/>
                  <a:pt x="183" y="95"/>
                  <a:pt x="182" y="95"/>
                </a:cubicBezTo>
                <a:cubicBezTo>
                  <a:pt x="182" y="95"/>
                  <a:pt x="182" y="95"/>
                  <a:pt x="182" y="95"/>
                </a:cubicBezTo>
                <a:cubicBezTo>
                  <a:pt x="174" y="95"/>
                  <a:pt x="168" y="89"/>
                  <a:pt x="168" y="81"/>
                </a:cubicBezTo>
                <a:cubicBezTo>
                  <a:pt x="168" y="34"/>
                  <a:pt x="168" y="34"/>
                  <a:pt x="168" y="34"/>
                </a:cubicBezTo>
                <a:cubicBezTo>
                  <a:pt x="168" y="30"/>
                  <a:pt x="166" y="27"/>
                  <a:pt x="163" y="27"/>
                </a:cubicBezTo>
                <a:cubicBezTo>
                  <a:pt x="159" y="27"/>
                  <a:pt x="157" y="30"/>
                  <a:pt x="157" y="34"/>
                </a:cubicBezTo>
                <a:cubicBezTo>
                  <a:pt x="157" y="81"/>
                  <a:pt x="157" y="81"/>
                  <a:pt x="157" y="81"/>
                </a:cubicBezTo>
                <a:cubicBezTo>
                  <a:pt x="157" y="89"/>
                  <a:pt x="151" y="95"/>
                  <a:pt x="143" y="95"/>
                </a:cubicBezTo>
                <a:cubicBezTo>
                  <a:pt x="112" y="95"/>
                  <a:pt x="112" y="95"/>
                  <a:pt x="112" y="95"/>
                </a:cubicBezTo>
                <a:cubicBezTo>
                  <a:pt x="105" y="95"/>
                  <a:pt x="99" y="89"/>
                  <a:pt x="99" y="81"/>
                </a:cubicBezTo>
                <a:cubicBezTo>
                  <a:pt x="99" y="34"/>
                  <a:pt x="99" y="34"/>
                  <a:pt x="99" y="34"/>
                </a:cubicBezTo>
                <a:cubicBezTo>
                  <a:pt x="99" y="30"/>
                  <a:pt x="96" y="27"/>
                  <a:pt x="93" y="27"/>
                </a:cubicBezTo>
                <a:cubicBezTo>
                  <a:pt x="90" y="27"/>
                  <a:pt x="87" y="30"/>
                  <a:pt x="87" y="34"/>
                </a:cubicBezTo>
                <a:cubicBezTo>
                  <a:pt x="87" y="81"/>
                  <a:pt x="87" y="81"/>
                  <a:pt x="87" y="81"/>
                </a:cubicBezTo>
                <a:cubicBezTo>
                  <a:pt x="87" y="85"/>
                  <a:pt x="86" y="89"/>
                  <a:pt x="83" y="92"/>
                </a:cubicBezTo>
                <a:cubicBezTo>
                  <a:pt x="79" y="94"/>
                  <a:pt x="76" y="95"/>
                  <a:pt x="72" y="95"/>
                </a:cubicBezTo>
                <a:cubicBezTo>
                  <a:pt x="71" y="95"/>
                  <a:pt x="70" y="95"/>
                  <a:pt x="69" y="95"/>
                </a:cubicBezTo>
                <a:cubicBezTo>
                  <a:pt x="68" y="96"/>
                  <a:pt x="67" y="99"/>
                  <a:pt x="67" y="103"/>
                </a:cubicBezTo>
                <a:cubicBezTo>
                  <a:pt x="67" y="105"/>
                  <a:pt x="67" y="106"/>
                  <a:pt x="67" y="108"/>
                </a:cubicBezTo>
                <a:cubicBezTo>
                  <a:pt x="68" y="132"/>
                  <a:pt x="68" y="149"/>
                  <a:pt x="108" y="156"/>
                </a:cubicBezTo>
                <a:cubicBezTo>
                  <a:pt x="113" y="157"/>
                  <a:pt x="118" y="161"/>
                  <a:pt x="119" y="167"/>
                </a:cubicBezTo>
                <a:cubicBezTo>
                  <a:pt x="120" y="172"/>
                  <a:pt x="117" y="178"/>
                  <a:pt x="113" y="181"/>
                </a:cubicBezTo>
                <a:cubicBezTo>
                  <a:pt x="112" y="181"/>
                  <a:pt x="27" y="237"/>
                  <a:pt x="27" y="315"/>
                </a:cubicBezTo>
                <a:cubicBezTo>
                  <a:pt x="27" y="385"/>
                  <a:pt x="61" y="420"/>
                  <a:pt x="129" y="420"/>
                </a:cubicBezTo>
                <a:cubicBezTo>
                  <a:pt x="369" y="420"/>
                  <a:pt x="369" y="420"/>
                  <a:pt x="369" y="420"/>
                </a:cubicBezTo>
                <a:cubicBezTo>
                  <a:pt x="377" y="415"/>
                  <a:pt x="400" y="387"/>
                  <a:pt x="421" y="357"/>
                </a:cubicBezTo>
                <a:cubicBezTo>
                  <a:pt x="365" y="357"/>
                  <a:pt x="365" y="357"/>
                  <a:pt x="365" y="357"/>
                </a:cubicBezTo>
                <a:cubicBezTo>
                  <a:pt x="355" y="357"/>
                  <a:pt x="348" y="349"/>
                  <a:pt x="320" y="307"/>
                </a:cubicBezTo>
                <a:cubicBezTo>
                  <a:pt x="310" y="292"/>
                  <a:pt x="296" y="271"/>
                  <a:pt x="290" y="264"/>
                </a:cubicBezTo>
                <a:cubicBezTo>
                  <a:pt x="254" y="264"/>
                  <a:pt x="254" y="264"/>
                  <a:pt x="254" y="264"/>
                </a:cubicBezTo>
                <a:cubicBezTo>
                  <a:pt x="250" y="264"/>
                  <a:pt x="245" y="262"/>
                  <a:pt x="243" y="258"/>
                </a:cubicBezTo>
                <a:cubicBezTo>
                  <a:pt x="227" y="231"/>
                  <a:pt x="227" y="231"/>
                  <a:pt x="227" y="231"/>
                </a:cubicBezTo>
                <a:cubicBezTo>
                  <a:pt x="200" y="231"/>
                  <a:pt x="200" y="231"/>
                  <a:pt x="200" y="231"/>
                </a:cubicBezTo>
                <a:cubicBezTo>
                  <a:pt x="207" y="245"/>
                  <a:pt x="207" y="245"/>
                  <a:pt x="207" y="245"/>
                </a:cubicBezTo>
                <a:cubicBezTo>
                  <a:pt x="210" y="249"/>
                  <a:pt x="209" y="254"/>
                  <a:pt x="207" y="258"/>
                </a:cubicBezTo>
                <a:cubicBezTo>
                  <a:pt x="205" y="262"/>
                  <a:pt x="200" y="264"/>
                  <a:pt x="196" y="264"/>
                </a:cubicBezTo>
                <a:cubicBezTo>
                  <a:pt x="123" y="264"/>
                  <a:pt x="123" y="264"/>
                  <a:pt x="123" y="264"/>
                </a:cubicBezTo>
                <a:cubicBezTo>
                  <a:pt x="120" y="268"/>
                  <a:pt x="116" y="277"/>
                  <a:pt x="114" y="283"/>
                </a:cubicBezTo>
                <a:cubicBezTo>
                  <a:pt x="109" y="296"/>
                  <a:pt x="104" y="309"/>
                  <a:pt x="96" y="315"/>
                </a:cubicBezTo>
                <a:cubicBezTo>
                  <a:pt x="90" y="319"/>
                  <a:pt x="84" y="321"/>
                  <a:pt x="79" y="323"/>
                </a:cubicBezTo>
                <a:cubicBezTo>
                  <a:pt x="74" y="325"/>
                  <a:pt x="74" y="325"/>
                  <a:pt x="73" y="327"/>
                </a:cubicBezTo>
                <a:cubicBezTo>
                  <a:pt x="72" y="329"/>
                  <a:pt x="72" y="338"/>
                  <a:pt x="75" y="347"/>
                </a:cubicBezTo>
                <a:cubicBezTo>
                  <a:pt x="78" y="358"/>
                  <a:pt x="85" y="366"/>
                  <a:pt x="96" y="371"/>
                </a:cubicBezTo>
                <a:cubicBezTo>
                  <a:pt x="124" y="385"/>
                  <a:pt x="193" y="381"/>
                  <a:pt x="215" y="377"/>
                </a:cubicBezTo>
                <a:cubicBezTo>
                  <a:pt x="234" y="373"/>
                  <a:pt x="244" y="365"/>
                  <a:pt x="256" y="356"/>
                </a:cubicBezTo>
                <a:cubicBezTo>
                  <a:pt x="271" y="344"/>
                  <a:pt x="288" y="330"/>
                  <a:pt x="322" y="330"/>
                </a:cubicBezTo>
                <a:cubicBezTo>
                  <a:pt x="330" y="330"/>
                  <a:pt x="336" y="336"/>
                  <a:pt x="336" y="344"/>
                </a:cubicBezTo>
                <a:cubicBezTo>
                  <a:pt x="336" y="351"/>
                  <a:pt x="330" y="357"/>
                  <a:pt x="322" y="357"/>
                </a:cubicBezTo>
                <a:cubicBezTo>
                  <a:pt x="297" y="357"/>
                  <a:pt x="286" y="366"/>
                  <a:pt x="272" y="377"/>
                </a:cubicBezTo>
                <a:cubicBezTo>
                  <a:pt x="260" y="387"/>
                  <a:pt x="245" y="398"/>
                  <a:pt x="220" y="403"/>
                </a:cubicBezTo>
                <a:cubicBezTo>
                  <a:pt x="206" y="406"/>
                  <a:pt x="123" y="415"/>
                  <a:pt x="84" y="395"/>
                </a:cubicBezTo>
                <a:cubicBezTo>
                  <a:pt x="42" y="374"/>
                  <a:pt x="44" y="329"/>
                  <a:pt x="48" y="318"/>
                </a:cubicBezTo>
                <a:cubicBezTo>
                  <a:pt x="53" y="304"/>
                  <a:pt x="64" y="300"/>
                  <a:pt x="70" y="298"/>
                </a:cubicBezTo>
                <a:cubicBezTo>
                  <a:pt x="74" y="297"/>
                  <a:pt x="77" y="295"/>
                  <a:pt x="80" y="293"/>
                </a:cubicBezTo>
                <a:cubicBezTo>
                  <a:pt x="82" y="291"/>
                  <a:pt x="86" y="280"/>
                  <a:pt x="89" y="274"/>
                </a:cubicBezTo>
                <a:cubicBezTo>
                  <a:pt x="96" y="256"/>
                  <a:pt x="103" y="238"/>
                  <a:pt x="120" y="238"/>
                </a:cubicBezTo>
                <a:cubicBezTo>
                  <a:pt x="173" y="238"/>
                  <a:pt x="173" y="238"/>
                  <a:pt x="173" y="238"/>
                </a:cubicBezTo>
                <a:cubicBezTo>
                  <a:pt x="166" y="224"/>
                  <a:pt x="166" y="224"/>
                  <a:pt x="166" y="224"/>
                </a:cubicBezTo>
                <a:cubicBezTo>
                  <a:pt x="164" y="220"/>
                  <a:pt x="164" y="215"/>
                  <a:pt x="166" y="211"/>
                </a:cubicBezTo>
                <a:cubicBezTo>
                  <a:pt x="169" y="207"/>
                  <a:pt x="173" y="204"/>
                  <a:pt x="178" y="204"/>
                </a:cubicBezTo>
                <a:cubicBezTo>
                  <a:pt x="234" y="204"/>
                  <a:pt x="234" y="204"/>
                  <a:pt x="234" y="204"/>
                </a:cubicBezTo>
                <a:cubicBezTo>
                  <a:pt x="239" y="204"/>
                  <a:pt x="243" y="207"/>
                  <a:pt x="245" y="211"/>
                </a:cubicBezTo>
                <a:cubicBezTo>
                  <a:pt x="262" y="238"/>
                  <a:pt x="262" y="238"/>
                  <a:pt x="262" y="238"/>
                </a:cubicBezTo>
                <a:cubicBezTo>
                  <a:pt x="293" y="238"/>
                  <a:pt x="293" y="238"/>
                  <a:pt x="293" y="238"/>
                </a:cubicBezTo>
                <a:cubicBezTo>
                  <a:pt x="305" y="238"/>
                  <a:pt x="313" y="248"/>
                  <a:pt x="342" y="292"/>
                </a:cubicBezTo>
                <a:cubicBezTo>
                  <a:pt x="351" y="305"/>
                  <a:pt x="364" y="324"/>
                  <a:pt x="369" y="330"/>
                </a:cubicBezTo>
                <a:cubicBezTo>
                  <a:pt x="446" y="330"/>
                  <a:pt x="446" y="330"/>
                  <a:pt x="446" y="330"/>
                </a:cubicBezTo>
                <a:cubicBezTo>
                  <a:pt x="451" y="330"/>
                  <a:pt x="456" y="333"/>
                  <a:pt x="458" y="337"/>
                </a:cubicBezTo>
                <a:cubicBezTo>
                  <a:pt x="460" y="342"/>
                  <a:pt x="460" y="347"/>
                  <a:pt x="457" y="351"/>
                </a:cubicBezTo>
                <a:cubicBezTo>
                  <a:pt x="457" y="352"/>
                  <a:pt x="442" y="374"/>
                  <a:pt x="425" y="397"/>
                </a:cubicBezTo>
                <a:cubicBezTo>
                  <a:pt x="390" y="443"/>
                  <a:pt x="379" y="447"/>
                  <a:pt x="371" y="447"/>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0" name="Freeform 325"/>
          <p:cNvSpPr>
            <a:spLocks/>
          </p:cNvSpPr>
          <p:nvPr userDrawn="1"/>
        </p:nvSpPr>
        <p:spPr bwMode="auto">
          <a:xfrm>
            <a:off x="2852620" y="1309022"/>
            <a:ext cx="342989" cy="388144"/>
          </a:xfrm>
          <a:custGeom>
            <a:avLst/>
            <a:gdLst/>
            <a:ahLst/>
            <a:cxnLst>
              <a:cxn ang="0">
                <a:pos x="392" y="0"/>
              </a:cxn>
              <a:cxn ang="0">
                <a:pos x="115" y="0"/>
              </a:cxn>
              <a:cxn ang="0">
                <a:pos x="102" y="13"/>
              </a:cxn>
              <a:cxn ang="0">
                <a:pos x="102" y="188"/>
              </a:cxn>
              <a:cxn ang="0">
                <a:pos x="115" y="201"/>
              </a:cxn>
              <a:cxn ang="0">
                <a:pos x="183" y="201"/>
              </a:cxn>
              <a:cxn ang="0">
                <a:pos x="164" y="222"/>
              </a:cxn>
              <a:cxn ang="0">
                <a:pos x="160" y="231"/>
              </a:cxn>
              <a:cxn ang="0">
                <a:pos x="164" y="241"/>
              </a:cxn>
              <a:cxn ang="0">
                <a:pos x="183" y="240"/>
              </a:cxn>
              <a:cxn ang="0">
                <a:pos x="224" y="197"/>
              </a:cxn>
              <a:cxn ang="0">
                <a:pos x="223" y="179"/>
              </a:cxn>
              <a:cxn ang="0">
                <a:pos x="183" y="139"/>
              </a:cxn>
              <a:cxn ang="0">
                <a:pos x="164" y="139"/>
              </a:cxn>
              <a:cxn ang="0">
                <a:pos x="160" y="148"/>
              </a:cxn>
              <a:cxn ang="0">
                <a:pos x="164" y="158"/>
              </a:cxn>
              <a:cxn ang="0">
                <a:pos x="181" y="175"/>
              </a:cxn>
              <a:cxn ang="0">
                <a:pos x="129" y="175"/>
              </a:cxn>
              <a:cxn ang="0">
                <a:pos x="129" y="27"/>
              </a:cxn>
              <a:cxn ang="0">
                <a:pos x="379" y="27"/>
              </a:cxn>
              <a:cxn ang="0">
                <a:pos x="379" y="432"/>
              </a:cxn>
              <a:cxn ang="0">
                <a:pos x="129" y="432"/>
              </a:cxn>
              <a:cxn ang="0">
                <a:pos x="129" y="269"/>
              </a:cxn>
              <a:cxn ang="0">
                <a:pos x="115" y="256"/>
              </a:cxn>
              <a:cxn ang="0">
                <a:pos x="46" y="256"/>
              </a:cxn>
              <a:cxn ang="0">
                <a:pos x="65" y="235"/>
              </a:cxn>
              <a:cxn ang="0">
                <a:pos x="69" y="226"/>
              </a:cxn>
              <a:cxn ang="0">
                <a:pos x="64" y="217"/>
              </a:cxn>
              <a:cxn ang="0">
                <a:pos x="46" y="217"/>
              </a:cxn>
              <a:cxn ang="0">
                <a:pos x="5" y="260"/>
              </a:cxn>
              <a:cxn ang="0">
                <a:pos x="5" y="278"/>
              </a:cxn>
              <a:cxn ang="0">
                <a:pos x="46" y="318"/>
              </a:cxn>
              <a:cxn ang="0">
                <a:pos x="65" y="318"/>
              </a:cxn>
              <a:cxn ang="0">
                <a:pos x="69" y="309"/>
              </a:cxn>
              <a:cxn ang="0">
                <a:pos x="65" y="300"/>
              </a:cxn>
              <a:cxn ang="0">
                <a:pos x="47" y="282"/>
              </a:cxn>
              <a:cxn ang="0">
                <a:pos x="102" y="282"/>
              </a:cxn>
              <a:cxn ang="0">
                <a:pos x="102" y="445"/>
              </a:cxn>
              <a:cxn ang="0">
                <a:pos x="115" y="459"/>
              </a:cxn>
              <a:cxn ang="0">
                <a:pos x="392" y="459"/>
              </a:cxn>
              <a:cxn ang="0">
                <a:pos x="405" y="445"/>
              </a:cxn>
              <a:cxn ang="0">
                <a:pos x="405" y="13"/>
              </a:cxn>
              <a:cxn ang="0">
                <a:pos x="392" y="0"/>
              </a:cxn>
            </a:cxnLst>
            <a:rect l="0" t="0" r="r" b="b"/>
            <a:pathLst>
              <a:path w="405" h="459">
                <a:moveTo>
                  <a:pt x="392" y="0"/>
                </a:moveTo>
                <a:cubicBezTo>
                  <a:pt x="115" y="0"/>
                  <a:pt x="115" y="0"/>
                  <a:pt x="115" y="0"/>
                </a:cubicBezTo>
                <a:cubicBezTo>
                  <a:pt x="108" y="0"/>
                  <a:pt x="102" y="6"/>
                  <a:pt x="102" y="13"/>
                </a:cubicBezTo>
                <a:cubicBezTo>
                  <a:pt x="102" y="188"/>
                  <a:pt x="102" y="188"/>
                  <a:pt x="102" y="188"/>
                </a:cubicBezTo>
                <a:cubicBezTo>
                  <a:pt x="102" y="196"/>
                  <a:pt x="108" y="201"/>
                  <a:pt x="115" y="201"/>
                </a:cubicBezTo>
                <a:cubicBezTo>
                  <a:pt x="183" y="201"/>
                  <a:pt x="183" y="201"/>
                  <a:pt x="183" y="201"/>
                </a:cubicBezTo>
                <a:cubicBezTo>
                  <a:pt x="173" y="212"/>
                  <a:pt x="164" y="222"/>
                  <a:pt x="164" y="222"/>
                </a:cubicBezTo>
                <a:cubicBezTo>
                  <a:pt x="161" y="224"/>
                  <a:pt x="160" y="228"/>
                  <a:pt x="160" y="231"/>
                </a:cubicBezTo>
                <a:cubicBezTo>
                  <a:pt x="160" y="234"/>
                  <a:pt x="161" y="238"/>
                  <a:pt x="164" y="241"/>
                </a:cubicBezTo>
                <a:cubicBezTo>
                  <a:pt x="170" y="246"/>
                  <a:pt x="178" y="245"/>
                  <a:pt x="183" y="240"/>
                </a:cubicBezTo>
                <a:cubicBezTo>
                  <a:pt x="224" y="197"/>
                  <a:pt x="224" y="197"/>
                  <a:pt x="224" y="197"/>
                </a:cubicBezTo>
                <a:cubicBezTo>
                  <a:pt x="229" y="192"/>
                  <a:pt x="228" y="184"/>
                  <a:pt x="223" y="179"/>
                </a:cubicBezTo>
                <a:cubicBezTo>
                  <a:pt x="183" y="139"/>
                  <a:pt x="183" y="139"/>
                  <a:pt x="183" y="139"/>
                </a:cubicBezTo>
                <a:cubicBezTo>
                  <a:pt x="178" y="133"/>
                  <a:pt x="169" y="134"/>
                  <a:pt x="164" y="139"/>
                </a:cubicBezTo>
                <a:cubicBezTo>
                  <a:pt x="161" y="141"/>
                  <a:pt x="160" y="145"/>
                  <a:pt x="160" y="148"/>
                </a:cubicBezTo>
                <a:cubicBezTo>
                  <a:pt x="160" y="152"/>
                  <a:pt x="161" y="155"/>
                  <a:pt x="164" y="158"/>
                </a:cubicBezTo>
                <a:cubicBezTo>
                  <a:pt x="164" y="158"/>
                  <a:pt x="172" y="166"/>
                  <a:pt x="181" y="175"/>
                </a:cubicBezTo>
                <a:cubicBezTo>
                  <a:pt x="129" y="175"/>
                  <a:pt x="129" y="175"/>
                  <a:pt x="129" y="175"/>
                </a:cubicBezTo>
                <a:cubicBezTo>
                  <a:pt x="129" y="27"/>
                  <a:pt x="129" y="27"/>
                  <a:pt x="129" y="27"/>
                </a:cubicBezTo>
                <a:cubicBezTo>
                  <a:pt x="379" y="27"/>
                  <a:pt x="379" y="27"/>
                  <a:pt x="379" y="27"/>
                </a:cubicBezTo>
                <a:cubicBezTo>
                  <a:pt x="379" y="432"/>
                  <a:pt x="379" y="432"/>
                  <a:pt x="379" y="432"/>
                </a:cubicBezTo>
                <a:cubicBezTo>
                  <a:pt x="129" y="432"/>
                  <a:pt x="129" y="432"/>
                  <a:pt x="129" y="432"/>
                </a:cubicBezTo>
                <a:cubicBezTo>
                  <a:pt x="129" y="409"/>
                  <a:pt x="129" y="269"/>
                  <a:pt x="129" y="269"/>
                </a:cubicBezTo>
                <a:cubicBezTo>
                  <a:pt x="129" y="262"/>
                  <a:pt x="123" y="256"/>
                  <a:pt x="115" y="256"/>
                </a:cubicBezTo>
                <a:cubicBezTo>
                  <a:pt x="46" y="256"/>
                  <a:pt x="46" y="256"/>
                  <a:pt x="46" y="256"/>
                </a:cubicBezTo>
                <a:cubicBezTo>
                  <a:pt x="55" y="245"/>
                  <a:pt x="65" y="235"/>
                  <a:pt x="65" y="235"/>
                </a:cubicBezTo>
                <a:cubicBezTo>
                  <a:pt x="67" y="233"/>
                  <a:pt x="69" y="230"/>
                  <a:pt x="69" y="226"/>
                </a:cubicBezTo>
                <a:cubicBezTo>
                  <a:pt x="69" y="223"/>
                  <a:pt x="67" y="219"/>
                  <a:pt x="64" y="217"/>
                </a:cubicBezTo>
                <a:cubicBezTo>
                  <a:pt x="59" y="211"/>
                  <a:pt x="51" y="212"/>
                  <a:pt x="46" y="217"/>
                </a:cubicBezTo>
                <a:cubicBezTo>
                  <a:pt x="5" y="260"/>
                  <a:pt x="5" y="260"/>
                  <a:pt x="5" y="260"/>
                </a:cubicBezTo>
                <a:cubicBezTo>
                  <a:pt x="0" y="265"/>
                  <a:pt x="0" y="273"/>
                  <a:pt x="5" y="278"/>
                </a:cubicBezTo>
                <a:cubicBezTo>
                  <a:pt x="46" y="318"/>
                  <a:pt x="46" y="318"/>
                  <a:pt x="46" y="318"/>
                </a:cubicBezTo>
                <a:cubicBezTo>
                  <a:pt x="51" y="324"/>
                  <a:pt x="60" y="324"/>
                  <a:pt x="65" y="318"/>
                </a:cubicBezTo>
                <a:cubicBezTo>
                  <a:pt x="67" y="316"/>
                  <a:pt x="69" y="312"/>
                  <a:pt x="69" y="309"/>
                </a:cubicBezTo>
                <a:cubicBezTo>
                  <a:pt x="69" y="306"/>
                  <a:pt x="67" y="302"/>
                  <a:pt x="65" y="300"/>
                </a:cubicBezTo>
                <a:cubicBezTo>
                  <a:pt x="65" y="300"/>
                  <a:pt x="56" y="291"/>
                  <a:pt x="47" y="282"/>
                </a:cubicBezTo>
                <a:cubicBezTo>
                  <a:pt x="102" y="282"/>
                  <a:pt x="102" y="282"/>
                  <a:pt x="102" y="282"/>
                </a:cubicBezTo>
                <a:cubicBezTo>
                  <a:pt x="102" y="305"/>
                  <a:pt x="102" y="445"/>
                  <a:pt x="102" y="445"/>
                </a:cubicBezTo>
                <a:cubicBezTo>
                  <a:pt x="102" y="453"/>
                  <a:pt x="108" y="459"/>
                  <a:pt x="115" y="459"/>
                </a:cubicBezTo>
                <a:cubicBezTo>
                  <a:pt x="392" y="459"/>
                  <a:pt x="392" y="459"/>
                  <a:pt x="392" y="459"/>
                </a:cubicBezTo>
                <a:cubicBezTo>
                  <a:pt x="399" y="459"/>
                  <a:pt x="405" y="453"/>
                  <a:pt x="405" y="445"/>
                </a:cubicBezTo>
                <a:cubicBezTo>
                  <a:pt x="405" y="13"/>
                  <a:pt x="405" y="13"/>
                  <a:pt x="405" y="13"/>
                </a:cubicBezTo>
                <a:cubicBezTo>
                  <a:pt x="405" y="6"/>
                  <a:pt x="399" y="0"/>
                  <a:pt x="392" y="0"/>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1" name="Freeform 329"/>
          <p:cNvSpPr>
            <a:spLocks/>
          </p:cNvSpPr>
          <p:nvPr userDrawn="1"/>
        </p:nvSpPr>
        <p:spPr bwMode="auto">
          <a:xfrm>
            <a:off x="2831778" y="1824802"/>
            <a:ext cx="384672" cy="313135"/>
          </a:xfrm>
          <a:custGeom>
            <a:avLst/>
            <a:gdLst/>
            <a:ahLst/>
            <a:cxnLst>
              <a:cxn ang="0">
                <a:pos x="441" y="141"/>
              </a:cxn>
              <a:cxn ang="0">
                <a:pos x="395" y="146"/>
              </a:cxn>
              <a:cxn ang="0">
                <a:pos x="369" y="163"/>
              </a:cxn>
              <a:cxn ang="0">
                <a:pos x="365" y="130"/>
              </a:cxn>
              <a:cxn ang="0">
                <a:pos x="346" y="126"/>
              </a:cxn>
              <a:cxn ang="0">
                <a:pos x="268" y="0"/>
              </a:cxn>
              <a:cxn ang="0">
                <a:pos x="190" y="126"/>
              </a:cxn>
              <a:cxn ang="0">
                <a:pos x="175" y="87"/>
              </a:cxn>
              <a:cxn ang="0">
                <a:pos x="0" y="87"/>
              </a:cxn>
              <a:cxn ang="0">
                <a:pos x="5" y="116"/>
              </a:cxn>
              <a:cxn ang="0">
                <a:pos x="28" y="150"/>
              </a:cxn>
              <a:cxn ang="0">
                <a:pos x="47" y="148"/>
              </a:cxn>
              <a:cxn ang="0">
                <a:pos x="41" y="126"/>
              </a:cxn>
              <a:cxn ang="0">
                <a:pos x="45" y="44"/>
              </a:cxn>
              <a:cxn ang="0">
                <a:pos x="130" y="44"/>
              </a:cxn>
              <a:cxn ang="0">
                <a:pos x="130" y="130"/>
              </a:cxn>
              <a:cxn ang="0">
                <a:pos x="127" y="140"/>
              </a:cxn>
              <a:cxn ang="0">
                <a:pos x="217" y="153"/>
              </a:cxn>
              <a:cxn ang="0">
                <a:pos x="222" y="127"/>
              </a:cxn>
              <a:cxn ang="0">
                <a:pos x="225" y="44"/>
              </a:cxn>
              <a:cxn ang="0">
                <a:pos x="310" y="44"/>
              </a:cxn>
              <a:cxn ang="0">
                <a:pos x="313" y="127"/>
              </a:cxn>
              <a:cxn ang="0">
                <a:pos x="318" y="153"/>
              </a:cxn>
              <a:cxn ang="0">
                <a:pos x="343" y="176"/>
              </a:cxn>
              <a:cxn ang="0">
                <a:pos x="356" y="189"/>
              </a:cxn>
              <a:cxn ang="0">
                <a:pos x="399" y="184"/>
              </a:cxn>
              <a:cxn ang="0">
                <a:pos x="428" y="167"/>
              </a:cxn>
              <a:cxn ang="0">
                <a:pos x="412" y="326"/>
              </a:cxn>
              <a:cxn ang="0">
                <a:pos x="391" y="308"/>
              </a:cxn>
              <a:cxn ang="0">
                <a:pos x="349" y="312"/>
              </a:cxn>
              <a:cxn ang="0">
                <a:pos x="345" y="344"/>
              </a:cxn>
              <a:cxn ang="0">
                <a:pos x="27" y="190"/>
              </a:cxn>
              <a:cxn ang="0">
                <a:pos x="0" y="190"/>
              </a:cxn>
              <a:cxn ang="0">
                <a:pos x="4" y="367"/>
              </a:cxn>
              <a:cxn ang="0">
                <a:pos x="358" y="371"/>
              </a:cxn>
              <a:cxn ang="0">
                <a:pos x="371" y="358"/>
              </a:cxn>
              <a:cxn ang="0">
                <a:pos x="385" y="335"/>
              </a:cxn>
              <a:cxn ang="0">
                <a:pos x="406" y="353"/>
              </a:cxn>
              <a:cxn ang="0">
                <a:pos x="451" y="349"/>
              </a:cxn>
              <a:cxn ang="0">
                <a:pos x="454" y="154"/>
              </a:cxn>
            </a:cxnLst>
            <a:rect l="0" t="0" r="r" b="b"/>
            <a:pathLst>
              <a:path w="454" h="371">
                <a:moveTo>
                  <a:pt x="451" y="145"/>
                </a:moveTo>
                <a:cubicBezTo>
                  <a:pt x="448" y="142"/>
                  <a:pt x="445" y="141"/>
                  <a:pt x="441" y="141"/>
                </a:cubicBezTo>
                <a:cubicBezTo>
                  <a:pt x="406" y="141"/>
                  <a:pt x="406" y="141"/>
                  <a:pt x="406" y="141"/>
                </a:cubicBezTo>
                <a:cubicBezTo>
                  <a:pt x="402" y="141"/>
                  <a:pt x="398" y="143"/>
                  <a:pt x="395" y="146"/>
                </a:cubicBezTo>
                <a:cubicBezTo>
                  <a:pt x="382" y="163"/>
                  <a:pt x="382" y="163"/>
                  <a:pt x="382" y="163"/>
                </a:cubicBezTo>
                <a:cubicBezTo>
                  <a:pt x="369" y="163"/>
                  <a:pt x="369" y="163"/>
                  <a:pt x="369" y="163"/>
                </a:cubicBezTo>
                <a:cubicBezTo>
                  <a:pt x="369" y="140"/>
                  <a:pt x="369" y="140"/>
                  <a:pt x="369" y="140"/>
                </a:cubicBezTo>
                <a:cubicBezTo>
                  <a:pt x="369" y="136"/>
                  <a:pt x="368" y="133"/>
                  <a:pt x="365" y="130"/>
                </a:cubicBezTo>
                <a:cubicBezTo>
                  <a:pt x="363" y="128"/>
                  <a:pt x="359" y="126"/>
                  <a:pt x="356" y="126"/>
                </a:cubicBezTo>
                <a:cubicBezTo>
                  <a:pt x="346" y="126"/>
                  <a:pt x="346" y="126"/>
                  <a:pt x="346" y="126"/>
                </a:cubicBezTo>
                <a:cubicBezTo>
                  <a:pt x="352" y="115"/>
                  <a:pt x="355" y="101"/>
                  <a:pt x="355" y="87"/>
                </a:cubicBezTo>
                <a:cubicBezTo>
                  <a:pt x="355" y="39"/>
                  <a:pt x="316" y="0"/>
                  <a:pt x="268" y="0"/>
                </a:cubicBezTo>
                <a:cubicBezTo>
                  <a:pt x="219" y="0"/>
                  <a:pt x="180" y="39"/>
                  <a:pt x="180" y="87"/>
                </a:cubicBezTo>
                <a:cubicBezTo>
                  <a:pt x="180" y="101"/>
                  <a:pt x="184" y="115"/>
                  <a:pt x="190" y="126"/>
                </a:cubicBezTo>
                <a:cubicBezTo>
                  <a:pt x="166" y="126"/>
                  <a:pt x="166" y="126"/>
                  <a:pt x="166" y="126"/>
                </a:cubicBezTo>
                <a:cubicBezTo>
                  <a:pt x="171" y="115"/>
                  <a:pt x="175" y="101"/>
                  <a:pt x="175" y="87"/>
                </a:cubicBezTo>
                <a:cubicBezTo>
                  <a:pt x="175" y="39"/>
                  <a:pt x="136" y="0"/>
                  <a:pt x="88" y="0"/>
                </a:cubicBezTo>
                <a:cubicBezTo>
                  <a:pt x="39" y="0"/>
                  <a:pt x="0" y="39"/>
                  <a:pt x="0" y="87"/>
                </a:cubicBezTo>
                <a:cubicBezTo>
                  <a:pt x="0" y="96"/>
                  <a:pt x="2" y="105"/>
                  <a:pt x="4" y="114"/>
                </a:cubicBezTo>
                <a:cubicBezTo>
                  <a:pt x="4" y="114"/>
                  <a:pt x="5" y="115"/>
                  <a:pt x="5" y="116"/>
                </a:cubicBezTo>
                <a:cubicBezTo>
                  <a:pt x="5" y="117"/>
                  <a:pt x="7" y="122"/>
                  <a:pt x="11" y="129"/>
                </a:cubicBezTo>
                <a:cubicBezTo>
                  <a:pt x="14" y="135"/>
                  <a:pt x="20" y="144"/>
                  <a:pt x="28" y="150"/>
                </a:cubicBezTo>
                <a:cubicBezTo>
                  <a:pt x="30" y="152"/>
                  <a:pt x="33" y="153"/>
                  <a:pt x="36" y="153"/>
                </a:cubicBezTo>
                <a:cubicBezTo>
                  <a:pt x="40" y="153"/>
                  <a:pt x="44" y="151"/>
                  <a:pt x="47" y="148"/>
                </a:cubicBezTo>
                <a:cubicBezTo>
                  <a:pt x="51" y="142"/>
                  <a:pt x="50" y="134"/>
                  <a:pt x="44" y="129"/>
                </a:cubicBezTo>
                <a:cubicBezTo>
                  <a:pt x="43" y="128"/>
                  <a:pt x="42" y="127"/>
                  <a:pt x="41" y="126"/>
                </a:cubicBezTo>
                <a:cubicBezTo>
                  <a:pt x="32" y="115"/>
                  <a:pt x="27" y="102"/>
                  <a:pt x="27" y="87"/>
                </a:cubicBezTo>
                <a:cubicBezTo>
                  <a:pt x="27" y="70"/>
                  <a:pt x="34" y="55"/>
                  <a:pt x="45" y="44"/>
                </a:cubicBezTo>
                <a:cubicBezTo>
                  <a:pt x="56" y="33"/>
                  <a:pt x="71" y="26"/>
                  <a:pt x="88" y="26"/>
                </a:cubicBezTo>
                <a:cubicBezTo>
                  <a:pt x="104" y="26"/>
                  <a:pt x="119" y="33"/>
                  <a:pt x="130" y="44"/>
                </a:cubicBezTo>
                <a:cubicBezTo>
                  <a:pt x="141" y="55"/>
                  <a:pt x="148" y="70"/>
                  <a:pt x="148" y="87"/>
                </a:cubicBezTo>
                <a:cubicBezTo>
                  <a:pt x="148" y="104"/>
                  <a:pt x="141" y="119"/>
                  <a:pt x="130" y="130"/>
                </a:cubicBezTo>
                <a:cubicBezTo>
                  <a:pt x="131" y="130"/>
                  <a:pt x="131" y="130"/>
                  <a:pt x="131" y="130"/>
                </a:cubicBezTo>
                <a:cubicBezTo>
                  <a:pt x="128" y="133"/>
                  <a:pt x="127" y="136"/>
                  <a:pt x="127" y="140"/>
                </a:cubicBezTo>
                <a:cubicBezTo>
                  <a:pt x="127" y="147"/>
                  <a:pt x="133" y="153"/>
                  <a:pt x="140" y="153"/>
                </a:cubicBezTo>
                <a:cubicBezTo>
                  <a:pt x="217" y="153"/>
                  <a:pt x="217" y="153"/>
                  <a:pt x="217" y="153"/>
                </a:cubicBezTo>
                <a:cubicBezTo>
                  <a:pt x="225" y="153"/>
                  <a:pt x="231" y="147"/>
                  <a:pt x="231" y="140"/>
                </a:cubicBezTo>
                <a:cubicBezTo>
                  <a:pt x="231" y="134"/>
                  <a:pt x="227" y="129"/>
                  <a:pt x="222" y="127"/>
                </a:cubicBezTo>
                <a:cubicBezTo>
                  <a:pt x="213" y="117"/>
                  <a:pt x="207" y="103"/>
                  <a:pt x="207" y="87"/>
                </a:cubicBezTo>
                <a:cubicBezTo>
                  <a:pt x="207" y="70"/>
                  <a:pt x="214" y="55"/>
                  <a:pt x="225" y="44"/>
                </a:cubicBezTo>
                <a:cubicBezTo>
                  <a:pt x="236" y="33"/>
                  <a:pt x="251" y="26"/>
                  <a:pt x="268" y="26"/>
                </a:cubicBezTo>
                <a:cubicBezTo>
                  <a:pt x="284" y="26"/>
                  <a:pt x="299" y="33"/>
                  <a:pt x="310" y="44"/>
                </a:cubicBezTo>
                <a:cubicBezTo>
                  <a:pt x="321" y="55"/>
                  <a:pt x="328" y="70"/>
                  <a:pt x="328" y="87"/>
                </a:cubicBezTo>
                <a:cubicBezTo>
                  <a:pt x="328" y="102"/>
                  <a:pt x="322" y="116"/>
                  <a:pt x="313" y="127"/>
                </a:cubicBezTo>
                <a:cubicBezTo>
                  <a:pt x="308" y="129"/>
                  <a:pt x="304" y="134"/>
                  <a:pt x="304" y="140"/>
                </a:cubicBezTo>
                <a:cubicBezTo>
                  <a:pt x="304" y="147"/>
                  <a:pt x="310" y="153"/>
                  <a:pt x="318" y="153"/>
                </a:cubicBezTo>
                <a:cubicBezTo>
                  <a:pt x="343" y="153"/>
                  <a:pt x="343" y="153"/>
                  <a:pt x="343" y="153"/>
                </a:cubicBezTo>
                <a:cubicBezTo>
                  <a:pt x="343" y="176"/>
                  <a:pt x="343" y="176"/>
                  <a:pt x="343" y="176"/>
                </a:cubicBezTo>
                <a:cubicBezTo>
                  <a:pt x="343" y="180"/>
                  <a:pt x="344" y="183"/>
                  <a:pt x="346" y="185"/>
                </a:cubicBezTo>
                <a:cubicBezTo>
                  <a:pt x="349" y="188"/>
                  <a:pt x="352" y="189"/>
                  <a:pt x="356" y="189"/>
                </a:cubicBezTo>
                <a:cubicBezTo>
                  <a:pt x="388" y="189"/>
                  <a:pt x="388" y="189"/>
                  <a:pt x="388" y="189"/>
                </a:cubicBezTo>
                <a:cubicBezTo>
                  <a:pt x="392" y="189"/>
                  <a:pt x="396" y="188"/>
                  <a:pt x="399" y="184"/>
                </a:cubicBezTo>
                <a:cubicBezTo>
                  <a:pt x="412" y="167"/>
                  <a:pt x="412" y="167"/>
                  <a:pt x="412" y="167"/>
                </a:cubicBezTo>
                <a:cubicBezTo>
                  <a:pt x="428" y="167"/>
                  <a:pt x="428" y="167"/>
                  <a:pt x="428" y="167"/>
                </a:cubicBezTo>
                <a:cubicBezTo>
                  <a:pt x="428" y="326"/>
                  <a:pt x="428" y="326"/>
                  <a:pt x="428" y="326"/>
                </a:cubicBezTo>
                <a:cubicBezTo>
                  <a:pt x="412" y="326"/>
                  <a:pt x="412" y="326"/>
                  <a:pt x="412" y="326"/>
                </a:cubicBezTo>
                <a:cubicBezTo>
                  <a:pt x="402" y="313"/>
                  <a:pt x="402" y="313"/>
                  <a:pt x="402" y="313"/>
                </a:cubicBezTo>
                <a:cubicBezTo>
                  <a:pt x="399" y="310"/>
                  <a:pt x="395" y="308"/>
                  <a:pt x="391" y="308"/>
                </a:cubicBezTo>
                <a:cubicBezTo>
                  <a:pt x="358" y="308"/>
                  <a:pt x="358" y="308"/>
                  <a:pt x="358" y="308"/>
                </a:cubicBezTo>
                <a:cubicBezTo>
                  <a:pt x="354" y="308"/>
                  <a:pt x="351" y="310"/>
                  <a:pt x="349" y="312"/>
                </a:cubicBezTo>
                <a:cubicBezTo>
                  <a:pt x="346" y="315"/>
                  <a:pt x="345" y="318"/>
                  <a:pt x="345" y="322"/>
                </a:cubicBezTo>
                <a:cubicBezTo>
                  <a:pt x="345" y="344"/>
                  <a:pt x="345" y="344"/>
                  <a:pt x="345" y="344"/>
                </a:cubicBezTo>
                <a:cubicBezTo>
                  <a:pt x="27" y="344"/>
                  <a:pt x="27" y="344"/>
                  <a:pt x="27" y="344"/>
                </a:cubicBezTo>
                <a:cubicBezTo>
                  <a:pt x="27" y="190"/>
                  <a:pt x="27" y="190"/>
                  <a:pt x="27" y="190"/>
                </a:cubicBezTo>
                <a:cubicBezTo>
                  <a:pt x="27" y="182"/>
                  <a:pt x="21" y="177"/>
                  <a:pt x="14" y="177"/>
                </a:cubicBezTo>
                <a:cubicBezTo>
                  <a:pt x="6" y="177"/>
                  <a:pt x="0" y="182"/>
                  <a:pt x="0" y="190"/>
                </a:cubicBezTo>
                <a:cubicBezTo>
                  <a:pt x="0" y="358"/>
                  <a:pt x="0" y="358"/>
                  <a:pt x="0" y="358"/>
                </a:cubicBezTo>
                <a:cubicBezTo>
                  <a:pt x="0" y="361"/>
                  <a:pt x="2" y="365"/>
                  <a:pt x="4" y="367"/>
                </a:cubicBezTo>
                <a:cubicBezTo>
                  <a:pt x="7" y="370"/>
                  <a:pt x="10" y="371"/>
                  <a:pt x="14" y="371"/>
                </a:cubicBezTo>
                <a:cubicBezTo>
                  <a:pt x="358" y="371"/>
                  <a:pt x="358" y="371"/>
                  <a:pt x="358" y="371"/>
                </a:cubicBezTo>
                <a:cubicBezTo>
                  <a:pt x="361" y="371"/>
                  <a:pt x="365" y="370"/>
                  <a:pt x="367" y="367"/>
                </a:cubicBezTo>
                <a:cubicBezTo>
                  <a:pt x="370" y="365"/>
                  <a:pt x="371" y="361"/>
                  <a:pt x="371" y="358"/>
                </a:cubicBezTo>
                <a:cubicBezTo>
                  <a:pt x="371" y="335"/>
                  <a:pt x="371" y="335"/>
                  <a:pt x="371" y="335"/>
                </a:cubicBezTo>
                <a:cubicBezTo>
                  <a:pt x="385" y="335"/>
                  <a:pt x="385" y="335"/>
                  <a:pt x="385" y="335"/>
                </a:cubicBezTo>
                <a:cubicBezTo>
                  <a:pt x="395" y="348"/>
                  <a:pt x="395" y="348"/>
                  <a:pt x="395" y="348"/>
                </a:cubicBezTo>
                <a:cubicBezTo>
                  <a:pt x="398" y="351"/>
                  <a:pt x="402" y="353"/>
                  <a:pt x="406" y="353"/>
                </a:cubicBezTo>
                <a:cubicBezTo>
                  <a:pt x="441" y="353"/>
                  <a:pt x="441" y="353"/>
                  <a:pt x="441" y="353"/>
                </a:cubicBezTo>
                <a:cubicBezTo>
                  <a:pt x="445" y="353"/>
                  <a:pt x="448" y="351"/>
                  <a:pt x="451" y="349"/>
                </a:cubicBezTo>
                <a:cubicBezTo>
                  <a:pt x="453" y="346"/>
                  <a:pt x="454" y="343"/>
                  <a:pt x="454" y="339"/>
                </a:cubicBezTo>
                <a:cubicBezTo>
                  <a:pt x="454" y="154"/>
                  <a:pt x="454" y="154"/>
                  <a:pt x="454" y="154"/>
                </a:cubicBezTo>
                <a:cubicBezTo>
                  <a:pt x="454" y="151"/>
                  <a:pt x="453" y="147"/>
                  <a:pt x="451" y="145"/>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2" name="Freeform 381"/>
          <p:cNvSpPr>
            <a:spLocks/>
          </p:cNvSpPr>
          <p:nvPr userDrawn="1"/>
        </p:nvSpPr>
        <p:spPr bwMode="auto">
          <a:xfrm>
            <a:off x="2846669" y="2758430"/>
            <a:ext cx="354899" cy="388144"/>
          </a:xfrm>
          <a:custGeom>
            <a:avLst/>
            <a:gdLst/>
            <a:ahLst/>
            <a:cxnLst>
              <a:cxn ang="0">
                <a:pos x="86" y="76"/>
              </a:cxn>
              <a:cxn ang="0">
                <a:pos x="30" y="95"/>
              </a:cxn>
              <a:cxn ang="0">
                <a:pos x="0" y="162"/>
              </a:cxn>
              <a:cxn ang="0">
                <a:pos x="25" y="223"/>
              </a:cxn>
              <a:cxn ang="0">
                <a:pos x="86" y="249"/>
              </a:cxn>
              <a:cxn ang="0">
                <a:pos x="126" y="249"/>
              </a:cxn>
              <a:cxn ang="0">
                <a:pos x="139" y="235"/>
              </a:cxn>
              <a:cxn ang="0">
                <a:pos x="126" y="222"/>
              </a:cxn>
              <a:cxn ang="0">
                <a:pos x="86" y="222"/>
              </a:cxn>
              <a:cxn ang="0">
                <a:pos x="44" y="204"/>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1"/>
              </a:cxn>
              <a:cxn ang="0">
                <a:pos x="344" y="118"/>
              </a:cxn>
              <a:cxn ang="0">
                <a:pos x="378" y="134"/>
              </a:cxn>
              <a:cxn ang="0">
                <a:pos x="392" y="171"/>
              </a:cxn>
              <a:cxn ang="0">
                <a:pos x="342" y="221"/>
              </a:cxn>
              <a:cxn ang="0">
                <a:pos x="196" y="221"/>
              </a:cxn>
              <a:cxn ang="0">
                <a:pos x="185" y="227"/>
              </a:cxn>
              <a:cxn ang="0">
                <a:pos x="184" y="240"/>
              </a:cxn>
              <a:cxn ang="0">
                <a:pos x="236" y="371"/>
              </a:cxn>
              <a:cxn ang="0">
                <a:pos x="246" y="379"/>
              </a:cxn>
              <a:cxn ang="0">
                <a:pos x="259" y="375"/>
              </a:cxn>
              <a:cxn ang="0">
                <a:pos x="292" y="337"/>
              </a:cxn>
              <a:cxn ang="0">
                <a:pos x="339" y="450"/>
              </a:cxn>
              <a:cxn ang="0">
                <a:pos x="356" y="458"/>
              </a:cxn>
              <a:cxn ang="0">
                <a:pos x="364" y="440"/>
              </a:cxn>
              <a:cxn ang="0">
                <a:pos x="309" y="307"/>
              </a:cxn>
              <a:cxn ang="0">
                <a:pos x="299" y="299"/>
              </a:cxn>
              <a:cxn ang="0">
                <a:pos x="287" y="303"/>
              </a:cxn>
              <a:cxn ang="0">
                <a:pos x="253" y="341"/>
              </a:cxn>
              <a:cxn ang="0">
                <a:pos x="216" y="248"/>
              </a:cxn>
              <a:cxn ang="0">
                <a:pos x="342" y="247"/>
              </a:cxn>
              <a:cxn ang="0">
                <a:pos x="419" y="171"/>
              </a:cxn>
              <a:cxn ang="0">
                <a:pos x="344" y="92"/>
              </a:cxn>
              <a:cxn ang="0">
                <a:pos x="324" y="94"/>
              </a:cxn>
              <a:cxn ang="0">
                <a:pos x="286" y="32"/>
              </a:cxn>
              <a:cxn ang="0">
                <a:pos x="201" y="0"/>
              </a:cxn>
              <a:cxn ang="0">
                <a:pos x="86" y="76"/>
              </a:cxn>
            </a:cxnLst>
            <a:rect l="0" t="0" r="r" b="b"/>
            <a:pathLst>
              <a:path w="419" h="460">
                <a:moveTo>
                  <a:pt x="86" y="76"/>
                </a:moveTo>
                <a:cubicBezTo>
                  <a:pt x="66" y="74"/>
                  <a:pt x="46" y="80"/>
                  <a:pt x="30" y="95"/>
                </a:cubicBezTo>
                <a:cubicBezTo>
                  <a:pt x="11" y="111"/>
                  <a:pt x="0" y="137"/>
                  <a:pt x="0" y="162"/>
                </a:cubicBezTo>
                <a:cubicBezTo>
                  <a:pt x="0" y="185"/>
                  <a:pt x="9" y="207"/>
                  <a:pt x="25" y="223"/>
                </a:cubicBezTo>
                <a:cubicBezTo>
                  <a:pt x="41" y="240"/>
                  <a:pt x="63" y="249"/>
                  <a:pt x="86" y="249"/>
                </a:cubicBezTo>
                <a:cubicBezTo>
                  <a:pt x="126" y="249"/>
                  <a:pt x="126" y="249"/>
                  <a:pt x="126" y="249"/>
                </a:cubicBezTo>
                <a:cubicBezTo>
                  <a:pt x="133" y="249"/>
                  <a:pt x="139" y="243"/>
                  <a:pt x="139" y="235"/>
                </a:cubicBezTo>
                <a:cubicBezTo>
                  <a:pt x="139" y="228"/>
                  <a:pt x="133" y="222"/>
                  <a:pt x="126" y="222"/>
                </a:cubicBezTo>
                <a:cubicBezTo>
                  <a:pt x="86" y="222"/>
                  <a:pt x="86" y="222"/>
                  <a:pt x="86" y="222"/>
                </a:cubicBezTo>
                <a:cubicBezTo>
                  <a:pt x="70" y="222"/>
                  <a:pt x="55" y="216"/>
                  <a:pt x="44" y="204"/>
                </a:cubicBezTo>
                <a:cubicBezTo>
                  <a:pt x="32" y="193"/>
                  <a:pt x="26" y="178"/>
                  <a:pt x="26" y="162"/>
                </a:cubicBezTo>
                <a:cubicBezTo>
                  <a:pt x="26" y="144"/>
                  <a:pt x="34" y="126"/>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1"/>
                  <a:pt x="306" y="124"/>
                </a:cubicBezTo>
                <a:cubicBezTo>
                  <a:pt x="310" y="126"/>
                  <a:pt x="314" y="126"/>
                  <a:pt x="318" y="125"/>
                </a:cubicBezTo>
                <a:cubicBezTo>
                  <a:pt x="318" y="125"/>
                  <a:pt x="327" y="122"/>
                  <a:pt x="327" y="121"/>
                </a:cubicBezTo>
                <a:cubicBezTo>
                  <a:pt x="332" y="119"/>
                  <a:pt x="338" y="118"/>
                  <a:pt x="344" y="118"/>
                </a:cubicBezTo>
                <a:cubicBezTo>
                  <a:pt x="357" y="118"/>
                  <a:pt x="369" y="124"/>
                  <a:pt x="378" y="134"/>
                </a:cubicBezTo>
                <a:cubicBezTo>
                  <a:pt x="387" y="144"/>
                  <a:pt x="392" y="157"/>
                  <a:pt x="392" y="171"/>
                </a:cubicBezTo>
                <a:cubicBezTo>
                  <a:pt x="392" y="198"/>
                  <a:pt x="370" y="221"/>
                  <a:pt x="342" y="221"/>
                </a:cubicBezTo>
                <a:cubicBezTo>
                  <a:pt x="196" y="221"/>
                  <a:pt x="196" y="221"/>
                  <a:pt x="196" y="221"/>
                </a:cubicBezTo>
                <a:cubicBezTo>
                  <a:pt x="192" y="221"/>
                  <a:pt x="188" y="224"/>
                  <a:pt x="185" y="227"/>
                </a:cubicBezTo>
                <a:cubicBezTo>
                  <a:pt x="183" y="231"/>
                  <a:pt x="182" y="236"/>
                  <a:pt x="184" y="240"/>
                </a:cubicBezTo>
                <a:cubicBezTo>
                  <a:pt x="236" y="371"/>
                  <a:pt x="236" y="371"/>
                  <a:pt x="236" y="371"/>
                </a:cubicBezTo>
                <a:cubicBezTo>
                  <a:pt x="238" y="375"/>
                  <a:pt x="242" y="378"/>
                  <a:pt x="246" y="379"/>
                </a:cubicBezTo>
                <a:cubicBezTo>
                  <a:pt x="251" y="380"/>
                  <a:pt x="256" y="378"/>
                  <a:pt x="259" y="375"/>
                </a:cubicBezTo>
                <a:cubicBezTo>
                  <a:pt x="259" y="375"/>
                  <a:pt x="278" y="353"/>
                  <a:pt x="292" y="337"/>
                </a:cubicBezTo>
                <a:cubicBezTo>
                  <a:pt x="304" y="366"/>
                  <a:pt x="339" y="450"/>
                  <a:pt x="339" y="450"/>
                </a:cubicBezTo>
                <a:cubicBezTo>
                  <a:pt x="342" y="457"/>
                  <a:pt x="349" y="460"/>
                  <a:pt x="356" y="458"/>
                </a:cubicBezTo>
                <a:cubicBezTo>
                  <a:pt x="363" y="455"/>
                  <a:pt x="366" y="447"/>
                  <a:pt x="364" y="440"/>
                </a:cubicBezTo>
                <a:cubicBezTo>
                  <a:pt x="309" y="307"/>
                  <a:pt x="309" y="307"/>
                  <a:pt x="309" y="307"/>
                </a:cubicBezTo>
                <a:cubicBezTo>
                  <a:pt x="307" y="303"/>
                  <a:pt x="303" y="300"/>
                  <a:pt x="299" y="299"/>
                </a:cubicBezTo>
                <a:cubicBezTo>
                  <a:pt x="294" y="298"/>
                  <a:pt x="290" y="300"/>
                  <a:pt x="287" y="303"/>
                </a:cubicBezTo>
                <a:cubicBezTo>
                  <a:pt x="287" y="303"/>
                  <a:pt x="267" y="325"/>
                  <a:pt x="253" y="341"/>
                </a:cubicBezTo>
                <a:cubicBezTo>
                  <a:pt x="243" y="317"/>
                  <a:pt x="225" y="270"/>
                  <a:pt x="216" y="248"/>
                </a:cubicBezTo>
                <a:cubicBezTo>
                  <a:pt x="245" y="248"/>
                  <a:pt x="342" y="247"/>
                  <a:pt x="342" y="247"/>
                </a:cubicBezTo>
                <a:cubicBezTo>
                  <a:pt x="385" y="247"/>
                  <a:pt x="419" y="213"/>
                  <a:pt x="419" y="171"/>
                </a:cubicBezTo>
                <a:cubicBezTo>
                  <a:pt x="419" y="127"/>
                  <a:pt x="385" y="92"/>
                  <a:pt x="344" y="92"/>
                </a:cubicBezTo>
                <a:cubicBezTo>
                  <a:pt x="337" y="92"/>
                  <a:pt x="330" y="93"/>
                  <a:pt x="324" y="94"/>
                </a:cubicBezTo>
                <a:cubicBezTo>
                  <a:pt x="318" y="70"/>
                  <a:pt x="305" y="48"/>
                  <a:pt x="286" y="32"/>
                </a:cubicBezTo>
                <a:cubicBezTo>
                  <a:pt x="262" y="11"/>
                  <a:pt x="232" y="0"/>
                  <a:pt x="201" y="0"/>
                </a:cubicBezTo>
                <a:cubicBezTo>
                  <a:pt x="150" y="0"/>
                  <a:pt x="105" y="30"/>
                  <a:pt x="86" y="76"/>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3" name="Freeform 410"/>
          <p:cNvSpPr>
            <a:spLocks noEditPoints="1"/>
          </p:cNvSpPr>
          <p:nvPr userDrawn="1"/>
        </p:nvSpPr>
        <p:spPr bwMode="auto">
          <a:xfrm>
            <a:off x="2855000" y="3823851"/>
            <a:ext cx="338226" cy="336947"/>
          </a:xfrm>
          <a:custGeom>
            <a:avLst/>
            <a:gdLst/>
            <a:ahLst/>
            <a:cxnLst>
              <a:cxn ang="0">
                <a:pos x="0" y="200"/>
              </a:cxn>
              <a:cxn ang="0">
                <a:pos x="238" y="4"/>
              </a:cxn>
              <a:cxn ang="0">
                <a:pos x="352" y="109"/>
              </a:cxn>
              <a:cxn ang="0">
                <a:pos x="78" y="73"/>
              </a:cxn>
              <a:cxn ang="0">
                <a:pos x="201" y="376"/>
              </a:cxn>
              <a:cxn ang="0">
                <a:pos x="376" y="199"/>
              </a:cxn>
              <a:cxn ang="0">
                <a:pos x="357" y="184"/>
              </a:cxn>
              <a:cxn ang="0">
                <a:pos x="336" y="176"/>
              </a:cxn>
              <a:cxn ang="0">
                <a:pos x="290" y="205"/>
              </a:cxn>
              <a:cxn ang="0">
                <a:pos x="317" y="222"/>
              </a:cxn>
              <a:cxn ang="0">
                <a:pos x="305" y="250"/>
              </a:cxn>
              <a:cxn ang="0">
                <a:pos x="289" y="290"/>
              </a:cxn>
              <a:cxn ang="0">
                <a:pos x="237" y="358"/>
              </a:cxn>
              <a:cxn ang="0">
                <a:pos x="190" y="347"/>
              </a:cxn>
              <a:cxn ang="0">
                <a:pos x="164" y="257"/>
              </a:cxn>
              <a:cxn ang="0">
                <a:pos x="118" y="249"/>
              </a:cxn>
              <a:cxn ang="0">
                <a:pos x="93" y="207"/>
              </a:cxn>
              <a:cxn ang="0">
                <a:pos x="137" y="140"/>
              </a:cxn>
              <a:cxn ang="0">
                <a:pos x="117" y="97"/>
              </a:cxn>
              <a:cxn ang="0">
                <a:pos x="144" y="80"/>
              </a:cxn>
              <a:cxn ang="0">
                <a:pos x="148" y="55"/>
              </a:cxn>
              <a:cxn ang="0">
                <a:pos x="181" y="36"/>
              </a:cxn>
              <a:cxn ang="0">
                <a:pos x="228" y="46"/>
              </a:cxn>
              <a:cxn ang="0">
                <a:pos x="248" y="39"/>
              </a:cxn>
              <a:cxn ang="0">
                <a:pos x="249" y="59"/>
              </a:cxn>
              <a:cxn ang="0">
                <a:pos x="215" y="67"/>
              </a:cxn>
              <a:cxn ang="0">
                <a:pos x="180" y="60"/>
              </a:cxn>
              <a:cxn ang="0">
                <a:pos x="168" y="74"/>
              </a:cxn>
              <a:cxn ang="0">
                <a:pos x="169" y="82"/>
              </a:cxn>
              <a:cxn ang="0">
                <a:pos x="152" y="103"/>
              </a:cxn>
              <a:cxn ang="0">
                <a:pos x="147" y="119"/>
              </a:cxn>
              <a:cxn ang="0">
                <a:pos x="164" y="109"/>
              </a:cxn>
              <a:cxn ang="0">
                <a:pos x="188" y="99"/>
              </a:cxn>
              <a:cxn ang="0">
                <a:pos x="229" y="113"/>
              </a:cxn>
              <a:cxn ang="0">
                <a:pos x="255" y="152"/>
              </a:cxn>
              <a:cxn ang="0">
                <a:pos x="237" y="172"/>
              </a:cxn>
              <a:cxn ang="0">
                <a:pos x="197" y="171"/>
              </a:cxn>
              <a:cxn ang="0">
                <a:pos x="152" y="165"/>
              </a:cxn>
              <a:cxn ang="0">
                <a:pos x="117" y="211"/>
              </a:cxn>
              <a:cxn ang="0">
                <a:pos x="132" y="228"/>
              </a:cxn>
              <a:cxn ang="0">
                <a:pos x="185" y="246"/>
              </a:cxn>
              <a:cxn ang="0">
                <a:pos x="210" y="335"/>
              </a:cxn>
              <a:cxn ang="0">
                <a:pos x="226" y="337"/>
              </a:cxn>
              <a:cxn ang="0">
                <a:pos x="265" y="290"/>
              </a:cxn>
              <a:cxn ang="0">
                <a:pos x="266" y="273"/>
              </a:cxn>
              <a:cxn ang="0">
                <a:pos x="281" y="243"/>
              </a:cxn>
              <a:cxn ang="0">
                <a:pos x="275" y="227"/>
              </a:cxn>
              <a:cxn ang="0">
                <a:pos x="268" y="170"/>
              </a:cxn>
              <a:cxn ang="0">
                <a:pos x="337" y="150"/>
              </a:cxn>
              <a:cxn ang="0">
                <a:pos x="357" y="160"/>
              </a:cxn>
              <a:cxn ang="0">
                <a:pos x="365" y="135"/>
              </a:cxn>
              <a:cxn ang="0">
                <a:pos x="388" y="131"/>
              </a:cxn>
              <a:cxn ang="0">
                <a:pos x="277" y="384"/>
              </a:cxn>
              <a:cxn ang="0">
                <a:pos x="225" y="143"/>
              </a:cxn>
              <a:cxn ang="0">
                <a:pos x="188" y="122"/>
              </a:cxn>
              <a:cxn ang="0">
                <a:pos x="180" y="125"/>
              </a:cxn>
              <a:cxn ang="0">
                <a:pos x="155" y="141"/>
              </a:cxn>
              <a:cxn ang="0">
                <a:pos x="206" y="150"/>
              </a:cxn>
              <a:cxn ang="0">
                <a:pos x="216" y="151"/>
              </a:cxn>
            </a:cxnLst>
            <a:rect l="0" t="0" r="r" b="b"/>
            <a:pathLst>
              <a:path w="400" h="399">
                <a:moveTo>
                  <a:pt x="201" y="399"/>
                </a:moveTo>
                <a:cubicBezTo>
                  <a:pt x="131" y="399"/>
                  <a:pt x="70" y="363"/>
                  <a:pt x="35" y="312"/>
                </a:cubicBezTo>
                <a:cubicBezTo>
                  <a:pt x="13" y="280"/>
                  <a:pt x="0" y="241"/>
                  <a:pt x="0" y="200"/>
                </a:cubicBezTo>
                <a:cubicBezTo>
                  <a:pt x="0" y="151"/>
                  <a:pt x="19" y="99"/>
                  <a:pt x="62" y="56"/>
                </a:cubicBezTo>
                <a:cubicBezTo>
                  <a:pt x="96" y="22"/>
                  <a:pt x="145" y="0"/>
                  <a:pt x="199" y="0"/>
                </a:cubicBezTo>
                <a:cubicBezTo>
                  <a:pt x="212" y="0"/>
                  <a:pt x="225" y="1"/>
                  <a:pt x="238" y="4"/>
                </a:cubicBezTo>
                <a:cubicBezTo>
                  <a:pt x="297" y="15"/>
                  <a:pt x="343" y="50"/>
                  <a:pt x="372" y="96"/>
                </a:cubicBezTo>
                <a:cubicBezTo>
                  <a:pt x="376" y="102"/>
                  <a:pt x="374" y="109"/>
                  <a:pt x="368" y="113"/>
                </a:cubicBezTo>
                <a:cubicBezTo>
                  <a:pt x="363" y="116"/>
                  <a:pt x="356" y="114"/>
                  <a:pt x="352" y="109"/>
                </a:cubicBezTo>
                <a:cubicBezTo>
                  <a:pt x="326" y="67"/>
                  <a:pt x="286" y="37"/>
                  <a:pt x="234" y="27"/>
                </a:cubicBezTo>
                <a:cubicBezTo>
                  <a:pt x="222" y="25"/>
                  <a:pt x="210" y="24"/>
                  <a:pt x="199" y="24"/>
                </a:cubicBezTo>
                <a:cubicBezTo>
                  <a:pt x="151" y="24"/>
                  <a:pt x="108" y="43"/>
                  <a:pt x="78" y="73"/>
                </a:cubicBezTo>
                <a:cubicBezTo>
                  <a:pt x="39" y="112"/>
                  <a:pt x="24" y="157"/>
                  <a:pt x="24" y="200"/>
                </a:cubicBezTo>
                <a:cubicBezTo>
                  <a:pt x="24" y="236"/>
                  <a:pt x="35" y="270"/>
                  <a:pt x="54" y="298"/>
                </a:cubicBezTo>
                <a:cubicBezTo>
                  <a:pt x="85" y="343"/>
                  <a:pt x="140" y="376"/>
                  <a:pt x="201" y="376"/>
                </a:cubicBezTo>
                <a:cubicBezTo>
                  <a:pt x="223" y="376"/>
                  <a:pt x="245" y="372"/>
                  <a:pt x="268" y="362"/>
                </a:cubicBezTo>
                <a:cubicBezTo>
                  <a:pt x="302" y="349"/>
                  <a:pt x="329" y="326"/>
                  <a:pt x="347" y="297"/>
                </a:cubicBezTo>
                <a:cubicBezTo>
                  <a:pt x="366" y="268"/>
                  <a:pt x="376" y="234"/>
                  <a:pt x="376" y="199"/>
                </a:cubicBezTo>
                <a:cubicBezTo>
                  <a:pt x="376" y="191"/>
                  <a:pt x="376" y="184"/>
                  <a:pt x="375" y="176"/>
                </a:cubicBezTo>
                <a:cubicBezTo>
                  <a:pt x="373" y="178"/>
                  <a:pt x="371" y="179"/>
                  <a:pt x="369" y="181"/>
                </a:cubicBezTo>
                <a:cubicBezTo>
                  <a:pt x="366" y="183"/>
                  <a:pt x="362" y="184"/>
                  <a:pt x="357" y="184"/>
                </a:cubicBezTo>
                <a:cubicBezTo>
                  <a:pt x="353" y="184"/>
                  <a:pt x="349" y="183"/>
                  <a:pt x="345" y="181"/>
                </a:cubicBezTo>
                <a:cubicBezTo>
                  <a:pt x="344" y="181"/>
                  <a:pt x="344" y="181"/>
                  <a:pt x="344" y="181"/>
                </a:cubicBezTo>
                <a:cubicBezTo>
                  <a:pt x="336" y="176"/>
                  <a:pt x="336" y="176"/>
                  <a:pt x="336" y="176"/>
                </a:cubicBezTo>
                <a:cubicBezTo>
                  <a:pt x="319" y="206"/>
                  <a:pt x="319" y="206"/>
                  <a:pt x="319" y="206"/>
                </a:cubicBezTo>
                <a:cubicBezTo>
                  <a:pt x="316" y="211"/>
                  <a:pt x="310" y="213"/>
                  <a:pt x="304" y="211"/>
                </a:cubicBezTo>
                <a:cubicBezTo>
                  <a:pt x="290" y="205"/>
                  <a:pt x="290" y="205"/>
                  <a:pt x="290" y="205"/>
                </a:cubicBezTo>
                <a:cubicBezTo>
                  <a:pt x="294" y="211"/>
                  <a:pt x="294" y="211"/>
                  <a:pt x="294" y="211"/>
                </a:cubicBezTo>
                <a:cubicBezTo>
                  <a:pt x="309" y="215"/>
                  <a:pt x="309" y="215"/>
                  <a:pt x="309" y="215"/>
                </a:cubicBezTo>
                <a:cubicBezTo>
                  <a:pt x="313" y="216"/>
                  <a:pt x="316" y="218"/>
                  <a:pt x="317" y="222"/>
                </a:cubicBezTo>
                <a:cubicBezTo>
                  <a:pt x="318" y="225"/>
                  <a:pt x="318" y="230"/>
                  <a:pt x="316" y="233"/>
                </a:cubicBezTo>
                <a:cubicBezTo>
                  <a:pt x="316" y="233"/>
                  <a:pt x="315" y="235"/>
                  <a:pt x="313" y="238"/>
                </a:cubicBezTo>
                <a:cubicBezTo>
                  <a:pt x="311" y="241"/>
                  <a:pt x="308" y="245"/>
                  <a:pt x="305" y="250"/>
                </a:cubicBezTo>
                <a:cubicBezTo>
                  <a:pt x="299" y="259"/>
                  <a:pt x="292" y="271"/>
                  <a:pt x="289" y="277"/>
                </a:cubicBezTo>
                <a:cubicBezTo>
                  <a:pt x="289" y="278"/>
                  <a:pt x="288" y="279"/>
                  <a:pt x="288" y="280"/>
                </a:cubicBezTo>
                <a:cubicBezTo>
                  <a:pt x="288" y="281"/>
                  <a:pt x="289" y="285"/>
                  <a:pt x="289" y="290"/>
                </a:cubicBezTo>
                <a:cubicBezTo>
                  <a:pt x="289" y="298"/>
                  <a:pt x="287" y="310"/>
                  <a:pt x="277" y="321"/>
                </a:cubicBezTo>
                <a:cubicBezTo>
                  <a:pt x="274" y="325"/>
                  <a:pt x="268" y="332"/>
                  <a:pt x="261" y="339"/>
                </a:cubicBezTo>
                <a:cubicBezTo>
                  <a:pt x="254" y="346"/>
                  <a:pt x="246" y="353"/>
                  <a:pt x="237" y="358"/>
                </a:cubicBezTo>
                <a:cubicBezTo>
                  <a:pt x="231" y="361"/>
                  <a:pt x="225" y="364"/>
                  <a:pt x="217" y="364"/>
                </a:cubicBezTo>
                <a:cubicBezTo>
                  <a:pt x="212" y="364"/>
                  <a:pt x="206" y="363"/>
                  <a:pt x="201" y="360"/>
                </a:cubicBezTo>
                <a:cubicBezTo>
                  <a:pt x="197" y="356"/>
                  <a:pt x="193" y="352"/>
                  <a:pt x="190" y="347"/>
                </a:cubicBezTo>
                <a:cubicBezTo>
                  <a:pt x="182" y="334"/>
                  <a:pt x="179" y="319"/>
                  <a:pt x="176" y="305"/>
                </a:cubicBezTo>
                <a:cubicBezTo>
                  <a:pt x="174" y="291"/>
                  <a:pt x="172" y="278"/>
                  <a:pt x="170" y="269"/>
                </a:cubicBezTo>
                <a:cubicBezTo>
                  <a:pt x="168" y="262"/>
                  <a:pt x="166" y="258"/>
                  <a:pt x="164" y="257"/>
                </a:cubicBezTo>
                <a:cubicBezTo>
                  <a:pt x="163" y="256"/>
                  <a:pt x="162" y="255"/>
                  <a:pt x="161" y="255"/>
                </a:cubicBezTo>
                <a:cubicBezTo>
                  <a:pt x="155" y="254"/>
                  <a:pt x="148" y="253"/>
                  <a:pt x="141" y="253"/>
                </a:cubicBezTo>
                <a:cubicBezTo>
                  <a:pt x="133" y="252"/>
                  <a:pt x="125" y="252"/>
                  <a:pt x="118" y="249"/>
                </a:cubicBezTo>
                <a:cubicBezTo>
                  <a:pt x="112" y="247"/>
                  <a:pt x="107" y="244"/>
                  <a:pt x="103" y="239"/>
                </a:cubicBezTo>
                <a:cubicBezTo>
                  <a:pt x="97" y="233"/>
                  <a:pt x="94" y="224"/>
                  <a:pt x="93" y="214"/>
                </a:cubicBezTo>
                <a:cubicBezTo>
                  <a:pt x="93" y="211"/>
                  <a:pt x="93" y="209"/>
                  <a:pt x="93" y="207"/>
                </a:cubicBezTo>
                <a:cubicBezTo>
                  <a:pt x="93" y="188"/>
                  <a:pt x="100" y="171"/>
                  <a:pt x="111" y="160"/>
                </a:cubicBezTo>
                <a:cubicBezTo>
                  <a:pt x="120" y="150"/>
                  <a:pt x="132" y="144"/>
                  <a:pt x="144" y="142"/>
                </a:cubicBezTo>
                <a:cubicBezTo>
                  <a:pt x="141" y="142"/>
                  <a:pt x="139" y="141"/>
                  <a:pt x="137" y="140"/>
                </a:cubicBezTo>
                <a:cubicBezTo>
                  <a:pt x="130" y="136"/>
                  <a:pt x="125" y="131"/>
                  <a:pt x="121" y="126"/>
                </a:cubicBezTo>
                <a:cubicBezTo>
                  <a:pt x="117" y="120"/>
                  <a:pt x="115" y="114"/>
                  <a:pt x="115" y="107"/>
                </a:cubicBezTo>
                <a:cubicBezTo>
                  <a:pt x="115" y="104"/>
                  <a:pt x="115" y="101"/>
                  <a:pt x="117" y="97"/>
                </a:cubicBezTo>
                <a:cubicBezTo>
                  <a:pt x="119" y="94"/>
                  <a:pt x="122" y="91"/>
                  <a:pt x="125" y="89"/>
                </a:cubicBezTo>
                <a:cubicBezTo>
                  <a:pt x="128" y="88"/>
                  <a:pt x="131" y="87"/>
                  <a:pt x="135" y="85"/>
                </a:cubicBezTo>
                <a:cubicBezTo>
                  <a:pt x="138" y="84"/>
                  <a:pt x="141" y="82"/>
                  <a:pt x="144" y="80"/>
                </a:cubicBezTo>
                <a:cubicBezTo>
                  <a:pt x="144" y="80"/>
                  <a:pt x="144" y="80"/>
                  <a:pt x="145" y="79"/>
                </a:cubicBezTo>
                <a:cubicBezTo>
                  <a:pt x="145" y="78"/>
                  <a:pt x="145" y="76"/>
                  <a:pt x="145" y="74"/>
                </a:cubicBezTo>
                <a:cubicBezTo>
                  <a:pt x="145" y="68"/>
                  <a:pt x="145" y="61"/>
                  <a:pt x="148" y="55"/>
                </a:cubicBezTo>
                <a:cubicBezTo>
                  <a:pt x="151" y="49"/>
                  <a:pt x="156" y="43"/>
                  <a:pt x="164" y="39"/>
                </a:cubicBezTo>
                <a:cubicBezTo>
                  <a:pt x="168" y="37"/>
                  <a:pt x="174" y="36"/>
                  <a:pt x="180" y="36"/>
                </a:cubicBezTo>
                <a:cubicBezTo>
                  <a:pt x="180" y="36"/>
                  <a:pt x="180" y="36"/>
                  <a:pt x="181" y="36"/>
                </a:cubicBezTo>
                <a:cubicBezTo>
                  <a:pt x="189" y="36"/>
                  <a:pt x="196" y="38"/>
                  <a:pt x="203" y="40"/>
                </a:cubicBezTo>
                <a:cubicBezTo>
                  <a:pt x="210" y="41"/>
                  <a:pt x="216" y="43"/>
                  <a:pt x="221" y="44"/>
                </a:cubicBezTo>
                <a:cubicBezTo>
                  <a:pt x="224" y="45"/>
                  <a:pt x="227" y="46"/>
                  <a:pt x="228" y="46"/>
                </a:cubicBezTo>
                <a:cubicBezTo>
                  <a:pt x="229" y="46"/>
                  <a:pt x="229" y="46"/>
                  <a:pt x="230" y="46"/>
                </a:cubicBezTo>
                <a:cubicBezTo>
                  <a:pt x="232" y="42"/>
                  <a:pt x="232" y="42"/>
                  <a:pt x="232" y="42"/>
                </a:cubicBezTo>
                <a:cubicBezTo>
                  <a:pt x="235" y="37"/>
                  <a:pt x="243" y="35"/>
                  <a:pt x="248" y="39"/>
                </a:cubicBezTo>
                <a:cubicBezTo>
                  <a:pt x="253" y="42"/>
                  <a:pt x="255" y="50"/>
                  <a:pt x="251" y="55"/>
                </a:cubicBezTo>
                <a:cubicBezTo>
                  <a:pt x="249" y="59"/>
                  <a:pt x="249" y="59"/>
                  <a:pt x="249" y="59"/>
                </a:cubicBezTo>
                <a:cubicBezTo>
                  <a:pt x="249" y="59"/>
                  <a:pt x="249" y="59"/>
                  <a:pt x="249" y="59"/>
                </a:cubicBezTo>
                <a:cubicBezTo>
                  <a:pt x="246" y="63"/>
                  <a:pt x="243" y="66"/>
                  <a:pt x="239" y="67"/>
                </a:cubicBezTo>
                <a:cubicBezTo>
                  <a:pt x="235" y="69"/>
                  <a:pt x="232" y="69"/>
                  <a:pt x="228" y="69"/>
                </a:cubicBezTo>
                <a:cubicBezTo>
                  <a:pt x="224" y="69"/>
                  <a:pt x="219" y="68"/>
                  <a:pt x="215" y="67"/>
                </a:cubicBezTo>
                <a:cubicBezTo>
                  <a:pt x="211" y="66"/>
                  <a:pt x="207" y="65"/>
                  <a:pt x="203" y="64"/>
                </a:cubicBezTo>
                <a:cubicBezTo>
                  <a:pt x="195" y="62"/>
                  <a:pt x="187" y="60"/>
                  <a:pt x="181" y="60"/>
                </a:cubicBezTo>
                <a:cubicBezTo>
                  <a:pt x="181" y="60"/>
                  <a:pt x="181" y="60"/>
                  <a:pt x="180" y="60"/>
                </a:cubicBezTo>
                <a:cubicBezTo>
                  <a:pt x="175" y="60"/>
                  <a:pt x="172" y="61"/>
                  <a:pt x="171" y="62"/>
                </a:cubicBezTo>
                <a:cubicBezTo>
                  <a:pt x="170" y="63"/>
                  <a:pt x="170" y="64"/>
                  <a:pt x="169" y="67"/>
                </a:cubicBezTo>
                <a:cubicBezTo>
                  <a:pt x="168" y="69"/>
                  <a:pt x="168" y="71"/>
                  <a:pt x="168" y="74"/>
                </a:cubicBezTo>
                <a:cubicBezTo>
                  <a:pt x="168" y="76"/>
                  <a:pt x="168" y="78"/>
                  <a:pt x="169" y="81"/>
                </a:cubicBezTo>
                <a:cubicBezTo>
                  <a:pt x="169" y="81"/>
                  <a:pt x="169" y="81"/>
                  <a:pt x="169" y="81"/>
                </a:cubicBezTo>
                <a:cubicBezTo>
                  <a:pt x="169" y="81"/>
                  <a:pt x="169" y="82"/>
                  <a:pt x="169" y="82"/>
                </a:cubicBezTo>
                <a:cubicBezTo>
                  <a:pt x="169" y="86"/>
                  <a:pt x="167" y="89"/>
                  <a:pt x="166" y="91"/>
                </a:cubicBezTo>
                <a:cubicBezTo>
                  <a:pt x="165" y="93"/>
                  <a:pt x="163" y="94"/>
                  <a:pt x="162" y="96"/>
                </a:cubicBezTo>
                <a:cubicBezTo>
                  <a:pt x="159" y="99"/>
                  <a:pt x="156" y="101"/>
                  <a:pt x="152" y="103"/>
                </a:cubicBezTo>
                <a:cubicBezTo>
                  <a:pt x="148" y="105"/>
                  <a:pt x="143" y="107"/>
                  <a:pt x="139" y="109"/>
                </a:cubicBezTo>
                <a:cubicBezTo>
                  <a:pt x="139" y="110"/>
                  <a:pt x="140" y="112"/>
                  <a:pt x="141" y="113"/>
                </a:cubicBezTo>
                <a:cubicBezTo>
                  <a:pt x="142" y="115"/>
                  <a:pt x="145" y="118"/>
                  <a:pt x="147" y="119"/>
                </a:cubicBezTo>
                <a:cubicBezTo>
                  <a:pt x="147" y="119"/>
                  <a:pt x="147" y="119"/>
                  <a:pt x="148" y="119"/>
                </a:cubicBezTo>
                <a:cubicBezTo>
                  <a:pt x="148" y="119"/>
                  <a:pt x="151" y="118"/>
                  <a:pt x="154" y="116"/>
                </a:cubicBezTo>
                <a:cubicBezTo>
                  <a:pt x="157" y="114"/>
                  <a:pt x="161" y="111"/>
                  <a:pt x="164" y="109"/>
                </a:cubicBezTo>
                <a:cubicBezTo>
                  <a:pt x="166" y="107"/>
                  <a:pt x="167" y="105"/>
                  <a:pt x="170" y="104"/>
                </a:cubicBezTo>
                <a:cubicBezTo>
                  <a:pt x="173" y="101"/>
                  <a:pt x="176" y="100"/>
                  <a:pt x="179" y="100"/>
                </a:cubicBezTo>
                <a:cubicBezTo>
                  <a:pt x="182" y="99"/>
                  <a:pt x="185" y="99"/>
                  <a:pt x="188" y="99"/>
                </a:cubicBezTo>
                <a:cubicBezTo>
                  <a:pt x="196" y="99"/>
                  <a:pt x="204" y="100"/>
                  <a:pt x="211" y="102"/>
                </a:cubicBezTo>
                <a:cubicBezTo>
                  <a:pt x="215" y="103"/>
                  <a:pt x="218" y="105"/>
                  <a:pt x="220" y="107"/>
                </a:cubicBezTo>
                <a:cubicBezTo>
                  <a:pt x="223" y="109"/>
                  <a:pt x="226" y="111"/>
                  <a:pt x="229" y="113"/>
                </a:cubicBezTo>
                <a:cubicBezTo>
                  <a:pt x="235" y="118"/>
                  <a:pt x="241" y="124"/>
                  <a:pt x="245" y="130"/>
                </a:cubicBezTo>
                <a:cubicBezTo>
                  <a:pt x="248" y="134"/>
                  <a:pt x="251" y="138"/>
                  <a:pt x="253" y="143"/>
                </a:cubicBezTo>
                <a:cubicBezTo>
                  <a:pt x="254" y="146"/>
                  <a:pt x="255" y="148"/>
                  <a:pt x="255" y="152"/>
                </a:cubicBezTo>
                <a:cubicBezTo>
                  <a:pt x="255" y="153"/>
                  <a:pt x="255" y="154"/>
                  <a:pt x="254" y="156"/>
                </a:cubicBezTo>
                <a:cubicBezTo>
                  <a:pt x="253" y="161"/>
                  <a:pt x="250" y="165"/>
                  <a:pt x="247" y="167"/>
                </a:cubicBezTo>
                <a:cubicBezTo>
                  <a:pt x="243" y="169"/>
                  <a:pt x="240" y="171"/>
                  <a:pt x="237" y="172"/>
                </a:cubicBezTo>
                <a:cubicBezTo>
                  <a:pt x="230" y="174"/>
                  <a:pt x="223" y="174"/>
                  <a:pt x="216" y="174"/>
                </a:cubicBezTo>
                <a:cubicBezTo>
                  <a:pt x="213" y="174"/>
                  <a:pt x="209" y="174"/>
                  <a:pt x="206" y="174"/>
                </a:cubicBezTo>
                <a:cubicBezTo>
                  <a:pt x="203" y="173"/>
                  <a:pt x="200" y="173"/>
                  <a:pt x="197" y="171"/>
                </a:cubicBezTo>
                <a:cubicBezTo>
                  <a:pt x="194" y="170"/>
                  <a:pt x="188" y="168"/>
                  <a:pt x="181" y="167"/>
                </a:cubicBezTo>
                <a:cubicBezTo>
                  <a:pt x="174" y="166"/>
                  <a:pt x="165" y="165"/>
                  <a:pt x="154" y="165"/>
                </a:cubicBezTo>
                <a:cubicBezTo>
                  <a:pt x="154" y="165"/>
                  <a:pt x="153" y="165"/>
                  <a:pt x="152" y="165"/>
                </a:cubicBezTo>
                <a:cubicBezTo>
                  <a:pt x="144" y="165"/>
                  <a:pt x="135" y="169"/>
                  <a:pt x="128" y="176"/>
                </a:cubicBezTo>
                <a:cubicBezTo>
                  <a:pt x="121" y="184"/>
                  <a:pt x="116" y="194"/>
                  <a:pt x="116" y="207"/>
                </a:cubicBezTo>
                <a:cubicBezTo>
                  <a:pt x="116" y="208"/>
                  <a:pt x="116" y="210"/>
                  <a:pt x="117" y="211"/>
                </a:cubicBezTo>
                <a:cubicBezTo>
                  <a:pt x="117" y="215"/>
                  <a:pt x="118" y="218"/>
                  <a:pt x="119" y="220"/>
                </a:cubicBezTo>
                <a:cubicBezTo>
                  <a:pt x="119" y="222"/>
                  <a:pt x="120" y="223"/>
                  <a:pt x="121" y="224"/>
                </a:cubicBezTo>
                <a:cubicBezTo>
                  <a:pt x="123" y="226"/>
                  <a:pt x="126" y="227"/>
                  <a:pt x="132" y="228"/>
                </a:cubicBezTo>
                <a:cubicBezTo>
                  <a:pt x="135" y="229"/>
                  <a:pt x="140" y="229"/>
                  <a:pt x="145" y="229"/>
                </a:cubicBezTo>
                <a:cubicBezTo>
                  <a:pt x="151" y="230"/>
                  <a:pt x="159" y="230"/>
                  <a:pt x="166" y="232"/>
                </a:cubicBezTo>
                <a:cubicBezTo>
                  <a:pt x="175" y="234"/>
                  <a:pt x="181" y="239"/>
                  <a:pt x="185" y="246"/>
                </a:cubicBezTo>
                <a:cubicBezTo>
                  <a:pt x="189" y="252"/>
                  <a:pt x="192" y="259"/>
                  <a:pt x="193" y="266"/>
                </a:cubicBezTo>
                <a:cubicBezTo>
                  <a:pt x="197" y="280"/>
                  <a:pt x="198" y="296"/>
                  <a:pt x="201" y="310"/>
                </a:cubicBezTo>
                <a:cubicBezTo>
                  <a:pt x="203" y="320"/>
                  <a:pt x="206" y="329"/>
                  <a:pt x="210" y="335"/>
                </a:cubicBezTo>
                <a:cubicBezTo>
                  <a:pt x="212" y="338"/>
                  <a:pt x="213" y="339"/>
                  <a:pt x="214" y="340"/>
                </a:cubicBezTo>
                <a:cubicBezTo>
                  <a:pt x="215" y="340"/>
                  <a:pt x="216" y="340"/>
                  <a:pt x="217" y="340"/>
                </a:cubicBezTo>
                <a:cubicBezTo>
                  <a:pt x="219" y="340"/>
                  <a:pt x="222" y="340"/>
                  <a:pt x="226" y="337"/>
                </a:cubicBezTo>
                <a:cubicBezTo>
                  <a:pt x="230" y="335"/>
                  <a:pt x="234" y="332"/>
                  <a:pt x="238" y="328"/>
                </a:cubicBezTo>
                <a:cubicBezTo>
                  <a:pt x="247" y="321"/>
                  <a:pt x="255" y="311"/>
                  <a:pt x="259" y="306"/>
                </a:cubicBezTo>
                <a:cubicBezTo>
                  <a:pt x="265" y="299"/>
                  <a:pt x="265" y="295"/>
                  <a:pt x="265" y="290"/>
                </a:cubicBezTo>
                <a:cubicBezTo>
                  <a:pt x="265" y="287"/>
                  <a:pt x="265" y="283"/>
                  <a:pt x="265" y="279"/>
                </a:cubicBezTo>
                <a:cubicBezTo>
                  <a:pt x="265" y="278"/>
                  <a:pt x="265" y="278"/>
                  <a:pt x="265" y="278"/>
                </a:cubicBezTo>
                <a:cubicBezTo>
                  <a:pt x="265" y="275"/>
                  <a:pt x="265" y="274"/>
                  <a:pt x="266" y="273"/>
                </a:cubicBezTo>
                <a:cubicBezTo>
                  <a:pt x="266" y="272"/>
                  <a:pt x="267" y="270"/>
                  <a:pt x="267" y="269"/>
                </a:cubicBezTo>
                <a:cubicBezTo>
                  <a:pt x="268" y="267"/>
                  <a:pt x="269" y="264"/>
                  <a:pt x="271" y="262"/>
                </a:cubicBezTo>
                <a:cubicBezTo>
                  <a:pt x="274" y="256"/>
                  <a:pt x="278" y="250"/>
                  <a:pt x="281" y="243"/>
                </a:cubicBezTo>
                <a:cubicBezTo>
                  <a:pt x="283" y="240"/>
                  <a:pt x="285" y="237"/>
                  <a:pt x="287" y="234"/>
                </a:cubicBezTo>
                <a:cubicBezTo>
                  <a:pt x="283" y="233"/>
                  <a:pt x="283" y="233"/>
                  <a:pt x="283" y="233"/>
                </a:cubicBezTo>
                <a:cubicBezTo>
                  <a:pt x="280" y="232"/>
                  <a:pt x="277" y="230"/>
                  <a:pt x="275" y="227"/>
                </a:cubicBezTo>
                <a:cubicBezTo>
                  <a:pt x="253" y="186"/>
                  <a:pt x="253" y="186"/>
                  <a:pt x="253" y="186"/>
                </a:cubicBezTo>
                <a:cubicBezTo>
                  <a:pt x="250" y="182"/>
                  <a:pt x="251" y="176"/>
                  <a:pt x="254" y="172"/>
                </a:cubicBezTo>
                <a:cubicBezTo>
                  <a:pt x="258" y="169"/>
                  <a:pt x="263" y="168"/>
                  <a:pt x="268" y="170"/>
                </a:cubicBezTo>
                <a:cubicBezTo>
                  <a:pt x="304" y="185"/>
                  <a:pt x="304" y="185"/>
                  <a:pt x="304" y="185"/>
                </a:cubicBezTo>
                <a:cubicBezTo>
                  <a:pt x="321" y="154"/>
                  <a:pt x="321" y="154"/>
                  <a:pt x="321" y="154"/>
                </a:cubicBezTo>
                <a:cubicBezTo>
                  <a:pt x="325" y="148"/>
                  <a:pt x="332" y="147"/>
                  <a:pt x="337" y="150"/>
                </a:cubicBezTo>
                <a:cubicBezTo>
                  <a:pt x="356" y="160"/>
                  <a:pt x="356" y="160"/>
                  <a:pt x="356" y="160"/>
                </a:cubicBezTo>
                <a:cubicBezTo>
                  <a:pt x="356" y="160"/>
                  <a:pt x="357" y="160"/>
                  <a:pt x="357" y="160"/>
                </a:cubicBezTo>
                <a:cubicBezTo>
                  <a:pt x="357" y="160"/>
                  <a:pt x="357" y="160"/>
                  <a:pt x="357" y="160"/>
                </a:cubicBezTo>
                <a:cubicBezTo>
                  <a:pt x="357" y="160"/>
                  <a:pt x="358" y="160"/>
                  <a:pt x="358" y="160"/>
                </a:cubicBezTo>
                <a:cubicBezTo>
                  <a:pt x="359" y="158"/>
                  <a:pt x="360" y="155"/>
                  <a:pt x="362" y="152"/>
                </a:cubicBezTo>
                <a:cubicBezTo>
                  <a:pt x="364" y="145"/>
                  <a:pt x="365" y="136"/>
                  <a:pt x="365" y="135"/>
                </a:cubicBezTo>
                <a:cubicBezTo>
                  <a:pt x="365" y="135"/>
                  <a:pt x="365" y="135"/>
                  <a:pt x="365" y="135"/>
                </a:cubicBezTo>
                <a:cubicBezTo>
                  <a:pt x="365" y="129"/>
                  <a:pt x="369" y="125"/>
                  <a:pt x="375" y="124"/>
                </a:cubicBezTo>
                <a:cubicBezTo>
                  <a:pt x="380" y="123"/>
                  <a:pt x="386" y="126"/>
                  <a:pt x="388" y="131"/>
                </a:cubicBezTo>
                <a:cubicBezTo>
                  <a:pt x="396" y="153"/>
                  <a:pt x="400" y="176"/>
                  <a:pt x="400" y="199"/>
                </a:cubicBezTo>
                <a:cubicBezTo>
                  <a:pt x="400" y="238"/>
                  <a:pt x="388" y="277"/>
                  <a:pt x="367" y="309"/>
                </a:cubicBezTo>
                <a:cubicBezTo>
                  <a:pt x="346" y="342"/>
                  <a:pt x="316" y="369"/>
                  <a:pt x="277" y="384"/>
                </a:cubicBezTo>
                <a:cubicBezTo>
                  <a:pt x="251" y="395"/>
                  <a:pt x="226" y="399"/>
                  <a:pt x="201" y="399"/>
                </a:cubicBezTo>
                <a:close/>
                <a:moveTo>
                  <a:pt x="230" y="149"/>
                </a:moveTo>
                <a:cubicBezTo>
                  <a:pt x="229" y="148"/>
                  <a:pt x="227" y="145"/>
                  <a:pt x="225" y="143"/>
                </a:cubicBezTo>
                <a:cubicBezTo>
                  <a:pt x="221" y="138"/>
                  <a:pt x="216" y="132"/>
                  <a:pt x="211" y="129"/>
                </a:cubicBezTo>
                <a:cubicBezTo>
                  <a:pt x="208" y="126"/>
                  <a:pt x="205" y="125"/>
                  <a:pt x="205" y="125"/>
                </a:cubicBezTo>
                <a:cubicBezTo>
                  <a:pt x="199" y="123"/>
                  <a:pt x="193" y="122"/>
                  <a:pt x="188" y="122"/>
                </a:cubicBezTo>
                <a:cubicBezTo>
                  <a:pt x="187" y="122"/>
                  <a:pt x="185" y="122"/>
                  <a:pt x="185" y="123"/>
                </a:cubicBezTo>
                <a:cubicBezTo>
                  <a:pt x="184" y="123"/>
                  <a:pt x="183" y="123"/>
                  <a:pt x="183" y="123"/>
                </a:cubicBezTo>
                <a:cubicBezTo>
                  <a:pt x="183" y="123"/>
                  <a:pt x="182" y="124"/>
                  <a:pt x="180" y="125"/>
                </a:cubicBezTo>
                <a:cubicBezTo>
                  <a:pt x="179" y="126"/>
                  <a:pt x="177" y="128"/>
                  <a:pt x="175" y="129"/>
                </a:cubicBezTo>
                <a:cubicBezTo>
                  <a:pt x="171" y="133"/>
                  <a:pt x="167" y="136"/>
                  <a:pt x="161" y="139"/>
                </a:cubicBezTo>
                <a:cubicBezTo>
                  <a:pt x="159" y="140"/>
                  <a:pt x="157" y="141"/>
                  <a:pt x="155" y="141"/>
                </a:cubicBezTo>
                <a:cubicBezTo>
                  <a:pt x="167" y="141"/>
                  <a:pt x="177" y="142"/>
                  <a:pt x="185" y="144"/>
                </a:cubicBezTo>
                <a:cubicBezTo>
                  <a:pt x="194" y="146"/>
                  <a:pt x="201" y="148"/>
                  <a:pt x="206" y="150"/>
                </a:cubicBezTo>
                <a:cubicBezTo>
                  <a:pt x="206" y="150"/>
                  <a:pt x="206" y="150"/>
                  <a:pt x="206" y="150"/>
                </a:cubicBezTo>
                <a:cubicBezTo>
                  <a:pt x="207" y="150"/>
                  <a:pt x="207" y="150"/>
                  <a:pt x="207" y="150"/>
                </a:cubicBezTo>
                <a:cubicBezTo>
                  <a:pt x="208" y="150"/>
                  <a:pt x="208" y="150"/>
                  <a:pt x="209" y="151"/>
                </a:cubicBezTo>
                <a:cubicBezTo>
                  <a:pt x="211" y="151"/>
                  <a:pt x="214" y="151"/>
                  <a:pt x="216" y="151"/>
                </a:cubicBezTo>
                <a:cubicBezTo>
                  <a:pt x="221" y="151"/>
                  <a:pt x="226" y="150"/>
                  <a:pt x="230" y="149"/>
                </a:cubicBez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4" name="Freeform 255"/>
          <p:cNvSpPr>
            <a:spLocks/>
          </p:cNvSpPr>
          <p:nvPr userDrawn="1"/>
        </p:nvSpPr>
        <p:spPr bwMode="auto">
          <a:xfrm>
            <a:off x="3286086" y="828981"/>
            <a:ext cx="452555" cy="475060"/>
          </a:xfrm>
          <a:custGeom>
            <a:avLst/>
            <a:gdLst/>
            <a:ahLst/>
            <a:cxnLst>
              <a:cxn ang="0">
                <a:pos x="509" y="500"/>
              </a:cxn>
              <a:cxn ang="0">
                <a:pos x="495" y="96"/>
              </a:cxn>
              <a:cxn ang="0">
                <a:pos x="511" y="74"/>
              </a:cxn>
              <a:cxn ang="0">
                <a:pos x="511" y="29"/>
              </a:cxn>
              <a:cxn ang="0">
                <a:pos x="488" y="2"/>
              </a:cxn>
              <a:cxn ang="0">
                <a:pos x="17" y="0"/>
              </a:cxn>
              <a:cxn ang="0">
                <a:pos x="7" y="25"/>
              </a:cxn>
              <a:cxn ang="0">
                <a:pos x="7" y="25"/>
              </a:cxn>
              <a:cxn ang="0">
                <a:pos x="16" y="50"/>
              </a:cxn>
              <a:cxn ang="0">
                <a:pos x="8" y="75"/>
              </a:cxn>
              <a:cxn ang="0">
                <a:pos x="7" y="75"/>
              </a:cxn>
              <a:cxn ang="0">
                <a:pos x="15" y="102"/>
              </a:cxn>
              <a:cxn ang="0">
                <a:pos x="44" y="288"/>
              </a:cxn>
              <a:cxn ang="0">
                <a:pos x="48" y="453"/>
              </a:cxn>
              <a:cxn ang="0">
                <a:pos x="419" y="458"/>
              </a:cxn>
              <a:cxn ang="0">
                <a:pos x="433" y="439"/>
              </a:cxn>
              <a:cxn ang="0">
                <a:pos x="400" y="367"/>
              </a:cxn>
              <a:cxn ang="0">
                <a:pos x="125" y="335"/>
              </a:cxn>
              <a:cxn ang="0">
                <a:pos x="431" y="329"/>
              </a:cxn>
              <a:cxn ang="0">
                <a:pos x="413" y="257"/>
              </a:cxn>
              <a:cxn ang="0">
                <a:pos x="134" y="247"/>
              </a:cxn>
              <a:cxn ang="0">
                <a:pos x="419" y="218"/>
              </a:cxn>
              <a:cxn ang="0">
                <a:pos x="433" y="200"/>
              </a:cxn>
              <a:cxn ang="0">
                <a:pos x="403" y="131"/>
              </a:cxn>
              <a:cxn ang="0">
                <a:pos x="124" y="102"/>
              </a:cxn>
              <a:cxn ang="0">
                <a:pos x="443" y="88"/>
              </a:cxn>
              <a:cxn ang="0">
                <a:pos x="105" y="73"/>
              </a:cxn>
              <a:cxn ang="0">
                <a:pos x="91" y="91"/>
              </a:cxn>
              <a:cxn ang="0">
                <a:pos x="121" y="160"/>
              </a:cxn>
              <a:cxn ang="0">
                <a:pos x="400" y="189"/>
              </a:cxn>
              <a:cxn ang="0">
                <a:pos x="95" y="195"/>
              </a:cxn>
              <a:cxn ang="0">
                <a:pos x="109" y="266"/>
              </a:cxn>
              <a:cxn ang="0">
                <a:pos x="389" y="276"/>
              </a:cxn>
              <a:cxn ang="0">
                <a:pos x="106" y="306"/>
              </a:cxn>
              <a:cxn ang="0">
                <a:pos x="92" y="325"/>
              </a:cxn>
              <a:cxn ang="0">
                <a:pos x="123" y="396"/>
              </a:cxn>
              <a:cxn ang="0">
                <a:pos x="400" y="428"/>
              </a:cxn>
              <a:cxn ang="0">
                <a:pos x="73" y="288"/>
              </a:cxn>
              <a:cxn ang="0">
                <a:pos x="69" y="77"/>
              </a:cxn>
              <a:cxn ang="0">
                <a:pos x="42" y="73"/>
              </a:cxn>
              <a:cxn ang="0">
                <a:pos x="42" y="29"/>
              </a:cxn>
              <a:cxn ang="0">
                <a:pos x="480" y="34"/>
              </a:cxn>
              <a:cxn ang="0">
                <a:pos x="486" y="51"/>
              </a:cxn>
              <a:cxn ang="0">
                <a:pos x="478" y="72"/>
              </a:cxn>
              <a:cxn ang="0">
                <a:pos x="476" y="74"/>
              </a:cxn>
              <a:cxn ang="0">
                <a:pos x="466" y="495"/>
              </a:cxn>
              <a:cxn ang="0">
                <a:pos x="466" y="513"/>
              </a:cxn>
              <a:cxn ang="0">
                <a:pos x="434" y="500"/>
              </a:cxn>
              <a:cxn ang="0">
                <a:pos x="469" y="555"/>
              </a:cxn>
              <a:cxn ang="0">
                <a:pos x="471" y="557"/>
              </a:cxn>
              <a:cxn ang="0">
                <a:pos x="491" y="557"/>
              </a:cxn>
              <a:cxn ang="0">
                <a:pos x="493" y="555"/>
              </a:cxn>
              <a:cxn ang="0">
                <a:pos x="529" y="500"/>
              </a:cxn>
            </a:cxnLst>
            <a:rect l="0" t="0" r="r" b="b"/>
            <a:pathLst>
              <a:path w="534" h="561">
                <a:moveTo>
                  <a:pt x="529" y="500"/>
                </a:moveTo>
                <a:cubicBezTo>
                  <a:pt x="523" y="494"/>
                  <a:pt x="514" y="494"/>
                  <a:pt x="509" y="500"/>
                </a:cubicBezTo>
                <a:cubicBezTo>
                  <a:pt x="495" y="514"/>
                  <a:pt x="495" y="514"/>
                  <a:pt x="495" y="514"/>
                </a:cubicBezTo>
                <a:cubicBezTo>
                  <a:pt x="495" y="96"/>
                  <a:pt x="495" y="96"/>
                  <a:pt x="495" y="96"/>
                </a:cubicBezTo>
                <a:cubicBezTo>
                  <a:pt x="497" y="94"/>
                  <a:pt x="499" y="92"/>
                  <a:pt x="502" y="90"/>
                </a:cubicBezTo>
                <a:cubicBezTo>
                  <a:pt x="505" y="86"/>
                  <a:pt x="509" y="81"/>
                  <a:pt x="511" y="74"/>
                </a:cubicBezTo>
                <a:cubicBezTo>
                  <a:pt x="514" y="68"/>
                  <a:pt x="515" y="60"/>
                  <a:pt x="515" y="51"/>
                </a:cubicBezTo>
                <a:cubicBezTo>
                  <a:pt x="515" y="42"/>
                  <a:pt x="514" y="35"/>
                  <a:pt x="511" y="29"/>
                </a:cubicBezTo>
                <a:cubicBezTo>
                  <a:pt x="507" y="20"/>
                  <a:pt x="501" y="13"/>
                  <a:pt x="497" y="9"/>
                </a:cubicBezTo>
                <a:cubicBezTo>
                  <a:pt x="492" y="4"/>
                  <a:pt x="489" y="2"/>
                  <a:pt x="488" y="2"/>
                </a:cubicBezTo>
                <a:cubicBezTo>
                  <a:pt x="486" y="0"/>
                  <a:pt x="483" y="0"/>
                  <a:pt x="480" y="0"/>
                </a:cubicBezTo>
                <a:cubicBezTo>
                  <a:pt x="17" y="0"/>
                  <a:pt x="17" y="0"/>
                  <a:pt x="17" y="0"/>
                </a:cubicBezTo>
                <a:cubicBezTo>
                  <a:pt x="11" y="0"/>
                  <a:pt x="5" y="3"/>
                  <a:pt x="3" y="9"/>
                </a:cubicBezTo>
                <a:cubicBezTo>
                  <a:pt x="1" y="15"/>
                  <a:pt x="3" y="21"/>
                  <a:pt x="7" y="25"/>
                </a:cubicBezTo>
                <a:cubicBezTo>
                  <a:pt x="7" y="25"/>
                  <a:pt x="7" y="25"/>
                  <a:pt x="7" y="25"/>
                </a:cubicBezTo>
                <a:cubicBezTo>
                  <a:pt x="7" y="25"/>
                  <a:pt x="7" y="25"/>
                  <a:pt x="7" y="25"/>
                </a:cubicBezTo>
                <a:cubicBezTo>
                  <a:pt x="8" y="26"/>
                  <a:pt x="11" y="29"/>
                  <a:pt x="13" y="33"/>
                </a:cubicBezTo>
                <a:cubicBezTo>
                  <a:pt x="15" y="37"/>
                  <a:pt x="16" y="43"/>
                  <a:pt x="16" y="50"/>
                </a:cubicBezTo>
                <a:cubicBezTo>
                  <a:pt x="16" y="61"/>
                  <a:pt x="13" y="67"/>
                  <a:pt x="11" y="71"/>
                </a:cubicBezTo>
                <a:cubicBezTo>
                  <a:pt x="10" y="73"/>
                  <a:pt x="8" y="74"/>
                  <a:pt x="8" y="75"/>
                </a:cubicBezTo>
                <a:cubicBezTo>
                  <a:pt x="7" y="75"/>
                  <a:pt x="7" y="75"/>
                  <a:pt x="7" y="75"/>
                </a:cubicBezTo>
                <a:cubicBezTo>
                  <a:pt x="7" y="75"/>
                  <a:pt x="7" y="75"/>
                  <a:pt x="7" y="75"/>
                </a:cubicBezTo>
                <a:cubicBezTo>
                  <a:pt x="2" y="79"/>
                  <a:pt x="0" y="86"/>
                  <a:pt x="1" y="92"/>
                </a:cubicBezTo>
                <a:cubicBezTo>
                  <a:pt x="3" y="98"/>
                  <a:pt x="9" y="102"/>
                  <a:pt x="15" y="102"/>
                </a:cubicBezTo>
                <a:cubicBezTo>
                  <a:pt x="44" y="102"/>
                  <a:pt x="44" y="102"/>
                  <a:pt x="44" y="102"/>
                </a:cubicBezTo>
                <a:cubicBezTo>
                  <a:pt x="44" y="288"/>
                  <a:pt x="44" y="288"/>
                  <a:pt x="44" y="288"/>
                </a:cubicBezTo>
                <a:cubicBezTo>
                  <a:pt x="44" y="443"/>
                  <a:pt x="44" y="443"/>
                  <a:pt x="44" y="443"/>
                </a:cubicBezTo>
                <a:cubicBezTo>
                  <a:pt x="44" y="447"/>
                  <a:pt x="45" y="451"/>
                  <a:pt x="48" y="453"/>
                </a:cubicBezTo>
                <a:cubicBezTo>
                  <a:pt x="51" y="456"/>
                  <a:pt x="55" y="458"/>
                  <a:pt x="58" y="458"/>
                </a:cubicBezTo>
                <a:cubicBezTo>
                  <a:pt x="419" y="458"/>
                  <a:pt x="419" y="458"/>
                  <a:pt x="419" y="458"/>
                </a:cubicBezTo>
                <a:cubicBezTo>
                  <a:pt x="424" y="458"/>
                  <a:pt x="428" y="455"/>
                  <a:pt x="431" y="452"/>
                </a:cubicBezTo>
                <a:cubicBezTo>
                  <a:pt x="434" y="448"/>
                  <a:pt x="435" y="443"/>
                  <a:pt x="433" y="439"/>
                </a:cubicBezTo>
                <a:cubicBezTo>
                  <a:pt x="414" y="377"/>
                  <a:pt x="414" y="377"/>
                  <a:pt x="414" y="377"/>
                </a:cubicBezTo>
                <a:cubicBezTo>
                  <a:pt x="412" y="371"/>
                  <a:pt x="407" y="367"/>
                  <a:pt x="400" y="367"/>
                </a:cubicBezTo>
                <a:cubicBezTo>
                  <a:pt x="134" y="367"/>
                  <a:pt x="134" y="367"/>
                  <a:pt x="134" y="367"/>
                </a:cubicBezTo>
                <a:cubicBezTo>
                  <a:pt x="125" y="335"/>
                  <a:pt x="125" y="335"/>
                  <a:pt x="125" y="335"/>
                </a:cubicBezTo>
                <a:cubicBezTo>
                  <a:pt x="419" y="335"/>
                  <a:pt x="419" y="335"/>
                  <a:pt x="419" y="335"/>
                </a:cubicBezTo>
                <a:cubicBezTo>
                  <a:pt x="424" y="335"/>
                  <a:pt x="428" y="333"/>
                  <a:pt x="431" y="329"/>
                </a:cubicBezTo>
                <a:cubicBezTo>
                  <a:pt x="434" y="325"/>
                  <a:pt x="434" y="321"/>
                  <a:pt x="433" y="316"/>
                </a:cubicBezTo>
                <a:cubicBezTo>
                  <a:pt x="413" y="257"/>
                  <a:pt x="413" y="257"/>
                  <a:pt x="413" y="257"/>
                </a:cubicBezTo>
                <a:cubicBezTo>
                  <a:pt x="411" y="251"/>
                  <a:pt x="406" y="247"/>
                  <a:pt x="399" y="247"/>
                </a:cubicBezTo>
                <a:cubicBezTo>
                  <a:pt x="134" y="247"/>
                  <a:pt x="134" y="247"/>
                  <a:pt x="134" y="247"/>
                </a:cubicBezTo>
                <a:cubicBezTo>
                  <a:pt x="126" y="218"/>
                  <a:pt x="126" y="218"/>
                  <a:pt x="126" y="218"/>
                </a:cubicBezTo>
                <a:cubicBezTo>
                  <a:pt x="419" y="218"/>
                  <a:pt x="419" y="218"/>
                  <a:pt x="419" y="218"/>
                </a:cubicBezTo>
                <a:cubicBezTo>
                  <a:pt x="424" y="218"/>
                  <a:pt x="428" y="216"/>
                  <a:pt x="431" y="213"/>
                </a:cubicBezTo>
                <a:cubicBezTo>
                  <a:pt x="434" y="209"/>
                  <a:pt x="435" y="204"/>
                  <a:pt x="433" y="200"/>
                </a:cubicBezTo>
                <a:cubicBezTo>
                  <a:pt x="417" y="142"/>
                  <a:pt x="417" y="142"/>
                  <a:pt x="417" y="142"/>
                </a:cubicBezTo>
                <a:cubicBezTo>
                  <a:pt x="415" y="136"/>
                  <a:pt x="409" y="131"/>
                  <a:pt x="403" y="131"/>
                </a:cubicBezTo>
                <a:cubicBezTo>
                  <a:pt x="132" y="131"/>
                  <a:pt x="132" y="131"/>
                  <a:pt x="132" y="131"/>
                </a:cubicBezTo>
                <a:cubicBezTo>
                  <a:pt x="124" y="102"/>
                  <a:pt x="124" y="102"/>
                  <a:pt x="124" y="102"/>
                </a:cubicBezTo>
                <a:cubicBezTo>
                  <a:pt x="429" y="102"/>
                  <a:pt x="429" y="102"/>
                  <a:pt x="429" y="102"/>
                </a:cubicBezTo>
                <a:cubicBezTo>
                  <a:pt x="437" y="102"/>
                  <a:pt x="443" y="96"/>
                  <a:pt x="443" y="88"/>
                </a:cubicBezTo>
                <a:cubicBezTo>
                  <a:pt x="443" y="80"/>
                  <a:pt x="437" y="73"/>
                  <a:pt x="429" y="73"/>
                </a:cubicBezTo>
                <a:cubicBezTo>
                  <a:pt x="105" y="73"/>
                  <a:pt x="105" y="73"/>
                  <a:pt x="105" y="73"/>
                </a:cubicBezTo>
                <a:cubicBezTo>
                  <a:pt x="100" y="73"/>
                  <a:pt x="96" y="75"/>
                  <a:pt x="93" y="79"/>
                </a:cubicBezTo>
                <a:cubicBezTo>
                  <a:pt x="91" y="82"/>
                  <a:pt x="90" y="87"/>
                  <a:pt x="91" y="91"/>
                </a:cubicBezTo>
                <a:cubicBezTo>
                  <a:pt x="107" y="150"/>
                  <a:pt x="107" y="150"/>
                  <a:pt x="107" y="150"/>
                </a:cubicBezTo>
                <a:cubicBezTo>
                  <a:pt x="108" y="156"/>
                  <a:pt x="114" y="160"/>
                  <a:pt x="121" y="160"/>
                </a:cubicBezTo>
                <a:cubicBezTo>
                  <a:pt x="392" y="160"/>
                  <a:pt x="392" y="160"/>
                  <a:pt x="392" y="160"/>
                </a:cubicBezTo>
                <a:cubicBezTo>
                  <a:pt x="400" y="189"/>
                  <a:pt x="400" y="189"/>
                  <a:pt x="400" y="189"/>
                </a:cubicBezTo>
                <a:cubicBezTo>
                  <a:pt x="107" y="189"/>
                  <a:pt x="107" y="189"/>
                  <a:pt x="107" y="189"/>
                </a:cubicBezTo>
                <a:cubicBezTo>
                  <a:pt x="103" y="189"/>
                  <a:pt x="98" y="191"/>
                  <a:pt x="95" y="195"/>
                </a:cubicBezTo>
                <a:cubicBezTo>
                  <a:pt x="93" y="199"/>
                  <a:pt x="92" y="203"/>
                  <a:pt x="93" y="208"/>
                </a:cubicBezTo>
                <a:cubicBezTo>
                  <a:pt x="109" y="266"/>
                  <a:pt x="109" y="266"/>
                  <a:pt x="109" y="266"/>
                </a:cubicBezTo>
                <a:cubicBezTo>
                  <a:pt x="111" y="272"/>
                  <a:pt x="116" y="276"/>
                  <a:pt x="123" y="276"/>
                </a:cubicBezTo>
                <a:cubicBezTo>
                  <a:pt x="389" y="276"/>
                  <a:pt x="389" y="276"/>
                  <a:pt x="389" y="276"/>
                </a:cubicBezTo>
                <a:cubicBezTo>
                  <a:pt x="399" y="306"/>
                  <a:pt x="399" y="306"/>
                  <a:pt x="399" y="306"/>
                </a:cubicBezTo>
                <a:cubicBezTo>
                  <a:pt x="106" y="306"/>
                  <a:pt x="106" y="306"/>
                  <a:pt x="106" y="306"/>
                </a:cubicBezTo>
                <a:cubicBezTo>
                  <a:pt x="102" y="306"/>
                  <a:pt x="97" y="308"/>
                  <a:pt x="95" y="312"/>
                </a:cubicBezTo>
                <a:cubicBezTo>
                  <a:pt x="92" y="316"/>
                  <a:pt x="91" y="320"/>
                  <a:pt x="92" y="325"/>
                </a:cubicBezTo>
                <a:cubicBezTo>
                  <a:pt x="109" y="385"/>
                  <a:pt x="109" y="385"/>
                  <a:pt x="109" y="385"/>
                </a:cubicBezTo>
                <a:cubicBezTo>
                  <a:pt x="111" y="392"/>
                  <a:pt x="116" y="396"/>
                  <a:pt x="123" y="396"/>
                </a:cubicBezTo>
                <a:cubicBezTo>
                  <a:pt x="389" y="396"/>
                  <a:pt x="389" y="396"/>
                  <a:pt x="389" y="396"/>
                </a:cubicBezTo>
                <a:cubicBezTo>
                  <a:pt x="400" y="428"/>
                  <a:pt x="400" y="428"/>
                  <a:pt x="400" y="428"/>
                </a:cubicBezTo>
                <a:cubicBezTo>
                  <a:pt x="73" y="428"/>
                  <a:pt x="73" y="428"/>
                  <a:pt x="73" y="428"/>
                </a:cubicBezTo>
                <a:cubicBezTo>
                  <a:pt x="73" y="288"/>
                  <a:pt x="73" y="288"/>
                  <a:pt x="73" y="288"/>
                </a:cubicBezTo>
                <a:cubicBezTo>
                  <a:pt x="73" y="87"/>
                  <a:pt x="73" y="87"/>
                  <a:pt x="73" y="87"/>
                </a:cubicBezTo>
                <a:cubicBezTo>
                  <a:pt x="73" y="84"/>
                  <a:pt x="71" y="80"/>
                  <a:pt x="69" y="77"/>
                </a:cubicBezTo>
                <a:cubicBezTo>
                  <a:pt x="66" y="74"/>
                  <a:pt x="62" y="73"/>
                  <a:pt x="58" y="73"/>
                </a:cubicBezTo>
                <a:cubicBezTo>
                  <a:pt x="42" y="73"/>
                  <a:pt x="42" y="73"/>
                  <a:pt x="42" y="73"/>
                </a:cubicBezTo>
                <a:cubicBezTo>
                  <a:pt x="44" y="66"/>
                  <a:pt x="46" y="59"/>
                  <a:pt x="46" y="50"/>
                </a:cubicBezTo>
                <a:cubicBezTo>
                  <a:pt x="46" y="42"/>
                  <a:pt x="44" y="35"/>
                  <a:pt x="42" y="29"/>
                </a:cubicBezTo>
                <a:cubicBezTo>
                  <a:pt x="475" y="29"/>
                  <a:pt x="475" y="29"/>
                  <a:pt x="475" y="29"/>
                </a:cubicBezTo>
                <a:cubicBezTo>
                  <a:pt x="477" y="30"/>
                  <a:pt x="478" y="31"/>
                  <a:pt x="480" y="34"/>
                </a:cubicBezTo>
                <a:cubicBezTo>
                  <a:pt x="482" y="36"/>
                  <a:pt x="483" y="38"/>
                  <a:pt x="484" y="41"/>
                </a:cubicBezTo>
                <a:cubicBezTo>
                  <a:pt x="486" y="44"/>
                  <a:pt x="486" y="47"/>
                  <a:pt x="486" y="51"/>
                </a:cubicBezTo>
                <a:cubicBezTo>
                  <a:pt x="486" y="56"/>
                  <a:pt x="485" y="61"/>
                  <a:pt x="484" y="64"/>
                </a:cubicBezTo>
                <a:cubicBezTo>
                  <a:pt x="482" y="68"/>
                  <a:pt x="480" y="71"/>
                  <a:pt x="478" y="72"/>
                </a:cubicBezTo>
                <a:cubicBezTo>
                  <a:pt x="477" y="73"/>
                  <a:pt x="476" y="74"/>
                  <a:pt x="476" y="74"/>
                </a:cubicBezTo>
                <a:cubicBezTo>
                  <a:pt x="476" y="74"/>
                  <a:pt x="476" y="74"/>
                  <a:pt x="476" y="74"/>
                </a:cubicBezTo>
                <a:cubicBezTo>
                  <a:pt x="470" y="76"/>
                  <a:pt x="466" y="82"/>
                  <a:pt x="466" y="88"/>
                </a:cubicBezTo>
                <a:cubicBezTo>
                  <a:pt x="466" y="495"/>
                  <a:pt x="466" y="495"/>
                  <a:pt x="466" y="495"/>
                </a:cubicBezTo>
                <a:cubicBezTo>
                  <a:pt x="466" y="495"/>
                  <a:pt x="466" y="495"/>
                  <a:pt x="466" y="495"/>
                </a:cubicBezTo>
                <a:cubicBezTo>
                  <a:pt x="466" y="513"/>
                  <a:pt x="466" y="513"/>
                  <a:pt x="466" y="513"/>
                </a:cubicBezTo>
                <a:cubicBezTo>
                  <a:pt x="453" y="500"/>
                  <a:pt x="453" y="500"/>
                  <a:pt x="453" y="500"/>
                </a:cubicBezTo>
                <a:cubicBezTo>
                  <a:pt x="448" y="494"/>
                  <a:pt x="439" y="494"/>
                  <a:pt x="434" y="500"/>
                </a:cubicBezTo>
                <a:cubicBezTo>
                  <a:pt x="428" y="505"/>
                  <a:pt x="428" y="514"/>
                  <a:pt x="434" y="519"/>
                </a:cubicBezTo>
                <a:cubicBezTo>
                  <a:pt x="469" y="555"/>
                  <a:pt x="469" y="555"/>
                  <a:pt x="469" y="555"/>
                </a:cubicBezTo>
                <a:cubicBezTo>
                  <a:pt x="469" y="555"/>
                  <a:pt x="469" y="555"/>
                  <a:pt x="469" y="555"/>
                </a:cubicBezTo>
                <a:cubicBezTo>
                  <a:pt x="471" y="557"/>
                  <a:pt x="471" y="557"/>
                  <a:pt x="471" y="557"/>
                </a:cubicBezTo>
                <a:cubicBezTo>
                  <a:pt x="474" y="560"/>
                  <a:pt x="478" y="561"/>
                  <a:pt x="481" y="561"/>
                </a:cubicBezTo>
                <a:cubicBezTo>
                  <a:pt x="485" y="561"/>
                  <a:pt x="488" y="560"/>
                  <a:pt x="491" y="557"/>
                </a:cubicBezTo>
                <a:cubicBezTo>
                  <a:pt x="493" y="555"/>
                  <a:pt x="493" y="555"/>
                  <a:pt x="493" y="555"/>
                </a:cubicBezTo>
                <a:cubicBezTo>
                  <a:pt x="493" y="555"/>
                  <a:pt x="493" y="555"/>
                  <a:pt x="493" y="555"/>
                </a:cubicBezTo>
                <a:cubicBezTo>
                  <a:pt x="529" y="519"/>
                  <a:pt x="529" y="519"/>
                  <a:pt x="529" y="519"/>
                </a:cubicBezTo>
                <a:cubicBezTo>
                  <a:pt x="534" y="514"/>
                  <a:pt x="534" y="505"/>
                  <a:pt x="529" y="500"/>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5" name="Freeform 312"/>
          <p:cNvSpPr>
            <a:spLocks/>
          </p:cNvSpPr>
          <p:nvPr userDrawn="1"/>
        </p:nvSpPr>
        <p:spPr bwMode="auto">
          <a:xfrm>
            <a:off x="3341469" y="3325637"/>
            <a:ext cx="341799" cy="340519"/>
          </a:xfrm>
          <a:custGeom>
            <a:avLst/>
            <a:gdLst/>
            <a:ahLst/>
            <a:cxnLst>
              <a:cxn ang="0">
                <a:pos x="398" y="125"/>
              </a:cxn>
              <a:cxn ang="0">
                <a:pos x="277" y="4"/>
              </a:cxn>
              <a:cxn ang="0">
                <a:pos x="268" y="0"/>
              </a:cxn>
              <a:cxn ang="0">
                <a:pos x="259" y="4"/>
              </a:cxn>
              <a:cxn ang="0">
                <a:pos x="171" y="92"/>
              </a:cxn>
              <a:cxn ang="0">
                <a:pos x="171" y="111"/>
              </a:cxn>
              <a:cxn ang="0">
                <a:pos x="189" y="111"/>
              </a:cxn>
              <a:cxn ang="0">
                <a:pos x="268" y="32"/>
              </a:cxn>
              <a:cxn ang="0">
                <a:pos x="370" y="134"/>
              </a:cxn>
              <a:cxn ang="0">
                <a:pos x="293" y="212"/>
              </a:cxn>
              <a:cxn ang="0">
                <a:pos x="271" y="202"/>
              </a:cxn>
              <a:cxn ang="0">
                <a:pos x="254" y="205"/>
              </a:cxn>
              <a:cxn ang="0">
                <a:pos x="253" y="207"/>
              </a:cxn>
              <a:cxn ang="0">
                <a:pos x="153" y="326"/>
              </a:cxn>
              <a:cxn ang="0">
                <a:pos x="122" y="333"/>
              </a:cxn>
              <a:cxn ang="0">
                <a:pos x="97" y="337"/>
              </a:cxn>
              <a:cxn ang="0">
                <a:pos x="82" y="341"/>
              </a:cxn>
              <a:cxn ang="0">
                <a:pos x="152" y="270"/>
              </a:cxn>
              <a:cxn ang="0">
                <a:pos x="152" y="251"/>
              </a:cxn>
              <a:cxn ang="0">
                <a:pos x="133" y="251"/>
              </a:cxn>
              <a:cxn ang="0">
                <a:pos x="62" y="323"/>
              </a:cxn>
              <a:cxn ang="0">
                <a:pos x="66" y="306"/>
              </a:cxn>
              <a:cxn ang="0">
                <a:pos x="70" y="281"/>
              </a:cxn>
              <a:cxn ang="0">
                <a:pos x="77" y="250"/>
              </a:cxn>
              <a:cxn ang="0">
                <a:pos x="197" y="151"/>
              </a:cxn>
              <a:cxn ang="0">
                <a:pos x="201" y="140"/>
              </a:cxn>
              <a:cxn ang="0">
                <a:pos x="198" y="132"/>
              </a:cxn>
              <a:cxn ang="0">
                <a:pos x="180" y="130"/>
              </a:cxn>
              <a:cxn ang="0">
                <a:pos x="59" y="230"/>
              </a:cxn>
              <a:cxn ang="0">
                <a:pos x="44" y="277"/>
              </a:cxn>
              <a:cxn ang="0">
                <a:pos x="40" y="301"/>
              </a:cxn>
              <a:cxn ang="0">
                <a:pos x="7" y="371"/>
              </a:cxn>
              <a:cxn ang="0">
                <a:pos x="6" y="372"/>
              </a:cxn>
              <a:cxn ang="0">
                <a:pos x="8" y="395"/>
              </a:cxn>
              <a:cxn ang="0">
                <a:pos x="31" y="397"/>
              </a:cxn>
              <a:cxn ang="0">
                <a:pos x="32" y="396"/>
              </a:cxn>
              <a:cxn ang="0">
                <a:pos x="102" y="363"/>
              </a:cxn>
              <a:cxn ang="0">
                <a:pos x="126" y="359"/>
              </a:cxn>
              <a:cxn ang="0">
                <a:pos x="173" y="344"/>
              </a:cxn>
              <a:cxn ang="0">
                <a:pos x="267" y="231"/>
              </a:cxn>
              <a:cxn ang="0">
                <a:pos x="310" y="232"/>
              </a:cxn>
              <a:cxn ang="0">
                <a:pos x="398" y="144"/>
              </a:cxn>
              <a:cxn ang="0">
                <a:pos x="398" y="125"/>
              </a:cxn>
            </a:cxnLst>
            <a:rect l="0" t="0" r="r" b="b"/>
            <a:pathLst>
              <a:path w="404" h="403">
                <a:moveTo>
                  <a:pt x="398" y="125"/>
                </a:moveTo>
                <a:cubicBezTo>
                  <a:pt x="277" y="4"/>
                  <a:pt x="277" y="4"/>
                  <a:pt x="277" y="4"/>
                </a:cubicBezTo>
                <a:cubicBezTo>
                  <a:pt x="275" y="1"/>
                  <a:pt x="272" y="0"/>
                  <a:pt x="268" y="0"/>
                </a:cubicBezTo>
                <a:cubicBezTo>
                  <a:pt x="264" y="0"/>
                  <a:pt x="261" y="1"/>
                  <a:pt x="259" y="4"/>
                </a:cubicBezTo>
                <a:cubicBezTo>
                  <a:pt x="171" y="92"/>
                  <a:pt x="171" y="92"/>
                  <a:pt x="171" y="92"/>
                </a:cubicBezTo>
                <a:cubicBezTo>
                  <a:pt x="165" y="97"/>
                  <a:pt x="165" y="105"/>
                  <a:pt x="171" y="111"/>
                </a:cubicBezTo>
                <a:cubicBezTo>
                  <a:pt x="176" y="116"/>
                  <a:pt x="184" y="116"/>
                  <a:pt x="189" y="111"/>
                </a:cubicBezTo>
                <a:cubicBezTo>
                  <a:pt x="189" y="111"/>
                  <a:pt x="253" y="47"/>
                  <a:pt x="268" y="32"/>
                </a:cubicBezTo>
                <a:cubicBezTo>
                  <a:pt x="283" y="47"/>
                  <a:pt x="355" y="120"/>
                  <a:pt x="370" y="134"/>
                </a:cubicBezTo>
                <a:cubicBezTo>
                  <a:pt x="355" y="149"/>
                  <a:pt x="295" y="209"/>
                  <a:pt x="293" y="212"/>
                </a:cubicBezTo>
                <a:cubicBezTo>
                  <a:pt x="290" y="211"/>
                  <a:pt x="283" y="210"/>
                  <a:pt x="271" y="202"/>
                </a:cubicBezTo>
                <a:cubicBezTo>
                  <a:pt x="265" y="199"/>
                  <a:pt x="258" y="200"/>
                  <a:pt x="254" y="205"/>
                </a:cubicBezTo>
                <a:cubicBezTo>
                  <a:pt x="253" y="207"/>
                  <a:pt x="253" y="207"/>
                  <a:pt x="253" y="207"/>
                </a:cubicBezTo>
                <a:cubicBezTo>
                  <a:pt x="220" y="246"/>
                  <a:pt x="159" y="320"/>
                  <a:pt x="153" y="326"/>
                </a:cubicBezTo>
                <a:cubicBezTo>
                  <a:pt x="151" y="328"/>
                  <a:pt x="137" y="330"/>
                  <a:pt x="122" y="333"/>
                </a:cubicBezTo>
                <a:cubicBezTo>
                  <a:pt x="97" y="337"/>
                  <a:pt x="97" y="337"/>
                  <a:pt x="97" y="337"/>
                </a:cubicBezTo>
                <a:cubicBezTo>
                  <a:pt x="92" y="338"/>
                  <a:pt x="87" y="339"/>
                  <a:pt x="82" y="341"/>
                </a:cubicBezTo>
                <a:cubicBezTo>
                  <a:pt x="152" y="270"/>
                  <a:pt x="152" y="270"/>
                  <a:pt x="152" y="270"/>
                </a:cubicBezTo>
                <a:cubicBezTo>
                  <a:pt x="157" y="265"/>
                  <a:pt x="157" y="257"/>
                  <a:pt x="152" y="251"/>
                </a:cubicBezTo>
                <a:cubicBezTo>
                  <a:pt x="147" y="246"/>
                  <a:pt x="139" y="246"/>
                  <a:pt x="133" y="251"/>
                </a:cubicBezTo>
                <a:cubicBezTo>
                  <a:pt x="62" y="323"/>
                  <a:pt x="62" y="323"/>
                  <a:pt x="62" y="323"/>
                </a:cubicBezTo>
                <a:cubicBezTo>
                  <a:pt x="64" y="317"/>
                  <a:pt x="65" y="312"/>
                  <a:pt x="66" y="306"/>
                </a:cubicBezTo>
                <a:cubicBezTo>
                  <a:pt x="70" y="281"/>
                  <a:pt x="70" y="281"/>
                  <a:pt x="70" y="281"/>
                </a:cubicBezTo>
                <a:cubicBezTo>
                  <a:pt x="73" y="266"/>
                  <a:pt x="75" y="253"/>
                  <a:pt x="77" y="250"/>
                </a:cubicBezTo>
                <a:cubicBezTo>
                  <a:pt x="83" y="245"/>
                  <a:pt x="158" y="183"/>
                  <a:pt x="197" y="151"/>
                </a:cubicBezTo>
                <a:cubicBezTo>
                  <a:pt x="200" y="148"/>
                  <a:pt x="201" y="144"/>
                  <a:pt x="201" y="140"/>
                </a:cubicBezTo>
                <a:cubicBezTo>
                  <a:pt x="201" y="137"/>
                  <a:pt x="200" y="134"/>
                  <a:pt x="198" y="132"/>
                </a:cubicBezTo>
                <a:cubicBezTo>
                  <a:pt x="194" y="126"/>
                  <a:pt x="185" y="125"/>
                  <a:pt x="180" y="130"/>
                </a:cubicBezTo>
                <a:cubicBezTo>
                  <a:pt x="175" y="134"/>
                  <a:pt x="66" y="224"/>
                  <a:pt x="59" y="230"/>
                </a:cubicBezTo>
                <a:cubicBezTo>
                  <a:pt x="50" y="238"/>
                  <a:pt x="49" y="248"/>
                  <a:pt x="44" y="277"/>
                </a:cubicBezTo>
                <a:cubicBezTo>
                  <a:pt x="40" y="301"/>
                  <a:pt x="40" y="301"/>
                  <a:pt x="40" y="301"/>
                </a:cubicBezTo>
                <a:cubicBezTo>
                  <a:pt x="33" y="341"/>
                  <a:pt x="7" y="371"/>
                  <a:pt x="7" y="371"/>
                </a:cubicBezTo>
                <a:cubicBezTo>
                  <a:pt x="6" y="371"/>
                  <a:pt x="6" y="372"/>
                  <a:pt x="6" y="372"/>
                </a:cubicBezTo>
                <a:cubicBezTo>
                  <a:pt x="2" y="378"/>
                  <a:pt x="0" y="388"/>
                  <a:pt x="8" y="395"/>
                </a:cubicBezTo>
                <a:cubicBezTo>
                  <a:pt x="15" y="403"/>
                  <a:pt x="25" y="402"/>
                  <a:pt x="31" y="397"/>
                </a:cubicBezTo>
                <a:cubicBezTo>
                  <a:pt x="31" y="397"/>
                  <a:pt x="32" y="397"/>
                  <a:pt x="32" y="396"/>
                </a:cubicBezTo>
                <a:cubicBezTo>
                  <a:pt x="33" y="396"/>
                  <a:pt x="63" y="370"/>
                  <a:pt x="102" y="363"/>
                </a:cubicBezTo>
                <a:cubicBezTo>
                  <a:pt x="102" y="363"/>
                  <a:pt x="126" y="359"/>
                  <a:pt x="126" y="359"/>
                </a:cubicBezTo>
                <a:cubicBezTo>
                  <a:pt x="155" y="354"/>
                  <a:pt x="166" y="353"/>
                  <a:pt x="173" y="344"/>
                </a:cubicBezTo>
                <a:cubicBezTo>
                  <a:pt x="178" y="338"/>
                  <a:pt x="246" y="256"/>
                  <a:pt x="267" y="231"/>
                </a:cubicBezTo>
                <a:cubicBezTo>
                  <a:pt x="287" y="240"/>
                  <a:pt x="301" y="241"/>
                  <a:pt x="310" y="232"/>
                </a:cubicBezTo>
                <a:cubicBezTo>
                  <a:pt x="398" y="144"/>
                  <a:pt x="398" y="144"/>
                  <a:pt x="398" y="144"/>
                </a:cubicBezTo>
                <a:cubicBezTo>
                  <a:pt x="404" y="138"/>
                  <a:pt x="404" y="130"/>
                  <a:pt x="398" y="125"/>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6" name="Freeform 333"/>
          <p:cNvSpPr>
            <a:spLocks/>
          </p:cNvSpPr>
          <p:nvPr userDrawn="1"/>
        </p:nvSpPr>
        <p:spPr bwMode="auto">
          <a:xfrm>
            <a:off x="3336701" y="2259887"/>
            <a:ext cx="351326" cy="352425"/>
          </a:xfrm>
          <a:custGeom>
            <a:avLst/>
            <a:gdLst/>
            <a:ahLst/>
            <a:cxnLst>
              <a:cxn ang="0">
                <a:pos x="264" y="362"/>
              </a:cxn>
              <a:cxn ang="0">
                <a:pos x="166" y="362"/>
              </a:cxn>
              <a:cxn ang="0">
                <a:pos x="166" y="416"/>
              </a:cxn>
              <a:cxn ang="0">
                <a:pos x="415" y="416"/>
              </a:cxn>
              <a:cxn ang="0">
                <a:pos x="414" y="362"/>
              </a:cxn>
              <a:cxn ang="0">
                <a:pos x="318" y="362"/>
              </a:cxn>
              <a:cxn ang="0">
                <a:pos x="393" y="228"/>
              </a:cxn>
              <a:cxn ang="0">
                <a:pos x="282" y="66"/>
              </a:cxn>
              <a:cxn ang="0">
                <a:pos x="204" y="95"/>
              </a:cxn>
              <a:cxn ang="0">
                <a:pos x="184" y="67"/>
              </a:cxn>
              <a:cxn ang="0">
                <a:pos x="203" y="27"/>
              </a:cxn>
              <a:cxn ang="0">
                <a:pos x="149" y="0"/>
              </a:cxn>
              <a:cxn ang="0">
                <a:pos x="124" y="44"/>
              </a:cxn>
              <a:cxn ang="0">
                <a:pos x="1" y="123"/>
              </a:cxn>
              <a:cxn ang="0">
                <a:pos x="0" y="157"/>
              </a:cxn>
              <a:cxn ang="0">
                <a:pos x="199" y="228"/>
              </a:cxn>
              <a:cxn ang="0">
                <a:pos x="217" y="198"/>
              </a:cxn>
              <a:cxn ang="0">
                <a:pos x="215" y="135"/>
              </a:cxn>
            </a:cxnLst>
            <a:rect l="0" t="0" r="r" b="b"/>
            <a:pathLst>
              <a:path w="415" h="416">
                <a:moveTo>
                  <a:pt x="264" y="362"/>
                </a:moveTo>
                <a:cubicBezTo>
                  <a:pt x="166" y="362"/>
                  <a:pt x="166" y="362"/>
                  <a:pt x="166" y="362"/>
                </a:cubicBezTo>
                <a:cubicBezTo>
                  <a:pt x="166" y="416"/>
                  <a:pt x="166" y="416"/>
                  <a:pt x="166" y="416"/>
                </a:cubicBezTo>
                <a:cubicBezTo>
                  <a:pt x="415" y="416"/>
                  <a:pt x="415" y="416"/>
                  <a:pt x="415" y="416"/>
                </a:cubicBezTo>
                <a:cubicBezTo>
                  <a:pt x="414" y="362"/>
                  <a:pt x="414" y="362"/>
                  <a:pt x="414" y="362"/>
                </a:cubicBezTo>
                <a:cubicBezTo>
                  <a:pt x="318" y="362"/>
                  <a:pt x="318" y="362"/>
                  <a:pt x="318" y="362"/>
                </a:cubicBezTo>
                <a:cubicBezTo>
                  <a:pt x="393" y="228"/>
                  <a:pt x="393" y="228"/>
                  <a:pt x="393" y="228"/>
                </a:cubicBezTo>
                <a:cubicBezTo>
                  <a:pt x="282" y="66"/>
                  <a:pt x="282" y="66"/>
                  <a:pt x="282" y="66"/>
                </a:cubicBezTo>
                <a:cubicBezTo>
                  <a:pt x="204" y="95"/>
                  <a:pt x="204" y="95"/>
                  <a:pt x="204" y="95"/>
                </a:cubicBezTo>
                <a:cubicBezTo>
                  <a:pt x="204" y="95"/>
                  <a:pt x="196" y="81"/>
                  <a:pt x="184" y="67"/>
                </a:cubicBezTo>
                <a:cubicBezTo>
                  <a:pt x="183" y="67"/>
                  <a:pt x="203" y="27"/>
                  <a:pt x="203" y="27"/>
                </a:cubicBezTo>
                <a:cubicBezTo>
                  <a:pt x="149" y="0"/>
                  <a:pt x="149" y="0"/>
                  <a:pt x="149" y="0"/>
                </a:cubicBezTo>
                <a:cubicBezTo>
                  <a:pt x="137" y="18"/>
                  <a:pt x="142" y="15"/>
                  <a:pt x="124" y="44"/>
                </a:cubicBezTo>
                <a:cubicBezTo>
                  <a:pt x="19" y="46"/>
                  <a:pt x="1" y="123"/>
                  <a:pt x="1" y="123"/>
                </a:cubicBezTo>
                <a:cubicBezTo>
                  <a:pt x="0" y="157"/>
                  <a:pt x="0" y="157"/>
                  <a:pt x="0" y="157"/>
                </a:cubicBezTo>
                <a:cubicBezTo>
                  <a:pt x="199" y="228"/>
                  <a:pt x="199" y="228"/>
                  <a:pt x="199" y="228"/>
                </a:cubicBezTo>
                <a:cubicBezTo>
                  <a:pt x="217" y="198"/>
                  <a:pt x="217" y="198"/>
                  <a:pt x="217" y="198"/>
                </a:cubicBezTo>
                <a:cubicBezTo>
                  <a:pt x="217" y="198"/>
                  <a:pt x="229" y="162"/>
                  <a:pt x="215" y="135"/>
                </a:cubicBezTo>
              </a:path>
            </a:pathLst>
          </a:custGeom>
          <a:noFill/>
          <a:ln w="28575"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7" name="Freeform 361"/>
          <p:cNvSpPr>
            <a:spLocks noEditPoints="1"/>
          </p:cNvSpPr>
          <p:nvPr userDrawn="1"/>
        </p:nvSpPr>
        <p:spPr bwMode="auto">
          <a:xfrm>
            <a:off x="3436744" y="1309617"/>
            <a:ext cx="151249" cy="386953"/>
          </a:xfrm>
          <a:custGeom>
            <a:avLst/>
            <a:gdLst/>
            <a:ahLst/>
            <a:cxnLst>
              <a:cxn ang="0">
                <a:pos x="67" y="6"/>
              </a:cxn>
              <a:cxn ang="0">
                <a:pos x="54" y="26"/>
              </a:cxn>
              <a:cxn ang="0">
                <a:pos x="67" y="40"/>
              </a:cxn>
              <a:cxn ang="0">
                <a:pos x="80" y="29"/>
              </a:cxn>
              <a:cxn ang="0">
                <a:pos x="90" y="27"/>
              </a:cxn>
              <a:cxn ang="0">
                <a:pos x="99" y="29"/>
              </a:cxn>
              <a:cxn ang="0">
                <a:pos x="99" y="71"/>
              </a:cxn>
              <a:cxn ang="0">
                <a:pos x="109" y="84"/>
              </a:cxn>
              <a:cxn ang="0">
                <a:pos x="152" y="127"/>
              </a:cxn>
              <a:cxn ang="0">
                <a:pos x="152" y="407"/>
              </a:cxn>
              <a:cxn ang="0">
                <a:pos x="136" y="424"/>
              </a:cxn>
              <a:cxn ang="0">
                <a:pos x="90" y="432"/>
              </a:cxn>
              <a:cxn ang="0">
                <a:pos x="43" y="424"/>
              </a:cxn>
              <a:cxn ang="0">
                <a:pos x="28" y="407"/>
              </a:cxn>
              <a:cxn ang="0">
                <a:pos x="27" y="127"/>
              </a:cxn>
              <a:cxn ang="0">
                <a:pos x="70" y="85"/>
              </a:cxn>
              <a:cxn ang="0">
                <a:pos x="80" y="69"/>
              </a:cxn>
              <a:cxn ang="0">
                <a:pos x="64" y="59"/>
              </a:cxn>
              <a:cxn ang="0">
                <a:pos x="0" y="127"/>
              </a:cxn>
              <a:cxn ang="0">
                <a:pos x="1" y="407"/>
              </a:cxn>
              <a:cxn ang="0">
                <a:pos x="90" y="459"/>
              </a:cxn>
              <a:cxn ang="0">
                <a:pos x="147" y="448"/>
              </a:cxn>
              <a:cxn ang="0">
                <a:pos x="178" y="407"/>
              </a:cxn>
              <a:cxn ang="0">
                <a:pos x="178" y="127"/>
              </a:cxn>
              <a:cxn ang="0">
                <a:pos x="126" y="61"/>
              </a:cxn>
              <a:cxn ang="0">
                <a:pos x="126" y="26"/>
              </a:cxn>
              <a:cxn ang="0">
                <a:pos x="90" y="0"/>
              </a:cxn>
              <a:cxn ang="0">
                <a:pos x="67" y="6"/>
              </a:cxn>
              <a:cxn ang="0">
                <a:pos x="80" y="26"/>
              </a:cxn>
              <a:cxn ang="0">
                <a:pos x="80" y="28"/>
              </a:cxn>
              <a:cxn ang="0">
                <a:pos x="80" y="26"/>
              </a:cxn>
            </a:cxnLst>
            <a:rect l="0" t="0" r="r" b="b"/>
            <a:pathLst>
              <a:path w="178" h="459">
                <a:moveTo>
                  <a:pt x="67" y="6"/>
                </a:moveTo>
                <a:cubicBezTo>
                  <a:pt x="59" y="11"/>
                  <a:pt x="54" y="18"/>
                  <a:pt x="54" y="26"/>
                </a:cubicBezTo>
                <a:cubicBezTo>
                  <a:pt x="54" y="34"/>
                  <a:pt x="60" y="40"/>
                  <a:pt x="67" y="40"/>
                </a:cubicBezTo>
                <a:cubicBezTo>
                  <a:pt x="74" y="40"/>
                  <a:pt x="79" y="35"/>
                  <a:pt x="80" y="29"/>
                </a:cubicBezTo>
                <a:cubicBezTo>
                  <a:pt x="81" y="28"/>
                  <a:pt x="85" y="27"/>
                  <a:pt x="90" y="27"/>
                </a:cubicBezTo>
                <a:cubicBezTo>
                  <a:pt x="94" y="27"/>
                  <a:pt x="98" y="28"/>
                  <a:pt x="99" y="29"/>
                </a:cubicBezTo>
                <a:cubicBezTo>
                  <a:pt x="99" y="33"/>
                  <a:pt x="99" y="71"/>
                  <a:pt x="99" y="71"/>
                </a:cubicBezTo>
                <a:cubicBezTo>
                  <a:pt x="99" y="77"/>
                  <a:pt x="103" y="82"/>
                  <a:pt x="109" y="84"/>
                </a:cubicBezTo>
                <a:cubicBezTo>
                  <a:pt x="111" y="84"/>
                  <a:pt x="152" y="95"/>
                  <a:pt x="152" y="127"/>
                </a:cubicBezTo>
                <a:cubicBezTo>
                  <a:pt x="152" y="407"/>
                  <a:pt x="152" y="407"/>
                  <a:pt x="152" y="407"/>
                </a:cubicBezTo>
                <a:cubicBezTo>
                  <a:pt x="152" y="409"/>
                  <a:pt x="152" y="417"/>
                  <a:pt x="136" y="424"/>
                </a:cubicBezTo>
                <a:cubicBezTo>
                  <a:pt x="125" y="429"/>
                  <a:pt x="108" y="432"/>
                  <a:pt x="90" y="432"/>
                </a:cubicBezTo>
                <a:cubicBezTo>
                  <a:pt x="71" y="432"/>
                  <a:pt x="55" y="429"/>
                  <a:pt x="43" y="424"/>
                </a:cubicBezTo>
                <a:cubicBezTo>
                  <a:pt x="28" y="417"/>
                  <a:pt x="28" y="409"/>
                  <a:pt x="28" y="407"/>
                </a:cubicBezTo>
                <a:cubicBezTo>
                  <a:pt x="27" y="127"/>
                  <a:pt x="27" y="127"/>
                  <a:pt x="27" y="127"/>
                </a:cubicBezTo>
                <a:cubicBezTo>
                  <a:pt x="27" y="95"/>
                  <a:pt x="68" y="85"/>
                  <a:pt x="70" y="85"/>
                </a:cubicBezTo>
                <a:cubicBezTo>
                  <a:pt x="77" y="83"/>
                  <a:pt x="82" y="76"/>
                  <a:pt x="80" y="69"/>
                </a:cubicBezTo>
                <a:cubicBezTo>
                  <a:pt x="79" y="62"/>
                  <a:pt x="72" y="57"/>
                  <a:pt x="64" y="59"/>
                </a:cubicBezTo>
                <a:cubicBezTo>
                  <a:pt x="62" y="59"/>
                  <a:pt x="0" y="73"/>
                  <a:pt x="0" y="127"/>
                </a:cubicBezTo>
                <a:cubicBezTo>
                  <a:pt x="1" y="407"/>
                  <a:pt x="1" y="407"/>
                  <a:pt x="1" y="407"/>
                </a:cubicBezTo>
                <a:cubicBezTo>
                  <a:pt x="1" y="439"/>
                  <a:pt x="35" y="459"/>
                  <a:pt x="90" y="459"/>
                </a:cubicBezTo>
                <a:cubicBezTo>
                  <a:pt x="106" y="459"/>
                  <a:pt x="128" y="457"/>
                  <a:pt x="147" y="448"/>
                </a:cubicBezTo>
                <a:cubicBezTo>
                  <a:pt x="167" y="439"/>
                  <a:pt x="178" y="424"/>
                  <a:pt x="178" y="407"/>
                </a:cubicBezTo>
                <a:cubicBezTo>
                  <a:pt x="178" y="127"/>
                  <a:pt x="178" y="127"/>
                  <a:pt x="178" y="127"/>
                </a:cubicBezTo>
                <a:cubicBezTo>
                  <a:pt x="178" y="86"/>
                  <a:pt x="143" y="68"/>
                  <a:pt x="126" y="61"/>
                </a:cubicBezTo>
                <a:cubicBezTo>
                  <a:pt x="126" y="49"/>
                  <a:pt x="126" y="26"/>
                  <a:pt x="126" y="26"/>
                </a:cubicBezTo>
                <a:cubicBezTo>
                  <a:pt x="126" y="11"/>
                  <a:pt x="110" y="0"/>
                  <a:pt x="90" y="0"/>
                </a:cubicBezTo>
                <a:cubicBezTo>
                  <a:pt x="81" y="0"/>
                  <a:pt x="73" y="2"/>
                  <a:pt x="67" y="6"/>
                </a:cubicBezTo>
                <a:close/>
                <a:moveTo>
                  <a:pt x="80" y="26"/>
                </a:moveTo>
                <a:cubicBezTo>
                  <a:pt x="80" y="27"/>
                  <a:pt x="80" y="27"/>
                  <a:pt x="80" y="28"/>
                </a:cubicBezTo>
                <a:cubicBezTo>
                  <a:pt x="80" y="27"/>
                  <a:pt x="80" y="27"/>
                  <a:pt x="80" y="26"/>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8" name="Freeform 377"/>
          <p:cNvSpPr>
            <a:spLocks/>
          </p:cNvSpPr>
          <p:nvPr userDrawn="1"/>
        </p:nvSpPr>
        <p:spPr bwMode="auto">
          <a:xfrm>
            <a:off x="3357542" y="1786702"/>
            <a:ext cx="309643" cy="389335"/>
          </a:xfrm>
          <a:custGeom>
            <a:avLst/>
            <a:gdLst/>
            <a:ahLst/>
            <a:cxnLst>
              <a:cxn ang="0">
                <a:pos x="130" y="44"/>
              </a:cxn>
              <a:cxn ang="0">
                <a:pos x="121" y="98"/>
              </a:cxn>
              <a:cxn ang="0">
                <a:pos x="5" y="103"/>
              </a:cxn>
              <a:cxn ang="0">
                <a:pos x="0" y="124"/>
              </a:cxn>
              <a:cxn ang="0">
                <a:pos x="67" y="204"/>
              </a:cxn>
              <a:cxn ang="0">
                <a:pos x="21" y="282"/>
              </a:cxn>
              <a:cxn ang="0">
                <a:pos x="38" y="323"/>
              </a:cxn>
              <a:cxn ang="0">
                <a:pos x="181" y="242"/>
              </a:cxn>
              <a:cxn ang="0">
                <a:pos x="172" y="225"/>
              </a:cxn>
              <a:cxn ang="0">
                <a:pos x="179" y="178"/>
              </a:cxn>
              <a:cxn ang="0">
                <a:pos x="203" y="202"/>
              </a:cxn>
              <a:cxn ang="0">
                <a:pos x="186" y="241"/>
              </a:cxn>
              <a:cxn ang="0">
                <a:pos x="230" y="202"/>
              </a:cxn>
              <a:cxn ang="0">
                <a:pos x="144" y="166"/>
              </a:cxn>
              <a:cxn ang="0">
                <a:pos x="151" y="244"/>
              </a:cxn>
              <a:cxn ang="0">
                <a:pos x="47" y="282"/>
              </a:cxn>
              <a:cxn ang="0">
                <a:pos x="108" y="215"/>
              </a:cxn>
              <a:cxn ang="0">
                <a:pos x="119" y="201"/>
              </a:cxn>
              <a:cxn ang="0">
                <a:pos x="34" y="145"/>
              </a:cxn>
              <a:cxn ang="0">
                <a:pos x="28" y="118"/>
              </a:cxn>
              <a:cxn ang="0">
                <a:pos x="131" y="140"/>
              </a:cxn>
              <a:cxn ang="0">
                <a:pos x="156" y="133"/>
              </a:cxn>
              <a:cxn ang="0">
                <a:pos x="147" y="92"/>
              </a:cxn>
              <a:cxn ang="0">
                <a:pos x="184" y="28"/>
              </a:cxn>
              <a:cxn ang="0">
                <a:pos x="217" y="88"/>
              </a:cxn>
              <a:cxn ang="0">
                <a:pos x="208" y="138"/>
              </a:cxn>
              <a:cxn ang="0">
                <a:pos x="229" y="149"/>
              </a:cxn>
              <a:cxn ang="0">
                <a:pos x="255" y="203"/>
              </a:cxn>
              <a:cxn ang="0">
                <a:pos x="243" y="217"/>
              </a:cxn>
              <a:cxn ang="0">
                <a:pos x="305" y="302"/>
              </a:cxn>
              <a:cxn ang="0">
                <a:pos x="205" y="264"/>
              </a:cxn>
              <a:cxn ang="0">
                <a:pos x="184" y="261"/>
              </a:cxn>
              <a:cxn ang="0">
                <a:pos x="164" y="340"/>
              </a:cxn>
              <a:cxn ang="0">
                <a:pos x="81" y="368"/>
              </a:cxn>
              <a:cxn ang="0">
                <a:pos x="200" y="414"/>
              </a:cxn>
              <a:cxn ang="0">
                <a:pos x="227" y="460"/>
              </a:cxn>
              <a:cxn ang="0">
                <a:pos x="217" y="391"/>
              </a:cxn>
              <a:cxn ang="0">
                <a:pos x="116" y="370"/>
              </a:cxn>
              <a:cxn ang="0">
                <a:pos x="197" y="368"/>
              </a:cxn>
              <a:cxn ang="0">
                <a:pos x="198" y="352"/>
              </a:cxn>
              <a:cxn ang="0">
                <a:pos x="193" y="295"/>
              </a:cxn>
              <a:cxn ang="0">
                <a:pos x="330" y="326"/>
              </a:cxn>
              <a:cxn ang="0">
                <a:pos x="319" y="250"/>
              </a:cxn>
              <a:cxn ang="0">
                <a:pos x="331" y="202"/>
              </a:cxn>
              <a:cxn ang="0">
                <a:pos x="361" y="121"/>
              </a:cxn>
              <a:cxn ang="0">
                <a:pos x="244" y="88"/>
              </a:cxn>
              <a:cxn ang="0">
                <a:pos x="187" y="1"/>
              </a:cxn>
            </a:cxnLst>
            <a:rect l="0" t="0" r="r" b="b"/>
            <a:pathLst>
              <a:path w="366" h="461">
                <a:moveTo>
                  <a:pt x="180" y="1"/>
                </a:moveTo>
                <a:cubicBezTo>
                  <a:pt x="157" y="7"/>
                  <a:pt x="140" y="22"/>
                  <a:pt x="130" y="44"/>
                </a:cubicBezTo>
                <a:cubicBezTo>
                  <a:pt x="123" y="59"/>
                  <a:pt x="121" y="76"/>
                  <a:pt x="121" y="91"/>
                </a:cubicBezTo>
                <a:cubicBezTo>
                  <a:pt x="121" y="94"/>
                  <a:pt x="121" y="96"/>
                  <a:pt x="121" y="98"/>
                </a:cubicBezTo>
                <a:cubicBezTo>
                  <a:pt x="106" y="89"/>
                  <a:pt x="87" y="84"/>
                  <a:pt x="70" y="82"/>
                </a:cubicBezTo>
                <a:cubicBezTo>
                  <a:pt x="43" y="79"/>
                  <a:pt x="20" y="87"/>
                  <a:pt x="5" y="103"/>
                </a:cubicBezTo>
                <a:cubicBezTo>
                  <a:pt x="4" y="104"/>
                  <a:pt x="3" y="106"/>
                  <a:pt x="3" y="108"/>
                </a:cubicBezTo>
                <a:cubicBezTo>
                  <a:pt x="1" y="113"/>
                  <a:pt x="0" y="119"/>
                  <a:pt x="0" y="124"/>
                </a:cubicBezTo>
                <a:cubicBezTo>
                  <a:pt x="0" y="136"/>
                  <a:pt x="4" y="148"/>
                  <a:pt x="12" y="160"/>
                </a:cubicBezTo>
                <a:cubicBezTo>
                  <a:pt x="24" y="179"/>
                  <a:pt x="46" y="194"/>
                  <a:pt x="67" y="204"/>
                </a:cubicBezTo>
                <a:cubicBezTo>
                  <a:pt x="51" y="214"/>
                  <a:pt x="38" y="229"/>
                  <a:pt x="30" y="245"/>
                </a:cubicBezTo>
                <a:cubicBezTo>
                  <a:pt x="24" y="257"/>
                  <a:pt x="21" y="270"/>
                  <a:pt x="21" y="282"/>
                </a:cubicBezTo>
                <a:cubicBezTo>
                  <a:pt x="21" y="294"/>
                  <a:pt x="24" y="306"/>
                  <a:pt x="30" y="317"/>
                </a:cubicBezTo>
                <a:cubicBezTo>
                  <a:pt x="31" y="320"/>
                  <a:pt x="34" y="322"/>
                  <a:pt x="38" y="323"/>
                </a:cubicBezTo>
                <a:cubicBezTo>
                  <a:pt x="71" y="333"/>
                  <a:pt x="103" y="329"/>
                  <a:pt x="131" y="309"/>
                </a:cubicBezTo>
                <a:cubicBezTo>
                  <a:pt x="154" y="293"/>
                  <a:pt x="172" y="269"/>
                  <a:pt x="181" y="242"/>
                </a:cubicBezTo>
                <a:cubicBezTo>
                  <a:pt x="182" y="238"/>
                  <a:pt x="182" y="235"/>
                  <a:pt x="180" y="231"/>
                </a:cubicBezTo>
                <a:cubicBezTo>
                  <a:pt x="179" y="228"/>
                  <a:pt x="176" y="226"/>
                  <a:pt x="172" y="225"/>
                </a:cubicBezTo>
                <a:cubicBezTo>
                  <a:pt x="162" y="222"/>
                  <a:pt x="156" y="213"/>
                  <a:pt x="156" y="202"/>
                </a:cubicBezTo>
                <a:cubicBezTo>
                  <a:pt x="156" y="189"/>
                  <a:pt x="166" y="178"/>
                  <a:pt x="179" y="178"/>
                </a:cubicBezTo>
                <a:cubicBezTo>
                  <a:pt x="186" y="178"/>
                  <a:pt x="192" y="181"/>
                  <a:pt x="196" y="185"/>
                </a:cubicBezTo>
                <a:cubicBezTo>
                  <a:pt x="201" y="190"/>
                  <a:pt x="203" y="196"/>
                  <a:pt x="203" y="202"/>
                </a:cubicBezTo>
                <a:cubicBezTo>
                  <a:pt x="203" y="211"/>
                  <a:pt x="198" y="218"/>
                  <a:pt x="191" y="223"/>
                </a:cubicBezTo>
                <a:cubicBezTo>
                  <a:pt x="185" y="226"/>
                  <a:pt x="182" y="234"/>
                  <a:pt x="186" y="241"/>
                </a:cubicBezTo>
                <a:cubicBezTo>
                  <a:pt x="190" y="247"/>
                  <a:pt x="198" y="250"/>
                  <a:pt x="204" y="246"/>
                </a:cubicBezTo>
                <a:cubicBezTo>
                  <a:pt x="220" y="237"/>
                  <a:pt x="230" y="220"/>
                  <a:pt x="230" y="202"/>
                </a:cubicBezTo>
                <a:cubicBezTo>
                  <a:pt x="230" y="174"/>
                  <a:pt x="207" y="152"/>
                  <a:pt x="179" y="152"/>
                </a:cubicBezTo>
                <a:cubicBezTo>
                  <a:pt x="166" y="152"/>
                  <a:pt x="153" y="157"/>
                  <a:pt x="144" y="166"/>
                </a:cubicBezTo>
                <a:cubicBezTo>
                  <a:pt x="134" y="176"/>
                  <a:pt x="129" y="189"/>
                  <a:pt x="129" y="202"/>
                </a:cubicBezTo>
                <a:cubicBezTo>
                  <a:pt x="129" y="219"/>
                  <a:pt x="138" y="235"/>
                  <a:pt x="151" y="244"/>
                </a:cubicBezTo>
                <a:cubicBezTo>
                  <a:pt x="136" y="276"/>
                  <a:pt x="101" y="311"/>
                  <a:pt x="51" y="299"/>
                </a:cubicBezTo>
                <a:cubicBezTo>
                  <a:pt x="48" y="293"/>
                  <a:pt x="47" y="287"/>
                  <a:pt x="47" y="282"/>
                </a:cubicBezTo>
                <a:cubicBezTo>
                  <a:pt x="47" y="272"/>
                  <a:pt x="50" y="264"/>
                  <a:pt x="53" y="257"/>
                </a:cubicBezTo>
                <a:cubicBezTo>
                  <a:pt x="66" y="233"/>
                  <a:pt x="91" y="217"/>
                  <a:pt x="108" y="215"/>
                </a:cubicBezTo>
                <a:cubicBezTo>
                  <a:pt x="115" y="214"/>
                  <a:pt x="119" y="208"/>
                  <a:pt x="119" y="202"/>
                </a:cubicBezTo>
                <a:cubicBezTo>
                  <a:pt x="119" y="202"/>
                  <a:pt x="119" y="202"/>
                  <a:pt x="119" y="201"/>
                </a:cubicBezTo>
                <a:cubicBezTo>
                  <a:pt x="119" y="195"/>
                  <a:pt x="114" y="189"/>
                  <a:pt x="108" y="188"/>
                </a:cubicBezTo>
                <a:cubicBezTo>
                  <a:pt x="84" y="185"/>
                  <a:pt x="49" y="168"/>
                  <a:pt x="34" y="145"/>
                </a:cubicBezTo>
                <a:cubicBezTo>
                  <a:pt x="29" y="138"/>
                  <a:pt x="27" y="131"/>
                  <a:pt x="27" y="124"/>
                </a:cubicBezTo>
                <a:cubicBezTo>
                  <a:pt x="27" y="122"/>
                  <a:pt x="27" y="120"/>
                  <a:pt x="28" y="118"/>
                </a:cubicBezTo>
                <a:cubicBezTo>
                  <a:pt x="39" y="108"/>
                  <a:pt x="57" y="108"/>
                  <a:pt x="67" y="109"/>
                </a:cubicBezTo>
                <a:cubicBezTo>
                  <a:pt x="96" y="111"/>
                  <a:pt x="123" y="127"/>
                  <a:pt x="131" y="140"/>
                </a:cubicBezTo>
                <a:cubicBezTo>
                  <a:pt x="135" y="146"/>
                  <a:pt x="143" y="148"/>
                  <a:pt x="149" y="145"/>
                </a:cubicBezTo>
                <a:cubicBezTo>
                  <a:pt x="153" y="142"/>
                  <a:pt x="156" y="138"/>
                  <a:pt x="156" y="133"/>
                </a:cubicBezTo>
                <a:cubicBezTo>
                  <a:pt x="156" y="131"/>
                  <a:pt x="155" y="129"/>
                  <a:pt x="154" y="127"/>
                </a:cubicBezTo>
                <a:cubicBezTo>
                  <a:pt x="150" y="119"/>
                  <a:pt x="147" y="106"/>
                  <a:pt x="147" y="92"/>
                </a:cubicBezTo>
                <a:cubicBezTo>
                  <a:pt x="147" y="79"/>
                  <a:pt x="149" y="66"/>
                  <a:pt x="154" y="55"/>
                </a:cubicBezTo>
                <a:cubicBezTo>
                  <a:pt x="161" y="41"/>
                  <a:pt x="171" y="32"/>
                  <a:pt x="184" y="28"/>
                </a:cubicBezTo>
                <a:cubicBezTo>
                  <a:pt x="195" y="31"/>
                  <a:pt x="204" y="39"/>
                  <a:pt x="210" y="51"/>
                </a:cubicBezTo>
                <a:cubicBezTo>
                  <a:pt x="215" y="62"/>
                  <a:pt x="217" y="75"/>
                  <a:pt x="217" y="88"/>
                </a:cubicBezTo>
                <a:cubicBezTo>
                  <a:pt x="217" y="104"/>
                  <a:pt x="214" y="121"/>
                  <a:pt x="209" y="132"/>
                </a:cubicBezTo>
                <a:cubicBezTo>
                  <a:pt x="208" y="134"/>
                  <a:pt x="208" y="136"/>
                  <a:pt x="208" y="138"/>
                </a:cubicBezTo>
                <a:cubicBezTo>
                  <a:pt x="208" y="142"/>
                  <a:pt x="209" y="145"/>
                  <a:pt x="213" y="148"/>
                </a:cubicBezTo>
                <a:cubicBezTo>
                  <a:pt x="217" y="152"/>
                  <a:pt x="224" y="152"/>
                  <a:pt x="229" y="149"/>
                </a:cubicBezTo>
                <a:cubicBezTo>
                  <a:pt x="261" y="127"/>
                  <a:pt x="296" y="110"/>
                  <a:pt x="339" y="138"/>
                </a:cubicBezTo>
                <a:cubicBezTo>
                  <a:pt x="335" y="177"/>
                  <a:pt x="293" y="199"/>
                  <a:pt x="255" y="203"/>
                </a:cubicBezTo>
                <a:cubicBezTo>
                  <a:pt x="248" y="204"/>
                  <a:pt x="243" y="209"/>
                  <a:pt x="243" y="215"/>
                </a:cubicBezTo>
                <a:cubicBezTo>
                  <a:pt x="243" y="216"/>
                  <a:pt x="243" y="216"/>
                  <a:pt x="243" y="217"/>
                </a:cubicBezTo>
                <a:cubicBezTo>
                  <a:pt x="243" y="222"/>
                  <a:pt x="246" y="227"/>
                  <a:pt x="252" y="229"/>
                </a:cubicBezTo>
                <a:cubicBezTo>
                  <a:pt x="287" y="241"/>
                  <a:pt x="305" y="266"/>
                  <a:pt x="305" y="302"/>
                </a:cubicBezTo>
                <a:cubicBezTo>
                  <a:pt x="305" y="306"/>
                  <a:pt x="305" y="309"/>
                  <a:pt x="304" y="313"/>
                </a:cubicBezTo>
                <a:cubicBezTo>
                  <a:pt x="250" y="324"/>
                  <a:pt x="216" y="286"/>
                  <a:pt x="205" y="264"/>
                </a:cubicBezTo>
                <a:cubicBezTo>
                  <a:pt x="203" y="260"/>
                  <a:pt x="200" y="257"/>
                  <a:pt x="195" y="257"/>
                </a:cubicBezTo>
                <a:cubicBezTo>
                  <a:pt x="191" y="256"/>
                  <a:pt x="187" y="258"/>
                  <a:pt x="184" y="261"/>
                </a:cubicBezTo>
                <a:cubicBezTo>
                  <a:pt x="174" y="271"/>
                  <a:pt x="161" y="293"/>
                  <a:pt x="161" y="319"/>
                </a:cubicBezTo>
                <a:cubicBezTo>
                  <a:pt x="161" y="326"/>
                  <a:pt x="162" y="333"/>
                  <a:pt x="164" y="340"/>
                </a:cubicBezTo>
                <a:cubicBezTo>
                  <a:pt x="141" y="336"/>
                  <a:pt x="109" y="337"/>
                  <a:pt x="85" y="359"/>
                </a:cubicBezTo>
                <a:cubicBezTo>
                  <a:pt x="83" y="361"/>
                  <a:pt x="81" y="364"/>
                  <a:pt x="81" y="368"/>
                </a:cubicBezTo>
                <a:cubicBezTo>
                  <a:pt x="81" y="372"/>
                  <a:pt x="82" y="375"/>
                  <a:pt x="84" y="378"/>
                </a:cubicBezTo>
                <a:cubicBezTo>
                  <a:pt x="86" y="380"/>
                  <a:pt x="130" y="427"/>
                  <a:pt x="200" y="414"/>
                </a:cubicBezTo>
                <a:cubicBezTo>
                  <a:pt x="204" y="421"/>
                  <a:pt x="210" y="434"/>
                  <a:pt x="212" y="449"/>
                </a:cubicBezTo>
                <a:cubicBezTo>
                  <a:pt x="213" y="456"/>
                  <a:pt x="220" y="461"/>
                  <a:pt x="227" y="460"/>
                </a:cubicBezTo>
                <a:cubicBezTo>
                  <a:pt x="234" y="459"/>
                  <a:pt x="239" y="452"/>
                  <a:pt x="238" y="445"/>
                </a:cubicBezTo>
                <a:cubicBezTo>
                  <a:pt x="234" y="415"/>
                  <a:pt x="218" y="392"/>
                  <a:pt x="217" y="391"/>
                </a:cubicBezTo>
                <a:cubicBezTo>
                  <a:pt x="214" y="386"/>
                  <a:pt x="208" y="384"/>
                  <a:pt x="203" y="385"/>
                </a:cubicBezTo>
                <a:cubicBezTo>
                  <a:pt x="163" y="396"/>
                  <a:pt x="132" y="381"/>
                  <a:pt x="116" y="370"/>
                </a:cubicBezTo>
                <a:cubicBezTo>
                  <a:pt x="145" y="358"/>
                  <a:pt x="181" y="371"/>
                  <a:pt x="182" y="372"/>
                </a:cubicBezTo>
                <a:cubicBezTo>
                  <a:pt x="187" y="374"/>
                  <a:pt x="193" y="372"/>
                  <a:pt x="197" y="368"/>
                </a:cubicBezTo>
                <a:cubicBezTo>
                  <a:pt x="199" y="365"/>
                  <a:pt x="200" y="362"/>
                  <a:pt x="200" y="359"/>
                </a:cubicBezTo>
                <a:cubicBezTo>
                  <a:pt x="200" y="357"/>
                  <a:pt x="199" y="354"/>
                  <a:pt x="198" y="352"/>
                </a:cubicBezTo>
                <a:cubicBezTo>
                  <a:pt x="190" y="340"/>
                  <a:pt x="188" y="329"/>
                  <a:pt x="188" y="319"/>
                </a:cubicBezTo>
                <a:cubicBezTo>
                  <a:pt x="188" y="310"/>
                  <a:pt x="190" y="301"/>
                  <a:pt x="193" y="295"/>
                </a:cubicBezTo>
                <a:cubicBezTo>
                  <a:pt x="215" y="323"/>
                  <a:pt x="259" y="354"/>
                  <a:pt x="320" y="337"/>
                </a:cubicBezTo>
                <a:cubicBezTo>
                  <a:pt x="325" y="336"/>
                  <a:pt x="329" y="331"/>
                  <a:pt x="330" y="326"/>
                </a:cubicBezTo>
                <a:cubicBezTo>
                  <a:pt x="331" y="318"/>
                  <a:pt x="331" y="310"/>
                  <a:pt x="331" y="302"/>
                </a:cubicBezTo>
                <a:cubicBezTo>
                  <a:pt x="331" y="283"/>
                  <a:pt x="327" y="265"/>
                  <a:pt x="319" y="250"/>
                </a:cubicBezTo>
                <a:cubicBezTo>
                  <a:pt x="312" y="239"/>
                  <a:pt x="304" y="229"/>
                  <a:pt x="294" y="222"/>
                </a:cubicBezTo>
                <a:cubicBezTo>
                  <a:pt x="308" y="217"/>
                  <a:pt x="320" y="210"/>
                  <a:pt x="331" y="202"/>
                </a:cubicBezTo>
                <a:cubicBezTo>
                  <a:pt x="354" y="183"/>
                  <a:pt x="366" y="159"/>
                  <a:pt x="366" y="131"/>
                </a:cubicBezTo>
                <a:cubicBezTo>
                  <a:pt x="366" y="127"/>
                  <a:pt x="364" y="123"/>
                  <a:pt x="361" y="121"/>
                </a:cubicBezTo>
                <a:cubicBezTo>
                  <a:pt x="316" y="87"/>
                  <a:pt x="276" y="94"/>
                  <a:pt x="242" y="110"/>
                </a:cubicBezTo>
                <a:cubicBezTo>
                  <a:pt x="243" y="103"/>
                  <a:pt x="244" y="95"/>
                  <a:pt x="244" y="88"/>
                </a:cubicBezTo>
                <a:cubicBezTo>
                  <a:pt x="244" y="71"/>
                  <a:pt x="241" y="54"/>
                  <a:pt x="234" y="39"/>
                </a:cubicBezTo>
                <a:cubicBezTo>
                  <a:pt x="224" y="19"/>
                  <a:pt x="208" y="6"/>
                  <a:pt x="187" y="1"/>
                </a:cubicBezTo>
                <a:cubicBezTo>
                  <a:pt x="184" y="0"/>
                  <a:pt x="182" y="0"/>
                  <a:pt x="180" y="1"/>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9" name="Freeform 393"/>
          <p:cNvSpPr>
            <a:spLocks/>
          </p:cNvSpPr>
          <p:nvPr userDrawn="1"/>
        </p:nvSpPr>
        <p:spPr bwMode="auto">
          <a:xfrm>
            <a:off x="3319432" y="3885763"/>
            <a:ext cx="385863" cy="213122"/>
          </a:xfrm>
          <a:custGeom>
            <a:avLst/>
            <a:gdLst/>
            <a:ahLst/>
            <a:cxnLst>
              <a:cxn ang="0">
                <a:pos x="8" y="95"/>
              </a:cxn>
              <a:cxn ang="0">
                <a:pos x="0" y="107"/>
              </a:cxn>
              <a:cxn ang="0">
                <a:pos x="36" y="134"/>
              </a:cxn>
              <a:cxn ang="0">
                <a:pos x="61" y="146"/>
              </a:cxn>
              <a:cxn ang="0">
                <a:pos x="65" y="193"/>
              </a:cxn>
              <a:cxn ang="0">
                <a:pos x="65" y="193"/>
              </a:cxn>
              <a:cxn ang="0">
                <a:pos x="62" y="209"/>
              </a:cxn>
              <a:cxn ang="0">
                <a:pos x="51" y="220"/>
              </a:cxn>
              <a:cxn ang="0">
                <a:pos x="45" y="238"/>
              </a:cxn>
              <a:cxn ang="0">
                <a:pos x="59" y="251"/>
              </a:cxn>
              <a:cxn ang="0">
                <a:pos x="107" y="246"/>
              </a:cxn>
              <a:cxn ang="0">
                <a:pos x="110" y="236"/>
              </a:cxn>
              <a:cxn ang="0">
                <a:pos x="104" y="218"/>
              </a:cxn>
              <a:cxn ang="0">
                <a:pos x="92" y="206"/>
              </a:cxn>
              <a:cxn ang="0">
                <a:pos x="93" y="200"/>
              </a:cxn>
              <a:cxn ang="0">
                <a:pos x="92" y="184"/>
              </a:cxn>
              <a:cxn ang="0">
                <a:pos x="122" y="134"/>
              </a:cxn>
              <a:cxn ang="0">
                <a:pos x="265" y="109"/>
              </a:cxn>
              <a:cxn ang="0">
                <a:pos x="338" y="130"/>
              </a:cxn>
              <a:cxn ang="0">
                <a:pos x="350" y="106"/>
              </a:cxn>
              <a:cxn ang="0">
                <a:pos x="340" y="101"/>
              </a:cxn>
              <a:cxn ang="0">
                <a:pos x="110" y="110"/>
              </a:cxn>
              <a:cxn ang="0">
                <a:pos x="76" y="123"/>
              </a:cxn>
              <a:cxn ang="0">
                <a:pos x="45" y="108"/>
              </a:cxn>
              <a:cxn ang="0">
                <a:pos x="413" y="107"/>
              </a:cxn>
              <a:cxn ang="0">
                <a:pos x="329" y="160"/>
              </a:cxn>
              <a:cxn ang="0">
                <a:pos x="149" y="207"/>
              </a:cxn>
              <a:cxn ang="0">
                <a:pos x="134" y="141"/>
              </a:cxn>
              <a:cxn ang="0">
                <a:pos x="123" y="221"/>
              </a:cxn>
              <a:cxn ang="0">
                <a:pos x="343" y="234"/>
              </a:cxn>
              <a:cxn ang="0">
                <a:pos x="356" y="168"/>
              </a:cxn>
              <a:cxn ang="0">
                <a:pos x="457" y="106"/>
              </a:cxn>
              <a:cxn ang="0">
                <a:pos x="449" y="94"/>
              </a:cxn>
              <a:cxn ang="0">
                <a:pos x="235" y="1"/>
              </a:cxn>
            </a:cxnLst>
            <a:rect l="0" t="0" r="r" b="b"/>
            <a:pathLst>
              <a:path w="457" h="251">
                <a:moveTo>
                  <a:pt x="235" y="1"/>
                </a:moveTo>
                <a:cubicBezTo>
                  <a:pt x="8" y="95"/>
                  <a:pt x="8" y="95"/>
                  <a:pt x="8" y="95"/>
                </a:cubicBezTo>
                <a:cubicBezTo>
                  <a:pt x="3" y="97"/>
                  <a:pt x="0" y="101"/>
                  <a:pt x="0" y="106"/>
                </a:cubicBezTo>
                <a:cubicBezTo>
                  <a:pt x="0" y="107"/>
                  <a:pt x="0" y="107"/>
                  <a:pt x="0" y="107"/>
                </a:cubicBezTo>
                <a:cubicBezTo>
                  <a:pt x="0" y="112"/>
                  <a:pt x="3" y="116"/>
                  <a:pt x="7" y="119"/>
                </a:cubicBezTo>
                <a:cubicBezTo>
                  <a:pt x="36" y="134"/>
                  <a:pt x="36" y="134"/>
                  <a:pt x="36" y="134"/>
                </a:cubicBezTo>
                <a:cubicBezTo>
                  <a:pt x="57" y="144"/>
                  <a:pt x="57" y="144"/>
                  <a:pt x="57" y="144"/>
                </a:cubicBezTo>
                <a:cubicBezTo>
                  <a:pt x="58" y="145"/>
                  <a:pt x="60" y="146"/>
                  <a:pt x="61" y="146"/>
                </a:cubicBezTo>
                <a:cubicBezTo>
                  <a:pt x="61" y="155"/>
                  <a:pt x="62" y="171"/>
                  <a:pt x="62" y="185"/>
                </a:cubicBezTo>
                <a:cubicBezTo>
                  <a:pt x="63" y="188"/>
                  <a:pt x="63" y="191"/>
                  <a:pt x="65" y="193"/>
                </a:cubicBezTo>
                <a:cubicBezTo>
                  <a:pt x="65" y="193"/>
                  <a:pt x="65" y="193"/>
                  <a:pt x="65" y="193"/>
                </a:cubicBezTo>
                <a:cubicBezTo>
                  <a:pt x="65" y="193"/>
                  <a:pt x="65" y="193"/>
                  <a:pt x="65" y="193"/>
                </a:cubicBezTo>
                <a:cubicBezTo>
                  <a:pt x="63" y="195"/>
                  <a:pt x="62" y="198"/>
                  <a:pt x="62" y="201"/>
                </a:cubicBezTo>
                <a:cubicBezTo>
                  <a:pt x="62" y="201"/>
                  <a:pt x="62" y="205"/>
                  <a:pt x="62" y="209"/>
                </a:cubicBezTo>
                <a:cubicBezTo>
                  <a:pt x="59" y="212"/>
                  <a:pt x="55" y="215"/>
                  <a:pt x="55" y="215"/>
                </a:cubicBezTo>
                <a:cubicBezTo>
                  <a:pt x="53" y="217"/>
                  <a:pt x="52" y="218"/>
                  <a:pt x="51" y="220"/>
                </a:cubicBezTo>
                <a:cubicBezTo>
                  <a:pt x="46" y="233"/>
                  <a:pt x="46" y="233"/>
                  <a:pt x="46" y="233"/>
                </a:cubicBezTo>
                <a:cubicBezTo>
                  <a:pt x="46" y="234"/>
                  <a:pt x="45" y="236"/>
                  <a:pt x="45" y="238"/>
                </a:cubicBezTo>
                <a:cubicBezTo>
                  <a:pt x="45" y="240"/>
                  <a:pt x="46" y="243"/>
                  <a:pt x="48" y="245"/>
                </a:cubicBezTo>
                <a:cubicBezTo>
                  <a:pt x="50" y="249"/>
                  <a:pt x="54" y="251"/>
                  <a:pt x="59" y="251"/>
                </a:cubicBezTo>
                <a:cubicBezTo>
                  <a:pt x="96" y="251"/>
                  <a:pt x="96" y="251"/>
                  <a:pt x="96" y="251"/>
                </a:cubicBezTo>
                <a:cubicBezTo>
                  <a:pt x="100" y="251"/>
                  <a:pt x="104" y="249"/>
                  <a:pt x="107" y="246"/>
                </a:cubicBezTo>
                <a:cubicBezTo>
                  <a:pt x="109" y="244"/>
                  <a:pt x="110" y="241"/>
                  <a:pt x="110" y="238"/>
                </a:cubicBezTo>
                <a:cubicBezTo>
                  <a:pt x="110" y="237"/>
                  <a:pt x="110" y="236"/>
                  <a:pt x="110" y="236"/>
                </a:cubicBezTo>
                <a:cubicBezTo>
                  <a:pt x="108" y="226"/>
                  <a:pt x="108" y="226"/>
                  <a:pt x="108" y="226"/>
                </a:cubicBezTo>
                <a:cubicBezTo>
                  <a:pt x="107" y="223"/>
                  <a:pt x="106" y="220"/>
                  <a:pt x="104" y="218"/>
                </a:cubicBezTo>
                <a:cubicBezTo>
                  <a:pt x="104" y="218"/>
                  <a:pt x="97" y="212"/>
                  <a:pt x="93" y="208"/>
                </a:cubicBezTo>
                <a:cubicBezTo>
                  <a:pt x="93" y="207"/>
                  <a:pt x="93" y="207"/>
                  <a:pt x="92" y="206"/>
                </a:cubicBezTo>
                <a:cubicBezTo>
                  <a:pt x="93" y="205"/>
                  <a:pt x="93" y="203"/>
                  <a:pt x="93" y="202"/>
                </a:cubicBezTo>
                <a:cubicBezTo>
                  <a:pt x="93" y="201"/>
                  <a:pt x="93" y="200"/>
                  <a:pt x="93" y="200"/>
                </a:cubicBezTo>
                <a:cubicBezTo>
                  <a:pt x="93" y="200"/>
                  <a:pt x="92" y="191"/>
                  <a:pt x="92" y="189"/>
                </a:cubicBezTo>
                <a:cubicBezTo>
                  <a:pt x="92" y="187"/>
                  <a:pt x="92" y="186"/>
                  <a:pt x="92" y="184"/>
                </a:cubicBezTo>
                <a:cubicBezTo>
                  <a:pt x="92" y="184"/>
                  <a:pt x="93" y="157"/>
                  <a:pt x="93" y="145"/>
                </a:cubicBezTo>
                <a:cubicBezTo>
                  <a:pt x="101" y="142"/>
                  <a:pt x="113" y="138"/>
                  <a:pt x="122" y="134"/>
                </a:cubicBezTo>
                <a:cubicBezTo>
                  <a:pt x="122" y="134"/>
                  <a:pt x="122" y="134"/>
                  <a:pt x="122" y="134"/>
                </a:cubicBezTo>
                <a:cubicBezTo>
                  <a:pt x="166" y="111"/>
                  <a:pt x="214" y="103"/>
                  <a:pt x="265" y="109"/>
                </a:cubicBezTo>
                <a:cubicBezTo>
                  <a:pt x="302" y="113"/>
                  <a:pt x="327" y="124"/>
                  <a:pt x="328" y="125"/>
                </a:cubicBezTo>
                <a:cubicBezTo>
                  <a:pt x="329" y="125"/>
                  <a:pt x="338" y="130"/>
                  <a:pt x="338" y="130"/>
                </a:cubicBezTo>
                <a:cubicBezTo>
                  <a:pt x="344" y="133"/>
                  <a:pt x="352" y="130"/>
                  <a:pt x="356" y="124"/>
                </a:cubicBezTo>
                <a:cubicBezTo>
                  <a:pt x="359" y="117"/>
                  <a:pt x="356" y="109"/>
                  <a:pt x="350" y="106"/>
                </a:cubicBezTo>
                <a:cubicBezTo>
                  <a:pt x="340" y="101"/>
                  <a:pt x="340" y="101"/>
                  <a:pt x="340" y="101"/>
                </a:cubicBezTo>
                <a:cubicBezTo>
                  <a:pt x="340" y="101"/>
                  <a:pt x="340" y="101"/>
                  <a:pt x="340" y="101"/>
                </a:cubicBezTo>
                <a:cubicBezTo>
                  <a:pt x="338" y="100"/>
                  <a:pt x="311" y="88"/>
                  <a:pt x="269" y="82"/>
                </a:cubicBezTo>
                <a:cubicBezTo>
                  <a:pt x="230" y="78"/>
                  <a:pt x="171" y="79"/>
                  <a:pt x="110" y="110"/>
                </a:cubicBezTo>
                <a:cubicBezTo>
                  <a:pt x="110" y="110"/>
                  <a:pt x="110" y="110"/>
                  <a:pt x="110" y="110"/>
                </a:cubicBezTo>
                <a:cubicBezTo>
                  <a:pt x="98" y="116"/>
                  <a:pt x="76" y="123"/>
                  <a:pt x="76" y="123"/>
                </a:cubicBezTo>
                <a:cubicBezTo>
                  <a:pt x="76" y="123"/>
                  <a:pt x="75" y="123"/>
                  <a:pt x="75" y="123"/>
                </a:cubicBezTo>
                <a:cubicBezTo>
                  <a:pt x="71" y="122"/>
                  <a:pt x="59" y="116"/>
                  <a:pt x="45" y="108"/>
                </a:cubicBezTo>
                <a:cubicBezTo>
                  <a:pt x="85" y="92"/>
                  <a:pt x="231" y="32"/>
                  <a:pt x="240" y="28"/>
                </a:cubicBezTo>
                <a:cubicBezTo>
                  <a:pt x="249" y="32"/>
                  <a:pt x="376" y="90"/>
                  <a:pt x="413" y="107"/>
                </a:cubicBezTo>
                <a:cubicBezTo>
                  <a:pt x="385" y="122"/>
                  <a:pt x="336" y="148"/>
                  <a:pt x="336" y="148"/>
                </a:cubicBezTo>
                <a:cubicBezTo>
                  <a:pt x="332" y="150"/>
                  <a:pt x="329" y="155"/>
                  <a:pt x="329" y="160"/>
                </a:cubicBezTo>
                <a:cubicBezTo>
                  <a:pt x="329" y="160"/>
                  <a:pt x="329" y="191"/>
                  <a:pt x="329" y="207"/>
                </a:cubicBezTo>
                <a:cubicBezTo>
                  <a:pt x="308" y="207"/>
                  <a:pt x="170" y="207"/>
                  <a:pt x="149" y="207"/>
                </a:cubicBezTo>
                <a:cubicBezTo>
                  <a:pt x="148" y="190"/>
                  <a:pt x="148" y="154"/>
                  <a:pt x="148" y="154"/>
                </a:cubicBezTo>
                <a:cubicBezTo>
                  <a:pt x="147" y="146"/>
                  <a:pt x="141" y="140"/>
                  <a:pt x="134" y="141"/>
                </a:cubicBezTo>
                <a:cubicBezTo>
                  <a:pt x="127" y="141"/>
                  <a:pt x="121" y="147"/>
                  <a:pt x="121" y="154"/>
                </a:cubicBezTo>
                <a:cubicBezTo>
                  <a:pt x="123" y="221"/>
                  <a:pt x="123" y="221"/>
                  <a:pt x="123" y="221"/>
                </a:cubicBezTo>
                <a:cubicBezTo>
                  <a:pt x="123" y="228"/>
                  <a:pt x="129" y="234"/>
                  <a:pt x="136" y="234"/>
                </a:cubicBezTo>
                <a:cubicBezTo>
                  <a:pt x="343" y="234"/>
                  <a:pt x="343" y="234"/>
                  <a:pt x="343" y="234"/>
                </a:cubicBezTo>
                <a:cubicBezTo>
                  <a:pt x="350" y="234"/>
                  <a:pt x="356" y="228"/>
                  <a:pt x="356" y="220"/>
                </a:cubicBezTo>
                <a:cubicBezTo>
                  <a:pt x="356" y="220"/>
                  <a:pt x="356" y="180"/>
                  <a:pt x="356" y="168"/>
                </a:cubicBezTo>
                <a:cubicBezTo>
                  <a:pt x="368" y="161"/>
                  <a:pt x="450" y="118"/>
                  <a:pt x="450" y="118"/>
                </a:cubicBezTo>
                <a:cubicBezTo>
                  <a:pt x="454" y="116"/>
                  <a:pt x="457" y="111"/>
                  <a:pt x="457" y="106"/>
                </a:cubicBezTo>
                <a:cubicBezTo>
                  <a:pt x="457" y="106"/>
                  <a:pt x="457" y="106"/>
                  <a:pt x="457" y="106"/>
                </a:cubicBezTo>
                <a:cubicBezTo>
                  <a:pt x="457" y="101"/>
                  <a:pt x="453" y="96"/>
                  <a:pt x="449" y="94"/>
                </a:cubicBezTo>
                <a:cubicBezTo>
                  <a:pt x="246" y="1"/>
                  <a:pt x="246" y="1"/>
                  <a:pt x="246" y="1"/>
                </a:cubicBezTo>
                <a:cubicBezTo>
                  <a:pt x="242" y="0"/>
                  <a:pt x="239" y="0"/>
                  <a:pt x="235" y="1"/>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0" name="Freeform 433"/>
          <p:cNvSpPr>
            <a:spLocks/>
          </p:cNvSpPr>
          <p:nvPr userDrawn="1"/>
        </p:nvSpPr>
        <p:spPr bwMode="auto">
          <a:xfrm>
            <a:off x="3400416" y="2757232"/>
            <a:ext cx="223896" cy="390525"/>
          </a:xfrm>
          <a:custGeom>
            <a:avLst/>
            <a:gdLst/>
            <a:ahLst/>
            <a:cxnLst>
              <a:cxn ang="0">
                <a:pos x="251" y="293"/>
              </a:cxn>
              <a:cxn ang="0">
                <a:pos x="233" y="293"/>
              </a:cxn>
              <a:cxn ang="0">
                <a:pos x="241" y="274"/>
              </a:cxn>
              <a:cxn ang="0">
                <a:pos x="241" y="265"/>
              </a:cxn>
              <a:cxn ang="0">
                <a:pos x="195" y="115"/>
              </a:cxn>
              <a:cxn ang="0">
                <a:pos x="195" y="14"/>
              </a:cxn>
              <a:cxn ang="0">
                <a:pos x="182" y="0"/>
              </a:cxn>
              <a:cxn ang="0">
                <a:pos x="168" y="14"/>
              </a:cxn>
              <a:cxn ang="0">
                <a:pos x="168" y="36"/>
              </a:cxn>
              <a:cxn ang="0">
                <a:pos x="154" y="25"/>
              </a:cxn>
              <a:cxn ang="0">
                <a:pos x="136" y="29"/>
              </a:cxn>
              <a:cxn ang="0">
                <a:pos x="139" y="47"/>
              </a:cxn>
              <a:cxn ang="0">
                <a:pos x="168" y="68"/>
              </a:cxn>
              <a:cxn ang="0">
                <a:pos x="168" y="117"/>
              </a:cxn>
              <a:cxn ang="0">
                <a:pos x="169" y="121"/>
              </a:cxn>
              <a:cxn ang="0">
                <a:pos x="214" y="268"/>
              </a:cxn>
              <a:cxn ang="0">
                <a:pos x="169" y="384"/>
              </a:cxn>
              <a:cxn ang="0">
                <a:pos x="171" y="397"/>
              </a:cxn>
              <a:cxn ang="0">
                <a:pos x="201" y="434"/>
              </a:cxn>
              <a:cxn ang="0">
                <a:pos x="64" y="434"/>
              </a:cxn>
              <a:cxn ang="0">
                <a:pos x="94" y="397"/>
              </a:cxn>
              <a:cxn ang="0">
                <a:pos x="96" y="384"/>
              </a:cxn>
              <a:cxn ang="0">
                <a:pos x="51" y="268"/>
              </a:cxn>
              <a:cxn ang="0">
                <a:pos x="96" y="121"/>
              </a:cxn>
              <a:cxn ang="0">
                <a:pos x="96" y="117"/>
              </a:cxn>
              <a:cxn ang="0">
                <a:pos x="96" y="68"/>
              </a:cxn>
              <a:cxn ang="0">
                <a:pos x="126" y="47"/>
              </a:cxn>
              <a:cxn ang="0">
                <a:pos x="130" y="29"/>
              </a:cxn>
              <a:cxn ang="0">
                <a:pos x="111" y="25"/>
              </a:cxn>
              <a:cxn ang="0">
                <a:pos x="96" y="36"/>
              </a:cxn>
              <a:cxn ang="0">
                <a:pos x="96" y="14"/>
              </a:cxn>
              <a:cxn ang="0">
                <a:pos x="83" y="0"/>
              </a:cxn>
              <a:cxn ang="0">
                <a:pos x="70" y="14"/>
              </a:cxn>
              <a:cxn ang="0">
                <a:pos x="70" y="115"/>
              </a:cxn>
              <a:cxn ang="0">
                <a:pos x="24" y="265"/>
              </a:cxn>
              <a:cxn ang="0">
                <a:pos x="24" y="274"/>
              </a:cxn>
              <a:cxn ang="0">
                <a:pos x="32" y="293"/>
              </a:cxn>
              <a:cxn ang="0">
                <a:pos x="14" y="293"/>
              </a:cxn>
              <a:cxn ang="0">
                <a:pos x="0" y="307"/>
              </a:cxn>
              <a:cxn ang="0">
                <a:pos x="14" y="320"/>
              </a:cxn>
              <a:cxn ang="0">
                <a:pos x="42" y="320"/>
              </a:cxn>
              <a:cxn ang="0">
                <a:pos x="68" y="386"/>
              </a:cxn>
              <a:cxn ang="0">
                <a:pos x="26" y="440"/>
              </a:cxn>
              <a:cxn ang="0">
                <a:pos x="25" y="454"/>
              </a:cxn>
              <a:cxn ang="0">
                <a:pos x="37" y="461"/>
              </a:cxn>
              <a:cxn ang="0">
                <a:pos x="229" y="461"/>
              </a:cxn>
              <a:cxn ang="0">
                <a:pos x="240" y="454"/>
              </a:cxn>
              <a:cxn ang="0">
                <a:pos x="239" y="439"/>
              </a:cxn>
              <a:cxn ang="0">
                <a:pos x="197" y="386"/>
              </a:cxn>
              <a:cxn ang="0">
                <a:pos x="223" y="320"/>
              </a:cxn>
              <a:cxn ang="0">
                <a:pos x="251" y="320"/>
              </a:cxn>
              <a:cxn ang="0">
                <a:pos x="264" y="307"/>
              </a:cxn>
              <a:cxn ang="0">
                <a:pos x="251" y="293"/>
              </a:cxn>
            </a:cxnLst>
            <a:rect l="0" t="0" r="r" b="b"/>
            <a:pathLst>
              <a:path w="264" h="461">
                <a:moveTo>
                  <a:pt x="251" y="293"/>
                </a:moveTo>
                <a:cubicBezTo>
                  <a:pt x="233" y="293"/>
                  <a:pt x="233" y="293"/>
                  <a:pt x="233" y="293"/>
                </a:cubicBezTo>
                <a:cubicBezTo>
                  <a:pt x="241" y="274"/>
                  <a:pt x="241" y="274"/>
                  <a:pt x="241" y="274"/>
                </a:cubicBezTo>
                <a:cubicBezTo>
                  <a:pt x="242" y="271"/>
                  <a:pt x="242" y="268"/>
                  <a:pt x="241" y="265"/>
                </a:cubicBezTo>
                <a:cubicBezTo>
                  <a:pt x="195" y="115"/>
                  <a:pt x="195" y="115"/>
                  <a:pt x="195" y="115"/>
                </a:cubicBezTo>
                <a:cubicBezTo>
                  <a:pt x="195" y="14"/>
                  <a:pt x="195" y="14"/>
                  <a:pt x="195" y="14"/>
                </a:cubicBezTo>
                <a:cubicBezTo>
                  <a:pt x="195" y="6"/>
                  <a:pt x="189" y="0"/>
                  <a:pt x="182" y="0"/>
                </a:cubicBezTo>
                <a:cubicBezTo>
                  <a:pt x="174" y="0"/>
                  <a:pt x="168" y="6"/>
                  <a:pt x="168" y="14"/>
                </a:cubicBezTo>
                <a:cubicBezTo>
                  <a:pt x="168" y="36"/>
                  <a:pt x="168" y="36"/>
                  <a:pt x="168" y="36"/>
                </a:cubicBezTo>
                <a:cubicBezTo>
                  <a:pt x="154" y="25"/>
                  <a:pt x="154" y="25"/>
                  <a:pt x="154" y="25"/>
                </a:cubicBezTo>
                <a:cubicBezTo>
                  <a:pt x="148" y="21"/>
                  <a:pt x="140" y="23"/>
                  <a:pt x="136" y="29"/>
                </a:cubicBezTo>
                <a:cubicBezTo>
                  <a:pt x="131" y="35"/>
                  <a:pt x="133" y="43"/>
                  <a:pt x="139" y="47"/>
                </a:cubicBezTo>
                <a:cubicBezTo>
                  <a:pt x="168" y="68"/>
                  <a:pt x="168" y="68"/>
                  <a:pt x="168" y="68"/>
                </a:cubicBezTo>
                <a:cubicBezTo>
                  <a:pt x="168" y="117"/>
                  <a:pt x="168" y="117"/>
                  <a:pt x="168" y="117"/>
                </a:cubicBezTo>
                <a:cubicBezTo>
                  <a:pt x="168" y="118"/>
                  <a:pt x="169" y="120"/>
                  <a:pt x="169" y="121"/>
                </a:cubicBezTo>
                <a:cubicBezTo>
                  <a:pt x="214" y="268"/>
                  <a:pt x="214" y="268"/>
                  <a:pt x="214" y="268"/>
                </a:cubicBezTo>
                <a:cubicBezTo>
                  <a:pt x="169" y="384"/>
                  <a:pt x="169" y="384"/>
                  <a:pt x="169" y="384"/>
                </a:cubicBezTo>
                <a:cubicBezTo>
                  <a:pt x="168" y="388"/>
                  <a:pt x="168" y="393"/>
                  <a:pt x="171" y="397"/>
                </a:cubicBezTo>
                <a:cubicBezTo>
                  <a:pt x="201" y="434"/>
                  <a:pt x="201" y="434"/>
                  <a:pt x="201" y="434"/>
                </a:cubicBezTo>
                <a:cubicBezTo>
                  <a:pt x="64" y="434"/>
                  <a:pt x="64" y="434"/>
                  <a:pt x="64" y="434"/>
                </a:cubicBezTo>
                <a:cubicBezTo>
                  <a:pt x="94" y="397"/>
                  <a:pt x="94" y="397"/>
                  <a:pt x="94" y="397"/>
                </a:cubicBezTo>
                <a:cubicBezTo>
                  <a:pt x="96" y="393"/>
                  <a:pt x="97" y="388"/>
                  <a:pt x="96" y="384"/>
                </a:cubicBezTo>
                <a:cubicBezTo>
                  <a:pt x="51" y="268"/>
                  <a:pt x="51" y="268"/>
                  <a:pt x="51" y="268"/>
                </a:cubicBezTo>
                <a:cubicBezTo>
                  <a:pt x="96" y="121"/>
                  <a:pt x="96" y="121"/>
                  <a:pt x="96" y="121"/>
                </a:cubicBezTo>
                <a:cubicBezTo>
                  <a:pt x="96" y="120"/>
                  <a:pt x="96" y="118"/>
                  <a:pt x="96" y="117"/>
                </a:cubicBezTo>
                <a:cubicBezTo>
                  <a:pt x="96" y="68"/>
                  <a:pt x="96" y="68"/>
                  <a:pt x="96" y="68"/>
                </a:cubicBezTo>
                <a:cubicBezTo>
                  <a:pt x="126" y="47"/>
                  <a:pt x="126" y="47"/>
                  <a:pt x="126" y="47"/>
                </a:cubicBezTo>
                <a:cubicBezTo>
                  <a:pt x="132" y="43"/>
                  <a:pt x="134" y="35"/>
                  <a:pt x="130" y="29"/>
                </a:cubicBezTo>
                <a:cubicBezTo>
                  <a:pt x="125" y="23"/>
                  <a:pt x="117" y="21"/>
                  <a:pt x="111" y="25"/>
                </a:cubicBezTo>
                <a:cubicBezTo>
                  <a:pt x="96" y="36"/>
                  <a:pt x="96" y="36"/>
                  <a:pt x="96" y="36"/>
                </a:cubicBezTo>
                <a:cubicBezTo>
                  <a:pt x="96" y="14"/>
                  <a:pt x="96" y="14"/>
                  <a:pt x="96" y="14"/>
                </a:cubicBezTo>
                <a:cubicBezTo>
                  <a:pt x="96" y="6"/>
                  <a:pt x="90" y="0"/>
                  <a:pt x="83" y="0"/>
                </a:cubicBezTo>
                <a:cubicBezTo>
                  <a:pt x="76" y="0"/>
                  <a:pt x="70" y="6"/>
                  <a:pt x="70" y="14"/>
                </a:cubicBezTo>
                <a:cubicBezTo>
                  <a:pt x="70" y="115"/>
                  <a:pt x="70" y="115"/>
                  <a:pt x="70" y="115"/>
                </a:cubicBezTo>
                <a:cubicBezTo>
                  <a:pt x="24" y="265"/>
                  <a:pt x="24" y="265"/>
                  <a:pt x="24" y="265"/>
                </a:cubicBezTo>
                <a:cubicBezTo>
                  <a:pt x="23" y="268"/>
                  <a:pt x="23" y="271"/>
                  <a:pt x="24" y="274"/>
                </a:cubicBezTo>
                <a:cubicBezTo>
                  <a:pt x="32" y="293"/>
                  <a:pt x="32" y="293"/>
                  <a:pt x="32" y="293"/>
                </a:cubicBezTo>
                <a:cubicBezTo>
                  <a:pt x="14" y="293"/>
                  <a:pt x="14" y="293"/>
                  <a:pt x="14" y="293"/>
                </a:cubicBezTo>
                <a:cubicBezTo>
                  <a:pt x="6" y="293"/>
                  <a:pt x="0" y="299"/>
                  <a:pt x="0" y="307"/>
                </a:cubicBezTo>
                <a:cubicBezTo>
                  <a:pt x="0" y="314"/>
                  <a:pt x="6" y="320"/>
                  <a:pt x="14" y="320"/>
                </a:cubicBezTo>
                <a:cubicBezTo>
                  <a:pt x="42" y="320"/>
                  <a:pt x="42" y="320"/>
                  <a:pt x="42" y="320"/>
                </a:cubicBezTo>
                <a:cubicBezTo>
                  <a:pt x="68" y="386"/>
                  <a:pt x="68" y="386"/>
                  <a:pt x="68" y="386"/>
                </a:cubicBezTo>
                <a:cubicBezTo>
                  <a:pt x="26" y="440"/>
                  <a:pt x="26" y="440"/>
                  <a:pt x="26" y="440"/>
                </a:cubicBezTo>
                <a:cubicBezTo>
                  <a:pt x="23" y="444"/>
                  <a:pt x="23" y="449"/>
                  <a:pt x="25" y="454"/>
                </a:cubicBezTo>
                <a:cubicBezTo>
                  <a:pt x="27" y="458"/>
                  <a:pt x="32" y="461"/>
                  <a:pt x="37" y="461"/>
                </a:cubicBezTo>
                <a:cubicBezTo>
                  <a:pt x="229" y="461"/>
                  <a:pt x="229" y="461"/>
                  <a:pt x="229" y="461"/>
                </a:cubicBezTo>
                <a:cubicBezTo>
                  <a:pt x="234" y="461"/>
                  <a:pt x="238" y="458"/>
                  <a:pt x="240" y="454"/>
                </a:cubicBezTo>
                <a:cubicBezTo>
                  <a:pt x="243" y="449"/>
                  <a:pt x="242" y="443"/>
                  <a:pt x="239" y="439"/>
                </a:cubicBezTo>
                <a:cubicBezTo>
                  <a:pt x="197" y="386"/>
                  <a:pt x="197" y="386"/>
                  <a:pt x="197" y="386"/>
                </a:cubicBezTo>
                <a:cubicBezTo>
                  <a:pt x="223" y="320"/>
                  <a:pt x="223" y="320"/>
                  <a:pt x="223" y="320"/>
                </a:cubicBezTo>
                <a:cubicBezTo>
                  <a:pt x="251" y="320"/>
                  <a:pt x="251" y="320"/>
                  <a:pt x="251" y="320"/>
                </a:cubicBezTo>
                <a:cubicBezTo>
                  <a:pt x="258" y="320"/>
                  <a:pt x="264" y="314"/>
                  <a:pt x="264" y="307"/>
                </a:cubicBezTo>
                <a:cubicBezTo>
                  <a:pt x="264" y="299"/>
                  <a:pt x="258" y="293"/>
                  <a:pt x="251" y="293"/>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1" name="Freeform 251"/>
          <p:cNvSpPr>
            <a:spLocks/>
          </p:cNvSpPr>
          <p:nvPr userDrawn="1"/>
        </p:nvSpPr>
        <p:spPr bwMode="auto">
          <a:xfrm>
            <a:off x="3803514" y="892078"/>
            <a:ext cx="385863" cy="348854"/>
          </a:xfrm>
          <a:custGeom>
            <a:avLst/>
            <a:gdLst/>
            <a:ahLst/>
            <a:cxnLst>
              <a:cxn ang="0">
                <a:pos x="113" y="0"/>
              </a:cxn>
              <a:cxn ang="0">
                <a:pos x="69" y="44"/>
              </a:cxn>
              <a:cxn ang="0">
                <a:pos x="69" y="298"/>
              </a:cxn>
              <a:cxn ang="0">
                <a:pos x="83" y="312"/>
              </a:cxn>
              <a:cxn ang="0">
                <a:pos x="96" y="298"/>
              </a:cxn>
              <a:cxn ang="0">
                <a:pos x="96" y="44"/>
              </a:cxn>
              <a:cxn ang="0">
                <a:pos x="113" y="27"/>
              </a:cxn>
              <a:cxn ang="0">
                <a:pos x="152" y="27"/>
              </a:cxn>
              <a:cxn ang="0">
                <a:pos x="169" y="44"/>
              </a:cxn>
              <a:cxn ang="0">
                <a:pos x="169" y="298"/>
              </a:cxn>
              <a:cxn ang="0">
                <a:pos x="183" y="312"/>
              </a:cxn>
              <a:cxn ang="0">
                <a:pos x="246" y="312"/>
              </a:cxn>
              <a:cxn ang="0">
                <a:pos x="259" y="298"/>
              </a:cxn>
              <a:cxn ang="0">
                <a:pos x="259" y="194"/>
              </a:cxn>
              <a:cxn ang="0">
                <a:pos x="301" y="194"/>
              </a:cxn>
              <a:cxn ang="0">
                <a:pos x="301" y="298"/>
              </a:cxn>
              <a:cxn ang="0">
                <a:pos x="314" y="312"/>
              </a:cxn>
              <a:cxn ang="0">
                <a:pos x="375" y="312"/>
              </a:cxn>
              <a:cxn ang="0">
                <a:pos x="388" y="298"/>
              </a:cxn>
              <a:cxn ang="0">
                <a:pos x="388" y="194"/>
              </a:cxn>
              <a:cxn ang="0">
                <a:pos x="430" y="194"/>
              </a:cxn>
              <a:cxn ang="0">
                <a:pos x="430" y="340"/>
              </a:cxn>
              <a:cxn ang="0">
                <a:pos x="42" y="340"/>
              </a:cxn>
              <a:cxn ang="0">
                <a:pos x="31" y="346"/>
              </a:cxn>
              <a:cxn ang="0">
                <a:pos x="3" y="390"/>
              </a:cxn>
              <a:cxn ang="0">
                <a:pos x="0" y="397"/>
              </a:cxn>
              <a:cxn ang="0">
                <a:pos x="6" y="408"/>
              </a:cxn>
              <a:cxn ang="0">
                <a:pos x="25" y="404"/>
              </a:cxn>
              <a:cxn ang="0">
                <a:pos x="50" y="367"/>
              </a:cxn>
              <a:cxn ang="0">
                <a:pos x="443" y="367"/>
              </a:cxn>
              <a:cxn ang="0">
                <a:pos x="456" y="354"/>
              </a:cxn>
              <a:cxn ang="0">
                <a:pos x="456" y="181"/>
              </a:cxn>
              <a:cxn ang="0">
                <a:pos x="443" y="168"/>
              </a:cxn>
              <a:cxn ang="0">
                <a:pos x="375" y="168"/>
              </a:cxn>
              <a:cxn ang="0">
                <a:pos x="362" y="181"/>
              </a:cxn>
              <a:cxn ang="0">
                <a:pos x="362" y="285"/>
              </a:cxn>
              <a:cxn ang="0">
                <a:pos x="327" y="285"/>
              </a:cxn>
              <a:cxn ang="0">
                <a:pos x="327" y="181"/>
              </a:cxn>
              <a:cxn ang="0">
                <a:pos x="314" y="168"/>
              </a:cxn>
              <a:cxn ang="0">
                <a:pos x="246" y="168"/>
              </a:cxn>
              <a:cxn ang="0">
                <a:pos x="233" y="181"/>
              </a:cxn>
              <a:cxn ang="0">
                <a:pos x="233" y="285"/>
              </a:cxn>
              <a:cxn ang="0">
                <a:pos x="196" y="285"/>
              </a:cxn>
              <a:cxn ang="0">
                <a:pos x="196" y="44"/>
              </a:cxn>
              <a:cxn ang="0">
                <a:pos x="152" y="0"/>
              </a:cxn>
              <a:cxn ang="0">
                <a:pos x="113" y="0"/>
              </a:cxn>
            </a:cxnLst>
            <a:rect l="0" t="0" r="r" b="b"/>
            <a:pathLst>
              <a:path w="456" h="412">
                <a:moveTo>
                  <a:pt x="113" y="0"/>
                </a:moveTo>
                <a:cubicBezTo>
                  <a:pt x="89" y="0"/>
                  <a:pt x="69" y="20"/>
                  <a:pt x="69" y="44"/>
                </a:cubicBezTo>
                <a:cubicBezTo>
                  <a:pt x="69" y="298"/>
                  <a:pt x="69" y="298"/>
                  <a:pt x="69" y="298"/>
                </a:cubicBezTo>
                <a:cubicBezTo>
                  <a:pt x="69" y="306"/>
                  <a:pt x="75" y="312"/>
                  <a:pt x="83" y="312"/>
                </a:cubicBezTo>
                <a:cubicBezTo>
                  <a:pt x="90" y="312"/>
                  <a:pt x="96" y="306"/>
                  <a:pt x="96" y="298"/>
                </a:cubicBezTo>
                <a:cubicBezTo>
                  <a:pt x="96" y="44"/>
                  <a:pt x="96" y="44"/>
                  <a:pt x="96" y="44"/>
                </a:cubicBezTo>
                <a:cubicBezTo>
                  <a:pt x="96" y="34"/>
                  <a:pt x="104" y="27"/>
                  <a:pt x="113" y="27"/>
                </a:cubicBezTo>
                <a:cubicBezTo>
                  <a:pt x="152" y="27"/>
                  <a:pt x="152" y="27"/>
                  <a:pt x="152" y="27"/>
                </a:cubicBezTo>
                <a:cubicBezTo>
                  <a:pt x="162" y="27"/>
                  <a:pt x="169" y="34"/>
                  <a:pt x="169" y="44"/>
                </a:cubicBezTo>
                <a:cubicBezTo>
                  <a:pt x="169" y="298"/>
                  <a:pt x="169" y="298"/>
                  <a:pt x="169" y="298"/>
                </a:cubicBezTo>
                <a:cubicBezTo>
                  <a:pt x="169" y="306"/>
                  <a:pt x="175" y="312"/>
                  <a:pt x="183" y="312"/>
                </a:cubicBezTo>
                <a:cubicBezTo>
                  <a:pt x="246" y="312"/>
                  <a:pt x="246" y="312"/>
                  <a:pt x="246" y="312"/>
                </a:cubicBezTo>
                <a:cubicBezTo>
                  <a:pt x="253" y="312"/>
                  <a:pt x="259" y="306"/>
                  <a:pt x="259" y="298"/>
                </a:cubicBezTo>
                <a:cubicBezTo>
                  <a:pt x="259" y="298"/>
                  <a:pt x="259" y="215"/>
                  <a:pt x="259" y="194"/>
                </a:cubicBezTo>
                <a:cubicBezTo>
                  <a:pt x="272" y="194"/>
                  <a:pt x="288" y="194"/>
                  <a:pt x="301" y="194"/>
                </a:cubicBezTo>
                <a:cubicBezTo>
                  <a:pt x="301" y="215"/>
                  <a:pt x="301" y="298"/>
                  <a:pt x="301" y="298"/>
                </a:cubicBezTo>
                <a:cubicBezTo>
                  <a:pt x="301" y="306"/>
                  <a:pt x="307" y="312"/>
                  <a:pt x="314" y="312"/>
                </a:cubicBezTo>
                <a:cubicBezTo>
                  <a:pt x="375" y="312"/>
                  <a:pt x="375" y="312"/>
                  <a:pt x="375" y="312"/>
                </a:cubicBezTo>
                <a:cubicBezTo>
                  <a:pt x="382" y="312"/>
                  <a:pt x="388" y="306"/>
                  <a:pt x="388" y="298"/>
                </a:cubicBezTo>
                <a:cubicBezTo>
                  <a:pt x="388" y="298"/>
                  <a:pt x="388" y="215"/>
                  <a:pt x="388" y="194"/>
                </a:cubicBezTo>
                <a:cubicBezTo>
                  <a:pt x="401" y="194"/>
                  <a:pt x="417" y="194"/>
                  <a:pt x="430" y="194"/>
                </a:cubicBezTo>
                <a:cubicBezTo>
                  <a:pt x="430" y="215"/>
                  <a:pt x="430" y="320"/>
                  <a:pt x="430" y="340"/>
                </a:cubicBezTo>
                <a:cubicBezTo>
                  <a:pt x="405" y="340"/>
                  <a:pt x="42" y="340"/>
                  <a:pt x="42" y="340"/>
                </a:cubicBezTo>
                <a:cubicBezTo>
                  <a:pt x="38" y="340"/>
                  <a:pt x="34" y="343"/>
                  <a:pt x="31" y="346"/>
                </a:cubicBezTo>
                <a:cubicBezTo>
                  <a:pt x="3" y="390"/>
                  <a:pt x="3" y="390"/>
                  <a:pt x="3" y="390"/>
                </a:cubicBezTo>
                <a:cubicBezTo>
                  <a:pt x="1" y="392"/>
                  <a:pt x="0" y="394"/>
                  <a:pt x="0" y="397"/>
                </a:cubicBezTo>
                <a:cubicBezTo>
                  <a:pt x="0" y="401"/>
                  <a:pt x="2" y="406"/>
                  <a:pt x="6" y="408"/>
                </a:cubicBezTo>
                <a:cubicBezTo>
                  <a:pt x="12" y="412"/>
                  <a:pt x="21" y="411"/>
                  <a:pt x="25" y="404"/>
                </a:cubicBezTo>
                <a:cubicBezTo>
                  <a:pt x="25" y="404"/>
                  <a:pt x="44" y="376"/>
                  <a:pt x="50" y="367"/>
                </a:cubicBezTo>
                <a:cubicBezTo>
                  <a:pt x="63" y="367"/>
                  <a:pt x="443" y="367"/>
                  <a:pt x="443" y="367"/>
                </a:cubicBezTo>
                <a:cubicBezTo>
                  <a:pt x="450" y="367"/>
                  <a:pt x="456" y="361"/>
                  <a:pt x="456" y="354"/>
                </a:cubicBezTo>
                <a:cubicBezTo>
                  <a:pt x="456" y="181"/>
                  <a:pt x="456" y="181"/>
                  <a:pt x="456" y="181"/>
                </a:cubicBezTo>
                <a:cubicBezTo>
                  <a:pt x="456" y="174"/>
                  <a:pt x="450" y="168"/>
                  <a:pt x="443" y="168"/>
                </a:cubicBezTo>
                <a:cubicBezTo>
                  <a:pt x="375" y="168"/>
                  <a:pt x="375" y="168"/>
                  <a:pt x="375" y="168"/>
                </a:cubicBezTo>
                <a:cubicBezTo>
                  <a:pt x="368" y="168"/>
                  <a:pt x="362" y="174"/>
                  <a:pt x="362" y="181"/>
                </a:cubicBezTo>
                <a:cubicBezTo>
                  <a:pt x="362" y="181"/>
                  <a:pt x="362" y="264"/>
                  <a:pt x="362" y="285"/>
                </a:cubicBezTo>
                <a:cubicBezTo>
                  <a:pt x="350" y="285"/>
                  <a:pt x="339" y="285"/>
                  <a:pt x="327" y="285"/>
                </a:cubicBezTo>
                <a:cubicBezTo>
                  <a:pt x="327" y="264"/>
                  <a:pt x="327" y="181"/>
                  <a:pt x="327" y="181"/>
                </a:cubicBezTo>
                <a:cubicBezTo>
                  <a:pt x="327" y="174"/>
                  <a:pt x="321" y="168"/>
                  <a:pt x="314" y="168"/>
                </a:cubicBezTo>
                <a:cubicBezTo>
                  <a:pt x="246" y="168"/>
                  <a:pt x="246" y="168"/>
                  <a:pt x="246" y="168"/>
                </a:cubicBezTo>
                <a:cubicBezTo>
                  <a:pt x="238" y="168"/>
                  <a:pt x="233" y="174"/>
                  <a:pt x="233" y="181"/>
                </a:cubicBezTo>
                <a:cubicBezTo>
                  <a:pt x="233" y="181"/>
                  <a:pt x="233" y="264"/>
                  <a:pt x="233" y="285"/>
                </a:cubicBezTo>
                <a:cubicBezTo>
                  <a:pt x="220" y="285"/>
                  <a:pt x="208" y="285"/>
                  <a:pt x="196" y="285"/>
                </a:cubicBezTo>
                <a:cubicBezTo>
                  <a:pt x="196" y="261"/>
                  <a:pt x="196" y="44"/>
                  <a:pt x="196" y="44"/>
                </a:cubicBezTo>
                <a:cubicBezTo>
                  <a:pt x="196" y="20"/>
                  <a:pt x="176" y="0"/>
                  <a:pt x="152" y="0"/>
                </a:cubicBezTo>
                <a:lnTo>
                  <a:pt x="113" y="0"/>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2" name="Freeform 345"/>
          <p:cNvSpPr>
            <a:spLocks/>
          </p:cNvSpPr>
          <p:nvPr userDrawn="1"/>
        </p:nvSpPr>
        <p:spPr bwMode="auto">
          <a:xfrm>
            <a:off x="3802919" y="2312275"/>
            <a:ext cx="387054" cy="247650"/>
          </a:xfrm>
          <a:custGeom>
            <a:avLst/>
            <a:gdLst/>
            <a:ahLst/>
            <a:cxnLst>
              <a:cxn ang="0">
                <a:pos x="0" y="15"/>
              </a:cxn>
              <a:cxn ang="0">
                <a:pos x="68" y="44"/>
              </a:cxn>
              <a:cxn ang="0">
                <a:pos x="21" y="69"/>
              </a:cxn>
              <a:cxn ang="0">
                <a:pos x="0" y="89"/>
              </a:cxn>
              <a:cxn ang="0">
                <a:pos x="14" y="102"/>
              </a:cxn>
              <a:cxn ang="0">
                <a:pos x="322" y="102"/>
              </a:cxn>
              <a:cxn ang="0">
                <a:pos x="430" y="213"/>
              </a:cxn>
              <a:cxn ang="0">
                <a:pos x="300" y="222"/>
              </a:cxn>
              <a:cxn ang="0">
                <a:pos x="291" y="245"/>
              </a:cxn>
              <a:cxn ang="0">
                <a:pos x="282" y="266"/>
              </a:cxn>
              <a:cxn ang="0">
                <a:pos x="274" y="245"/>
              </a:cxn>
              <a:cxn ang="0">
                <a:pos x="265" y="222"/>
              </a:cxn>
              <a:cxn ang="0">
                <a:pos x="187" y="230"/>
              </a:cxn>
              <a:cxn ang="0">
                <a:pos x="195" y="254"/>
              </a:cxn>
              <a:cxn ang="0">
                <a:pos x="170" y="254"/>
              </a:cxn>
              <a:cxn ang="0">
                <a:pos x="177" y="230"/>
              </a:cxn>
              <a:cxn ang="0">
                <a:pos x="101" y="222"/>
              </a:cxn>
              <a:cxn ang="0">
                <a:pos x="92" y="245"/>
              </a:cxn>
              <a:cxn ang="0">
                <a:pos x="83" y="266"/>
              </a:cxn>
              <a:cxn ang="0">
                <a:pos x="75" y="245"/>
              </a:cxn>
              <a:cxn ang="0">
                <a:pos x="65" y="222"/>
              </a:cxn>
              <a:cxn ang="0">
                <a:pos x="0" y="235"/>
              </a:cxn>
              <a:cxn ang="0">
                <a:pos x="45" y="248"/>
              </a:cxn>
              <a:cxn ang="0">
                <a:pos x="83" y="293"/>
              </a:cxn>
              <a:cxn ang="0">
                <a:pos x="122" y="248"/>
              </a:cxn>
              <a:cxn ang="0">
                <a:pos x="143" y="254"/>
              </a:cxn>
              <a:cxn ang="0">
                <a:pos x="221" y="254"/>
              </a:cxn>
              <a:cxn ang="0">
                <a:pos x="244" y="248"/>
              </a:cxn>
              <a:cxn ang="0">
                <a:pos x="282" y="293"/>
              </a:cxn>
              <a:cxn ang="0">
                <a:pos x="321" y="248"/>
              </a:cxn>
              <a:cxn ang="0">
                <a:pos x="434" y="248"/>
              </a:cxn>
              <a:cxn ang="0">
                <a:pos x="409" y="120"/>
              </a:cxn>
              <a:cxn ang="0">
                <a:pos x="322" y="76"/>
              </a:cxn>
              <a:cxn ang="0">
                <a:pos x="64" y="76"/>
              </a:cxn>
              <a:cxn ang="0">
                <a:pos x="118" y="40"/>
              </a:cxn>
              <a:cxn ang="0">
                <a:pos x="108" y="27"/>
              </a:cxn>
              <a:cxn ang="0">
                <a:pos x="1" y="12"/>
              </a:cxn>
            </a:cxnLst>
            <a:rect l="0" t="0" r="r" b="b"/>
            <a:pathLst>
              <a:path w="459" h="293">
                <a:moveTo>
                  <a:pt x="1" y="12"/>
                </a:moveTo>
                <a:cubicBezTo>
                  <a:pt x="1" y="13"/>
                  <a:pt x="0" y="14"/>
                  <a:pt x="0" y="15"/>
                </a:cubicBezTo>
                <a:cubicBezTo>
                  <a:pt x="0" y="21"/>
                  <a:pt x="4" y="26"/>
                  <a:pt x="10" y="28"/>
                </a:cubicBezTo>
                <a:cubicBezTo>
                  <a:pt x="10" y="28"/>
                  <a:pt x="41" y="36"/>
                  <a:pt x="68" y="44"/>
                </a:cubicBezTo>
                <a:cubicBezTo>
                  <a:pt x="63" y="46"/>
                  <a:pt x="58" y="49"/>
                  <a:pt x="53" y="52"/>
                </a:cubicBezTo>
                <a:cubicBezTo>
                  <a:pt x="39" y="59"/>
                  <a:pt x="29" y="64"/>
                  <a:pt x="21" y="69"/>
                </a:cubicBezTo>
                <a:cubicBezTo>
                  <a:pt x="10" y="75"/>
                  <a:pt x="10" y="75"/>
                  <a:pt x="10" y="75"/>
                </a:cubicBezTo>
                <a:cubicBezTo>
                  <a:pt x="7" y="77"/>
                  <a:pt x="0" y="81"/>
                  <a:pt x="0" y="89"/>
                </a:cubicBezTo>
                <a:cubicBezTo>
                  <a:pt x="0" y="89"/>
                  <a:pt x="0" y="90"/>
                  <a:pt x="0" y="90"/>
                </a:cubicBezTo>
                <a:cubicBezTo>
                  <a:pt x="1" y="97"/>
                  <a:pt x="7" y="102"/>
                  <a:pt x="14" y="102"/>
                </a:cubicBezTo>
                <a:cubicBezTo>
                  <a:pt x="27" y="102"/>
                  <a:pt x="160" y="102"/>
                  <a:pt x="249" y="102"/>
                </a:cubicBezTo>
                <a:cubicBezTo>
                  <a:pt x="249" y="102"/>
                  <a:pt x="322" y="102"/>
                  <a:pt x="322" y="102"/>
                </a:cubicBezTo>
                <a:cubicBezTo>
                  <a:pt x="367" y="102"/>
                  <a:pt x="422" y="167"/>
                  <a:pt x="429" y="206"/>
                </a:cubicBezTo>
                <a:cubicBezTo>
                  <a:pt x="430" y="209"/>
                  <a:pt x="430" y="211"/>
                  <a:pt x="430" y="213"/>
                </a:cubicBezTo>
                <a:cubicBezTo>
                  <a:pt x="430" y="219"/>
                  <a:pt x="428" y="221"/>
                  <a:pt x="426" y="222"/>
                </a:cubicBezTo>
                <a:cubicBezTo>
                  <a:pt x="421" y="222"/>
                  <a:pt x="300" y="222"/>
                  <a:pt x="300" y="222"/>
                </a:cubicBezTo>
                <a:cubicBezTo>
                  <a:pt x="295" y="222"/>
                  <a:pt x="290" y="225"/>
                  <a:pt x="288" y="230"/>
                </a:cubicBezTo>
                <a:cubicBezTo>
                  <a:pt x="286" y="235"/>
                  <a:pt x="287" y="241"/>
                  <a:pt x="291" y="245"/>
                </a:cubicBezTo>
                <a:cubicBezTo>
                  <a:pt x="293" y="247"/>
                  <a:pt x="295" y="250"/>
                  <a:pt x="295" y="254"/>
                </a:cubicBezTo>
                <a:cubicBezTo>
                  <a:pt x="295" y="261"/>
                  <a:pt x="289" y="266"/>
                  <a:pt x="282" y="266"/>
                </a:cubicBezTo>
                <a:cubicBezTo>
                  <a:pt x="276" y="266"/>
                  <a:pt x="270" y="261"/>
                  <a:pt x="270" y="254"/>
                </a:cubicBezTo>
                <a:cubicBezTo>
                  <a:pt x="270" y="250"/>
                  <a:pt x="271" y="247"/>
                  <a:pt x="274" y="245"/>
                </a:cubicBezTo>
                <a:cubicBezTo>
                  <a:pt x="278" y="241"/>
                  <a:pt x="279" y="235"/>
                  <a:pt x="277" y="230"/>
                </a:cubicBezTo>
                <a:cubicBezTo>
                  <a:pt x="275" y="225"/>
                  <a:pt x="270" y="222"/>
                  <a:pt x="265" y="222"/>
                </a:cubicBezTo>
                <a:cubicBezTo>
                  <a:pt x="200" y="222"/>
                  <a:pt x="200" y="222"/>
                  <a:pt x="200" y="222"/>
                </a:cubicBezTo>
                <a:cubicBezTo>
                  <a:pt x="194" y="222"/>
                  <a:pt x="189" y="225"/>
                  <a:pt x="187" y="230"/>
                </a:cubicBezTo>
                <a:cubicBezTo>
                  <a:pt x="185" y="235"/>
                  <a:pt x="187" y="241"/>
                  <a:pt x="191" y="245"/>
                </a:cubicBezTo>
                <a:cubicBezTo>
                  <a:pt x="193" y="247"/>
                  <a:pt x="195" y="250"/>
                  <a:pt x="195" y="254"/>
                </a:cubicBezTo>
                <a:cubicBezTo>
                  <a:pt x="195" y="261"/>
                  <a:pt x="189" y="266"/>
                  <a:pt x="182" y="266"/>
                </a:cubicBezTo>
                <a:cubicBezTo>
                  <a:pt x="175" y="266"/>
                  <a:pt x="170" y="261"/>
                  <a:pt x="170" y="254"/>
                </a:cubicBezTo>
                <a:cubicBezTo>
                  <a:pt x="170" y="250"/>
                  <a:pt x="171" y="247"/>
                  <a:pt x="173" y="245"/>
                </a:cubicBezTo>
                <a:cubicBezTo>
                  <a:pt x="177" y="241"/>
                  <a:pt x="179" y="235"/>
                  <a:pt x="177" y="230"/>
                </a:cubicBezTo>
                <a:cubicBezTo>
                  <a:pt x="174" y="225"/>
                  <a:pt x="170" y="222"/>
                  <a:pt x="164" y="222"/>
                </a:cubicBezTo>
                <a:cubicBezTo>
                  <a:pt x="101" y="222"/>
                  <a:pt x="101" y="222"/>
                  <a:pt x="101" y="222"/>
                </a:cubicBezTo>
                <a:cubicBezTo>
                  <a:pt x="96" y="222"/>
                  <a:pt x="91" y="225"/>
                  <a:pt x="89" y="230"/>
                </a:cubicBezTo>
                <a:cubicBezTo>
                  <a:pt x="87" y="235"/>
                  <a:pt x="88" y="241"/>
                  <a:pt x="92" y="245"/>
                </a:cubicBezTo>
                <a:cubicBezTo>
                  <a:pt x="94" y="247"/>
                  <a:pt x="96" y="250"/>
                  <a:pt x="96" y="254"/>
                </a:cubicBezTo>
                <a:cubicBezTo>
                  <a:pt x="96" y="261"/>
                  <a:pt x="90" y="266"/>
                  <a:pt x="83" y="266"/>
                </a:cubicBezTo>
                <a:cubicBezTo>
                  <a:pt x="76" y="266"/>
                  <a:pt x="71" y="261"/>
                  <a:pt x="71" y="254"/>
                </a:cubicBezTo>
                <a:cubicBezTo>
                  <a:pt x="71" y="250"/>
                  <a:pt x="72" y="247"/>
                  <a:pt x="75" y="245"/>
                </a:cubicBezTo>
                <a:cubicBezTo>
                  <a:pt x="79" y="241"/>
                  <a:pt x="80" y="235"/>
                  <a:pt x="78" y="230"/>
                </a:cubicBezTo>
                <a:cubicBezTo>
                  <a:pt x="76" y="225"/>
                  <a:pt x="71" y="222"/>
                  <a:pt x="65" y="222"/>
                </a:cubicBezTo>
                <a:cubicBezTo>
                  <a:pt x="14" y="222"/>
                  <a:pt x="14" y="222"/>
                  <a:pt x="14" y="222"/>
                </a:cubicBezTo>
                <a:cubicBezTo>
                  <a:pt x="6" y="222"/>
                  <a:pt x="0" y="228"/>
                  <a:pt x="0" y="235"/>
                </a:cubicBezTo>
                <a:cubicBezTo>
                  <a:pt x="0" y="243"/>
                  <a:pt x="6" y="248"/>
                  <a:pt x="14" y="248"/>
                </a:cubicBezTo>
                <a:cubicBezTo>
                  <a:pt x="14" y="248"/>
                  <a:pt x="30" y="248"/>
                  <a:pt x="45" y="248"/>
                </a:cubicBezTo>
                <a:cubicBezTo>
                  <a:pt x="44" y="250"/>
                  <a:pt x="44" y="252"/>
                  <a:pt x="44" y="254"/>
                </a:cubicBezTo>
                <a:cubicBezTo>
                  <a:pt x="44" y="275"/>
                  <a:pt x="62" y="293"/>
                  <a:pt x="83" y="293"/>
                </a:cubicBezTo>
                <a:cubicBezTo>
                  <a:pt x="105" y="293"/>
                  <a:pt x="122" y="275"/>
                  <a:pt x="122" y="254"/>
                </a:cubicBezTo>
                <a:cubicBezTo>
                  <a:pt x="122" y="252"/>
                  <a:pt x="122" y="250"/>
                  <a:pt x="122" y="248"/>
                </a:cubicBezTo>
                <a:cubicBezTo>
                  <a:pt x="131" y="248"/>
                  <a:pt x="134" y="248"/>
                  <a:pt x="143" y="248"/>
                </a:cubicBezTo>
                <a:cubicBezTo>
                  <a:pt x="143" y="250"/>
                  <a:pt x="143" y="252"/>
                  <a:pt x="143" y="254"/>
                </a:cubicBezTo>
                <a:cubicBezTo>
                  <a:pt x="143" y="275"/>
                  <a:pt x="161" y="293"/>
                  <a:pt x="182" y="293"/>
                </a:cubicBezTo>
                <a:cubicBezTo>
                  <a:pt x="204" y="293"/>
                  <a:pt x="221" y="275"/>
                  <a:pt x="221" y="254"/>
                </a:cubicBezTo>
                <a:cubicBezTo>
                  <a:pt x="221" y="252"/>
                  <a:pt x="221" y="250"/>
                  <a:pt x="221" y="248"/>
                </a:cubicBezTo>
                <a:cubicBezTo>
                  <a:pt x="231" y="248"/>
                  <a:pt x="234" y="248"/>
                  <a:pt x="244" y="248"/>
                </a:cubicBezTo>
                <a:cubicBezTo>
                  <a:pt x="243" y="250"/>
                  <a:pt x="243" y="252"/>
                  <a:pt x="243" y="254"/>
                </a:cubicBezTo>
                <a:cubicBezTo>
                  <a:pt x="243" y="275"/>
                  <a:pt x="261" y="293"/>
                  <a:pt x="282" y="293"/>
                </a:cubicBezTo>
                <a:cubicBezTo>
                  <a:pt x="304" y="293"/>
                  <a:pt x="322" y="275"/>
                  <a:pt x="322" y="254"/>
                </a:cubicBezTo>
                <a:cubicBezTo>
                  <a:pt x="322" y="252"/>
                  <a:pt x="321" y="250"/>
                  <a:pt x="321" y="248"/>
                </a:cubicBezTo>
                <a:cubicBezTo>
                  <a:pt x="351" y="248"/>
                  <a:pt x="429" y="249"/>
                  <a:pt x="429" y="249"/>
                </a:cubicBezTo>
                <a:cubicBezTo>
                  <a:pt x="431" y="249"/>
                  <a:pt x="432" y="248"/>
                  <a:pt x="434" y="248"/>
                </a:cubicBezTo>
                <a:cubicBezTo>
                  <a:pt x="451" y="241"/>
                  <a:pt x="459" y="224"/>
                  <a:pt x="455" y="201"/>
                </a:cubicBezTo>
                <a:cubicBezTo>
                  <a:pt x="451" y="177"/>
                  <a:pt x="433" y="146"/>
                  <a:pt x="409" y="120"/>
                </a:cubicBezTo>
                <a:cubicBezTo>
                  <a:pt x="392" y="103"/>
                  <a:pt x="359" y="75"/>
                  <a:pt x="322" y="76"/>
                </a:cubicBezTo>
                <a:cubicBezTo>
                  <a:pt x="322" y="76"/>
                  <a:pt x="322" y="76"/>
                  <a:pt x="322" y="76"/>
                </a:cubicBezTo>
                <a:cubicBezTo>
                  <a:pt x="249" y="76"/>
                  <a:pt x="249" y="76"/>
                  <a:pt x="249" y="76"/>
                </a:cubicBezTo>
                <a:cubicBezTo>
                  <a:pt x="191" y="76"/>
                  <a:pt x="114" y="76"/>
                  <a:pt x="64" y="76"/>
                </a:cubicBezTo>
                <a:cubicBezTo>
                  <a:pt x="79" y="68"/>
                  <a:pt x="95" y="60"/>
                  <a:pt x="110" y="51"/>
                </a:cubicBezTo>
                <a:cubicBezTo>
                  <a:pt x="115" y="49"/>
                  <a:pt x="118" y="45"/>
                  <a:pt x="118" y="40"/>
                </a:cubicBezTo>
                <a:cubicBezTo>
                  <a:pt x="118" y="39"/>
                  <a:pt x="118" y="39"/>
                  <a:pt x="118" y="38"/>
                </a:cubicBezTo>
                <a:cubicBezTo>
                  <a:pt x="117" y="33"/>
                  <a:pt x="113" y="28"/>
                  <a:pt x="108" y="27"/>
                </a:cubicBezTo>
                <a:cubicBezTo>
                  <a:pt x="17" y="2"/>
                  <a:pt x="17" y="2"/>
                  <a:pt x="17" y="2"/>
                </a:cubicBezTo>
                <a:cubicBezTo>
                  <a:pt x="10" y="0"/>
                  <a:pt x="3" y="5"/>
                  <a:pt x="1" y="12"/>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3" name="Freeform 349"/>
          <p:cNvSpPr>
            <a:spLocks/>
          </p:cNvSpPr>
          <p:nvPr userDrawn="1"/>
        </p:nvSpPr>
        <p:spPr bwMode="auto">
          <a:xfrm>
            <a:off x="3852938" y="3298841"/>
            <a:ext cx="287016" cy="394097"/>
          </a:xfrm>
          <a:custGeom>
            <a:avLst/>
            <a:gdLst/>
            <a:ahLst/>
            <a:cxnLst>
              <a:cxn ang="0">
                <a:pos x="299" y="75"/>
              </a:cxn>
              <a:cxn ang="0">
                <a:pos x="227" y="20"/>
              </a:cxn>
              <a:cxn ang="0">
                <a:pos x="170" y="0"/>
              </a:cxn>
              <a:cxn ang="0">
                <a:pos x="102" y="30"/>
              </a:cxn>
              <a:cxn ang="0">
                <a:pos x="56" y="67"/>
              </a:cxn>
              <a:cxn ang="0">
                <a:pos x="0" y="151"/>
              </a:cxn>
              <a:cxn ang="0">
                <a:pos x="35" y="222"/>
              </a:cxn>
              <a:cxn ang="0">
                <a:pos x="39" y="274"/>
              </a:cxn>
              <a:cxn ang="0">
                <a:pos x="116" y="325"/>
              </a:cxn>
              <a:cxn ang="0">
                <a:pos x="130" y="323"/>
              </a:cxn>
              <a:cxn ang="0">
                <a:pos x="95" y="440"/>
              </a:cxn>
              <a:cxn ang="0">
                <a:pos x="95" y="466"/>
              </a:cxn>
              <a:cxn ang="0">
                <a:pos x="152" y="462"/>
              </a:cxn>
              <a:cxn ang="0">
                <a:pos x="156" y="306"/>
              </a:cxn>
              <a:cxn ang="0">
                <a:pos x="139" y="293"/>
              </a:cxn>
              <a:cxn ang="0">
                <a:pos x="130" y="296"/>
              </a:cxn>
              <a:cxn ang="0">
                <a:pos x="118" y="298"/>
              </a:cxn>
              <a:cxn ang="0">
                <a:pos x="94" y="293"/>
              </a:cxn>
              <a:cxn ang="0">
                <a:pos x="59" y="241"/>
              </a:cxn>
              <a:cxn ang="0">
                <a:pos x="57" y="206"/>
              </a:cxn>
              <a:cxn ang="0">
                <a:pos x="27" y="151"/>
              </a:cxn>
              <a:cxn ang="0">
                <a:pos x="55" y="97"/>
              </a:cxn>
              <a:cxn ang="0">
                <a:pos x="93" y="86"/>
              </a:cxn>
              <a:cxn ang="0">
                <a:pos x="129" y="41"/>
              </a:cxn>
              <a:cxn ang="0">
                <a:pos x="170" y="26"/>
              </a:cxn>
              <a:cxn ang="0">
                <a:pos x="218" y="48"/>
              </a:cxn>
              <a:cxn ang="0">
                <a:pos x="246" y="86"/>
              </a:cxn>
              <a:cxn ang="0">
                <a:pos x="273" y="91"/>
              </a:cxn>
              <a:cxn ang="0">
                <a:pos x="313" y="151"/>
              </a:cxn>
              <a:cxn ang="0">
                <a:pos x="282" y="206"/>
              </a:cxn>
              <a:cxn ang="0">
                <a:pos x="280" y="241"/>
              </a:cxn>
              <a:cxn ang="0">
                <a:pos x="255" y="288"/>
              </a:cxn>
              <a:cxn ang="0">
                <a:pos x="221" y="298"/>
              </a:cxn>
              <a:cxn ang="0">
                <a:pos x="205" y="294"/>
              </a:cxn>
              <a:cxn ang="0">
                <a:pos x="201" y="293"/>
              </a:cxn>
              <a:cxn ang="0">
                <a:pos x="200" y="293"/>
              </a:cxn>
              <a:cxn ang="0">
                <a:pos x="189" y="296"/>
              </a:cxn>
              <a:cxn ang="0">
                <a:pos x="183" y="453"/>
              </a:cxn>
              <a:cxn ang="0">
                <a:pos x="197" y="466"/>
              </a:cxn>
              <a:cxn ang="0">
                <a:pos x="258" y="453"/>
              </a:cxn>
              <a:cxn ang="0">
                <a:pos x="210" y="440"/>
              </a:cxn>
              <a:cxn ang="0">
                <a:pos x="213" y="324"/>
              </a:cxn>
              <a:cxn ang="0">
                <a:pos x="224" y="324"/>
              </a:cxn>
              <a:cxn ang="0">
                <a:pos x="293" y="288"/>
              </a:cxn>
              <a:cxn ang="0">
                <a:pos x="305" y="222"/>
              </a:cxn>
              <a:cxn ang="0">
                <a:pos x="339" y="151"/>
              </a:cxn>
            </a:cxnLst>
            <a:rect l="0" t="0" r="r" b="b"/>
            <a:pathLst>
              <a:path w="339" h="466">
                <a:moveTo>
                  <a:pt x="332" y="115"/>
                </a:moveTo>
                <a:cubicBezTo>
                  <a:pt x="325" y="99"/>
                  <a:pt x="314" y="85"/>
                  <a:pt x="299" y="75"/>
                </a:cubicBezTo>
                <a:cubicBezTo>
                  <a:pt x="287" y="67"/>
                  <a:pt x="272" y="61"/>
                  <a:pt x="255" y="60"/>
                </a:cubicBezTo>
                <a:cubicBezTo>
                  <a:pt x="250" y="44"/>
                  <a:pt x="240" y="30"/>
                  <a:pt x="227" y="20"/>
                </a:cubicBezTo>
                <a:cubicBezTo>
                  <a:pt x="219" y="14"/>
                  <a:pt x="210" y="9"/>
                  <a:pt x="200" y="5"/>
                </a:cubicBezTo>
                <a:cubicBezTo>
                  <a:pt x="191" y="2"/>
                  <a:pt x="180" y="0"/>
                  <a:pt x="170" y="0"/>
                </a:cubicBezTo>
                <a:cubicBezTo>
                  <a:pt x="159" y="0"/>
                  <a:pt x="149" y="2"/>
                  <a:pt x="139" y="5"/>
                </a:cubicBezTo>
                <a:cubicBezTo>
                  <a:pt x="125" y="10"/>
                  <a:pt x="112" y="19"/>
                  <a:pt x="102" y="30"/>
                </a:cubicBezTo>
                <a:cubicBezTo>
                  <a:pt x="94" y="39"/>
                  <a:pt x="88" y="49"/>
                  <a:pt x="84" y="60"/>
                </a:cubicBezTo>
                <a:cubicBezTo>
                  <a:pt x="74" y="61"/>
                  <a:pt x="65" y="63"/>
                  <a:pt x="56" y="67"/>
                </a:cubicBezTo>
                <a:cubicBezTo>
                  <a:pt x="39" y="74"/>
                  <a:pt x="25" y="85"/>
                  <a:pt x="16" y="100"/>
                </a:cubicBezTo>
                <a:cubicBezTo>
                  <a:pt x="6" y="114"/>
                  <a:pt x="0" y="132"/>
                  <a:pt x="0" y="151"/>
                </a:cubicBezTo>
                <a:cubicBezTo>
                  <a:pt x="0" y="167"/>
                  <a:pt x="4" y="182"/>
                  <a:pt x="12" y="196"/>
                </a:cubicBezTo>
                <a:cubicBezTo>
                  <a:pt x="18" y="206"/>
                  <a:pt x="25" y="215"/>
                  <a:pt x="35" y="222"/>
                </a:cubicBezTo>
                <a:cubicBezTo>
                  <a:pt x="33" y="228"/>
                  <a:pt x="32" y="235"/>
                  <a:pt x="32" y="241"/>
                </a:cubicBezTo>
                <a:cubicBezTo>
                  <a:pt x="32" y="253"/>
                  <a:pt x="35" y="264"/>
                  <a:pt x="39" y="274"/>
                </a:cubicBezTo>
                <a:cubicBezTo>
                  <a:pt x="45" y="289"/>
                  <a:pt x="56" y="301"/>
                  <a:pt x="69" y="310"/>
                </a:cubicBezTo>
                <a:cubicBezTo>
                  <a:pt x="82" y="319"/>
                  <a:pt x="99" y="325"/>
                  <a:pt x="116" y="325"/>
                </a:cubicBezTo>
                <a:cubicBezTo>
                  <a:pt x="118" y="325"/>
                  <a:pt x="119" y="324"/>
                  <a:pt x="121" y="324"/>
                </a:cubicBezTo>
                <a:cubicBezTo>
                  <a:pt x="124" y="324"/>
                  <a:pt x="127" y="324"/>
                  <a:pt x="130" y="323"/>
                </a:cubicBezTo>
                <a:cubicBezTo>
                  <a:pt x="130" y="440"/>
                  <a:pt x="130" y="440"/>
                  <a:pt x="130" y="440"/>
                </a:cubicBezTo>
                <a:cubicBezTo>
                  <a:pt x="95" y="440"/>
                  <a:pt x="95" y="440"/>
                  <a:pt x="95" y="440"/>
                </a:cubicBezTo>
                <a:cubicBezTo>
                  <a:pt x="88" y="440"/>
                  <a:pt x="82" y="446"/>
                  <a:pt x="82" y="453"/>
                </a:cubicBezTo>
                <a:cubicBezTo>
                  <a:pt x="82" y="460"/>
                  <a:pt x="88" y="466"/>
                  <a:pt x="95" y="466"/>
                </a:cubicBezTo>
                <a:cubicBezTo>
                  <a:pt x="143" y="466"/>
                  <a:pt x="143" y="466"/>
                  <a:pt x="143" y="466"/>
                </a:cubicBezTo>
                <a:cubicBezTo>
                  <a:pt x="146" y="466"/>
                  <a:pt x="150" y="465"/>
                  <a:pt x="152" y="462"/>
                </a:cubicBezTo>
                <a:cubicBezTo>
                  <a:pt x="155" y="460"/>
                  <a:pt x="156" y="456"/>
                  <a:pt x="156" y="453"/>
                </a:cubicBezTo>
                <a:cubicBezTo>
                  <a:pt x="156" y="306"/>
                  <a:pt x="156" y="306"/>
                  <a:pt x="156" y="306"/>
                </a:cubicBezTo>
                <a:cubicBezTo>
                  <a:pt x="156" y="302"/>
                  <a:pt x="154" y="298"/>
                  <a:pt x="151" y="296"/>
                </a:cubicBezTo>
                <a:cubicBezTo>
                  <a:pt x="148" y="293"/>
                  <a:pt x="143" y="292"/>
                  <a:pt x="139" y="293"/>
                </a:cubicBezTo>
                <a:cubicBezTo>
                  <a:pt x="139" y="293"/>
                  <a:pt x="139" y="293"/>
                  <a:pt x="139" y="293"/>
                </a:cubicBezTo>
                <a:cubicBezTo>
                  <a:pt x="139" y="293"/>
                  <a:pt x="135" y="295"/>
                  <a:pt x="130" y="296"/>
                </a:cubicBezTo>
                <a:cubicBezTo>
                  <a:pt x="127" y="296"/>
                  <a:pt x="124" y="297"/>
                  <a:pt x="122" y="297"/>
                </a:cubicBezTo>
                <a:cubicBezTo>
                  <a:pt x="121" y="297"/>
                  <a:pt x="119" y="298"/>
                  <a:pt x="118" y="298"/>
                </a:cubicBezTo>
                <a:cubicBezTo>
                  <a:pt x="117" y="298"/>
                  <a:pt x="116" y="298"/>
                  <a:pt x="116" y="298"/>
                </a:cubicBezTo>
                <a:cubicBezTo>
                  <a:pt x="108" y="298"/>
                  <a:pt x="100" y="296"/>
                  <a:pt x="94" y="293"/>
                </a:cubicBezTo>
                <a:cubicBezTo>
                  <a:pt x="84" y="289"/>
                  <a:pt x="75" y="282"/>
                  <a:pt x="69" y="273"/>
                </a:cubicBezTo>
                <a:cubicBezTo>
                  <a:pt x="63" y="264"/>
                  <a:pt x="59" y="253"/>
                  <a:pt x="59" y="241"/>
                </a:cubicBezTo>
                <a:cubicBezTo>
                  <a:pt x="59" y="234"/>
                  <a:pt x="60" y="228"/>
                  <a:pt x="63" y="221"/>
                </a:cubicBezTo>
                <a:cubicBezTo>
                  <a:pt x="65" y="216"/>
                  <a:pt x="62" y="209"/>
                  <a:pt x="57" y="206"/>
                </a:cubicBezTo>
                <a:cubicBezTo>
                  <a:pt x="48" y="200"/>
                  <a:pt x="40" y="192"/>
                  <a:pt x="35" y="183"/>
                </a:cubicBezTo>
                <a:cubicBezTo>
                  <a:pt x="30" y="173"/>
                  <a:pt x="27" y="162"/>
                  <a:pt x="27" y="151"/>
                </a:cubicBezTo>
                <a:cubicBezTo>
                  <a:pt x="27" y="142"/>
                  <a:pt x="29" y="133"/>
                  <a:pt x="32" y="126"/>
                </a:cubicBezTo>
                <a:cubicBezTo>
                  <a:pt x="37" y="114"/>
                  <a:pt x="45" y="104"/>
                  <a:pt x="55" y="97"/>
                </a:cubicBezTo>
                <a:cubicBezTo>
                  <a:pt x="65" y="90"/>
                  <a:pt x="78" y="86"/>
                  <a:pt x="91" y="86"/>
                </a:cubicBezTo>
                <a:cubicBezTo>
                  <a:pt x="92" y="86"/>
                  <a:pt x="93" y="86"/>
                  <a:pt x="93" y="86"/>
                </a:cubicBezTo>
                <a:cubicBezTo>
                  <a:pt x="100" y="87"/>
                  <a:pt x="105" y="82"/>
                  <a:pt x="107" y="76"/>
                </a:cubicBezTo>
                <a:cubicBezTo>
                  <a:pt x="110" y="62"/>
                  <a:pt x="118" y="49"/>
                  <a:pt x="129" y="41"/>
                </a:cubicBezTo>
                <a:cubicBezTo>
                  <a:pt x="135" y="36"/>
                  <a:pt x="141" y="33"/>
                  <a:pt x="148" y="30"/>
                </a:cubicBezTo>
                <a:cubicBezTo>
                  <a:pt x="155" y="28"/>
                  <a:pt x="162" y="26"/>
                  <a:pt x="170" y="26"/>
                </a:cubicBezTo>
                <a:cubicBezTo>
                  <a:pt x="177" y="26"/>
                  <a:pt x="185" y="28"/>
                  <a:pt x="191" y="30"/>
                </a:cubicBezTo>
                <a:cubicBezTo>
                  <a:pt x="202" y="34"/>
                  <a:pt x="211" y="40"/>
                  <a:pt x="218" y="48"/>
                </a:cubicBezTo>
                <a:cubicBezTo>
                  <a:pt x="225" y="56"/>
                  <a:pt x="230" y="65"/>
                  <a:pt x="232" y="76"/>
                </a:cubicBezTo>
                <a:cubicBezTo>
                  <a:pt x="234" y="82"/>
                  <a:pt x="240" y="87"/>
                  <a:pt x="246" y="86"/>
                </a:cubicBezTo>
                <a:cubicBezTo>
                  <a:pt x="247" y="86"/>
                  <a:pt x="248" y="86"/>
                  <a:pt x="248" y="86"/>
                </a:cubicBezTo>
                <a:cubicBezTo>
                  <a:pt x="257" y="86"/>
                  <a:pt x="266" y="88"/>
                  <a:pt x="273" y="91"/>
                </a:cubicBezTo>
                <a:cubicBezTo>
                  <a:pt x="285" y="96"/>
                  <a:pt x="295" y="104"/>
                  <a:pt x="302" y="115"/>
                </a:cubicBezTo>
                <a:cubicBezTo>
                  <a:pt x="309" y="125"/>
                  <a:pt x="313" y="137"/>
                  <a:pt x="313" y="151"/>
                </a:cubicBezTo>
                <a:cubicBezTo>
                  <a:pt x="313" y="162"/>
                  <a:pt x="310" y="173"/>
                  <a:pt x="304" y="183"/>
                </a:cubicBezTo>
                <a:cubicBezTo>
                  <a:pt x="299" y="192"/>
                  <a:pt x="292" y="200"/>
                  <a:pt x="282" y="206"/>
                </a:cubicBezTo>
                <a:cubicBezTo>
                  <a:pt x="277" y="209"/>
                  <a:pt x="275" y="216"/>
                  <a:pt x="277" y="221"/>
                </a:cubicBezTo>
                <a:cubicBezTo>
                  <a:pt x="279" y="228"/>
                  <a:pt x="280" y="234"/>
                  <a:pt x="280" y="241"/>
                </a:cubicBezTo>
                <a:cubicBezTo>
                  <a:pt x="280" y="249"/>
                  <a:pt x="279" y="256"/>
                  <a:pt x="276" y="263"/>
                </a:cubicBezTo>
                <a:cubicBezTo>
                  <a:pt x="272" y="273"/>
                  <a:pt x="265" y="282"/>
                  <a:pt x="255" y="288"/>
                </a:cubicBezTo>
                <a:cubicBezTo>
                  <a:pt x="246" y="294"/>
                  <a:pt x="236" y="298"/>
                  <a:pt x="224" y="298"/>
                </a:cubicBezTo>
                <a:cubicBezTo>
                  <a:pt x="223" y="298"/>
                  <a:pt x="222" y="298"/>
                  <a:pt x="221" y="298"/>
                </a:cubicBezTo>
                <a:cubicBezTo>
                  <a:pt x="219" y="297"/>
                  <a:pt x="217" y="297"/>
                  <a:pt x="215" y="297"/>
                </a:cubicBezTo>
                <a:cubicBezTo>
                  <a:pt x="211" y="296"/>
                  <a:pt x="207" y="295"/>
                  <a:pt x="205" y="294"/>
                </a:cubicBezTo>
                <a:cubicBezTo>
                  <a:pt x="203" y="294"/>
                  <a:pt x="202" y="294"/>
                  <a:pt x="202" y="294"/>
                </a:cubicBezTo>
                <a:cubicBezTo>
                  <a:pt x="201" y="294"/>
                  <a:pt x="201" y="293"/>
                  <a:pt x="201" y="293"/>
                </a:cubicBezTo>
                <a:cubicBezTo>
                  <a:pt x="200" y="293"/>
                  <a:pt x="200" y="293"/>
                  <a:pt x="200" y="293"/>
                </a:cubicBezTo>
                <a:cubicBezTo>
                  <a:pt x="200" y="293"/>
                  <a:pt x="200" y="293"/>
                  <a:pt x="200" y="293"/>
                </a:cubicBezTo>
                <a:cubicBezTo>
                  <a:pt x="200" y="293"/>
                  <a:pt x="200" y="293"/>
                  <a:pt x="200" y="293"/>
                </a:cubicBezTo>
                <a:cubicBezTo>
                  <a:pt x="196" y="292"/>
                  <a:pt x="192" y="293"/>
                  <a:pt x="189" y="296"/>
                </a:cubicBezTo>
                <a:cubicBezTo>
                  <a:pt x="185" y="298"/>
                  <a:pt x="183" y="302"/>
                  <a:pt x="183" y="306"/>
                </a:cubicBezTo>
                <a:cubicBezTo>
                  <a:pt x="183" y="453"/>
                  <a:pt x="183" y="453"/>
                  <a:pt x="183" y="453"/>
                </a:cubicBezTo>
                <a:cubicBezTo>
                  <a:pt x="183" y="456"/>
                  <a:pt x="185" y="460"/>
                  <a:pt x="187" y="462"/>
                </a:cubicBezTo>
                <a:cubicBezTo>
                  <a:pt x="190" y="465"/>
                  <a:pt x="193" y="466"/>
                  <a:pt x="197" y="466"/>
                </a:cubicBezTo>
                <a:cubicBezTo>
                  <a:pt x="244" y="466"/>
                  <a:pt x="244" y="466"/>
                  <a:pt x="244" y="466"/>
                </a:cubicBezTo>
                <a:cubicBezTo>
                  <a:pt x="252" y="466"/>
                  <a:pt x="258" y="460"/>
                  <a:pt x="258" y="453"/>
                </a:cubicBezTo>
                <a:cubicBezTo>
                  <a:pt x="258" y="446"/>
                  <a:pt x="252" y="440"/>
                  <a:pt x="244" y="440"/>
                </a:cubicBezTo>
                <a:cubicBezTo>
                  <a:pt x="210" y="440"/>
                  <a:pt x="210" y="440"/>
                  <a:pt x="210" y="440"/>
                </a:cubicBezTo>
                <a:cubicBezTo>
                  <a:pt x="210" y="323"/>
                  <a:pt x="210" y="323"/>
                  <a:pt x="210" y="323"/>
                </a:cubicBezTo>
                <a:cubicBezTo>
                  <a:pt x="211" y="323"/>
                  <a:pt x="212" y="323"/>
                  <a:pt x="213" y="324"/>
                </a:cubicBezTo>
                <a:cubicBezTo>
                  <a:pt x="215" y="324"/>
                  <a:pt x="217" y="324"/>
                  <a:pt x="219" y="324"/>
                </a:cubicBezTo>
                <a:cubicBezTo>
                  <a:pt x="220" y="324"/>
                  <a:pt x="222" y="324"/>
                  <a:pt x="224" y="324"/>
                </a:cubicBezTo>
                <a:cubicBezTo>
                  <a:pt x="235" y="324"/>
                  <a:pt x="246" y="322"/>
                  <a:pt x="256" y="318"/>
                </a:cubicBezTo>
                <a:cubicBezTo>
                  <a:pt x="271" y="312"/>
                  <a:pt x="284" y="301"/>
                  <a:pt x="293" y="288"/>
                </a:cubicBezTo>
                <a:cubicBezTo>
                  <a:pt x="302" y="274"/>
                  <a:pt x="307" y="258"/>
                  <a:pt x="307" y="241"/>
                </a:cubicBezTo>
                <a:cubicBezTo>
                  <a:pt x="307" y="235"/>
                  <a:pt x="306" y="228"/>
                  <a:pt x="305" y="222"/>
                </a:cubicBezTo>
                <a:cubicBezTo>
                  <a:pt x="314" y="215"/>
                  <a:pt x="322" y="206"/>
                  <a:pt x="328" y="196"/>
                </a:cubicBezTo>
                <a:cubicBezTo>
                  <a:pt x="335" y="182"/>
                  <a:pt x="339" y="167"/>
                  <a:pt x="339" y="151"/>
                </a:cubicBezTo>
                <a:cubicBezTo>
                  <a:pt x="339" y="138"/>
                  <a:pt x="337" y="126"/>
                  <a:pt x="332" y="115"/>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4" name="Freeform 369"/>
          <p:cNvSpPr>
            <a:spLocks/>
          </p:cNvSpPr>
          <p:nvPr userDrawn="1"/>
        </p:nvSpPr>
        <p:spPr bwMode="auto">
          <a:xfrm>
            <a:off x="3939281" y="1798006"/>
            <a:ext cx="114330" cy="366713"/>
          </a:xfrm>
          <a:custGeom>
            <a:avLst/>
            <a:gdLst/>
            <a:ahLst/>
            <a:cxnLst>
              <a:cxn ang="0">
                <a:pos x="80" y="356"/>
              </a:cxn>
              <a:cxn ang="0">
                <a:pos x="80" y="333"/>
              </a:cxn>
              <a:cxn ang="0">
                <a:pos x="131" y="280"/>
              </a:cxn>
              <a:cxn ang="0">
                <a:pos x="131" y="53"/>
              </a:cxn>
              <a:cxn ang="0">
                <a:pos x="78" y="0"/>
              </a:cxn>
              <a:cxn ang="0">
                <a:pos x="54" y="0"/>
              </a:cxn>
              <a:cxn ang="0">
                <a:pos x="0" y="53"/>
              </a:cxn>
              <a:cxn ang="0">
                <a:pos x="0" y="280"/>
              </a:cxn>
              <a:cxn ang="0">
                <a:pos x="16" y="318"/>
              </a:cxn>
              <a:cxn ang="0">
                <a:pos x="35" y="318"/>
              </a:cxn>
              <a:cxn ang="0">
                <a:pos x="35" y="299"/>
              </a:cxn>
              <a:cxn ang="0">
                <a:pos x="27" y="280"/>
              </a:cxn>
              <a:cxn ang="0">
                <a:pos x="27" y="255"/>
              </a:cxn>
              <a:cxn ang="0">
                <a:pos x="54" y="263"/>
              </a:cxn>
              <a:cxn ang="0">
                <a:pos x="77" y="263"/>
              </a:cxn>
              <a:cxn ang="0">
                <a:pos x="91" y="249"/>
              </a:cxn>
              <a:cxn ang="0">
                <a:pos x="77" y="236"/>
              </a:cxn>
              <a:cxn ang="0">
                <a:pos x="54" y="236"/>
              </a:cxn>
              <a:cxn ang="0">
                <a:pos x="35" y="228"/>
              </a:cxn>
              <a:cxn ang="0">
                <a:pos x="27" y="209"/>
              </a:cxn>
              <a:cxn ang="0">
                <a:pos x="27" y="206"/>
              </a:cxn>
              <a:cxn ang="0">
                <a:pos x="27" y="177"/>
              </a:cxn>
              <a:cxn ang="0">
                <a:pos x="54" y="184"/>
              </a:cxn>
              <a:cxn ang="0">
                <a:pos x="77" y="184"/>
              </a:cxn>
              <a:cxn ang="0">
                <a:pos x="91" y="171"/>
              </a:cxn>
              <a:cxn ang="0">
                <a:pos x="77" y="157"/>
              </a:cxn>
              <a:cxn ang="0">
                <a:pos x="54" y="157"/>
              </a:cxn>
              <a:cxn ang="0">
                <a:pos x="35" y="149"/>
              </a:cxn>
              <a:cxn ang="0">
                <a:pos x="27" y="131"/>
              </a:cxn>
              <a:cxn ang="0">
                <a:pos x="27" y="128"/>
              </a:cxn>
              <a:cxn ang="0">
                <a:pos x="27" y="97"/>
              </a:cxn>
              <a:cxn ang="0">
                <a:pos x="54" y="104"/>
              </a:cxn>
              <a:cxn ang="0">
                <a:pos x="77" y="104"/>
              </a:cxn>
              <a:cxn ang="0">
                <a:pos x="91" y="91"/>
              </a:cxn>
              <a:cxn ang="0">
                <a:pos x="77" y="77"/>
              </a:cxn>
              <a:cxn ang="0">
                <a:pos x="54" y="77"/>
              </a:cxn>
              <a:cxn ang="0">
                <a:pos x="35" y="69"/>
              </a:cxn>
              <a:cxn ang="0">
                <a:pos x="27" y="51"/>
              </a:cxn>
              <a:cxn ang="0">
                <a:pos x="27" y="50"/>
              </a:cxn>
              <a:cxn ang="0">
                <a:pos x="54" y="27"/>
              </a:cxn>
              <a:cxn ang="0">
                <a:pos x="78" y="27"/>
              </a:cxn>
              <a:cxn ang="0">
                <a:pos x="104" y="53"/>
              </a:cxn>
              <a:cxn ang="0">
                <a:pos x="104" y="280"/>
              </a:cxn>
              <a:cxn ang="0">
                <a:pos x="78" y="307"/>
              </a:cxn>
              <a:cxn ang="0">
                <a:pos x="71" y="307"/>
              </a:cxn>
              <a:cxn ang="0">
                <a:pos x="69" y="307"/>
              </a:cxn>
              <a:cxn ang="0">
                <a:pos x="67" y="307"/>
              </a:cxn>
              <a:cxn ang="0">
                <a:pos x="53" y="320"/>
              </a:cxn>
              <a:cxn ang="0">
                <a:pos x="53" y="368"/>
              </a:cxn>
              <a:cxn ang="0">
                <a:pos x="61" y="380"/>
              </a:cxn>
              <a:cxn ang="0">
                <a:pos x="68" y="382"/>
              </a:cxn>
              <a:cxn ang="0">
                <a:pos x="107" y="394"/>
              </a:cxn>
              <a:cxn ang="0">
                <a:pos x="68" y="406"/>
              </a:cxn>
              <a:cxn ang="0">
                <a:pos x="29" y="394"/>
              </a:cxn>
              <a:cxn ang="0">
                <a:pos x="39" y="387"/>
              </a:cxn>
              <a:cxn ang="0">
                <a:pos x="46" y="370"/>
              </a:cxn>
              <a:cxn ang="0">
                <a:pos x="29" y="362"/>
              </a:cxn>
              <a:cxn ang="0">
                <a:pos x="2" y="394"/>
              </a:cxn>
              <a:cxn ang="0">
                <a:pos x="68" y="433"/>
              </a:cxn>
              <a:cxn ang="0">
                <a:pos x="134" y="394"/>
              </a:cxn>
              <a:cxn ang="0">
                <a:pos x="80" y="356"/>
              </a:cxn>
            </a:cxnLst>
            <a:rect l="0" t="0" r="r" b="b"/>
            <a:pathLst>
              <a:path w="134" h="433">
                <a:moveTo>
                  <a:pt x="80" y="356"/>
                </a:moveTo>
                <a:cubicBezTo>
                  <a:pt x="80" y="333"/>
                  <a:pt x="80" y="333"/>
                  <a:pt x="80" y="333"/>
                </a:cubicBezTo>
                <a:cubicBezTo>
                  <a:pt x="108" y="332"/>
                  <a:pt x="131" y="309"/>
                  <a:pt x="131" y="280"/>
                </a:cubicBezTo>
                <a:cubicBezTo>
                  <a:pt x="131" y="53"/>
                  <a:pt x="131" y="53"/>
                  <a:pt x="131" y="53"/>
                </a:cubicBezTo>
                <a:cubicBezTo>
                  <a:pt x="131" y="24"/>
                  <a:pt x="107" y="0"/>
                  <a:pt x="78" y="0"/>
                </a:cubicBezTo>
                <a:cubicBezTo>
                  <a:pt x="54" y="0"/>
                  <a:pt x="54" y="0"/>
                  <a:pt x="54" y="0"/>
                </a:cubicBezTo>
                <a:cubicBezTo>
                  <a:pt x="24" y="0"/>
                  <a:pt x="0" y="24"/>
                  <a:pt x="0" y="53"/>
                </a:cubicBezTo>
                <a:cubicBezTo>
                  <a:pt x="0" y="280"/>
                  <a:pt x="0" y="280"/>
                  <a:pt x="0" y="280"/>
                </a:cubicBezTo>
                <a:cubicBezTo>
                  <a:pt x="0" y="294"/>
                  <a:pt x="6" y="308"/>
                  <a:pt x="16" y="318"/>
                </a:cubicBezTo>
                <a:cubicBezTo>
                  <a:pt x="21" y="323"/>
                  <a:pt x="30" y="323"/>
                  <a:pt x="35" y="318"/>
                </a:cubicBezTo>
                <a:cubicBezTo>
                  <a:pt x="40" y="313"/>
                  <a:pt x="40" y="304"/>
                  <a:pt x="35" y="299"/>
                </a:cubicBezTo>
                <a:cubicBezTo>
                  <a:pt x="29" y="294"/>
                  <a:pt x="27" y="287"/>
                  <a:pt x="27" y="280"/>
                </a:cubicBezTo>
                <a:cubicBezTo>
                  <a:pt x="27" y="255"/>
                  <a:pt x="27" y="255"/>
                  <a:pt x="27" y="255"/>
                </a:cubicBezTo>
                <a:cubicBezTo>
                  <a:pt x="35" y="260"/>
                  <a:pt x="44" y="263"/>
                  <a:pt x="54" y="263"/>
                </a:cubicBezTo>
                <a:cubicBezTo>
                  <a:pt x="77" y="263"/>
                  <a:pt x="77" y="263"/>
                  <a:pt x="77" y="263"/>
                </a:cubicBezTo>
                <a:cubicBezTo>
                  <a:pt x="85" y="263"/>
                  <a:pt x="91" y="257"/>
                  <a:pt x="91" y="249"/>
                </a:cubicBezTo>
                <a:cubicBezTo>
                  <a:pt x="91" y="242"/>
                  <a:pt x="85" y="236"/>
                  <a:pt x="77" y="236"/>
                </a:cubicBezTo>
                <a:cubicBezTo>
                  <a:pt x="54" y="236"/>
                  <a:pt x="54" y="236"/>
                  <a:pt x="54" y="236"/>
                </a:cubicBezTo>
                <a:cubicBezTo>
                  <a:pt x="47" y="236"/>
                  <a:pt x="40" y="233"/>
                  <a:pt x="35" y="228"/>
                </a:cubicBezTo>
                <a:cubicBezTo>
                  <a:pt x="30" y="223"/>
                  <a:pt x="27" y="216"/>
                  <a:pt x="27" y="209"/>
                </a:cubicBezTo>
                <a:cubicBezTo>
                  <a:pt x="27" y="208"/>
                  <a:pt x="27" y="207"/>
                  <a:pt x="27" y="206"/>
                </a:cubicBezTo>
                <a:cubicBezTo>
                  <a:pt x="27" y="177"/>
                  <a:pt x="27" y="177"/>
                  <a:pt x="27" y="177"/>
                </a:cubicBezTo>
                <a:cubicBezTo>
                  <a:pt x="35" y="181"/>
                  <a:pt x="44" y="184"/>
                  <a:pt x="54" y="184"/>
                </a:cubicBezTo>
                <a:cubicBezTo>
                  <a:pt x="77" y="184"/>
                  <a:pt x="77" y="184"/>
                  <a:pt x="77" y="184"/>
                </a:cubicBezTo>
                <a:cubicBezTo>
                  <a:pt x="85" y="184"/>
                  <a:pt x="91" y="178"/>
                  <a:pt x="91" y="171"/>
                </a:cubicBezTo>
                <a:cubicBezTo>
                  <a:pt x="91" y="163"/>
                  <a:pt x="85" y="157"/>
                  <a:pt x="77" y="157"/>
                </a:cubicBezTo>
                <a:cubicBezTo>
                  <a:pt x="54" y="157"/>
                  <a:pt x="54" y="157"/>
                  <a:pt x="54" y="157"/>
                </a:cubicBezTo>
                <a:cubicBezTo>
                  <a:pt x="47" y="157"/>
                  <a:pt x="40" y="155"/>
                  <a:pt x="35" y="149"/>
                </a:cubicBezTo>
                <a:cubicBezTo>
                  <a:pt x="30" y="144"/>
                  <a:pt x="27" y="138"/>
                  <a:pt x="27" y="131"/>
                </a:cubicBezTo>
                <a:cubicBezTo>
                  <a:pt x="27" y="130"/>
                  <a:pt x="27" y="129"/>
                  <a:pt x="27" y="128"/>
                </a:cubicBezTo>
                <a:cubicBezTo>
                  <a:pt x="27" y="97"/>
                  <a:pt x="27" y="97"/>
                  <a:pt x="27" y="97"/>
                </a:cubicBezTo>
                <a:cubicBezTo>
                  <a:pt x="35" y="101"/>
                  <a:pt x="44" y="104"/>
                  <a:pt x="54" y="104"/>
                </a:cubicBezTo>
                <a:cubicBezTo>
                  <a:pt x="77" y="104"/>
                  <a:pt x="77" y="104"/>
                  <a:pt x="77" y="104"/>
                </a:cubicBezTo>
                <a:cubicBezTo>
                  <a:pt x="85" y="104"/>
                  <a:pt x="91" y="98"/>
                  <a:pt x="91" y="91"/>
                </a:cubicBezTo>
                <a:cubicBezTo>
                  <a:pt x="91" y="83"/>
                  <a:pt x="85" y="77"/>
                  <a:pt x="77" y="77"/>
                </a:cubicBezTo>
                <a:cubicBezTo>
                  <a:pt x="54" y="77"/>
                  <a:pt x="54" y="77"/>
                  <a:pt x="54" y="77"/>
                </a:cubicBezTo>
                <a:cubicBezTo>
                  <a:pt x="47" y="77"/>
                  <a:pt x="40" y="75"/>
                  <a:pt x="35" y="69"/>
                </a:cubicBezTo>
                <a:cubicBezTo>
                  <a:pt x="30" y="64"/>
                  <a:pt x="27" y="58"/>
                  <a:pt x="27" y="51"/>
                </a:cubicBezTo>
                <a:cubicBezTo>
                  <a:pt x="27" y="50"/>
                  <a:pt x="27" y="50"/>
                  <a:pt x="27" y="50"/>
                </a:cubicBezTo>
                <a:cubicBezTo>
                  <a:pt x="29" y="37"/>
                  <a:pt x="40" y="27"/>
                  <a:pt x="54" y="27"/>
                </a:cubicBezTo>
                <a:cubicBezTo>
                  <a:pt x="78" y="27"/>
                  <a:pt x="78" y="27"/>
                  <a:pt x="78" y="27"/>
                </a:cubicBezTo>
                <a:cubicBezTo>
                  <a:pt x="93" y="27"/>
                  <a:pt x="104" y="38"/>
                  <a:pt x="104" y="53"/>
                </a:cubicBezTo>
                <a:cubicBezTo>
                  <a:pt x="104" y="280"/>
                  <a:pt x="104" y="280"/>
                  <a:pt x="104" y="280"/>
                </a:cubicBezTo>
                <a:cubicBezTo>
                  <a:pt x="104" y="295"/>
                  <a:pt x="93" y="307"/>
                  <a:pt x="78" y="307"/>
                </a:cubicBezTo>
                <a:cubicBezTo>
                  <a:pt x="71" y="307"/>
                  <a:pt x="71" y="307"/>
                  <a:pt x="71" y="307"/>
                </a:cubicBezTo>
                <a:cubicBezTo>
                  <a:pt x="70" y="307"/>
                  <a:pt x="69" y="307"/>
                  <a:pt x="69" y="307"/>
                </a:cubicBezTo>
                <a:cubicBezTo>
                  <a:pt x="68" y="307"/>
                  <a:pt x="67" y="307"/>
                  <a:pt x="67" y="307"/>
                </a:cubicBezTo>
                <a:cubicBezTo>
                  <a:pt x="59" y="307"/>
                  <a:pt x="53" y="313"/>
                  <a:pt x="53" y="320"/>
                </a:cubicBezTo>
                <a:cubicBezTo>
                  <a:pt x="53" y="368"/>
                  <a:pt x="53" y="368"/>
                  <a:pt x="53" y="368"/>
                </a:cubicBezTo>
                <a:cubicBezTo>
                  <a:pt x="53" y="374"/>
                  <a:pt x="57" y="378"/>
                  <a:pt x="61" y="380"/>
                </a:cubicBezTo>
                <a:cubicBezTo>
                  <a:pt x="63" y="381"/>
                  <a:pt x="66" y="382"/>
                  <a:pt x="68" y="382"/>
                </a:cubicBezTo>
                <a:cubicBezTo>
                  <a:pt x="92" y="382"/>
                  <a:pt x="106" y="391"/>
                  <a:pt x="107" y="394"/>
                </a:cubicBezTo>
                <a:cubicBezTo>
                  <a:pt x="106" y="397"/>
                  <a:pt x="92" y="406"/>
                  <a:pt x="68" y="406"/>
                </a:cubicBezTo>
                <a:cubicBezTo>
                  <a:pt x="44" y="406"/>
                  <a:pt x="30" y="398"/>
                  <a:pt x="29" y="394"/>
                </a:cubicBezTo>
                <a:cubicBezTo>
                  <a:pt x="29" y="393"/>
                  <a:pt x="32" y="390"/>
                  <a:pt x="39" y="387"/>
                </a:cubicBezTo>
                <a:cubicBezTo>
                  <a:pt x="46" y="384"/>
                  <a:pt x="49" y="376"/>
                  <a:pt x="46" y="370"/>
                </a:cubicBezTo>
                <a:cubicBezTo>
                  <a:pt x="43" y="363"/>
                  <a:pt x="36" y="360"/>
                  <a:pt x="29" y="362"/>
                </a:cubicBezTo>
                <a:cubicBezTo>
                  <a:pt x="12" y="369"/>
                  <a:pt x="2" y="381"/>
                  <a:pt x="2" y="394"/>
                </a:cubicBezTo>
                <a:cubicBezTo>
                  <a:pt x="2" y="416"/>
                  <a:pt x="30" y="433"/>
                  <a:pt x="68" y="433"/>
                </a:cubicBezTo>
                <a:cubicBezTo>
                  <a:pt x="106" y="433"/>
                  <a:pt x="134" y="416"/>
                  <a:pt x="134" y="394"/>
                </a:cubicBezTo>
                <a:cubicBezTo>
                  <a:pt x="134" y="374"/>
                  <a:pt x="112" y="359"/>
                  <a:pt x="80" y="356"/>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grpSp>
        <p:nvGrpSpPr>
          <p:cNvPr id="34" name="Group 54"/>
          <p:cNvGrpSpPr/>
          <p:nvPr userDrawn="1"/>
        </p:nvGrpSpPr>
        <p:grpSpPr>
          <a:xfrm>
            <a:off x="3821383" y="3817891"/>
            <a:ext cx="350135" cy="348854"/>
            <a:chOff x="5486401" y="5233988"/>
            <a:chExt cx="466725" cy="465138"/>
          </a:xfrm>
          <a:noFill/>
        </p:grpSpPr>
        <p:sp>
          <p:nvSpPr>
            <p:cNvPr id="56" name="Line 401"/>
            <p:cNvSpPr>
              <a:spLocks noChangeShapeType="1"/>
            </p:cNvSpPr>
            <p:nvPr/>
          </p:nvSpPr>
          <p:spPr bwMode="auto">
            <a:xfrm flipV="1">
              <a:off x="5943601" y="5319713"/>
              <a:ext cx="4763" cy="63500"/>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57" name="Line 402"/>
            <p:cNvSpPr>
              <a:spLocks noChangeShapeType="1"/>
            </p:cNvSpPr>
            <p:nvPr/>
          </p:nvSpPr>
          <p:spPr bwMode="auto">
            <a:xfrm flipH="1" flipV="1">
              <a:off x="5884863" y="5362576"/>
              <a:ext cx="58738" cy="20638"/>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58" name="Freeform 403"/>
            <p:cNvSpPr>
              <a:spLocks/>
            </p:cNvSpPr>
            <p:nvPr/>
          </p:nvSpPr>
          <p:spPr bwMode="auto">
            <a:xfrm>
              <a:off x="5486401" y="5233988"/>
              <a:ext cx="466725" cy="465138"/>
            </a:xfrm>
            <a:custGeom>
              <a:avLst/>
              <a:gdLst/>
              <a:ahLst/>
              <a:cxnLst>
                <a:cxn ang="0">
                  <a:pos x="20" y="297"/>
                </a:cxn>
                <a:cxn ang="0">
                  <a:pos x="207" y="414"/>
                </a:cxn>
                <a:cxn ang="0">
                  <a:pos x="414" y="208"/>
                </a:cxn>
                <a:cxn ang="0">
                  <a:pos x="332" y="208"/>
                </a:cxn>
                <a:cxn ang="0">
                  <a:pos x="274" y="304"/>
                </a:cxn>
                <a:cxn ang="0">
                  <a:pos x="209" y="208"/>
                </a:cxn>
                <a:cxn ang="0">
                  <a:pos x="144" y="96"/>
                </a:cxn>
                <a:cxn ang="0">
                  <a:pos x="82" y="208"/>
                </a:cxn>
                <a:cxn ang="0">
                  <a:pos x="0" y="208"/>
                </a:cxn>
                <a:cxn ang="0">
                  <a:pos x="0" y="207"/>
                </a:cxn>
                <a:cxn ang="0">
                  <a:pos x="207" y="0"/>
                </a:cxn>
                <a:cxn ang="0">
                  <a:pos x="393" y="117"/>
                </a:cxn>
              </a:cxnLst>
              <a:rect l="0" t="0" r="r" b="b"/>
              <a:pathLst>
                <a:path w="414" h="414">
                  <a:moveTo>
                    <a:pt x="20" y="297"/>
                  </a:moveTo>
                  <a:cubicBezTo>
                    <a:pt x="54" y="366"/>
                    <a:pt x="125" y="414"/>
                    <a:pt x="207" y="414"/>
                  </a:cubicBezTo>
                  <a:cubicBezTo>
                    <a:pt x="321" y="414"/>
                    <a:pt x="414" y="322"/>
                    <a:pt x="414" y="208"/>
                  </a:cubicBezTo>
                  <a:cubicBezTo>
                    <a:pt x="332" y="208"/>
                    <a:pt x="332" y="208"/>
                    <a:pt x="332" y="208"/>
                  </a:cubicBezTo>
                  <a:cubicBezTo>
                    <a:pt x="332" y="208"/>
                    <a:pt x="314" y="304"/>
                    <a:pt x="274" y="304"/>
                  </a:cubicBezTo>
                  <a:cubicBezTo>
                    <a:pt x="234" y="304"/>
                    <a:pt x="218" y="242"/>
                    <a:pt x="209" y="208"/>
                  </a:cubicBezTo>
                  <a:cubicBezTo>
                    <a:pt x="199" y="173"/>
                    <a:pt x="185" y="96"/>
                    <a:pt x="144" y="96"/>
                  </a:cubicBezTo>
                  <a:cubicBezTo>
                    <a:pt x="104" y="97"/>
                    <a:pt x="82" y="208"/>
                    <a:pt x="82" y="208"/>
                  </a:cubicBezTo>
                  <a:cubicBezTo>
                    <a:pt x="0" y="208"/>
                    <a:pt x="0" y="208"/>
                    <a:pt x="0" y="208"/>
                  </a:cubicBezTo>
                  <a:cubicBezTo>
                    <a:pt x="0" y="207"/>
                    <a:pt x="0" y="207"/>
                    <a:pt x="0" y="207"/>
                  </a:cubicBezTo>
                  <a:cubicBezTo>
                    <a:pt x="0" y="93"/>
                    <a:pt x="93" y="0"/>
                    <a:pt x="207" y="0"/>
                  </a:cubicBezTo>
                  <a:cubicBezTo>
                    <a:pt x="289" y="0"/>
                    <a:pt x="360" y="48"/>
                    <a:pt x="393" y="117"/>
                  </a:cubicBezTo>
                </a:path>
              </a:pathLst>
            </a:cu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59" name="Line 404"/>
            <p:cNvSpPr>
              <a:spLocks noChangeShapeType="1"/>
            </p:cNvSpPr>
            <p:nvPr/>
          </p:nvSpPr>
          <p:spPr bwMode="auto">
            <a:xfrm flipH="1">
              <a:off x="5492751" y="5551488"/>
              <a:ext cx="7938" cy="63500"/>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60" name="Line 405"/>
            <p:cNvSpPr>
              <a:spLocks noChangeShapeType="1"/>
            </p:cNvSpPr>
            <p:nvPr/>
          </p:nvSpPr>
          <p:spPr bwMode="auto">
            <a:xfrm>
              <a:off x="5500688" y="5551488"/>
              <a:ext cx="57150" cy="25400"/>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61" name="Freeform 441"/>
          <p:cNvSpPr>
            <a:spLocks/>
          </p:cNvSpPr>
          <p:nvPr userDrawn="1"/>
        </p:nvSpPr>
        <p:spPr bwMode="auto">
          <a:xfrm>
            <a:off x="3888072" y="1309615"/>
            <a:ext cx="216750" cy="386954"/>
          </a:xfrm>
          <a:custGeom>
            <a:avLst/>
            <a:gdLst/>
            <a:ahLst/>
            <a:cxnLst>
              <a:cxn ang="0">
                <a:pos x="109" y="15"/>
              </a:cxn>
              <a:cxn ang="0">
                <a:pos x="84" y="49"/>
              </a:cxn>
              <a:cxn ang="0">
                <a:pos x="3" y="118"/>
              </a:cxn>
              <a:cxn ang="0">
                <a:pos x="0" y="142"/>
              </a:cxn>
              <a:cxn ang="0">
                <a:pos x="13" y="189"/>
              </a:cxn>
              <a:cxn ang="0">
                <a:pos x="65" y="230"/>
              </a:cxn>
              <a:cxn ang="0">
                <a:pos x="77" y="274"/>
              </a:cxn>
              <a:cxn ang="0">
                <a:pos x="77" y="283"/>
              </a:cxn>
              <a:cxn ang="0">
                <a:pos x="31" y="439"/>
              </a:cxn>
              <a:cxn ang="0">
                <a:pos x="30" y="445"/>
              </a:cxn>
              <a:cxn ang="0">
                <a:pos x="32" y="452"/>
              </a:cxn>
              <a:cxn ang="0">
                <a:pos x="43" y="458"/>
              </a:cxn>
              <a:cxn ang="0">
                <a:pos x="241" y="458"/>
              </a:cxn>
              <a:cxn ang="0">
                <a:pos x="252" y="452"/>
              </a:cxn>
              <a:cxn ang="0">
                <a:pos x="253" y="439"/>
              </a:cxn>
              <a:cxn ang="0">
                <a:pos x="221" y="226"/>
              </a:cxn>
              <a:cxn ang="0">
                <a:pos x="223" y="216"/>
              </a:cxn>
              <a:cxn ang="0">
                <a:pos x="217" y="208"/>
              </a:cxn>
              <a:cxn ang="0">
                <a:pos x="107" y="195"/>
              </a:cxn>
              <a:cxn ang="0">
                <a:pos x="97" y="210"/>
              </a:cxn>
              <a:cxn ang="0">
                <a:pos x="112" y="221"/>
              </a:cxn>
              <a:cxn ang="0">
                <a:pos x="192" y="225"/>
              </a:cxn>
              <a:cxn ang="0">
                <a:pos x="180" y="283"/>
              </a:cxn>
              <a:cxn ang="0">
                <a:pos x="219" y="432"/>
              </a:cxn>
              <a:cxn ang="0">
                <a:pos x="64" y="432"/>
              </a:cxn>
              <a:cxn ang="0">
                <a:pos x="104" y="284"/>
              </a:cxn>
              <a:cxn ang="0">
                <a:pos x="103" y="268"/>
              </a:cxn>
              <a:cxn ang="0">
                <a:pos x="85" y="213"/>
              </a:cxn>
              <a:cxn ang="0">
                <a:pos x="77" y="206"/>
              </a:cxn>
              <a:cxn ang="0">
                <a:pos x="36" y="175"/>
              </a:cxn>
              <a:cxn ang="0">
                <a:pos x="27" y="142"/>
              </a:cxn>
              <a:cxn ang="0">
                <a:pos x="29" y="125"/>
              </a:cxn>
              <a:cxn ang="0">
                <a:pos x="94" y="75"/>
              </a:cxn>
              <a:cxn ang="0">
                <a:pos x="98" y="75"/>
              </a:cxn>
              <a:cxn ang="0">
                <a:pos x="98" y="75"/>
              </a:cxn>
              <a:cxn ang="0">
                <a:pos x="108" y="64"/>
              </a:cxn>
              <a:cxn ang="0">
                <a:pos x="125" y="37"/>
              </a:cxn>
              <a:cxn ang="0">
                <a:pos x="156" y="30"/>
              </a:cxn>
              <a:cxn ang="0">
                <a:pos x="184" y="47"/>
              </a:cxn>
              <a:cxn ang="0">
                <a:pos x="191" y="78"/>
              </a:cxn>
              <a:cxn ang="0">
                <a:pos x="202" y="93"/>
              </a:cxn>
              <a:cxn ang="0">
                <a:pos x="217" y="83"/>
              </a:cxn>
              <a:cxn ang="0">
                <a:pos x="205" y="31"/>
              </a:cxn>
              <a:cxn ang="0">
                <a:pos x="161" y="3"/>
              </a:cxn>
              <a:cxn ang="0">
                <a:pos x="109" y="15"/>
              </a:cxn>
            </a:cxnLst>
            <a:rect l="0" t="0" r="r" b="b"/>
            <a:pathLst>
              <a:path w="255" h="458">
                <a:moveTo>
                  <a:pt x="109" y="15"/>
                </a:moveTo>
                <a:cubicBezTo>
                  <a:pt x="97" y="23"/>
                  <a:pt x="89" y="35"/>
                  <a:pt x="84" y="49"/>
                </a:cubicBezTo>
                <a:cubicBezTo>
                  <a:pt x="46" y="53"/>
                  <a:pt x="13" y="80"/>
                  <a:pt x="3" y="118"/>
                </a:cubicBezTo>
                <a:cubicBezTo>
                  <a:pt x="1" y="126"/>
                  <a:pt x="0" y="134"/>
                  <a:pt x="0" y="142"/>
                </a:cubicBezTo>
                <a:cubicBezTo>
                  <a:pt x="0" y="158"/>
                  <a:pt x="5" y="174"/>
                  <a:pt x="13" y="189"/>
                </a:cubicBezTo>
                <a:cubicBezTo>
                  <a:pt x="25" y="209"/>
                  <a:pt x="43" y="223"/>
                  <a:pt x="65" y="230"/>
                </a:cubicBezTo>
                <a:cubicBezTo>
                  <a:pt x="68" y="235"/>
                  <a:pt x="75" y="249"/>
                  <a:pt x="77" y="274"/>
                </a:cubicBezTo>
                <a:cubicBezTo>
                  <a:pt x="77" y="277"/>
                  <a:pt x="77" y="280"/>
                  <a:pt x="77" y="283"/>
                </a:cubicBezTo>
                <a:cubicBezTo>
                  <a:pt x="77" y="315"/>
                  <a:pt x="68" y="366"/>
                  <a:pt x="31" y="439"/>
                </a:cubicBezTo>
                <a:cubicBezTo>
                  <a:pt x="30" y="441"/>
                  <a:pt x="30" y="443"/>
                  <a:pt x="30" y="445"/>
                </a:cubicBezTo>
                <a:cubicBezTo>
                  <a:pt x="30" y="448"/>
                  <a:pt x="30" y="450"/>
                  <a:pt x="32" y="452"/>
                </a:cubicBezTo>
                <a:cubicBezTo>
                  <a:pt x="34" y="456"/>
                  <a:pt x="38" y="458"/>
                  <a:pt x="43" y="458"/>
                </a:cubicBezTo>
                <a:cubicBezTo>
                  <a:pt x="241" y="458"/>
                  <a:pt x="241" y="458"/>
                  <a:pt x="241" y="458"/>
                </a:cubicBezTo>
                <a:cubicBezTo>
                  <a:pt x="246" y="458"/>
                  <a:pt x="250" y="456"/>
                  <a:pt x="252" y="452"/>
                </a:cubicBezTo>
                <a:cubicBezTo>
                  <a:pt x="255" y="448"/>
                  <a:pt x="255" y="443"/>
                  <a:pt x="253" y="439"/>
                </a:cubicBezTo>
                <a:cubicBezTo>
                  <a:pt x="252" y="437"/>
                  <a:pt x="176" y="295"/>
                  <a:pt x="221" y="226"/>
                </a:cubicBezTo>
                <a:cubicBezTo>
                  <a:pt x="223" y="223"/>
                  <a:pt x="224" y="220"/>
                  <a:pt x="223" y="216"/>
                </a:cubicBezTo>
                <a:cubicBezTo>
                  <a:pt x="222" y="213"/>
                  <a:pt x="220" y="210"/>
                  <a:pt x="217" y="208"/>
                </a:cubicBezTo>
                <a:cubicBezTo>
                  <a:pt x="215" y="207"/>
                  <a:pt x="175" y="181"/>
                  <a:pt x="107" y="195"/>
                </a:cubicBezTo>
                <a:cubicBezTo>
                  <a:pt x="100" y="196"/>
                  <a:pt x="95" y="203"/>
                  <a:pt x="97" y="210"/>
                </a:cubicBezTo>
                <a:cubicBezTo>
                  <a:pt x="98" y="217"/>
                  <a:pt x="105" y="222"/>
                  <a:pt x="112" y="221"/>
                </a:cubicBezTo>
                <a:cubicBezTo>
                  <a:pt x="150" y="213"/>
                  <a:pt x="177" y="220"/>
                  <a:pt x="192" y="225"/>
                </a:cubicBezTo>
                <a:cubicBezTo>
                  <a:pt x="184" y="243"/>
                  <a:pt x="180" y="262"/>
                  <a:pt x="180" y="283"/>
                </a:cubicBezTo>
                <a:cubicBezTo>
                  <a:pt x="180" y="339"/>
                  <a:pt x="205" y="401"/>
                  <a:pt x="219" y="432"/>
                </a:cubicBezTo>
                <a:cubicBezTo>
                  <a:pt x="189" y="432"/>
                  <a:pt x="94" y="432"/>
                  <a:pt x="64" y="432"/>
                </a:cubicBezTo>
                <a:cubicBezTo>
                  <a:pt x="91" y="376"/>
                  <a:pt x="104" y="326"/>
                  <a:pt x="104" y="284"/>
                </a:cubicBezTo>
                <a:cubicBezTo>
                  <a:pt x="104" y="279"/>
                  <a:pt x="104" y="273"/>
                  <a:pt x="103" y="268"/>
                </a:cubicBezTo>
                <a:cubicBezTo>
                  <a:pt x="100" y="237"/>
                  <a:pt x="90" y="219"/>
                  <a:pt x="85" y="213"/>
                </a:cubicBezTo>
                <a:cubicBezTo>
                  <a:pt x="84" y="210"/>
                  <a:pt x="81" y="207"/>
                  <a:pt x="77" y="206"/>
                </a:cubicBezTo>
                <a:cubicBezTo>
                  <a:pt x="60" y="202"/>
                  <a:pt x="45" y="191"/>
                  <a:pt x="36" y="175"/>
                </a:cubicBezTo>
                <a:cubicBezTo>
                  <a:pt x="30" y="165"/>
                  <a:pt x="27" y="154"/>
                  <a:pt x="27" y="142"/>
                </a:cubicBezTo>
                <a:cubicBezTo>
                  <a:pt x="27" y="136"/>
                  <a:pt x="28" y="131"/>
                  <a:pt x="29" y="125"/>
                </a:cubicBezTo>
                <a:cubicBezTo>
                  <a:pt x="37" y="95"/>
                  <a:pt x="64" y="75"/>
                  <a:pt x="94" y="75"/>
                </a:cubicBezTo>
                <a:cubicBezTo>
                  <a:pt x="95" y="75"/>
                  <a:pt x="97" y="75"/>
                  <a:pt x="98" y="75"/>
                </a:cubicBezTo>
                <a:cubicBezTo>
                  <a:pt x="98" y="75"/>
                  <a:pt x="98" y="75"/>
                  <a:pt x="98" y="75"/>
                </a:cubicBezTo>
                <a:cubicBezTo>
                  <a:pt x="103" y="73"/>
                  <a:pt x="107" y="69"/>
                  <a:pt x="108" y="64"/>
                </a:cubicBezTo>
                <a:cubicBezTo>
                  <a:pt x="110" y="53"/>
                  <a:pt x="116" y="43"/>
                  <a:pt x="125" y="37"/>
                </a:cubicBezTo>
                <a:cubicBezTo>
                  <a:pt x="134" y="30"/>
                  <a:pt x="145" y="28"/>
                  <a:pt x="156" y="30"/>
                </a:cubicBezTo>
                <a:cubicBezTo>
                  <a:pt x="167" y="31"/>
                  <a:pt x="177" y="37"/>
                  <a:pt x="184" y="47"/>
                </a:cubicBezTo>
                <a:cubicBezTo>
                  <a:pt x="190" y="56"/>
                  <a:pt x="193" y="67"/>
                  <a:pt x="191" y="78"/>
                </a:cubicBezTo>
                <a:cubicBezTo>
                  <a:pt x="189" y="85"/>
                  <a:pt x="194" y="92"/>
                  <a:pt x="202" y="93"/>
                </a:cubicBezTo>
                <a:cubicBezTo>
                  <a:pt x="209" y="95"/>
                  <a:pt x="216" y="90"/>
                  <a:pt x="217" y="83"/>
                </a:cubicBezTo>
                <a:cubicBezTo>
                  <a:pt x="220" y="64"/>
                  <a:pt x="216" y="46"/>
                  <a:pt x="205" y="31"/>
                </a:cubicBezTo>
                <a:cubicBezTo>
                  <a:pt x="195" y="16"/>
                  <a:pt x="179" y="6"/>
                  <a:pt x="161" y="3"/>
                </a:cubicBezTo>
                <a:cubicBezTo>
                  <a:pt x="143" y="0"/>
                  <a:pt x="124" y="4"/>
                  <a:pt x="109" y="15"/>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2" name="Freeform 497"/>
          <p:cNvSpPr>
            <a:spLocks noEditPoints="1"/>
          </p:cNvSpPr>
          <p:nvPr userDrawn="1"/>
        </p:nvSpPr>
        <p:spPr bwMode="auto">
          <a:xfrm>
            <a:off x="3805896" y="2829272"/>
            <a:ext cx="381099" cy="246460"/>
          </a:xfrm>
          <a:custGeom>
            <a:avLst/>
            <a:gdLst/>
            <a:ahLst/>
            <a:cxnLst>
              <a:cxn ang="0">
                <a:pos x="25" y="33"/>
              </a:cxn>
              <a:cxn ang="0">
                <a:pos x="0" y="87"/>
              </a:cxn>
              <a:cxn ang="0">
                <a:pos x="51" y="166"/>
              </a:cxn>
              <a:cxn ang="0">
                <a:pos x="12" y="178"/>
              </a:cxn>
              <a:cxn ang="0">
                <a:pos x="24" y="231"/>
              </a:cxn>
              <a:cxn ang="0">
                <a:pos x="32" y="241"/>
              </a:cxn>
              <a:cxn ang="0">
                <a:pos x="131" y="241"/>
              </a:cxn>
              <a:cxn ang="0">
                <a:pos x="140" y="231"/>
              </a:cxn>
              <a:cxn ang="0">
                <a:pos x="188" y="290"/>
              </a:cxn>
              <a:cxn ang="0">
                <a:pos x="205" y="194"/>
              </a:cxn>
              <a:cxn ang="0">
                <a:pos x="189" y="202"/>
              </a:cxn>
              <a:cxn ang="0">
                <a:pos x="213" y="241"/>
              </a:cxn>
              <a:cxn ang="0">
                <a:pos x="163" y="241"/>
              </a:cxn>
              <a:cxn ang="0">
                <a:pos x="169" y="213"/>
              </a:cxn>
              <a:cxn ang="0">
                <a:pos x="111" y="207"/>
              </a:cxn>
              <a:cxn ang="0">
                <a:pos x="101" y="226"/>
              </a:cxn>
              <a:cxn ang="0">
                <a:pos x="81" y="266"/>
              </a:cxn>
              <a:cxn ang="0">
                <a:pos x="61" y="226"/>
              </a:cxn>
              <a:cxn ang="0">
                <a:pos x="51" y="206"/>
              </a:cxn>
              <a:cxn ang="0">
                <a:pos x="36" y="207"/>
              </a:cxn>
              <a:cxn ang="0">
                <a:pos x="78" y="190"/>
              </a:cxn>
              <a:cxn ang="0">
                <a:pos x="89" y="183"/>
              </a:cxn>
              <a:cxn ang="0">
                <a:pos x="87" y="168"/>
              </a:cxn>
              <a:cxn ang="0">
                <a:pos x="44" y="49"/>
              </a:cxn>
              <a:cxn ang="0">
                <a:pos x="230" y="88"/>
              </a:cxn>
              <a:cxn ang="0">
                <a:pos x="229" y="138"/>
              </a:cxn>
              <a:cxn ang="0">
                <a:pos x="211" y="170"/>
              </a:cxn>
              <a:cxn ang="0">
                <a:pos x="220" y="190"/>
              </a:cxn>
              <a:cxn ang="0">
                <a:pos x="302" y="178"/>
              </a:cxn>
              <a:cxn ang="0">
                <a:pos x="339" y="105"/>
              </a:cxn>
              <a:cxn ang="0">
                <a:pos x="364" y="153"/>
              </a:cxn>
              <a:cxn ang="0">
                <a:pos x="425" y="207"/>
              </a:cxn>
              <a:cxn ang="0">
                <a:pos x="391" y="207"/>
              </a:cxn>
              <a:cxn ang="0">
                <a:pos x="378" y="213"/>
              </a:cxn>
              <a:cxn ang="0">
                <a:pos x="384" y="241"/>
              </a:cxn>
              <a:cxn ang="0">
                <a:pos x="334" y="241"/>
              </a:cxn>
              <a:cxn ang="0">
                <a:pos x="357" y="211"/>
              </a:cxn>
              <a:cxn ang="0">
                <a:pos x="351" y="195"/>
              </a:cxn>
              <a:cxn ang="0">
                <a:pos x="309" y="241"/>
              </a:cxn>
              <a:cxn ang="0">
                <a:pos x="408" y="241"/>
              </a:cxn>
              <a:cxn ang="0">
                <a:pos x="437" y="231"/>
              </a:cxn>
              <a:cxn ang="0">
                <a:pos x="449" y="157"/>
              </a:cxn>
              <a:cxn ang="0">
                <a:pos x="376" y="131"/>
              </a:cxn>
              <a:cxn ang="0">
                <a:pos x="348" y="81"/>
              </a:cxn>
              <a:cxn ang="0">
                <a:pos x="278" y="93"/>
              </a:cxn>
              <a:cxn ang="0">
                <a:pos x="243" y="166"/>
              </a:cxn>
              <a:cxn ang="0">
                <a:pos x="252" y="147"/>
              </a:cxn>
              <a:cxn ang="0">
                <a:pos x="260" y="105"/>
              </a:cxn>
              <a:cxn ang="0">
                <a:pos x="247" y="71"/>
              </a:cxn>
              <a:cxn ang="0">
                <a:pos x="33" y="26"/>
              </a:cxn>
              <a:cxn ang="0">
                <a:pos x="33" y="26"/>
              </a:cxn>
            </a:cxnLst>
            <a:rect l="0" t="0" r="r" b="b"/>
            <a:pathLst>
              <a:path w="449" h="290">
                <a:moveTo>
                  <a:pt x="33" y="26"/>
                </a:moveTo>
                <a:cubicBezTo>
                  <a:pt x="30" y="27"/>
                  <a:pt x="26" y="30"/>
                  <a:pt x="25" y="33"/>
                </a:cubicBezTo>
                <a:cubicBezTo>
                  <a:pt x="1" y="82"/>
                  <a:pt x="1" y="82"/>
                  <a:pt x="1" y="82"/>
                </a:cubicBezTo>
                <a:cubicBezTo>
                  <a:pt x="0" y="84"/>
                  <a:pt x="0" y="85"/>
                  <a:pt x="0" y="87"/>
                </a:cubicBezTo>
                <a:cubicBezTo>
                  <a:pt x="0" y="89"/>
                  <a:pt x="0" y="91"/>
                  <a:pt x="1" y="93"/>
                </a:cubicBezTo>
                <a:cubicBezTo>
                  <a:pt x="2" y="95"/>
                  <a:pt x="23" y="133"/>
                  <a:pt x="51" y="166"/>
                </a:cubicBezTo>
                <a:cubicBezTo>
                  <a:pt x="45" y="166"/>
                  <a:pt x="24" y="166"/>
                  <a:pt x="24" y="166"/>
                </a:cubicBezTo>
                <a:cubicBezTo>
                  <a:pt x="17" y="166"/>
                  <a:pt x="12" y="171"/>
                  <a:pt x="12" y="178"/>
                </a:cubicBezTo>
                <a:cubicBezTo>
                  <a:pt x="12" y="219"/>
                  <a:pt x="12" y="219"/>
                  <a:pt x="12" y="219"/>
                </a:cubicBezTo>
                <a:cubicBezTo>
                  <a:pt x="12" y="226"/>
                  <a:pt x="17" y="231"/>
                  <a:pt x="24" y="231"/>
                </a:cubicBezTo>
                <a:cubicBezTo>
                  <a:pt x="24" y="231"/>
                  <a:pt x="30" y="231"/>
                  <a:pt x="33" y="231"/>
                </a:cubicBezTo>
                <a:cubicBezTo>
                  <a:pt x="32" y="234"/>
                  <a:pt x="32" y="238"/>
                  <a:pt x="32" y="241"/>
                </a:cubicBezTo>
                <a:cubicBezTo>
                  <a:pt x="32" y="268"/>
                  <a:pt x="54" y="290"/>
                  <a:pt x="81" y="290"/>
                </a:cubicBezTo>
                <a:cubicBezTo>
                  <a:pt x="108" y="290"/>
                  <a:pt x="131" y="268"/>
                  <a:pt x="131" y="241"/>
                </a:cubicBezTo>
                <a:cubicBezTo>
                  <a:pt x="131" y="238"/>
                  <a:pt x="130" y="234"/>
                  <a:pt x="129" y="231"/>
                </a:cubicBezTo>
                <a:cubicBezTo>
                  <a:pt x="131" y="231"/>
                  <a:pt x="137" y="231"/>
                  <a:pt x="140" y="231"/>
                </a:cubicBezTo>
                <a:cubicBezTo>
                  <a:pt x="139" y="234"/>
                  <a:pt x="139" y="238"/>
                  <a:pt x="139" y="241"/>
                </a:cubicBezTo>
                <a:cubicBezTo>
                  <a:pt x="139" y="268"/>
                  <a:pt x="161" y="290"/>
                  <a:pt x="188" y="290"/>
                </a:cubicBezTo>
                <a:cubicBezTo>
                  <a:pt x="215" y="290"/>
                  <a:pt x="237" y="268"/>
                  <a:pt x="237" y="241"/>
                </a:cubicBezTo>
                <a:cubicBezTo>
                  <a:pt x="237" y="220"/>
                  <a:pt x="224" y="201"/>
                  <a:pt x="205" y="194"/>
                </a:cubicBezTo>
                <a:cubicBezTo>
                  <a:pt x="201" y="193"/>
                  <a:pt x="198" y="194"/>
                  <a:pt x="195" y="195"/>
                </a:cubicBezTo>
                <a:cubicBezTo>
                  <a:pt x="192" y="196"/>
                  <a:pt x="190" y="199"/>
                  <a:pt x="189" y="202"/>
                </a:cubicBezTo>
                <a:cubicBezTo>
                  <a:pt x="187" y="208"/>
                  <a:pt x="190" y="215"/>
                  <a:pt x="196" y="217"/>
                </a:cubicBezTo>
                <a:cubicBezTo>
                  <a:pt x="206" y="221"/>
                  <a:pt x="213" y="230"/>
                  <a:pt x="213" y="241"/>
                </a:cubicBezTo>
                <a:cubicBezTo>
                  <a:pt x="213" y="255"/>
                  <a:pt x="202" y="266"/>
                  <a:pt x="188" y="266"/>
                </a:cubicBezTo>
                <a:cubicBezTo>
                  <a:pt x="174" y="266"/>
                  <a:pt x="163" y="255"/>
                  <a:pt x="163" y="241"/>
                </a:cubicBezTo>
                <a:cubicBezTo>
                  <a:pt x="163" y="235"/>
                  <a:pt x="165" y="230"/>
                  <a:pt x="168" y="226"/>
                </a:cubicBezTo>
                <a:cubicBezTo>
                  <a:pt x="170" y="222"/>
                  <a:pt x="171" y="217"/>
                  <a:pt x="169" y="213"/>
                </a:cubicBezTo>
                <a:cubicBezTo>
                  <a:pt x="167" y="209"/>
                  <a:pt x="163" y="207"/>
                  <a:pt x="158" y="207"/>
                </a:cubicBezTo>
                <a:cubicBezTo>
                  <a:pt x="111" y="207"/>
                  <a:pt x="111" y="207"/>
                  <a:pt x="111" y="207"/>
                </a:cubicBezTo>
                <a:cubicBezTo>
                  <a:pt x="107" y="207"/>
                  <a:pt x="102" y="209"/>
                  <a:pt x="100" y="213"/>
                </a:cubicBezTo>
                <a:cubicBezTo>
                  <a:pt x="98" y="217"/>
                  <a:pt x="99" y="222"/>
                  <a:pt x="101" y="226"/>
                </a:cubicBezTo>
                <a:cubicBezTo>
                  <a:pt x="105" y="230"/>
                  <a:pt x="106" y="235"/>
                  <a:pt x="106" y="241"/>
                </a:cubicBezTo>
                <a:cubicBezTo>
                  <a:pt x="106" y="255"/>
                  <a:pt x="95" y="266"/>
                  <a:pt x="81" y="266"/>
                </a:cubicBezTo>
                <a:cubicBezTo>
                  <a:pt x="67" y="266"/>
                  <a:pt x="56" y="255"/>
                  <a:pt x="56" y="241"/>
                </a:cubicBezTo>
                <a:cubicBezTo>
                  <a:pt x="56" y="235"/>
                  <a:pt x="58" y="230"/>
                  <a:pt x="61" y="226"/>
                </a:cubicBezTo>
                <a:cubicBezTo>
                  <a:pt x="64" y="222"/>
                  <a:pt x="64" y="217"/>
                  <a:pt x="62" y="213"/>
                </a:cubicBezTo>
                <a:cubicBezTo>
                  <a:pt x="60" y="209"/>
                  <a:pt x="56" y="206"/>
                  <a:pt x="51" y="206"/>
                </a:cubicBezTo>
                <a:cubicBezTo>
                  <a:pt x="43" y="207"/>
                  <a:pt x="43" y="207"/>
                  <a:pt x="43" y="207"/>
                </a:cubicBezTo>
                <a:cubicBezTo>
                  <a:pt x="43" y="207"/>
                  <a:pt x="38" y="207"/>
                  <a:pt x="36" y="207"/>
                </a:cubicBezTo>
                <a:cubicBezTo>
                  <a:pt x="36" y="204"/>
                  <a:pt x="36" y="193"/>
                  <a:pt x="36" y="190"/>
                </a:cubicBezTo>
                <a:cubicBezTo>
                  <a:pt x="40" y="190"/>
                  <a:pt x="78" y="190"/>
                  <a:pt x="78" y="190"/>
                </a:cubicBezTo>
                <a:cubicBezTo>
                  <a:pt x="83" y="190"/>
                  <a:pt x="86" y="188"/>
                  <a:pt x="89" y="184"/>
                </a:cubicBezTo>
                <a:cubicBezTo>
                  <a:pt x="89" y="184"/>
                  <a:pt x="89" y="183"/>
                  <a:pt x="89" y="183"/>
                </a:cubicBezTo>
                <a:cubicBezTo>
                  <a:pt x="90" y="181"/>
                  <a:pt x="91" y="179"/>
                  <a:pt x="91" y="177"/>
                </a:cubicBezTo>
                <a:cubicBezTo>
                  <a:pt x="91" y="174"/>
                  <a:pt x="90" y="170"/>
                  <a:pt x="87" y="168"/>
                </a:cubicBezTo>
                <a:cubicBezTo>
                  <a:pt x="59" y="143"/>
                  <a:pt x="33" y="101"/>
                  <a:pt x="25" y="87"/>
                </a:cubicBezTo>
                <a:cubicBezTo>
                  <a:pt x="26" y="85"/>
                  <a:pt x="43" y="51"/>
                  <a:pt x="44" y="49"/>
                </a:cubicBezTo>
                <a:cubicBezTo>
                  <a:pt x="109" y="39"/>
                  <a:pt x="156" y="49"/>
                  <a:pt x="183" y="60"/>
                </a:cubicBezTo>
                <a:cubicBezTo>
                  <a:pt x="214" y="72"/>
                  <a:pt x="230" y="88"/>
                  <a:pt x="230" y="88"/>
                </a:cubicBezTo>
                <a:cubicBezTo>
                  <a:pt x="230" y="88"/>
                  <a:pt x="231" y="89"/>
                  <a:pt x="231" y="89"/>
                </a:cubicBezTo>
                <a:cubicBezTo>
                  <a:pt x="239" y="96"/>
                  <a:pt x="235" y="122"/>
                  <a:pt x="229" y="138"/>
                </a:cubicBezTo>
                <a:cubicBezTo>
                  <a:pt x="229" y="137"/>
                  <a:pt x="229" y="139"/>
                  <a:pt x="229" y="139"/>
                </a:cubicBezTo>
                <a:cubicBezTo>
                  <a:pt x="229" y="140"/>
                  <a:pt x="222" y="158"/>
                  <a:pt x="211" y="170"/>
                </a:cubicBezTo>
                <a:cubicBezTo>
                  <a:pt x="208" y="174"/>
                  <a:pt x="207" y="179"/>
                  <a:pt x="209" y="183"/>
                </a:cubicBezTo>
                <a:cubicBezTo>
                  <a:pt x="211" y="187"/>
                  <a:pt x="216" y="190"/>
                  <a:pt x="220" y="190"/>
                </a:cubicBezTo>
                <a:cubicBezTo>
                  <a:pt x="290" y="190"/>
                  <a:pt x="290" y="190"/>
                  <a:pt x="290" y="190"/>
                </a:cubicBezTo>
                <a:cubicBezTo>
                  <a:pt x="297" y="190"/>
                  <a:pt x="302" y="185"/>
                  <a:pt x="302" y="178"/>
                </a:cubicBezTo>
                <a:cubicBezTo>
                  <a:pt x="302" y="178"/>
                  <a:pt x="302" y="109"/>
                  <a:pt x="302" y="105"/>
                </a:cubicBezTo>
                <a:cubicBezTo>
                  <a:pt x="306" y="105"/>
                  <a:pt x="337" y="105"/>
                  <a:pt x="339" y="105"/>
                </a:cubicBezTo>
                <a:cubicBezTo>
                  <a:pt x="340" y="108"/>
                  <a:pt x="356" y="146"/>
                  <a:pt x="356" y="146"/>
                </a:cubicBezTo>
                <a:cubicBezTo>
                  <a:pt x="357" y="150"/>
                  <a:pt x="360" y="152"/>
                  <a:pt x="364" y="153"/>
                </a:cubicBezTo>
                <a:cubicBezTo>
                  <a:pt x="364" y="153"/>
                  <a:pt x="415" y="165"/>
                  <a:pt x="425" y="167"/>
                </a:cubicBezTo>
                <a:cubicBezTo>
                  <a:pt x="425" y="170"/>
                  <a:pt x="425" y="203"/>
                  <a:pt x="425" y="207"/>
                </a:cubicBezTo>
                <a:cubicBezTo>
                  <a:pt x="421" y="207"/>
                  <a:pt x="391" y="207"/>
                  <a:pt x="391" y="207"/>
                </a:cubicBezTo>
                <a:cubicBezTo>
                  <a:pt x="391" y="207"/>
                  <a:pt x="391" y="207"/>
                  <a:pt x="391" y="207"/>
                </a:cubicBezTo>
                <a:cubicBezTo>
                  <a:pt x="391" y="207"/>
                  <a:pt x="390" y="207"/>
                  <a:pt x="389" y="207"/>
                </a:cubicBezTo>
                <a:cubicBezTo>
                  <a:pt x="384" y="207"/>
                  <a:pt x="380" y="209"/>
                  <a:pt x="378" y="213"/>
                </a:cubicBezTo>
                <a:cubicBezTo>
                  <a:pt x="376" y="217"/>
                  <a:pt x="376" y="222"/>
                  <a:pt x="379" y="226"/>
                </a:cubicBezTo>
                <a:cubicBezTo>
                  <a:pt x="382" y="230"/>
                  <a:pt x="384" y="236"/>
                  <a:pt x="384" y="241"/>
                </a:cubicBezTo>
                <a:cubicBezTo>
                  <a:pt x="384" y="255"/>
                  <a:pt x="373" y="266"/>
                  <a:pt x="359" y="266"/>
                </a:cubicBezTo>
                <a:cubicBezTo>
                  <a:pt x="345" y="266"/>
                  <a:pt x="334" y="255"/>
                  <a:pt x="334" y="241"/>
                </a:cubicBezTo>
                <a:cubicBezTo>
                  <a:pt x="334" y="230"/>
                  <a:pt x="340" y="221"/>
                  <a:pt x="350" y="217"/>
                </a:cubicBezTo>
                <a:cubicBezTo>
                  <a:pt x="353" y="216"/>
                  <a:pt x="355" y="214"/>
                  <a:pt x="357" y="211"/>
                </a:cubicBezTo>
                <a:cubicBezTo>
                  <a:pt x="358" y="208"/>
                  <a:pt x="358" y="205"/>
                  <a:pt x="357" y="202"/>
                </a:cubicBezTo>
                <a:cubicBezTo>
                  <a:pt x="356" y="199"/>
                  <a:pt x="354" y="196"/>
                  <a:pt x="351" y="195"/>
                </a:cubicBezTo>
                <a:cubicBezTo>
                  <a:pt x="348" y="194"/>
                  <a:pt x="345" y="194"/>
                  <a:pt x="342" y="195"/>
                </a:cubicBezTo>
                <a:cubicBezTo>
                  <a:pt x="322" y="202"/>
                  <a:pt x="309" y="220"/>
                  <a:pt x="309" y="241"/>
                </a:cubicBezTo>
                <a:cubicBezTo>
                  <a:pt x="309" y="268"/>
                  <a:pt x="332" y="290"/>
                  <a:pt x="359" y="290"/>
                </a:cubicBezTo>
                <a:cubicBezTo>
                  <a:pt x="386" y="290"/>
                  <a:pt x="408" y="268"/>
                  <a:pt x="408" y="241"/>
                </a:cubicBezTo>
                <a:cubicBezTo>
                  <a:pt x="408" y="238"/>
                  <a:pt x="408" y="234"/>
                  <a:pt x="407" y="231"/>
                </a:cubicBezTo>
                <a:cubicBezTo>
                  <a:pt x="411" y="231"/>
                  <a:pt x="437" y="231"/>
                  <a:pt x="437" y="231"/>
                </a:cubicBezTo>
                <a:cubicBezTo>
                  <a:pt x="444" y="231"/>
                  <a:pt x="449" y="226"/>
                  <a:pt x="449" y="219"/>
                </a:cubicBezTo>
                <a:cubicBezTo>
                  <a:pt x="449" y="157"/>
                  <a:pt x="449" y="157"/>
                  <a:pt x="449" y="157"/>
                </a:cubicBezTo>
                <a:cubicBezTo>
                  <a:pt x="449" y="152"/>
                  <a:pt x="445" y="147"/>
                  <a:pt x="440" y="146"/>
                </a:cubicBezTo>
                <a:cubicBezTo>
                  <a:pt x="440" y="146"/>
                  <a:pt x="378" y="132"/>
                  <a:pt x="376" y="131"/>
                </a:cubicBezTo>
                <a:cubicBezTo>
                  <a:pt x="375" y="129"/>
                  <a:pt x="359" y="89"/>
                  <a:pt x="359" y="89"/>
                </a:cubicBezTo>
                <a:cubicBezTo>
                  <a:pt x="357" y="84"/>
                  <a:pt x="353" y="81"/>
                  <a:pt x="348" y="81"/>
                </a:cubicBezTo>
                <a:cubicBezTo>
                  <a:pt x="290" y="81"/>
                  <a:pt x="290" y="81"/>
                  <a:pt x="290" y="81"/>
                </a:cubicBezTo>
                <a:cubicBezTo>
                  <a:pt x="283" y="81"/>
                  <a:pt x="278" y="87"/>
                  <a:pt x="278" y="93"/>
                </a:cubicBezTo>
                <a:cubicBezTo>
                  <a:pt x="278" y="93"/>
                  <a:pt x="278" y="162"/>
                  <a:pt x="278" y="166"/>
                </a:cubicBezTo>
                <a:cubicBezTo>
                  <a:pt x="275" y="166"/>
                  <a:pt x="248" y="166"/>
                  <a:pt x="243" y="166"/>
                </a:cubicBezTo>
                <a:cubicBezTo>
                  <a:pt x="249" y="156"/>
                  <a:pt x="252" y="147"/>
                  <a:pt x="252" y="147"/>
                </a:cubicBezTo>
                <a:cubicBezTo>
                  <a:pt x="252" y="147"/>
                  <a:pt x="252" y="147"/>
                  <a:pt x="252" y="147"/>
                </a:cubicBezTo>
                <a:cubicBezTo>
                  <a:pt x="252" y="147"/>
                  <a:pt x="252" y="146"/>
                  <a:pt x="252" y="146"/>
                </a:cubicBezTo>
                <a:cubicBezTo>
                  <a:pt x="253" y="142"/>
                  <a:pt x="260" y="124"/>
                  <a:pt x="260" y="105"/>
                </a:cubicBezTo>
                <a:cubicBezTo>
                  <a:pt x="260" y="93"/>
                  <a:pt x="257" y="80"/>
                  <a:pt x="247" y="71"/>
                </a:cubicBezTo>
                <a:cubicBezTo>
                  <a:pt x="247" y="71"/>
                  <a:pt x="247" y="71"/>
                  <a:pt x="247" y="71"/>
                </a:cubicBezTo>
                <a:cubicBezTo>
                  <a:pt x="247" y="71"/>
                  <a:pt x="247" y="71"/>
                  <a:pt x="247" y="71"/>
                </a:cubicBezTo>
                <a:cubicBezTo>
                  <a:pt x="244" y="68"/>
                  <a:pt x="176" y="0"/>
                  <a:pt x="33" y="26"/>
                </a:cubicBezTo>
                <a:moveTo>
                  <a:pt x="33" y="26"/>
                </a:moveTo>
                <a:cubicBezTo>
                  <a:pt x="33" y="26"/>
                  <a:pt x="33" y="26"/>
                  <a:pt x="33" y="26"/>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3" name="Freeform 263"/>
          <p:cNvSpPr>
            <a:spLocks/>
          </p:cNvSpPr>
          <p:nvPr userDrawn="1"/>
        </p:nvSpPr>
        <p:spPr bwMode="auto">
          <a:xfrm>
            <a:off x="4300702" y="870647"/>
            <a:ext cx="307261" cy="391716"/>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4" name="Freeform 357"/>
          <p:cNvSpPr>
            <a:spLocks/>
          </p:cNvSpPr>
          <p:nvPr userDrawn="1"/>
        </p:nvSpPr>
        <p:spPr bwMode="auto">
          <a:xfrm>
            <a:off x="4254251" y="3292299"/>
            <a:ext cx="400154" cy="407194"/>
          </a:xfrm>
          <a:custGeom>
            <a:avLst/>
            <a:gdLst/>
            <a:ahLst/>
            <a:cxnLst>
              <a:cxn ang="0">
                <a:pos x="470" y="225"/>
              </a:cxn>
              <a:cxn ang="0">
                <a:pos x="376" y="221"/>
              </a:cxn>
              <a:cxn ang="0">
                <a:pos x="392" y="271"/>
              </a:cxn>
              <a:cxn ang="0">
                <a:pos x="404" y="280"/>
              </a:cxn>
              <a:cxn ang="0">
                <a:pos x="362" y="365"/>
              </a:cxn>
              <a:cxn ang="0">
                <a:pos x="349" y="345"/>
              </a:cxn>
              <a:cxn ang="0">
                <a:pos x="302" y="280"/>
              </a:cxn>
              <a:cxn ang="0">
                <a:pos x="320" y="245"/>
              </a:cxn>
              <a:cxn ang="0">
                <a:pos x="361" y="188"/>
              </a:cxn>
              <a:cxn ang="0">
                <a:pos x="293" y="188"/>
              </a:cxn>
              <a:cxn ang="0">
                <a:pos x="320" y="146"/>
              </a:cxn>
              <a:cxn ang="0">
                <a:pos x="362" y="161"/>
              </a:cxn>
              <a:cxn ang="0">
                <a:pos x="404" y="143"/>
              </a:cxn>
              <a:cxn ang="0">
                <a:pos x="377" y="138"/>
              </a:cxn>
              <a:cxn ang="0">
                <a:pos x="354" y="129"/>
              </a:cxn>
              <a:cxn ang="0">
                <a:pos x="266" y="187"/>
              </a:cxn>
              <a:cxn ang="0">
                <a:pos x="340" y="205"/>
              </a:cxn>
              <a:cxn ang="0">
                <a:pos x="336" y="218"/>
              </a:cxn>
              <a:cxn ang="0">
                <a:pos x="261" y="260"/>
              </a:cxn>
              <a:cxn ang="0">
                <a:pos x="321" y="338"/>
              </a:cxn>
              <a:cxn ang="0">
                <a:pos x="353" y="394"/>
              </a:cxn>
              <a:cxn ang="0">
                <a:pos x="427" y="295"/>
              </a:cxn>
              <a:cxn ang="0">
                <a:pos x="409" y="251"/>
              </a:cxn>
              <a:cxn ang="0">
                <a:pos x="440" y="221"/>
              </a:cxn>
              <a:cxn ang="0">
                <a:pos x="445" y="245"/>
              </a:cxn>
              <a:cxn ang="0">
                <a:pos x="215" y="448"/>
              </a:cxn>
              <a:cxn ang="0">
                <a:pos x="266" y="335"/>
              </a:cxn>
              <a:cxn ang="0">
                <a:pos x="191" y="271"/>
              </a:cxn>
              <a:cxn ang="0">
                <a:pos x="148" y="236"/>
              </a:cxn>
              <a:cxn ang="0">
                <a:pos x="216" y="176"/>
              </a:cxn>
              <a:cxn ang="0">
                <a:pos x="102" y="117"/>
              </a:cxn>
              <a:cxn ang="0">
                <a:pos x="55" y="221"/>
              </a:cxn>
              <a:cxn ang="0">
                <a:pos x="126" y="313"/>
              </a:cxn>
              <a:cxn ang="0">
                <a:pos x="133" y="366"/>
              </a:cxn>
              <a:cxn ang="0">
                <a:pos x="127" y="416"/>
              </a:cxn>
              <a:cxn ang="0">
                <a:pos x="266" y="42"/>
              </a:cxn>
              <a:cxn ang="0">
                <a:pos x="316" y="86"/>
              </a:cxn>
              <a:cxn ang="0">
                <a:pos x="383" y="90"/>
              </a:cxn>
              <a:cxn ang="0">
                <a:pos x="384" y="24"/>
              </a:cxn>
              <a:cxn ang="0">
                <a:pos x="358" y="29"/>
              </a:cxn>
              <a:cxn ang="0">
                <a:pos x="269" y="16"/>
              </a:cxn>
              <a:cxn ang="0">
                <a:pos x="138" y="443"/>
              </a:cxn>
              <a:cxn ang="0">
                <a:pos x="144" y="334"/>
              </a:cxn>
              <a:cxn ang="0">
                <a:pos x="142" y="292"/>
              </a:cxn>
              <a:cxn ang="0">
                <a:pos x="85" y="194"/>
              </a:cxn>
              <a:cxn ang="0">
                <a:pos x="131" y="142"/>
              </a:cxn>
              <a:cxn ang="0">
                <a:pos x="186" y="188"/>
              </a:cxn>
              <a:cxn ang="0">
                <a:pos x="112" y="230"/>
              </a:cxn>
              <a:cxn ang="0">
                <a:pos x="176" y="294"/>
              </a:cxn>
              <a:cxn ang="0">
                <a:pos x="239" y="334"/>
              </a:cxn>
              <a:cxn ang="0">
                <a:pos x="184" y="393"/>
              </a:cxn>
              <a:cxn ang="0">
                <a:pos x="164" y="463"/>
              </a:cxn>
              <a:cxn ang="0">
                <a:pos x="470" y="274"/>
              </a:cxn>
            </a:cxnLst>
            <a:rect l="0" t="0" r="r" b="b"/>
            <a:pathLst>
              <a:path w="472" h="481">
                <a:moveTo>
                  <a:pt x="471" y="235"/>
                </a:moveTo>
                <a:cubicBezTo>
                  <a:pt x="471" y="234"/>
                  <a:pt x="471" y="234"/>
                  <a:pt x="471" y="234"/>
                </a:cubicBezTo>
                <a:cubicBezTo>
                  <a:pt x="470" y="225"/>
                  <a:pt x="470" y="225"/>
                  <a:pt x="470" y="225"/>
                </a:cubicBezTo>
                <a:cubicBezTo>
                  <a:pt x="470" y="224"/>
                  <a:pt x="470" y="224"/>
                  <a:pt x="470" y="224"/>
                </a:cubicBezTo>
                <a:cubicBezTo>
                  <a:pt x="467" y="207"/>
                  <a:pt x="458" y="200"/>
                  <a:pt x="450" y="197"/>
                </a:cubicBezTo>
                <a:cubicBezTo>
                  <a:pt x="426" y="187"/>
                  <a:pt x="390" y="210"/>
                  <a:pt x="376" y="221"/>
                </a:cubicBezTo>
                <a:cubicBezTo>
                  <a:pt x="370" y="225"/>
                  <a:pt x="367" y="231"/>
                  <a:pt x="367" y="238"/>
                </a:cubicBezTo>
                <a:cubicBezTo>
                  <a:pt x="367" y="238"/>
                  <a:pt x="367" y="238"/>
                  <a:pt x="367" y="238"/>
                </a:cubicBezTo>
                <a:cubicBezTo>
                  <a:pt x="367" y="252"/>
                  <a:pt x="380" y="262"/>
                  <a:pt x="392" y="271"/>
                </a:cubicBezTo>
                <a:cubicBezTo>
                  <a:pt x="393" y="272"/>
                  <a:pt x="393" y="272"/>
                  <a:pt x="393" y="272"/>
                </a:cubicBezTo>
                <a:cubicBezTo>
                  <a:pt x="393" y="272"/>
                  <a:pt x="400" y="277"/>
                  <a:pt x="400" y="277"/>
                </a:cubicBezTo>
                <a:cubicBezTo>
                  <a:pt x="401" y="278"/>
                  <a:pt x="403" y="279"/>
                  <a:pt x="404" y="280"/>
                </a:cubicBezTo>
                <a:cubicBezTo>
                  <a:pt x="404" y="280"/>
                  <a:pt x="404" y="281"/>
                  <a:pt x="403" y="282"/>
                </a:cubicBezTo>
                <a:cubicBezTo>
                  <a:pt x="397" y="293"/>
                  <a:pt x="393" y="305"/>
                  <a:pt x="388" y="316"/>
                </a:cubicBezTo>
                <a:cubicBezTo>
                  <a:pt x="381" y="334"/>
                  <a:pt x="374" y="352"/>
                  <a:pt x="362" y="365"/>
                </a:cubicBezTo>
                <a:cubicBezTo>
                  <a:pt x="360" y="367"/>
                  <a:pt x="357" y="368"/>
                  <a:pt x="356" y="368"/>
                </a:cubicBezTo>
                <a:cubicBezTo>
                  <a:pt x="355" y="368"/>
                  <a:pt x="355" y="367"/>
                  <a:pt x="354" y="366"/>
                </a:cubicBezTo>
                <a:cubicBezTo>
                  <a:pt x="351" y="361"/>
                  <a:pt x="350" y="353"/>
                  <a:pt x="349" y="345"/>
                </a:cubicBezTo>
                <a:cubicBezTo>
                  <a:pt x="348" y="341"/>
                  <a:pt x="348" y="337"/>
                  <a:pt x="347" y="333"/>
                </a:cubicBezTo>
                <a:cubicBezTo>
                  <a:pt x="342" y="305"/>
                  <a:pt x="323" y="294"/>
                  <a:pt x="305" y="282"/>
                </a:cubicBezTo>
                <a:cubicBezTo>
                  <a:pt x="302" y="280"/>
                  <a:pt x="302" y="280"/>
                  <a:pt x="302" y="280"/>
                </a:cubicBezTo>
                <a:cubicBezTo>
                  <a:pt x="294" y="275"/>
                  <a:pt x="288" y="266"/>
                  <a:pt x="287" y="259"/>
                </a:cubicBezTo>
                <a:cubicBezTo>
                  <a:pt x="287" y="255"/>
                  <a:pt x="289" y="252"/>
                  <a:pt x="292" y="250"/>
                </a:cubicBezTo>
                <a:cubicBezTo>
                  <a:pt x="299" y="245"/>
                  <a:pt x="307" y="245"/>
                  <a:pt x="320" y="245"/>
                </a:cubicBezTo>
                <a:cubicBezTo>
                  <a:pt x="326" y="245"/>
                  <a:pt x="333" y="245"/>
                  <a:pt x="340" y="245"/>
                </a:cubicBezTo>
                <a:cubicBezTo>
                  <a:pt x="350" y="243"/>
                  <a:pt x="359" y="235"/>
                  <a:pt x="364" y="224"/>
                </a:cubicBezTo>
                <a:cubicBezTo>
                  <a:pt x="370" y="211"/>
                  <a:pt x="368" y="197"/>
                  <a:pt x="361" y="188"/>
                </a:cubicBezTo>
                <a:cubicBezTo>
                  <a:pt x="349" y="172"/>
                  <a:pt x="327" y="179"/>
                  <a:pt x="312" y="184"/>
                </a:cubicBezTo>
                <a:cubicBezTo>
                  <a:pt x="306" y="186"/>
                  <a:pt x="298" y="188"/>
                  <a:pt x="296" y="188"/>
                </a:cubicBezTo>
                <a:cubicBezTo>
                  <a:pt x="294" y="188"/>
                  <a:pt x="293" y="188"/>
                  <a:pt x="293" y="188"/>
                </a:cubicBezTo>
                <a:cubicBezTo>
                  <a:pt x="293" y="187"/>
                  <a:pt x="293" y="187"/>
                  <a:pt x="293" y="186"/>
                </a:cubicBezTo>
                <a:cubicBezTo>
                  <a:pt x="293" y="184"/>
                  <a:pt x="294" y="179"/>
                  <a:pt x="297" y="173"/>
                </a:cubicBezTo>
                <a:cubicBezTo>
                  <a:pt x="304" y="158"/>
                  <a:pt x="316" y="147"/>
                  <a:pt x="320" y="146"/>
                </a:cubicBezTo>
                <a:cubicBezTo>
                  <a:pt x="325" y="145"/>
                  <a:pt x="332" y="148"/>
                  <a:pt x="339" y="152"/>
                </a:cubicBezTo>
                <a:cubicBezTo>
                  <a:pt x="342" y="153"/>
                  <a:pt x="342" y="153"/>
                  <a:pt x="342" y="153"/>
                </a:cubicBezTo>
                <a:cubicBezTo>
                  <a:pt x="348" y="156"/>
                  <a:pt x="355" y="159"/>
                  <a:pt x="362" y="161"/>
                </a:cubicBezTo>
                <a:cubicBezTo>
                  <a:pt x="362" y="161"/>
                  <a:pt x="365" y="162"/>
                  <a:pt x="365" y="162"/>
                </a:cubicBezTo>
                <a:cubicBezTo>
                  <a:pt x="371" y="164"/>
                  <a:pt x="382" y="168"/>
                  <a:pt x="391" y="162"/>
                </a:cubicBezTo>
                <a:cubicBezTo>
                  <a:pt x="398" y="157"/>
                  <a:pt x="401" y="150"/>
                  <a:pt x="404" y="143"/>
                </a:cubicBezTo>
                <a:cubicBezTo>
                  <a:pt x="406" y="136"/>
                  <a:pt x="403" y="129"/>
                  <a:pt x="396" y="126"/>
                </a:cubicBezTo>
                <a:cubicBezTo>
                  <a:pt x="389" y="123"/>
                  <a:pt x="381" y="127"/>
                  <a:pt x="379" y="134"/>
                </a:cubicBezTo>
                <a:cubicBezTo>
                  <a:pt x="378" y="136"/>
                  <a:pt x="377" y="137"/>
                  <a:pt x="377" y="138"/>
                </a:cubicBezTo>
                <a:cubicBezTo>
                  <a:pt x="376" y="138"/>
                  <a:pt x="375" y="137"/>
                  <a:pt x="374" y="137"/>
                </a:cubicBezTo>
                <a:cubicBezTo>
                  <a:pt x="371" y="136"/>
                  <a:pt x="371" y="136"/>
                  <a:pt x="371" y="136"/>
                </a:cubicBezTo>
                <a:cubicBezTo>
                  <a:pt x="364" y="134"/>
                  <a:pt x="359" y="131"/>
                  <a:pt x="354" y="129"/>
                </a:cubicBezTo>
                <a:cubicBezTo>
                  <a:pt x="350" y="128"/>
                  <a:pt x="350" y="128"/>
                  <a:pt x="350" y="128"/>
                </a:cubicBezTo>
                <a:cubicBezTo>
                  <a:pt x="341" y="123"/>
                  <a:pt x="329" y="117"/>
                  <a:pt x="314" y="120"/>
                </a:cubicBezTo>
                <a:cubicBezTo>
                  <a:pt x="293" y="125"/>
                  <a:pt x="266" y="162"/>
                  <a:pt x="266" y="187"/>
                </a:cubicBezTo>
                <a:cubicBezTo>
                  <a:pt x="267" y="202"/>
                  <a:pt x="276" y="212"/>
                  <a:pt x="292" y="215"/>
                </a:cubicBezTo>
                <a:cubicBezTo>
                  <a:pt x="300" y="216"/>
                  <a:pt x="310" y="213"/>
                  <a:pt x="320" y="209"/>
                </a:cubicBezTo>
                <a:cubicBezTo>
                  <a:pt x="326" y="208"/>
                  <a:pt x="337" y="204"/>
                  <a:pt x="340" y="205"/>
                </a:cubicBezTo>
                <a:cubicBezTo>
                  <a:pt x="341" y="205"/>
                  <a:pt x="341" y="206"/>
                  <a:pt x="341" y="207"/>
                </a:cubicBezTo>
                <a:cubicBezTo>
                  <a:pt x="341" y="209"/>
                  <a:pt x="341" y="212"/>
                  <a:pt x="340" y="214"/>
                </a:cubicBezTo>
                <a:cubicBezTo>
                  <a:pt x="338" y="217"/>
                  <a:pt x="337" y="218"/>
                  <a:pt x="336" y="218"/>
                </a:cubicBezTo>
                <a:cubicBezTo>
                  <a:pt x="332" y="219"/>
                  <a:pt x="326" y="218"/>
                  <a:pt x="321" y="218"/>
                </a:cubicBezTo>
                <a:cubicBezTo>
                  <a:pt x="307" y="218"/>
                  <a:pt x="290" y="217"/>
                  <a:pt x="276" y="229"/>
                </a:cubicBezTo>
                <a:cubicBezTo>
                  <a:pt x="265" y="237"/>
                  <a:pt x="260" y="248"/>
                  <a:pt x="261" y="260"/>
                </a:cubicBezTo>
                <a:cubicBezTo>
                  <a:pt x="262" y="279"/>
                  <a:pt x="275" y="295"/>
                  <a:pt x="288" y="303"/>
                </a:cubicBezTo>
                <a:cubicBezTo>
                  <a:pt x="290" y="305"/>
                  <a:pt x="290" y="305"/>
                  <a:pt x="290" y="305"/>
                </a:cubicBezTo>
                <a:cubicBezTo>
                  <a:pt x="308" y="316"/>
                  <a:pt x="318" y="323"/>
                  <a:pt x="321" y="338"/>
                </a:cubicBezTo>
                <a:cubicBezTo>
                  <a:pt x="321" y="341"/>
                  <a:pt x="322" y="345"/>
                  <a:pt x="322" y="348"/>
                </a:cubicBezTo>
                <a:cubicBezTo>
                  <a:pt x="324" y="358"/>
                  <a:pt x="325" y="370"/>
                  <a:pt x="331" y="380"/>
                </a:cubicBezTo>
                <a:cubicBezTo>
                  <a:pt x="336" y="388"/>
                  <a:pt x="344" y="393"/>
                  <a:pt x="353" y="394"/>
                </a:cubicBezTo>
                <a:cubicBezTo>
                  <a:pt x="363" y="395"/>
                  <a:pt x="374" y="391"/>
                  <a:pt x="381" y="383"/>
                </a:cubicBezTo>
                <a:cubicBezTo>
                  <a:pt x="397" y="366"/>
                  <a:pt x="405" y="345"/>
                  <a:pt x="413" y="325"/>
                </a:cubicBezTo>
                <a:cubicBezTo>
                  <a:pt x="418" y="315"/>
                  <a:pt x="422" y="304"/>
                  <a:pt x="427" y="295"/>
                </a:cubicBezTo>
                <a:cubicBezTo>
                  <a:pt x="430" y="288"/>
                  <a:pt x="432" y="283"/>
                  <a:pt x="432" y="279"/>
                </a:cubicBezTo>
                <a:cubicBezTo>
                  <a:pt x="432" y="266"/>
                  <a:pt x="421" y="259"/>
                  <a:pt x="415" y="254"/>
                </a:cubicBezTo>
                <a:cubicBezTo>
                  <a:pt x="409" y="251"/>
                  <a:pt x="409" y="251"/>
                  <a:pt x="409" y="251"/>
                </a:cubicBezTo>
                <a:cubicBezTo>
                  <a:pt x="407" y="249"/>
                  <a:pt x="407" y="249"/>
                  <a:pt x="407" y="249"/>
                </a:cubicBezTo>
                <a:cubicBezTo>
                  <a:pt x="401" y="245"/>
                  <a:pt x="398" y="242"/>
                  <a:pt x="396" y="240"/>
                </a:cubicBezTo>
                <a:cubicBezTo>
                  <a:pt x="414" y="227"/>
                  <a:pt x="434" y="219"/>
                  <a:pt x="440" y="221"/>
                </a:cubicBezTo>
                <a:cubicBezTo>
                  <a:pt x="442" y="222"/>
                  <a:pt x="443" y="225"/>
                  <a:pt x="444" y="228"/>
                </a:cubicBezTo>
                <a:cubicBezTo>
                  <a:pt x="444" y="229"/>
                  <a:pt x="445" y="235"/>
                  <a:pt x="445" y="236"/>
                </a:cubicBezTo>
                <a:cubicBezTo>
                  <a:pt x="445" y="239"/>
                  <a:pt x="445" y="242"/>
                  <a:pt x="445" y="245"/>
                </a:cubicBezTo>
                <a:cubicBezTo>
                  <a:pt x="445" y="254"/>
                  <a:pt x="444" y="262"/>
                  <a:pt x="443" y="271"/>
                </a:cubicBezTo>
                <a:cubicBezTo>
                  <a:pt x="436" y="325"/>
                  <a:pt x="409" y="373"/>
                  <a:pt x="366" y="406"/>
                </a:cubicBezTo>
                <a:cubicBezTo>
                  <a:pt x="323" y="439"/>
                  <a:pt x="269" y="454"/>
                  <a:pt x="215" y="448"/>
                </a:cubicBezTo>
                <a:cubicBezTo>
                  <a:pt x="201" y="447"/>
                  <a:pt x="188" y="443"/>
                  <a:pt x="180" y="440"/>
                </a:cubicBezTo>
                <a:cubicBezTo>
                  <a:pt x="185" y="431"/>
                  <a:pt x="203" y="409"/>
                  <a:pt x="246" y="372"/>
                </a:cubicBezTo>
                <a:cubicBezTo>
                  <a:pt x="259" y="360"/>
                  <a:pt x="266" y="347"/>
                  <a:pt x="266" y="335"/>
                </a:cubicBezTo>
                <a:cubicBezTo>
                  <a:pt x="266" y="333"/>
                  <a:pt x="266" y="332"/>
                  <a:pt x="266" y="330"/>
                </a:cubicBezTo>
                <a:cubicBezTo>
                  <a:pt x="262" y="304"/>
                  <a:pt x="229" y="289"/>
                  <a:pt x="202" y="276"/>
                </a:cubicBezTo>
                <a:cubicBezTo>
                  <a:pt x="191" y="271"/>
                  <a:pt x="191" y="271"/>
                  <a:pt x="191" y="271"/>
                </a:cubicBezTo>
                <a:cubicBezTo>
                  <a:pt x="185" y="269"/>
                  <a:pt x="185" y="269"/>
                  <a:pt x="185" y="269"/>
                </a:cubicBezTo>
                <a:cubicBezTo>
                  <a:pt x="147" y="255"/>
                  <a:pt x="137" y="247"/>
                  <a:pt x="135" y="244"/>
                </a:cubicBezTo>
                <a:cubicBezTo>
                  <a:pt x="137" y="242"/>
                  <a:pt x="140" y="239"/>
                  <a:pt x="148" y="236"/>
                </a:cubicBezTo>
                <a:cubicBezTo>
                  <a:pt x="152" y="235"/>
                  <a:pt x="157" y="233"/>
                  <a:pt x="161" y="232"/>
                </a:cubicBezTo>
                <a:cubicBezTo>
                  <a:pt x="178" y="227"/>
                  <a:pt x="199" y="220"/>
                  <a:pt x="210" y="200"/>
                </a:cubicBezTo>
                <a:cubicBezTo>
                  <a:pt x="214" y="192"/>
                  <a:pt x="216" y="184"/>
                  <a:pt x="216" y="176"/>
                </a:cubicBezTo>
                <a:cubicBezTo>
                  <a:pt x="216" y="161"/>
                  <a:pt x="209" y="147"/>
                  <a:pt x="196" y="138"/>
                </a:cubicBezTo>
                <a:cubicBezTo>
                  <a:pt x="178" y="126"/>
                  <a:pt x="157" y="118"/>
                  <a:pt x="134" y="115"/>
                </a:cubicBezTo>
                <a:cubicBezTo>
                  <a:pt x="122" y="114"/>
                  <a:pt x="111" y="114"/>
                  <a:pt x="102" y="117"/>
                </a:cubicBezTo>
                <a:cubicBezTo>
                  <a:pt x="74" y="123"/>
                  <a:pt x="65" y="161"/>
                  <a:pt x="60" y="184"/>
                </a:cubicBezTo>
                <a:cubicBezTo>
                  <a:pt x="59" y="188"/>
                  <a:pt x="59" y="188"/>
                  <a:pt x="59" y="188"/>
                </a:cubicBezTo>
                <a:cubicBezTo>
                  <a:pt x="56" y="200"/>
                  <a:pt x="55" y="211"/>
                  <a:pt x="55" y="221"/>
                </a:cubicBezTo>
                <a:cubicBezTo>
                  <a:pt x="55" y="237"/>
                  <a:pt x="58" y="250"/>
                  <a:pt x="65" y="261"/>
                </a:cubicBezTo>
                <a:cubicBezTo>
                  <a:pt x="77" y="281"/>
                  <a:pt x="97" y="294"/>
                  <a:pt x="114" y="306"/>
                </a:cubicBezTo>
                <a:cubicBezTo>
                  <a:pt x="114" y="306"/>
                  <a:pt x="125" y="313"/>
                  <a:pt x="126" y="313"/>
                </a:cubicBezTo>
                <a:cubicBezTo>
                  <a:pt x="122" y="318"/>
                  <a:pt x="118" y="324"/>
                  <a:pt x="118" y="334"/>
                </a:cubicBezTo>
                <a:cubicBezTo>
                  <a:pt x="118" y="334"/>
                  <a:pt x="118" y="334"/>
                  <a:pt x="118" y="335"/>
                </a:cubicBezTo>
                <a:cubicBezTo>
                  <a:pt x="118" y="349"/>
                  <a:pt x="126" y="358"/>
                  <a:pt x="133" y="366"/>
                </a:cubicBezTo>
                <a:cubicBezTo>
                  <a:pt x="139" y="373"/>
                  <a:pt x="142" y="377"/>
                  <a:pt x="142" y="384"/>
                </a:cubicBezTo>
                <a:cubicBezTo>
                  <a:pt x="142" y="385"/>
                  <a:pt x="142" y="385"/>
                  <a:pt x="142" y="386"/>
                </a:cubicBezTo>
                <a:cubicBezTo>
                  <a:pt x="142" y="397"/>
                  <a:pt x="134" y="408"/>
                  <a:pt x="127" y="416"/>
                </a:cubicBezTo>
                <a:cubicBezTo>
                  <a:pt x="70" y="377"/>
                  <a:pt x="36" y="313"/>
                  <a:pt x="36" y="245"/>
                </a:cubicBezTo>
                <a:cubicBezTo>
                  <a:pt x="36" y="237"/>
                  <a:pt x="36" y="228"/>
                  <a:pt x="37" y="220"/>
                </a:cubicBezTo>
                <a:cubicBezTo>
                  <a:pt x="52" y="108"/>
                  <a:pt x="154" y="28"/>
                  <a:pt x="266" y="42"/>
                </a:cubicBezTo>
                <a:cubicBezTo>
                  <a:pt x="294" y="46"/>
                  <a:pt x="321" y="55"/>
                  <a:pt x="345" y="70"/>
                </a:cubicBezTo>
                <a:cubicBezTo>
                  <a:pt x="335" y="72"/>
                  <a:pt x="327" y="73"/>
                  <a:pt x="327" y="73"/>
                </a:cubicBezTo>
                <a:cubicBezTo>
                  <a:pt x="320" y="74"/>
                  <a:pt x="316" y="80"/>
                  <a:pt x="316" y="86"/>
                </a:cubicBezTo>
                <a:cubicBezTo>
                  <a:pt x="316" y="87"/>
                  <a:pt x="316" y="88"/>
                  <a:pt x="316" y="89"/>
                </a:cubicBezTo>
                <a:cubicBezTo>
                  <a:pt x="317" y="96"/>
                  <a:pt x="324" y="101"/>
                  <a:pt x="332" y="99"/>
                </a:cubicBezTo>
                <a:cubicBezTo>
                  <a:pt x="383" y="90"/>
                  <a:pt x="383" y="90"/>
                  <a:pt x="383" y="90"/>
                </a:cubicBezTo>
                <a:cubicBezTo>
                  <a:pt x="386" y="89"/>
                  <a:pt x="389" y="87"/>
                  <a:pt x="391" y="84"/>
                </a:cubicBezTo>
                <a:cubicBezTo>
                  <a:pt x="393" y="81"/>
                  <a:pt x="394" y="78"/>
                  <a:pt x="394" y="74"/>
                </a:cubicBezTo>
                <a:cubicBezTo>
                  <a:pt x="384" y="24"/>
                  <a:pt x="384" y="24"/>
                  <a:pt x="384" y="24"/>
                </a:cubicBezTo>
                <a:cubicBezTo>
                  <a:pt x="383" y="16"/>
                  <a:pt x="376" y="12"/>
                  <a:pt x="368" y="13"/>
                </a:cubicBezTo>
                <a:cubicBezTo>
                  <a:pt x="362" y="14"/>
                  <a:pt x="357" y="20"/>
                  <a:pt x="357" y="26"/>
                </a:cubicBezTo>
                <a:cubicBezTo>
                  <a:pt x="357" y="27"/>
                  <a:pt x="358" y="28"/>
                  <a:pt x="358" y="29"/>
                </a:cubicBezTo>
                <a:cubicBezTo>
                  <a:pt x="358" y="29"/>
                  <a:pt x="360" y="38"/>
                  <a:pt x="362" y="48"/>
                </a:cubicBezTo>
                <a:cubicBezTo>
                  <a:pt x="361" y="48"/>
                  <a:pt x="361" y="48"/>
                  <a:pt x="361" y="48"/>
                </a:cubicBezTo>
                <a:cubicBezTo>
                  <a:pt x="333" y="31"/>
                  <a:pt x="302" y="20"/>
                  <a:pt x="269" y="16"/>
                </a:cubicBezTo>
                <a:cubicBezTo>
                  <a:pt x="143" y="0"/>
                  <a:pt x="27" y="90"/>
                  <a:pt x="11" y="216"/>
                </a:cubicBezTo>
                <a:cubicBezTo>
                  <a:pt x="0" y="307"/>
                  <a:pt x="43" y="397"/>
                  <a:pt x="122" y="444"/>
                </a:cubicBezTo>
                <a:cubicBezTo>
                  <a:pt x="127" y="447"/>
                  <a:pt x="133" y="447"/>
                  <a:pt x="138" y="443"/>
                </a:cubicBezTo>
                <a:cubicBezTo>
                  <a:pt x="141" y="440"/>
                  <a:pt x="167" y="417"/>
                  <a:pt x="169" y="388"/>
                </a:cubicBezTo>
                <a:cubicBezTo>
                  <a:pt x="171" y="368"/>
                  <a:pt x="160" y="356"/>
                  <a:pt x="153" y="348"/>
                </a:cubicBezTo>
                <a:cubicBezTo>
                  <a:pt x="147" y="342"/>
                  <a:pt x="144" y="339"/>
                  <a:pt x="144" y="334"/>
                </a:cubicBezTo>
                <a:cubicBezTo>
                  <a:pt x="144" y="333"/>
                  <a:pt x="145" y="332"/>
                  <a:pt x="148" y="329"/>
                </a:cubicBezTo>
                <a:cubicBezTo>
                  <a:pt x="151" y="325"/>
                  <a:pt x="156" y="319"/>
                  <a:pt x="155" y="310"/>
                </a:cubicBezTo>
                <a:cubicBezTo>
                  <a:pt x="154" y="302"/>
                  <a:pt x="147" y="296"/>
                  <a:pt x="142" y="292"/>
                </a:cubicBezTo>
                <a:cubicBezTo>
                  <a:pt x="142" y="292"/>
                  <a:pt x="129" y="283"/>
                  <a:pt x="129" y="283"/>
                </a:cubicBezTo>
                <a:cubicBezTo>
                  <a:pt x="113" y="273"/>
                  <a:pt x="97" y="262"/>
                  <a:pt x="88" y="248"/>
                </a:cubicBezTo>
                <a:cubicBezTo>
                  <a:pt x="81" y="235"/>
                  <a:pt x="80" y="218"/>
                  <a:pt x="85" y="194"/>
                </a:cubicBezTo>
                <a:cubicBezTo>
                  <a:pt x="86" y="190"/>
                  <a:pt x="86" y="190"/>
                  <a:pt x="86" y="190"/>
                </a:cubicBezTo>
                <a:cubicBezTo>
                  <a:pt x="89" y="178"/>
                  <a:pt x="96" y="145"/>
                  <a:pt x="108" y="142"/>
                </a:cubicBezTo>
                <a:cubicBezTo>
                  <a:pt x="115" y="141"/>
                  <a:pt x="122" y="141"/>
                  <a:pt x="131" y="142"/>
                </a:cubicBezTo>
                <a:cubicBezTo>
                  <a:pt x="150" y="144"/>
                  <a:pt x="166" y="150"/>
                  <a:pt x="181" y="160"/>
                </a:cubicBezTo>
                <a:cubicBezTo>
                  <a:pt x="188" y="165"/>
                  <a:pt x="190" y="170"/>
                  <a:pt x="190" y="175"/>
                </a:cubicBezTo>
                <a:cubicBezTo>
                  <a:pt x="190" y="180"/>
                  <a:pt x="188" y="185"/>
                  <a:pt x="186" y="188"/>
                </a:cubicBezTo>
                <a:cubicBezTo>
                  <a:pt x="181" y="198"/>
                  <a:pt x="168" y="202"/>
                  <a:pt x="153" y="206"/>
                </a:cubicBezTo>
                <a:cubicBezTo>
                  <a:pt x="148" y="208"/>
                  <a:pt x="143" y="210"/>
                  <a:pt x="138" y="211"/>
                </a:cubicBezTo>
                <a:cubicBezTo>
                  <a:pt x="125" y="217"/>
                  <a:pt x="117" y="222"/>
                  <a:pt x="112" y="230"/>
                </a:cubicBezTo>
                <a:cubicBezTo>
                  <a:pt x="109" y="234"/>
                  <a:pt x="108" y="239"/>
                  <a:pt x="108" y="243"/>
                </a:cubicBezTo>
                <a:cubicBezTo>
                  <a:pt x="108" y="246"/>
                  <a:pt x="108" y="248"/>
                  <a:pt x="109" y="251"/>
                </a:cubicBezTo>
                <a:cubicBezTo>
                  <a:pt x="114" y="266"/>
                  <a:pt x="134" y="279"/>
                  <a:pt x="176" y="294"/>
                </a:cubicBezTo>
                <a:cubicBezTo>
                  <a:pt x="176" y="294"/>
                  <a:pt x="179" y="295"/>
                  <a:pt x="179" y="295"/>
                </a:cubicBezTo>
                <a:cubicBezTo>
                  <a:pt x="181" y="296"/>
                  <a:pt x="191" y="301"/>
                  <a:pt x="191" y="301"/>
                </a:cubicBezTo>
                <a:cubicBezTo>
                  <a:pt x="208" y="309"/>
                  <a:pt x="238" y="322"/>
                  <a:pt x="239" y="334"/>
                </a:cubicBezTo>
                <a:cubicBezTo>
                  <a:pt x="239" y="334"/>
                  <a:pt x="239" y="335"/>
                  <a:pt x="239" y="335"/>
                </a:cubicBezTo>
                <a:cubicBezTo>
                  <a:pt x="239" y="339"/>
                  <a:pt x="235" y="345"/>
                  <a:pt x="228" y="352"/>
                </a:cubicBezTo>
                <a:cubicBezTo>
                  <a:pt x="211" y="367"/>
                  <a:pt x="196" y="381"/>
                  <a:pt x="184" y="393"/>
                </a:cubicBezTo>
                <a:cubicBezTo>
                  <a:pt x="157" y="422"/>
                  <a:pt x="151" y="435"/>
                  <a:pt x="151" y="444"/>
                </a:cubicBezTo>
                <a:cubicBezTo>
                  <a:pt x="151" y="446"/>
                  <a:pt x="151" y="447"/>
                  <a:pt x="151" y="448"/>
                </a:cubicBezTo>
                <a:cubicBezTo>
                  <a:pt x="152" y="455"/>
                  <a:pt x="157" y="461"/>
                  <a:pt x="164" y="463"/>
                </a:cubicBezTo>
                <a:cubicBezTo>
                  <a:pt x="165" y="464"/>
                  <a:pt x="189" y="472"/>
                  <a:pt x="212" y="475"/>
                </a:cubicBezTo>
                <a:cubicBezTo>
                  <a:pt x="273" y="481"/>
                  <a:pt x="334" y="464"/>
                  <a:pt x="382" y="427"/>
                </a:cubicBezTo>
                <a:cubicBezTo>
                  <a:pt x="431" y="389"/>
                  <a:pt x="462" y="335"/>
                  <a:pt x="470" y="274"/>
                </a:cubicBezTo>
                <a:cubicBezTo>
                  <a:pt x="471" y="261"/>
                  <a:pt x="472" y="248"/>
                  <a:pt x="471" y="235"/>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5" name="Freeform 373"/>
          <p:cNvSpPr>
            <a:spLocks/>
          </p:cNvSpPr>
          <p:nvPr userDrawn="1"/>
        </p:nvSpPr>
        <p:spPr bwMode="auto">
          <a:xfrm>
            <a:off x="4314993" y="1786100"/>
            <a:ext cx="278679" cy="390525"/>
          </a:xfrm>
          <a:custGeom>
            <a:avLst/>
            <a:gdLst/>
            <a:ahLst/>
            <a:cxnLst>
              <a:cxn ang="0">
                <a:pos x="162" y="17"/>
              </a:cxn>
              <a:cxn ang="0">
                <a:pos x="162" y="19"/>
              </a:cxn>
              <a:cxn ang="0">
                <a:pos x="150" y="136"/>
              </a:cxn>
              <a:cxn ang="0">
                <a:pos x="47" y="205"/>
              </a:cxn>
              <a:cxn ang="0">
                <a:pos x="45" y="207"/>
              </a:cxn>
              <a:cxn ang="0">
                <a:pos x="38" y="223"/>
              </a:cxn>
              <a:cxn ang="0">
                <a:pos x="41" y="234"/>
              </a:cxn>
              <a:cxn ang="0">
                <a:pos x="67" y="244"/>
              </a:cxn>
              <a:cxn ang="0">
                <a:pos x="68" y="243"/>
              </a:cxn>
              <a:cxn ang="0">
                <a:pos x="152" y="210"/>
              </a:cxn>
              <a:cxn ang="0">
                <a:pos x="142" y="391"/>
              </a:cxn>
              <a:cxn ang="0">
                <a:pos x="142" y="392"/>
              </a:cxn>
              <a:cxn ang="0">
                <a:pos x="155" y="405"/>
              </a:cxn>
              <a:cxn ang="0">
                <a:pos x="169" y="393"/>
              </a:cxn>
              <a:cxn ang="0">
                <a:pos x="179" y="190"/>
              </a:cxn>
              <a:cxn ang="0">
                <a:pos x="174" y="179"/>
              </a:cxn>
              <a:cxn ang="0">
                <a:pos x="161" y="177"/>
              </a:cxn>
              <a:cxn ang="0">
                <a:pos x="99" y="202"/>
              </a:cxn>
              <a:cxn ang="0">
                <a:pos x="170" y="154"/>
              </a:cxn>
              <a:cxn ang="0">
                <a:pos x="176" y="145"/>
              </a:cxn>
              <a:cxn ang="0">
                <a:pos x="183" y="68"/>
              </a:cxn>
              <a:cxn ang="0">
                <a:pos x="191" y="144"/>
              </a:cxn>
              <a:cxn ang="0">
                <a:pos x="197" y="154"/>
              </a:cxn>
              <a:cxn ang="0">
                <a:pos x="268" y="203"/>
              </a:cxn>
              <a:cxn ang="0">
                <a:pos x="207" y="178"/>
              </a:cxn>
              <a:cxn ang="0">
                <a:pos x="194" y="179"/>
              </a:cxn>
              <a:cxn ang="0">
                <a:pos x="189" y="190"/>
              </a:cxn>
              <a:cxn ang="0">
                <a:pos x="189" y="191"/>
              </a:cxn>
              <a:cxn ang="0">
                <a:pos x="204" y="418"/>
              </a:cxn>
              <a:cxn ang="0">
                <a:pos x="42" y="418"/>
              </a:cxn>
              <a:cxn ang="0">
                <a:pos x="36" y="420"/>
              </a:cxn>
              <a:cxn ang="0">
                <a:pos x="7" y="434"/>
              </a:cxn>
              <a:cxn ang="0">
                <a:pos x="0" y="446"/>
              </a:cxn>
              <a:cxn ang="0">
                <a:pos x="1" y="451"/>
              </a:cxn>
              <a:cxn ang="0">
                <a:pos x="19" y="457"/>
              </a:cxn>
              <a:cxn ang="0">
                <a:pos x="45" y="445"/>
              </a:cxn>
              <a:cxn ang="0">
                <a:pos x="219" y="445"/>
              </a:cxn>
              <a:cxn ang="0">
                <a:pos x="228" y="440"/>
              </a:cxn>
              <a:cxn ang="0">
                <a:pos x="232" y="431"/>
              </a:cxn>
              <a:cxn ang="0">
                <a:pos x="232" y="430"/>
              </a:cxn>
              <a:cxn ang="0">
                <a:pos x="217" y="211"/>
              </a:cxn>
              <a:cxn ang="0">
                <a:pos x="299" y="245"/>
              </a:cxn>
              <a:cxn ang="0">
                <a:pos x="300" y="245"/>
              </a:cxn>
              <a:cxn ang="0">
                <a:pos x="326" y="235"/>
              </a:cxn>
              <a:cxn ang="0">
                <a:pos x="329" y="224"/>
              </a:cxn>
              <a:cxn ang="0">
                <a:pos x="322" y="208"/>
              </a:cxn>
              <a:cxn ang="0">
                <a:pos x="320" y="207"/>
              </a:cxn>
              <a:cxn ang="0">
                <a:pos x="217" y="135"/>
              </a:cxn>
              <a:cxn ang="0">
                <a:pos x="205" y="19"/>
              </a:cxn>
              <a:cxn ang="0">
                <a:pos x="205" y="17"/>
              </a:cxn>
              <a:cxn ang="0">
                <a:pos x="183" y="0"/>
              </a:cxn>
              <a:cxn ang="0">
                <a:pos x="162" y="17"/>
              </a:cxn>
            </a:cxnLst>
            <a:rect l="0" t="0" r="r" b="b"/>
            <a:pathLst>
              <a:path w="329" h="461">
                <a:moveTo>
                  <a:pt x="162" y="17"/>
                </a:moveTo>
                <a:cubicBezTo>
                  <a:pt x="162" y="18"/>
                  <a:pt x="162" y="18"/>
                  <a:pt x="162" y="19"/>
                </a:cubicBezTo>
                <a:cubicBezTo>
                  <a:pt x="162" y="19"/>
                  <a:pt x="151" y="124"/>
                  <a:pt x="150" y="136"/>
                </a:cubicBezTo>
                <a:cubicBezTo>
                  <a:pt x="140" y="142"/>
                  <a:pt x="47" y="205"/>
                  <a:pt x="47" y="205"/>
                </a:cubicBezTo>
                <a:cubicBezTo>
                  <a:pt x="46" y="206"/>
                  <a:pt x="46" y="206"/>
                  <a:pt x="45" y="207"/>
                </a:cubicBezTo>
                <a:cubicBezTo>
                  <a:pt x="41" y="210"/>
                  <a:pt x="38" y="216"/>
                  <a:pt x="38" y="223"/>
                </a:cubicBezTo>
                <a:cubicBezTo>
                  <a:pt x="38" y="226"/>
                  <a:pt x="39" y="230"/>
                  <a:pt x="41" y="234"/>
                </a:cubicBezTo>
                <a:cubicBezTo>
                  <a:pt x="47" y="244"/>
                  <a:pt x="59" y="246"/>
                  <a:pt x="67" y="244"/>
                </a:cubicBezTo>
                <a:cubicBezTo>
                  <a:pt x="67" y="243"/>
                  <a:pt x="68" y="243"/>
                  <a:pt x="68" y="243"/>
                </a:cubicBezTo>
                <a:cubicBezTo>
                  <a:pt x="68" y="243"/>
                  <a:pt x="126" y="220"/>
                  <a:pt x="152" y="210"/>
                </a:cubicBezTo>
                <a:cubicBezTo>
                  <a:pt x="150" y="243"/>
                  <a:pt x="142" y="391"/>
                  <a:pt x="142" y="391"/>
                </a:cubicBezTo>
                <a:cubicBezTo>
                  <a:pt x="142" y="391"/>
                  <a:pt x="142" y="392"/>
                  <a:pt x="142" y="392"/>
                </a:cubicBezTo>
                <a:cubicBezTo>
                  <a:pt x="142" y="399"/>
                  <a:pt x="148" y="405"/>
                  <a:pt x="155" y="405"/>
                </a:cubicBezTo>
                <a:cubicBezTo>
                  <a:pt x="162" y="406"/>
                  <a:pt x="168" y="400"/>
                  <a:pt x="169" y="393"/>
                </a:cubicBezTo>
                <a:cubicBezTo>
                  <a:pt x="179" y="190"/>
                  <a:pt x="179" y="190"/>
                  <a:pt x="179" y="190"/>
                </a:cubicBezTo>
                <a:cubicBezTo>
                  <a:pt x="180" y="186"/>
                  <a:pt x="178" y="181"/>
                  <a:pt x="174" y="179"/>
                </a:cubicBezTo>
                <a:cubicBezTo>
                  <a:pt x="170" y="176"/>
                  <a:pt x="165" y="176"/>
                  <a:pt x="161" y="177"/>
                </a:cubicBezTo>
                <a:cubicBezTo>
                  <a:pt x="161" y="177"/>
                  <a:pt x="129" y="190"/>
                  <a:pt x="99" y="202"/>
                </a:cubicBezTo>
                <a:cubicBezTo>
                  <a:pt x="131" y="181"/>
                  <a:pt x="170" y="154"/>
                  <a:pt x="170" y="154"/>
                </a:cubicBezTo>
                <a:cubicBezTo>
                  <a:pt x="173" y="152"/>
                  <a:pt x="175" y="148"/>
                  <a:pt x="176" y="145"/>
                </a:cubicBezTo>
                <a:cubicBezTo>
                  <a:pt x="176" y="145"/>
                  <a:pt x="180" y="104"/>
                  <a:pt x="183" y="68"/>
                </a:cubicBezTo>
                <a:cubicBezTo>
                  <a:pt x="187" y="104"/>
                  <a:pt x="191" y="144"/>
                  <a:pt x="191" y="144"/>
                </a:cubicBezTo>
                <a:cubicBezTo>
                  <a:pt x="192" y="148"/>
                  <a:pt x="194" y="152"/>
                  <a:pt x="197" y="154"/>
                </a:cubicBezTo>
                <a:cubicBezTo>
                  <a:pt x="197" y="154"/>
                  <a:pt x="236" y="181"/>
                  <a:pt x="268" y="203"/>
                </a:cubicBezTo>
                <a:cubicBezTo>
                  <a:pt x="239" y="191"/>
                  <a:pt x="207" y="178"/>
                  <a:pt x="207" y="178"/>
                </a:cubicBezTo>
                <a:cubicBezTo>
                  <a:pt x="203" y="176"/>
                  <a:pt x="198" y="177"/>
                  <a:pt x="194" y="179"/>
                </a:cubicBezTo>
                <a:cubicBezTo>
                  <a:pt x="191" y="182"/>
                  <a:pt x="189" y="186"/>
                  <a:pt x="189" y="190"/>
                </a:cubicBezTo>
                <a:cubicBezTo>
                  <a:pt x="189" y="191"/>
                  <a:pt x="189" y="191"/>
                  <a:pt x="189" y="191"/>
                </a:cubicBezTo>
                <a:cubicBezTo>
                  <a:pt x="189" y="191"/>
                  <a:pt x="203" y="393"/>
                  <a:pt x="204" y="418"/>
                </a:cubicBezTo>
                <a:cubicBezTo>
                  <a:pt x="180" y="418"/>
                  <a:pt x="42" y="418"/>
                  <a:pt x="42" y="418"/>
                </a:cubicBezTo>
                <a:cubicBezTo>
                  <a:pt x="40" y="418"/>
                  <a:pt x="38" y="419"/>
                  <a:pt x="36" y="420"/>
                </a:cubicBezTo>
                <a:cubicBezTo>
                  <a:pt x="7" y="434"/>
                  <a:pt x="7" y="434"/>
                  <a:pt x="7" y="434"/>
                </a:cubicBezTo>
                <a:cubicBezTo>
                  <a:pt x="3" y="436"/>
                  <a:pt x="0" y="441"/>
                  <a:pt x="0" y="446"/>
                </a:cubicBezTo>
                <a:cubicBezTo>
                  <a:pt x="0" y="447"/>
                  <a:pt x="0" y="449"/>
                  <a:pt x="1" y="451"/>
                </a:cubicBezTo>
                <a:cubicBezTo>
                  <a:pt x="4" y="458"/>
                  <a:pt x="12" y="461"/>
                  <a:pt x="19" y="457"/>
                </a:cubicBezTo>
                <a:cubicBezTo>
                  <a:pt x="19" y="457"/>
                  <a:pt x="40" y="447"/>
                  <a:pt x="45" y="445"/>
                </a:cubicBezTo>
                <a:cubicBezTo>
                  <a:pt x="51" y="445"/>
                  <a:pt x="219" y="445"/>
                  <a:pt x="219" y="445"/>
                </a:cubicBezTo>
                <a:cubicBezTo>
                  <a:pt x="222" y="445"/>
                  <a:pt x="226" y="443"/>
                  <a:pt x="228" y="440"/>
                </a:cubicBezTo>
                <a:cubicBezTo>
                  <a:pt x="231" y="438"/>
                  <a:pt x="232" y="435"/>
                  <a:pt x="232" y="431"/>
                </a:cubicBezTo>
                <a:cubicBezTo>
                  <a:pt x="232" y="431"/>
                  <a:pt x="232" y="431"/>
                  <a:pt x="232" y="430"/>
                </a:cubicBezTo>
                <a:cubicBezTo>
                  <a:pt x="232" y="430"/>
                  <a:pt x="219" y="246"/>
                  <a:pt x="217" y="211"/>
                </a:cubicBezTo>
                <a:cubicBezTo>
                  <a:pt x="243" y="221"/>
                  <a:pt x="299" y="245"/>
                  <a:pt x="299" y="245"/>
                </a:cubicBezTo>
                <a:cubicBezTo>
                  <a:pt x="299" y="245"/>
                  <a:pt x="300" y="245"/>
                  <a:pt x="300" y="245"/>
                </a:cubicBezTo>
                <a:cubicBezTo>
                  <a:pt x="308" y="248"/>
                  <a:pt x="320" y="246"/>
                  <a:pt x="326" y="235"/>
                </a:cubicBezTo>
                <a:cubicBezTo>
                  <a:pt x="328" y="232"/>
                  <a:pt x="329" y="228"/>
                  <a:pt x="329" y="224"/>
                </a:cubicBezTo>
                <a:cubicBezTo>
                  <a:pt x="329" y="218"/>
                  <a:pt x="326" y="212"/>
                  <a:pt x="322" y="208"/>
                </a:cubicBezTo>
                <a:cubicBezTo>
                  <a:pt x="321" y="208"/>
                  <a:pt x="321" y="207"/>
                  <a:pt x="320" y="207"/>
                </a:cubicBezTo>
                <a:cubicBezTo>
                  <a:pt x="320" y="207"/>
                  <a:pt x="226" y="142"/>
                  <a:pt x="217" y="135"/>
                </a:cubicBezTo>
                <a:cubicBezTo>
                  <a:pt x="216" y="124"/>
                  <a:pt x="205" y="19"/>
                  <a:pt x="205" y="19"/>
                </a:cubicBezTo>
                <a:cubicBezTo>
                  <a:pt x="205" y="18"/>
                  <a:pt x="205" y="17"/>
                  <a:pt x="205" y="17"/>
                </a:cubicBezTo>
                <a:cubicBezTo>
                  <a:pt x="203" y="9"/>
                  <a:pt x="195" y="0"/>
                  <a:pt x="183" y="0"/>
                </a:cubicBezTo>
                <a:cubicBezTo>
                  <a:pt x="171" y="0"/>
                  <a:pt x="164" y="9"/>
                  <a:pt x="162" y="17"/>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6" name="Freeform 429"/>
          <p:cNvSpPr>
            <a:spLocks/>
          </p:cNvSpPr>
          <p:nvPr userDrawn="1"/>
        </p:nvSpPr>
        <p:spPr bwMode="auto">
          <a:xfrm>
            <a:off x="4292956" y="2318235"/>
            <a:ext cx="322744" cy="235744"/>
          </a:xfrm>
          <a:custGeom>
            <a:avLst/>
            <a:gdLst/>
            <a:ahLst/>
            <a:cxnLst>
              <a:cxn ang="0">
                <a:pos x="72" y="39"/>
              </a:cxn>
              <a:cxn ang="0">
                <a:pos x="3" y="134"/>
              </a:cxn>
              <a:cxn ang="0">
                <a:pos x="47" y="230"/>
              </a:cxn>
              <a:cxn ang="0">
                <a:pos x="172" y="276"/>
              </a:cxn>
              <a:cxn ang="0">
                <a:pos x="307" y="247"/>
              </a:cxn>
              <a:cxn ang="0">
                <a:pos x="365" y="188"/>
              </a:cxn>
              <a:cxn ang="0">
                <a:pos x="371" y="115"/>
              </a:cxn>
              <a:cxn ang="0">
                <a:pos x="356" y="106"/>
              </a:cxn>
              <a:cxn ang="0">
                <a:pos x="347" y="122"/>
              </a:cxn>
              <a:cxn ang="0">
                <a:pos x="294" y="225"/>
              </a:cxn>
              <a:cxn ang="0">
                <a:pos x="64" y="211"/>
              </a:cxn>
              <a:cxn ang="0">
                <a:pos x="28" y="137"/>
              </a:cxn>
              <a:cxn ang="0">
                <a:pos x="84" y="61"/>
              </a:cxn>
              <a:cxn ang="0">
                <a:pos x="297" y="63"/>
              </a:cxn>
              <a:cxn ang="0">
                <a:pos x="297" y="63"/>
              </a:cxn>
              <a:cxn ang="0">
                <a:pos x="311" y="64"/>
              </a:cxn>
              <a:cxn ang="0">
                <a:pos x="334" y="51"/>
              </a:cxn>
              <a:cxn ang="0">
                <a:pos x="346" y="61"/>
              </a:cxn>
              <a:cxn ang="0">
                <a:pos x="237" y="124"/>
              </a:cxn>
              <a:cxn ang="0">
                <a:pos x="230" y="135"/>
              </a:cxn>
              <a:cxn ang="0">
                <a:pos x="231" y="139"/>
              </a:cxn>
              <a:cxn ang="0">
                <a:pos x="232" y="143"/>
              </a:cxn>
              <a:cxn ang="0">
                <a:pos x="218" y="162"/>
              </a:cxn>
              <a:cxn ang="0">
                <a:pos x="171" y="166"/>
              </a:cxn>
              <a:cxn ang="0">
                <a:pos x="162" y="168"/>
              </a:cxn>
              <a:cxn ang="0">
                <a:pos x="154" y="172"/>
              </a:cxn>
              <a:cxn ang="0">
                <a:pos x="142" y="161"/>
              </a:cxn>
              <a:cxn ang="0">
                <a:pos x="148" y="151"/>
              </a:cxn>
              <a:cxn ang="0">
                <a:pos x="147" y="147"/>
              </a:cxn>
              <a:cxn ang="0">
                <a:pos x="147" y="143"/>
              </a:cxn>
              <a:cxn ang="0">
                <a:pos x="160" y="124"/>
              </a:cxn>
              <a:cxn ang="0">
                <a:pos x="206" y="120"/>
              </a:cxn>
              <a:cxn ang="0">
                <a:pos x="216" y="119"/>
              </a:cxn>
              <a:cxn ang="0">
                <a:pos x="241" y="104"/>
              </a:cxn>
              <a:cxn ang="0">
                <a:pos x="246" y="87"/>
              </a:cxn>
              <a:cxn ang="0">
                <a:pos x="228" y="82"/>
              </a:cxn>
              <a:cxn ang="0">
                <a:pos x="208" y="94"/>
              </a:cxn>
              <a:cxn ang="0">
                <a:pos x="148" y="103"/>
              </a:cxn>
              <a:cxn ang="0">
                <a:pos x="121" y="143"/>
              </a:cxn>
              <a:cxn ang="0">
                <a:pos x="121" y="144"/>
              </a:cxn>
              <a:cxn ang="0">
                <a:pos x="114" y="149"/>
              </a:cxn>
              <a:cxn ang="0">
                <a:pos x="107" y="158"/>
              </a:cxn>
              <a:cxn ang="0">
                <a:pos x="107" y="159"/>
              </a:cxn>
              <a:cxn ang="0">
                <a:pos x="112" y="169"/>
              </a:cxn>
              <a:cxn ang="0">
                <a:pos x="145" y="197"/>
              </a:cxn>
              <a:cxn ang="0">
                <a:pos x="159" y="198"/>
              </a:cxn>
              <a:cxn ang="0">
                <a:pos x="170" y="192"/>
              </a:cxn>
              <a:cxn ang="0">
                <a:pos x="231" y="184"/>
              </a:cxn>
              <a:cxn ang="0">
                <a:pos x="257" y="143"/>
              </a:cxn>
              <a:cxn ang="0">
                <a:pos x="257" y="142"/>
              </a:cxn>
              <a:cxn ang="0">
                <a:pos x="375" y="74"/>
              </a:cxn>
              <a:cxn ang="0">
                <a:pos x="381" y="64"/>
              </a:cxn>
              <a:cxn ang="0">
                <a:pos x="381" y="63"/>
              </a:cxn>
              <a:cxn ang="0">
                <a:pos x="376" y="53"/>
              </a:cxn>
              <a:cxn ang="0">
                <a:pos x="344" y="25"/>
              </a:cxn>
              <a:cxn ang="0">
                <a:pos x="329" y="24"/>
              </a:cxn>
              <a:cxn ang="0">
                <a:pos x="305" y="38"/>
              </a:cxn>
              <a:cxn ang="0">
                <a:pos x="72" y="39"/>
              </a:cxn>
            </a:cxnLst>
            <a:rect l="0" t="0" r="r" b="b"/>
            <a:pathLst>
              <a:path w="381" h="279">
                <a:moveTo>
                  <a:pt x="72" y="39"/>
                </a:moveTo>
                <a:cubicBezTo>
                  <a:pt x="31" y="62"/>
                  <a:pt x="6" y="97"/>
                  <a:pt x="3" y="134"/>
                </a:cubicBezTo>
                <a:cubicBezTo>
                  <a:pt x="0" y="169"/>
                  <a:pt x="16" y="203"/>
                  <a:pt x="47" y="230"/>
                </a:cubicBezTo>
                <a:cubicBezTo>
                  <a:pt x="79" y="257"/>
                  <a:pt x="123" y="273"/>
                  <a:pt x="172" y="276"/>
                </a:cubicBezTo>
                <a:cubicBezTo>
                  <a:pt x="221" y="279"/>
                  <a:pt x="269" y="269"/>
                  <a:pt x="307" y="247"/>
                </a:cubicBezTo>
                <a:cubicBezTo>
                  <a:pt x="334" y="232"/>
                  <a:pt x="354" y="211"/>
                  <a:pt x="365" y="188"/>
                </a:cubicBezTo>
                <a:cubicBezTo>
                  <a:pt x="377" y="164"/>
                  <a:pt x="379" y="139"/>
                  <a:pt x="371" y="115"/>
                </a:cubicBezTo>
                <a:cubicBezTo>
                  <a:pt x="369" y="108"/>
                  <a:pt x="362" y="104"/>
                  <a:pt x="356" y="106"/>
                </a:cubicBezTo>
                <a:cubicBezTo>
                  <a:pt x="349" y="108"/>
                  <a:pt x="345" y="115"/>
                  <a:pt x="347" y="122"/>
                </a:cubicBezTo>
                <a:cubicBezTo>
                  <a:pt x="359" y="160"/>
                  <a:pt x="338" y="200"/>
                  <a:pt x="294" y="225"/>
                </a:cubicBezTo>
                <a:cubicBezTo>
                  <a:pt x="224" y="266"/>
                  <a:pt x="121" y="259"/>
                  <a:pt x="64" y="211"/>
                </a:cubicBezTo>
                <a:cubicBezTo>
                  <a:pt x="38" y="190"/>
                  <a:pt x="26" y="163"/>
                  <a:pt x="28" y="137"/>
                </a:cubicBezTo>
                <a:cubicBezTo>
                  <a:pt x="31" y="107"/>
                  <a:pt x="51" y="80"/>
                  <a:pt x="84" y="61"/>
                </a:cubicBezTo>
                <a:cubicBezTo>
                  <a:pt x="146" y="25"/>
                  <a:pt x="237" y="26"/>
                  <a:pt x="297" y="63"/>
                </a:cubicBezTo>
                <a:cubicBezTo>
                  <a:pt x="297" y="63"/>
                  <a:pt x="297" y="63"/>
                  <a:pt x="297" y="63"/>
                </a:cubicBezTo>
                <a:cubicBezTo>
                  <a:pt x="301" y="66"/>
                  <a:pt x="307" y="66"/>
                  <a:pt x="311" y="64"/>
                </a:cubicBezTo>
                <a:cubicBezTo>
                  <a:pt x="311" y="64"/>
                  <a:pt x="325" y="56"/>
                  <a:pt x="334" y="51"/>
                </a:cubicBezTo>
                <a:cubicBezTo>
                  <a:pt x="338" y="54"/>
                  <a:pt x="340" y="56"/>
                  <a:pt x="346" y="61"/>
                </a:cubicBezTo>
                <a:cubicBezTo>
                  <a:pt x="322" y="75"/>
                  <a:pt x="237" y="124"/>
                  <a:pt x="237" y="124"/>
                </a:cubicBezTo>
                <a:cubicBezTo>
                  <a:pt x="233" y="126"/>
                  <a:pt x="230" y="131"/>
                  <a:pt x="230" y="135"/>
                </a:cubicBezTo>
                <a:cubicBezTo>
                  <a:pt x="230" y="136"/>
                  <a:pt x="231" y="138"/>
                  <a:pt x="231" y="139"/>
                </a:cubicBezTo>
                <a:cubicBezTo>
                  <a:pt x="231" y="140"/>
                  <a:pt x="232" y="142"/>
                  <a:pt x="232" y="143"/>
                </a:cubicBezTo>
                <a:cubicBezTo>
                  <a:pt x="232" y="150"/>
                  <a:pt x="227" y="157"/>
                  <a:pt x="218" y="162"/>
                </a:cubicBezTo>
                <a:cubicBezTo>
                  <a:pt x="205" y="169"/>
                  <a:pt x="187" y="171"/>
                  <a:pt x="171" y="166"/>
                </a:cubicBezTo>
                <a:cubicBezTo>
                  <a:pt x="168" y="165"/>
                  <a:pt x="165" y="166"/>
                  <a:pt x="162" y="168"/>
                </a:cubicBezTo>
                <a:cubicBezTo>
                  <a:pt x="162" y="168"/>
                  <a:pt x="158" y="170"/>
                  <a:pt x="154" y="172"/>
                </a:cubicBezTo>
                <a:cubicBezTo>
                  <a:pt x="150" y="168"/>
                  <a:pt x="148" y="166"/>
                  <a:pt x="142" y="161"/>
                </a:cubicBezTo>
                <a:cubicBezTo>
                  <a:pt x="146" y="159"/>
                  <a:pt x="148" y="155"/>
                  <a:pt x="148" y="151"/>
                </a:cubicBezTo>
                <a:cubicBezTo>
                  <a:pt x="148" y="150"/>
                  <a:pt x="148" y="148"/>
                  <a:pt x="147" y="147"/>
                </a:cubicBezTo>
                <a:cubicBezTo>
                  <a:pt x="147" y="146"/>
                  <a:pt x="147" y="144"/>
                  <a:pt x="147" y="143"/>
                </a:cubicBezTo>
                <a:cubicBezTo>
                  <a:pt x="147" y="136"/>
                  <a:pt x="152" y="130"/>
                  <a:pt x="160" y="124"/>
                </a:cubicBezTo>
                <a:cubicBezTo>
                  <a:pt x="173" y="117"/>
                  <a:pt x="191" y="115"/>
                  <a:pt x="206" y="120"/>
                </a:cubicBezTo>
                <a:cubicBezTo>
                  <a:pt x="210" y="121"/>
                  <a:pt x="213" y="120"/>
                  <a:pt x="216" y="119"/>
                </a:cubicBezTo>
                <a:cubicBezTo>
                  <a:pt x="241" y="104"/>
                  <a:pt x="241" y="104"/>
                  <a:pt x="241" y="104"/>
                </a:cubicBezTo>
                <a:cubicBezTo>
                  <a:pt x="247" y="101"/>
                  <a:pt x="249" y="93"/>
                  <a:pt x="246" y="87"/>
                </a:cubicBezTo>
                <a:cubicBezTo>
                  <a:pt x="242" y="81"/>
                  <a:pt x="234" y="79"/>
                  <a:pt x="228" y="82"/>
                </a:cubicBezTo>
                <a:cubicBezTo>
                  <a:pt x="228" y="82"/>
                  <a:pt x="214" y="91"/>
                  <a:pt x="208" y="94"/>
                </a:cubicBezTo>
                <a:cubicBezTo>
                  <a:pt x="187" y="90"/>
                  <a:pt x="165" y="93"/>
                  <a:pt x="148" y="103"/>
                </a:cubicBezTo>
                <a:cubicBezTo>
                  <a:pt x="131" y="112"/>
                  <a:pt x="121" y="127"/>
                  <a:pt x="121" y="143"/>
                </a:cubicBezTo>
                <a:cubicBezTo>
                  <a:pt x="121" y="143"/>
                  <a:pt x="121" y="144"/>
                  <a:pt x="121" y="144"/>
                </a:cubicBezTo>
                <a:cubicBezTo>
                  <a:pt x="118" y="146"/>
                  <a:pt x="114" y="149"/>
                  <a:pt x="114" y="149"/>
                </a:cubicBezTo>
                <a:cubicBezTo>
                  <a:pt x="110" y="151"/>
                  <a:pt x="108" y="154"/>
                  <a:pt x="107" y="158"/>
                </a:cubicBezTo>
                <a:cubicBezTo>
                  <a:pt x="107" y="159"/>
                  <a:pt x="107" y="159"/>
                  <a:pt x="107" y="159"/>
                </a:cubicBezTo>
                <a:cubicBezTo>
                  <a:pt x="107" y="163"/>
                  <a:pt x="109" y="167"/>
                  <a:pt x="112" y="169"/>
                </a:cubicBezTo>
                <a:cubicBezTo>
                  <a:pt x="145" y="197"/>
                  <a:pt x="145" y="197"/>
                  <a:pt x="145" y="197"/>
                </a:cubicBezTo>
                <a:cubicBezTo>
                  <a:pt x="149" y="200"/>
                  <a:pt x="155" y="201"/>
                  <a:pt x="159" y="198"/>
                </a:cubicBezTo>
                <a:cubicBezTo>
                  <a:pt x="159" y="198"/>
                  <a:pt x="165" y="195"/>
                  <a:pt x="170" y="192"/>
                </a:cubicBezTo>
                <a:cubicBezTo>
                  <a:pt x="191" y="197"/>
                  <a:pt x="214" y="194"/>
                  <a:pt x="231" y="184"/>
                </a:cubicBezTo>
                <a:cubicBezTo>
                  <a:pt x="247" y="174"/>
                  <a:pt x="257" y="159"/>
                  <a:pt x="257" y="143"/>
                </a:cubicBezTo>
                <a:cubicBezTo>
                  <a:pt x="257" y="143"/>
                  <a:pt x="257" y="142"/>
                  <a:pt x="257" y="142"/>
                </a:cubicBezTo>
                <a:cubicBezTo>
                  <a:pt x="270" y="134"/>
                  <a:pt x="375" y="74"/>
                  <a:pt x="375" y="74"/>
                </a:cubicBezTo>
                <a:cubicBezTo>
                  <a:pt x="378" y="72"/>
                  <a:pt x="381" y="68"/>
                  <a:pt x="381" y="64"/>
                </a:cubicBezTo>
                <a:cubicBezTo>
                  <a:pt x="381" y="63"/>
                  <a:pt x="381" y="63"/>
                  <a:pt x="381" y="63"/>
                </a:cubicBezTo>
                <a:cubicBezTo>
                  <a:pt x="381" y="59"/>
                  <a:pt x="379" y="55"/>
                  <a:pt x="376" y="53"/>
                </a:cubicBezTo>
                <a:cubicBezTo>
                  <a:pt x="344" y="25"/>
                  <a:pt x="344" y="25"/>
                  <a:pt x="344" y="25"/>
                </a:cubicBezTo>
                <a:cubicBezTo>
                  <a:pt x="339" y="22"/>
                  <a:pt x="334" y="21"/>
                  <a:pt x="329" y="24"/>
                </a:cubicBezTo>
                <a:cubicBezTo>
                  <a:pt x="329" y="24"/>
                  <a:pt x="313" y="34"/>
                  <a:pt x="305" y="38"/>
                </a:cubicBezTo>
                <a:cubicBezTo>
                  <a:pt x="237" y="0"/>
                  <a:pt x="140" y="0"/>
                  <a:pt x="72" y="39"/>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7" name="Freeform 445"/>
          <p:cNvSpPr>
            <a:spLocks noEditPoints="1"/>
          </p:cNvSpPr>
          <p:nvPr userDrawn="1"/>
        </p:nvSpPr>
        <p:spPr bwMode="auto">
          <a:xfrm>
            <a:off x="4265564" y="1308426"/>
            <a:ext cx="377527" cy="389335"/>
          </a:xfrm>
          <a:custGeom>
            <a:avLst/>
            <a:gdLst/>
            <a:ahLst/>
            <a:cxnLst>
              <a:cxn ang="0">
                <a:pos x="388" y="238"/>
              </a:cxn>
              <a:cxn ang="0">
                <a:pos x="429" y="217"/>
              </a:cxn>
              <a:cxn ang="0">
                <a:pos x="406" y="201"/>
              </a:cxn>
              <a:cxn ang="0">
                <a:pos x="388" y="161"/>
              </a:cxn>
              <a:cxn ang="0">
                <a:pos x="388" y="154"/>
              </a:cxn>
              <a:cxn ang="0">
                <a:pos x="366" y="147"/>
              </a:cxn>
              <a:cxn ang="0">
                <a:pos x="205" y="148"/>
              </a:cxn>
              <a:cxn ang="0">
                <a:pos x="283" y="139"/>
              </a:cxn>
              <a:cxn ang="0">
                <a:pos x="446" y="69"/>
              </a:cxn>
              <a:cxn ang="0">
                <a:pos x="283" y="0"/>
              </a:cxn>
              <a:cxn ang="0">
                <a:pos x="120" y="69"/>
              </a:cxn>
              <a:cxn ang="0">
                <a:pos x="178" y="123"/>
              </a:cxn>
              <a:cxn ang="0">
                <a:pos x="178" y="158"/>
              </a:cxn>
              <a:cxn ang="0">
                <a:pos x="178" y="243"/>
              </a:cxn>
              <a:cxn ang="0">
                <a:pos x="0" y="348"/>
              </a:cxn>
              <a:cxn ang="0">
                <a:pos x="157" y="449"/>
              </a:cxn>
              <a:cxn ang="0">
                <a:pos x="150" y="432"/>
              </a:cxn>
              <a:cxn ang="0">
                <a:pos x="27" y="347"/>
              </a:cxn>
              <a:cxn ang="0">
                <a:pos x="178" y="271"/>
              </a:cxn>
              <a:cxn ang="0">
                <a:pos x="120" y="331"/>
              </a:cxn>
              <a:cxn ang="0">
                <a:pos x="283" y="400"/>
              </a:cxn>
              <a:cxn ang="0">
                <a:pos x="446" y="331"/>
              </a:cxn>
              <a:cxn ang="0">
                <a:pos x="147" y="69"/>
              </a:cxn>
              <a:cxn ang="0">
                <a:pos x="283" y="27"/>
              </a:cxn>
              <a:cxn ang="0">
                <a:pos x="420" y="69"/>
              </a:cxn>
              <a:cxn ang="0">
                <a:pos x="283" y="112"/>
              </a:cxn>
              <a:cxn ang="0">
                <a:pos x="147" y="69"/>
              </a:cxn>
              <a:cxn ang="0">
                <a:pos x="361" y="175"/>
              </a:cxn>
              <a:cxn ang="0">
                <a:pos x="251" y="182"/>
              </a:cxn>
              <a:cxn ang="0">
                <a:pos x="221" y="198"/>
              </a:cxn>
              <a:cxn ang="0">
                <a:pos x="292" y="225"/>
              </a:cxn>
              <a:cxn ang="0">
                <a:pos x="205" y="189"/>
              </a:cxn>
              <a:cxn ang="0">
                <a:pos x="384" y="358"/>
              </a:cxn>
              <a:cxn ang="0">
                <a:pos x="182" y="358"/>
              </a:cxn>
              <a:cxn ang="0">
                <a:pos x="195" y="299"/>
              </a:cxn>
              <a:cxn ang="0">
                <a:pos x="205" y="265"/>
              </a:cxn>
              <a:cxn ang="0">
                <a:pos x="361" y="242"/>
              </a:cxn>
              <a:cxn ang="0">
                <a:pos x="371" y="299"/>
              </a:cxn>
              <a:cxn ang="0">
                <a:pos x="384" y="358"/>
              </a:cxn>
            </a:cxnLst>
            <a:rect l="0" t="0" r="r" b="b"/>
            <a:pathLst>
              <a:path w="446" h="459">
                <a:moveTo>
                  <a:pt x="388" y="277"/>
                </a:moveTo>
                <a:cubicBezTo>
                  <a:pt x="388" y="238"/>
                  <a:pt x="388" y="238"/>
                  <a:pt x="388" y="238"/>
                </a:cubicBezTo>
                <a:cubicBezTo>
                  <a:pt x="396" y="236"/>
                  <a:pt x="403" y="235"/>
                  <a:pt x="408" y="234"/>
                </a:cubicBezTo>
                <a:cubicBezTo>
                  <a:pt x="415" y="232"/>
                  <a:pt x="429" y="229"/>
                  <a:pt x="429" y="217"/>
                </a:cubicBezTo>
                <a:cubicBezTo>
                  <a:pt x="429" y="217"/>
                  <a:pt x="429" y="216"/>
                  <a:pt x="429" y="216"/>
                </a:cubicBezTo>
                <a:cubicBezTo>
                  <a:pt x="428" y="203"/>
                  <a:pt x="413" y="202"/>
                  <a:pt x="406" y="201"/>
                </a:cubicBezTo>
                <a:cubicBezTo>
                  <a:pt x="402" y="201"/>
                  <a:pt x="396" y="201"/>
                  <a:pt x="388" y="201"/>
                </a:cubicBezTo>
                <a:cubicBezTo>
                  <a:pt x="388" y="161"/>
                  <a:pt x="388" y="161"/>
                  <a:pt x="388" y="161"/>
                </a:cubicBezTo>
                <a:cubicBezTo>
                  <a:pt x="388" y="159"/>
                  <a:pt x="388" y="157"/>
                  <a:pt x="388" y="154"/>
                </a:cubicBezTo>
                <a:cubicBezTo>
                  <a:pt x="388" y="154"/>
                  <a:pt x="388" y="154"/>
                  <a:pt x="388" y="154"/>
                </a:cubicBezTo>
                <a:cubicBezTo>
                  <a:pt x="386" y="148"/>
                  <a:pt x="381" y="143"/>
                  <a:pt x="375" y="143"/>
                </a:cubicBezTo>
                <a:cubicBezTo>
                  <a:pt x="371" y="143"/>
                  <a:pt x="368" y="145"/>
                  <a:pt x="366" y="147"/>
                </a:cubicBezTo>
                <a:cubicBezTo>
                  <a:pt x="342" y="153"/>
                  <a:pt x="313" y="156"/>
                  <a:pt x="283" y="156"/>
                </a:cubicBezTo>
                <a:cubicBezTo>
                  <a:pt x="255" y="156"/>
                  <a:pt x="228" y="154"/>
                  <a:pt x="205" y="148"/>
                </a:cubicBezTo>
                <a:cubicBezTo>
                  <a:pt x="205" y="131"/>
                  <a:pt x="205" y="131"/>
                  <a:pt x="205" y="131"/>
                </a:cubicBezTo>
                <a:cubicBezTo>
                  <a:pt x="229" y="136"/>
                  <a:pt x="255" y="139"/>
                  <a:pt x="283" y="139"/>
                </a:cubicBezTo>
                <a:cubicBezTo>
                  <a:pt x="325" y="139"/>
                  <a:pt x="364" y="133"/>
                  <a:pt x="394" y="121"/>
                </a:cubicBezTo>
                <a:cubicBezTo>
                  <a:pt x="418" y="112"/>
                  <a:pt x="446" y="96"/>
                  <a:pt x="446" y="69"/>
                </a:cubicBezTo>
                <a:cubicBezTo>
                  <a:pt x="446" y="54"/>
                  <a:pt x="437" y="33"/>
                  <a:pt x="394" y="17"/>
                </a:cubicBezTo>
                <a:cubicBezTo>
                  <a:pt x="364" y="6"/>
                  <a:pt x="325" y="0"/>
                  <a:pt x="283" y="0"/>
                </a:cubicBezTo>
                <a:cubicBezTo>
                  <a:pt x="242" y="0"/>
                  <a:pt x="202" y="6"/>
                  <a:pt x="172" y="17"/>
                </a:cubicBezTo>
                <a:cubicBezTo>
                  <a:pt x="148" y="26"/>
                  <a:pt x="120" y="42"/>
                  <a:pt x="120" y="69"/>
                </a:cubicBezTo>
                <a:cubicBezTo>
                  <a:pt x="120" y="84"/>
                  <a:pt x="129" y="105"/>
                  <a:pt x="172" y="121"/>
                </a:cubicBezTo>
                <a:cubicBezTo>
                  <a:pt x="174" y="122"/>
                  <a:pt x="176" y="123"/>
                  <a:pt x="178" y="123"/>
                </a:cubicBezTo>
                <a:cubicBezTo>
                  <a:pt x="178" y="156"/>
                  <a:pt x="178" y="156"/>
                  <a:pt x="178" y="156"/>
                </a:cubicBezTo>
                <a:cubicBezTo>
                  <a:pt x="178" y="157"/>
                  <a:pt x="178" y="157"/>
                  <a:pt x="178" y="158"/>
                </a:cubicBezTo>
                <a:cubicBezTo>
                  <a:pt x="178" y="159"/>
                  <a:pt x="178" y="160"/>
                  <a:pt x="178" y="160"/>
                </a:cubicBezTo>
                <a:cubicBezTo>
                  <a:pt x="178" y="243"/>
                  <a:pt x="178" y="243"/>
                  <a:pt x="178" y="243"/>
                </a:cubicBezTo>
                <a:cubicBezTo>
                  <a:pt x="97" y="263"/>
                  <a:pt x="4" y="293"/>
                  <a:pt x="0" y="345"/>
                </a:cubicBezTo>
                <a:cubicBezTo>
                  <a:pt x="0" y="346"/>
                  <a:pt x="0" y="347"/>
                  <a:pt x="0" y="348"/>
                </a:cubicBezTo>
                <a:cubicBezTo>
                  <a:pt x="0" y="385"/>
                  <a:pt x="45" y="420"/>
                  <a:pt x="140" y="457"/>
                </a:cubicBezTo>
                <a:cubicBezTo>
                  <a:pt x="147" y="459"/>
                  <a:pt x="155" y="456"/>
                  <a:pt x="157" y="449"/>
                </a:cubicBezTo>
                <a:cubicBezTo>
                  <a:pt x="158" y="447"/>
                  <a:pt x="158" y="446"/>
                  <a:pt x="158" y="444"/>
                </a:cubicBezTo>
                <a:cubicBezTo>
                  <a:pt x="158" y="439"/>
                  <a:pt x="155" y="434"/>
                  <a:pt x="150" y="432"/>
                </a:cubicBezTo>
                <a:cubicBezTo>
                  <a:pt x="40" y="389"/>
                  <a:pt x="27" y="360"/>
                  <a:pt x="27" y="348"/>
                </a:cubicBezTo>
                <a:cubicBezTo>
                  <a:pt x="27" y="347"/>
                  <a:pt x="27" y="347"/>
                  <a:pt x="27" y="347"/>
                </a:cubicBezTo>
                <a:cubicBezTo>
                  <a:pt x="28" y="331"/>
                  <a:pt x="50" y="314"/>
                  <a:pt x="89" y="298"/>
                </a:cubicBezTo>
                <a:cubicBezTo>
                  <a:pt x="121" y="285"/>
                  <a:pt x="156" y="276"/>
                  <a:pt x="178" y="271"/>
                </a:cubicBezTo>
                <a:cubicBezTo>
                  <a:pt x="178" y="277"/>
                  <a:pt x="178" y="277"/>
                  <a:pt x="178" y="277"/>
                </a:cubicBezTo>
                <a:cubicBezTo>
                  <a:pt x="141" y="289"/>
                  <a:pt x="120" y="308"/>
                  <a:pt x="120" y="331"/>
                </a:cubicBezTo>
                <a:cubicBezTo>
                  <a:pt x="120" y="346"/>
                  <a:pt x="129" y="367"/>
                  <a:pt x="172" y="383"/>
                </a:cubicBezTo>
                <a:cubicBezTo>
                  <a:pt x="202" y="394"/>
                  <a:pt x="242" y="400"/>
                  <a:pt x="283" y="400"/>
                </a:cubicBezTo>
                <a:cubicBezTo>
                  <a:pt x="325" y="400"/>
                  <a:pt x="364" y="394"/>
                  <a:pt x="394" y="383"/>
                </a:cubicBezTo>
                <a:cubicBezTo>
                  <a:pt x="418" y="374"/>
                  <a:pt x="446" y="358"/>
                  <a:pt x="446" y="331"/>
                </a:cubicBezTo>
                <a:cubicBezTo>
                  <a:pt x="446" y="308"/>
                  <a:pt x="426" y="289"/>
                  <a:pt x="388" y="277"/>
                </a:cubicBezTo>
                <a:close/>
                <a:moveTo>
                  <a:pt x="147" y="69"/>
                </a:moveTo>
                <a:cubicBezTo>
                  <a:pt x="147" y="63"/>
                  <a:pt x="156" y="52"/>
                  <a:pt x="182" y="42"/>
                </a:cubicBezTo>
                <a:cubicBezTo>
                  <a:pt x="209" y="32"/>
                  <a:pt x="245" y="27"/>
                  <a:pt x="283" y="27"/>
                </a:cubicBezTo>
                <a:cubicBezTo>
                  <a:pt x="322" y="27"/>
                  <a:pt x="358" y="32"/>
                  <a:pt x="384" y="42"/>
                </a:cubicBezTo>
                <a:cubicBezTo>
                  <a:pt x="410" y="52"/>
                  <a:pt x="420" y="63"/>
                  <a:pt x="420" y="69"/>
                </a:cubicBezTo>
                <a:cubicBezTo>
                  <a:pt x="420" y="76"/>
                  <a:pt x="410" y="87"/>
                  <a:pt x="384" y="96"/>
                </a:cubicBezTo>
                <a:cubicBezTo>
                  <a:pt x="358" y="106"/>
                  <a:pt x="322" y="112"/>
                  <a:pt x="283" y="112"/>
                </a:cubicBezTo>
                <a:cubicBezTo>
                  <a:pt x="245" y="112"/>
                  <a:pt x="209" y="106"/>
                  <a:pt x="182" y="96"/>
                </a:cubicBezTo>
                <a:cubicBezTo>
                  <a:pt x="156" y="87"/>
                  <a:pt x="147" y="76"/>
                  <a:pt x="147" y="69"/>
                </a:cubicBezTo>
                <a:close/>
                <a:moveTo>
                  <a:pt x="283" y="183"/>
                </a:moveTo>
                <a:cubicBezTo>
                  <a:pt x="311" y="183"/>
                  <a:pt x="338" y="180"/>
                  <a:pt x="361" y="175"/>
                </a:cubicBezTo>
                <a:cubicBezTo>
                  <a:pt x="361" y="200"/>
                  <a:pt x="361" y="200"/>
                  <a:pt x="361" y="200"/>
                </a:cubicBezTo>
                <a:cubicBezTo>
                  <a:pt x="310" y="199"/>
                  <a:pt x="275" y="191"/>
                  <a:pt x="251" y="182"/>
                </a:cubicBezTo>
                <a:cubicBezTo>
                  <a:pt x="261" y="183"/>
                  <a:pt x="272" y="183"/>
                  <a:pt x="283" y="183"/>
                </a:cubicBezTo>
                <a:close/>
                <a:moveTo>
                  <a:pt x="221" y="198"/>
                </a:moveTo>
                <a:cubicBezTo>
                  <a:pt x="244" y="210"/>
                  <a:pt x="273" y="218"/>
                  <a:pt x="306" y="223"/>
                </a:cubicBezTo>
                <a:cubicBezTo>
                  <a:pt x="302" y="224"/>
                  <a:pt x="297" y="224"/>
                  <a:pt x="292" y="225"/>
                </a:cubicBezTo>
                <a:cubicBezTo>
                  <a:pt x="258" y="230"/>
                  <a:pt x="226" y="234"/>
                  <a:pt x="205" y="238"/>
                </a:cubicBezTo>
                <a:cubicBezTo>
                  <a:pt x="205" y="189"/>
                  <a:pt x="205" y="189"/>
                  <a:pt x="205" y="189"/>
                </a:cubicBezTo>
                <a:cubicBezTo>
                  <a:pt x="209" y="192"/>
                  <a:pt x="215" y="195"/>
                  <a:pt x="221" y="198"/>
                </a:cubicBezTo>
                <a:close/>
                <a:moveTo>
                  <a:pt x="384" y="358"/>
                </a:moveTo>
                <a:cubicBezTo>
                  <a:pt x="358" y="368"/>
                  <a:pt x="322" y="373"/>
                  <a:pt x="283" y="373"/>
                </a:cubicBezTo>
                <a:cubicBezTo>
                  <a:pt x="245" y="373"/>
                  <a:pt x="209" y="368"/>
                  <a:pt x="182" y="358"/>
                </a:cubicBezTo>
                <a:cubicBezTo>
                  <a:pt x="156" y="348"/>
                  <a:pt x="147" y="337"/>
                  <a:pt x="147" y="331"/>
                </a:cubicBezTo>
                <a:cubicBezTo>
                  <a:pt x="147" y="322"/>
                  <a:pt x="162" y="309"/>
                  <a:pt x="195" y="299"/>
                </a:cubicBezTo>
                <a:cubicBezTo>
                  <a:pt x="201" y="298"/>
                  <a:pt x="205" y="292"/>
                  <a:pt x="205" y="286"/>
                </a:cubicBezTo>
                <a:cubicBezTo>
                  <a:pt x="205" y="265"/>
                  <a:pt x="205" y="265"/>
                  <a:pt x="205" y="265"/>
                </a:cubicBezTo>
                <a:cubicBezTo>
                  <a:pt x="225" y="261"/>
                  <a:pt x="261" y="256"/>
                  <a:pt x="296" y="251"/>
                </a:cubicBezTo>
                <a:cubicBezTo>
                  <a:pt x="318" y="248"/>
                  <a:pt x="341" y="245"/>
                  <a:pt x="361" y="242"/>
                </a:cubicBezTo>
                <a:cubicBezTo>
                  <a:pt x="361" y="286"/>
                  <a:pt x="361" y="286"/>
                  <a:pt x="361" y="286"/>
                </a:cubicBezTo>
                <a:cubicBezTo>
                  <a:pt x="361" y="292"/>
                  <a:pt x="365" y="298"/>
                  <a:pt x="371" y="299"/>
                </a:cubicBezTo>
                <a:cubicBezTo>
                  <a:pt x="404" y="309"/>
                  <a:pt x="420" y="322"/>
                  <a:pt x="420" y="331"/>
                </a:cubicBezTo>
                <a:cubicBezTo>
                  <a:pt x="420" y="337"/>
                  <a:pt x="410" y="348"/>
                  <a:pt x="384" y="358"/>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8" name="Freeform 485"/>
          <p:cNvSpPr>
            <a:spLocks/>
          </p:cNvSpPr>
          <p:nvPr userDrawn="1"/>
        </p:nvSpPr>
        <p:spPr bwMode="auto">
          <a:xfrm>
            <a:off x="4261396" y="2861412"/>
            <a:ext cx="385863" cy="182166"/>
          </a:xfrm>
          <a:custGeom>
            <a:avLst/>
            <a:gdLst/>
            <a:ahLst/>
            <a:cxnLst>
              <a:cxn ang="0">
                <a:pos x="109" y="12"/>
              </a:cxn>
              <a:cxn ang="0">
                <a:pos x="51" y="53"/>
              </a:cxn>
              <a:cxn ang="0">
                <a:pos x="109" y="93"/>
              </a:cxn>
              <a:cxn ang="0">
                <a:pos x="227" y="105"/>
              </a:cxn>
              <a:cxn ang="0">
                <a:pos x="227" y="105"/>
              </a:cxn>
              <a:cxn ang="0">
                <a:pos x="346" y="93"/>
              </a:cxn>
              <a:cxn ang="0">
                <a:pos x="388" y="77"/>
              </a:cxn>
              <a:cxn ang="0">
                <a:pos x="427" y="152"/>
              </a:cxn>
              <a:cxn ang="0">
                <a:pos x="227" y="188"/>
              </a:cxn>
              <a:cxn ang="0">
                <a:pos x="28" y="152"/>
              </a:cxn>
              <a:cxn ang="0">
                <a:pos x="56" y="94"/>
              </a:cxn>
              <a:cxn ang="0">
                <a:pos x="58" y="88"/>
              </a:cxn>
              <a:cxn ang="0">
                <a:pos x="50" y="76"/>
              </a:cxn>
              <a:cxn ang="0">
                <a:pos x="32" y="82"/>
              </a:cxn>
              <a:cxn ang="0">
                <a:pos x="1" y="146"/>
              </a:cxn>
              <a:cxn ang="0">
                <a:pos x="0" y="152"/>
              </a:cxn>
              <a:cxn ang="0">
                <a:pos x="34" y="189"/>
              </a:cxn>
              <a:cxn ang="0">
                <a:pos x="227" y="215"/>
              </a:cxn>
              <a:cxn ang="0">
                <a:pos x="420" y="189"/>
              </a:cxn>
              <a:cxn ang="0">
                <a:pos x="455" y="152"/>
              </a:cxn>
              <a:cxn ang="0">
                <a:pos x="454" y="146"/>
              </a:cxn>
              <a:cxn ang="0">
                <a:pos x="402" y="46"/>
              </a:cxn>
              <a:cxn ang="0">
                <a:pos x="387" y="40"/>
              </a:cxn>
              <a:cxn ang="0">
                <a:pos x="377" y="52"/>
              </a:cxn>
              <a:cxn ang="0">
                <a:pos x="333" y="69"/>
              </a:cxn>
              <a:cxn ang="0">
                <a:pos x="227" y="79"/>
              </a:cxn>
              <a:cxn ang="0">
                <a:pos x="122" y="69"/>
              </a:cxn>
              <a:cxn ang="0">
                <a:pos x="79" y="53"/>
              </a:cxn>
              <a:cxn ang="0">
                <a:pos x="122" y="36"/>
              </a:cxn>
              <a:cxn ang="0">
                <a:pos x="227" y="27"/>
              </a:cxn>
              <a:cxn ang="0">
                <a:pos x="241" y="13"/>
              </a:cxn>
              <a:cxn ang="0">
                <a:pos x="227" y="0"/>
              </a:cxn>
              <a:cxn ang="0">
                <a:pos x="109" y="12"/>
              </a:cxn>
            </a:cxnLst>
            <a:rect l="0" t="0" r="r" b="b"/>
            <a:pathLst>
              <a:path w="455" h="215">
                <a:moveTo>
                  <a:pt x="109" y="12"/>
                </a:moveTo>
                <a:cubicBezTo>
                  <a:pt x="70" y="21"/>
                  <a:pt x="51" y="35"/>
                  <a:pt x="51" y="53"/>
                </a:cubicBezTo>
                <a:cubicBezTo>
                  <a:pt x="51" y="71"/>
                  <a:pt x="70" y="84"/>
                  <a:pt x="109" y="93"/>
                </a:cubicBezTo>
                <a:cubicBezTo>
                  <a:pt x="141" y="101"/>
                  <a:pt x="183" y="105"/>
                  <a:pt x="227" y="105"/>
                </a:cubicBezTo>
                <a:cubicBezTo>
                  <a:pt x="227" y="105"/>
                  <a:pt x="227" y="105"/>
                  <a:pt x="227" y="105"/>
                </a:cubicBezTo>
                <a:cubicBezTo>
                  <a:pt x="272" y="105"/>
                  <a:pt x="314" y="101"/>
                  <a:pt x="346" y="93"/>
                </a:cubicBezTo>
                <a:cubicBezTo>
                  <a:pt x="365" y="89"/>
                  <a:pt x="379" y="83"/>
                  <a:pt x="388" y="77"/>
                </a:cubicBezTo>
                <a:cubicBezTo>
                  <a:pt x="400" y="99"/>
                  <a:pt x="419" y="135"/>
                  <a:pt x="427" y="152"/>
                </a:cubicBezTo>
                <a:cubicBezTo>
                  <a:pt x="421" y="160"/>
                  <a:pt x="388" y="188"/>
                  <a:pt x="227" y="188"/>
                </a:cubicBezTo>
                <a:cubicBezTo>
                  <a:pt x="67" y="188"/>
                  <a:pt x="34" y="160"/>
                  <a:pt x="28" y="152"/>
                </a:cubicBezTo>
                <a:cubicBezTo>
                  <a:pt x="37" y="131"/>
                  <a:pt x="56" y="95"/>
                  <a:pt x="56" y="94"/>
                </a:cubicBezTo>
                <a:cubicBezTo>
                  <a:pt x="57" y="92"/>
                  <a:pt x="58" y="90"/>
                  <a:pt x="58" y="88"/>
                </a:cubicBezTo>
                <a:cubicBezTo>
                  <a:pt x="58" y="83"/>
                  <a:pt x="55" y="79"/>
                  <a:pt x="50" y="76"/>
                </a:cubicBezTo>
                <a:cubicBezTo>
                  <a:pt x="44" y="73"/>
                  <a:pt x="36" y="75"/>
                  <a:pt x="32" y="82"/>
                </a:cubicBezTo>
                <a:cubicBezTo>
                  <a:pt x="32" y="84"/>
                  <a:pt x="9" y="127"/>
                  <a:pt x="1" y="146"/>
                </a:cubicBezTo>
                <a:cubicBezTo>
                  <a:pt x="0" y="148"/>
                  <a:pt x="0" y="150"/>
                  <a:pt x="0" y="152"/>
                </a:cubicBezTo>
                <a:cubicBezTo>
                  <a:pt x="0" y="157"/>
                  <a:pt x="2" y="174"/>
                  <a:pt x="34" y="189"/>
                </a:cubicBezTo>
                <a:cubicBezTo>
                  <a:pt x="72" y="206"/>
                  <a:pt x="137" y="215"/>
                  <a:pt x="227" y="215"/>
                </a:cubicBezTo>
                <a:cubicBezTo>
                  <a:pt x="318" y="215"/>
                  <a:pt x="383" y="206"/>
                  <a:pt x="420" y="189"/>
                </a:cubicBezTo>
                <a:cubicBezTo>
                  <a:pt x="452" y="174"/>
                  <a:pt x="455" y="157"/>
                  <a:pt x="455" y="152"/>
                </a:cubicBezTo>
                <a:cubicBezTo>
                  <a:pt x="455" y="150"/>
                  <a:pt x="455" y="148"/>
                  <a:pt x="454" y="146"/>
                </a:cubicBezTo>
                <a:cubicBezTo>
                  <a:pt x="445" y="127"/>
                  <a:pt x="404" y="50"/>
                  <a:pt x="402" y="46"/>
                </a:cubicBezTo>
                <a:cubicBezTo>
                  <a:pt x="399" y="41"/>
                  <a:pt x="393" y="38"/>
                  <a:pt x="387" y="40"/>
                </a:cubicBezTo>
                <a:cubicBezTo>
                  <a:pt x="381" y="41"/>
                  <a:pt x="378" y="46"/>
                  <a:pt x="377" y="52"/>
                </a:cubicBezTo>
                <a:cubicBezTo>
                  <a:pt x="375" y="54"/>
                  <a:pt x="365" y="62"/>
                  <a:pt x="333" y="69"/>
                </a:cubicBezTo>
                <a:cubicBezTo>
                  <a:pt x="304" y="75"/>
                  <a:pt x="266" y="79"/>
                  <a:pt x="227" y="79"/>
                </a:cubicBezTo>
                <a:cubicBezTo>
                  <a:pt x="188" y="79"/>
                  <a:pt x="151" y="75"/>
                  <a:pt x="122" y="69"/>
                </a:cubicBezTo>
                <a:cubicBezTo>
                  <a:pt x="94" y="63"/>
                  <a:pt x="82" y="56"/>
                  <a:pt x="79" y="53"/>
                </a:cubicBezTo>
                <a:cubicBezTo>
                  <a:pt x="82" y="49"/>
                  <a:pt x="94" y="42"/>
                  <a:pt x="122" y="36"/>
                </a:cubicBezTo>
                <a:cubicBezTo>
                  <a:pt x="151" y="30"/>
                  <a:pt x="188" y="27"/>
                  <a:pt x="227" y="27"/>
                </a:cubicBezTo>
                <a:cubicBezTo>
                  <a:pt x="235" y="27"/>
                  <a:pt x="241" y="21"/>
                  <a:pt x="241" y="13"/>
                </a:cubicBezTo>
                <a:cubicBezTo>
                  <a:pt x="241" y="6"/>
                  <a:pt x="235" y="0"/>
                  <a:pt x="227" y="0"/>
                </a:cubicBezTo>
                <a:cubicBezTo>
                  <a:pt x="183" y="0"/>
                  <a:pt x="141" y="4"/>
                  <a:pt x="109" y="12"/>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9" name="Freeform 505"/>
          <p:cNvSpPr>
            <a:spLocks/>
          </p:cNvSpPr>
          <p:nvPr userDrawn="1"/>
        </p:nvSpPr>
        <p:spPr bwMode="auto">
          <a:xfrm>
            <a:off x="4267351" y="3825035"/>
            <a:ext cx="373953" cy="334566"/>
          </a:xfrm>
          <a:custGeom>
            <a:avLst/>
            <a:gdLst/>
            <a:ahLst/>
            <a:cxnLst>
              <a:cxn ang="0">
                <a:pos x="273" y="396"/>
              </a:cxn>
              <a:cxn ang="0">
                <a:pos x="15" y="396"/>
              </a:cxn>
              <a:cxn ang="0">
                <a:pos x="5" y="374"/>
              </a:cxn>
              <a:cxn ang="0">
                <a:pos x="91" y="278"/>
              </a:cxn>
              <a:cxn ang="0">
                <a:pos x="224" y="283"/>
              </a:cxn>
              <a:cxn ang="0">
                <a:pos x="341" y="240"/>
              </a:cxn>
              <a:cxn ang="0">
                <a:pos x="248" y="270"/>
              </a:cxn>
              <a:cxn ang="0">
                <a:pos x="109" y="274"/>
              </a:cxn>
              <a:cxn ang="0">
                <a:pos x="99" y="252"/>
              </a:cxn>
              <a:cxn ang="0">
                <a:pos x="182" y="167"/>
              </a:cxn>
              <a:cxn ang="0">
                <a:pos x="282" y="181"/>
              </a:cxn>
              <a:cxn ang="0">
                <a:pos x="188" y="194"/>
              </a:cxn>
              <a:cxn ang="0">
                <a:pos x="233" y="248"/>
              </a:cxn>
              <a:cxn ang="0">
                <a:pos x="306" y="172"/>
              </a:cxn>
              <a:cxn ang="0">
                <a:pos x="369" y="231"/>
              </a:cxn>
              <a:cxn ang="0">
                <a:pos x="272" y="352"/>
              </a:cxn>
              <a:cxn ang="0">
                <a:pos x="262" y="356"/>
              </a:cxn>
              <a:cxn ang="0">
                <a:pos x="209" y="305"/>
              </a:cxn>
              <a:cxn ang="0">
                <a:pos x="43" y="369"/>
              </a:cxn>
              <a:cxn ang="0">
                <a:pos x="361" y="337"/>
              </a:cxn>
              <a:cxn ang="0">
                <a:pos x="412" y="66"/>
              </a:cxn>
              <a:cxn ang="0">
                <a:pos x="343" y="51"/>
              </a:cxn>
              <a:cxn ang="0">
                <a:pos x="262" y="51"/>
              </a:cxn>
              <a:cxn ang="0">
                <a:pos x="181" y="51"/>
              </a:cxn>
              <a:cxn ang="0">
                <a:pos x="101" y="51"/>
              </a:cxn>
              <a:cxn ang="0">
                <a:pos x="6" y="17"/>
              </a:cxn>
              <a:cxn ang="0">
                <a:pos x="32" y="12"/>
              </a:cxn>
              <a:cxn ang="0">
                <a:pos x="87" y="13"/>
              </a:cxn>
              <a:cxn ang="0">
                <a:pos x="113" y="11"/>
              </a:cxn>
              <a:cxn ang="0">
                <a:pos x="168" y="12"/>
              </a:cxn>
              <a:cxn ang="0">
                <a:pos x="194" y="11"/>
              </a:cxn>
              <a:cxn ang="0">
                <a:pos x="249" y="12"/>
              </a:cxn>
              <a:cxn ang="0">
                <a:pos x="262" y="1"/>
              </a:cxn>
              <a:cxn ang="0">
                <a:pos x="303" y="51"/>
              </a:cxn>
              <a:cxn ang="0">
                <a:pos x="343" y="1"/>
              </a:cxn>
              <a:cxn ang="0">
                <a:pos x="356" y="11"/>
              </a:cxn>
              <a:cxn ang="0">
                <a:pos x="411" y="12"/>
              </a:cxn>
              <a:cxn ang="0">
                <a:pos x="437" y="14"/>
              </a:cxn>
              <a:cxn ang="0">
                <a:pos x="379" y="357"/>
              </a:cxn>
              <a:cxn ang="0">
                <a:pos x="290" y="396"/>
              </a:cxn>
            </a:cxnLst>
            <a:rect l="0" t="0" r="r" b="b"/>
            <a:pathLst>
              <a:path w="441" h="396">
                <a:moveTo>
                  <a:pt x="279" y="396"/>
                </a:moveTo>
                <a:cubicBezTo>
                  <a:pt x="275" y="396"/>
                  <a:pt x="273" y="396"/>
                  <a:pt x="273" y="396"/>
                </a:cubicBezTo>
                <a:cubicBezTo>
                  <a:pt x="272" y="396"/>
                  <a:pt x="271" y="396"/>
                  <a:pt x="271" y="396"/>
                </a:cubicBezTo>
                <a:cubicBezTo>
                  <a:pt x="15" y="396"/>
                  <a:pt x="15" y="396"/>
                  <a:pt x="15" y="396"/>
                </a:cubicBezTo>
                <a:cubicBezTo>
                  <a:pt x="10" y="396"/>
                  <a:pt x="5" y="393"/>
                  <a:pt x="3" y="388"/>
                </a:cubicBezTo>
                <a:cubicBezTo>
                  <a:pt x="0" y="383"/>
                  <a:pt x="1" y="378"/>
                  <a:pt x="5" y="374"/>
                </a:cubicBezTo>
                <a:cubicBezTo>
                  <a:pt x="81" y="283"/>
                  <a:pt x="81" y="283"/>
                  <a:pt x="81" y="283"/>
                </a:cubicBezTo>
                <a:cubicBezTo>
                  <a:pt x="83" y="280"/>
                  <a:pt x="87" y="278"/>
                  <a:pt x="91" y="278"/>
                </a:cubicBezTo>
                <a:cubicBezTo>
                  <a:pt x="214" y="278"/>
                  <a:pt x="214" y="278"/>
                  <a:pt x="214" y="278"/>
                </a:cubicBezTo>
                <a:cubicBezTo>
                  <a:pt x="218" y="278"/>
                  <a:pt x="222" y="280"/>
                  <a:pt x="224" y="283"/>
                </a:cubicBezTo>
                <a:cubicBezTo>
                  <a:pt x="263" y="323"/>
                  <a:pt x="263" y="323"/>
                  <a:pt x="263" y="323"/>
                </a:cubicBezTo>
                <a:cubicBezTo>
                  <a:pt x="341" y="240"/>
                  <a:pt x="341" y="240"/>
                  <a:pt x="341" y="240"/>
                </a:cubicBezTo>
                <a:cubicBezTo>
                  <a:pt x="307" y="205"/>
                  <a:pt x="307" y="205"/>
                  <a:pt x="307" y="205"/>
                </a:cubicBezTo>
                <a:cubicBezTo>
                  <a:pt x="248" y="270"/>
                  <a:pt x="248" y="270"/>
                  <a:pt x="248" y="270"/>
                </a:cubicBezTo>
                <a:cubicBezTo>
                  <a:pt x="246" y="273"/>
                  <a:pt x="242" y="274"/>
                  <a:pt x="238" y="274"/>
                </a:cubicBezTo>
                <a:cubicBezTo>
                  <a:pt x="109" y="274"/>
                  <a:pt x="109" y="274"/>
                  <a:pt x="109" y="274"/>
                </a:cubicBezTo>
                <a:cubicBezTo>
                  <a:pt x="104" y="274"/>
                  <a:pt x="99" y="271"/>
                  <a:pt x="97" y="266"/>
                </a:cubicBezTo>
                <a:cubicBezTo>
                  <a:pt x="95" y="262"/>
                  <a:pt x="96" y="256"/>
                  <a:pt x="99" y="252"/>
                </a:cubicBezTo>
                <a:cubicBezTo>
                  <a:pt x="172" y="172"/>
                  <a:pt x="172" y="172"/>
                  <a:pt x="172" y="172"/>
                </a:cubicBezTo>
                <a:cubicBezTo>
                  <a:pt x="175" y="169"/>
                  <a:pt x="178" y="167"/>
                  <a:pt x="182" y="167"/>
                </a:cubicBezTo>
                <a:cubicBezTo>
                  <a:pt x="268" y="167"/>
                  <a:pt x="268" y="167"/>
                  <a:pt x="268" y="167"/>
                </a:cubicBezTo>
                <a:cubicBezTo>
                  <a:pt x="276" y="167"/>
                  <a:pt x="282" y="173"/>
                  <a:pt x="282" y="181"/>
                </a:cubicBezTo>
                <a:cubicBezTo>
                  <a:pt x="282" y="188"/>
                  <a:pt x="276" y="194"/>
                  <a:pt x="268" y="194"/>
                </a:cubicBezTo>
                <a:cubicBezTo>
                  <a:pt x="188" y="194"/>
                  <a:pt x="188" y="194"/>
                  <a:pt x="188" y="194"/>
                </a:cubicBezTo>
                <a:cubicBezTo>
                  <a:pt x="139" y="248"/>
                  <a:pt x="139" y="248"/>
                  <a:pt x="139" y="248"/>
                </a:cubicBezTo>
                <a:cubicBezTo>
                  <a:pt x="233" y="248"/>
                  <a:pt x="233" y="248"/>
                  <a:pt x="233" y="248"/>
                </a:cubicBezTo>
                <a:cubicBezTo>
                  <a:pt x="297" y="176"/>
                  <a:pt x="297" y="176"/>
                  <a:pt x="297" y="176"/>
                </a:cubicBezTo>
                <a:cubicBezTo>
                  <a:pt x="299" y="174"/>
                  <a:pt x="302" y="172"/>
                  <a:pt x="306" y="172"/>
                </a:cubicBezTo>
                <a:cubicBezTo>
                  <a:pt x="310" y="172"/>
                  <a:pt x="313" y="173"/>
                  <a:pt x="316" y="176"/>
                </a:cubicBezTo>
                <a:cubicBezTo>
                  <a:pt x="369" y="231"/>
                  <a:pt x="369" y="231"/>
                  <a:pt x="369" y="231"/>
                </a:cubicBezTo>
                <a:cubicBezTo>
                  <a:pt x="374" y="236"/>
                  <a:pt x="374" y="244"/>
                  <a:pt x="369" y="250"/>
                </a:cubicBezTo>
                <a:cubicBezTo>
                  <a:pt x="272" y="352"/>
                  <a:pt x="272" y="352"/>
                  <a:pt x="272" y="352"/>
                </a:cubicBezTo>
                <a:cubicBezTo>
                  <a:pt x="270" y="355"/>
                  <a:pt x="266" y="356"/>
                  <a:pt x="262" y="356"/>
                </a:cubicBezTo>
                <a:cubicBezTo>
                  <a:pt x="262" y="356"/>
                  <a:pt x="262" y="356"/>
                  <a:pt x="262" y="356"/>
                </a:cubicBezTo>
                <a:cubicBezTo>
                  <a:pt x="259" y="356"/>
                  <a:pt x="255" y="355"/>
                  <a:pt x="253" y="352"/>
                </a:cubicBezTo>
                <a:cubicBezTo>
                  <a:pt x="209" y="305"/>
                  <a:pt x="209" y="305"/>
                  <a:pt x="209" y="305"/>
                </a:cubicBezTo>
                <a:cubicBezTo>
                  <a:pt x="97" y="305"/>
                  <a:pt x="97" y="305"/>
                  <a:pt x="97" y="305"/>
                </a:cubicBezTo>
                <a:cubicBezTo>
                  <a:pt x="43" y="369"/>
                  <a:pt x="43" y="369"/>
                  <a:pt x="43" y="369"/>
                </a:cubicBezTo>
                <a:cubicBezTo>
                  <a:pt x="288" y="369"/>
                  <a:pt x="288" y="369"/>
                  <a:pt x="288" y="369"/>
                </a:cubicBezTo>
                <a:cubicBezTo>
                  <a:pt x="305" y="368"/>
                  <a:pt x="335" y="361"/>
                  <a:pt x="361" y="337"/>
                </a:cubicBezTo>
                <a:cubicBezTo>
                  <a:pt x="396" y="306"/>
                  <a:pt x="413" y="253"/>
                  <a:pt x="414" y="181"/>
                </a:cubicBezTo>
                <a:cubicBezTo>
                  <a:pt x="414" y="141"/>
                  <a:pt x="413" y="98"/>
                  <a:pt x="412" y="66"/>
                </a:cubicBezTo>
                <a:cubicBezTo>
                  <a:pt x="405" y="73"/>
                  <a:pt x="395" y="78"/>
                  <a:pt x="384" y="78"/>
                </a:cubicBezTo>
                <a:cubicBezTo>
                  <a:pt x="366" y="78"/>
                  <a:pt x="352" y="65"/>
                  <a:pt x="343" y="51"/>
                </a:cubicBezTo>
                <a:cubicBezTo>
                  <a:pt x="335" y="65"/>
                  <a:pt x="321" y="78"/>
                  <a:pt x="303" y="78"/>
                </a:cubicBezTo>
                <a:cubicBezTo>
                  <a:pt x="285" y="78"/>
                  <a:pt x="271" y="65"/>
                  <a:pt x="262" y="51"/>
                </a:cubicBezTo>
                <a:cubicBezTo>
                  <a:pt x="254" y="65"/>
                  <a:pt x="240" y="78"/>
                  <a:pt x="222" y="78"/>
                </a:cubicBezTo>
                <a:cubicBezTo>
                  <a:pt x="204" y="78"/>
                  <a:pt x="190" y="65"/>
                  <a:pt x="181" y="51"/>
                </a:cubicBezTo>
                <a:cubicBezTo>
                  <a:pt x="173" y="65"/>
                  <a:pt x="160" y="78"/>
                  <a:pt x="141" y="78"/>
                </a:cubicBezTo>
                <a:cubicBezTo>
                  <a:pt x="123" y="78"/>
                  <a:pt x="110" y="65"/>
                  <a:pt x="101" y="51"/>
                </a:cubicBezTo>
                <a:cubicBezTo>
                  <a:pt x="92" y="66"/>
                  <a:pt x="79" y="78"/>
                  <a:pt x="60" y="78"/>
                </a:cubicBezTo>
                <a:cubicBezTo>
                  <a:pt x="28" y="78"/>
                  <a:pt x="11" y="40"/>
                  <a:pt x="6" y="17"/>
                </a:cubicBezTo>
                <a:cubicBezTo>
                  <a:pt x="5" y="10"/>
                  <a:pt x="9" y="3"/>
                  <a:pt x="16" y="2"/>
                </a:cubicBezTo>
                <a:cubicBezTo>
                  <a:pt x="24" y="0"/>
                  <a:pt x="31" y="5"/>
                  <a:pt x="32" y="12"/>
                </a:cubicBezTo>
                <a:cubicBezTo>
                  <a:pt x="35" y="25"/>
                  <a:pt x="46" y="51"/>
                  <a:pt x="60" y="51"/>
                </a:cubicBezTo>
                <a:cubicBezTo>
                  <a:pt x="76" y="51"/>
                  <a:pt x="85" y="22"/>
                  <a:pt x="87" y="13"/>
                </a:cubicBezTo>
                <a:cubicBezTo>
                  <a:pt x="88" y="7"/>
                  <a:pt x="92" y="2"/>
                  <a:pt x="99" y="1"/>
                </a:cubicBezTo>
                <a:cubicBezTo>
                  <a:pt x="105" y="0"/>
                  <a:pt x="112" y="5"/>
                  <a:pt x="113" y="11"/>
                </a:cubicBezTo>
                <a:cubicBezTo>
                  <a:pt x="116" y="24"/>
                  <a:pt x="127" y="51"/>
                  <a:pt x="141" y="51"/>
                </a:cubicBezTo>
                <a:cubicBezTo>
                  <a:pt x="157" y="51"/>
                  <a:pt x="166" y="20"/>
                  <a:pt x="168" y="12"/>
                </a:cubicBezTo>
                <a:cubicBezTo>
                  <a:pt x="169" y="6"/>
                  <a:pt x="175" y="1"/>
                  <a:pt x="181" y="1"/>
                </a:cubicBezTo>
                <a:cubicBezTo>
                  <a:pt x="187" y="1"/>
                  <a:pt x="193" y="5"/>
                  <a:pt x="194" y="11"/>
                </a:cubicBezTo>
                <a:cubicBezTo>
                  <a:pt x="197" y="24"/>
                  <a:pt x="208" y="51"/>
                  <a:pt x="222" y="51"/>
                </a:cubicBezTo>
                <a:cubicBezTo>
                  <a:pt x="238" y="51"/>
                  <a:pt x="247" y="20"/>
                  <a:pt x="249" y="12"/>
                </a:cubicBezTo>
                <a:cubicBezTo>
                  <a:pt x="250" y="6"/>
                  <a:pt x="255" y="1"/>
                  <a:pt x="262" y="1"/>
                </a:cubicBezTo>
                <a:cubicBezTo>
                  <a:pt x="262" y="1"/>
                  <a:pt x="262" y="1"/>
                  <a:pt x="262" y="1"/>
                </a:cubicBezTo>
                <a:cubicBezTo>
                  <a:pt x="268" y="1"/>
                  <a:pt x="274" y="5"/>
                  <a:pt x="275" y="11"/>
                </a:cubicBezTo>
                <a:cubicBezTo>
                  <a:pt x="278" y="24"/>
                  <a:pt x="289" y="51"/>
                  <a:pt x="303" y="51"/>
                </a:cubicBezTo>
                <a:cubicBezTo>
                  <a:pt x="319" y="51"/>
                  <a:pt x="328" y="20"/>
                  <a:pt x="330" y="12"/>
                </a:cubicBezTo>
                <a:cubicBezTo>
                  <a:pt x="331" y="6"/>
                  <a:pt x="336" y="1"/>
                  <a:pt x="343" y="1"/>
                </a:cubicBezTo>
                <a:cubicBezTo>
                  <a:pt x="343" y="1"/>
                  <a:pt x="343" y="1"/>
                  <a:pt x="343" y="1"/>
                </a:cubicBezTo>
                <a:cubicBezTo>
                  <a:pt x="349" y="1"/>
                  <a:pt x="355" y="5"/>
                  <a:pt x="356" y="11"/>
                </a:cubicBezTo>
                <a:cubicBezTo>
                  <a:pt x="359" y="24"/>
                  <a:pt x="369" y="51"/>
                  <a:pt x="384" y="51"/>
                </a:cubicBezTo>
                <a:cubicBezTo>
                  <a:pt x="400" y="51"/>
                  <a:pt x="409" y="20"/>
                  <a:pt x="411" y="12"/>
                </a:cubicBezTo>
                <a:cubicBezTo>
                  <a:pt x="412" y="5"/>
                  <a:pt x="418" y="1"/>
                  <a:pt x="425" y="1"/>
                </a:cubicBezTo>
                <a:cubicBezTo>
                  <a:pt x="432" y="2"/>
                  <a:pt x="437" y="7"/>
                  <a:pt x="437" y="14"/>
                </a:cubicBezTo>
                <a:cubicBezTo>
                  <a:pt x="437" y="15"/>
                  <a:pt x="441" y="103"/>
                  <a:pt x="441" y="181"/>
                </a:cubicBezTo>
                <a:cubicBezTo>
                  <a:pt x="440" y="261"/>
                  <a:pt x="419" y="320"/>
                  <a:pt x="379" y="357"/>
                </a:cubicBezTo>
                <a:cubicBezTo>
                  <a:pt x="348" y="386"/>
                  <a:pt x="313" y="394"/>
                  <a:pt x="292" y="396"/>
                </a:cubicBezTo>
                <a:cubicBezTo>
                  <a:pt x="291" y="396"/>
                  <a:pt x="291" y="396"/>
                  <a:pt x="290" y="396"/>
                </a:cubicBezTo>
                <a:cubicBezTo>
                  <a:pt x="285" y="396"/>
                  <a:pt x="282" y="396"/>
                  <a:pt x="279" y="396"/>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0" name="Freeform 167"/>
          <p:cNvSpPr>
            <a:spLocks/>
          </p:cNvSpPr>
          <p:nvPr userDrawn="1"/>
        </p:nvSpPr>
        <p:spPr bwMode="auto">
          <a:xfrm>
            <a:off x="4728806" y="872439"/>
            <a:ext cx="367999" cy="388144"/>
          </a:xfrm>
          <a:custGeom>
            <a:avLst/>
            <a:gdLst/>
            <a:ahLst/>
            <a:cxnLst>
              <a:cxn ang="0">
                <a:pos x="114" y="13"/>
              </a:cxn>
              <a:cxn ang="0">
                <a:pos x="128" y="71"/>
              </a:cxn>
              <a:cxn ang="0">
                <a:pos x="150" y="112"/>
              </a:cxn>
              <a:cxn ang="0">
                <a:pos x="153" y="123"/>
              </a:cxn>
              <a:cxn ang="0">
                <a:pos x="160" y="137"/>
              </a:cxn>
              <a:cxn ang="0">
                <a:pos x="141" y="181"/>
              </a:cxn>
              <a:cxn ang="0">
                <a:pos x="145" y="193"/>
              </a:cxn>
              <a:cxn ang="0">
                <a:pos x="146" y="217"/>
              </a:cxn>
              <a:cxn ang="0">
                <a:pos x="118" y="299"/>
              </a:cxn>
              <a:cxn ang="0">
                <a:pos x="129" y="314"/>
              </a:cxn>
              <a:cxn ang="0">
                <a:pos x="157" y="244"/>
              </a:cxn>
              <a:cxn ang="0">
                <a:pos x="220" y="236"/>
              </a:cxn>
              <a:cxn ang="0">
                <a:pos x="216" y="221"/>
              </a:cxn>
              <a:cxn ang="0">
                <a:pos x="171" y="163"/>
              </a:cxn>
              <a:cxn ang="0">
                <a:pos x="209" y="156"/>
              </a:cxn>
              <a:cxn ang="0">
                <a:pos x="206" y="141"/>
              </a:cxn>
              <a:cxn ang="0">
                <a:pos x="186" y="60"/>
              </a:cxn>
              <a:cxn ang="0">
                <a:pos x="183" y="49"/>
              </a:cxn>
              <a:cxn ang="0">
                <a:pos x="141" y="44"/>
              </a:cxn>
              <a:cxn ang="0">
                <a:pos x="244" y="26"/>
              </a:cxn>
              <a:cxn ang="0">
                <a:pos x="214" y="44"/>
              </a:cxn>
              <a:cxn ang="0">
                <a:pos x="201" y="57"/>
              </a:cxn>
              <a:cxn ang="0">
                <a:pos x="246" y="321"/>
              </a:cxn>
              <a:cxn ang="0">
                <a:pos x="0" y="334"/>
              </a:cxn>
              <a:cxn ang="0">
                <a:pos x="13" y="411"/>
              </a:cxn>
              <a:cxn ang="0">
                <a:pos x="145" y="445"/>
              </a:cxn>
              <a:cxn ang="0">
                <a:pos x="213" y="459"/>
              </a:cxn>
              <a:cxn ang="0">
                <a:pos x="254" y="423"/>
              </a:cxn>
              <a:cxn ang="0">
                <a:pos x="295" y="459"/>
              </a:cxn>
              <a:cxn ang="0">
                <a:pos x="337" y="423"/>
              </a:cxn>
              <a:cxn ang="0">
                <a:pos x="378" y="459"/>
              </a:cxn>
              <a:cxn ang="0">
                <a:pos x="432" y="397"/>
              </a:cxn>
              <a:cxn ang="0">
                <a:pos x="407" y="388"/>
              </a:cxn>
              <a:cxn ang="0">
                <a:pos x="349" y="388"/>
              </a:cxn>
              <a:cxn ang="0">
                <a:pos x="324" y="388"/>
              </a:cxn>
              <a:cxn ang="0">
                <a:pos x="267" y="387"/>
              </a:cxn>
              <a:cxn ang="0">
                <a:pos x="242" y="387"/>
              </a:cxn>
              <a:cxn ang="0">
                <a:pos x="172" y="432"/>
              </a:cxn>
              <a:cxn ang="0">
                <a:pos x="158" y="384"/>
              </a:cxn>
              <a:cxn ang="0">
                <a:pos x="26" y="347"/>
              </a:cxn>
              <a:cxn ang="0">
                <a:pos x="272" y="343"/>
              </a:cxn>
              <a:cxn ang="0">
                <a:pos x="275" y="332"/>
              </a:cxn>
              <a:cxn ang="0">
                <a:pos x="258" y="71"/>
              </a:cxn>
              <a:cxn ang="0">
                <a:pos x="271" y="13"/>
              </a:cxn>
              <a:cxn ang="0">
                <a:pos x="128" y="0"/>
              </a:cxn>
            </a:cxnLst>
            <a:rect l="0" t="0" r="r" b="b"/>
            <a:pathLst>
              <a:path w="435" h="459">
                <a:moveTo>
                  <a:pt x="128" y="0"/>
                </a:moveTo>
                <a:cubicBezTo>
                  <a:pt x="120" y="0"/>
                  <a:pt x="114" y="6"/>
                  <a:pt x="114" y="13"/>
                </a:cubicBezTo>
                <a:cubicBezTo>
                  <a:pt x="114" y="57"/>
                  <a:pt x="114" y="57"/>
                  <a:pt x="114" y="57"/>
                </a:cubicBezTo>
                <a:cubicBezTo>
                  <a:pt x="114" y="65"/>
                  <a:pt x="120" y="71"/>
                  <a:pt x="128" y="71"/>
                </a:cubicBezTo>
                <a:cubicBezTo>
                  <a:pt x="128" y="71"/>
                  <a:pt x="144" y="71"/>
                  <a:pt x="157" y="71"/>
                </a:cubicBezTo>
                <a:cubicBezTo>
                  <a:pt x="154" y="87"/>
                  <a:pt x="150" y="112"/>
                  <a:pt x="150" y="112"/>
                </a:cubicBezTo>
                <a:cubicBezTo>
                  <a:pt x="150" y="113"/>
                  <a:pt x="150" y="113"/>
                  <a:pt x="150" y="114"/>
                </a:cubicBezTo>
                <a:cubicBezTo>
                  <a:pt x="150" y="117"/>
                  <a:pt x="151" y="121"/>
                  <a:pt x="153" y="123"/>
                </a:cubicBezTo>
                <a:cubicBezTo>
                  <a:pt x="153" y="123"/>
                  <a:pt x="160" y="130"/>
                  <a:pt x="166" y="137"/>
                </a:cubicBezTo>
                <a:cubicBezTo>
                  <a:pt x="164" y="137"/>
                  <a:pt x="160" y="137"/>
                  <a:pt x="160" y="137"/>
                </a:cubicBezTo>
                <a:cubicBezTo>
                  <a:pt x="153" y="137"/>
                  <a:pt x="147" y="141"/>
                  <a:pt x="146" y="148"/>
                </a:cubicBezTo>
                <a:cubicBezTo>
                  <a:pt x="141" y="181"/>
                  <a:pt x="141" y="181"/>
                  <a:pt x="141" y="181"/>
                </a:cubicBezTo>
                <a:cubicBezTo>
                  <a:pt x="141" y="181"/>
                  <a:pt x="141" y="182"/>
                  <a:pt x="141" y="183"/>
                </a:cubicBezTo>
                <a:cubicBezTo>
                  <a:pt x="141" y="186"/>
                  <a:pt x="142" y="190"/>
                  <a:pt x="145" y="193"/>
                </a:cubicBezTo>
                <a:cubicBezTo>
                  <a:pt x="145" y="193"/>
                  <a:pt x="159" y="205"/>
                  <a:pt x="173" y="217"/>
                </a:cubicBezTo>
                <a:cubicBezTo>
                  <a:pt x="160" y="217"/>
                  <a:pt x="146" y="217"/>
                  <a:pt x="146" y="217"/>
                </a:cubicBezTo>
                <a:cubicBezTo>
                  <a:pt x="140" y="217"/>
                  <a:pt x="134" y="222"/>
                  <a:pt x="133" y="228"/>
                </a:cubicBezTo>
                <a:cubicBezTo>
                  <a:pt x="118" y="299"/>
                  <a:pt x="118" y="299"/>
                  <a:pt x="118" y="299"/>
                </a:cubicBezTo>
                <a:cubicBezTo>
                  <a:pt x="118" y="300"/>
                  <a:pt x="118" y="300"/>
                  <a:pt x="118" y="301"/>
                </a:cubicBezTo>
                <a:cubicBezTo>
                  <a:pt x="118" y="308"/>
                  <a:pt x="122" y="313"/>
                  <a:pt x="129" y="314"/>
                </a:cubicBezTo>
                <a:cubicBezTo>
                  <a:pt x="136" y="316"/>
                  <a:pt x="143" y="311"/>
                  <a:pt x="145" y="304"/>
                </a:cubicBezTo>
                <a:cubicBezTo>
                  <a:pt x="145" y="304"/>
                  <a:pt x="154" y="260"/>
                  <a:pt x="157" y="244"/>
                </a:cubicBezTo>
                <a:cubicBezTo>
                  <a:pt x="171" y="244"/>
                  <a:pt x="207" y="244"/>
                  <a:pt x="207" y="244"/>
                </a:cubicBezTo>
                <a:cubicBezTo>
                  <a:pt x="213" y="244"/>
                  <a:pt x="218" y="241"/>
                  <a:pt x="220" y="236"/>
                </a:cubicBezTo>
                <a:cubicBezTo>
                  <a:pt x="221" y="234"/>
                  <a:pt x="221" y="232"/>
                  <a:pt x="221" y="231"/>
                </a:cubicBezTo>
                <a:cubicBezTo>
                  <a:pt x="221" y="227"/>
                  <a:pt x="219" y="224"/>
                  <a:pt x="216" y="221"/>
                </a:cubicBezTo>
                <a:cubicBezTo>
                  <a:pt x="216" y="221"/>
                  <a:pt x="177" y="186"/>
                  <a:pt x="168" y="178"/>
                </a:cubicBezTo>
                <a:cubicBezTo>
                  <a:pt x="169" y="173"/>
                  <a:pt x="170" y="170"/>
                  <a:pt x="171" y="163"/>
                </a:cubicBezTo>
                <a:cubicBezTo>
                  <a:pt x="182" y="163"/>
                  <a:pt x="197" y="163"/>
                  <a:pt x="197" y="163"/>
                </a:cubicBezTo>
                <a:cubicBezTo>
                  <a:pt x="202" y="164"/>
                  <a:pt x="207" y="160"/>
                  <a:pt x="209" y="156"/>
                </a:cubicBezTo>
                <a:cubicBezTo>
                  <a:pt x="210" y="154"/>
                  <a:pt x="210" y="152"/>
                  <a:pt x="210" y="150"/>
                </a:cubicBezTo>
                <a:cubicBezTo>
                  <a:pt x="210" y="147"/>
                  <a:pt x="209" y="144"/>
                  <a:pt x="206" y="141"/>
                </a:cubicBezTo>
                <a:cubicBezTo>
                  <a:pt x="206" y="141"/>
                  <a:pt x="184" y="117"/>
                  <a:pt x="177" y="110"/>
                </a:cubicBezTo>
                <a:cubicBezTo>
                  <a:pt x="179" y="100"/>
                  <a:pt x="186" y="60"/>
                  <a:pt x="186" y="60"/>
                </a:cubicBezTo>
                <a:cubicBezTo>
                  <a:pt x="186" y="59"/>
                  <a:pt x="186" y="58"/>
                  <a:pt x="186" y="57"/>
                </a:cubicBezTo>
                <a:cubicBezTo>
                  <a:pt x="186" y="54"/>
                  <a:pt x="185" y="51"/>
                  <a:pt x="183" y="49"/>
                </a:cubicBezTo>
                <a:cubicBezTo>
                  <a:pt x="181" y="46"/>
                  <a:pt x="177" y="44"/>
                  <a:pt x="173" y="44"/>
                </a:cubicBezTo>
                <a:cubicBezTo>
                  <a:pt x="173" y="44"/>
                  <a:pt x="154" y="44"/>
                  <a:pt x="141" y="44"/>
                </a:cubicBezTo>
                <a:cubicBezTo>
                  <a:pt x="141" y="37"/>
                  <a:pt x="141" y="34"/>
                  <a:pt x="141" y="26"/>
                </a:cubicBezTo>
                <a:cubicBezTo>
                  <a:pt x="160" y="26"/>
                  <a:pt x="225" y="26"/>
                  <a:pt x="244" y="26"/>
                </a:cubicBezTo>
                <a:cubicBezTo>
                  <a:pt x="244" y="34"/>
                  <a:pt x="244" y="37"/>
                  <a:pt x="244" y="44"/>
                </a:cubicBezTo>
                <a:cubicBezTo>
                  <a:pt x="232" y="44"/>
                  <a:pt x="214" y="44"/>
                  <a:pt x="214" y="44"/>
                </a:cubicBezTo>
                <a:cubicBezTo>
                  <a:pt x="210" y="44"/>
                  <a:pt x="207" y="46"/>
                  <a:pt x="204" y="49"/>
                </a:cubicBezTo>
                <a:cubicBezTo>
                  <a:pt x="202" y="51"/>
                  <a:pt x="201" y="54"/>
                  <a:pt x="201" y="57"/>
                </a:cubicBezTo>
                <a:cubicBezTo>
                  <a:pt x="201" y="58"/>
                  <a:pt x="201" y="59"/>
                  <a:pt x="201" y="60"/>
                </a:cubicBezTo>
                <a:cubicBezTo>
                  <a:pt x="201" y="60"/>
                  <a:pt x="241" y="293"/>
                  <a:pt x="246" y="321"/>
                </a:cubicBezTo>
                <a:cubicBezTo>
                  <a:pt x="218" y="321"/>
                  <a:pt x="13" y="321"/>
                  <a:pt x="13" y="321"/>
                </a:cubicBezTo>
                <a:cubicBezTo>
                  <a:pt x="6" y="321"/>
                  <a:pt x="0" y="327"/>
                  <a:pt x="0" y="334"/>
                </a:cubicBezTo>
                <a:cubicBezTo>
                  <a:pt x="0" y="397"/>
                  <a:pt x="0" y="397"/>
                  <a:pt x="0" y="397"/>
                </a:cubicBezTo>
                <a:cubicBezTo>
                  <a:pt x="0" y="405"/>
                  <a:pt x="6" y="411"/>
                  <a:pt x="13" y="411"/>
                </a:cubicBezTo>
                <a:cubicBezTo>
                  <a:pt x="13" y="411"/>
                  <a:pt x="123" y="411"/>
                  <a:pt x="145" y="411"/>
                </a:cubicBezTo>
                <a:cubicBezTo>
                  <a:pt x="145" y="425"/>
                  <a:pt x="145" y="445"/>
                  <a:pt x="145" y="445"/>
                </a:cubicBezTo>
                <a:cubicBezTo>
                  <a:pt x="145" y="453"/>
                  <a:pt x="151" y="459"/>
                  <a:pt x="158" y="459"/>
                </a:cubicBezTo>
                <a:cubicBezTo>
                  <a:pt x="213" y="459"/>
                  <a:pt x="213" y="459"/>
                  <a:pt x="213" y="459"/>
                </a:cubicBezTo>
                <a:cubicBezTo>
                  <a:pt x="226" y="459"/>
                  <a:pt x="240" y="448"/>
                  <a:pt x="253" y="426"/>
                </a:cubicBezTo>
                <a:cubicBezTo>
                  <a:pt x="253" y="425"/>
                  <a:pt x="254" y="424"/>
                  <a:pt x="254" y="423"/>
                </a:cubicBezTo>
                <a:cubicBezTo>
                  <a:pt x="254" y="424"/>
                  <a:pt x="255" y="425"/>
                  <a:pt x="255" y="426"/>
                </a:cubicBezTo>
                <a:cubicBezTo>
                  <a:pt x="268" y="448"/>
                  <a:pt x="281" y="459"/>
                  <a:pt x="295" y="459"/>
                </a:cubicBezTo>
                <a:cubicBezTo>
                  <a:pt x="309" y="459"/>
                  <a:pt x="322" y="448"/>
                  <a:pt x="335" y="426"/>
                </a:cubicBezTo>
                <a:cubicBezTo>
                  <a:pt x="336" y="425"/>
                  <a:pt x="336" y="424"/>
                  <a:pt x="337" y="423"/>
                </a:cubicBezTo>
                <a:cubicBezTo>
                  <a:pt x="337" y="424"/>
                  <a:pt x="338" y="425"/>
                  <a:pt x="338" y="426"/>
                </a:cubicBezTo>
                <a:cubicBezTo>
                  <a:pt x="351" y="448"/>
                  <a:pt x="364" y="459"/>
                  <a:pt x="378" y="459"/>
                </a:cubicBezTo>
                <a:cubicBezTo>
                  <a:pt x="392" y="459"/>
                  <a:pt x="405" y="448"/>
                  <a:pt x="418" y="426"/>
                </a:cubicBezTo>
                <a:cubicBezTo>
                  <a:pt x="426" y="412"/>
                  <a:pt x="432" y="398"/>
                  <a:pt x="432" y="397"/>
                </a:cubicBezTo>
                <a:cubicBezTo>
                  <a:pt x="435" y="391"/>
                  <a:pt x="431" y="383"/>
                  <a:pt x="424" y="380"/>
                </a:cubicBezTo>
                <a:cubicBezTo>
                  <a:pt x="418" y="378"/>
                  <a:pt x="410" y="381"/>
                  <a:pt x="407" y="388"/>
                </a:cubicBezTo>
                <a:cubicBezTo>
                  <a:pt x="398" y="411"/>
                  <a:pt x="384" y="431"/>
                  <a:pt x="378" y="432"/>
                </a:cubicBezTo>
                <a:cubicBezTo>
                  <a:pt x="372" y="431"/>
                  <a:pt x="358" y="411"/>
                  <a:pt x="349" y="388"/>
                </a:cubicBezTo>
                <a:cubicBezTo>
                  <a:pt x="347" y="383"/>
                  <a:pt x="342" y="379"/>
                  <a:pt x="337" y="379"/>
                </a:cubicBezTo>
                <a:cubicBezTo>
                  <a:pt x="331" y="379"/>
                  <a:pt x="326" y="382"/>
                  <a:pt x="324" y="388"/>
                </a:cubicBezTo>
                <a:cubicBezTo>
                  <a:pt x="315" y="411"/>
                  <a:pt x="301" y="431"/>
                  <a:pt x="295" y="432"/>
                </a:cubicBezTo>
                <a:cubicBezTo>
                  <a:pt x="290" y="431"/>
                  <a:pt x="276" y="411"/>
                  <a:pt x="267" y="387"/>
                </a:cubicBezTo>
                <a:cubicBezTo>
                  <a:pt x="265" y="382"/>
                  <a:pt x="260" y="379"/>
                  <a:pt x="254" y="379"/>
                </a:cubicBezTo>
                <a:cubicBezTo>
                  <a:pt x="249" y="379"/>
                  <a:pt x="244" y="382"/>
                  <a:pt x="242" y="387"/>
                </a:cubicBezTo>
                <a:cubicBezTo>
                  <a:pt x="232" y="411"/>
                  <a:pt x="218" y="431"/>
                  <a:pt x="213" y="432"/>
                </a:cubicBezTo>
                <a:cubicBezTo>
                  <a:pt x="213" y="432"/>
                  <a:pt x="187" y="432"/>
                  <a:pt x="172" y="432"/>
                </a:cubicBezTo>
                <a:cubicBezTo>
                  <a:pt x="172" y="418"/>
                  <a:pt x="172" y="397"/>
                  <a:pt x="172" y="397"/>
                </a:cubicBezTo>
                <a:cubicBezTo>
                  <a:pt x="172" y="390"/>
                  <a:pt x="166" y="384"/>
                  <a:pt x="158" y="384"/>
                </a:cubicBezTo>
                <a:cubicBezTo>
                  <a:pt x="158" y="384"/>
                  <a:pt x="48" y="384"/>
                  <a:pt x="26" y="384"/>
                </a:cubicBezTo>
                <a:cubicBezTo>
                  <a:pt x="26" y="372"/>
                  <a:pt x="26" y="359"/>
                  <a:pt x="26" y="347"/>
                </a:cubicBezTo>
                <a:cubicBezTo>
                  <a:pt x="50" y="347"/>
                  <a:pt x="261" y="347"/>
                  <a:pt x="261" y="347"/>
                </a:cubicBezTo>
                <a:cubicBezTo>
                  <a:pt x="265" y="347"/>
                  <a:pt x="269" y="346"/>
                  <a:pt x="272" y="343"/>
                </a:cubicBezTo>
                <a:cubicBezTo>
                  <a:pt x="274" y="340"/>
                  <a:pt x="275" y="337"/>
                  <a:pt x="275" y="334"/>
                </a:cubicBezTo>
                <a:cubicBezTo>
                  <a:pt x="275" y="333"/>
                  <a:pt x="275" y="332"/>
                  <a:pt x="275" y="332"/>
                </a:cubicBezTo>
                <a:cubicBezTo>
                  <a:pt x="275" y="332"/>
                  <a:pt x="235" y="99"/>
                  <a:pt x="230" y="71"/>
                </a:cubicBezTo>
                <a:cubicBezTo>
                  <a:pt x="243" y="71"/>
                  <a:pt x="258" y="71"/>
                  <a:pt x="258" y="71"/>
                </a:cubicBezTo>
                <a:cubicBezTo>
                  <a:pt x="265" y="71"/>
                  <a:pt x="271" y="65"/>
                  <a:pt x="271" y="57"/>
                </a:cubicBezTo>
                <a:cubicBezTo>
                  <a:pt x="271" y="13"/>
                  <a:pt x="271" y="13"/>
                  <a:pt x="271" y="13"/>
                </a:cubicBezTo>
                <a:cubicBezTo>
                  <a:pt x="271" y="6"/>
                  <a:pt x="265" y="0"/>
                  <a:pt x="258" y="0"/>
                </a:cubicBezTo>
                <a:lnTo>
                  <a:pt x="128" y="0"/>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1" name="Freeform 385"/>
          <p:cNvSpPr>
            <a:spLocks noEditPoints="1"/>
          </p:cNvSpPr>
          <p:nvPr userDrawn="1"/>
        </p:nvSpPr>
        <p:spPr bwMode="auto">
          <a:xfrm>
            <a:off x="4720469" y="3320272"/>
            <a:ext cx="384672" cy="351234"/>
          </a:xfrm>
          <a:custGeom>
            <a:avLst/>
            <a:gdLst/>
            <a:ahLst/>
            <a:cxnLst>
              <a:cxn ang="0">
                <a:pos x="67" y="59"/>
              </a:cxn>
              <a:cxn ang="0">
                <a:pos x="67" y="61"/>
              </a:cxn>
              <a:cxn ang="0">
                <a:pos x="79" y="147"/>
              </a:cxn>
              <a:cxn ang="0">
                <a:pos x="23" y="157"/>
              </a:cxn>
              <a:cxn ang="0">
                <a:pos x="0" y="192"/>
              </a:cxn>
              <a:cxn ang="0">
                <a:pos x="0" y="202"/>
              </a:cxn>
              <a:cxn ang="0">
                <a:pos x="53" y="280"/>
              </a:cxn>
              <a:cxn ang="0">
                <a:pos x="103" y="308"/>
              </a:cxn>
              <a:cxn ang="0">
                <a:pos x="108" y="347"/>
              </a:cxn>
              <a:cxn ang="0">
                <a:pos x="157" y="398"/>
              </a:cxn>
              <a:cxn ang="0">
                <a:pos x="261" y="415"/>
              </a:cxn>
              <a:cxn ang="0">
                <a:pos x="365" y="398"/>
              </a:cxn>
              <a:cxn ang="0">
                <a:pos x="415" y="347"/>
              </a:cxn>
              <a:cxn ang="0">
                <a:pos x="455" y="64"/>
              </a:cxn>
              <a:cxn ang="0">
                <a:pos x="455" y="62"/>
              </a:cxn>
              <a:cxn ang="0">
                <a:pos x="449" y="51"/>
              </a:cxn>
              <a:cxn ang="0">
                <a:pos x="434" y="51"/>
              </a:cxn>
              <a:cxn ang="0">
                <a:pos x="261" y="92"/>
              </a:cxn>
              <a:cxn ang="0">
                <a:pos x="141" y="80"/>
              </a:cxn>
              <a:cxn ang="0">
                <a:pos x="93" y="59"/>
              </a:cxn>
              <a:cxn ang="0">
                <a:pos x="93" y="59"/>
              </a:cxn>
              <a:cxn ang="0">
                <a:pos x="141" y="39"/>
              </a:cxn>
              <a:cxn ang="0">
                <a:pos x="261" y="27"/>
              </a:cxn>
              <a:cxn ang="0">
                <a:pos x="367" y="36"/>
              </a:cxn>
              <a:cxn ang="0">
                <a:pos x="383" y="25"/>
              </a:cxn>
              <a:cxn ang="0">
                <a:pos x="372" y="9"/>
              </a:cxn>
              <a:cxn ang="0">
                <a:pos x="261" y="0"/>
              </a:cxn>
              <a:cxn ang="0">
                <a:pos x="67" y="59"/>
              </a:cxn>
              <a:cxn ang="0">
                <a:pos x="425" y="86"/>
              </a:cxn>
              <a:cxn ang="0">
                <a:pos x="388" y="344"/>
              </a:cxn>
              <a:cxn ang="0">
                <a:pos x="388" y="346"/>
              </a:cxn>
              <a:cxn ang="0">
                <a:pos x="261" y="388"/>
              </a:cxn>
              <a:cxn ang="0">
                <a:pos x="134" y="346"/>
              </a:cxn>
              <a:cxn ang="0">
                <a:pos x="134" y="344"/>
              </a:cxn>
              <a:cxn ang="0">
                <a:pos x="128" y="297"/>
              </a:cxn>
              <a:cxn ang="0">
                <a:pos x="120" y="287"/>
              </a:cxn>
              <a:cxn ang="0">
                <a:pos x="27" y="196"/>
              </a:cxn>
              <a:cxn ang="0">
                <a:pos x="37" y="179"/>
              </a:cxn>
              <a:cxn ang="0">
                <a:pos x="91" y="176"/>
              </a:cxn>
              <a:cxn ang="0">
                <a:pos x="104" y="173"/>
              </a:cxn>
              <a:cxn ang="0">
                <a:pos x="108" y="163"/>
              </a:cxn>
              <a:cxn ang="0">
                <a:pos x="108" y="161"/>
              </a:cxn>
              <a:cxn ang="0">
                <a:pos x="98" y="94"/>
              </a:cxn>
              <a:cxn ang="0">
                <a:pos x="261" y="119"/>
              </a:cxn>
              <a:cxn ang="0">
                <a:pos x="425" y="86"/>
              </a:cxn>
            </a:cxnLst>
            <a:rect l="0" t="0" r="r" b="b"/>
            <a:pathLst>
              <a:path w="455" h="415">
                <a:moveTo>
                  <a:pt x="67" y="59"/>
                </a:moveTo>
                <a:cubicBezTo>
                  <a:pt x="67" y="60"/>
                  <a:pt x="67" y="61"/>
                  <a:pt x="67" y="61"/>
                </a:cubicBezTo>
                <a:cubicBezTo>
                  <a:pt x="67" y="61"/>
                  <a:pt x="75" y="122"/>
                  <a:pt x="79" y="147"/>
                </a:cubicBezTo>
                <a:cubicBezTo>
                  <a:pt x="63" y="145"/>
                  <a:pt x="40" y="146"/>
                  <a:pt x="23" y="157"/>
                </a:cubicBezTo>
                <a:cubicBezTo>
                  <a:pt x="11" y="165"/>
                  <a:pt x="3" y="177"/>
                  <a:pt x="0" y="192"/>
                </a:cubicBezTo>
                <a:cubicBezTo>
                  <a:pt x="0" y="195"/>
                  <a:pt x="0" y="198"/>
                  <a:pt x="0" y="202"/>
                </a:cubicBezTo>
                <a:cubicBezTo>
                  <a:pt x="0" y="222"/>
                  <a:pt x="10" y="250"/>
                  <a:pt x="53" y="280"/>
                </a:cubicBezTo>
                <a:cubicBezTo>
                  <a:pt x="72" y="294"/>
                  <a:pt x="92" y="304"/>
                  <a:pt x="103" y="308"/>
                </a:cubicBezTo>
                <a:cubicBezTo>
                  <a:pt x="104" y="319"/>
                  <a:pt x="108" y="347"/>
                  <a:pt x="108" y="347"/>
                </a:cubicBezTo>
                <a:cubicBezTo>
                  <a:pt x="108" y="367"/>
                  <a:pt x="126" y="385"/>
                  <a:pt x="157" y="398"/>
                </a:cubicBezTo>
                <a:cubicBezTo>
                  <a:pt x="185" y="409"/>
                  <a:pt x="222" y="415"/>
                  <a:pt x="261" y="415"/>
                </a:cubicBezTo>
                <a:cubicBezTo>
                  <a:pt x="300" y="415"/>
                  <a:pt x="337" y="409"/>
                  <a:pt x="365" y="398"/>
                </a:cubicBezTo>
                <a:cubicBezTo>
                  <a:pt x="396" y="385"/>
                  <a:pt x="414" y="367"/>
                  <a:pt x="415" y="347"/>
                </a:cubicBezTo>
                <a:cubicBezTo>
                  <a:pt x="415" y="347"/>
                  <a:pt x="455" y="64"/>
                  <a:pt x="455" y="64"/>
                </a:cubicBezTo>
                <a:cubicBezTo>
                  <a:pt x="455" y="64"/>
                  <a:pt x="455" y="63"/>
                  <a:pt x="455" y="62"/>
                </a:cubicBezTo>
                <a:cubicBezTo>
                  <a:pt x="455" y="58"/>
                  <a:pt x="453" y="53"/>
                  <a:pt x="449" y="51"/>
                </a:cubicBezTo>
                <a:cubicBezTo>
                  <a:pt x="445" y="48"/>
                  <a:pt x="439" y="48"/>
                  <a:pt x="434" y="51"/>
                </a:cubicBezTo>
                <a:cubicBezTo>
                  <a:pt x="434" y="52"/>
                  <a:pt x="372" y="92"/>
                  <a:pt x="261" y="92"/>
                </a:cubicBezTo>
                <a:cubicBezTo>
                  <a:pt x="216" y="92"/>
                  <a:pt x="173" y="88"/>
                  <a:pt x="141" y="80"/>
                </a:cubicBezTo>
                <a:cubicBezTo>
                  <a:pt x="106" y="72"/>
                  <a:pt x="95" y="62"/>
                  <a:pt x="93" y="59"/>
                </a:cubicBezTo>
                <a:cubicBezTo>
                  <a:pt x="93" y="59"/>
                  <a:pt x="93" y="59"/>
                  <a:pt x="93" y="59"/>
                </a:cubicBezTo>
                <a:cubicBezTo>
                  <a:pt x="95" y="56"/>
                  <a:pt x="106" y="47"/>
                  <a:pt x="141" y="39"/>
                </a:cubicBezTo>
                <a:cubicBezTo>
                  <a:pt x="173" y="31"/>
                  <a:pt x="216" y="27"/>
                  <a:pt x="261" y="27"/>
                </a:cubicBezTo>
                <a:cubicBezTo>
                  <a:pt x="300" y="27"/>
                  <a:pt x="337" y="30"/>
                  <a:pt x="367" y="36"/>
                </a:cubicBezTo>
                <a:cubicBezTo>
                  <a:pt x="375" y="37"/>
                  <a:pt x="382" y="32"/>
                  <a:pt x="383" y="25"/>
                </a:cubicBezTo>
                <a:cubicBezTo>
                  <a:pt x="384" y="18"/>
                  <a:pt x="380" y="11"/>
                  <a:pt x="372" y="9"/>
                </a:cubicBezTo>
                <a:cubicBezTo>
                  <a:pt x="340" y="3"/>
                  <a:pt x="302" y="0"/>
                  <a:pt x="261" y="0"/>
                </a:cubicBezTo>
                <a:cubicBezTo>
                  <a:pt x="189" y="0"/>
                  <a:pt x="67" y="12"/>
                  <a:pt x="67" y="59"/>
                </a:cubicBezTo>
                <a:close/>
                <a:moveTo>
                  <a:pt x="425" y="86"/>
                </a:moveTo>
                <a:cubicBezTo>
                  <a:pt x="419" y="129"/>
                  <a:pt x="388" y="344"/>
                  <a:pt x="388" y="344"/>
                </a:cubicBezTo>
                <a:cubicBezTo>
                  <a:pt x="388" y="345"/>
                  <a:pt x="388" y="345"/>
                  <a:pt x="388" y="346"/>
                </a:cubicBezTo>
                <a:cubicBezTo>
                  <a:pt x="388" y="363"/>
                  <a:pt x="339" y="388"/>
                  <a:pt x="261" y="388"/>
                </a:cubicBezTo>
                <a:cubicBezTo>
                  <a:pt x="184" y="388"/>
                  <a:pt x="134" y="363"/>
                  <a:pt x="134" y="346"/>
                </a:cubicBezTo>
                <a:cubicBezTo>
                  <a:pt x="134" y="345"/>
                  <a:pt x="134" y="345"/>
                  <a:pt x="134" y="344"/>
                </a:cubicBezTo>
                <a:cubicBezTo>
                  <a:pt x="128" y="297"/>
                  <a:pt x="128" y="297"/>
                  <a:pt x="128" y="297"/>
                </a:cubicBezTo>
                <a:cubicBezTo>
                  <a:pt x="128" y="293"/>
                  <a:pt x="125" y="289"/>
                  <a:pt x="120" y="287"/>
                </a:cubicBezTo>
                <a:cubicBezTo>
                  <a:pt x="92" y="275"/>
                  <a:pt x="20" y="236"/>
                  <a:pt x="27" y="196"/>
                </a:cubicBezTo>
                <a:cubicBezTo>
                  <a:pt x="28" y="189"/>
                  <a:pt x="31" y="183"/>
                  <a:pt x="37" y="179"/>
                </a:cubicBezTo>
                <a:cubicBezTo>
                  <a:pt x="53" y="169"/>
                  <a:pt x="82" y="173"/>
                  <a:pt x="91" y="176"/>
                </a:cubicBezTo>
                <a:cubicBezTo>
                  <a:pt x="96" y="177"/>
                  <a:pt x="100" y="175"/>
                  <a:pt x="104" y="173"/>
                </a:cubicBezTo>
                <a:cubicBezTo>
                  <a:pt x="106" y="170"/>
                  <a:pt x="108" y="166"/>
                  <a:pt x="108" y="163"/>
                </a:cubicBezTo>
                <a:cubicBezTo>
                  <a:pt x="108" y="162"/>
                  <a:pt x="108" y="161"/>
                  <a:pt x="108" y="161"/>
                </a:cubicBezTo>
                <a:cubicBezTo>
                  <a:pt x="108" y="161"/>
                  <a:pt x="103" y="124"/>
                  <a:pt x="98" y="94"/>
                </a:cubicBezTo>
                <a:cubicBezTo>
                  <a:pt x="140" y="113"/>
                  <a:pt x="213" y="119"/>
                  <a:pt x="261" y="119"/>
                </a:cubicBezTo>
                <a:cubicBezTo>
                  <a:pt x="340" y="119"/>
                  <a:pt x="395" y="100"/>
                  <a:pt x="425" y="86"/>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2" name="Freeform 437"/>
          <p:cNvSpPr>
            <a:spLocks/>
          </p:cNvSpPr>
          <p:nvPr userDrawn="1"/>
        </p:nvSpPr>
        <p:spPr bwMode="auto">
          <a:xfrm>
            <a:off x="4757388" y="1793846"/>
            <a:ext cx="310834" cy="375047"/>
          </a:xfrm>
          <a:custGeom>
            <a:avLst/>
            <a:gdLst/>
            <a:ahLst/>
            <a:cxnLst>
              <a:cxn ang="0">
                <a:pos x="0" y="183"/>
              </a:cxn>
              <a:cxn ang="0">
                <a:pos x="0" y="183"/>
              </a:cxn>
              <a:cxn ang="0">
                <a:pos x="0" y="199"/>
              </a:cxn>
              <a:cxn ang="0">
                <a:pos x="14" y="212"/>
              </a:cxn>
              <a:cxn ang="0">
                <a:pos x="27" y="199"/>
              </a:cxn>
              <a:cxn ang="0">
                <a:pos x="55" y="170"/>
              </a:cxn>
              <a:cxn ang="0">
                <a:pos x="84" y="199"/>
              </a:cxn>
              <a:cxn ang="0">
                <a:pos x="97" y="212"/>
              </a:cxn>
              <a:cxn ang="0">
                <a:pos x="110" y="199"/>
              </a:cxn>
              <a:cxn ang="0">
                <a:pos x="55" y="144"/>
              </a:cxn>
              <a:cxn ang="0">
                <a:pos x="30" y="150"/>
              </a:cxn>
              <a:cxn ang="0">
                <a:pos x="183" y="26"/>
              </a:cxn>
              <a:cxn ang="0">
                <a:pos x="335" y="149"/>
              </a:cxn>
              <a:cxn ang="0">
                <a:pos x="312" y="144"/>
              </a:cxn>
              <a:cxn ang="0">
                <a:pos x="271" y="163"/>
              </a:cxn>
              <a:cxn ang="0">
                <a:pos x="229" y="144"/>
              </a:cxn>
              <a:cxn ang="0">
                <a:pos x="174" y="199"/>
              </a:cxn>
              <a:cxn ang="0">
                <a:pos x="174" y="388"/>
              </a:cxn>
              <a:cxn ang="0">
                <a:pos x="146" y="416"/>
              </a:cxn>
              <a:cxn ang="0">
                <a:pos x="132" y="430"/>
              </a:cxn>
              <a:cxn ang="0">
                <a:pos x="146" y="443"/>
              </a:cxn>
              <a:cxn ang="0">
                <a:pos x="201" y="388"/>
              </a:cxn>
              <a:cxn ang="0">
                <a:pos x="201" y="199"/>
              </a:cxn>
              <a:cxn ang="0">
                <a:pos x="229" y="170"/>
              </a:cxn>
              <a:cxn ang="0">
                <a:pos x="257" y="199"/>
              </a:cxn>
              <a:cxn ang="0">
                <a:pos x="271" y="212"/>
              </a:cxn>
              <a:cxn ang="0">
                <a:pos x="284" y="199"/>
              </a:cxn>
              <a:cxn ang="0">
                <a:pos x="312" y="170"/>
              </a:cxn>
              <a:cxn ang="0">
                <a:pos x="340" y="198"/>
              </a:cxn>
              <a:cxn ang="0">
                <a:pos x="340" y="199"/>
              </a:cxn>
              <a:cxn ang="0">
                <a:pos x="354" y="212"/>
              </a:cxn>
              <a:cxn ang="0">
                <a:pos x="367" y="199"/>
              </a:cxn>
              <a:cxn ang="0">
                <a:pos x="367" y="197"/>
              </a:cxn>
              <a:cxn ang="0">
                <a:pos x="367" y="198"/>
              </a:cxn>
              <a:cxn ang="0">
                <a:pos x="367" y="197"/>
              </a:cxn>
              <a:cxn ang="0">
                <a:pos x="367" y="192"/>
              </a:cxn>
              <a:cxn ang="0">
                <a:pos x="366" y="182"/>
              </a:cxn>
              <a:cxn ang="0">
                <a:pos x="183" y="0"/>
              </a:cxn>
              <a:cxn ang="0">
                <a:pos x="0" y="183"/>
              </a:cxn>
            </a:cxnLst>
            <a:rect l="0" t="0" r="r" b="b"/>
            <a:pathLst>
              <a:path w="367" h="443">
                <a:moveTo>
                  <a:pt x="0" y="183"/>
                </a:moveTo>
                <a:cubicBezTo>
                  <a:pt x="0" y="183"/>
                  <a:pt x="0" y="183"/>
                  <a:pt x="0" y="183"/>
                </a:cubicBezTo>
                <a:cubicBezTo>
                  <a:pt x="0" y="199"/>
                  <a:pt x="0" y="199"/>
                  <a:pt x="0" y="199"/>
                </a:cubicBezTo>
                <a:cubicBezTo>
                  <a:pt x="1" y="206"/>
                  <a:pt x="7" y="212"/>
                  <a:pt x="14" y="212"/>
                </a:cubicBezTo>
                <a:cubicBezTo>
                  <a:pt x="21" y="212"/>
                  <a:pt x="27" y="206"/>
                  <a:pt x="27" y="199"/>
                </a:cubicBezTo>
                <a:cubicBezTo>
                  <a:pt x="27" y="183"/>
                  <a:pt x="40" y="170"/>
                  <a:pt x="55" y="170"/>
                </a:cubicBezTo>
                <a:cubicBezTo>
                  <a:pt x="71" y="170"/>
                  <a:pt x="84" y="183"/>
                  <a:pt x="84" y="199"/>
                </a:cubicBezTo>
                <a:cubicBezTo>
                  <a:pt x="84" y="206"/>
                  <a:pt x="90" y="212"/>
                  <a:pt x="97" y="212"/>
                </a:cubicBezTo>
                <a:cubicBezTo>
                  <a:pt x="104" y="212"/>
                  <a:pt x="110" y="206"/>
                  <a:pt x="110" y="199"/>
                </a:cubicBezTo>
                <a:cubicBezTo>
                  <a:pt x="110" y="168"/>
                  <a:pt x="86" y="144"/>
                  <a:pt x="55" y="144"/>
                </a:cubicBezTo>
                <a:cubicBezTo>
                  <a:pt x="46" y="144"/>
                  <a:pt x="38" y="146"/>
                  <a:pt x="30" y="150"/>
                </a:cubicBezTo>
                <a:cubicBezTo>
                  <a:pt x="45" y="79"/>
                  <a:pt x="108" y="26"/>
                  <a:pt x="183" y="26"/>
                </a:cubicBezTo>
                <a:cubicBezTo>
                  <a:pt x="257" y="26"/>
                  <a:pt x="320" y="79"/>
                  <a:pt x="335" y="149"/>
                </a:cubicBezTo>
                <a:cubicBezTo>
                  <a:pt x="328" y="145"/>
                  <a:pt x="320" y="144"/>
                  <a:pt x="312" y="144"/>
                </a:cubicBezTo>
                <a:cubicBezTo>
                  <a:pt x="295" y="144"/>
                  <a:pt x="281" y="151"/>
                  <a:pt x="271" y="163"/>
                </a:cubicBezTo>
                <a:cubicBezTo>
                  <a:pt x="261" y="151"/>
                  <a:pt x="246" y="144"/>
                  <a:pt x="229" y="144"/>
                </a:cubicBezTo>
                <a:cubicBezTo>
                  <a:pt x="199" y="144"/>
                  <a:pt x="174" y="168"/>
                  <a:pt x="174" y="199"/>
                </a:cubicBezTo>
                <a:cubicBezTo>
                  <a:pt x="174" y="388"/>
                  <a:pt x="174" y="388"/>
                  <a:pt x="174" y="388"/>
                </a:cubicBezTo>
                <a:cubicBezTo>
                  <a:pt x="174" y="404"/>
                  <a:pt x="161" y="416"/>
                  <a:pt x="146" y="416"/>
                </a:cubicBezTo>
                <a:cubicBezTo>
                  <a:pt x="138" y="416"/>
                  <a:pt x="132" y="422"/>
                  <a:pt x="132" y="430"/>
                </a:cubicBezTo>
                <a:cubicBezTo>
                  <a:pt x="132" y="437"/>
                  <a:pt x="138" y="443"/>
                  <a:pt x="146" y="443"/>
                </a:cubicBezTo>
                <a:cubicBezTo>
                  <a:pt x="176" y="443"/>
                  <a:pt x="201" y="418"/>
                  <a:pt x="201" y="388"/>
                </a:cubicBezTo>
                <a:cubicBezTo>
                  <a:pt x="201" y="199"/>
                  <a:pt x="201" y="199"/>
                  <a:pt x="201" y="199"/>
                </a:cubicBezTo>
                <a:cubicBezTo>
                  <a:pt x="201" y="183"/>
                  <a:pt x="213" y="170"/>
                  <a:pt x="229" y="170"/>
                </a:cubicBezTo>
                <a:cubicBezTo>
                  <a:pt x="245" y="170"/>
                  <a:pt x="257" y="183"/>
                  <a:pt x="257" y="199"/>
                </a:cubicBezTo>
                <a:cubicBezTo>
                  <a:pt x="257" y="206"/>
                  <a:pt x="263" y="212"/>
                  <a:pt x="271" y="212"/>
                </a:cubicBezTo>
                <a:cubicBezTo>
                  <a:pt x="278" y="212"/>
                  <a:pt x="284" y="206"/>
                  <a:pt x="284" y="199"/>
                </a:cubicBezTo>
                <a:cubicBezTo>
                  <a:pt x="284" y="183"/>
                  <a:pt x="296" y="170"/>
                  <a:pt x="312" y="170"/>
                </a:cubicBezTo>
                <a:cubicBezTo>
                  <a:pt x="327" y="170"/>
                  <a:pt x="340" y="182"/>
                  <a:pt x="340" y="198"/>
                </a:cubicBezTo>
                <a:cubicBezTo>
                  <a:pt x="340" y="198"/>
                  <a:pt x="340" y="199"/>
                  <a:pt x="340" y="199"/>
                </a:cubicBezTo>
                <a:cubicBezTo>
                  <a:pt x="341" y="207"/>
                  <a:pt x="347" y="212"/>
                  <a:pt x="354" y="212"/>
                </a:cubicBezTo>
                <a:cubicBezTo>
                  <a:pt x="361" y="212"/>
                  <a:pt x="367" y="206"/>
                  <a:pt x="367" y="199"/>
                </a:cubicBezTo>
                <a:cubicBezTo>
                  <a:pt x="367" y="198"/>
                  <a:pt x="367" y="198"/>
                  <a:pt x="367" y="197"/>
                </a:cubicBezTo>
                <a:cubicBezTo>
                  <a:pt x="367" y="198"/>
                  <a:pt x="367" y="198"/>
                  <a:pt x="367" y="198"/>
                </a:cubicBezTo>
                <a:cubicBezTo>
                  <a:pt x="367" y="198"/>
                  <a:pt x="367" y="197"/>
                  <a:pt x="367" y="197"/>
                </a:cubicBezTo>
                <a:cubicBezTo>
                  <a:pt x="367" y="195"/>
                  <a:pt x="367" y="194"/>
                  <a:pt x="367" y="192"/>
                </a:cubicBezTo>
                <a:cubicBezTo>
                  <a:pt x="366" y="188"/>
                  <a:pt x="366" y="182"/>
                  <a:pt x="366" y="182"/>
                </a:cubicBezTo>
                <a:cubicBezTo>
                  <a:pt x="365" y="81"/>
                  <a:pt x="284" y="0"/>
                  <a:pt x="183" y="0"/>
                </a:cubicBezTo>
                <a:cubicBezTo>
                  <a:pt x="82" y="0"/>
                  <a:pt x="0" y="82"/>
                  <a:pt x="0" y="183"/>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3" name="Freeform 453"/>
          <p:cNvSpPr>
            <a:spLocks/>
          </p:cNvSpPr>
          <p:nvPr userDrawn="1"/>
        </p:nvSpPr>
        <p:spPr bwMode="auto">
          <a:xfrm>
            <a:off x="4718687" y="1376292"/>
            <a:ext cx="388245" cy="253603"/>
          </a:xfrm>
          <a:custGeom>
            <a:avLst/>
            <a:gdLst/>
            <a:ahLst/>
            <a:cxnLst>
              <a:cxn ang="0">
                <a:pos x="10" y="68"/>
              </a:cxn>
              <a:cxn ang="0">
                <a:pos x="0" y="165"/>
              </a:cxn>
              <a:cxn ang="0">
                <a:pos x="48" y="198"/>
              </a:cxn>
              <a:cxn ang="0">
                <a:pos x="68" y="186"/>
              </a:cxn>
              <a:cxn ang="0">
                <a:pos x="73" y="136"/>
              </a:cxn>
              <a:cxn ang="0">
                <a:pos x="79" y="215"/>
              </a:cxn>
              <a:cxn ang="0">
                <a:pos x="125" y="234"/>
              </a:cxn>
              <a:cxn ang="0">
                <a:pos x="132" y="168"/>
              </a:cxn>
              <a:cxn ang="0">
                <a:pos x="137" y="240"/>
              </a:cxn>
              <a:cxn ang="0">
                <a:pos x="226" y="297"/>
              </a:cxn>
              <a:cxn ang="0">
                <a:pos x="375" y="219"/>
              </a:cxn>
              <a:cxn ang="0">
                <a:pos x="382" y="196"/>
              </a:cxn>
              <a:cxn ang="0">
                <a:pos x="404" y="144"/>
              </a:cxn>
              <a:cxn ang="0">
                <a:pos x="331" y="145"/>
              </a:cxn>
              <a:cxn ang="0">
                <a:pos x="346" y="171"/>
              </a:cxn>
              <a:cxn ang="0">
                <a:pos x="358" y="147"/>
              </a:cxn>
              <a:cxn ang="0">
                <a:pos x="377" y="144"/>
              </a:cxn>
              <a:cxn ang="0">
                <a:pos x="366" y="174"/>
              </a:cxn>
              <a:cxn ang="0">
                <a:pos x="355" y="200"/>
              </a:cxn>
              <a:cxn ang="0">
                <a:pos x="164" y="232"/>
              </a:cxn>
              <a:cxn ang="0">
                <a:pos x="157" y="151"/>
              </a:cxn>
              <a:cxn ang="0">
                <a:pos x="112" y="135"/>
              </a:cxn>
              <a:cxn ang="0">
                <a:pos x="105" y="199"/>
              </a:cxn>
              <a:cxn ang="0">
                <a:pos x="99" y="128"/>
              </a:cxn>
              <a:cxn ang="0">
                <a:pos x="60" y="100"/>
              </a:cxn>
              <a:cxn ang="0">
                <a:pos x="41" y="112"/>
              </a:cxn>
              <a:cxn ang="0">
                <a:pos x="27" y="157"/>
              </a:cxn>
              <a:cxn ang="0">
                <a:pos x="242" y="27"/>
              </a:cxn>
              <a:cxn ang="0">
                <a:pos x="432" y="163"/>
              </a:cxn>
              <a:cxn ang="0">
                <a:pos x="459" y="163"/>
              </a:cxn>
              <a:cxn ang="0">
                <a:pos x="449" y="61"/>
              </a:cxn>
              <a:cxn ang="0">
                <a:pos x="238" y="0"/>
              </a:cxn>
            </a:cxnLst>
            <a:rect l="0" t="0" r="r" b="b"/>
            <a:pathLst>
              <a:path w="459" h="299">
                <a:moveTo>
                  <a:pt x="238" y="0"/>
                </a:moveTo>
                <a:cubicBezTo>
                  <a:pt x="10" y="68"/>
                  <a:pt x="10" y="68"/>
                  <a:pt x="10" y="68"/>
                </a:cubicBezTo>
                <a:cubicBezTo>
                  <a:pt x="4" y="70"/>
                  <a:pt x="0" y="75"/>
                  <a:pt x="0" y="81"/>
                </a:cubicBezTo>
                <a:cubicBezTo>
                  <a:pt x="0" y="165"/>
                  <a:pt x="0" y="165"/>
                  <a:pt x="0" y="165"/>
                </a:cubicBezTo>
                <a:cubicBezTo>
                  <a:pt x="0" y="170"/>
                  <a:pt x="3" y="175"/>
                  <a:pt x="7" y="177"/>
                </a:cubicBezTo>
                <a:cubicBezTo>
                  <a:pt x="48" y="198"/>
                  <a:pt x="48" y="198"/>
                  <a:pt x="48" y="198"/>
                </a:cubicBezTo>
                <a:cubicBezTo>
                  <a:pt x="52" y="200"/>
                  <a:pt x="57" y="200"/>
                  <a:pt x="61" y="198"/>
                </a:cubicBezTo>
                <a:cubicBezTo>
                  <a:pt x="65" y="195"/>
                  <a:pt x="68" y="191"/>
                  <a:pt x="68" y="186"/>
                </a:cubicBezTo>
                <a:cubicBezTo>
                  <a:pt x="68" y="186"/>
                  <a:pt x="68" y="155"/>
                  <a:pt x="68" y="133"/>
                </a:cubicBezTo>
                <a:cubicBezTo>
                  <a:pt x="70" y="135"/>
                  <a:pt x="71" y="135"/>
                  <a:pt x="73" y="136"/>
                </a:cubicBezTo>
                <a:cubicBezTo>
                  <a:pt x="73" y="149"/>
                  <a:pt x="73" y="203"/>
                  <a:pt x="73" y="203"/>
                </a:cubicBezTo>
                <a:cubicBezTo>
                  <a:pt x="73" y="208"/>
                  <a:pt x="75" y="212"/>
                  <a:pt x="79" y="215"/>
                </a:cubicBezTo>
                <a:cubicBezTo>
                  <a:pt x="112" y="234"/>
                  <a:pt x="112" y="234"/>
                  <a:pt x="112" y="234"/>
                </a:cubicBezTo>
                <a:cubicBezTo>
                  <a:pt x="116" y="236"/>
                  <a:pt x="121" y="236"/>
                  <a:pt x="125" y="234"/>
                </a:cubicBezTo>
                <a:cubicBezTo>
                  <a:pt x="129" y="231"/>
                  <a:pt x="132" y="227"/>
                  <a:pt x="132" y="222"/>
                </a:cubicBezTo>
                <a:cubicBezTo>
                  <a:pt x="132" y="222"/>
                  <a:pt x="132" y="190"/>
                  <a:pt x="132" y="168"/>
                </a:cubicBezTo>
                <a:cubicBezTo>
                  <a:pt x="134" y="170"/>
                  <a:pt x="135" y="170"/>
                  <a:pt x="137" y="171"/>
                </a:cubicBezTo>
                <a:cubicBezTo>
                  <a:pt x="137" y="184"/>
                  <a:pt x="137" y="240"/>
                  <a:pt x="137" y="240"/>
                </a:cubicBezTo>
                <a:cubicBezTo>
                  <a:pt x="137" y="245"/>
                  <a:pt x="140" y="249"/>
                  <a:pt x="144" y="252"/>
                </a:cubicBezTo>
                <a:cubicBezTo>
                  <a:pt x="226" y="297"/>
                  <a:pt x="226" y="297"/>
                  <a:pt x="226" y="297"/>
                </a:cubicBezTo>
                <a:cubicBezTo>
                  <a:pt x="230" y="299"/>
                  <a:pt x="235" y="299"/>
                  <a:pt x="239" y="297"/>
                </a:cubicBezTo>
                <a:cubicBezTo>
                  <a:pt x="375" y="219"/>
                  <a:pt x="375" y="219"/>
                  <a:pt x="375" y="219"/>
                </a:cubicBezTo>
                <a:cubicBezTo>
                  <a:pt x="380" y="217"/>
                  <a:pt x="382" y="213"/>
                  <a:pt x="382" y="208"/>
                </a:cubicBezTo>
                <a:cubicBezTo>
                  <a:pt x="382" y="208"/>
                  <a:pt x="382" y="202"/>
                  <a:pt x="382" y="196"/>
                </a:cubicBezTo>
                <a:cubicBezTo>
                  <a:pt x="394" y="187"/>
                  <a:pt x="402" y="171"/>
                  <a:pt x="404" y="150"/>
                </a:cubicBezTo>
                <a:cubicBezTo>
                  <a:pt x="404" y="148"/>
                  <a:pt x="404" y="146"/>
                  <a:pt x="404" y="144"/>
                </a:cubicBezTo>
                <a:cubicBezTo>
                  <a:pt x="404" y="117"/>
                  <a:pt x="390" y="96"/>
                  <a:pt x="371" y="94"/>
                </a:cubicBezTo>
                <a:cubicBezTo>
                  <a:pt x="350" y="93"/>
                  <a:pt x="333" y="115"/>
                  <a:pt x="331" y="145"/>
                </a:cubicBezTo>
                <a:cubicBezTo>
                  <a:pt x="331" y="150"/>
                  <a:pt x="331" y="155"/>
                  <a:pt x="331" y="159"/>
                </a:cubicBezTo>
                <a:cubicBezTo>
                  <a:pt x="332" y="166"/>
                  <a:pt x="338" y="172"/>
                  <a:pt x="346" y="171"/>
                </a:cubicBezTo>
                <a:cubicBezTo>
                  <a:pt x="353" y="170"/>
                  <a:pt x="358" y="164"/>
                  <a:pt x="358" y="156"/>
                </a:cubicBezTo>
                <a:cubicBezTo>
                  <a:pt x="357" y="153"/>
                  <a:pt x="357" y="150"/>
                  <a:pt x="358" y="147"/>
                </a:cubicBezTo>
                <a:cubicBezTo>
                  <a:pt x="359" y="129"/>
                  <a:pt x="367" y="121"/>
                  <a:pt x="369" y="121"/>
                </a:cubicBezTo>
                <a:cubicBezTo>
                  <a:pt x="371" y="121"/>
                  <a:pt x="377" y="129"/>
                  <a:pt x="377" y="144"/>
                </a:cubicBezTo>
                <a:cubicBezTo>
                  <a:pt x="377" y="146"/>
                  <a:pt x="377" y="147"/>
                  <a:pt x="377" y="148"/>
                </a:cubicBezTo>
                <a:cubicBezTo>
                  <a:pt x="376" y="164"/>
                  <a:pt x="369" y="174"/>
                  <a:pt x="366" y="174"/>
                </a:cubicBezTo>
                <a:cubicBezTo>
                  <a:pt x="360" y="176"/>
                  <a:pt x="355" y="181"/>
                  <a:pt x="355" y="187"/>
                </a:cubicBezTo>
                <a:cubicBezTo>
                  <a:pt x="355" y="187"/>
                  <a:pt x="355" y="194"/>
                  <a:pt x="355" y="200"/>
                </a:cubicBezTo>
                <a:cubicBezTo>
                  <a:pt x="344" y="207"/>
                  <a:pt x="243" y="264"/>
                  <a:pt x="232" y="270"/>
                </a:cubicBezTo>
                <a:cubicBezTo>
                  <a:pt x="222" y="265"/>
                  <a:pt x="175" y="238"/>
                  <a:pt x="164" y="232"/>
                </a:cubicBezTo>
                <a:cubicBezTo>
                  <a:pt x="164" y="220"/>
                  <a:pt x="164" y="163"/>
                  <a:pt x="164" y="163"/>
                </a:cubicBezTo>
                <a:cubicBezTo>
                  <a:pt x="164" y="158"/>
                  <a:pt x="161" y="154"/>
                  <a:pt x="157" y="151"/>
                </a:cubicBezTo>
                <a:cubicBezTo>
                  <a:pt x="125" y="134"/>
                  <a:pt x="125" y="134"/>
                  <a:pt x="125" y="134"/>
                </a:cubicBezTo>
                <a:cubicBezTo>
                  <a:pt x="121" y="132"/>
                  <a:pt x="116" y="132"/>
                  <a:pt x="112" y="135"/>
                </a:cubicBezTo>
                <a:cubicBezTo>
                  <a:pt x="108" y="137"/>
                  <a:pt x="105" y="142"/>
                  <a:pt x="105" y="146"/>
                </a:cubicBezTo>
                <a:cubicBezTo>
                  <a:pt x="105" y="146"/>
                  <a:pt x="105" y="177"/>
                  <a:pt x="105" y="199"/>
                </a:cubicBezTo>
                <a:cubicBezTo>
                  <a:pt x="102" y="197"/>
                  <a:pt x="101" y="197"/>
                  <a:pt x="99" y="196"/>
                </a:cubicBezTo>
                <a:cubicBezTo>
                  <a:pt x="99" y="183"/>
                  <a:pt x="99" y="128"/>
                  <a:pt x="99" y="128"/>
                </a:cubicBezTo>
                <a:cubicBezTo>
                  <a:pt x="99" y="123"/>
                  <a:pt x="96" y="118"/>
                  <a:pt x="92" y="116"/>
                </a:cubicBezTo>
                <a:cubicBezTo>
                  <a:pt x="60" y="100"/>
                  <a:pt x="60" y="100"/>
                  <a:pt x="60" y="100"/>
                </a:cubicBezTo>
                <a:cubicBezTo>
                  <a:pt x="56" y="98"/>
                  <a:pt x="51" y="98"/>
                  <a:pt x="47" y="101"/>
                </a:cubicBezTo>
                <a:cubicBezTo>
                  <a:pt x="44" y="103"/>
                  <a:pt x="41" y="107"/>
                  <a:pt x="41" y="112"/>
                </a:cubicBezTo>
                <a:cubicBezTo>
                  <a:pt x="41" y="112"/>
                  <a:pt x="41" y="143"/>
                  <a:pt x="41" y="164"/>
                </a:cubicBezTo>
                <a:cubicBezTo>
                  <a:pt x="34" y="161"/>
                  <a:pt x="31" y="159"/>
                  <a:pt x="27" y="157"/>
                </a:cubicBezTo>
                <a:cubicBezTo>
                  <a:pt x="27" y="145"/>
                  <a:pt x="27" y="105"/>
                  <a:pt x="27" y="91"/>
                </a:cubicBezTo>
                <a:cubicBezTo>
                  <a:pt x="44" y="86"/>
                  <a:pt x="235" y="29"/>
                  <a:pt x="242" y="27"/>
                </a:cubicBezTo>
                <a:cubicBezTo>
                  <a:pt x="249" y="29"/>
                  <a:pt x="415" y="78"/>
                  <a:pt x="432" y="83"/>
                </a:cubicBezTo>
                <a:cubicBezTo>
                  <a:pt x="432" y="99"/>
                  <a:pt x="432" y="163"/>
                  <a:pt x="432" y="163"/>
                </a:cubicBezTo>
                <a:cubicBezTo>
                  <a:pt x="432" y="171"/>
                  <a:pt x="438" y="176"/>
                  <a:pt x="445" y="176"/>
                </a:cubicBezTo>
                <a:cubicBezTo>
                  <a:pt x="453" y="176"/>
                  <a:pt x="459" y="171"/>
                  <a:pt x="459" y="163"/>
                </a:cubicBezTo>
                <a:cubicBezTo>
                  <a:pt x="459" y="73"/>
                  <a:pt x="459" y="73"/>
                  <a:pt x="459" y="73"/>
                </a:cubicBezTo>
                <a:cubicBezTo>
                  <a:pt x="459" y="68"/>
                  <a:pt x="455" y="62"/>
                  <a:pt x="449" y="61"/>
                </a:cubicBezTo>
                <a:cubicBezTo>
                  <a:pt x="246" y="0"/>
                  <a:pt x="246" y="0"/>
                  <a:pt x="246" y="0"/>
                </a:cubicBezTo>
                <a:cubicBezTo>
                  <a:pt x="243" y="0"/>
                  <a:pt x="240" y="0"/>
                  <a:pt x="238" y="0"/>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4" name="Freeform 461"/>
          <p:cNvSpPr>
            <a:spLocks noEditPoints="1"/>
          </p:cNvSpPr>
          <p:nvPr userDrawn="1"/>
        </p:nvSpPr>
        <p:spPr bwMode="auto">
          <a:xfrm>
            <a:off x="4795501" y="2246797"/>
            <a:ext cx="234615" cy="378619"/>
          </a:xfrm>
          <a:custGeom>
            <a:avLst/>
            <a:gdLst/>
            <a:ahLst/>
            <a:cxnLst>
              <a:cxn ang="0">
                <a:pos x="85" y="1"/>
              </a:cxn>
              <a:cxn ang="0">
                <a:pos x="71" y="7"/>
              </a:cxn>
              <a:cxn ang="0">
                <a:pos x="64" y="24"/>
              </a:cxn>
              <a:cxn ang="0">
                <a:pos x="81" y="31"/>
              </a:cxn>
              <a:cxn ang="0">
                <a:pos x="92" y="27"/>
              </a:cxn>
              <a:cxn ang="0">
                <a:pos x="220" y="43"/>
              </a:cxn>
              <a:cxn ang="0">
                <a:pos x="180" y="63"/>
              </a:cxn>
              <a:cxn ang="0">
                <a:pos x="15" y="40"/>
              </a:cxn>
              <a:cxn ang="0">
                <a:pos x="5" y="43"/>
              </a:cxn>
              <a:cxn ang="0">
                <a:pos x="0" y="53"/>
              </a:cxn>
              <a:cxn ang="0">
                <a:pos x="0" y="385"/>
              </a:cxn>
              <a:cxn ang="0">
                <a:pos x="10" y="397"/>
              </a:cxn>
              <a:cxn ang="0">
                <a:pos x="121" y="432"/>
              </a:cxn>
              <a:cxn ang="0">
                <a:pos x="137" y="423"/>
              </a:cxn>
              <a:cxn ang="0">
                <a:pos x="138" y="419"/>
              </a:cxn>
              <a:cxn ang="0">
                <a:pos x="129" y="407"/>
              </a:cxn>
              <a:cxn ang="0">
                <a:pos x="27" y="375"/>
              </a:cxn>
              <a:cxn ang="0">
                <a:pos x="27" y="68"/>
              </a:cxn>
              <a:cxn ang="0">
                <a:pos x="169" y="88"/>
              </a:cxn>
              <a:cxn ang="0">
                <a:pos x="170" y="435"/>
              </a:cxn>
              <a:cxn ang="0">
                <a:pos x="177" y="447"/>
              </a:cxn>
              <a:cxn ang="0">
                <a:pos x="191" y="446"/>
              </a:cxn>
              <a:cxn ang="0">
                <a:pos x="273" y="391"/>
              </a:cxn>
              <a:cxn ang="0">
                <a:pos x="278" y="380"/>
              </a:cxn>
              <a:cxn ang="0">
                <a:pos x="278" y="35"/>
              </a:cxn>
              <a:cxn ang="0">
                <a:pos x="278" y="35"/>
              </a:cxn>
              <a:cxn ang="0">
                <a:pos x="278" y="33"/>
              </a:cxn>
              <a:cxn ang="0">
                <a:pos x="278" y="32"/>
              </a:cxn>
              <a:cxn ang="0">
                <a:pos x="277" y="30"/>
              </a:cxn>
              <a:cxn ang="0">
                <a:pos x="277" y="29"/>
              </a:cxn>
              <a:cxn ang="0">
                <a:pos x="276" y="28"/>
              </a:cxn>
              <a:cxn ang="0">
                <a:pos x="276" y="27"/>
              </a:cxn>
              <a:cxn ang="0">
                <a:pos x="274" y="26"/>
              </a:cxn>
              <a:cxn ang="0">
                <a:pos x="274" y="25"/>
              </a:cxn>
              <a:cxn ang="0">
                <a:pos x="274" y="25"/>
              </a:cxn>
              <a:cxn ang="0">
                <a:pos x="273" y="24"/>
              </a:cxn>
              <a:cxn ang="0">
                <a:pos x="272" y="24"/>
              </a:cxn>
              <a:cxn ang="0">
                <a:pos x="271" y="23"/>
              </a:cxn>
              <a:cxn ang="0">
                <a:pos x="270" y="23"/>
              </a:cxn>
              <a:cxn ang="0">
                <a:pos x="268" y="22"/>
              </a:cxn>
              <a:cxn ang="0">
                <a:pos x="267" y="22"/>
              </a:cxn>
              <a:cxn ang="0">
                <a:pos x="267" y="22"/>
              </a:cxn>
              <a:cxn ang="0">
                <a:pos x="91" y="0"/>
              </a:cxn>
              <a:cxn ang="0">
                <a:pos x="85" y="1"/>
              </a:cxn>
              <a:cxn ang="0">
                <a:pos x="240" y="63"/>
              </a:cxn>
              <a:cxn ang="0">
                <a:pos x="225" y="102"/>
              </a:cxn>
              <a:cxn ang="0">
                <a:pos x="204" y="80"/>
              </a:cxn>
              <a:cxn ang="0">
                <a:pos x="240" y="63"/>
              </a:cxn>
              <a:cxn ang="0">
                <a:pos x="232" y="140"/>
              </a:cxn>
              <a:cxn ang="0">
                <a:pos x="242" y="132"/>
              </a:cxn>
              <a:cxn ang="0">
                <a:pos x="252" y="106"/>
              </a:cxn>
              <a:cxn ang="0">
                <a:pos x="252" y="373"/>
              </a:cxn>
              <a:cxn ang="0">
                <a:pos x="196" y="410"/>
              </a:cxn>
              <a:cxn ang="0">
                <a:pos x="196" y="110"/>
              </a:cxn>
              <a:cxn ang="0">
                <a:pos x="219" y="136"/>
              </a:cxn>
              <a:cxn ang="0">
                <a:pos x="232" y="140"/>
              </a:cxn>
            </a:cxnLst>
            <a:rect l="0" t="0" r="r" b="b"/>
            <a:pathLst>
              <a:path w="278" h="449">
                <a:moveTo>
                  <a:pt x="85" y="1"/>
                </a:moveTo>
                <a:cubicBezTo>
                  <a:pt x="71" y="7"/>
                  <a:pt x="71" y="7"/>
                  <a:pt x="71" y="7"/>
                </a:cubicBezTo>
                <a:cubicBezTo>
                  <a:pt x="64" y="10"/>
                  <a:pt x="61" y="18"/>
                  <a:pt x="64" y="24"/>
                </a:cubicBezTo>
                <a:cubicBezTo>
                  <a:pt x="67" y="31"/>
                  <a:pt x="74" y="34"/>
                  <a:pt x="81" y="31"/>
                </a:cubicBezTo>
                <a:cubicBezTo>
                  <a:pt x="81" y="31"/>
                  <a:pt x="88" y="29"/>
                  <a:pt x="92" y="27"/>
                </a:cubicBezTo>
                <a:cubicBezTo>
                  <a:pt x="97" y="28"/>
                  <a:pt x="172" y="37"/>
                  <a:pt x="220" y="43"/>
                </a:cubicBezTo>
                <a:cubicBezTo>
                  <a:pt x="200" y="53"/>
                  <a:pt x="184" y="61"/>
                  <a:pt x="180" y="63"/>
                </a:cubicBezTo>
                <a:cubicBezTo>
                  <a:pt x="173" y="62"/>
                  <a:pt x="15" y="40"/>
                  <a:pt x="15" y="40"/>
                </a:cubicBezTo>
                <a:cubicBezTo>
                  <a:pt x="12" y="39"/>
                  <a:pt x="8" y="40"/>
                  <a:pt x="5" y="43"/>
                </a:cubicBezTo>
                <a:cubicBezTo>
                  <a:pt x="2" y="45"/>
                  <a:pt x="0" y="49"/>
                  <a:pt x="0" y="53"/>
                </a:cubicBezTo>
                <a:cubicBezTo>
                  <a:pt x="0" y="385"/>
                  <a:pt x="0" y="385"/>
                  <a:pt x="0" y="385"/>
                </a:cubicBezTo>
                <a:cubicBezTo>
                  <a:pt x="0" y="390"/>
                  <a:pt x="4" y="396"/>
                  <a:pt x="10" y="397"/>
                </a:cubicBezTo>
                <a:cubicBezTo>
                  <a:pt x="121" y="432"/>
                  <a:pt x="121" y="432"/>
                  <a:pt x="121" y="432"/>
                </a:cubicBezTo>
                <a:cubicBezTo>
                  <a:pt x="128" y="434"/>
                  <a:pt x="135" y="430"/>
                  <a:pt x="137" y="423"/>
                </a:cubicBezTo>
                <a:cubicBezTo>
                  <a:pt x="138" y="422"/>
                  <a:pt x="138" y="421"/>
                  <a:pt x="138" y="419"/>
                </a:cubicBezTo>
                <a:cubicBezTo>
                  <a:pt x="138" y="414"/>
                  <a:pt x="134" y="408"/>
                  <a:pt x="129" y="407"/>
                </a:cubicBezTo>
                <a:cubicBezTo>
                  <a:pt x="129" y="407"/>
                  <a:pt x="43" y="380"/>
                  <a:pt x="27" y="375"/>
                </a:cubicBezTo>
                <a:cubicBezTo>
                  <a:pt x="27" y="357"/>
                  <a:pt x="27" y="95"/>
                  <a:pt x="27" y="68"/>
                </a:cubicBezTo>
                <a:cubicBezTo>
                  <a:pt x="50" y="71"/>
                  <a:pt x="151" y="85"/>
                  <a:pt x="169" y="88"/>
                </a:cubicBezTo>
                <a:cubicBezTo>
                  <a:pt x="169" y="110"/>
                  <a:pt x="170" y="435"/>
                  <a:pt x="170" y="435"/>
                </a:cubicBezTo>
                <a:cubicBezTo>
                  <a:pt x="170" y="440"/>
                  <a:pt x="173" y="445"/>
                  <a:pt x="177" y="447"/>
                </a:cubicBezTo>
                <a:cubicBezTo>
                  <a:pt x="181" y="449"/>
                  <a:pt x="187" y="449"/>
                  <a:pt x="191" y="446"/>
                </a:cubicBezTo>
                <a:cubicBezTo>
                  <a:pt x="273" y="391"/>
                  <a:pt x="273" y="391"/>
                  <a:pt x="273" y="391"/>
                </a:cubicBezTo>
                <a:cubicBezTo>
                  <a:pt x="276" y="389"/>
                  <a:pt x="278" y="384"/>
                  <a:pt x="278" y="380"/>
                </a:cubicBezTo>
                <a:cubicBezTo>
                  <a:pt x="278" y="380"/>
                  <a:pt x="278" y="35"/>
                  <a:pt x="278" y="35"/>
                </a:cubicBezTo>
                <a:cubicBezTo>
                  <a:pt x="278" y="35"/>
                  <a:pt x="278" y="35"/>
                  <a:pt x="278" y="35"/>
                </a:cubicBezTo>
                <a:cubicBezTo>
                  <a:pt x="278" y="34"/>
                  <a:pt x="278" y="33"/>
                  <a:pt x="278" y="33"/>
                </a:cubicBezTo>
                <a:cubicBezTo>
                  <a:pt x="278" y="32"/>
                  <a:pt x="278" y="32"/>
                  <a:pt x="278" y="32"/>
                </a:cubicBezTo>
                <a:cubicBezTo>
                  <a:pt x="278" y="31"/>
                  <a:pt x="278" y="31"/>
                  <a:pt x="277" y="30"/>
                </a:cubicBezTo>
                <a:cubicBezTo>
                  <a:pt x="277" y="30"/>
                  <a:pt x="277" y="29"/>
                  <a:pt x="277" y="29"/>
                </a:cubicBezTo>
                <a:cubicBezTo>
                  <a:pt x="277" y="29"/>
                  <a:pt x="276" y="28"/>
                  <a:pt x="276" y="28"/>
                </a:cubicBezTo>
                <a:cubicBezTo>
                  <a:pt x="276" y="27"/>
                  <a:pt x="276" y="27"/>
                  <a:pt x="276" y="27"/>
                </a:cubicBezTo>
                <a:cubicBezTo>
                  <a:pt x="275" y="27"/>
                  <a:pt x="275" y="26"/>
                  <a:pt x="274" y="26"/>
                </a:cubicBezTo>
                <a:cubicBezTo>
                  <a:pt x="274" y="26"/>
                  <a:pt x="274" y="25"/>
                  <a:pt x="274" y="25"/>
                </a:cubicBezTo>
                <a:cubicBezTo>
                  <a:pt x="274" y="25"/>
                  <a:pt x="274" y="25"/>
                  <a:pt x="274" y="25"/>
                </a:cubicBezTo>
                <a:cubicBezTo>
                  <a:pt x="273" y="25"/>
                  <a:pt x="273" y="24"/>
                  <a:pt x="273" y="24"/>
                </a:cubicBezTo>
                <a:cubicBezTo>
                  <a:pt x="272" y="24"/>
                  <a:pt x="272" y="24"/>
                  <a:pt x="272" y="24"/>
                </a:cubicBezTo>
                <a:cubicBezTo>
                  <a:pt x="271" y="23"/>
                  <a:pt x="271" y="23"/>
                  <a:pt x="271" y="23"/>
                </a:cubicBezTo>
                <a:cubicBezTo>
                  <a:pt x="270" y="23"/>
                  <a:pt x="270" y="23"/>
                  <a:pt x="270" y="23"/>
                </a:cubicBezTo>
                <a:cubicBezTo>
                  <a:pt x="269" y="22"/>
                  <a:pt x="269" y="22"/>
                  <a:pt x="268" y="22"/>
                </a:cubicBezTo>
                <a:cubicBezTo>
                  <a:pt x="268" y="22"/>
                  <a:pt x="268" y="22"/>
                  <a:pt x="267" y="22"/>
                </a:cubicBezTo>
                <a:cubicBezTo>
                  <a:pt x="267" y="22"/>
                  <a:pt x="267" y="22"/>
                  <a:pt x="267" y="22"/>
                </a:cubicBezTo>
                <a:cubicBezTo>
                  <a:pt x="91" y="0"/>
                  <a:pt x="91" y="0"/>
                  <a:pt x="91" y="0"/>
                </a:cubicBezTo>
                <a:cubicBezTo>
                  <a:pt x="89" y="0"/>
                  <a:pt x="87" y="0"/>
                  <a:pt x="85" y="1"/>
                </a:cubicBezTo>
                <a:close/>
                <a:moveTo>
                  <a:pt x="240" y="63"/>
                </a:moveTo>
                <a:cubicBezTo>
                  <a:pt x="233" y="81"/>
                  <a:pt x="230" y="89"/>
                  <a:pt x="225" y="102"/>
                </a:cubicBezTo>
                <a:cubicBezTo>
                  <a:pt x="216" y="93"/>
                  <a:pt x="212" y="89"/>
                  <a:pt x="204" y="80"/>
                </a:cubicBezTo>
                <a:cubicBezTo>
                  <a:pt x="216" y="75"/>
                  <a:pt x="223" y="71"/>
                  <a:pt x="240" y="63"/>
                </a:cubicBezTo>
                <a:close/>
                <a:moveTo>
                  <a:pt x="232" y="140"/>
                </a:moveTo>
                <a:cubicBezTo>
                  <a:pt x="236" y="139"/>
                  <a:pt x="240" y="136"/>
                  <a:pt x="242" y="132"/>
                </a:cubicBezTo>
                <a:cubicBezTo>
                  <a:pt x="242" y="132"/>
                  <a:pt x="248" y="116"/>
                  <a:pt x="252" y="106"/>
                </a:cubicBezTo>
                <a:cubicBezTo>
                  <a:pt x="252" y="193"/>
                  <a:pt x="252" y="362"/>
                  <a:pt x="252" y="373"/>
                </a:cubicBezTo>
                <a:cubicBezTo>
                  <a:pt x="244" y="378"/>
                  <a:pt x="217" y="396"/>
                  <a:pt x="196" y="410"/>
                </a:cubicBezTo>
                <a:cubicBezTo>
                  <a:pt x="196" y="371"/>
                  <a:pt x="196" y="162"/>
                  <a:pt x="196" y="110"/>
                </a:cubicBezTo>
                <a:cubicBezTo>
                  <a:pt x="208" y="123"/>
                  <a:pt x="219" y="136"/>
                  <a:pt x="219" y="136"/>
                </a:cubicBezTo>
                <a:cubicBezTo>
                  <a:pt x="223" y="139"/>
                  <a:pt x="227" y="141"/>
                  <a:pt x="232" y="140"/>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5" name="Freeform 489"/>
          <p:cNvSpPr>
            <a:spLocks/>
          </p:cNvSpPr>
          <p:nvPr userDrawn="1"/>
        </p:nvSpPr>
        <p:spPr bwMode="auto">
          <a:xfrm>
            <a:off x="4718687" y="2823907"/>
            <a:ext cx="388245" cy="257175"/>
          </a:xfrm>
          <a:custGeom>
            <a:avLst/>
            <a:gdLst/>
            <a:ahLst/>
            <a:cxnLst>
              <a:cxn ang="0">
                <a:pos x="223" y="2"/>
              </a:cxn>
              <a:cxn ang="0">
                <a:pos x="115" y="55"/>
              </a:cxn>
              <a:cxn ang="0">
                <a:pos x="26" y="68"/>
              </a:cxn>
              <a:cxn ang="0">
                <a:pos x="13" y="112"/>
              </a:cxn>
              <a:cxn ang="0">
                <a:pos x="13" y="139"/>
              </a:cxn>
              <a:cxn ang="0">
                <a:pos x="53" y="126"/>
              </a:cxn>
              <a:cxn ang="0">
                <a:pos x="102" y="82"/>
              </a:cxn>
              <a:cxn ang="0">
                <a:pos x="109" y="103"/>
              </a:cxn>
              <a:cxn ang="0">
                <a:pos x="234" y="26"/>
              </a:cxn>
              <a:cxn ang="0">
                <a:pos x="315" y="51"/>
              </a:cxn>
              <a:cxn ang="0">
                <a:pos x="432" y="64"/>
              </a:cxn>
              <a:cxn ang="0">
                <a:pos x="328" y="87"/>
              </a:cxn>
              <a:cxn ang="0">
                <a:pos x="315" y="101"/>
              </a:cxn>
              <a:cxn ang="0">
                <a:pos x="328" y="214"/>
              </a:cxn>
              <a:cxn ang="0">
                <a:pos x="432" y="237"/>
              </a:cxn>
              <a:cxn ang="0">
                <a:pos x="315" y="250"/>
              </a:cxn>
              <a:cxn ang="0">
                <a:pos x="234" y="278"/>
              </a:cxn>
              <a:cxn ang="0">
                <a:pos x="109" y="197"/>
              </a:cxn>
              <a:cxn ang="0">
                <a:pos x="102" y="219"/>
              </a:cxn>
              <a:cxn ang="0">
                <a:pos x="53" y="177"/>
              </a:cxn>
              <a:cxn ang="0">
                <a:pos x="39" y="164"/>
              </a:cxn>
              <a:cxn ang="0">
                <a:pos x="0" y="177"/>
              </a:cxn>
              <a:cxn ang="0">
                <a:pos x="26" y="190"/>
              </a:cxn>
              <a:cxn ang="0">
                <a:pos x="30" y="242"/>
              </a:cxn>
              <a:cxn ang="0">
                <a:pos x="115" y="246"/>
              </a:cxn>
              <a:cxn ang="0">
                <a:pos x="222" y="302"/>
              </a:cxn>
              <a:cxn ang="0">
                <a:pos x="328" y="305"/>
              </a:cxn>
              <a:cxn ang="0">
                <a:pos x="342" y="263"/>
              </a:cxn>
              <a:cxn ang="0">
                <a:pos x="459" y="250"/>
              </a:cxn>
              <a:cxn ang="0">
                <a:pos x="445" y="187"/>
              </a:cxn>
              <a:cxn ang="0">
                <a:pos x="342" y="114"/>
              </a:cxn>
              <a:cxn ang="0">
                <a:pos x="455" y="110"/>
              </a:cxn>
              <a:cxn ang="0">
                <a:pos x="459" y="51"/>
              </a:cxn>
              <a:cxn ang="0">
                <a:pos x="342" y="37"/>
              </a:cxn>
              <a:cxn ang="0">
                <a:pos x="328" y="0"/>
              </a:cxn>
            </a:cxnLst>
            <a:rect l="0" t="0" r="r" b="b"/>
            <a:pathLst>
              <a:path w="459" h="305">
                <a:moveTo>
                  <a:pt x="230" y="0"/>
                </a:moveTo>
                <a:cubicBezTo>
                  <a:pt x="227" y="0"/>
                  <a:pt x="225" y="1"/>
                  <a:pt x="223" y="2"/>
                </a:cubicBezTo>
                <a:cubicBezTo>
                  <a:pt x="223" y="2"/>
                  <a:pt x="156" y="47"/>
                  <a:pt x="128" y="66"/>
                </a:cubicBezTo>
                <a:cubicBezTo>
                  <a:pt x="127" y="60"/>
                  <a:pt x="122" y="55"/>
                  <a:pt x="115" y="55"/>
                </a:cubicBezTo>
                <a:cubicBezTo>
                  <a:pt x="39" y="55"/>
                  <a:pt x="39" y="55"/>
                  <a:pt x="39" y="55"/>
                </a:cubicBezTo>
                <a:cubicBezTo>
                  <a:pt x="32" y="55"/>
                  <a:pt x="26" y="61"/>
                  <a:pt x="26" y="68"/>
                </a:cubicBezTo>
                <a:cubicBezTo>
                  <a:pt x="26" y="68"/>
                  <a:pt x="26" y="97"/>
                  <a:pt x="26" y="112"/>
                </a:cubicBezTo>
                <a:cubicBezTo>
                  <a:pt x="20" y="112"/>
                  <a:pt x="13" y="112"/>
                  <a:pt x="13" y="112"/>
                </a:cubicBezTo>
                <a:cubicBezTo>
                  <a:pt x="6" y="112"/>
                  <a:pt x="0" y="118"/>
                  <a:pt x="0" y="126"/>
                </a:cubicBezTo>
                <a:cubicBezTo>
                  <a:pt x="0" y="133"/>
                  <a:pt x="6" y="139"/>
                  <a:pt x="13" y="139"/>
                </a:cubicBezTo>
                <a:cubicBezTo>
                  <a:pt x="39" y="139"/>
                  <a:pt x="39" y="139"/>
                  <a:pt x="39" y="139"/>
                </a:cubicBezTo>
                <a:cubicBezTo>
                  <a:pt x="47" y="139"/>
                  <a:pt x="53" y="133"/>
                  <a:pt x="53" y="126"/>
                </a:cubicBezTo>
                <a:cubicBezTo>
                  <a:pt x="53" y="126"/>
                  <a:pt x="53" y="97"/>
                  <a:pt x="53" y="82"/>
                </a:cubicBezTo>
                <a:cubicBezTo>
                  <a:pt x="67" y="82"/>
                  <a:pt x="88" y="82"/>
                  <a:pt x="102" y="82"/>
                </a:cubicBezTo>
                <a:cubicBezTo>
                  <a:pt x="102" y="86"/>
                  <a:pt x="102" y="91"/>
                  <a:pt x="102" y="91"/>
                </a:cubicBezTo>
                <a:cubicBezTo>
                  <a:pt x="102" y="96"/>
                  <a:pt x="105" y="101"/>
                  <a:pt x="109" y="103"/>
                </a:cubicBezTo>
                <a:cubicBezTo>
                  <a:pt x="113" y="105"/>
                  <a:pt x="119" y="105"/>
                  <a:pt x="123" y="102"/>
                </a:cubicBezTo>
                <a:cubicBezTo>
                  <a:pt x="123" y="102"/>
                  <a:pt x="228" y="31"/>
                  <a:pt x="234" y="26"/>
                </a:cubicBezTo>
                <a:cubicBezTo>
                  <a:pt x="241" y="26"/>
                  <a:pt x="296" y="26"/>
                  <a:pt x="315" y="26"/>
                </a:cubicBezTo>
                <a:cubicBezTo>
                  <a:pt x="315" y="38"/>
                  <a:pt x="315" y="51"/>
                  <a:pt x="315" y="51"/>
                </a:cubicBezTo>
                <a:cubicBezTo>
                  <a:pt x="315" y="58"/>
                  <a:pt x="321" y="64"/>
                  <a:pt x="328" y="64"/>
                </a:cubicBezTo>
                <a:cubicBezTo>
                  <a:pt x="328" y="64"/>
                  <a:pt x="411" y="64"/>
                  <a:pt x="432" y="64"/>
                </a:cubicBezTo>
                <a:cubicBezTo>
                  <a:pt x="432" y="73"/>
                  <a:pt x="432" y="78"/>
                  <a:pt x="432" y="87"/>
                </a:cubicBezTo>
                <a:cubicBezTo>
                  <a:pt x="411" y="87"/>
                  <a:pt x="328" y="87"/>
                  <a:pt x="328" y="87"/>
                </a:cubicBezTo>
                <a:cubicBezTo>
                  <a:pt x="325" y="87"/>
                  <a:pt x="321" y="89"/>
                  <a:pt x="319" y="91"/>
                </a:cubicBezTo>
                <a:cubicBezTo>
                  <a:pt x="316" y="94"/>
                  <a:pt x="315" y="97"/>
                  <a:pt x="315" y="101"/>
                </a:cubicBezTo>
                <a:cubicBezTo>
                  <a:pt x="315" y="200"/>
                  <a:pt x="315" y="200"/>
                  <a:pt x="315" y="200"/>
                </a:cubicBezTo>
                <a:cubicBezTo>
                  <a:pt x="315" y="208"/>
                  <a:pt x="321" y="214"/>
                  <a:pt x="328" y="214"/>
                </a:cubicBezTo>
                <a:cubicBezTo>
                  <a:pt x="328" y="214"/>
                  <a:pt x="411" y="214"/>
                  <a:pt x="432" y="214"/>
                </a:cubicBezTo>
                <a:cubicBezTo>
                  <a:pt x="432" y="223"/>
                  <a:pt x="432" y="228"/>
                  <a:pt x="432" y="237"/>
                </a:cubicBezTo>
                <a:cubicBezTo>
                  <a:pt x="411" y="237"/>
                  <a:pt x="328" y="237"/>
                  <a:pt x="328" y="237"/>
                </a:cubicBezTo>
                <a:cubicBezTo>
                  <a:pt x="321" y="237"/>
                  <a:pt x="315" y="243"/>
                  <a:pt x="315" y="250"/>
                </a:cubicBezTo>
                <a:cubicBezTo>
                  <a:pt x="315" y="250"/>
                  <a:pt x="315" y="266"/>
                  <a:pt x="315" y="278"/>
                </a:cubicBezTo>
                <a:cubicBezTo>
                  <a:pt x="296" y="278"/>
                  <a:pt x="241" y="278"/>
                  <a:pt x="234" y="278"/>
                </a:cubicBezTo>
                <a:cubicBezTo>
                  <a:pt x="228" y="274"/>
                  <a:pt x="123" y="198"/>
                  <a:pt x="123" y="198"/>
                </a:cubicBezTo>
                <a:cubicBezTo>
                  <a:pt x="119" y="195"/>
                  <a:pt x="114" y="195"/>
                  <a:pt x="109" y="197"/>
                </a:cubicBezTo>
                <a:cubicBezTo>
                  <a:pt x="105" y="200"/>
                  <a:pt x="102" y="204"/>
                  <a:pt x="102" y="209"/>
                </a:cubicBezTo>
                <a:cubicBezTo>
                  <a:pt x="102" y="209"/>
                  <a:pt x="102" y="214"/>
                  <a:pt x="102" y="219"/>
                </a:cubicBezTo>
                <a:cubicBezTo>
                  <a:pt x="88" y="219"/>
                  <a:pt x="67" y="219"/>
                  <a:pt x="53" y="219"/>
                </a:cubicBezTo>
                <a:cubicBezTo>
                  <a:pt x="53" y="204"/>
                  <a:pt x="53" y="177"/>
                  <a:pt x="53" y="177"/>
                </a:cubicBezTo>
                <a:cubicBezTo>
                  <a:pt x="53" y="174"/>
                  <a:pt x="51" y="170"/>
                  <a:pt x="49" y="168"/>
                </a:cubicBezTo>
                <a:cubicBezTo>
                  <a:pt x="46" y="165"/>
                  <a:pt x="43" y="164"/>
                  <a:pt x="39" y="164"/>
                </a:cubicBezTo>
                <a:cubicBezTo>
                  <a:pt x="13" y="164"/>
                  <a:pt x="13" y="164"/>
                  <a:pt x="13" y="164"/>
                </a:cubicBezTo>
                <a:cubicBezTo>
                  <a:pt x="6" y="164"/>
                  <a:pt x="0" y="170"/>
                  <a:pt x="0" y="177"/>
                </a:cubicBezTo>
                <a:cubicBezTo>
                  <a:pt x="0" y="185"/>
                  <a:pt x="6" y="191"/>
                  <a:pt x="13" y="190"/>
                </a:cubicBezTo>
                <a:cubicBezTo>
                  <a:pt x="13" y="190"/>
                  <a:pt x="20" y="190"/>
                  <a:pt x="26" y="190"/>
                </a:cubicBezTo>
                <a:cubicBezTo>
                  <a:pt x="26" y="206"/>
                  <a:pt x="26" y="233"/>
                  <a:pt x="26" y="233"/>
                </a:cubicBezTo>
                <a:cubicBezTo>
                  <a:pt x="26" y="236"/>
                  <a:pt x="27" y="240"/>
                  <a:pt x="30" y="242"/>
                </a:cubicBezTo>
                <a:cubicBezTo>
                  <a:pt x="32" y="245"/>
                  <a:pt x="36" y="246"/>
                  <a:pt x="39" y="246"/>
                </a:cubicBezTo>
                <a:cubicBezTo>
                  <a:pt x="115" y="246"/>
                  <a:pt x="115" y="246"/>
                  <a:pt x="115" y="246"/>
                </a:cubicBezTo>
                <a:cubicBezTo>
                  <a:pt x="122" y="246"/>
                  <a:pt x="127" y="241"/>
                  <a:pt x="128" y="235"/>
                </a:cubicBezTo>
                <a:cubicBezTo>
                  <a:pt x="156" y="255"/>
                  <a:pt x="222" y="302"/>
                  <a:pt x="222" y="302"/>
                </a:cubicBezTo>
                <a:cubicBezTo>
                  <a:pt x="225" y="304"/>
                  <a:pt x="227" y="305"/>
                  <a:pt x="230" y="305"/>
                </a:cubicBezTo>
                <a:cubicBezTo>
                  <a:pt x="328" y="305"/>
                  <a:pt x="328" y="305"/>
                  <a:pt x="328" y="305"/>
                </a:cubicBezTo>
                <a:cubicBezTo>
                  <a:pt x="336" y="305"/>
                  <a:pt x="342" y="299"/>
                  <a:pt x="342" y="292"/>
                </a:cubicBezTo>
                <a:cubicBezTo>
                  <a:pt x="342" y="292"/>
                  <a:pt x="342" y="276"/>
                  <a:pt x="342" y="263"/>
                </a:cubicBezTo>
                <a:cubicBezTo>
                  <a:pt x="363" y="263"/>
                  <a:pt x="445" y="263"/>
                  <a:pt x="445" y="263"/>
                </a:cubicBezTo>
                <a:cubicBezTo>
                  <a:pt x="453" y="263"/>
                  <a:pt x="459" y="257"/>
                  <a:pt x="459" y="250"/>
                </a:cubicBezTo>
                <a:cubicBezTo>
                  <a:pt x="459" y="200"/>
                  <a:pt x="459" y="200"/>
                  <a:pt x="459" y="200"/>
                </a:cubicBezTo>
                <a:cubicBezTo>
                  <a:pt x="459" y="193"/>
                  <a:pt x="453" y="187"/>
                  <a:pt x="445" y="187"/>
                </a:cubicBezTo>
                <a:cubicBezTo>
                  <a:pt x="445" y="187"/>
                  <a:pt x="363" y="187"/>
                  <a:pt x="342" y="187"/>
                </a:cubicBezTo>
                <a:cubicBezTo>
                  <a:pt x="342" y="170"/>
                  <a:pt x="342" y="131"/>
                  <a:pt x="342" y="114"/>
                </a:cubicBezTo>
                <a:cubicBezTo>
                  <a:pt x="363" y="114"/>
                  <a:pt x="445" y="114"/>
                  <a:pt x="445" y="114"/>
                </a:cubicBezTo>
                <a:cubicBezTo>
                  <a:pt x="449" y="114"/>
                  <a:pt x="452" y="113"/>
                  <a:pt x="455" y="110"/>
                </a:cubicBezTo>
                <a:cubicBezTo>
                  <a:pt x="457" y="108"/>
                  <a:pt x="459" y="104"/>
                  <a:pt x="459" y="101"/>
                </a:cubicBezTo>
                <a:cubicBezTo>
                  <a:pt x="459" y="51"/>
                  <a:pt x="459" y="51"/>
                  <a:pt x="459" y="51"/>
                </a:cubicBezTo>
                <a:cubicBezTo>
                  <a:pt x="459" y="43"/>
                  <a:pt x="453" y="37"/>
                  <a:pt x="445" y="37"/>
                </a:cubicBezTo>
                <a:cubicBezTo>
                  <a:pt x="445" y="37"/>
                  <a:pt x="363" y="37"/>
                  <a:pt x="342" y="37"/>
                </a:cubicBezTo>
                <a:cubicBezTo>
                  <a:pt x="342" y="26"/>
                  <a:pt x="342" y="13"/>
                  <a:pt x="342" y="13"/>
                </a:cubicBezTo>
                <a:cubicBezTo>
                  <a:pt x="342" y="6"/>
                  <a:pt x="336" y="0"/>
                  <a:pt x="328" y="0"/>
                </a:cubicBezTo>
                <a:lnTo>
                  <a:pt x="230" y="0"/>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6" name="Freeform 509"/>
          <p:cNvSpPr>
            <a:spLocks/>
          </p:cNvSpPr>
          <p:nvPr userDrawn="1"/>
        </p:nvSpPr>
        <p:spPr bwMode="auto">
          <a:xfrm>
            <a:off x="4747265" y="3900646"/>
            <a:ext cx="331080" cy="183356"/>
          </a:xfrm>
          <a:custGeom>
            <a:avLst/>
            <a:gdLst/>
            <a:ahLst/>
            <a:cxnLst>
              <a:cxn ang="0">
                <a:pos x="278" y="38"/>
              </a:cxn>
              <a:cxn ang="0">
                <a:pos x="278" y="154"/>
              </a:cxn>
              <a:cxn ang="0">
                <a:pos x="0" y="154"/>
              </a:cxn>
              <a:cxn ang="0">
                <a:pos x="0" y="0"/>
              </a:cxn>
              <a:cxn ang="0">
                <a:pos x="275" y="0"/>
              </a:cxn>
              <a:cxn ang="0">
                <a:pos x="146" y="115"/>
              </a:cxn>
              <a:cxn ang="0">
                <a:pos x="29" y="28"/>
              </a:cxn>
            </a:cxnLst>
            <a:rect l="0" t="0" r="r" b="b"/>
            <a:pathLst>
              <a:path w="278" h="154">
                <a:moveTo>
                  <a:pt x="278" y="38"/>
                </a:moveTo>
                <a:lnTo>
                  <a:pt x="278" y="154"/>
                </a:lnTo>
                <a:lnTo>
                  <a:pt x="0" y="154"/>
                </a:lnTo>
                <a:lnTo>
                  <a:pt x="0" y="0"/>
                </a:lnTo>
                <a:lnTo>
                  <a:pt x="275" y="0"/>
                </a:lnTo>
                <a:lnTo>
                  <a:pt x="146" y="115"/>
                </a:lnTo>
                <a:lnTo>
                  <a:pt x="29" y="28"/>
                </a:lnTo>
              </a:path>
            </a:pathLst>
          </a:custGeom>
          <a:noFill/>
          <a:ln w="30163"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7" name="Freeform 296"/>
          <p:cNvSpPr>
            <a:spLocks/>
          </p:cNvSpPr>
          <p:nvPr userDrawn="1"/>
        </p:nvSpPr>
        <p:spPr bwMode="auto">
          <a:xfrm>
            <a:off x="5171206" y="870647"/>
            <a:ext cx="394200" cy="391716"/>
          </a:xfrm>
          <a:custGeom>
            <a:avLst/>
            <a:gdLst/>
            <a:ahLst/>
            <a:cxnLst>
              <a:cxn ang="0">
                <a:pos x="28" y="139"/>
              </a:cxn>
              <a:cxn ang="0">
                <a:pos x="97" y="174"/>
              </a:cxn>
              <a:cxn ang="0">
                <a:pos x="159" y="111"/>
              </a:cxn>
              <a:cxn ang="0">
                <a:pos x="181" y="104"/>
              </a:cxn>
              <a:cxn ang="0">
                <a:pos x="236" y="147"/>
              </a:cxn>
              <a:cxn ang="0">
                <a:pos x="263" y="100"/>
              </a:cxn>
              <a:cxn ang="0">
                <a:pos x="289" y="156"/>
              </a:cxn>
              <a:cxn ang="0">
                <a:pos x="303" y="239"/>
              </a:cxn>
              <a:cxn ang="0">
                <a:pos x="265" y="309"/>
              </a:cxn>
              <a:cxn ang="0">
                <a:pos x="230" y="305"/>
              </a:cxn>
              <a:cxn ang="0">
                <a:pos x="219" y="276"/>
              </a:cxn>
              <a:cxn ang="0">
                <a:pos x="119" y="263"/>
              </a:cxn>
              <a:cxn ang="0">
                <a:pos x="60" y="198"/>
              </a:cxn>
              <a:cxn ang="0">
                <a:pos x="10" y="287"/>
              </a:cxn>
              <a:cxn ang="0">
                <a:pos x="321" y="444"/>
              </a:cxn>
              <a:cxn ang="0">
                <a:pos x="164" y="379"/>
              </a:cxn>
              <a:cxn ang="0">
                <a:pos x="293" y="402"/>
              </a:cxn>
              <a:cxn ang="0">
                <a:pos x="306" y="421"/>
              </a:cxn>
              <a:cxn ang="0">
                <a:pos x="36" y="281"/>
              </a:cxn>
              <a:cxn ang="0">
                <a:pos x="37" y="212"/>
              </a:cxn>
              <a:cxn ang="0">
                <a:pos x="132" y="287"/>
              </a:cxn>
              <a:cxn ang="0">
                <a:pos x="196" y="289"/>
              </a:cxn>
              <a:cxn ang="0">
                <a:pos x="206" y="317"/>
              </a:cxn>
              <a:cxn ang="0">
                <a:pos x="250" y="332"/>
              </a:cxn>
              <a:cxn ang="0">
                <a:pos x="315" y="276"/>
              </a:cxn>
              <a:cxn ang="0">
                <a:pos x="305" y="133"/>
              </a:cxn>
              <a:cxn ang="0">
                <a:pos x="283" y="73"/>
              </a:cxn>
              <a:cxn ang="0">
                <a:pos x="221" y="118"/>
              </a:cxn>
              <a:cxn ang="0">
                <a:pos x="197" y="78"/>
              </a:cxn>
              <a:cxn ang="0">
                <a:pos x="124" y="109"/>
              </a:cxn>
              <a:cxn ang="0">
                <a:pos x="64" y="152"/>
              </a:cxn>
              <a:cxn ang="0">
                <a:pos x="177" y="45"/>
              </a:cxn>
              <a:cxn ang="0">
                <a:pos x="435" y="207"/>
              </a:cxn>
              <a:cxn ang="0">
                <a:pos x="421" y="243"/>
              </a:cxn>
              <a:cxn ang="0">
                <a:pos x="355" y="228"/>
              </a:cxn>
              <a:cxn ang="0">
                <a:pos x="334" y="277"/>
              </a:cxn>
              <a:cxn ang="0">
                <a:pos x="344" y="348"/>
              </a:cxn>
              <a:cxn ang="0">
                <a:pos x="407" y="308"/>
              </a:cxn>
              <a:cxn ang="0">
                <a:pos x="395" y="358"/>
              </a:cxn>
              <a:cxn ang="0">
                <a:pos x="353" y="416"/>
              </a:cxn>
              <a:cxn ang="0">
                <a:pos x="446" y="325"/>
              </a:cxn>
              <a:cxn ang="0">
                <a:pos x="405" y="281"/>
              </a:cxn>
              <a:cxn ang="0">
                <a:pos x="348" y="321"/>
              </a:cxn>
              <a:cxn ang="0">
                <a:pos x="368" y="282"/>
              </a:cxn>
              <a:cxn ang="0">
                <a:pos x="378" y="243"/>
              </a:cxn>
              <a:cxn ang="0">
                <a:pos x="402" y="263"/>
              </a:cxn>
              <a:cxn ang="0">
                <a:pos x="462" y="203"/>
              </a:cxn>
              <a:cxn ang="0">
                <a:pos x="168" y="19"/>
              </a:cxn>
            </a:cxnLst>
            <a:rect l="0" t="0" r="r" b="b"/>
            <a:pathLst>
              <a:path w="465" h="463">
                <a:moveTo>
                  <a:pt x="168" y="19"/>
                </a:moveTo>
                <a:cubicBezTo>
                  <a:pt x="158" y="22"/>
                  <a:pt x="75" y="46"/>
                  <a:pt x="30" y="133"/>
                </a:cubicBezTo>
                <a:cubicBezTo>
                  <a:pt x="29" y="135"/>
                  <a:pt x="28" y="137"/>
                  <a:pt x="28" y="139"/>
                </a:cubicBezTo>
                <a:cubicBezTo>
                  <a:pt x="28" y="141"/>
                  <a:pt x="29" y="157"/>
                  <a:pt x="46" y="172"/>
                </a:cubicBezTo>
                <a:cubicBezTo>
                  <a:pt x="62" y="186"/>
                  <a:pt x="84" y="181"/>
                  <a:pt x="94" y="175"/>
                </a:cubicBezTo>
                <a:cubicBezTo>
                  <a:pt x="95" y="175"/>
                  <a:pt x="96" y="174"/>
                  <a:pt x="97" y="174"/>
                </a:cubicBezTo>
                <a:cubicBezTo>
                  <a:pt x="105" y="168"/>
                  <a:pt x="110" y="160"/>
                  <a:pt x="116" y="152"/>
                </a:cubicBezTo>
                <a:cubicBezTo>
                  <a:pt x="121" y="145"/>
                  <a:pt x="127" y="136"/>
                  <a:pt x="131" y="135"/>
                </a:cubicBezTo>
                <a:cubicBezTo>
                  <a:pt x="146" y="132"/>
                  <a:pt x="153" y="120"/>
                  <a:pt x="159" y="111"/>
                </a:cubicBezTo>
                <a:cubicBezTo>
                  <a:pt x="161" y="108"/>
                  <a:pt x="163" y="104"/>
                  <a:pt x="164" y="103"/>
                </a:cubicBezTo>
                <a:cubicBezTo>
                  <a:pt x="168" y="100"/>
                  <a:pt x="175" y="100"/>
                  <a:pt x="181" y="101"/>
                </a:cubicBezTo>
                <a:cubicBezTo>
                  <a:pt x="181" y="102"/>
                  <a:pt x="181" y="103"/>
                  <a:pt x="181" y="104"/>
                </a:cubicBezTo>
                <a:cubicBezTo>
                  <a:pt x="184" y="117"/>
                  <a:pt x="188" y="134"/>
                  <a:pt x="202" y="138"/>
                </a:cubicBezTo>
                <a:cubicBezTo>
                  <a:pt x="203" y="139"/>
                  <a:pt x="206" y="141"/>
                  <a:pt x="209" y="142"/>
                </a:cubicBezTo>
                <a:cubicBezTo>
                  <a:pt x="217" y="146"/>
                  <a:pt x="227" y="151"/>
                  <a:pt x="236" y="147"/>
                </a:cubicBezTo>
                <a:cubicBezTo>
                  <a:pt x="239" y="145"/>
                  <a:pt x="244" y="141"/>
                  <a:pt x="246" y="133"/>
                </a:cubicBezTo>
                <a:cubicBezTo>
                  <a:pt x="249" y="112"/>
                  <a:pt x="255" y="93"/>
                  <a:pt x="260" y="86"/>
                </a:cubicBezTo>
                <a:cubicBezTo>
                  <a:pt x="261" y="90"/>
                  <a:pt x="262" y="96"/>
                  <a:pt x="263" y="100"/>
                </a:cubicBezTo>
                <a:cubicBezTo>
                  <a:pt x="264" y="105"/>
                  <a:pt x="265" y="110"/>
                  <a:pt x="266" y="114"/>
                </a:cubicBezTo>
                <a:cubicBezTo>
                  <a:pt x="272" y="131"/>
                  <a:pt x="277" y="142"/>
                  <a:pt x="285" y="151"/>
                </a:cubicBezTo>
                <a:cubicBezTo>
                  <a:pt x="285" y="151"/>
                  <a:pt x="289" y="156"/>
                  <a:pt x="289" y="156"/>
                </a:cubicBezTo>
                <a:cubicBezTo>
                  <a:pt x="301" y="169"/>
                  <a:pt x="311" y="180"/>
                  <a:pt x="314" y="191"/>
                </a:cubicBezTo>
                <a:cubicBezTo>
                  <a:pt x="315" y="194"/>
                  <a:pt x="315" y="197"/>
                  <a:pt x="315" y="200"/>
                </a:cubicBezTo>
                <a:cubicBezTo>
                  <a:pt x="315" y="209"/>
                  <a:pt x="312" y="220"/>
                  <a:pt x="303" y="239"/>
                </a:cubicBezTo>
                <a:cubicBezTo>
                  <a:pt x="299" y="246"/>
                  <a:pt x="295" y="255"/>
                  <a:pt x="290" y="265"/>
                </a:cubicBezTo>
                <a:cubicBezTo>
                  <a:pt x="284" y="278"/>
                  <a:pt x="274" y="301"/>
                  <a:pt x="267" y="310"/>
                </a:cubicBezTo>
                <a:cubicBezTo>
                  <a:pt x="266" y="310"/>
                  <a:pt x="266" y="310"/>
                  <a:pt x="265" y="309"/>
                </a:cubicBezTo>
                <a:cubicBezTo>
                  <a:pt x="261" y="307"/>
                  <a:pt x="257" y="305"/>
                  <a:pt x="250" y="305"/>
                </a:cubicBezTo>
                <a:cubicBezTo>
                  <a:pt x="244" y="305"/>
                  <a:pt x="244" y="305"/>
                  <a:pt x="244" y="305"/>
                </a:cubicBezTo>
                <a:cubicBezTo>
                  <a:pt x="241" y="305"/>
                  <a:pt x="234" y="306"/>
                  <a:pt x="230" y="305"/>
                </a:cubicBezTo>
                <a:cubicBezTo>
                  <a:pt x="230" y="303"/>
                  <a:pt x="229" y="301"/>
                  <a:pt x="229" y="300"/>
                </a:cubicBezTo>
                <a:cubicBezTo>
                  <a:pt x="228" y="294"/>
                  <a:pt x="227" y="288"/>
                  <a:pt x="223" y="282"/>
                </a:cubicBezTo>
                <a:cubicBezTo>
                  <a:pt x="223" y="282"/>
                  <a:pt x="219" y="276"/>
                  <a:pt x="219" y="276"/>
                </a:cubicBezTo>
                <a:cubicBezTo>
                  <a:pt x="216" y="270"/>
                  <a:pt x="213" y="265"/>
                  <a:pt x="204" y="258"/>
                </a:cubicBezTo>
                <a:cubicBezTo>
                  <a:pt x="189" y="243"/>
                  <a:pt x="167" y="246"/>
                  <a:pt x="148" y="250"/>
                </a:cubicBezTo>
                <a:cubicBezTo>
                  <a:pt x="141" y="252"/>
                  <a:pt x="132" y="256"/>
                  <a:pt x="119" y="263"/>
                </a:cubicBezTo>
                <a:cubicBezTo>
                  <a:pt x="111" y="268"/>
                  <a:pt x="94" y="277"/>
                  <a:pt x="87" y="278"/>
                </a:cubicBezTo>
                <a:cubicBezTo>
                  <a:pt x="84" y="275"/>
                  <a:pt x="77" y="264"/>
                  <a:pt x="77" y="255"/>
                </a:cubicBezTo>
                <a:cubicBezTo>
                  <a:pt x="76" y="240"/>
                  <a:pt x="74" y="218"/>
                  <a:pt x="60" y="198"/>
                </a:cubicBezTo>
                <a:cubicBezTo>
                  <a:pt x="49" y="181"/>
                  <a:pt x="36" y="180"/>
                  <a:pt x="24" y="180"/>
                </a:cubicBezTo>
                <a:cubicBezTo>
                  <a:pt x="20" y="180"/>
                  <a:pt x="16" y="182"/>
                  <a:pt x="13" y="185"/>
                </a:cubicBezTo>
                <a:cubicBezTo>
                  <a:pt x="4" y="196"/>
                  <a:pt x="0" y="240"/>
                  <a:pt x="10" y="287"/>
                </a:cubicBezTo>
                <a:cubicBezTo>
                  <a:pt x="15" y="313"/>
                  <a:pt x="29" y="343"/>
                  <a:pt x="48" y="370"/>
                </a:cubicBezTo>
                <a:cubicBezTo>
                  <a:pt x="79" y="412"/>
                  <a:pt x="145" y="463"/>
                  <a:pt x="231" y="463"/>
                </a:cubicBezTo>
                <a:cubicBezTo>
                  <a:pt x="272" y="463"/>
                  <a:pt x="302" y="456"/>
                  <a:pt x="321" y="444"/>
                </a:cubicBezTo>
                <a:cubicBezTo>
                  <a:pt x="330" y="438"/>
                  <a:pt x="334" y="429"/>
                  <a:pt x="333" y="418"/>
                </a:cubicBezTo>
                <a:cubicBezTo>
                  <a:pt x="332" y="400"/>
                  <a:pt x="315" y="383"/>
                  <a:pt x="304" y="378"/>
                </a:cubicBezTo>
                <a:cubicBezTo>
                  <a:pt x="282" y="368"/>
                  <a:pt x="211" y="353"/>
                  <a:pt x="164" y="379"/>
                </a:cubicBezTo>
                <a:cubicBezTo>
                  <a:pt x="157" y="383"/>
                  <a:pt x="155" y="391"/>
                  <a:pt x="159" y="397"/>
                </a:cubicBezTo>
                <a:cubicBezTo>
                  <a:pt x="162" y="404"/>
                  <a:pt x="171" y="406"/>
                  <a:pt x="177" y="403"/>
                </a:cubicBezTo>
                <a:cubicBezTo>
                  <a:pt x="214" y="382"/>
                  <a:pt x="276" y="394"/>
                  <a:pt x="293" y="402"/>
                </a:cubicBezTo>
                <a:cubicBezTo>
                  <a:pt x="298" y="405"/>
                  <a:pt x="306" y="416"/>
                  <a:pt x="306" y="421"/>
                </a:cubicBezTo>
                <a:cubicBezTo>
                  <a:pt x="306" y="421"/>
                  <a:pt x="306" y="421"/>
                  <a:pt x="306" y="421"/>
                </a:cubicBezTo>
                <a:cubicBezTo>
                  <a:pt x="306" y="421"/>
                  <a:pt x="306" y="421"/>
                  <a:pt x="306" y="421"/>
                </a:cubicBezTo>
                <a:cubicBezTo>
                  <a:pt x="298" y="427"/>
                  <a:pt x="278" y="436"/>
                  <a:pt x="231" y="436"/>
                </a:cubicBezTo>
                <a:cubicBezTo>
                  <a:pt x="160" y="435"/>
                  <a:pt x="99" y="394"/>
                  <a:pt x="70" y="354"/>
                </a:cubicBezTo>
                <a:cubicBezTo>
                  <a:pt x="53" y="330"/>
                  <a:pt x="41" y="304"/>
                  <a:pt x="36" y="281"/>
                </a:cubicBezTo>
                <a:cubicBezTo>
                  <a:pt x="33" y="262"/>
                  <a:pt x="31" y="246"/>
                  <a:pt x="31" y="234"/>
                </a:cubicBezTo>
                <a:cubicBezTo>
                  <a:pt x="31" y="222"/>
                  <a:pt x="32" y="214"/>
                  <a:pt x="33" y="208"/>
                </a:cubicBezTo>
                <a:cubicBezTo>
                  <a:pt x="35" y="209"/>
                  <a:pt x="36" y="210"/>
                  <a:pt x="37" y="212"/>
                </a:cubicBezTo>
                <a:cubicBezTo>
                  <a:pt x="47" y="227"/>
                  <a:pt x="49" y="244"/>
                  <a:pt x="50" y="256"/>
                </a:cubicBezTo>
                <a:cubicBezTo>
                  <a:pt x="51" y="272"/>
                  <a:pt x="63" y="303"/>
                  <a:pt x="84" y="305"/>
                </a:cubicBezTo>
                <a:cubicBezTo>
                  <a:pt x="96" y="306"/>
                  <a:pt x="110" y="299"/>
                  <a:pt x="132" y="287"/>
                </a:cubicBezTo>
                <a:cubicBezTo>
                  <a:pt x="140" y="283"/>
                  <a:pt x="150" y="277"/>
                  <a:pt x="154" y="277"/>
                </a:cubicBezTo>
                <a:cubicBezTo>
                  <a:pt x="165" y="274"/>
                  <a:pt x="180" y="272"/>
                  <a:pt x="186" y="277"/>
                </a:cubicBezTo>
                <a:cubicBezTo>
                  <a:pt x="192" y="283"/>
                  <a:pt x="193" y="285"/>
                  <a:pt x="196" y="289"/>
                </a:cubicBezTo>
                <a:cubicBezTo>
                  <a:pt x="200" y="297"/>
                  <a:pt x="200" y="297"/>
                  <a:pt x="200" y="297"/>
                </a:cubicBezTo>
                <a:cubicBezTo>
                  <a:pt x="201" y="298"/>
                  <a:pt x="202" y="302"/>
                  <a:pt x="202" y="305"/>
                </a:cubicBezTo>
                <a:cubicBezTo>
                  <a:pt x="203" y="309"/>
                  <a:pt x="204" y="313"/>
                  <a:pt x="206" y="317"/>
                </a:cubicBezTo>
                <a:cubicBezTo>
                  <a:pt x="213" y="334"/>
                  <a:pt x="234" y="333"/>
                  <a:pt x="246" y="332"/>
                </a:cubicBezTo>
                <a:cubicBezTo>
                  <a:pt x="246" y="332"/>
                  <a:pt x="249" y="332"/>
                  <a:pt x="250" y="332"/>
                </a:cubicBezTo>
                <a:cubicBezTo>
                  <a:pt x="250" y="332"/>
                  <a:pt x="250" y="332"/>
                  <a:pt x="250" y="332"/>
                </a:cubicBezTo>
                <a:cubicBezTo>
                  <a:pt x="253" y="333"/>
                  <a:pt x="256" y="336"/>
                  <a:pt x="261" y="338"/>
                </a:cubicBezTo>
                <a:cubicBezTo>
                  <a:pt x="278" y="346"/>
                  <a:pt x="290" y="325"/>
                  <a:pt x="295" y="317"/>
                </a:cubicBezTo>
                <a:cubicBezTo>
                  <a:pt x="302" y="305"/>
                  <a:pt x="308" y="290"/>
                  <a:pt x="315" y="276"/>
                </a:cubicBezTo>
                <a:cubicBezTo>
                  <a:pt x="319" y="267"/>
                  <a:pt x="323" y="258"/>
                  <a:pt x="327" y="251"/>
                </a:cubicBezTo>
                <a:cubicBezTo>
                  <a:pt x="358" y="192"/>
                  <a:pt x="336" y="168"/>
                  <a:pt x="309" y="138"/>
                </a:cubicBezTo>
                <a:cubicBezTo>
                  <a:pt x="305" y="133"/>
                  <a:pt x="305" y="133"/>
                  <a:pt x="305" y="133"/>
                </a:cubicBezTo>
                <a:cubicBezTo>
                  <a:pt x="300" y="127"/>
                  <a:pt x="296" y="119"/>
                  <a:pt x="292" y="106"/>
                </a:cubicBezTo>
                <a:cubicBezTo>
                  <a:pt x="291" y="103"/>
                  <a:pt x="291" y="99"/>
                  <a:pt x="290" y="95"/>
                </a:cubicBezTo>
                <a:cubicBezTo>
                  <a:pt x="288" y="88"/>
                  <a:pt x="287" y="80"/>
                  <a:pt x="283" y="73"/>
                </a:cubicBezTo>
                <a:cubicBezTo>
                  <a:pt x="278" y="62"/>
                  <a:pt x="268" y="57"/>
                  <a:pt x="257" y="58"/>
                </a:cubicBezTo>
                <a:cubicBezTo>
                  <a:pt x="240" y="59"/>
                  <a:pt x="232" y="79"/>
                  <a:pt x="227" y="93"/>
                </a:cubicBezTo>
                <a:cubicBezTo>
                  <a:pt x="224" y="102"/>
                  <a:pt x="222" y="111"/>
                  <a:pt x="221" y="118"/>
                </a:cubicBezTo>
                <a:cubicBezTo>
                  <a:pt x="218" y="116"/>
                  <a:pt x="215" y="115"/>
                  <a:pt x="213" y="114"/>
                </a:cubicBezTo>
                <a:cubicBezTo>
                  <a:pt x="211" y="111"/>
                  <a:pt x="209" y="102"/>
                  <a:pt x="208" y="98"/>
                </a:cubicBezTo>
                <a:cubicBezTo>
                  <a:pt x="206" y="89"/>
                  <a:pt x="204" y="82"/>
                  <a:pt x="197" y="78"/>
                </a:cubicBezTo>
                <a:cubicBezTo>
                  <a:pt x="190" y="75"/>
                  <a:pt x="164" y="68"/>
                  <a:pt x="147" y="82"/>
                </a:cubicBezTo>
                <a:cubicBezTo>
                  <a:pt x="142" y="86"/>
                  <a:pt x="139" y="92"/>
                  <a:pt x="136" y="97"/>
                </a:cubicBezTo>
                <a:cubicBezTo>
                  <a:pt x="131" y="104"/>
                  <a:pt x="128" y="108"/>
                  <a:pt x="124" y="109"/>
                </a:cubicBezTo>
                <a:cubicBezTo>
                  <a:pt x="111" y="112"/>
                  <a:pt x="102" y="124"/>
                  <a:pt x="94" y="136"/>
                </a:cubicBezTo>
                <a:cubicBezTo>
                  <a:pt x="90" y="142"/>
                  <a:pt x="85" y="148"/>
                  <a:pt x="81" y="152"/>
                </a:cubicBezTo>
                <a:cubicBezTo>
                  <a:pt x="77" y="153"/>
                  <a:pt x="68" y="155"/>
                  <a:pt x="64" y="152"/>
                </a:cubicBezTo>
                <a:cubicBezTo>
                  <a:pt x="59" y="147"/>
                  <a:pt x="57" y="144"/>
                  <a:pt x="56" y="141"/>
                </a:cubicBezTo>
                <a:cubicBezTo>
                  <a:pt x="98" y="65"/>
                  <a:pt x="175" y="46"/>
                  <a:pt x="176" y="46"/>
                </a:cubicBezTo>
                <a:cubicBezTo>
                  <a:pt x="176" y="45"/>
                  <a:pt x="177" y="45"/>
                  <a:pt x="177" y="45"/>
                </a:cubicBezTo>
                <a:cubicBezTo>
                  <a:pt x="178" y="45"/>
                  <a:pt x="223" y="28"/>
                  <a:pt x="288" y="44"/>
                </a:cubicBezTo>
                <a:cubicBezTo>
                  <a:pt x="312" y="50"/>
                  <a:pt x="371" y="71"/>
                  <a:pt x="410" y="136"/>
                </a:cubicBezTo>
                <a:cubicBezTo>
                  <a:pt x="424" y="161"/>
                  <a:pt x="433" y="190"/>
                  <a:pt x="435" y="207"/>
                </a:cubicBezTo>
                <a:cubicBezTo>
                  <a:pt x="437" y="220"/>
                  <a:pt x="437" y="231"/>
                  <a:pt x="437" y="240"/>
                </a:cubicBezTo>
                <a:cubicBezTo>
                  <a:pt x="437" y="243"/>
                  <a:pt x="437" y="245"/>
                  <a:pt x="437" y="247"/>
                </a:cubicBezTo>
                <a:cubicBezTo>
                  <a:pt x="432" y="247"/>
                  <a:pt x="425" y="245"/>
                  <a:pt x="421" y="243"/>
                </a:cubicBezTo>
                <a:cubicBezTo>
                  <a:pt x="421" y="243"/>
                  <a:pt x="421" y="242"/>
                  <a:pt x="421" y="242"/>
                </a:cubicBezTo>
                <a:cubicBezTo>
                  <a:pt x="421" y="230"/>
                  <a:pt x="414" y="219"/>
                  <a:pt x="402" y="214"/>
                </a:cubicBezTo>
                <a:cubicBezTo>
                  <a:pt x="387" y="209"/>
                  <a:pt x="365" y="212"/>
                  <a:pt x="355" y="228"/>
                </a:cubicBezTo>
                <a:cubicBezTo>
                  <a:pt x="351" y="234"/>
                  <a:pt x="350" y="240"/>
                  <a:pt x="350" y="245"/>
                </a:cubicBezTo>
                <a:cubicBezTo>
                  <a:pt x="350" y="250"/>
                  <a:pt x="351" y="255"/>
                  <a:pt x="353" y="260"/>
                </a:cubicBezTo>
                <a:cubicBezTo>
                  <a:pt x="346" y="264"/>
                  <a:pt x="339" y="271"/>
                  <a:pt x="334" y="277"/>
                </a:cubicBezTo>
                <a:cubicBezTo>
                  <a:pt x="329" y="283"/>
                  <a:pt x="316" y="301"/>
                  <a:pt x="316" y="318"/>
                </a:cubicBezTo>
                <a:cubicBezTo>
                  <a:pt x="316" y="322"/>
                  <a:pt x="316" y="326"/>
                  <a:pt x="318" y="329"/>
                </a:cubicBezTo>
                <a:cubicBezTo>
                  <a:pt x="322" y="339"/>
                  <a:pt x="332" y="346"/>
                  <a:pt x="344" y="348"/>
                </a:cubicBezTo>
                <a:cubicBezTo>
                  <a:pt x="361" y="350"/>
                  <a:pt x="378" y="343"/>
                  <a:pt x="390" y="329"/>
                </a:cubicBezTo>
                <a:cubicBezTo>
                  <a:pt x="399" y="317"/>
                  <a:pt x="399" y="317"/>
                  <a:pt x="399" y="317"/>
                </a:cubicBezTo>
                <a:cubicBezTo>
                  <a:pt x="402" y="314"/>
                  <a:pt x="405" y="310"/>
                  <a:pt x="407" y="308"/>
                </a:cubicBezTo>
                <a:cubicBezTo>
                  <a:pt x="413" y="308"/>
                  <a:pt x="420" y="309"/>
                  <a:pt x="423" y="310"/>
                </a:cubicBezTo>
                <a:cubicBezTo>
                  <a:pt x="422" y="311"/>
                  <a:pt x="422" y="312"/>
                  <a:pt x="421" y="314"/>
                </a:cubicBezTo>
                <a:cubicBezTo>
                  <a:pt x="415" y="327"/>
                  <a:pt x="405" y="346"/>
                  <a:pt x="395" y="358"/>
                </a:cubicBezTo>
                <a:cubicBezTo>
                  <a:pt x="381" y="376"/>
                  <a:pt x="361" y="392"/>
                  <a:pt x="355" y="397"/>
                </a:cubicBezTo>
                <a:cubicBezTo>
                  <a:pt x="352" y="400"/>
                  <a:pt x="350" y="404"/>
                  <a:pt x="350" y="408"/>
                </a:cubicBezTo>
                <a:cubicBezTo>
                  <a:pt x="350" y="411"/>
                  <a:pt x="351" y="413"/>
                  <a:pt x="353" y="416"/>
                </a:cubicBezTo>
                <a:cubicBezTo>
                  <a:pt x="357" y="422"/>
                  <a:pt x="366" y="423"/>
                  <a:pt x="372" y="418"/>
                </a:cubicBezTo>
                <a:cubicBezTo>
                  <a:pt x="384" y="408"/>
                  <a:pt x="402" y="393"/>
                  <a:pt x="416" y="375"/>
                </a:cubicBezTo>
                <a:cubicBezTo>
                  <a:pt x="430" y="357"/>
                  <a:pt x="442" y="332"/>
                  <a:pt x="446" y="325"/>
                </a:cubicBezTo>
                <a:cubicBezTo>
                  <a:pt x="453" y="311"/>
                  <a:pt x="450" y="301"/>
                  <a:pt x="446" y="296"/>
                </a:cubicBezTo>
                <a:cubicBezTo>
                  <a:pt x="437" y="281"/>
                  <a:pt x="417" y="281"/>
                  <a:pt x="406" y="281"/>
                </a:cubicBezTo>
                <a:cubicBezTo>
                  <a:pt x="405" y="281"/>
                  <a:pt x="405" y="281"/>
                  <a:pt x="405" y="281"/>
                </a:cubicBezTo>
                <a:cubicBezTo>
                  <a:pt x="393" y="281"/>
                  <a:pt x="387" y="290"/>
                  <a:pt x="378" y="301"/>
                </a:cubicBezTo>
                <a:cubicBezTo>
                  <a:pt x="369" y="312"/>
                  <a:pt x="369" y="312"/>
                  <a:pt x="369" y="312"/>
                </a:cubicBezTo>
                <a:cubicBezTo>
                  <a:pt x="363" y="319"/>
                  <a:pt x="354" y="322"/>
                  <a:pt x="348" y="321"/>
                </a:cubicBezTo>
                <a:cubicBezTo>
                  <a:pt x="347" y="320"/>
                  <a:pt x="344" y="320"/>
                  <a:pt x="343" y="318"/>
                </a:cubicBezTo>
                <a:cubicBezTo>
                  <a:pt x="343" y="318"/>
                  <a:pt x="343" y="318"/>
                  <a:pt x="343" y="318"/>
                </a:cubicBezTo>
                <a:cubicBezTo>
                  <a:pt x="343" y="309"/>
                  <a:pt x="360" y="285"/>
                  <a:pt x="368" y="282"/>
                </a:cubicBezTo>
                <a:cubicBezTo>
                  <a:pt x="373" y="283"/>
                  <a:pt x="378" y="281"/>
                  <a:pt x="381" y="277"/>
                </a:cubicBezTo>
                <a:cubicBezTo>
                  <a:pt x="387" y="270"/>
                  <a:pt x="383" y="262"/>
                  <a:pt x="381" y="257"/>
                </a:cubicBezTo>
                <a:cubicBezTo>
                  <a:pt x="379" y="253"/>
                  <a:pt x="376" y="246"/>
                  <a:pt x="378" y="243"/>
                </a:cubicBezTo>
                <a:cubicBezTo>
                  <a:pt x="380" y="239"/>
                  <a:pt x="387" y="238"/>
                  <a:pt x="392" y="240"/>
                </a:cubicBezTo>
                <a:cubicBezTo>
                  <a:pt x="394" y="241"/>
                  <a:pt x="394" y="241"/>
                  <a:pt x="394" y="243"/>
                </a:cubicBezTo>
                <a:cubicBezTo>
                  <a:pt x="393" y="250"/>
                  <a:pt x="396" y="258"/>
                  <a:pt x="402" y="263"/>
                </a:cubicBezTo>
                <a:cubicBezTo>
                  <a:pt x="414" y="272"/>
                  <a:pt x="440" y="277"/>
                  <a:pt x="453" y="273"/>
                </a:cubicBezTo>
                <a:cubicBezTo>
                  <a:pt x="459" y="270"/>
                  <a:pt x="463" y="265"/>
                  <a:pt x="463" y="259"/>
                </a:cubicBezTo>
                <a:cubicBezTo>
                  <a:pt x="464" y="251"/>
                  <a:pt x="465" y="230"/>
                  <a:pt x="462" y="203"/>
                </a:cubicBezTo>
                <a:cubicBezTo>
                  <a:pt x="459" y="183"/>
                  <a:pt x="450" y="150"/>
                  <a:pt x="433" y="123"/>
                </a:cubicBezTo>
                <a:cubicBezTo>
                  <a:pt x="389" y="48"/>
                  <a:pt x="322" y="24"/>
                  <a:pt x="295" y="18"/>
                </a:cubicBezTo>
                <a:cubicBezTo>
                  <a:pt x="225" y="0"/>
                  <a:pt x="176" y="17"/>
                  <a:pt x="168" y="19"/>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8" name="Freeform 397"/>
          <p:cNvSpPr>
            <a:spLocks noEditPoints="1"/>
          </p:cNvSpPr>
          <p:nvPr userDrawn="1"/>
        </p:nvSpPr>
        <p:spPr bwMode="auto">
          <a:xfrm>
            <a:off x="5224203" y="3300031"/>
            <a:ext cx="288206" cy="391716"/>
          </a:xfrm>
          <a:custGeom>
            <a:avLst/>
            <a:gdLst/>
            <a:ahLst/>
            <a:cxnLst>
              <a:cxn ang="0">
                <a:pos x="58" y="26"/>
              </a:cxn>
              <a:cxn ang="0">
                <a:pos x="35" y="72"/>
              </a:cxn>
              <a:cxn ang="0">
                <a:pos x="39" y="96"/>
              </a:cxn>
              <a:cxn ang="0">
                <a:pos x="130" y="182"/>
              </a:cxn>
              <a:cxn ang="0">
                <a:pos x="15" y="202"/>
              </a:cxn>
              <a:cxn ang="0">
                <a:pos x="4" y="205"/>
              </a:cxn>
              <a:cxn ang="0">
                <a:pos x="0" y="215"/>
              </a:cxn>
              <a:cxn ang="0">
                <a:pos x="0" y="379"/>
              </a:cxn>
              <a:cxn ang="0">
                <a:pos x="8" y="392"/>
              </a:cxn>
              <a:cxn ang="0">
                <a:pos x="170" y="461"/>
              </a:cxn>
              <a:cxn ang="0">
                <a:pos x="183" y="460"/>
              </a:cxn>
              <a:cxn ang="0">
                <a:pos x="189" y="449"/>
              </a:cxn>
              <a:cxn ang="0">
                <a:pos x="189" y="286"/>
              </a:cxn>
              <a:cxn ang="0">
                <a:pos x="175" y="273"/>
              </a:cxn>
              <a:cxn ang="0">
                <a:pos x="162" y="286"/>
              </a:cxn>
              <a:cxn ang="0">
                <a:pos x="162" y="428"/>
              </a:cxn>
              <a:cxn ang="0">
                <a:pos x="27" y="371"/>
              </a:cxn>
              <a:cxn ang="0">
                <a:pos x="27" y="228"/>
              </a:cxn>
              <a:cxn ang="0">
                <a:pos x="163" y="201"/>
              </a:cxn>
              <a:cxn ang="0">
                <a:pos x="171" y="199"/>
              </a:cxn>
              <a:cxn ang="0">
                <a:pos x="312" y="220"/>
              </a:cxn>
              <a:cxn ang="0">
                <a:pos x="312" y="358"/>
              </a:cxn>
              <a:cxn ang="0">
                <a:pos x="218" y="413"/>
              </a:cxn>
              <a:cxn ang="0">
                <a:pos x="211" y="424"/>
              </a:cxn>
              <a:cxn ang="0">
                <a:pos x="213" y="431"/>
              </a:cxn>
              <a:cxn ang="0">
                <a:pos x="231" y="436"/>
              </a:cxn>
              <a:cxn ang="0">
                <a:pos x="332" y="378"/>
              </a:cxn>
              <a:cxn ang="0">
                <a:pos x="339" y="366"/>
              </a:cxn>
              <a:cxn ang="0">
                <a:pos x="339" y="206"/>
              </a:cxn>
              <a:cxn ang="0">
                <a:pos x="335" y="197"/>
              </a:cxn>
              <a:cxn ang="0">
                <a:pos x="325" y="193"/>
              </a:cxn>
              <a:cxn ang="0">
                <a:pos x="216" y="184"/>
              </a:cxn>
              <a:cxn ang="0">
                <a:pos x="304" y="121"/>
              </a:cxn>
              <a:cxn ang="0">
                <a:pos x="307" y="107"/>
              </a:cxn>
              <a:cxn ang="0">
                <a:pos x="285" y="69"/>
              </a:cxn>
              <a:cxn ang="0">
                <a:pos x="225" y="56"/>
              </a:cxn>
              <a:cxn ang="0">
                <a:pos x="187" y="103"/>
              </a:cxn>
              <a:cxn ang="0">
                <a:pos x="131" y="9"/>
              </a:cxn>
              <a:cxn ang="0">
                <a:pos x="58" y="26"/>
              </a:cxn>
              <a:cxn ang="0">
                <a:pos x="64" y="87"/>
              </a:cxn>
              <a:cxn ang="0">
                <a:pos x="61" y="72"/>
              </a:cxn>
              <a:cxn ang="0">
                <a:pos x="74" y="47"/>
              </a:cxn>
              <a:cxn ang="0">
                <a:pos x="120" y="34"/>
              </a:cxn>
              <a:cxn ang="0">
                <a:pos x="170" y="170"/>
              </a:cxn>
              <a:cxn ang="0">
                <a:pos x="64" y="87"/>
              </a:cxn>
              <a:cxn ang="0">
                <a:pos x="236" y="81"/>
              </a:cxn>
              <a:cxn ang="0">
                <a:pos x="268" y="90"/>
              </a:cxn>
              <a:cxn ang="0">
                <a:pos x="281" y="107"/>
              </a:cxn>
              <a:cxn ang="0">
                <a:pos x="280" y="112"/>
              </a:cxn>
              <a:cxn ang="0">
                <a:pos x="199" y="161"/>
              </a:cxn>
              <a:cxn ang="0">
                <a:pos x="236" y="81"/>
              </a:cxn>
            </a:cxnLst>
            <a:rect l="0" t="0" r="r" b="b"/>
            <a:pathLst>
              <a:path w="339" h="463">
                <a:moveTo>
                  <a:pt x="58" y="26"/>
                </a:moveTo>
                <a:cubicBezTo>
                  <a:pt x="43" y="38"/>
                  <a:pt x="35" y="54"/>
                  <a:pt x="35" y="72"/>
                </a:cubicBezTo>
                <a:cubicBezTo>
                  <a:pt x="35" y="79"/>
                  <a:pt x="36" y="88"/>
                  <a:pt x="39" y="96"/>
                </a:cubicBezTo>
                <a:cubicBezTo>
                  <a:pt x="50" y="127"/>
                  <a:pt x="82" y="159"/>
                  <a:pt x="130" y="182"/>
                </a:cubicBezTo>
                <a:cubicBezTo>
                  <a:pt x="77" y="196"/>
                  <a:pt x="29" y="203"/>
                  <a:pt x="15" y="202"/>
                </a:cubicBezTo>
                <a:cubicBezTo>
                  <a:pt x="11" y="201"/>
                  <a:pt x="7" y="203"/>
                  <a:pt x="4" y="205"/>
                </a:cubicBezTo>
                <a:cubicBezTo>
                  <a:pt x="2" y="208"/>
                  <a:pt x="0" y="211"/>
                  <a:pt x="0" y="215"/>
                </a:cubicBezTo>
                <a:cubicBezTo>
                  <a:pt x="0" y="379"/>
                  <a:pt x="0" y="379"/>
                  <a:pt x="0" y="379"/>
                </a:cubicBezTo>
                <a:cubicBezTo>
                  <a:pt x="0" y="385"/>
                  <a:pt x="3" y="390"/>
                  <a:pt x="8" y="392"/>
                </a:cubicBezTo>
                <a:cubicBezTo>
                  <a:pt x="170" y="461"/>
                  <a:pt x="170" y="461"/>
                  <a:pt x="170" y="461"/>
                </a:cubicBezTo>
                <a:cubicBezTo>
                  <a:pt x="174" y="463"/>
                  <a:pt x="179" y="462"/>
                  <a:pt x="183" y="460"/>
                </a:cubicBezTo>
                <a:cubicBezTo>
                  <a:pt x="187" y="457"/>
                  <a:pt x="189" y="453"/>
                  <a:pt x="189" y="449"/>
                </a:cubicBezTo>
                <a:cubicBezTo>
                  <a:pt x="189" y="286"/>
                  <a:pt x="189" y="286"/>
                  <a:pt x="189" y="286"/>
                </a:cubicBezTo>
                <a:cubicBezTo>
                  <a:pt x="189" y="279"/>
                  <a:pt x="183" y="273"/>
                  <a:pt x="175" y="273"/>
                </a:cubicBezTo>
                <a:cubicBezTo>
                  <a:pt x="168" y="273"/>
                  <a:pt x="162" y="279"/>
                  <a:pt x="162" y="286"/>
                </a:cubicBezTo>
                <a:cubicBezTo>
                  <a:pt x="162" y="286"/>
                  <a:pt x="162" y="397"/>
                  <a:pt x="162" y="428"/>
                </a:cubicBezTo>
                <a:cubicBezTo>
                  <a:pt x="135" y="417"/>
                  <a:pt x="40" y="376"/>
                  <a:pt x="27" y="371"/>
                </a:cubicBezTo>
                <a:cubicBezTo>
                  <a:pt x="27" y="356"/>
                  <a:pt x="27" y="249"/>
                  <a:pt x="27" y="228"/>
                </a:cubicBezTo>
                <a:cubicBezTo>
                  <a:pt x="57" y="227"/>
                  <a:pt x="113" y="216"/>
                  <a:pt x="163" y="201"/>
                </a:cubicBezTo>
                <a:cubicBezTo>
                  <a:pt x="166" y="200"/>
                  <a:pt x="168" y="200"/>
                  <a:pt x="171" y="199"/>
                </a:cubicBezTo>
                <a:cubicBezTo>
                  <a:pt x="211" y="212"/>
                  <a:pt x="258" y="220"/>
                  <a:pt x="312" y="220"/>
                </a:cubicBezTo>
                <a:cubicBezTo>
                  <a:pt x="312" y="241"/>
                  <a:pt x="312" y="346"/>
                  <a:pt x="312" y="358"/>
                </a:cubicBezTo>
                <a:cubicBezTo>
                  <a:pt x="300" y="365"/>
                  <a:pt x="218" y="413"/>
                  <a:pt x="218" y="413"/>
                </a:cubicBezTo>
                <a:cubicBezTo>
                  <a:pt x="214" y="415"/>
                  <a:pt x="211" y="420"/>
                  <a:pt x="211" y="424"/>
                </a:cubicBezTo>
                <a:cubicBezTo>
                  <a:pt x="211" y="426"/>
                  <a:pt x="212" y="429"/>
                  <a:pt x="213" y="431"/>
                </a:cubicBezTo>
                <a:cubicBezTo>
                  <a:pt x="217" y="437"/>
                  <a:pt x="225" y="439"/>
                  <a:pt x="231" y="436"/>
                </a:cubicBezTo>
                <a:cubicBezTo>
                  <a:pt x="332" y="378"/>
                  <a:pt x="332" y="378"/>
                  <a:pt x="332" y="378"/>
                </a:cubicBezTo>
                <a:cubicBezTo>
                  <a:pt x="336" y="375"/>
                  <a:pt x="339" y="371"/>
                  <a:pt x="339" y="366"/>
                </a:cubicBezTo>
                <a:cubicBezTo>
                  <a:pt x="339" y="206"/>
                  <a:pt x="339" y="206"/>
                  <a:pt x="339" y="206"/>
                </a:cubicBezTo>
                <a:cubicBezTo>
                  <a:pt x="339" y="203"/>
                  <a:pt x="337" y="199"/>
                  <a:pt x="335" y="197"/>
                </a:cubicBezTo>
                <a:cubicBezTo>
                  <a:pt x="332" y="194"/>
                  <a:pt x="328" y="193"/>
                  <a:pt x="325" y="193"/>
                </a:cubicBezTo>
                <a:cubicBezTo>
                  <a:pt x="284" y="194"/>
                  <a:pt x="247" y="191"/>
                  <a:pt x="216" y="184"/>
                </a:cubicBezTo>
                <a:cubicBezTo>
                  <a:pt x="266" y="164"/>
                  <a:pt x="296" y="143"/>
                  <a:pt x="304" y="121"/>
                </a:cubicBezTo>
                <a:cubicBezTo>
                  <a:pt x="306" y="118"/>
                  <a:pt x="307" y="113"/>
                  <a:pt x="307" y="107"/>
                </a:cubicBezTo>
                <a:cubicBezTo>
                  <a:pt x="307" y="97"/>
                  <a:pt x="302" y="83"/>
                  <a:pt x="285" y="69"/>
                </a:cubicBezTo>
                <a:cubicBezTo>
                  <a:pt x="263" y="53"/>
                  <a:pt x="243" y="48"/>
                  <a:pt x="225" y="56"/>
                </a:cubicBezTo>
                <a:cubicBezTo>
                  <a:pt x="207" y="64"/>
                  <a:pt x="195" y="83"/>
                  <a:pt x="187" y="103"/>
                </a:cubicBezTo>
                <a:cubicBezTo>
                  <a:pt x="177" y="63"/>
                  <a:pt x="161" y="22"/>
                  <a:pt x="131" y="9"/>
                </a:cubicBezTo>
                <a:cubicBezTo>
                  <a:pt x="109" y="0"/>
                  <a:pt x="85" y="5"/>
                  <a:pt x="58" y="26"/>
                </a:cubicBezTo>
                <a:close/>
                <a:moveTo>
                  <a:pt x="64" y="87"/>
                </a:moveTo>
                <a:cubicBezTo>
                  <a:pt x="62" y="81"/>
                  <a:pt x="61" y="76"/>
                  <a:pt x="61" y="72"/>
                </a:cubicBezTo>
                <a:cubicBezTo>
                  <a:pt x="61" y="62"/>
                  <a:pt x="66" y="53"/>
                  <a:pt x="74" y="47"/>
                </a:cubicBezTo>
                <a:cubicBezTo>
                  <a:pt x="93" y="33"/>
                  <a:pt x="108" y="28"/>
                  <a:pt x="120" y="34"/>
                </a:cubicBezTo>
                <a:cubicBezTo>
                  <a:pt x="144" y="45"/>
                  <a:pt x="163" y="97"/>
                  <a:pt x="170" y="170"/>
                </a:cubicBezTo>
                <a:cubicBezTo>
                  <a:pt x="111" y="148"/>
                  <a:pt x="74" y="115"/>
                  <a:pt x="64" y="87"/>
                </a:cubicBezTo>
                <a:close/>
                <a:moveTo>
                  <a:pt x="236" y="81"/>
                </a:moveTo>
                <a:cubicBezTo>
                  <a:pt x="244" y="77"/>
                  <a:pt x="255" y="80"/>
                  <a:pt x="268" y="90"/>
                </a:cubicBezTo>
                <a:cubicBezTo>
                  <a:pt x="278" y="98"/>
                  <a:pt x="281" y="104"/>
                  <a:pt x="281" y="107"/>
                </a:cubicBezTo>
                <a:cubicBezTo>
                  <a:pt x="281" y="109"/>
                  <a:pt x="280" y="111"/>
                  <a:pt x="280" y="112"/>
                </a:cubicBezTo>
                <a:cubicBezTo>
                  <a:pt x="275" y="124"/>
                  <a:pt x="251" y="142"/>
                  <a:pt x="199" y="161"/>
                </a:cubicBezTo>
                <a:cubicBezTo>
                  <a:pt x="204" y="130"/>
                  <a:pt x="216" y="89"/>
                  <a:pt x="236" y="81"/>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9" name="Freeform 449"/>
          <p:cNvSpPr>
            <a:spLocks/>
          </p:cNvSpPr>
          <p:nvPr userDrawn="1"/>
        </p:nvSpPr>
        <p:spPr bwMode="auto">
          <a:xfrm>
            <a:off x="5267079" y="1789672"/>
            <a:ext cx="202459" cy="383381"/>
          </a:xfrm>
          <a:custGeom>
            <a:avLst/>
            <a:gdLst/>
            <a:ahLst/>
            <a:cxnLst>
              <a:cxn ang="0">
                <a:pos x="129" y="2"/>
              </a:cxn>
              <a:cxn ang="0">
                <a:pos x="16" y="54"/>
              </a:cxn>
              <a:cxn ang="0">
                <a:pos x="16" y="77"/>
              </a:cxn>
              <a:cxn ang="0">
                <a:pos x="128" y="127"/>
              </a:cxn>
              <a:cxn ang="0">
                <a:pos x="176" y="119"/>
              </a:cxn>
              <a:cxn ang="0">
                <a:pos x="118" y="143"/>
              </a:cxn>
              <a:cxn ang="0">
                <a:pos x="115" y="145"/>
              </a:cxn>
              <a:cxn ang="0">
                <a:pos x="114" y="146"/>
              </a:cxn>
              <a:cxn ang="0">
                <a:pos x="113" y="147"/>
              </a:cxn>
              <a:cxn ang="0">
                <a:pos x="112" y="148"/>
              </a:cxn>
              <a:cxn ang="0">
                <a:pos x="112" y="148"/>
              </a:cxn>
              <a:cxn ang="0">
                <a:pos x="111" y="149"/>
              </a:cxn>
              <a:cxn ang="0">
                <a:pos x="111" y="150"/>
              </a:cxn>
              <a:cxn ang="0">
                <a:pos x="110" y="155"/>
              </a:cxn>
              <a:cxn ang="0">
                <a:pos x="110" y="196"/>
              </a:cxn>
              <a:cxn ang="0">
                <a:pos x="128" y="208"/>
              </a:cxn>
              <a:cxn ang="0">
                <a:pos x="177" y="200"/>
              </a:cxn>
              <a:cxn ang="0">
                <a:pos x="110" y="236"/>
              </a:cxn>
              <a:cxn ang="0">
                <a:pos x="116" y="288"/>
              </a:cxn>
              <a:cxn ang="0">
                <a:pos x="177" y="270"/>
              </a:cxn>
              <a:cxn ang="0">
                <a:pos x="119" y="305"/>
              </a:cxn>
              <a:cxn ang="0">
                <a:pos x="110" y="358"/>
              </a:cxn>
              <a:cxn ang="0">
                <a:pos x="128" y="370"/>
              </a:cxn>
              <a:cxn ang="0">
                <a:pos x="177" y="362"/>
              </a:cxn>
              <a:cxn ang="0">
                <a:pos x="111" y="404"/>
              </a:cxn>
              <a:cxn ang="0">
                <a:pos x="128" y="411"/>
              </a:cxn>
              <a:cxn ang="0">
                <a:pos x="203" y="371"/>
              </a:cxn>
              <a:cxn ang="0">
                <a:pos x="197" y="320"/>
              </a:cxn>
              <a:cxn ang="0">
                <a:pos x="136" y="338"/>
              </a:cxn>
              <a:cxn ang="0">
                <a:pos x="195" y="302"/>
              </a:cxn>
              <a:cxn ang="0">
                <a:pos x="203" y="250"/>
              </a:cxn>
              <a:cxn ang="0">
                <a:pos x="185" y="237"/>
              </a:cxn>
              <a:cxn ang="0">
                <a:pos x="136" y="245"/>
              </a:cxn>
              <a:cxn ang="0">
                <a:pos x="203" y="209"/>
              </a:cxn>
              <a:cxn ang="0">
                <a:pos x="197" y="158"/>
              </a:cxn>
              <a:cxn ang="0">
                <a:pos x="136" y="176"/>
              </a:cxn>
              <a:cxn ang="0">
                <a:pos x="195" y="140"/>
              </a:cxn>
              <a:cxn ang="0">
                <a:pos x="203" y="88"/>
              </a:cxn>
              <a:cxn ang="0">
                <a:pos x="185" y="75"/>
              </a:cxn>
              <a:cxn ang="0">
                <a:pos x="52" y="65"/>
              </a:cxn>
              <a:cxn ang="0">
                <a:pos x="212" y="74"/>
              </a:cxn>
              <a:cxn ang="0">
                <a:pos x="123" y="424"/>
              </a:cxn>
              <a:cxn ang="0">
                <a:pos x="27" y="129"/>
              </a:cxn>
              <a:cxn ang="0">
                <a:pos x="0" y="129"/>
              </a:cxn>
              <a:cxn ang="0">
                <a:pos x="7" y="398"/>
              </a:cxn>
              <a:cxn ang="0">
                <a:pos x="123" y="452"/>
              </a:cxn>
              <a:cxn ang="0">
                <a:pos x="231" y="406"/>
              </a:cxn>
              <a:cxn ang="0">
                <a:pos x="239" y="65"/>
              </a:cxn>
            </a:cxnLst>
            <a:rect l="0" t="0" r="r" b="b"/>
            <a:pathLst>
              <a:path w="239" h="452">
                <a:moveTo>
                  <a:pt x="231" y="54"/>
                </a:moveTo>
                <a:cubicBezTo>
                  <a:pt x="129" y="2"/>
                  <a:pt x="129" y="2"/>
                  <a:pt x="129" y="2"/>
                </a:cubicBezTo>
                <a:cubicBezTo>
                  <a:pt x="125" y="0"/>
                  <a:pt x="120" y="1"/>
                  <a:pt x="117" y="2"/>
                </a:cubicBezTo>
                <a:cubicBezTo>
                  <a:pt x="16" y="54"/>
                  <a:pt x="16" y="54"/>
                  <a:pt x="16" y="54"/>
                </a:cubicBezTo>
                <a:cubicBezTo>
                  <a:pt x="12" y="56"/>
                  <a:pt x="9" y="61"/>
                  <a:pt x="9" y="66"/>
                </a:cubicBezTo>
                <a:cubicBezTo>
                  <a:pt x="9" y="71"/>
                  <a:pt x="12" y="75"/>
                  <a:pt x="16" y="77"/>
                </a:cubicBezTo>
                <a:cubicBezTo>
                  <a:pt x="117" y="127"/>
                  <a:pt x="117" y="127"/>
                  <a:pt x="117" y="127"/>
                </a:cubicBezTo>
                <a:cubicBezTo>
                  <a:pt x="120" y="128"/>
                  <a:pt x="124" y="128"/>
                  <a:pt x="128" y="127"/>
                </a:cubicBezTo>
                <a:cubicBezTo>
                  <a:pt x="176" y="108"/>
                  <a:pt x="176" y="108"/>
                  <a:pt x="176" y="108"/>
                </a:cubicBezTo>
                <a:cubicBezTo>
                  <a:pt x="176" y="119"/>
                  <a:pt x="176" y="119"/>
                  <a:pt x="176" y="119"/>
                </a:cubicBezTo>
                <a:cubicBezTo>
                  <a:pt x="118" y="143"/>
                  <a:pt x="118" y="143"/>
                  <a:pt x="118" y="143"/>
                </a:cubicBezTo>
                <a:cubicBezTo>
                  <a:pt x="118" y="143"/>
                  <a:pt x="118" y="143"/>
                  <a:pt x="118" y="143"/>
                </a:cubicBezTo>
                <a:cubicBezTo>
                  <a:pt x="117" y="143"/>
                  <a:pt x="116" y="144"/>
                  <a:pt x="115" y="144"/>
                </a:cubicBezTo>
                <a:cubicBezTo>
                  <a:pt x="115" y="145"/>
                  <a:pt x="115" y="145"/>
                  <a:pt x="115" y="145"/>
                </a:cubicBezTo>
                <a:cubicBezTo>
                  <a:pt x="115" y="145"/>
                  <a:pt x="114" y="145"/>
                  <a:pt x="114" y="145"/>
                </a:cubicBezTo>
                <a:cubicBezTo>
                  <a:pt x="114" y="145"/>
                  <a:pt x="114" y="146"/>
                  <a:pt x="114" y="146"/>
                </a:cubicBezTo>
                <a:cubicBezTo>
                  <a:pt x="114" y="146"/>
                  <a:pt x="114" y="146"/>
                  <a:pt x="113" y="146"/>
                </a:cubicBezTo>
                <a:cubicBezTo>
                  <a:pt x="113" y="146"/>
                  <a:pt x="113" y="146"/>
                  <a:pt x="113" y="147"/>
                </a:cubicBezTo>
                <a:cubicBezTo>
                  <a:pt x="113" y="147"/>
                  <a:pt x="113" y="147"/>
                  <a:pt x="113" y="147"/>
                </a:cubicBezTo>
                <a:cubicBezTo>
                  <a:pt x="112" y="147"/>
                  <a:pt x="112" y="147"/>
                  <a:pt x="112" y="148"/>
                </a:cubicBezTo>
                <a:cubicBezTo>
                  <a:pt x="112" y="148"/>
                  <a:pt x="112" y="148"/>
                  <a:pt x="112" y="148"/>
                </a:cubicBezTo>
                <a:cubicBezTo>
                  <a:pt x="112" y="148"/>
                  <a:pt x="112" y="148"/>
                  <a:pt x="112" y="148"/>
                </a:cubicBezTo>
                <a:cubicBezTo>
                  <a:pt x="111" y="149"/>
                  <a:pt x="111" y="149"/>
                  <a:pt x="111" y="149"/>
                </a:cubicBezTo>
                <a:cubicBezTo>
                  <a:pt x="111" y="149"/>
                  <a:pt x="111" y="149"/>
                  <a:pt x="111" y="149"/>
                </a:cubicBezTo>
                <a:cubicBezTo>
                  <a:pt x="111" y="150"/>
                  <a:pt x="111" y="150"/>
                  <a:pt x="111" y="150"/>
                </a:cubicBezTo>
                <a:cubicBezTo>
                  <a:pt x="111" y="150"/>
                  <a:pt x="111" y="150"/>
                  <a:pt x="111" y="150"/>
                </a:cubicBezTo>
                <a:cubicBezTo>
                  <a:pt x="110" y="151"/>
                  <a:pt x="110" y="152"/>
                  <a:pt x="110" y="153"/>
                </a:cubicBezTo>
                <a:cubicBezTo>
                  <a:pt x="110" y="154"/>
                  <a:pt x="110" y="155"/>
                  <a:pt x="110" y="155"/>
                </a:cubicBezTo>
                <a:cubicBezTo>
                  <a:pt x="110" y="155"/>
                  <a:pt x="110" y="155"/>
                  <a:pt x="110" y="155"/>
                </a:cubicBezTo>
                <a:cubicBezTo>
                  <a:pt x="110" y="196"/>
                  <a:pt x="110" y="196"/>
                  <a:pt x="110" y="196"/>
                </a:cubicBezTo>
                <a:cubicBezTo>
                  <a:pt x="110" y="200"/>
                  <a:pt x="112" y="204"/>
                  <a:pt x="116" y="207"/>
                </a:cubicBezTo>
                <a:cubicBezTo>
                  <a:pt x="119" y="209"/>
                  <a:pt x="124" y="210"/>
                  <a:pt x="128" y="208"/>
                </a:cubicBezTo>
                <a:cubicBezTo>
                  <a:pt x="177" y="189"/>
                  <a:pt x="177" y="189"/>
                  <a:pt x="177" y="189"/>
                </a:cubicBezTo>
                <a:cubicBezTo>
                  <a:pt x="177" y="200"/>
                  <a:pt x="177" y="200"/>
                  <a:pt x="177" y="200"/>
                </a:cubicBezTo>
                <a:cubicBezTo>
                  <a:pt x="119" y="224"/>
                  <a:pt x="119" y="224"/>
                  <a:pt x="119" y="224"/>
                </a:cubicBezTo>
                <a:cubicBezTo>
                  <a:pt x="114" y="225"/>
                  <a:pt x="110" y="230"/>
                  <a:pt x="110" y="236"/>
                </a:cubicBezTo>
                <a:cubicBezTo>
                  <a:pt x="110" y="277"/>
                  <a:pt x="110" y="277"/>
                  <a:pt x="110" y="277"/>
                </a:cubicBezTo>
                <a:cubicBezTo>
                  <a:pt x="110" y="281"/>
                  <a:pt x="112" y="285"/>
                  <a:pt x="116" y="288"/>
                </a:cubicBezTo>
                <a:cubicBezTo>
                  <a:pt x="119" y="290"/>
                  <a:pt x="124" y="291"/>
                  <a:pt x="128" y="289"/>
                </a:cubicBezTo>
                <a:cubicBezTo>
                  <a:pt x="177" y="270"/>
                  <a:pt x="177" y="270"/>
                  <a:pt x="177" y="270"/>
                </a:cubicBezTo>
                <a:cubicBezTo>
                  <a:pt x="177" y="281"/>
                  <a:pt x="177" y="281"/>
                  <a:pt x="177" y="281"/>
                </a:cubicBezTo>
                <a:cubicBezTo>
                  <a:pt x="119" y="305"/>
                  <a:pt x="119" y="305"/>
                  <a:pt x="119" y="305"/>
                </a:cubicBezTo>
                <a:cubicBezTo>
                  <a:pt x="114" y="306"/>
                  <a:pt x="110" y="311"/>
                  <a:pt x="110" y="317"/>
                </a:cubicBezTo>
                <a:cubicBezTo>
                  <a:pt x="110" y="358"/>
                  <a:pt x="110" y="358"/>
                  <a:pt x="110" y="358"/>
                </a:cubicBezTo>
                <a:cubicBezTo>
                  <a:pt x="110" y="362"/>
                  <a:pt x="112" y="366"/>
                  <a:pt x="116" y="369"/>
                </a:cubicBezTo>
                <a:cubicBezTo>
                  <a:pt x="119" y="371"/>
                  <a:pt x="124" y="372"/>
                  <a:pt x="128" y="370"/>
                </a:cubicBezTo>
                <a:cubicBezTo>
                  <a:pt x="177" y="351"/>
                  <a:pt x="177" y="351"/>
                  <a:pt x="177" y="351"/>
                </a:cubicBezTo>
                <a:cubicBezTo>
                  <a:pt x="177" y="362"/>
                  <a:pt x="177" y="362"/>
                  <a:pt x="177" y="362"/>
                </a:cubicBezTo>
                <a:cubicBezTo>
                  <a:pt x="118" y="386"/>
                  <a:pt x="118" y="386"/>
                  <a:pt x="118" y="386"/>
                </a:cubicBezTo>
                <a:cubicBezTo>
                  <a:pt x="111" y="389"/>
                  <a:pt x="108" y="397"/>
                  <a:pt x="111" y="404"/>
                </a:cubicBezTo>
                <a:cubicBezTo>
                  <a:pt x="113" y="409"/>
                  <a:pt x="118" y="412"/>
                  <a:pt x="123" y="412"/>
                </a:cubicBezTo>
                <a:cubicBezTo>
                  <a:pt x="125" y="412"/>
                  <a:pt x="127" y="411"/>
                  <a:pt x="128" y="411"/>
                </a:cubicBezTo>
                <a:cubicBezTo>
                  <a:pt x="195" y="383"/>
                  <a:pt x="195" y="383"/>
                  <a:pt x="195" y="383"/>
                </a:cubicBezTo>
                <a:cubicBezTo>
                  <a:pt x="200" y="381"/>
                  <a:pt x="203" y="376"/>
                  <a:pt x="203" y="371"/>
                </a:cubicBezTo>
                <a:cubicBezTo>
                  <a:pt x="203" y="331"/>
                  <a:pt x="203" y="331"/>
                  <a:pt x="203" y="331"/>
                </a:cubicBezTo>
                <a:cubicBezTo>
                  <a:pt x="203" y="326"/>
                  <a:pt x="201" y="322"/>
                  <a:pt x="197" y="320"/>
                </a:cubicBezTo>
                <a:cubicBezTo>
                  <a:pt x="194" y="317"/>
                  <a:pt x="189" y="317"/>
                  <a:pt x="185" y="318"/>
                </a:cubicBezTo>
                <a:cubicBezTo>
                  <a:pt x="136" y="338"/>
                  <a:pt x="136" y="338"/>
                  <a:pt x="136" y="338"/>
                </a:cubicBezTo>
                <a:cubicBezTo>
                  <a:pt x="136" y="326"/>
                  <a:pt x="136" y="326"/>
                  <a:pt x="136" y="326"/>
                </a:cubicBezTo>
                <a:cubicBezTo>
                  <a:pt x="195" y="302"/>
                  <a:pt x="195" y="302"/>
                  <a:pt x="195" y="302"/>
                </a:cubicBezTo>
                <a:cubicBezTo>
                  <a:pt x="200" y="300"/>
                  <a:pt x="203" y="295"/>
                  <a:pt x="203" y="290"/>
                </a:cubicBezTo>
                <a:cubicBezTo>
                  <a:pt x="203" y="250"/>
                  <a:pt x="203" y="250"/>
                  <a:pt x="203" y="250"/>
                </a:cubicBezTo>
                <a:cubicBezTo>
                  <a:pt x="203" y="245"/>
                  <a:pt x="201" y="241"/>
                  <a:pt x="197" y="239"/>
                </a:cubicBezTo>
                <a:cubicBezTo>
                  <a:pt x="194" y="236"/>
                  <a:pt x="189" y="236"/>
                  <a:pt x="185" y="237"/>
                </a:cubicBezTo>
                <a:cubicBezTo>
                  <a:pt x="136" y="257"/>
                  <a:pt x="136" y="257"/>
                  <a:pt x="136" y="257"/>
                </a:cubicBezTo>
                <a:cubicBezTo>
                  <a:pt x="136" y="245"/>
                  <a:pt x="136" y="245"/>
                  <a:pt x="136" y="245"/>
                </a:cubicBezTo>
                <a:cubicBezTo>
                  <a:pt x="195" y="221"/>
                  <a:pt x="195" y="221"/>
                  <a:pt x="195" y="221"/>
                </a:cubicBezTo>
                <a:cubicBezTo>
                  <a:pt x="200" y="219"/>
                  <a:pt x="203" y="214"/>
                  <a:pt x="203" y="209"/>
                </a:cubicBezTo>
                <a:cubicBezTo>
                  <a:pt x="203" y="169"/>
                  <a:pt x="203" y="169"/>
                  <a:pt x="203" y="169"/>
                </a:cubicBezTo>
                <a:cubicBezTo>
                  <a:pt x="203" y="164"/>
                  <a:pt x="201" y="160"/>
                  <a:pt x="197" y="158"/>
                </a:cubicBezTo>
                <a:cubicBezTo>
                  <a:pt x="194" y="155"/>
                  <a:pt x="189" y="155"/>
                  <a:pt x="185" y="156"/>
                </a:cubicBezTo>
                <a:cubicBezTo>
                  <a:pt x="136" y="176"/>
                  <a:pt x="136" y="176"/>
                  <a:pt x="136" y="176"/>
                </a:cubicBezTo>
                <a:cubicBezTo>
                  <a:pt x="136" y="164"/>
                  <a:pt x="136" y="164"/>
                  <a:pt x="136" y="164"/>
                </a:cubicBezTo>
                <a:cubicBezTo>
                  <a:pt x="195" y="140"/>
                  <a:pt x="195" y="140"/>
                  <a:pt x="195" y="140"/>
                </a:cubicBezTo>
                <a:cubicBezTo>
                  <a:pt x="200" y="138"/>
                  <a:pt x="203" y="133"/>
                  <a:pt x="203" y="128"/>
                </a:cubicBezTo>
                <a:cubicBezTo>
                  <a:pt x="203" y="88"/>
                  <a:pt x="203" y="88"/>
                  <a:pt x="203" y="88"/>
                </a:cubicBezTo>
                <a:cubicBezTo>
                  <a:pt x="203" y="83"/>
                  <a:pt x="201" y="79"/>
                  <a:pt x="197" y="77"/>
                </a:cubicBezTo>
                <a:cubicBezTo>
                  <a:pt x="194" y="74"/>
                  <a:pt x="189" y="74"/>
                  <a:pt x="185" y="75"/>
                </a:cubicBezTo>
                <a:cubicBezTo>
                  <a:pt x="123" y="100"/>
                  <a:pt x="123" y="100"/>
                  <a:pt x="123" y="100"/>
                </a:cubicBezTo>
                <a:cubicBezTo>
                  <a:pt x="52" y="65"/>
                  <a:pt x="52" y="65"/>
                  <a:pt x="52" y="65"/>
                </a:cubicBezTo>
                <a:cubicBezTo>
                  <a:pt x="123" y="29"/>
                  <a:pt x="123" y="29"/>
                  <a:pt x="123" y="29"/>
                </a:cubicBezTo>
                <a:cubicBezTo>
                  <a:pt x="212" y="74"/>
                  <a:pt x="212" y="74"/>
                  <a:pt x="212" y="74"/>
                </a:cubicBezTo>
                <a:cubicBezTo>
                  <a:pt x="212" y="385"/>
                  <a:pt x="212" y="385"/>
                  <a:pt x="212" y="385"/>
                </a:cubicBezTo>
                <a:cubicBezTo>
                  <a:pt x="123" y="424"/>
                  <a:pt x="123" y="424"/>
                  <a:pt x="123" y="424"/>
                </a:cubicBezTo>
                <a:cubicBezTo>
                  <a:pt x="27" y="378"/>
                  <a:pt x="27" y="378"/>
                  <a:pt x="27" y="378"/>
                </a:cubicBezTo>
                <a:cubicBezTo>
                  <a:pt x="27" y="129"/>
                  <a:pt x="27" y="129"/>
                  <a:pt x="27" y="129"/>
                </a:cubicBezTo>
                <a:cubicBezTo>
                  <a:pt x="27" y="122"/>
                  <a:pt x="21" y="116"/>
                  <a:pt x="13" y="116"/>
                </a:cubicBezTo>
                <a:cubicBezTo>
                  <a:pt x="6" y="116"/>
                  <a:pt x="0" y="122"/>
                  <a:pt x="0" y="129"/>
                </a:cubicBezTo>
                <a:cubicBezTo>
                  <a:pt x="0" y="386"/>
                  <a:pt x="0" y="386"/>
                  <a:pt x="0" y="386"/>
                </a:cubicBezTo>
                <a:cubicBezTo>
                  <a:pt x="0" y="391"/>
                  <a:pt x="3" y="396"/>
                  <a:pt x="7" y="398"/>
                </a:cubicBezTo>
                <a:cubicBezTo>
                  <a:pt x="117" y="450"/>
                  <a:pt x="117" y="450"/>
                  <a:pt x="117" y="450"/>
                </a:cubicBezTo>
                <a:cubicBezTo>
                  <a:pt x="119" y="451"/>
                  <a:pt x="121" y="452"/>
                  <a:pt x="123" y="452"/>
                </a:cubicBezTo>
                <a:cubicBezTo>
                  <a:pt x="124" y="452"/>
                  <a:pt x="126" y="451"/>
                  <a:pt x="128" y="451"/>
                </a:cubicBezTo>
                <a:cubicBezTo>
                  <a:pt x="231" y="406"/>
                  <a:pt x="231" y="406"/>
                  <a:pt x="231" y="406"/>
                </a:cubicBezTo>
                <a:cubicBezTo>
                  <a:pt x="236" y="404"/>
                  <a:pt x="239" y="399"/>
                  <a:pt x="239" y="394"/>
                </a:cubicBezTo>
                <a:cubicBezTo>
                  <a:pt x="239" y="65"/>
                  <a:pt x="239" y="65"/>
                  <a:pt x="239" y="65"/>
                </a:cubicBezTo>
                <a:cubicBezTo>
                  <a:pt x="239" y="60"/>
                  <a:pt x="236" y="56"/>
                  <a:pt x="231" y="54"/>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0" name="Freeform 469"/>
          <p:cNvSpPr>
            <a:spLocks/>
          </p:cNvSpPr>
          <p:nvPr userDrawn="1"/>
        </p:nvSpPr>
        <p:spPr bwMode="auto">
          <a:xfrm>
            <a:off x="5175373" y="1379864"/>
            <a:ext cx="385863" cy="246460"/>
          </a:xfrm>
          <a:custGeom>
            <a:avLst/>
            <a:gdLst/>
            <a:ahLst/>
            <a:cxnLst>
              <a:cxn ang="0">
                <a:pos x="210" y="6"/>
              </a:cxn>
              <a:cxn ang="0">
                <a:pos x="198" y="20"/>
              </a:cxn>
              <a:cxn ang="0">
                <a:pos x="212" y="32"/>
              </a:cxn>
              <a:cxn ang="0">
                <a:pos x="372" y="100"/>
              </a:cxn>
              <a:cxn ang="0">
                <a:pos x="421" y="165"/>
              </a:cxn>
              <a:cxn ang="0">
                <a:pos x="337" y="212"/>
              </a:cxn>
              <a:cxn ang="0">
                <a:pos x="222" y="258"/>
              </a:cxn>
              <a:cxn ang="0">
                <a:pos x="66" y="217"/>
              </a:cxn>
              <a:cxn ang="0">
                <a:pos x="29" y="173"/>
              </a:cxn>
              <a:cxn ang="0">
                <a:pos x="141" y="103"/>
              </a:cxn>
              <a:cxn ang="0">
                <a:pos x="129" y="149"/>
              </a:cxn>
              <a:cxn ang="0">
                <a:pos x="217" y="237"/>
              </a:cxn>
              <a:cxn ang="0">
                <a:pos x="306" y="149"/>
              </a:cxn>
              <a:cxn ang="0">
                <a:pos x="241" y="63"/>
              </a:cxn>
              <a:cxn ang="0">
                <a:pos x="225" y="73"/>
              </a:cxn>
              <a:cxn ang="0">
                <a:pos x="234" y="89"/>
              </a:cxn>
              <a:cxn ang="0">
                <a:pos x="279" y="149"/>
              </a:cxn>
              <a:cxn ang="0">
                <a:pos x="217" y="210"/>
              </a:cxn>
              <a:cxn ang="0">
                <a:pos x="155" y="149"/>
              </a:cxn>
              <a:cxn ang="0">
                <a:pos x="183" y="97"/>
              </a:cxn>
              <a:cxn ang="0">
                <a:pos x="188" y="83"/>
              </a:cxn>
              <a:cxn ang="0">
                <a:pos x="175" y="73"/>
              </a:cxn>
              <a:cxn ang="0">
                <a:pos x="108" y="84"/>
              </a:cxn>
              <a:cxn ang="0">
                <a:pos x="2" y="167"/>
              </a:cxn>
              <a:cxn ang="0">
                <a:pos x="1" y="178"/>
              </a:cxn>
              <a:cxn ang="0">
                <a:pos x="48" y="237"/>
              </a:cxn>
              <a:cxn ang="0">
                <a:pos x="224" y="285"/>
              </a:cxn>
              <a:cxn ang="0">
                <a:pos x="353" y="234"/>
              </a:cxn>
              <a:cxn ang="0">
                <a:pos x="444" y="186"/>
              </a:cxn>
              <a:cxn ang="0">
                <a:pos x="453" y="178"/>
              </a:cxn>
              <a:cxn ang="0">
                <a:pos x="453" y="167"/>
              </a:cxn>
              <a:cxn ang="0">
                <a:pos x="392" y="82"/>
              </a:cxn>
              <a:cxn ang="0">
                <a:pos x="210" y="6"/>
              </a:cxn>
            </a:cxnLst>
            <a:rect l="0" t="0" r="r" b="b"/>
            <a:pathLst>
              <a:path w="455" h="291">
                <a:moveTo>
                  <a:pt x="210" y="6"/>
                </a:moveTo>
                <a:cubicBezTo>
                  <a:pt x="202" y="7"/>
                  <a:pt x="197" y="13"/>
                  <a:pt x="198" y="20"/>
                </a:cubicBezTo>
                <a:cubicBezTo>
                  <a:pt x="198" y="28"/>
                  <a:pt x="205" y="33"/>
                  <a:pt x="212" y="32"/>
                </a:cubicBezTo>
                <a:cubicBezTo>
                  <a:pt x="270" y="27"/>
                  <a:pt x="324" y="50"/>
                  <a:pt x="372" y="100"/>
                </a:cubicBezTo>
                <a:cubicBezTo>
                  <a:pt x="396" y="124"/>
                  <a:pt x="413" y="150"/>
                  <a:pt x="421" y="165"/>
                </a:cubicBezTo>
                <a:cubicBezTo>
                  <a:pt x="383" y="178"/>
                  <a:pt x="359" y="196"/>
                  <a:pt x="337" y="212"/>
                </a:cubicBezTo>
                <a:cubicBezTo>
                  <a:pt x="308" y="235"/>
                  <a:pt x="282" y="254"/>
                  <a:pt x="222" y="258"/>
                </a:cubicBezTo>
                <a:cubicBezTo>
                  <a:pt x="158" y="263"/>
                  <a:pt x="105" y="249"/>
                  <a:pt x="66" y="217"/>
                </a:cubicBezTo>
                <a:cubicBezTo>
                  <a:pt x="45" y="200"/>
                  <a:pt x="34" y="182"/>
                  <a:pt x="29" y="173"/>
                </a:cubicBezTo>
                <a:cubicBezTo>
                  <a:pt x="56" y="126"/>
                  <a:pt x="108" y="109"/>
                  <a:pt x="141" y="103"/>
                </a:cubicBezTo>
                <a:cubicBezTo>
                  <a:pt x="133" y="117"/>
                  <a:pt x="129" y="132"/>
                  <a:pt x="129" y="149"/>
                </a:cubicBezTo>
                <a:cubicBezTo>
                  <a:pt x="129" y="197"/>
                  <a:pt x="168" y="237"/>
                  <a:pt x="217" y="237"/>
                </a:cubicBezTo>
                <a:cubicBezTo>
                  <a:pt x="266" y="237"/>
                  <a:pt x="306" y="197"/>
                  <a:pt x="306" y="149"/>
                </a:cubicBezTo>
                <a:cubicBezTo>
                  <a:pt x="306" y="109"/>
                  <a:pt x="279" y="74"/>
                  <a:pt x="241" y="63"/>
                </a:cubicBezTo>
                <a:cubicBezTo>
                  <a:pt x="234" y="61"/>
                  <a:pt x="226" y="66"/>
                  <a:pt x="225" y="73"/>
                </a:cubicBezTo>
                <a:cubicBezTo>
                  <a:pt x="223" y="80"/>
                  <a:pt x="227" y="87"/>
                  <a:pt x="234" y="89"/>
                </a:cubicBezTo>
                <a:cubicBezTo>
                  <a:pt x="260" y="97"/>
                  <a:pt x="279" y="121"/>
                  <a:pt x="279" y="149"/>
                </a:cubicBezTo>
                <a:cubicBezTo>
                  <a:pt x="279" y="183"/>
                  <a:pt x="251" y="210"/>
                  <a:pt x="217" y="210"/>
                </a:cubicBezTo>
                <a:cubicBezTo>
                  <a:pt x="183" y="210"/>
                  <a:pt x="155" y="183"/>
                  <a:pt x="155" y="149"/>
                </a:cubicBezTo>
                <a:cubicBezTo>
                  <a:pt x="155" y="128"/>
                  <a:pt x="166" y="109"/>
                  <a:pt x="183" y="97"/>
                </a:cubicBezTo>
                <a:cubicBezTo>
                  <a:pt x="188" y="94"/>
                  <a:pt x="190" y="88"/>
                  <a:pt x="188" y="83"/>
                </a:cubicBezTo>
                <a:cubicBezTo>
                  <a:pt x="186" y="77"/>
                  <a:pt x="181" y="73"/>
                  <a:pt x="175" y="73"/>
                </a:cubicBezTo>
                <a:cubicBezTo>
                  <a:pt x="174" y="73"/>
                  <a:pt x="144" y="73"/>
                  <a:pt x="108" y="84"/>
                </a:cubicBezTo>
                <a:cubicBezTo>
                  <a:pt x="59" y="99"/>
                  <a:pt x="22" y="127"/>
                  <a:pt x="2" y="167"/>
                </a:cubicBezTo>
                <a:cubicBezTo>
                  <a:pt x="0" y="170"/>
                  <a:pt x="0" y="174"/>
                  <a:pt x="1" y="178"/>
                </a:cubicBezTo>
                <a:cubicBezTo>
                  <a:pt x="2" y="179"/>
                  <a:pt x="14" y="209"/>
                  <a:pt x="48" y="237"/>
                </a:cubicBezTo>
                <a:cubicBezTo>
                  <a:pt x="79" y="262"/>
                  <a:pt x="134" y="291"/>
                  <a:pt x="224" y="285"/>
                </a:cubicBezTo>
                <a:cubicBezTo>
                  <a:pt x="292" y="280"/>
                  <a:pt x="322" y="258"/>
                  <a:pt x="353" y="234"/>
                </a:cubicBezTo>
                <a:cubicBezTo>
                  <a:pt x="377" y="216"/>
                  <a:pt x="401" y="198"/>
                  <a:pt x="444" y="186"/>
                </a:cubicBezTo>
                <a:cubicBezTo>
                  <a:pt x="448" y="185"/>
                  <a:pt x="451" y="182"/>
                  <a:pt x="453" y="178"/>
                </a:cubicBezTo>
                <a:cubicBezTo>
                  <a:pt x="455" y="175"/>
                  <a:pt x="455" y="171"/>
                  <a:pt x="453" y="167"/>
                </a:cubicBezTo>
                <a:cubicBezTo>
                  <a:pt x="452" y="165"/>
                  <a:pt x="432" y="123"/>
                  <a:pt x="392" y="82"/>
                </a:cubicBezTo>
                <a:cubicBezTo>
                  <a:pt x="338" y="26"/>
                  <a:pt x="275" y="0"/>
                  <a:pt x="210" y="6"/>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1" name="Freeform 477"/>
          <p:cNvSpPr>
            <a:spLocks noEditPoints="1"/>
          </p:cNvSpPr>
          <p:nvPr userDrawn="1"/>
        </p:nvSpPr>
        <p:spPr bwMode="auto">
          <a:xfrm>
            <a:off x="5171800" y="2334308"/>
            <a:ext cx="393009" cy="203597"/>
          </a:xfrm>
          <a:custGeom>
            <a:avLst/>
            <a:gdLst/>
            <a:ahLst/>
            <a:cxnLst>
              <a:cxn ang="0">
                <a:pos x="31" y="177"/>
              </a:cxn>
              <a:cxn ang="0">
                <a:pos x="0" y="134"/>
              </a:cxn>
              <a:cxn ang="0">
                <a:pos x="32" y="91"/>
              </a:cxn>
              <a:cxn ang="0">
                <a:pos x="45" y="31"/>
              </a:cxn>
              <a:cxn ang="0">
                <a:pos x="120" y="43"/>
              </a:cxn>
              <a:cxn ang="0">
                <a:pos x="121" y="50"/>
              </a:cxn>
              <a:cxn ang="0">
                <a:pos x="148" y="61"/>
              </a:cxn>
              <a:cxn ang="0">
                <a:pos x="158" y="44"/>
              </a:cxn>
              <a:cxn ang="0">
                <a:pos x="193" y="31"/>
              </a:cxn>
              <a:cxn ang="0">
                <a:pos x="182" y="58"/>
              </a:cxn>
              <a:cxn ang="0">
                <a:pos x="140" y="89"/>
              </a:cxn>
              <a:cxn ang="0">
                <a:pos x="100" y="67"/>
              </a:cxn>
              <a:cxn ang="0">
                <a:pos x="58" y="101"/>
              </a:cxn>
              <a:cxn ang="0">
                <a:pos x="44" y="115"/>
              </a:cxn>
              <a:cxn ang="0">
                <a:pos x="27" y="134"/>
              </a:cxn>
              <a:cxn ang="0">
                <a:pos x="45" y="153"/>
              </a:cxn>
              <a:cxn ang="0">
                <a:pos x="46" y="153"/>
              </a:cxn>
              <a:cxn ang="0">
                <a:pos x="96" y="213"/>
              </a:cxn>
              <a:cxn ang="0">
                <a:pos x="139" y="181"/>
              </a:cxn>
              <a:cxn ang="0">
                <a:pos x="178" y="204"/>
              </a:cxn>
              <a:cxn ang="0">
                <a:pos x="219" y="166"/>
              </a:cxn>
              <a:cxn ang="0">
                <a:pos x="247" y="144"/>
              </a:cxn>
              <a:cxn ang="0">
                <a:pos x="250" y="134"/>
              </a:cxn>
              <a:cxn ang="0">
                <a:pos x="242" y="119"/>
              </a:cxn>
              <a:cxn ang="0">
                <a:pos x="219" y="44"/>
              </a:cxn>
              <a:cxn ang="0">
                <a:pos x="287" y="19"/>
              </a:cxn>
              <a:cxn ang="0">
                <a:pos x="325" y="0"/>
              </a:cxn>
              <a:cxn ang="0">
                <a:pos x="367" y="31"/>
              </a:cxn>
              <a:cxn ang="0">
                <a:pos x="431" y="91"/>
              </a:cxn>
              <a:cxn ang="0">
                <a:pos x="463" y="134"/>
              </a:cxn>
              <a:cxn ang="0">
                <a:pos x="439" y="173"/>
              </a:cxn>
              <a:cxn ang="0">
                <a:pos x="427" y="235"/>
              </a:cxn>
              <a:cxn ang="0">
                <a:pos x="343" y="227"/>
              </a:cxn>
              <a:cxn ang="0">
                <a:pos x="325" y="208"/>
              </a:cxn>
              <a:cxn ang="0">
                <a:pos x="323" y="208"/>
              </a:cxn>
              <a:cxn ang="0">
                <a:pos x="306" y="227"/>
              </a:cxn>
              <a:cxn ang="0">
                <a:pos x="257" y="226"/>
              </a:cxn>
              <a:cxn ang="0">
                <a:pos x="288" y="200"/>
              </a:cxn>
              <a:cxn ang="0">
                <a:pos x="324" y="181"/>
              </a:cxn>
              <a:cxn ang="0">
                <a:pos x="325" y="181"/>
              </a:cxn>
              <a:cxn ang="0">
                <a:pos x="367" y="212"/>
              </a:cxn>
              <a:cxn ang="0">
                <a:pos x="417" y="153"/>
              </a:cxn>
              <a:cxn ang="0">
                <a:pos x="423" y="152"/>
              </a:cxn>
              <a:cxn ang="0">
                <a:pos x="434" y="125"/>
              </a:cxn>
              <a:cxn ang="0">
                <a:pos x="416" y="114"/>
              </a:cxn>
              <a:cxn ang="0">
                <a:pos x="356" y="58"/>
              </a:cxn>
              <a:cxn ang="0">
                <a:pos x="329" y="27"/>
              </a:cxn>
              <a:cxn ang="0">
                <a:pos x="318" y="27"/>
              </a:cxn>
              <a:cxn ang="0">
                <a:pos x="292" y="58"/>
              </a:cxn>
              <a:cxn ang="0">
                <a:pos x="257" y="97"/>
              </a:cxn>
              <a:cxn ang="0">
                <a:pos x="277" y="134"/>
              </a:cxn>
              <a:cxn ang="0">
                <a:pos x="245" y="177"/>
              </a:cxn>
              <a:cxn ang="0">
                <a:pos x="232" y="239"/>
              </a:cxn>
              <a:cxn ang="0">
                <a:pos x="157" y="226"/>
              </a:cxn>
              <a:cxn ang="0">
                <a:pos x="157" y="225"/>
              </a:cxn>
              <a:cxn ang="0">
                <a:pos x="139" y="207"/>
              </a:cxn>
              <a:cxn ang="0">
                <a:pos x="120" y="226"/>
              </a:cxn>
              <a:cxn ang="0">
                <a:pos x="106" y="239"/>
              </a:cxn>
              <a:cxn ang="0">
                <a:pos x="329" y="207"/>
              </a:cxn>
              <a:cxn ang="0">
                <a:pos x="335" y="202"/>
              </a:cxn>
              <a:cxn ang="0">
                <a:pos x="336" y="200"/>
              </a:cxn>
              <a:cxn ang="0">
                <a:pos x="336" y="200"/>
              </a:cxn>
            </a:cxnLst>
            <a:rect l="0" t="0" r="r" b="b"/>
            <a:pathLst>
              <a:path w="463" h="239">
                <a:moveTo>
                  <a:pt x="32" y="226"/>
                </a:moveTo>
                <a:cubicBezTo>
                  <a:pt x="32" y="177"/>
                  <a:pt x="32" y="177"/>
                  <a:pt x="32" y="177"/>
                </a:cubicBezTo>
                <a:cubicBezTo>
                  <a:pt x="32" y="177"/>
                  <a:pt x="32" y="177"/>
                  <a:pt x="31" y="177"/>
                </a:cubicBezTo>
                <a:cubicBezTo>
                  <a:pt x="24" y="174"/>
                  <a:pt x="15" y="170"/>
                  <a:pt x="8" y="160"/>
                </a:cubicBezTo>
                <a:cubicBezTo>
                  <a:pt x="4" y="153"/>
                  <a:pt x="1" y="145"/>
                  <a:pt x="0" y="135"/>
                </a:cubicBezTo>
                <a:cubicBezTo>
                  <a:pt x="0" y="134"/>
                  <a:pt x="0" y="134"/>
                  <a:pt x="0" y="134"/>
                </a:cubicBezTo>
                <a:cubicBezTo>
                  <a:pt x="1" y="124"/>
                  <a:pt x="3" y="115"/>
                  <a:pt x="8" y="108"/>
                </a:cubicBezTo>
                <a:cubicBezTo>
                  <a:pt x="12" y="102"/>
                  <a:pt x="18" y="97"/>
                  <a:pt x="23" y="94"/>
                </a:cubicBezTo>
                <a:cubicBezTo>
                  <a:pt x="26" y="93"/>
                  <a:pt x="29" y="91"/>
                  <a:pt x="32" y="91"/>
                </a:cubicBezTo>
                <a:cubicBezTo>
                  <a:pt x="32" y="44"/>
                  <a:pt x="32" y="44"/>
                  <a:pt x="32" y="44"/>
                </a:cubicBezTo>
                <a:cubicBezTo>
                  <a:pt x="32" y="41"/>
                  <a:pt x="33" y="38"/>
                  <a:pt x="36" y="35"/>
                </a:cubicBezTo>
                <a:cubicBezTo>
                  <a:pt x="38" y="33"/>
                  <a:pt x="42" y="31"/>
                  <a:pt x="45" y="31"/>
                </a:cubicBezTo>
                <a:cubicBezTo>
                  <a:pt x="106" y="31"/>
                  <a:pt x="106" y="31"/>
                  <a:pt x="106" y="31"/>
                </a:cubicBezTo>
                <a:cubicBezTo>
                  <a:pt x="113" y="31"/>
                  <a:pt x="119" y="37"/>
                  <a:pt x="119" y="43"/>
                </a:cubicBezTo>
                <a:cubicBezTo>
                  <a:pt x="120" y="43"/>
                  <a:pt x="120" y="43"/>
                  <a:pt x="120" y="43"/>
                </a:cubicBezTo>
                <a:cubicBezTo>
                  <a:pt x="120" y="43"/>
                  <a:pt x="120" y="44"/>
                  <a:pt x="120" y="44"/>
                </a:cubicBezTo>
                <a:cubicBezTo>
                  <a:pt x="120" y="44"/>
                  <a:pt x="120" y="44"/>
                  <a:pt x="120" y="45"/>
                </a:cubicBezTo>
                <a:cubicBezTo>
                  <a:pt x="120" y="46"/>
                  <a:pt x="120" y="48"/>
                  <a:pt x="121" y="50"/>
                </a:cubicBezTo>
                <a:cubicBezTo>
                  <a:pt x="123" y="54"/>
                  <a:pt x="125" y="58"/>
                  <a:pt x="128" y="60"/>
                </a:cubicBezTo>
                <a:cubicBezTo>
                  <a:pt x="131" y="62"/>
                  <a:pt x="134" y="63"/>
                  <a:pt x="139" y="63"/>
                </a:cubicBezTo>
                <a:cubicBezTo>
                  <a:pt x="143" y="63"/>
                  <a:pt x="146" y="62"/>
                  <a:pt x="148" y="61"/>
                </a:cubicBezTo>
                <a:cubicBezTo>
                  <a:pt x="151" y="59"/>
                  <a:pt x="152" y="58"/>
                  <a:pt x="154" y="56"/>
                </a:cubicBezTo>
                <a:cubicBezTo>
                  <a:pt x="156" y="52"/>
                  <a:pt x="158" y="47"/>
                  <a:pt x="158" y="45"/>
                </a:cubicBezTo>
                <a:cubicBezTo>
                  <a:pt x="158" y="44"/>
                  <a:pt x="158" y="44"/>
                  <a:pt x="158" y="44"/>
                </a:cubicBezTo>
                <a:cubicBezTo>
                  <a:pt x="158" y="37"/>
                  <a:pt x="164" y="31"/>
                  <a:pt x="171" y="31"/>
                </a:cubicBezTo>
                <a:cubicBezTo>
                  <a:pt x="193" y="31"/>
                  <a:pt x="193" y="31"/>
                  <a:pt x="193" y="31"/>
                </a:cubicBezTo>
                <a:cubicBezTo>
                  <a:pt x="193" y="31"/>
                  <a:pt x="193" y="31"/>
                  <a:pt x="193" y="31"/>
                </a:cubicBezTo>
                <a:cubicBezTo>
                  <a:pt x="200" y="31"/>
                  <a:pt x="206" y="37"/>
                  <a:pt x="206" y="45"/>
                </a:cubicBezTo>
                <a:cubicBezTo>
                  <a:pt x="206" y="52"/>
                  <a:pt x="200" y="58"/>
                  <a:pt x="193" y="58"/>
                </a:cubicBezTo>
                <a:cubicBezTo>
                  <a:pt x="182" y="58"/>
                  <a:pt x="182" y="58"/>
                  <a:pt x="182" y="58"/>
                </a:cubicBezTo>
                <a:cubicBezTo>
                  <a:pt x="182" y="58"/>
                  <a:pt x="182" y="58"/>
                  <a:pt x="182" y="59"/>
                </a:cubicBezTo>
                <a:cubicBezTo>
                  <a:pt x="179" y="66"/>
                  <a:pt x="174" y="75"/>
                  <a:pt x="164" y="82"/>
                </a:cubicBezTo>
                <a:cubicBezTo>
                  <a:pt x="158" y="86"/>
                  <a:pt x="149" y="89"/>
                  <a:pt x="140" y="89"/>
                </a:cubicBezTo>
                <a:cubicBezTo>
                  <a:pt x="139" y="89"/>
                  <a:pt x="139" y="89"/>
                  <a:pt x="139" y="89"/>
                </a:cubicBezTo>
                <a:cubicBezTo>
                  <a:pt x="129" y="89"/>
                  <a:pt x="120" y="87"/>
                  <a:pt x="114" y="82"/>
                </a:cubicBezTo>
                <a:cubicBezTo>
                  <a:pt x="107" y="78"/>
                  <a:pt x="103" y="72"/>
                  <a:pt x="100" y="67"/>
                </a:cubicBezTo>
                <a:cubicBezTo>
                  <a:pt x="98" y="64"/>
                  <a:pt x="97" y="61"/>
                  <a:pt x="96" y="58"/>
                </a:cubicBezTo>
                <a:cubicBezTo>
                  <a:pt x="58" y="58"/>
                  <a:pt x="58" y="58"/>
                  <a:pt x="58" y="58"/>
                </a:cubicBezTo>
                <a:cubicBezTo>
                  <a:pt x="58" y="101"/>
                  <a:pt x="58" y="101"/>
                  <a:pt x="58" y="101"/>
                </a:cubicBezTo>
                <a:cubicBezTo>
                  <a:pt x="58" y="108"/>
                  <a:pt x="53" y="114"/>
                  <a:pt x="46" y="115"/>
                </a:cubicBezTo>
                <a:cubicBezTo>
                  <a:pt x="46" y="115"/>
                  <a:pt x="46" y="115"/>
                  <a:pt x="46" y="115"/>
                </a:cubicBezTo>
                <a:cubicBezTo>
                  <a:pt x="45" y="115"/>
                  <a:pt x="45" y="115"/>
                  <a:pt x="44" y="115"/>
                </a:cubicBezTo>
                <a:cubicBezTo>
                  <a:pt x="43" y="115"/>
                  <a:pt x="42" y="115"/>
                  <a:pt x="40" y="116"/>
                </a:cubicBezTo>
                <a:cubicBezTo>
                  <a:pt x="36" y="117"/>
                  <a:pt x="32" y="119"/>
                  <a:pt x="30" y="123"/>
                </a:cubicBezTo>
                <a:cubicBezTo>
                  <a:pt x="28" y="125"/>
                  <a:pt x="27" y="129"/>
                  <a:pt x="27" y="134"/>
                </a:cubicBezTo>
                <a:cubicBezTo>
                  <a:pt x="27" y="139"/>
                  <a:pt x="28" y="141"/>
                  <a:pt x="29" y="144"/>
                </a:cubicBezTo>
                <a:cubicBezTo>
                  <a:pt x="30" y="146"/>
                  <a:pt x="32" y="147"/>
                  <a:pt x="34" y="149"/>
                </a:cubicBezTo>
                <a:cubicBezTo>
                  <a:pt x="38" y="151"/>
                  <a:pt x="43" y="152"/>
                  <a:pt x="45" y="153"/>
                </a:cubicBezTo>
                <a:cubicBezTo>
                  <a:pt x="45" y="153"/>
                  <a:pt x="46" y="153"/>
                  <a:pt x="46" y="153"/>
                </a:cubicBezTo>
                <a:cubicBezTo>
                  <a:pt x="46" y="153"/>
                  <a:pt x="46" y="153"/>
                  <a:pt x="46" y="153"/>
                </a:cubicBezTo>
                <a:cubicBezTo>
                  <a:pt x="46" y="153"/>
                  <a:pt x="46" y="153"/>
                  <a:pt x="46" y="153"/>
                </a:cubicBezTo>
                <a:cubicBezTo>
                  <a:pt x="53" y="153"/>
                  <a:pt x="59" y="159"/>
                  <a:pt x="59" y="166"/>
                </a:cubicBezTo>
                <a:cubicBezTo>
                  <a:pt x="59" y="213"/>
                  <a:pt x="59" y="213"/>
                  <a:pt x="59" y="213"/>
                </a:cubicBezTo>
                <a:cubicBezTo>
                  <a:pt x="96" y="213"/>
                  <a:pt x="96" y="213"/>
                  <a:pt x="96" y="213"/>
                </a:cubicBezTo>
                <a:cubicBezTo>
                  <a:pt x="96" y="212"/>
                  <a:pt x="96" y="212"/>
                  <a:pt x="96" y="211"/>
                </a:cubicBezTo>
                <a:cubicBezTo>
                  <a:pt x="99" y="204"/>
                  <a:pt x="104" y="195"/>
                  <a:pt x="114" y="188"/>
                </a:cubicBezTo>
                <a:cubicBezTo>
                  <a:pt x="120" y="184"/>
                  <a:pt x="129" y="181"/>
                  <a:pt x="139" y="181"/>
                </a:cubicBezTo>
                <a:cubicBezTo>
                  <a:pt x="140" y="181"/>
                  <a:pt x="140" y="181"/>
                  <a:pt x="140" y="181"/>
                </a:cubicBezTo>
                <a:cubicBezTo>
                  <a:pt x="149" y="181"/>
                  <a:pt x="158" y="184"/>
                  <a:pt x="165" y="189"/>
                </a:cubicBezTo>
                <a:cubicBezTo>
                  <a:pt x="171" y="193"/>
                  <a:pt x="175" y="199"/>
                  <a:pt x="178" y="204"/>
                </a:cubicBezTo>
                <a:cubicBezTo>
                  <a:pt x="180" y="207"/>
                  <a:pt x="181" y="210"/>
                  <a:pt x="182" y="213"/>
                </a:cubicBezTo>
                <a:cubicBezTo>
                  <a:pt x="219" y="213"/>
                  <a:pt x="219" y="213"/>
                  <a:pt x="219" y="213"/>
                </a:cubicBezTo>
                <a:cubicBezTo>
                  <a:pt x="219" y="166"/>
                  <a:pt x="219" y="166"/>
                  <a:pt x="219" y="166"/>
                </a:cubicBezTo>
                <a:cubicBezTo>
                  <a:pt x="219" y="159"/>
                  <a:pt x="224" y="153"/>
                  <a:pt x="231" y="153"/>
                </a:cubicBezTo>
                <a:cubicBezTo>
                  <a:pt x="236" y="152"/>
                  <a:pt x="240" y="151"/>
                  <a:pt x="242" y="150"/>
                </a:cubicBezTo>
                <a:cubicBezTo>
                  <a:pt x="245" y="148"/>
                  <a:pt x="246" y="146"/>
                  <a:pt x="247" y="144"/>
                </a:cubicBezTo>
                <a:cubicBezTo>
                  <a:pt x="250" y="140"/>
                  <a:pt x="250" y="135"/>
                  <a:pt x="250" y="134"/>
                </a:cubicBezTo>
                <a:cubicBezTo>
                  <a:pt x="250" y="134"/>
                  <a:pt x="250" y="134"/>
                  <a:pt x="250" y="134"/>
                </a:cubicBezTo>
                <a:cubicBezTo>
                  <a:pt x="250" y="134"/>
                  <a:pt x="250" y="134"/>
                  <a:pt x="250" y="134"/>
                </a:cubicBezTo>
                <a:cubicBezTo>
                  <a:pt x="250" y="134"/>
                  <a:pt x="250" y="134"/>
                  <a:pt x="250" y="134"/>
                </a:cubicBezTo>
                <a:cubicBezTo>
                  <a:pt x="250" y="134"/>
                  <a:pt x="250" y="131"/>
                  <a:pt x="249" y="128"/>
                </a:cubicBezTo>
                <a:cubicBezTo>
                  <a:pt x="248" y="125"/>
                  <a:pt x="246" y="122"/>
                  <a:pt x="242" y="119"/>
                </a:cubicBezTo>
                <a:cubicBezTo>
                  <a:pt x="240" y="117"/>
                  <a:pt x="236" y="115"/>
                  <a:pt x="230" y="114"/>
                </a:cubicBezTo>
                <a:cubicBezTo>
                  <a:pt x="223" y="113"/>
                  <a:pt x="219" y="108"/>
                  <a:pt x="219" y="101"/>
                </a:cubicBezTo>
                <a:cubicBezTo>
                  <a:pt x="219" y="44"/>
                  <a:pt x="219" y="44"/>
                  <a:pt x="219" y="44"/>
                </a:cubicBezTo>
                <a:cubicBezTo>
                  <a:pt x="219" y="37"/>
                  <a:pt x="225" y="31"/>
                  <a:pt x="232" y="31"/>
                </a:cubicBezTo>
                <a:cubicBezTo>
                  <a:pt x="281" y="31"/>
                  <a:pt x="281" y="31"/>
                  <a:pt x="281" y="31"/>
                </a:cubicBezTo>
                <a:cubicBezTo>
                  <a:pt x="283" y="27"/>
                  <a:pt x="285" y="23"/>
                  <a:pt x="287" y="19"/>
                </a:cubicBezTo>
                <a:cubicBezTo>
                  <a:pt x="291" y="13"/>
                  <a:pt x="297" y="8"/>
                  <a:pt x="302" y="5"/>
                </a:cubicBezTo>
                <a:cubicBezTo>
                  <a:pt x="312" y="0"/>
                  <a:pt x="322" y="0"/>
                  <a:pt x="324" y="0"/>
                </a:cubicBezTo>
                <a:cubicBezTo>
                  <a:pt x="324" y="0"/>
                  <a:pt x="324" y="0"/>
                  <a:pt x="325" y="0"/>
                </a:cubicBezTo>
                <a:cubicBezTo>
                  <a:pt x="330" y="0"/>
                  <a:pt x="336" y="1"/>
                  <a:pt x="343" y="4"/>
                </a:cubicBezTo>
                <a:cubicBezTo>
                  <a:pt x="350" y="7"/>
                  <a:pt x="358" y="13"/>
                  <a:pt x="363" y="22"/>
                </a:cubicBezTo>
                <a:cubicBezTo>
                  <a:pt x="365" y="25"/>
                  <a:pt x="366" y="28"/>
                  <a:pt x="367" y="31"/>
                </a:cubicBezTo>
                <a:cubicBezTo>
                  <a:pt x="385" y="31"/>
                  <a:pt x="418" y="31"/>
                  <a:pt x="418" y="31"/>
                </a:cubicBezTo>
                <a:cubicBezTo>
                  <a:pt x="425" y="31"/>
                  <a:pt x="431" y="37"/>
                  <a:pt x="431" y="45"/>
                </a:cubicBezTo>
                <a:cubicBezTo>
                  <a:pt x="431" y="91"/>
                  <a:pt x="431" y="91"/>
                  <a:pt x="431" y="91"/>
                </a:cubicBezTo>
                <a:cubicBezTo>
                  <a:pt x="431" y="91"/>
                  <a:pt x="432" y="91"/>
                  <a:pt x="432" y="92"/>
                </a:cubicBezTo>
                <a:cubicBezTo>
                  <a:pt x="439" y="94"/>
                  <a:pt x="449" y="99"/>
                  <a:pt x="455" y="109"/>
                </a:cubicBezTo>
                <a:cubicBezTo>
                  <a:pt x="460" y="116"/>
                  <a:pt x="462" y="124"/>
                  <a:pt x="463" y="134"/>
                </a:cubicBezTo>
                <a:cubicBezTo>
                  <a:pt x="463" y="135"/>
                  <a:pt x="463" y="135"/>
                  <a:pt x="463" y="135"/>
                </a:cubicBezTo>
                <a:cubicBezTo>
                  <a:pt x="462" y="145"/>
                  <a:pt x="459" y="153"/>
                  <a:pt x="455" y="160"/>
                </a:cubicBezTo>
                <a:cubicBezTo>
                  <a:pt x="450" y="166"/>
                  <a:pt x="445" y="171"/>
                  <a:pt x="439" y="173"/>
                </a:cubicBezTo>
                <a:cubicBezTo>
                  <a:pt x="436" y="175"/>
                  <a:pt x="434" y="176"/>
                  <a:pt x="431" y="177"/>
                </a:cubicBezTo>
                <a:cubicBezTo>
                  <a:pt x="431" y="226"/>
                  <a:pt x="431" y="226"/>
                  <a:pt x="431" y="226"/>
                </a:cubicBezTo>
                <a:cubicBezTo>
                  <a:pt x="431" y="229"/>
                  <a:pt x="430" y="233"/>
                  <a:pt x="427" y="235"/>
                </a:cubicBezTo>
                <a:cubicBezTo>
                  <a:pt x="425" y="238"/>
                  <a:pt x="421" y="239"/>
                  <a:pt x="418" y="239"/>
                </a:cubicBezTo>
                <a:cubicBezTo>
                  <a:pt x="357" y="239"/>
                  <a:pt x="357" y="239"/>
                  <a:pt x="357" y="239"/>
                </a:cubicBezTo>
                <a:cubicBezTo>
                  <a:pt x="350" y="239"/>
                  <a:pt x="344" y="234"/>
                  <a:pt x="343" y="227"/>
                </a:cubicBezTo>
                <a:cubicBezTo>
                  <a:pt x="343" y="221"/>
                  <a:pt x="341" y="218"/>
                  <a:pt x="340" y="216"/>
                </a:cubicBezTo>
                <a:cubicBezTo>
                  <a:pt x="338" y="213"/>
                  <a:pt x="336" y="212"/>
                  <a:pt x="334" y="210"/>
                </a:cubicBezTo>
                <a:cubicBezTo>
                  <a:pt x="331" y="208"/>
                  <a:pt x="326" y="208"/>
                  <a:pt x="325" y="208"/>
                </a:cubicBezTo>
                <a:cubicBezTo>
                  <a:pt x="325" y="208"/>
                  <a:pt x="324" y="208"/>
                  <a:pt x="324" y="208"/>
                </a:cubicBezTo>
                <a:cubicBezTo>
                  <a:pt x="324" y="208"/>
                  <a:pt x="324" y="208"/>
                  <a:pt x="324" y="208"/>
                </a:cubicBezTo>
                <a:cubicBezTo>
                  <a:pt x="324" y="208"/>
                  <a:pt x="324" y="208"/>
                  <a:pt x="323" y="208"/>
                </a:cubicBezTo>
                <a:cubicBezTo>
                  <a:pt x="322" y="208"/>
                  <a:pt x="321" y="208"/>
                  <a:pt x="319" y="209"/>
                </a:cubicBezTo>
                <a:cubicBezTo>
                  <a:pt x="316" y="210"/>
                  <a:pt x="312" y="212"/>
                  <a:pt x="310" y="215"/>
                </a:cubicBezTo>
                <a:cubicBezTo>
                  <a:pt x="308" y="218"/>
                  <a:pt x="306" y="222"/>
                  <a:pt x="306" y="227"/>
                </a:cubicBezTo>
                <a:cubicBezTo>
                  <a:pt x="305" y="234"/>
                  <a:pt x="299" y="239"/>
                  <a:pt x="292" y="239"/>
                </a:cubicBezTo>
                <a:cubicBezTo>
                  <a:pt x="271" y="239"/>
                  <a:pt x="271" y="239"/>
                  <a:pt x="271" y="239"/>
                </a:cubicBezTo>
                <a:cubicBezTo>
                  <a:pt x="263" y="239"/>
                  <a:pt x="257" y="233"/>
                  <a:pt x="257" y="226"/>
                </a:cubicBezTo>
                <a:cubicBezTo>
                  <a:pt x="257" y="219"/>
                  <a:pt x="263" y="213"/>
                  <a:pt x="271" y="213"/>
                </a:cubicBezTo>
                <a:cubicBezTo>
                  <a:pt x="282" y="213"/>
                  <a:pt x="282" y="213"/>
                  <a:pt x="282" y="213"/>
                </a:cubicBezTo>
                <a:cubicBezTo>
                  <a:pt x="283" y="208"/>
                  <a:pt x="285" y="204"/>
                  <a:pt x="288" y="200"/>
                </a:cubicBezTo>
                <a:cubicBezTo>
                  <a:pt x="292" y="194"/>
                  <a:pt x="298" y="190"/>
                  <a:pt x="303" y="187"/>
                </a:cubicBezTo>
                <a:cubicBezTo>
                  <a:pt x="314" y="181"/>
                  <a:pt x="323" y="181"/>
                  <a:pt x="324" y="181"/>
                </a:cubicBezTo>
                <a:cubicBezTo>
                  <a:pt x="324" y="181"/>
                  <a:pt x="324" y="181"/>
                  <a:pt x="324" y="181"/>
                </a:cubicBezTo>
                <a:cubicBezTo>
                  <a:pt x="324" y="181"/>
                  <a:pt x="324" y="181"/>
                  <a:pt x="324" y="181"/>
                </a:cubicBezTo>
                <a:cubicBezTo>
                  <a:pt x="324" y="181"/>
                  <a:pt x="324" y="181"/>
                  <a:pt x="324" y="181"/>
                </a:cubicBezTo>
                <a:cubicBezTo>
                  <a:pt x="325" y="181"/>
                  <a:pt x="325" y="181"/>
                  <a:pt x="325" y="181"/>
                </a:cubicBezTo>
                <a:cubicBezTo>
                  <a:pt x="327" y="181"/>
                  <a:pt x="331" y="181"/>
                  <a:pt x="338" y="183"/>
                </a:cubicBezTo>
                <a:cubicBezTo>
                  <a:pt x="345" y="186"/>
                  <a:pt x="354" y="190"/>
                  <a:pt x="361" y="200"/>
                </a:cubicBezTo>
                <a:cubicBezTo>
                  <a:pt x="364" y="204"/>
                  <a:pt x="366" y="208"/>
                  <a:pt x="367" y="212"/>
                </a:cubicBezTo>
                <a:cubicBezTo>
                  <a:pt x="405" y="213"/>
                  <a:pt x="405" y="213"/>
                  <a:pt x="405" y="213"/>
                </a:cubicBezTo>
                <a:cubicBezTo>
                  <a:pt x="405" y="166"/>
                  <a:pt x="405" y="166"/>
                  <a:pt x="405" y="166"/>
                </a:cubicBezTo>
                <a:cubicBezTo>
                  <a:pt x="405" y="159"/>
                  <a:pt x="410" y="153"/>
                  <a:pt x="417" y="153"/>
                </a:cubicBezTo>
                <a:cubicBezTo>
                  <a:pt x="417" y="153"/>
                  <a:pt x="417" y="153"/>
                  <a:pt x="417" y="153"/>
                </a:cubicBezTo>
                <a:cubicBezTo>
                  <a:pt x="418" y="153"/>
                  <a:pt x="418" y="153"/>
                  <a:pt x="419" y="153"/>
                </a:cubicBezTo>
                <a:cubicBezTo>
                  <a:pt x="420" y="153"/>
                  <a:pt x="421" y="152"/>
                  <a:pt x="423" y="152"/>
                </a:cubicBezTo>
                <a:cubicBezTo>
                  <a:pt x="427" y="150"/>
                  <a:pt x="431" y="148"/>
                  <a:pt x="433" y="145"/>
                </a:cubicBezTo>
                <a:cubicBezTo>
                  <a:pt x="434" y="142"/>
                  <a:pt x="436" y="139"/>
                  <a:pt x="436" y="134"/>
                </a:cubicBezTo>
                <a:cubicBezTo>
                  <a:pt x="436" y="130"/>
                  <a:pt x="435" y="127"/>
                  <a:pt x="434" y="125"/>
                </a:cubicBezTo>
                <a:cubicBezTo>
                  <a:pt x="433" y="123"/>
                  <a:pt x="431" y="121"/>
                  <a:pt x="429" y="120"/>
                </a:cubicBezTo>
                <a:cubicBezTo>
                  <a:pt x="425" y="117"/>
                  <a:pt x="419" y="115"/>
                  <a:pt x="417" y="115"/>
                </a:cubicBezTo>
                <a:cubicBezTo>
                  <a:pt x="417" y="114"/>
                  <a:pt x="416" y="114"/>
                  <a:pt x="416" y="114"/>
                </a:cubicBezTo>
                <a:cubicBezTo>
                  <a:pt x="410" y="114"/>
                  <a:pt x="404" y="108"/>
                  <a:pt x="404" y="101"/>
                </a:cubicBezTo>
                <a:cubicBezTo>
                  <a:pt x="404" y="58"/>
                  <a:pt x="404" y="58"/>
                  <a:pt x="404" y="58"/>
                </a:cubicBezTo>
                <a:cubicBezTo>
                  <a:pt x="386" y="58"/>
                  <a:pt x="356" y="58"/>
                  <a:pt x="356" y="58"/>
                </a:cubicBezTo>
                <a:cubicBezTo>
                  <a:pt x="349" y="58"/>
                  <a:pt x="343" y="52"/>
                  <a:pt x="343" y="45"/>
                </a:cubicBezTo>
                <a:cubicBezTo>
                  <a:pt x="342" y="38"/>
                  <a:pt x="340" y="35"/>
                  <a:pt x="338" y="32"/>
                </a:cubicBezTo>
                <a:cubicBezTo>
                  <a:pt x="335" y="29"/>
                  <a:pt x="332" y="28"/>
                  <a:pt x="329" y="27"/>
                </a:cubicBezTo>
                <a:cubicBezTo>
                  <a:pt x="327" y="26"/>
                  <a:pt x="325" y="26"/>
                  <a:pt x="325" y="26"/>
                </a:cubicBezTo>
                <a:cubicBezTo>
                  <a:pt x="325" y="26"/>
                  <a:pt x="325" y="26"/>
                  <a:pt x="325" y="26"/>
                </a:cubicBezTo>
                <a:cubicBezTo>
                  <a:pt x="324" y="26"/>
                  <a:pt x="321" y="26"/>
                  <a:pt x="318" y="27"/>
                </a:cubicBezTo>
                <a:cubicBezTo>
                  <a:pt x="315" y="28"/>
                  <a:pt x="312" y="30"/>
                  <a:pt x="309" y="34"/>
                </a:cubicBezTo>
                <a:cubicBezTo>
                  <a:pt x="307" y="36"/>
                  <a:pt x="306" y="40"/>
                  <a:pt x="305" y="46"/>
                </a:cubicBezTo>
                <a:cubicBezTo>
                  <a:pt x="304" y="53"/>
                  <a:pt x="299" y="58"/>
                  <a:pt x="292" y="58"/>
                </a:cubicBezTo>
                <a:cubicBezTo>
                  <a:pt x="245" y="58"/>
                  <a:pt x="245" y="58"/>
                  <a:pt x="245" y="58"/>
                </a:cubicBezTo>
                <a:cubicBezTo>
                  <a:pt x="245" y="91"/>
                  <a:pt x="245" y="91"/>
                  <a:pt x="245" y="91"/>
                </a:cubicBezTo>
                <a:cubicBezTo>
                  <a:pt x="250" y="93"/>
                  <a:pt x="254" y="95"/>
                  <a:pt x="257" y="97"/>
                </a:cubicBezTo>
                <a:cubicBezTo>
                  <a:pt x="263" y="101"/>
                  <a:pt x="268" y="107"/>
                  <a:pt x="271" y="112"/>
                </a:cubicBezTo>
                <a:cubicBezTo>
                  <a:pt x="276" y="122"/>
                  <a:pt x="277" y="131"/>
                  <a:pt x="277" y="134"/>
                </a:cubicBezTo>
                <a:cubicBezTo>
                  <a:pt x="277" y="134"/>
                  <a:pt x="277" y="134"/>
                  <a:pt x="277" y="134"/>
                </a:cubicBezTo>
                <a:cubicBezTo>
                  <a:pt x="277" y="136"/>
                  <a:pt x="277" y="142"/>
                  <a:pt x="274" y="149"/>
                </a:cubicBezTo>
                <a:cubicBezTo>
                  <a:pt x="272" y="156"/>
                  <a:pt x="267" y="165"/>
                  <a:pt x="257" y="171"/>
                </a:cubicBezTo>
                <a:cubicBezTo>
                  <a:pt x="254" y="174"/>
                  <a:pt x="250" y="176"/>
                  <a:pt x="245" y="177"/>
                </a:cubicBezTo>
                <a:cubicBezTo>
                  <a:pt x="245" y="226"/>
                  <a:pt x="245" y="226"/>
                  <a:pt x="245" y="226"/>
                </a:cubicBezTo>
                <a:cubicBezTo>
                  <a:pt x="245" y="229"/>
                  <a:pt x="244" y="233"/>
                  <a:pt x="241" y="235"/>
                </a:cubicBezTo>
                <a:cubicBezTo>
                  <a:pt x="239" y="238"/>
                  <a:pt x="235" y="239"/>
                  <a:pt x="232" y="239"/>
                </a:cubicBezTo>
                <a:cubicBezTo>
                  <a:pt x="171" y="239"/>
                  <a:pt x="171" y="239"/>
                  <a:pt x="171" y="239"/>
                </a:cubicBezTo>
                <a:cubicBezTo>
                  <a:pt x="163" y="239"/>
                  <a:pt x="158" y="233"/>
                  <a:pt x="157" y="226"/>
                </a:cubicBezTo>
                <a:cubicBezTo>
                  <a:pt x="157" y="226"/>
                  <a:pt x="157" y="226"/>
                  <a:pt x="157" y="226"/>
                </a:cubicBezTo>
                <a:cubicBezTo>
                  <a:pt x="157" y="226"/>
                  <a:pt x="157" y="226"/>
                  <a:pt x="157" y="226"/>
                </a:cubicBezTo>
                <a:cubicBezTo>
                  <a:pt x="157" y="226"/>
                  <a:pt x="157" y="226"/>
                  <a:pt x="157" y="226"/>
                </a:cubicBezTo>
                <a:cubicBezTo>
                  <a:pt x="157" y="226"/>
                  <a:pt x="157" y="225"/>
                  <a:pt x="157" y="225"/>
                </a:cubicBezTo>
                <a:cubicBezTo>
                  <a:pt x="157" y="224"/>
                  <a:pt x="157" y="222"/>
                  <a:pt x="156" y="220"/>
                </a:cubicBezTo>
                <a:cubicBezTo>
                  <a:pt x="155" y="217"/>
                  <a:pt x="153" y="213"/>
                  <a:pt x="150" y="211"/>
                </a:cubicBezTo>
                <a:cubicBezTo>
                  <a:pt x="147" y="209"/>
                  <a:pt x="144" y="208"/>
                  <a:pt x="139" y="207"/>
                </a:cubicBezTo>
                <a:cubicBezTo>
                  <a:pt x="135" y="208"/>
                  <a:pt x="132" y="208"/>
                  <a:pt x="130" y="210"/>
                </a:cubicBezTo>
                <a:cubicBezTo>
                  <a:pt x="128" y="211"/>
                  <a:pt x="126" y="213"/>
                  <a:pt x="125" y="215"/>
                </a:cubicBezTo>
                <a:cubicBezTo>
                  <a:pt x="122" y="218"/>
                  <a:pt x="120" y="224"/>
                  <a:pt x="120" y="226"/>
                </a:cubicBezTo>
                <a:cubicBezTo>
                  <a:pt x="120" y="227"/>
                  <a:pt x="120" y="227"/>
                  <a:pt x="120" y="227"/>
                </a:cubicBezTo>
                <a:cubicBezTo>
                  <a:pt x="120" y="227"/>
                  <a:pt x="120" y="227"/>
                  <a:pt x="120" y="227"/>
                </a:cubicBezTo>
                <a:cubicBezTo>
                  <a:pt x="119" y="234"/>
                  <a:pt x="113" y="239"/>
                  <a:pt x="106" y="239"/>
                </a:cubicBezTo>
                <a:cubicBezTo>
                  <a:pt x="45" y="239"/>
                  <a:pt x="45" y="239"/>
                  <a:pt x="45" y="239"/>
                </a:cubicBezTo>
                <a:cubicBezTo>
                  <a:pt x="38" y="239"/>
                  <a:pt x="32" y="233"/>
                  <a:pt x="32" y="226"/>
                </a:cubicBezTo>
                <a:moveTo>
                  <a:pt x="329" y="207"/>
                </a:moveTo>
                <a:cubicBezTo>
                  <a:pt x="330" y="206"/>
                  <a:pt x="330" y="206"/>
                  <a:pt x="330" y="206"/>
                </a:cubicBezTo>
                <a:cubicBezTo>
                  <a:pt x="330" y="206"/>
                  <a:pt x="330" y="206"/>
                  <a:pt x="329" y="207"/>
                </a:cubicBezTo>
                <a:close/>
                <a:moveTo>
                  <a:pt x="335" y="202"/>
                </a:moveTo>
                <a:cubicBezTo>
                  <a:pt x="335" y="202"/>
                  <a:pt x="335" y="202"/>
                  <a:pt x="336" y="202"/>
                </a:cubicBezTo>
                <a:cubicBezTo>
                  <a:pt x="335" y="202"/>
                  <a:pt x="335" y="202"/>
                  <a:pt x="335" y="202"/>
                </a:cubicBezTo>
                <a:close/>
                <a:moveTo>
                  <a:pt x="336" y="200"/>
                </a:moveTo>
                <a:cubicBezTo>
                  <a:pt x="336" y="200"/>
                  <a:pt x="336" y="200"/>
                  <a:pt x="336" y="201"/>
                </a:cubicBezTo>
                <a:cubicBezTo>
                  <a:pt x="336" y="200"/>
                  <a:pt x="336" y="200"/>
                  <a:pt x="337" y="200"/>
                </a:cubicBezTo>
                <a:cubicBezTo>
                  <a:pt x="337" y="200"/>
                  <a:pt x="337" y="200"/>
                  <a:pt x="336" y="200"/>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1" name="Freeform 552"/>
          <p:cNvSpPr>
            <a:spLocks/>
          </p:cNvSpPr>
          <p:nvPr userDrawn="1"/>
        </p:nvSpPr>
        <p:spPr bwMode="auto">
          <a:xfrm>
            <a:off x="5239683" y="3807182"/>
            <a:ext cx="257242" cy="370285"/>
          </a:xfrm>
          <a:custGeom>
            <a:avLst/>
            <a:gdLst/>
            <a:ahLst/>
            <a:cxnLst>
              <a:cxn ang="0">
                <a:pos x="30" y="424"/>
              </a:cxn>
              <a:cxn ang="0">
                <a:pos x="0" y="372"/>
              </a:cxn>
              <a:cxn ang="0">
                <a:pos x="73" y="220"/>
              </a:cxn>
              <a:cxn ang="0">
                <a:pos x="95" y="235"/>
              </a:cxn>
              <a:cxn ang="0">
                <a:pos x="82" y="287"/>
              </a:cxn>
              <a:cxn ang="0">
                <a:pos x="86" y="290"/>
              </a:cxn>
              <a:cxn ang="0">
                <a:pos x="128" y="263"/>
              </a:cxn>
              <a:cxn ang="0">
                <a:pos x="164" y="198"/>
              </a:cxn>
              <a:cxn ang="0">
                <a:pos x="114" y="153"/>
              </a:cxn>
              <a:cxn ang="0">
                <a:pos x="88" y="157"/>
              </a:cxn>
              <a:cxn ang="0">
                <a:pos x="80" y="149"/>
              </a:cxn>
              <a:cxn ang="0">
                <a:pos x="75" y="122"/>
              </a:cxn>
              <a:cxn ang="0">
                <a:pos x="121" y="64"/>
              </a:cxn>
              <a:cxn ang="0">
                <a:pos x="208" y="69"/>
              </a:cxn>
              <a:cxn ang="0">
                <a:pos x="245" y="162"/>
              </a:cxn>
              <a:cxn ang="0">
                <a:pos x="176" y="318"/>
              </a:cxn>
              <a:cxn ang="0">
                <a:pos x="159" y="298"/>
              </a:cxn>
              <a:cxn ang="0">
                <a:pos x="218" y="162"/>
              </a:cxn>
              <a:cxn ang="0">
                <a:pos x="193" y="91"/>
              </a:cxn>
              <a:cxn ang="0">
                <a:pos x="131" y="89"/>
              </a:cxn>
              <a:cxn ang="0">
                <a:pos x="102" y="122"/>
              </a:cxn>
              <a:cxn ang="0">
                <a:pos x="114" y="127"/>
              </a:cxn>
              <a:cxn ang="0">
                <a:pos x="191" y="198"/>
              </a:cxn>
              <a:cxn ang="0">
                <a:pos x="146" y="282"/>
              </a:cxn>
              <a:cxn ang="0">
                <a:pos x="86" y="317"/>
              </a:cxn>
              <a:cxn ang="0">
                <a:pos x="60" y="304"/>
              </a:cxn>
              <a:cxn ang="0">
                <a:pos x="43" y="320"/>
              </a:cxn>
              <a:cxn ang="0">
                <a:pos x="30" y="389"/>
              </a:cxn>
              <a:cxn ang="0">
                <a:pos x="81" y="410"/>
              </a:cxn>
              <a:cxn ang="0">
                <a:pos x="247" y="254"/>
              </a:cxn>
              <a:cxn ang="0">
                <a:pos x="244" y="68"/>
              </a:cxn>
              <a:cxn ang="0">
                <a:pos x="151" y="26"/>
              </a:cxn>
              <a:cxn ang="0">
                <a:pos x="73" y="64"/>
              </a:cxn>
              <a:cxn ang="0">
                <a:pos x="46" y="145"/>
              </a:cxn>
              <a:cxn ang="0">
                <a:pos x="20" y="148"/>
              </a:cxn>
              <a:cxn ang="0">
                <a:pos x="38" y="69"/>
              </a:cxn>
              <a:cxn ang="0">
                <a:pos x="151" y="0"/>
              </a:cxn>
              <a:cxn ang="0">
                <a:pos x="264" y="50"/>
              </a:cxn>
              <a:cxn ang="0">
                <a:pos x="271" y="266"/>
              </a:cxn>
              <a:cxn ang="0">
                <a:pos x="82" y="437"/>
              </a:cxn>
            </a:cxnLst>
            <a:rect l="0" t="0" r="r" b="b"/>
            <a:pathLst>
              <a:path w="303" h="437">
                <a:moveTo>
                  <a:pt x="81" y="437"/>
                </a:moveTo>
                <a:cubicBezTo>
                  <a:pt x="61" y="437"/>
                  <a:pt x="43" y="431"/>
                  <a:pt x="30" y="424"/>
                </a:cubicBezTo>
                <a:cubicBezTo>
                  <a:pt x="20" y="418"/>
                  <a:pt x="12" y="411"/>
                  <a:pt x="7" y="402"/>
                </a:cubicBezTo>
                <a:cubicBezTo>
                  <a:pt x="2" y="393"/>
                  <a:pt x="0" y="383"/>
                  <a:pt x="0" y="372"/>
                </a:cubicBezTo>
                <a:cubicBezTo>
                  <a:pt x="0" y="353"/>
                  <a:pt x="6" y="333"/>
                  <a:pt x="19" y="308"/>
                </a:cubicBezTo>
                <a:cubicBezTo>
                  <a:pt x="31" y="283"/>
                  <a:pt x="49" y="254"/>
                  <a:pt x="73" y="220"/>
                </a:cubicBezTo>
                <a:cubicBezTo>
                  <a:pt x="77" y="215"/>
                  <a:pt x="85" y="213"/>
                  <a:pt x="91" y="217"/>
                </a:cubicBezTo>
                <a:cubicBezTo>
                  <a:pt x="97" y="221"/>
                  <a:pt x="99" y="229"/>
                  <a:pt x="95" y="235"/>
                </a:cubicBezTo>
                <a:cubicBezTo>
                  <a:pt x="85" y="250"/>
                  <a:pt x="80" y="267"/>
                  <a:pt x="80" y="278"/>
                </a:cubicBezTo>
                <a:cubicBezTo>
                  <a:pt x="80" y="282"/>
                  <a:pt x="81" y="285"/>
                  <a:pt x="82" y="287"/>
                </a:cubicBezTo>
                <a:cubicBezTo>
                  <a:pt x="83" y="289"/>
                  <a:pt x="83" y="289"/>
                  <a:pt x="84" y="290"/>
                </a:cubicBezTo>
                <a:cubicBezTo>
                  <a:pt x="84" y="290"/>
                  <a:pt x="84" y="290"/>
                  <a:pt x="86" y="290"/>
                </a:cubicBezTo>
                <a:cubicBezTo>
                  <a:pt x="88" y="290"/>
                  <a:pt x="93" y="289"/>
                  <a:pt x="100" y="285"/>
                </a:cubicBezTo>
                <a:cubicBezTo>
                  <a:pt x="108" y="281"/>
                  <a:pt x="117" y="274"/>
                  <a:pt x="128" y="263"/>
                </a:cubicBezTo>
                <a:cubicBezTo>
                  <a:pt x="141" y="249"/>
                  <a:pt x="151" y="237"/>
                  <a:pt x="156" y="226"/>
                </a:cubicBezTo>
                <a:cubicBezTo>
                  <a:pt x="162" y="215"/>
                  <a:pt x="164" y="206"/>
                  <a:pt x="164" y="198"/>
                </a:cubicBezTo>
                <a:cubicBezTo>
                  <a:pt x="164" y="184"/>
                  <a:pt x="158" y="174"/>
                  <a:pt x="148" y="166"/>
                </a:cubicBezTo>
                <a:cubicBezTo>
                  <a:pt x="139" y="158"/>
                  <a:pt x="126" y="153"/>
                  <a:pt x="114" y="153"/>
                </a:cubicBezTo>
                <a:cubicBezTo>
                  <a:pt x="108" y="153"/>
                  <a:pt x="103" y="154"/>
                  <a:pt x="98" y="157"/>
                </a:cubicBezTo>
                <a:cubicBezTo>
                  <a:pt x="95" y="158"/>
                  <a:pt x="91" y="158"/>
                  <a:pt x="88" y="157"/>
                </a:cubicBezTo>
                <a:cubicBezTo>
                  <a:pt x="84" y="155"/>
                  <a:pt x="82" y="153"/>
                  <a:pt x="80" y="149"/>
                </a:cubicBezTo>
                <a:cubicBezTo>
                  <a:pt x="80" y="149"/>
                  <a:pt x="80" y="149"/>
                  <a:pt x="80" y="149"/>
                </a:cubicBezTo>
                <a:cubicBezTo>
                  <a:pt x="80" y="149"/>
                  <a:pt x="80" y="149"/>
                  <a:pt x="80" y="149"/>
                </a:cubicBezTo>
                <a:cubicBezTo>
                  <a:pt x="77" y="140"/>
                  <a:pt x="75" y="132"/>
                  <a:pt x="75" y="122"/>
                </a:cubicBezTo>
                <a:cubicBezTo>
                  <a:pt x="75" y="111"/>
                  <a:pt x="78" y="99"/>
                  <a:pt x="86" y="88"/>
                </a:cubicBezTo>
                <a:cubicBezTo>
                  <a:pt x="94" y="78"/>
                  <a:pt x="106" y="70"/>
                  <a:pt x="121" y="64"/>
                </a:cubicBezTo>
                <a:cubicBezTo>
                  <a:pt x="134" y="59"/>
                  <a:pt x="148" y="56"/>
                  <a:pt x="162" y="56"/>
                </a:cubicBezTo>
                <a:cubicBezTo>
                  <a:pt x="178" y="56"/>
                  <a:pt x="194" y="60"/>
                  <a:pt x="208" y="69"/>
                </a:cubicBezTo>
                <a:cubicBezTo>
                  <a:pt x="222" y="79"/>
                  <a:pt x="233" y="93"/>
                  <a:pt x="238" y="113"/>
                </a:cubicBezTo>
                <a:cubicBezTo>
                  <a:pt x="242" y="126"/>
                  <a:pt x="245" y="143"/>
                  <a:pt x="245" y="162"/>
                </a:cubicBezTo>
                <a:cubicBezTo>
                  <a:pt x="245" y="186"/>
                  <a:pt x="240" y="214"/>
                  <a:pt x="230" y="242"/>
                </a:cubicBezTo>
                <a:cubicBezTo>
                  <a:pt x="219" y="269"/>
                  <a:pt x="202" y="296"/>
                  <a:pt x="176" y="318"/>
                </a:cubicBezTo>
                <a:cubicBezTo>
                  <a:pt x="170" y="323"/>
                  <a:pt x="161" y="322"/>
                  <a:pt x="157" y="317"/>
                </a:cubicBezTo>
                <a:cubicBezTo>
                  <a:pt x="152" y="311"/>
                  <a:pt x="153" y="303"/>
                  <a:pt x="159" y="298"/>
                </a:cubicBezTo>
                <a:cubicBezTo>
                  <a:pt x="181" y="279"/>
                  <a:pt x="196" y="256"/>
                  <a:pt x="205" y="232"/>
                </a:cubicBezTo>
                <a:cubicBezTo>
                  <a:pt x="214" y="208"/>
                  <a:pt x="218" y="183"/>
                  <a:pt x="218" y="162"/>
                </a:cubicBezTo>
                <a:cubicBezTo>
                  <a:pt x="218" y="145"/>
                  <a:pt x="216" y="130"/>
                  <a:pt x="213" y="120"/>
                </a:cubicBezTo>
                <a:cubicBezTo>
                  <a:pt x="208" y="106"/>
                  <a:pt x="201" y="97"/>
                  <a:pt x="193" y="91"/>
                </a:cubicBezTo>
                <a:cubicBezTo>
                  <a:pt x="184" y="85"/>
                  <a:pt x="174" y="82"/>
                  <a:pt x="162" y="82"/>
                </a:cubicBezTo>
                <a:cubicBezTo>
                  <a:pt x="152" y="82"/>
                  <a:pt x="141" y="85"/>
                  <a:pt x="131" y="89"/>
                </a:cubicBezTo>
                <a:cubicBezTo>
                  <a:pt x="119" y="93"/>
                  <a:pt x="112" y="99"/>
                  <a:pt x="108" y="104"/>
                </a:cubicBezTo>
                <a:cubicBezTo>
                  <a:pt x="104" y="110"/>
                  <a:pt x="102" y="116"/>
                  <a:pt x="102" y="122"/>
                </a:cubicBezTo>
                <a:cubicBezTo>
                  <a:pt x="102" y="124"/>
                  <a:pt x="102" y="126"/>
                  <a:pt x="102" y="128"/>
                </a:cubicBezTo>
                <a:cubicBezTo>
                  <a:pt x="106" y="127"/>
                  <a:pt x="110" y="127"/>
                  <a:pt x="114" y="127"/>
                </a:cubicBezTo>
                <a:cubicBezTo>
                  <a:pt x="132" y="127"/>
                  <a:pt x="151" y="133"/>
                  <a:pt x="165" y="145"/>
                </a:cubicBezTo>
                <a:cubicBezTo>
                  <a:pt x="180" y="157"/>
                  <a:pt x="191" y="176"/>
                  <a:pt x="191" y="198"/>
                </a:cubicBezTo>
                <a:cubicBezTo>
                  <a:pt x="191" y="211"/>
                  <a:pt x="187" y="224"/>
                  <a:pt x="180" y="238"/>
                </a:cubicBezTo>
                <a:cubicBezTo>
                  <a:pt x="173" y="252"/>
                  <a:pt x="162" y="267"/>
                  <a:pt x="146" y="282"/>
                </a:cubicBezTo>
                <a:cubicBezTo>
                  <a:pt x="134" y="294"/>
                  <a:pt x="124" y="302"/>
                  <a:pt x="114" y="308"/>
                </a:cubicBezTo>
                <a:cubicBezTo>
                  <a:pt x="104" y="313"/>
                  <a:pt x="95" y="317"/>
                  <a:pt x="86" y="317"/>
                </a:cubicBezTo>
                <a:cubicBezTo>
                  <a:pt x="81" y="317"/>
                  <a:pt x="76" y="316"/>
                  <a:pt x="71" y="313"/>
                </a:cubicBezTo>
                <a:cubicBezTo>
                  <a:pt x="67" y="311"/>
                  <a:pt x="63" y="307"/>
                  <a:pt x="60" y="304"/>
                </a:cubicBezTo>
                <a:cubicBezTo>
                  <a:pt x="59" y="301"/>
                  <a:pt x="57" y="298"/>
                  <a:pt x="56" y="295"/>
                </a:cubicBezTo>
                <a:cubicBezTo>
                  <a:pt x="51" y="304"/>
                  <a:pt x="46" y="312"/>
                  <a:pt x="43" y="320"/>
                </a:cubicBezTo>
                <a:cubicBezTo>
                  <a:pt x="31" y="343"/>
                  <a:pt x="26" y="360"/>
                  <a:pt x="26" y="372"/>
                </a:cubicBezTo>
                <a:cubicBezTo>
                  <a:pt x="26" y="379"/>
                  <a:pt x="28" y="384"/>
                  <a:pt x="30" y="389"/>
                </a:cubicBezTo>
                <a:cubicBezTo>
                  <a:pt x="33" y="393"/>
                  <a:pt x="37" y="397"/>
                  <a:pt x="43" y="401"/>
                </a:cubicBezTo>
                <a:cubicBezTo>
                  <a:pt x="52" y="406"/>
                  <a:pt x="66" y="411"/>
                  <a:pt x="81" y="410"/>
                </a:cubicBezTo>
                <a:cubicBezTo>
                  <a:pt x="100" y="410"/>
                  <a:pt x="121" y="404"/>
                  <a:pt x="142" y="385"/>
                </a:cubicBezTo>
                <a:cubicBezTo>
                  <a:pt x="192" y="336"/>
                  <a:pt x="226" y="292"/>
                  <a:pt x="247" y="254"/>
                </a:cubicBezTo>
                <a:cubicBezTo>
                  <a:pt x="268" y="215"/>
                  <a:pt x="276" y="181"/>
                  <a:pt x="276" y="153"/>
                </a:cubicBezTo>
                <a:cubicBezTo>
                  <a:pt x="276" y="117"/>
                  <a:pt x="263" y="89"/>
                  <a:pt x="244" y="68"/>
                </a:cubicBezTo>
                <a:cubicBezTo>
                  <a:pt x="225" y="47"/>
                  <a:pt x="199" y="34"/>
                  <a:pt x="174" y="29"/>
                </a:cubicBezTo>
                <a:cubicBezTo>
                  <a:pt x="166" y="27"/>
                  <a:pt x="158" y="26"/>
                  <a:pt x="151" y="26"/>
                </a:cubicBezTo>
                <a:cubicBezTo>
                  <a:pt x="134" y="26"/>
                  <a:pt x="119" y="30"/>
                  <a:pt x="106" y="37"/>
                </a:cubicBezTo>
                <a:cubicBezTo>
                  <a:pt x="94" y="44"/>
                  <a:pt x="82" y="53"/>
                  <a:pt x="73" y="64"/>
                </a:cubicBezTo>
                <a:cubicBezTo>
                  <a:pt x="55" y="86"/>
                  <a:pt x="45" y="115"/>
                  <a:pt x="46" y="136"/>
                </a:cubicBezTo>
                <a:cubicBezTo>
                  <a:pt x="46" y="139"/>
                  <a:pt x="46" y="142"/>
                  <a:pt x="46" y="145"/>
                </a:cubicBezTo>
                <a:cubicBezTo>
                  <a:pt x="47" y="152"/>
                  <a:pt x="42" y="159"/>
                  <a:pt x="35" y="160"/>
                </a:cubicBezTo>
                <a:cubicBezTo>
                  <a:pt x="27" y="160"/>
                  <a:pt x="21" y="155"/>
                  <a:pt x="20" y="148"/>
                </a:cubicBezTo>
                <a:cubicBezTo>
                  <a:pt x="19" y="144"/>
                  <a:pt x="19" y="140"/>
                  <a:pt x="19" y="136"/>
                </a:cubicBezTo>
                <a:cubicBezTo>
                  <a:pt x="19" y="115"/>
                  <a:pt x="26" y="91"/>
                  <a:pt x="38" y="69"/>
                </a:cubicBezTo>
                <a:cubicBezTo>
                  <a:pt x="51" y="47"/>
                  <a:pt x="69" y="26"/>
                  <a:pt x="94" y="13"/>
                </a:cubicBezTo>
                <a:cubicBezTo>
                  <a:pt x="110" y="5"/>
                  <a:pt x="130" y="0"/>
                  <a:pt x="151" y="0"/>
                </a:cubicBezTo>
                <a:cubicBezTo>
                  <a:pt x="160" y="0"/>
                  <a:pt x="170" y="1"/>
                  <a:pt x="180" y="3"/>
                </a:cubicBezTo>
                <a:cubicBezTo>
                  <a:pt x="210" y="9"/>
                  <a:pt x="240" y="25"/>
                  <a:pt x="264" y="50"/>
                </a:cubicBezTo>
                <a:cubicBezTo>
                  <a:pt x="287" y="75"/>
                  <a:pt x="303" y="110"/>
                  <a:pt x="303" y="153"/>
                </a:cubicBezTo>
                <a:cubicBezTo>
                  <a:pt x="303" y="187"/>
                  <a:pt x="293" y="224"/>
                  <a:pt x="271" y="266"/>
                </a:cubicBezTo>
                <a:cubicBezTo>
                  <a:pt x="248" y="308"/>
                  <a:pt x="212" y="354"/>
                  <a:pt x="160" y="404"/>
                </a:cubicBezTo>
                <a:cubicBezTo>
                  <a:pt x="135" y="428"/>
                  <a:pt x="107" y="437"/>
                  <a:pt x="82" y="437"/>
                </a:cubicBezTo>
                <a:cubicBezTo>
                  <a:pt x="82" y="437"/>
                  <a:pt x="82" y="437"/>
                  <a:pt x="81" y="437"/>
                </a:cubicBez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grpSp>
        <p:nvGrpSpPr>
          <p:cNvPr id="82" name="Group 319"/>
          <p:cNvGrpSpPr>
            <a:grpSpLocks noChangeAspect="1"/>
          </p:cNvGrpSpPr>
          <p:nvPr userDrawn="1"/>
        </p:nvGrpSpPr>
        <p:grpSpPr bwMode="auto">
          <a:xfrm>
            <a:off x="5724958" y="876606"/>
            <a:ext cx="200077" cy="379810"/>
            <a:chOff x="2579" y="548"/>
            <a:chExt cx="168" cy="319"/>
          </a:xfrm>
          <a:noFill/>
        </p:grpSpPr>
        <p:sp>
          <p:nvSpPr>
            <p:cNvPr id="93" name="Freeform 320"/>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grpFill/>
            <a:ln w="28575"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94" name="Freeform 321"/>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28575"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95" name="Freeform 389"/>
          <p:cNvSpPr>
            <a:spLocks/>
          </p:cNvSpPr>
          <p:nvPr userDrawn="1"/>
        </p:nvSpPr>
        <p:spPr bwMode="auto">
          <a:xfrm>
            <a:off x="5663624" y="3383970"/>
            <a:ext cx="322744" cy="223838"/>
          </a:xfrm>
          <a:custGeom>
            <a:avLst/>
            <a:gdLst/>
            <a:ahLst/>
            <a:cxnLst>
              <a:cxn ang="0">
                <a:pos x="274" y="19"/>
              </a:cxn>
              <a:cxn ang="0">
                <a:pos x="255" y="64"/>
              </a:cxn>
              <a:cxn ang="0">
                <a:pos x="256" y="75"/>
              </a:cxn>
              <a:cxn ang="0">
                <a:pos x="151" y="181"/>
              </a:cxn>
              <a:cxn ang="0">
                <a:pos x="142" y="202"/>
              </a:cxn>
              <a:cxn ang="0">
                <a:pos x="142" y="202"/>
              </a:cxn>
              <a:cxn ang="0">
                <a:pos x="147" y="220"/>
              </a:cxn>
              <a:cxn ang="0">
                <a:pos x="123" y="235"/>
              </a:cxn>
              <a:cxn ang="0">
                <a:pos x="104" y="233"/>
              </a:cxn>
              <a:cxn ang="0">
                <a:pos x="100" y="213"/>
              </a:cxn>
              <a:cxn ang="0">
                <a:pos x="81" y="170"/>
              </a:cxn>
              <a:cxn ang="0">
                <a:pos x="32" y="182"/>
              </a:cxn>
              <a:cxn ang="0">
                <a:pos x="7" y="218"/>
              </a:cxn>
              <a:cxn ang="0">
                <a:pos x="5" y="221"/>
              </a:cxn>
              <a:cxn ang="0">
                <a:pos x="6" y="221"/>
              </a:cxn>
              <a:cxn ang="0">
                <a:pos x="5" y="239"/>
              </a:cxn>
              <a:cxn ang="0">
                <a:pos x="23" y="241"/>
              </a:cxn>
              <a:cxn ang="0">
                <a:pos x="30" y="231"/>
              </a:cxn>
              <a:cxn ang="0">
                <a:pos x="31" y="231"/>
              </a:cxn>
              <a:cxn ang="0">
                <a:pos x="70" y="194"/>
              </a:cxn>
              <a:cxn ang="0">
                <a:pos x="73" y="211"/>
              </a:cxn>
              <a:cxn ang="0">
                <a:pos x="89" y="255"/>
              </a:cxn>
              <a:cxn ang="0">
                <a:pos x="129" y="261"/>
              </a:cxn>
              <a:cxn ang="0">
                <a:pos x="176" y="225"/>
              </a:cxn>
              <a:cxn ang="0">
                <a:pos x="178" y="219"/>
              </a:cxn>
              <a:cxn ang="0">
                <a:pos x="174" y="209"/>
              </a:cxn>
              <a:cxn ang="0">
                <a:pos x="170" y="205"/>
              </a:cxn>
              <a:cxn ang="0">
                <a:pos x="168" y="202"/>
              </a:cxn>
              <a:cxn ang="0">
                <a:pos x="170" y="200"/>
              </a:cxn>
              <a:cxn ang="0">
                <a:pos x="280" y="89"/>
              </a:cxn>
              <a:cxn ang="0">
                <a:pos x="284" y="76"/>
              </a:cxn>
              <a:cxn ang="0">
                <a:pos x="293" y="38"/>
              </a:cxn>
              <a:cxn ang="0">
                <a:pos x="319" y="27"/>
              </a:cxn>
              <a:cxn ang="0">
                <a:pos x="346" y="38"/>
              </a:cxn>
              <a:cxn ang="0">
                <a:pos x="357" y="65"/>
              </a:cxn>
              <a:cxn ang="0">
                <a:pos x="346" y="91"/>
              </a:cxn>
              <a:cxn ang="0">
                <a:pos x="308" y="100"/>
              </a:cxn>
              <a:cxn ang="0">
                <a:pos x="295" y="104"/>
              </a:cxn>
              <a:cxn ang="0">
                <a:pos x="193" y="206"/>
              </a:cxn>
              <a:cxn ang="0">
                <a:pos x="193" y="225"/>
              </a:cxn>
              <a:cxn ang="0">
                <a:pos x="212" y="225"/>
              </a:cxn>
              <a:cxn ang="0">
                <a:pos x="308" y="128"/>
              </a:cxn>
              <a:cxn ang="0">
                <a:pos x="365" y="110"/>
              </a:cxn>
              <a:cxn ang="0">
                <a:pos x="383" y="65"/>
              </a:cxn>
              <a:cxn ang="0">
                <a:pos x="365" y="19"/>
              </a:cxn>
              <a:cxn ang="0">
                <a:pos x="319" y="0"/>
              </a:cxn>
              <a:cxn ang="0">
                <a:pos x="274" y="19"/>
              </a:cxn>
            </a:cxnLst>
            <a:rect l="0" t="0" r="r" b="b"/>
            <a:pathLst>
              <a:path w="383" h="264">
                <a:moveTo>
                  <a:pt x="274" y="19"/>
                </a:moveTo>
                <a:cubicBezTo>
                  <a:pt x="262" y="31"/>
                  <a:pt x="255" y="48"/>
                  <a:pt x="255" y="64"/>
                </a:cubicBezTo>
                <a:cubicBezTo>
                  <a:pt x="255" y="68"/>
                  <a:pt x="256" y="72"/>
                  <a:pt x="256" y="75"/>
                </a:cubicBezTo>
                <a:cubicBezTo>
                  <a:pt x="247" y="85"/>
                  <a:pt x="151" y="181"/>
                  <a:pt x="151" y="181"/>
                </a:cubicBezTo>
                <a:cubicBezTo>
                  <a:pt x="145" y="187"/>
                  <a:pt x="142" y="194"/>
                  <a:pt x="142" y="202"/>
                </a:cubicBezTo>
                <a:cubicBezTo>
                  <a:pt x="142" y="202"/>
                  <a:pt x="142" y="202"/>
                  <a:pt x="142" y="202"/>
                </a:cubicBezTo>
                <a:cubicBezTo>
                  <a:pt x="142" y="209"/>
                  <a:pt x="144" y="215"/>
                  <a:pt x="147" y="220"/>
                </a:cubicBezTo>
                <a:cubicBezTo>
                  <a:pt x="141" y="227"/>
                  <a:pt x="132" y="232"/>
                  <a:pt x="123" y="235"/>
                </a:cubicBezTo>
                <a:cubicBezTo>
                  <a:pt x="117" y="236"/>
                  <a:pt x="110" y="237"/>
                  <a:pt x="104" y="233"/>
                </a:cubicBezTo>
                <a:cubicBezTo>
                  <a:pt x="99" y="229"/>
                  <a:pt x="99" y="225"/>
                  <a:pt x="100" y="213"/>
                </a:cubicBezTo>
                <a:cubicBezTo>
                  <a:pt x="101" y="201"/>
                  <a:pt x="103" y="180"/>
                  <a:pt x="81" y="170"/>
                </a:cubicBezTo>
                <a:cubicBezTo>
                  <a:pt x="71" y="165"/>
                  <a:pt x="52" y="161"/>
                  <a:pt x="32" y="182"/>
                </a:cubicBezTo>
                <a:cubicBezTo>
                  <a:pt x="21" y="193"/>
                  <a:pt x="13" y="208"/>
                  <a:pt x="7" y="218"/>
                </a:cubicBezTo>
                <a:cubicBezTo>
                  <a:pt x="6" y="221"/>
                  <a:pt x="5" y="221"/>
                  <a:pt x="5" y="221"/>
                </a:cubicBezTo>
                <a:cubicBezTo>
                  <a:pt x="6" y="221"/>
                  <a:pt x="6" y="221"/>
                  <a:pt x="6" y="221"/>
                </a:cubicBezTo>
                <a:cubicBezTo>
                  <a:pt x="1" y="225"/>
                  <a:pt x="0" y="234"/>
                  <a:pt x="5" y="239"/>
                </a:cubicBezTo>
                <a:cubicBezTo>
                  <a:pt x="10" y="245"/>
                  <a:pt x="17" y="246"/>
                  <a:pt x="23" y="241"/>
                </a:cubicBezTo>
                <a:cubicBezTo>
                  <a:pt x="25" y="239"/>
                  <a:pt x="28" y="236"/>
                  <a:pt x="30" y="231"/>
                </a:cubicBezTo>
                <a:cubicBezTo>
                  <a:pt x="30" y="231"/>
                  <a:pt x="31" y="231"/>
                  <a:pt x="31" y="231"/>
                </a:cubicBezTo>
                <a:cubicBezTo>
                  <a:pt x="45" y="204"/>
                  <a:pt x="57" y="188"/>
                  <a:pt x="70" y="194"/>
                </a:cubicBezTo>
                <a:cubicBezTo>
                  <a:pt x="74" y="196"/>
                  <a:pt x="75" y="197"/>
                  <a:pt x="73" y="211"/>
                </a:cubicBezTo>
                <a:cubicBezTo>
                  <a:pt x="72" y="223"/>
                  <a:pt x="71" y="242"/>
                  <a:pt x="89" y="255"/>
                </a:cubicBezTo>
                <a:cubicBezTo>
                  <a:pt x="100" y="262"/>
                  <a:pt x="114" y="264"/>
                  <a:pt x="129" y="261"/>
                </a:cubicBezTo>
                <a:cubicBezTo>
                  <a:pt x="148" y="256"/>
                  <a:pt x="167" y="242"/>
                  <a:pt x="176" y="225"/>
                </a:cubicBezTo>
                <a:cubicBezTo>
                  <a:pt x="176" y="225"/>
                  <a:pt x="178" y="219"/>
                  <a:pt x="178" y="219"/>
                </a:cubicBezTo>
                <a:cubicBezTo>
                  <a:pt x="179" y="215"/>
                  <a:pt x="177" y="213"/>
                  <a:pt x="174" y="209"/>
                </a:cubicBezTo>
                <a:cubicBezTo>
                  <a:pt x="170" y="205"/>
                  <a:pt x="170" y="205"/>
                  <a:pt x="170" y="205"/>
                </a:cubicBezTo>
                <a:cubicBezTo>
                  <a:pt x="169" y="204"/>
                  <a:pt x="168" y="203"/>
                  <a:pt x="168" y="202"/>
                </a:cubicBezTo>
                <a:cubicBezTo>
                  <a:pt x="168" y="202"/>
                  <a:pt x="169" y="201"/>
                  <a:pt x="170" y="200"/>
                </a:cubicBezTo>
                <a:cubicBezTo>
                  <a:pt x="280" y="89"/>
                  <a:pt x="280" y="89"/>
                  <a:pt x="280" y="89"/>
                </a:cubicBezTo>
                <a:cubicBezTo>
                  <a:pt x="284" y="86"/>
                  <a:pt x="285" y="80"/>
                  <a:pt x="284" y="76"/>
                </a:cubicBezTo>
                <a:cubicBezTo>
                  <a:pt x="279" y="62"/>
                  <a:pt x="283" y="48"/>
                  <a:pt x="293" y="38"/>
                </a:cubicBezTo>
                <a:cubicBezTo>
                  <a:pt x="300" y="31"/>
                  <a:pt x="309" y="27"/>
                  <a:pt x="319" y="27"/>
                </a:cubicBezTo>
                <a:cubicBezTo>
                  <a:pt x="329" y="27"/>
                  <a:pt x="339" y="31"/>
                  <a:pt x="346" y="38"/>
                </a:cubicBezTo>
                <a:cubicBezTo>
                  <a:pt x="353" y="45"/>
                  <a:pt x="357" y="55"/>
                  <a:pt x="357" y="65"/>
                </a:cubicBezTo>
                <a:cubicBezTo>
                  <a:pt x="357" y="75"/>
                  <a:pt x="353" y="84"/>
                  <a:pt x="346" y="91"/>
                </a:cubicBezTo>
                <a:cubicBezTo>
                  <a:pt x="336" y="101"/>
                  <a:pt x="322" y="104"/>
                  <a:pt x="308" y="100"/>
                </a:cubicBezTo>
                <a:cubicBezTo>
                  <a:pt x="304" y="99"/>
                  <a:pt x="298" y="100"/>
                  <a:pt x="295" y="104"/>
                </a:cubicBezTo>
                <a:cubicBezTo>
                  <a:pt x="193" y="206"/>
                  <a:pt x="193" y="206"/>
                  <a:pt x="193" y="206"/>
                </a:cubicBezTo>
                <a:cubicBezTo>
                  <a:pt x="188" y="211"/>
                  <a:pt x="188" y="219"/>
                  <a:pt x="193" y="225"/>
                </a:cubicBezTo>
                <a:cubicBezTo>
                  <a:pt x="198" y="230"/>
                  <a:pt x="206" y="230"/>
                  <a:pt x="212" y="225"/>
                </a:cubicBezTo>
                <a:cubicBezTo>
                  <a:pt x="212" y="225"/>
                  <a:pt x="299" y="137"/>
                  <a:pt x="308" y="128"/>
                </a:cubicBezTo>
                <a:cubicBezTo>
                  <a:pt x="329" y="131"/>
                  <a:pt x="350" y="125"/>
                  <a:pt x="365" y="110"/>
                </a:cubicBezTo>
                <a:cubicBezTo>
                  <a:pt x="377" y="98"/>
                  <a:pt x="383" y="82"/>
                  <a:pt x="383" y="65"/>
                </a:cubicBezTo>
                <a:cubicBezTo>
                  <a:pt x="383" y="47"/>
                  <a:pt x="377" y="31"/>
                  <a:pt x="365" y="19"/>
                </a:cubicBezTo>
                <a:cubicBezTo>
                  <a:pt x="353" y="7"/>
                  <a:pt x="336" y="0"/>
                  <a:pt x="319" y="0"/>
                </a:cubicBezTo>
                <a:cubicBezTo>
                  <a:pt x="302" y="0"/>
                  <a:pt x="286" y="7"/>
                  <a:pt x="274" y="19"/>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6" name="Freeform 457"/>
          <p:cNvSpPr>
            <a:spLocks noEditPoints="1"/>
          </p:cNvSpPr>
          <p:nvPr userDrawn="1"/>
        </p:nvSpPr>
        <p:spPr bwMode="auto">
          <a:xfrm>
            <a:off x="5698756" y="1803967"/>
            <a:ext cx="252478" cy="354806"/>
          </a:xfrm>
          <a:custGeom>
            <a:avLst/>
            <a:gdLst/>
            <a:ahLst/>
            <a:cxnLst>
              <a:cxn ang="0">
                <a:pos x="139" y="0"/>
              </a:cxn>
              <a:cxn ang="0">
                <a:pos x="60" y="45"/>
              </a:cxn>
              <a:cxn ang="0">
                <a:pos x="66" y="70"/>
              </a:cxn>
              <a:cxn ang="0">
                <a:pos x="200" y="115"/>
              </a:cxn>
              <a:cxn ang="0">
                <a:pos x="146" y="150"/>
              </a:cxn>
              <a:cxn ang="0">
                <a:pos x="141" y="194"/>
              </a:cxn>
              <a:cxn ang="0">
                <a:pos x="141" y="220"/>
              </a:cxn>
              <a:cxn ang="0">
                <a:pos x="146" y="259"/>
              </a:cxn>
              <a:cxn ang="0">
                <a:pos x="128" y="272"/>
              </a:cxn>
              <a:cxn ang="0">
                <a:pos x="146" y="286"/>
              </a:cxn>
              <a:cxn ang="0">
                <a:pos x="65" y="322"/>
              </a:cxn>
              <a:cxn ang="0">
                <a:pos x="26" y="322"/>
              </a:cxn>
              <a:cxn ang="0">
                <a:pos x="46" y="255"/>
              </a:cxn>
              <a:cxn ang="0">
                <a:pos x="78" y="248"/>
              </a:cxn>
              <a:cxn ang="0">
                <a:pos x="125" y="210"/>
              </a:cxn>
              <a:cxn ang="0">
                <a:pos x="68" y="223"/>
              </a:cxn>
              <a:cxn ang="0">
                <a:pos x="45" y="228"/>
              </a:cxn>
              <a:cxn ang="0">
                <a:pos x="26" y="158"/>
              </a:cxn>
              <a:cxn ang="0">
                <a:pos x="78" y="123"/>
              </a:cxn>
              <a:cxn ang="0">
                <a:pos x="65" y="84"/>
              </a:cxn>
              <a:cxn ang="0">
                <a:pos x="52" y="115"/>
              </a:cxn>
              <a:cxn ang="0">
                <a:pos x="0" y="150"/>
              </a:cxn>
              <a:cxn ang="0">
                <a:pos x="13" y="348"/>
              </a:cxn>
              <a:cxn ang="0">
                <a:pos x="52" y="406"/>
              </a:cxn>
              <a:cxn ang="0">
                <a:pos x="213" y="419"/>
              </a:cxn>
              <a:cxn ang="0">
                <a:pos x="226" y="309"/>
              </a:cxn>
              <a:cxn ang="0">
                <a:pos x="222" y="300"/>
              </a:cxn>
              <a:cxn ang="0">
                <a:pos x="221" y="298"/>
              </a:cxn>
              <a:cxn ang="0">
                <a:pos x="220" y="298"/>
              </a:cxn>
              <a:cxn ang="0">
                <a:pos x="219" y="297"/>
              </a:cxn>
              <a:cxn ang="0">
                <a:pos x="218" y="297"/>
              </a:cxn>
              <a:cxn ang="0">
                <a:pos x="216" y="296"/>
              </a:cxn>
              <a:cxn ang="0">
                <a:pos x="214" y="296"/>
              </a:cxn>
              <a:cxn ang="0">
                <a:pos x="212" y="296"/>
              </a:cxn>
              <a:cxn ang="0">
                <a:pos x="207" y="297"/>
              </a:cxn>
              <a:cxn ang="0">
                <a:pos x="207" y="297"/>
              </a:cxn>
              <a:cxn ang="0">
                <a:pos x="206" y="297"/>
              </a:cxn>
              <a:cxn ang="0">
                <a:pos x="173" y="158"/>
              </a:cxn>
              <a:cxn ang="0">
                <a:pos x="226" y="123"/>
              </a:cxn>
              <a:cxn ang="0">
                <a:pos x="213" y="43"/>
              </a:cxn>
              <a:cxn ang="0">
                <a:pos x="143" y="27"/>
              </a:cxn>
              <a:cxn ang="0">
                <a:pos x="272" y="357"/>
              </a:cxn>
              <a:cxn ang="0">
                <a:pos x="237" y="392"/>
              </a:cxn>
              <a:cxn ang="0">
                <a:pos x="292" y="377"/>
              </a:cxn>
              <a:cxn ang="0">
                <a:pos x="298" y="14"/>
              </a:cxn>
              <a:cxn ang="0">
                <a:pos x="78" y="348"/>
              </a:cxn>
              <a:cxn ang="0">
                <a:pos x="164" y="348"/>
              </a:cxn>
              <a:cxn ang="0">
                <a:pos x="200" y="331"/>
              </a:cxn>
              <a:cxn ang="0">
                <a:pos x="78" y="392"/>
              </a:cxn>
            </a:cxnLst>
            <a:rect l="0" t="0" r="r" b="b"/>
            <a:pathLst>
              <a:path w="298" h="419">
                <a:moveTo>
                  <a:pt x="285" y="0"/>
                </a:moveTo>
                <a:cubicBezTo>
                  <a:pt x="139" y="0"/>
                  <a:pt x="139" y="0"/>
                  <a:pt x="139" y="0"/>
                </a:cubicBezTo>
                <a:cubicBezTo>
                  <a:pt x="137" y="0"/>
                  <a:pt x="134" y="1"/>
                  <a:pt x="132" y="2"/>
                </a:cubicBezTo>
                <a:cubicBezTo>
                  <a:pt x="60" y="45"/>
                  <a:pt x="60" y="45"/>
                  <a:pt x="60" y="45"/>
                </a:cubicBezTo>
                <a:cubicBezTo>
                  <a:pt x="54" y="48"/>
                  <a:pt x="52" y="54"/>
                  <a:pt x="53" y="60"/>
                </a:cubicBezTo>
                <a:cubicBezTo>
                  <a:pt x="55" y="66"/>
                  <a:pt x="60" y="70"/>
                  <a:pt x="66" y="70"/>
                </a:cubicBezTo>
                <a:cubicBezTo>
                  <a:pt x="200" y="70"/>
                  <a:pt x="200" y="70"/>
                  <a:pt x="200" y="70"/>
                </a:cubicBezTo>
                <a:cubicBezTo>
                  <a:pt x="200" y="115"/>
                  <a:pt x="200" y="115"/>
                  <a:pt x="200" y="115"/>
                </a:cubicBezTo>
                <a:cubicBezTo>
                  <a:pt x="154" y="138"/>
                  <a:pt x="154" y="138"/>
                  <a:pt x="154" y="138"/>
                </a:cubicBezTo>
                <a:cubicBezTo>
                  <a:pt x="149" y="140"/>
                  <a:pt x="146" y="144"/>
                  <a:pt x="146" y="150"/>
                </a:cubicBezTo>
                <a:cubicBezTo>
                  <a:pt x="146" y="194"/>
                  <a:pt x="146" y="194"/>
                  <a:pt x="146" y="194"/>
                </a:cubicBezTo>
                <a:cubicBezTo>
                  <a:pt x="141" y="194"/>
                  <a:pt x="141" y="194"/>
                  <a:pt x="141" y="194"/>
                </a:cubicBezTo>
                <a:cubicBezTo>
                  <a:pt x="134" y="194"/>
                  <a:pt x="128" y="200"/>
                  <a:pt x="128" y="207"/>
                </a:cubicBezTo>
                <a:cubicBezTo>
                  <a:pt x="128" y="214"/>
                  <a:pt x="134" y="220"/>
                  <a:pt x="141" y="220"/>
                </a:cubicBezTo>
                <a:cubicBezTo>
                  <a:pt x="146" y="220"/>
                  <a:pt x="146" y="220"/>
                  <a:pt x="146" y="220"/>
                </a:cubicBezTo>
                <a:cubicBezTo>
                  <a:pt x="146" y="259"/>
                  <a:pt x="146" y="259"/>
                  <a:pt x="146" y="259"/>
                </a:cubicBezTo>
                <a:cubicBezTo>
                  <a:pt x="141" y="259"/>
                  <a:pt x="141" y="259"/>
                  <a:pt x="141" y="259"/>
                </a:cubicBezTo>
                <a:cubicBezTo>
                  <a:pt x="134" y="259"/>
                  <a:pt x="128" y="265"/>
                  <a:pt x="128" y="272"/>
                </a:cubicBezTo>
                <a:cubicBezTo>
                  <a:pt x="128" y="280"/>
                  <a:pt x="134" y="286"/>
                  <a:pt x="141" y="286"/>
                </a:cubicBezTo>
                <a:cubicBezTo>
                  <a:pt x="146" y="286"/>
                  <a:pt x="146" y="286"/>
                  <a:pt x="146" y="286"/>
                </a:cubicBezTo>
                <a:cubicBezTo>
                  <a:pt x="146" y="322"/>
                  <a:pt x="146" y="322"/>
                  <a:pt x="146" y="322"/>
                </a:cubicBezTo>
                <a:cubicBezTo>
                  <a:pt x="65" y="322"/>
                  <a:pt x="65" y="322"/>
                  <a:pt x="65" y="322"/>
                </a:cubicBezTo>
                <a:cubicBezTo>
                  <a:pt x="54" y="322"/>
                  <a:pt x="54" y="322"/>
                  <a:pt x="54" y="322"/>
                </a:cubicBezTo>
                <a:cubicBezTo>
                  <a:pt x="26" y="322"/>
                  <a:pt x="26" y="322"/>
                  <a:pt x="26" y="322"/>
                </a:cubicBezTo>
                <a:cubicBezTo>
                  <a:pt x="26" y="255"/>
                  <a:pt x="26" y="255"/>
                  <a:pt x="26" y="255"/>
                </a:cubicBezTo>
                <a:cubicBezTo>
                  <a:pt x="46" y="255"/>
                  <a:pt x="46" y="255"/>
                  <a:pt x="46" y="255"/>
                </a:cubicBezTo>
                <a:cubicBezTo>
                  <a:pt x="49" y="259"/>
                  <a:pt x="54" y="261"/>
                  <a:pt x="60" y="261"/>
                </a:cubicBezTo>
                <a:cubicBezTo>
                  <a:pt x="68" y="261"/>
                  <a:pt x="75" y="255"/>
                  <a:pt x="78" y="248"/>
                </a:cubicBezTo>
                <a:cubicBezTo>
                  <a:pt x="119" y="228"/>
                  <a:pt x="119" y="228"/>
                  <a:pt x="119" y="228"/>
                </a:cubicBezTo>
                <a:cubicBezTo>
                  <a:pt x="125" y="225"/>
                  <a:pt x="128" y="217"/>
                  <a:pt x="125" y="210"/>
                </a:cubicBezTo>
                <a:cubicBezTo>
                  <a:pt x="122" y="204"/>
                  <a:pt x="114" y="201"/>
                  <a:pt x="107" y="204"/>
                </a:cubicBezTo>
                <a:cubicBezTo>
                  <a:pt x="68" y="223"/>
                  <a:pt x="68" y="223"/>
                  <a:pt x="68" y="223"/>
                </a:cubicBezTo>
                <a:cubicBezTo>
                  <a:pt x="65" y="222"/>
                  <a:pt x="62" y="221"/>
                  <a:pt x="60" y="221"/>
                </a:cubicBezTo>
                <a:cubicBezTo>
                  <a:pt x="54" y="221"/>
                  <a:pt x="48" y="224"/>
                  <a:pt x="45" y="228"/>
                </a:cubicBezTo>
                <a:cubicBezTo>
                  <a:pt x="26" y="228"/>
                  <a:pt x="26" y="228"/>
                  <a:pt x="26" y="228"/>
                </a:cubicBezTo>
                <a:cubicBezTo>
                  <a:pt x="26" y="158"/>
                  <a:pt x="26" y="158"/>
                  <a:pt x="26" y="158"/>
                </a:cubicBezTo>
                <a:cubicBezTo>
                  <a:pt x="71" y="135"/>
                  <a:pt x="71" y="135"/>
                  <a:pt x="71" y="135"/>
                </a:cubicBezTo>
                <a:cubicBezTo>
                  <a:pt x="76" y="133"/>
                  <a:pt x="78" y="128"/>
                  <a:pt x="78" y="123"/>
                </a:cubicBezTo>
                <a:cubicBezTo>
                  <a:pt x="78" y="98"/>
                  <a:pt x="78" y="98"/>
                  <a:pt x="78" y="98"/>
                </a:cubicBezTo>
                <a:cubicBezTo>
                  <a:pt x="78" y="90"/>
                  <a:pt x="72" y="84"/>
                  <a:pt x="65" y="84"/>
                </a:cubicBezTo>
                <a:cubicBezTo>
                  <a:pt x="58" y="84"/>
                  <a:pt x="52" y="90"/>
                  <a:pt x="52" y="98"/>
                </a:cubicBezTo>
                <a:cubicBezTo>
                  <a:pt x="52" y="115"/>
                  <a:pt x="52" y="115"/>
                  <a:pt x="52" y="115"/>
                </a:cubicBezTo>
                <a:cubicBezTo>
                  <a:pt x="7" y="138"/>
                  <a:pt x="7" y="138"/>
                  <a:pt x="7" y="138"/>
                </a:cubicBezTo>
                <a:cubicBezTo>
                  <a:pt x="2" y="140"/>
                  <a:pt x="0" y="144"/>
                  <a:pt x="0" y="150"/>
                </a:cubicBezTo>
                <a:cubicBezTo>
                  <a:pt x="0" y="335"/>
                  <a:pt x="0" y="335"/>
                  <a:pt x="0" y="335"/>
                </a:cubicBezTo>
                <a:cubicBezTo>
                  <a:pt x="0" y="342"/>
                  <a:pt x="6" y="348"/>
                  <a:pt x="13" y="348"/>
                </a:cubicBezTo>
                <a:cubicBezTo>
                  <a:pt x="52" y="348"/>
                  <a:pt x="52" y="348"/>
                  <a:pt x="52" y="348"/>
                </a:cubicBezTo>
                <a:cubicBezTo>
                  <a:pt x="52" y="406"/>
                  <a:pt x="52" y="406"/>
                  <a:pt x="52" y="406"/>
                </a:cubicBezTo>
                <a:cubicBezTo>
                  <a:pt x="52" y="413"/>
                  <a:pt x="58" y="419"/>
                  <a:pt x="65" y="419"/>
                </a:cubicBezTo>
                <a:cubicBezTo>
                  <a:pt x="213" y="419"/>
                  <a:pt x="213" y="419"/>
                  <a:pt x="213" y="419"/>
                </a:cubicBezTo>
                <a:cubicBezTo>
                  <a:pt x="220" y="419"/>
                  <a:pt x="226" y="413"/>
                  <a:pt x="226" y="406"/>
                </a:cubicBezTo>
                <a:cubicBezTo>
                  <a:pt x="226" y="309"/>
                  <a:pt x="226" y="309"/>
                  <a:pt x="226" y="309"/>
                </a:cubicBezTo>
                <a:cubicBezTo>
                  <a:pt x="226" y="306"/>
                  <a:pt x="225" y="302"/>
                  <a:pt x="223" y="300"/>
                </a:cubicBezTo>
                <a:cubicBezTo>
                  <a:pt x="223" y="300"/>
                  <a:pt x="222" y="300"/>
                  <a:pt x="222" y="300"/>
                </a:cubicBezTo>
                <a:cubicBezTo>
                  <a:pt x="222" y="299"/>
                  <a:pt x="222" y="299"/>
                  <a:pt x="221" y="299"/>
                </a:cubicBezTo>
                <a:cubicBezTo>
                  <a:pt x="221" y="299"/>
                  <a:pt x="221" y="298"/>
                  <a:pt x="221" y="298"/>
                </a:cubicBezTo>
                <a:cubicBezTo>
                  <a:pt x="220" y="298"/>
                  <a:pt x="220" y="298"/>
                  <a:pt x="220" y="298"/>
                </a:cubicBezTo>
                <a:cubicBezTo>
                  <a:pt x="220" y="298"/>
                  <a:pt x="220" y="298"/>
                  <a:pt x="220" y="298"/>
                </a:cubicBezTo>
                <a:cubicBezTo>
                  <a:pt x="220" y="298"/>
                  <a:pt x="220" y="298"/>
                  <a:pt x="220" y="298"/>
                </a:cubicBezTo>
                <a:cubicBezTo>
                  <a:pt x="220" y="298"/>
                  <a:pt x="219" y="297"/>
                  <a:pt x="219" y="297"/>
                </a:cubicBezTo>
                <a:cubicBezTo>
                  <a:pt x="219" y="297"/>
                  <a:pt x="219" y="297"/>
                  <a:pt x="219" y="297"/>
                </a:cubicBezTo>
                <a:cubicBezTo>
                  <a:pt x="218" y="297"/>
                  <a:pt x="218" y="297"/>
                  <a:pt x="218" y="297"/>
                </a:cubicBezTo>
                <a:cubicBezTo>
                  <a:pt x="218" y="297"/>
                  <a:pt x="217" y="296"/>
                  <a:pt x="217" y="296"/>
                </a:cubicBezTo>
                <a:cubicBezTo>
                  <a:pt x="217" y="296"/>
                  <a:pt x="216" y="296"/>
                  <a:pt x="216" y="296"/>
                </a:cubicBezTo>
                <a:cubicBezTo>
                  <a:pt x="216" y="296"/>
                  <a:pt x="216" y="296"/>
                  <a:pt x="215" y="296"/>
                </a:cubicBezTo>
                <a:cubicBezTo>
                  <a:pt x="215" y="296"/>
                  <a:pt x="215" y="296"/>
                  <a:pt x="214" y="296"/>
                </a:cubicBezTo>
                <a:cubicBezTo>
                  <a:pt x="214" y="296"/>
                  <a:pt x="214" y="296"/>
                  <a:pt x="214" y="296"/>
                </a:cubicBezTo>
                <a:cubicBezTo>
                  <a:pt x="213" y="296"/>
                  <a:pt x="213" y="296"/>
                  <a:pt x="212" y="296"/>
                </a:cubicBezTo>
                <a:cubicBezTo>
                  <a:pt x="212" y="296"/>
                  <a:pt x="212" y="296"/>
                  <a:pt x="212" y="296"/>
                </a:cubicBezTo>
                <a:cubicBezTo>
                  <a:pt x="210" y="296"/>
                  <a:pt x="209" y="296"/>
                  <a:pt x="207" y="297"/>
                </a:cubicBezTo>
                <a:cubicBezTo>
                  <a:pt x="207" y="297"/>
                  <a:pt x="207" y="297"/>
                  <a:pt x="207" y="297"/>
                </a:cubicBezTo>
                <a:cubicBezTo>
                  <a:pt x="207" y="297"/>
                  <a:pt x="207" y="297"/>
                  <a:pt x="207" y="297"/>
                </a:cubicBezTo>
                <a:cubicBezTo>
                  <a:pt x="207" y="297"/>
                  <a:pt x="207" y="297"/>
                  <a:pt x="207" y="297"/>
                </a:cubicBezTo>
                <a:cubicBezTo>
                  <a:pt x="206" y="297"/>
                  <a:pt x="206" y="297"/>
                  <a:pt x="206" y="297"/>
                </a:cubicBezTo>
                <a:cubicBezTo>
                  <a:pt x="173" y="314"/>
                  <a:pt x="173" y="314"/>
                  <a:pt x="173" y="314"/>
                </a:cubicBezTo>
                <a:cubicBezTo>
                  <a:pt x="173" y="158"/>
                  <a:pt x="173" y="158"/>
                  <a:pt x="173" y="158"/>
                </a:cubicBezTo>
                <a:cubicBezTo>
                  <a:pt x="219" y="135"/>
                  <a:pt x="219" y="135"/>
                  <a:pt x="219" y="135"/>
                </a:cubicBezTo>
                <a:cubicBezTo>
                  <a:pt x="223" y="133"/>
                  <a:pt x="226" y="128"/>
                  <a:pt x="226" y="123"/>
                </a:cubicBezTo>
                <a:cubicBezTo>
                  <a:pt x="226" y="56"/>
                  <a:pt x="226" y="56"/>
                  <a:pt x="226" y="56"/>
                </a:cubicBezTo>
                <a:cubicBezTo>
                  <a:pt x="226" y="49"/>
                  <a:pt x="220" y="43"/>
                  <a:pt x="213" y="43"/>
                </a:cubicBezTo>
                <a:cubicBezTo>
                  <a:pt x="115" y="43"/>
                  <a:pt x="115" y="43"/>
                  <a:pt x="115" y="43"/>
                </a:cubicBezTo>
                <a:cubicBezTo>
                  <a:pt x="143" y="27"/>
                  <a:pt x="143" y="27"/>
                  <a:pt x="143" y="27"/>
                </a:cubicBezTo>
                <a:cubicBezTo>
                  <a:pt x="272" y="27"/>
                  <a:pt x="272" y="27"/>
                  <a:pt x="272" y="27"/>
                </a:cubicBezTo>
                <a:cubicBezTo>
                  <a:pt x="272" y="357"/>
                  <a:pt x="272" y="357"/>
                  <a:pt x="272" y="357"/>
                </a:cubicBezTo>
                <a:cubicBezTo>
                  <a:pt x="242" y="374"/>
                  <a:pt x="242" y="374"/>
                  <a:pt x="242" y="374"/>
                </a:cubicBezTo>
                <a:cubicBezTo>
                  <a:pt x="235" y="378"/>
                  <a:pt x="233" y="386"/>
                  <a:pt x="237" y="392"/>
                </a:cubicBezTo>
                <a:cubicBezTo>
                  <a:pt x="240" y="399"/>
                  <a:pt x="249" y="401"/>
                  <a:pt x="255" y="397"/>
                </a:cubicBezTo>
                <a:cubicBezTo>
                  <a:pt x="292" y="377"/>
                  <a:pt x="292" y="377"/>
                  <a:pt x="292" y="377"/>
                </a:cubicBezTo>
                <a:cubicBezTo>
                  <a:pt x="296" y="374"/>
                  <a:pt x="298" y="370"/>
                  <a:pt x="298" y="365"/>
                </a:cubicBezTo>
                <a:cubicBezTo>
                  <a:pt x="298" y="14"/>
                  <a:pt x="298" y="14"/>
                  <a:pt x="298" y="14"/>
                </a:cubicBezTo>
                <a:cubicBezTo>
                  <a:pt x="298" y="6"/>
                  <a:pt x="292" y="0"/>
                  <a:pt x="285" y="0"/>
                </a:cubicBezTo>
                <a:close/>
                <a:moveTo>
                  <a:pt x="78" y="348"/>
                </a:moveTo>
                <a:cubicBezTo>
                  <a:pt x="157" y="348"/>
                  <a:pt x="157" y="348"/>
                  <a:pt x="157" y="348"/>
                </a:cubicBezTo>
                <a:cubicBezTo>
                  <a:pt x="159" y="349"/>
                  <a:pt x="162" y="349"/>
                  <a:pt x="164" y="348"/>
                </a:cubicBezTo>
                <a:cubicBezTo>
                  <a:pt x="166" y="348"/>
                  <a:pt x="168" y="347"/>
                  <a:pt x="169" y="346"/>
                </a:cubicBezTo>
                <a:cubicBezTo>
                  <a:pt x="200" y="331"/>
                  <a:pt x="200" y="331"/>
                  <a:pt x="200" y="331"/>
                </a:cubicBezTo>
                <a:cubicBezTo>
                  <a:pt x="200" y="392"/>
                  <a:pt x="200" y="392"/>
                  <a:pt x="200" y="392"/>
                </a:cubicBezTo>
                <a:cubicBezTo>
                  <a:pt x="78" y="392"/>
                  <a:pt x="78" y="392"/>
                  <a:pt x="78" y="392"/>
                </a:cubicBezTo>
                <a:lnTo>
                  <a:pt x="78" y="348"/>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7" name="Freeform 465"/>
          <p:cNvSpPr>
            <a:spLocks/>
          </p:cNvSpPr>
          <p:nvPr userDrawn="1"/>
        </p:nvSpPr>
        <p:spPr bwMode="auto">
          <a:xfrm>
            <a:off x="5629683" y="1303068"/>
            <a:ext cx="390627" cy="400051"/>
          </a:xfrm>
          <a:custGeom>
            <a:avLst/>
            <a:gdLst/>
            <a:ahLst/>
            <a:cxnLst>
              <a:cxn ang="0">
                <a:pos x="28" y="296"/>
              </a:cxn>
              <a:cxn ang="0">
                <a:pos x="28" y="301"/>
              </a:cxn>
              <a:cxn ang="0">
                <a:pos x="16" y="330"/>
              </a:cxn>
              <a:cxn ang="0">
                <a:pos x="2" y="394"/>
              </a:cxn>
              <a:cxn ang="0">
                <a:pos x="160" y="426"/>
              </a:cxn>
              <a:cxn ang="0">
                <a:pos x="168" y="415"/>
              </a:cxn>
              <a:cxn ang="0">
                <a:pos x="271" y="373"/>
              </a:cxn>
              <a:cxn ang="0">
                <a:pos x="377" y="462"/>
              </a:cxn>
              <a:cxn ang="0">
                <a:pos x="274" y="346"/>
              </a:cxn>
              <a:cxn ang="0">
                <a:pos x="160" y="385"/>
              </a:cxn>
              <a:cxn ang="0">
                <a:pos x="148" y="398"/>
              </a:cxn>
              <a:cxn ang="0">
                <a:pos x="138" y="409"/>
              </a:cxn>
              <a:cxn ang="0">
                <a:pos x="28" y="389"/>
              </a:cxn>
              <a:cxn ang="0">
                <a:pos x="38" y="345"/>
              </a:cxn>
              <a:cxn ang="0">
                <a:pos x="61" y="319"/>
              </a:cxn>
              <a:cxn ang="0">
                <a:pos x="54" y="296"/>
              </a:cxn>
              <a:cxn ang="0">
                <a:pos x="375" y="34"/>
              </a:cxn>
              <a:cxn ang="0">
                <a:pos x="430" y="73"/>
              </a:cxn>
              <a:cxn ang="0">
                <a:pos x="331" y="150"/>
              </a:cxn>
              <a:cxn ang="0">
                <a:pos x="305" y="101"/>
              </a:cxn>
              <a:cxn ang="0">
                <a:pos x="300" y="99"/>
              </a:cxn>
              <a:cxn ang="0">
                <a:pos x="134" y="235"/>
              </a:cxn>
              <a:cxn ang="0">
                <a:pos x="135" y="242"/>
              </a:cxn>
              <a:cxn ang="0">
                <a:pos x="141" y="249"/>
              </a:cxn>
              <a:cxn ang="0">
                <a:pos x="177" y="278"/>
              </a:cxn>
              <a:cxn ang="0">
                <a:pos x="79" y="355"/>
              </a:cxn>
              <a:cxn ang="0">
                <a:pos x="58" y="345"/>
              </a:cxn>
              <a:cxn ang="0">
                <a:pos x="57" y="371"/>
              </a:cxn>
              <a:cxn ang="0">
                <a:pos x="59" y="374"/>
              </a:cxn>
              <a:cxn ang="0">
                <a:pos x="158" y="353"/>
              </a:cxn>
              <a:cxn ang="0">
                <a:pos x="201" y="263"/>
              </a:cxn>
              <a:cxn ang="0">
                <a:pos x="198" y="259"/>
              </a:cxn>
              <a:cxn ang="0">
                <a:pos x="161" y="231"/>
              </a:cxn>
              <a:cxn ang="0">
                <a:pos x="290" y="126"/>
              </a:cxn>
              <a:cxn ang="0">
                <a:pos x="311" y="167"/>
              </a:cxn>
              <a:cxn ang="0">
                <a:pos x="314" y="171"/>
              </a:cxn>
              <a:cxn ang="0">
                <a:pos x="453" y="58"/>
              </a:cxn>
              <a:cxn ang="0">
                <a:pos x="453" y="57"/>
              </a:cxn>
              <a:cxn ang="0">
                <a:pos x="385" y="9"/>
              </a:cxn>
              <a:cxn ang="0">
                <a:pos x="384" y="8"/>
              </a:cxn>
              <a:cxn ang="0">
                <a:pos x="158" y="95"/>
              </a:cxn>
            </a:cxnLst>
            <a:rect l="0" t="0" r="r" b="b"/>
            <a:pathLst>
              <a:path w="463" h="474">
                <a:moveTo>
                  <a:pt x="158" y="95"/>
                </a:moveTo>
                <a:cubicBezTo>
                  <a:pt x="83" y="157"/>
                  <a:pt x="33" y="233"/>
                  <a:pt x="28" y="296"/>
                </a:cubicBezTo>
                <a:cubicBezTo>
                  <a:pt x="28" y="296"/>
                  <a:pt x="27" y="296"/>
                  <a:pt x="27" y="297"/>
                </a:cubicBezTo>
                <a:cubicBezTo>
                  <a:pt x="27" y="298"/>
                  <a:pt x="28" y="299"/>
                  <a:pt x="28" y="301"/>
                </a:cubicBezTo>
                <a:cubicBezTo>
                  <a:pt x="28" y="301"/>
                  <a:pt x="30" y="307"/>
                  <a:pt x="32" y="314"/>
                </a:cubicBezTo>
                <a:cubicBezTo>
                  <a:pt x="25" y="320"/>
                  <a:pt x="18" y="328"/>
                  <a:pt x="16" y="330"/>
                </a:cubicBezTo>
                <a:cubicBezTo>
                  <a:pt x="6" y="345"/>
                  <a:pt x="0" y="362"/>
                  <a:pt x="0" y="379"/>
                </a:cubicBezTo>
                <a:cubicBezTo>
                  <a:pt x="0" y="384"/>
                  <a:pt x="1" y="389"/>
                  <a:pt x="2" y="394"/>
                </a:cubicBezTo>
                <a:cubicBezTo>
                  <a:pt x="6" y="416"/>
                  <a:pt x="18" y="435"/>
                  <a:pt x="36" y="448"/>
                </a:cubicBezTo>
                <a:cubicBezTo>
                  <a:pt x="74" y="474"/>
                  <a:pt x="131" y="464"/>
                  <a:pt x="160" y="426"/>
                </a:cubicBezTo>
                <a:cubicBezTo>
                  <a:pt x="160" y="426"/>
                  <a:pt x="160" y="426"/>
                  <a:pt x="159" y="426"/>
                </a:cubicBezTo>
                <a:cubicBezTo>
                  <a:pt x="159" y="426"/>
                  <a:pt x="168" y="415"/>
                  <a:pt x="168" y="415"/>
                </a:cubicBezTo>
                <a:cubicBezTo>
                  <a:pt x="169" y="415"/>
                  <a:pt x="179" y="403"/>
                  <a:pt x="180" y="403"/>
                </a:cubicBezTo>
                <a:cubicBezTo>
                  <a:pt x="201" y="380"/>
                  <a:pt x="236" y="369"/>
                  <a:pt x="271" y="373"/>
                </a:cubicBezTo>
                <a:cubicBezTo>
                  <a:pt x="319" y="379"/>
                  <a:pt x="358" y="411"/>
                  <a:pt x="362" y="450"/>
                </a:cubicBezTo>
                <a:cubicBezTo>
                  <a:pt x="363" y="457"/>
                  <a:pt x="370" y="463"/>
                  <a:pt x="377" y="462"/>
                </a:cubicBezTo>
                <a:cubicBezTo>
                  <a:pt x="385" y="461"/>
                  <a:pt x="390" y="454"/>
                  <a:pt x="389" y="447"/>
                </a:cubicBezTo>
                <a:cubicBezTo>
                  <a:pt x="383" y="396"/>
                  <a:pt x="334" y="353"/>
                  <a:pt x="274" y="346"/>
                </a:cubicBezTo>
                <a:cubicBezTo>
                  <a:pt x="230" y="341"/>
                  <a:pt x="187" y="355"/>
                  <a:pt x="160" y="384"/>
                </a:cubicBezTo>
                <a:cubicBezTo>
                  <a:pt x="160" y="385"/>
                  <a:pt x="160" y="385"/>
                  <a:pt x="160" y="385"/>
                </a:cubicBezTo>
                <a:cubicBezTo>
                  <a:pt x="148" y="397"/>
                  <a:pt x="148" y="397"/>
                  <a:pt x="148" y="397"/>
                </a:cubicBezTo>
                <a:cubicBezTo>
                  <a:pt x="148" y="398"/>
                  <a:pt x="148" y="398"/>
                  <a:pt x="148" y="398"/>
                </a:cubicBezTo>
                <a:cubicBezTo>
                  <a:pt x="139" y="409"/>
                  <a:pt x="139" y="409"/>
                  <a:pt x="139" y="409"/>
                </a:cubicBezTo>
                <a:cubicBezTo>
                  <a:pt x="139" y="409"/>
                  <a:pt x="139" y="409"/>
                  <a:pt x="138" y="409"/>
                </a:cubicBezTo>
                <a:cubicBezTo>
                  <a:pt x="116" y="439"/>
                  <a:pt x="75" y="442"/>
                  <a:pt x="52" y="426"/>
                </a:cubicBezTo>
                <a:cubicBezTo>
                  <a:pt x="39" y="417"/>
                  <a:pt x="31" y="404"/>
                  <a:pt x="28" y="389"/>
                </a:cubicBezTo>
                <a:cubicBezTo>
                  <a:pt x="27" y="386"/>
                  <a:pt x="27" y="383"/>
                  <a:pt x="27" y="379"/>
                </a:cubicBezTo>
                <a:cubicBezTo>
                  <a:pt x="27" y="367"/>
                  <a:pt x="31" y="356"/>
                  <a:pt x="38" y="345"/>
                </a:cubicBezTo>
                <a:cubicBezTo>
                  <a:pt x="40" y="343"/>
                  <a:pt x="49" y="334"/>
                  <a:pt x="54" y="331"/>
                </a:cubicBezTo>
                <a:cubicBezTo>
                  <a:pt x="58" y="329"/>
                  <a:pt x="61" y="324"/>
                  <a:pt x="61" y="319"/>
                </a:cubicBezTo>
                <a:cubicBezTo>
                  <a:pt x="61" y="318"/>
                  <a:pt x="61" y="317"/>
                  <a:pt x="60" y="315"/>
                </a:cubicBezTo>
                <a:cubicBezTo>
                  <a:pt x="60" y="315"/>
                  <a:pt x="56" y="300"/>
                  <a:pt x="54" y="296"/>
                </a:cubicBezTo>
                <a:cubicBezTo>
                  <a:pt x="60" y="241"/>
                  <a:pt x="107" y="171"/>
                  <a:pt x="175" y="116"/>
                </a:cubicBezTo>
                <a:cubicBezTo>
                  <a:pt x="243" y="61"/>
                  <a:pt x="321" y="29"/>
                  <a:pt x="375" y="34"/>
                </a:cubicBezTo>
                <a:cubicBezTo>
                  <a:pt x="395" y="43"/>
                  <a:pt x="413" y="55"/>
                  <a:pt x="429" y="70"/>
                </a:cubicBezTo>
                <a:cubicBezTo>
                  <a:pt x="429" y="71"/>
                  <a:pt x="430" y="72"/>
                  <a:pt x="430" y="73"/>
                </a:cubicBezTo>
                <a:cubicBezTo>
                  <a:pt x="430" y="85"/>
                  <a:pt x="419" y="106"/>
                  <a:pt x="394" y="127"/>
                </a:cubicBezTo>
                <a:cubicBezTo>
                  <a:pt x="367" y="148"/>
                  <a:pt x="342" y="154"/>
                  <a:pt x="331" y="150"/>
                </a:cubicBezTo>
                <a:cubicBezTo>
                  <a:pt x="324" y="137"/>
                  <a:pt x="318" y="123"/>
                  <a:pt x="313" y="109"/>
                </a:cubicBezTo>
                <a:cubicBezTo>
                  <a:pt x="312" y="105"/>
                  <a:pt x="308" y="102"/>
                  <a:pt x="305" y="101"/>
                </a:cubicBezTo>
                <a:cubicBezTo>
                  <a:pt x="303" y="100"/>
                  <a:pt x="303" y="100"/>
                  <a:pt x="303" y="100"/>
                </a:cubicBezTo>
                <a:cubicBezTo>
                  <a:pt x="302" y="100"/>
                  <a:pt x="301" y="100"/>
                  <a:pt x="300" y="99"/>
                </a:cubicBezTo>
                <a:cubicBezTo>
                  <a:pt x="268" y="96"/>
                  <a:pt x="226" y="111"/>
                  <a:pt x="193" y="138"/>
                </a:cubicBezTo>
                <a:cubicBezTo>
                  <a:pt x="160" y="165"/>
                  <a:pt x="136" y="203"/>
                  <a:pt x="134" y="235"/>
                </a:cubicBezTo>
                <a:cubicBezTo>
                  <a:pt x="134" y="235"/>
                  <a:pt x="134" y="236"/>
                  <a:pt x="134" y="236"/>
                </a:cubicBezTo>
                <a:cubicBezTo>
                  <a:pt x="134" y="238"/>
                  <a:pt x="134" y="240"/>
                  <a:pt x="135" y="242"/>
                </a:cubicBezTo>
                <a:cubicBezTo>
                  <a:pt x="136" y="243"/>
                  <a:pt x="136" y="243"/>
                  <a:pt x="136" y="243"/>
                </a:cubicBezTo>
                <a:cubicBezTo>
                  <a:pt x="137" y="246"/>
                  <a:pt x="139" y="248"/>
                  <a:pt x="141" y="249"/>
                </a:cubicBezTo>
                <a:cubicBezTo>
                  <a:pt x="154" y="257"/>
                  <a:pt x="166" y="266"/>
                  <a:pt x="177" y="276"/>
                </a:cubicBezTo>
                <a:cubicBezTo>
                  <a:pt x="177" y="276"/>
                  <a:pt x="177" y="277"/>
                  <a:pt x="177" y="278"/>
                </a:cubicBezTo>
                <a:cubicBezTo>
                  <a:pt x="177" y="290"/>
                  <a:pt x="166" y="312"/>
                  <a:pt x="141" y="332"/>
                </a:cubicBezTo>
                <a:cubicBezTo>
                  <a:pt x="114" y="354"/>
                  <a:pt x="89" y="359"/>
                  <a:pt x="79" y="355"/>
                </a:cubicBezTo>
                <a:cubicBezTo>
                  <a:pt x="77" y="353"/>
                  <a:pt x="76" y="351"/>
                  <a:pt x="76" y="351"/>
                </a:cubicBezTo>
                <a:cubicBezTo>
                  <a:pt x="72" y="344"/>
                  <a:pt x="64" y="342"/>
                  <a:pt x="58" y="345"/>
                </a:cubicBezTo>
                <a:cubicBezTo>
                  <a:pt x="51" y="349"/>
                  <a:pt x="49" y="357"/>
                  <a:pt x="53" y="363"/>
                </a:cubicBezTo>
                <a:cubicBezTo>
                  <a:pt x="57" y="371"/>
                  <a:pt x="57" y="371"/>
                  <a:pt x="57" y="371"/>
                </a:cubicBezTo>
                <a:cubicBezTo>
                  <a:pt x="57" y="372"/>
                  <a:pt x="58" y="372"/>
                  <a:pt x="58" y="373"/>
                </a:cubicBezTo>
                <a:cubicBezTo>
                  <a:pt x="59" y="374"/>
                  <a:pt x="59" y="374"/>
                  <a:pt x="59" y="374"/>
                </a:cubicBezTo>
                <a:cubicBezTo>
                  <a:pt x="60" y="375"/>
                  <a:pt x="61" y="376"/>
                  <a:pt x="62" y="376"/>
                </a:cubicBezTo>
                <a:cubicBezTo>
                  <a:pt x="83" y="391"/>
                  <a:pt x="123" y="381"/>
                  <a:pt x="158" y="353"/>
                </a:cubicBezTo>
                <a:cubicBezTo>
                  <a:pt x="187" y="330"/>
                  <a:pt x="203" y="301"/>
                  <a:pt x="203" y="278"/>
                </a:cubicBezTo>
                <a:cubicBezTo>
                  <a:pt x="203" y="273"/>
                  <a:pt x="203" y="268"/>
                  <a:pt x="201" y="263"/>
                </a:cubicBezTo>
                <a:cubicBezTo>
                  <a:pt x="200" y="262"/>
                  <a:pt x="200" y="261"/>
                  <a:pt x="199" y="260"/>
                </a:cubicBezTo>
                <a:cubicBezTo>
                  <a:pt x="198" y="259"/>
                  <a:pt x="198" y="259"/>
                  <a:pt x="198" y="259"/>
                </a:cubicBezTo>
                <a:cubicBezTo>
                  <a:pt x="198" y="259"/>
                  <a:pt x="197" y="258"/>
                  <a:pt x="197" y="258"/>
                </a:cubicBezTo>
                <a:cubicBezTo>
                  <a:pt x="186" y="248"/>
                  <a:pt x="174" y="239"/>
                  <a:pt x="161" y="231"/>
                </a:cubicBezTo>
                <a:cubicBezTo>
                  <a:pt x="165" y="210"/>
                  <a:pt x="181" y="182"/>
                  <a:pt x="210" y="159"/>
                </a:cubicBezTo>
                <a:cubicBezTo>
                  <a:pt x="239" y="135"/>
                  <a:pt x="270" y="126"/>
                  <a:pt x="290" y="126"/>
                </a:cubicBezTo>
                <a:cubicBezTo>
                  <a:pt x="296" y="140"/>
                  <a:pt x="302" y="153"/>
                  <a:pt x="310" y="166"/>
                </a:cubicBezTo>
                <a:cubicBezTo>
                  <a:pt x="310" y="166"/>
                  <a:pt x="311" y="167"/>
                  <a:pt x="311" y="167"/>
                </a:cubicBezTo>
                <a:cubicBezTo>
                  <a:pt x="312" y="168"/>
                  <a:pt x="312" y="168"/>
                  <a:pt x="312" y="168"/>
                </a:cubicBezTo>
                <a:cubicBezTo>
                  <a:pt x="312" y="169"/>
                  <a:pt x="313" y="170"/>
                  <a:pt x="314" y="171"/>
                </a:cubicBezTo>
                <a:cubicBezTo>
                  <a:pt x="336" y="185"/>
                  <a:pt x="376" y="176"/>
                  <a:pt x="411" y="147"/>
                </a:cubicBezTo>
                <a:cubicBezTo>
                  <a:pt x="446" y="119"/>
                  <a:pt x="463" y="82"/>
                  <a:pt x="453" y="58"/>
                </a:cubicBezTo>
                <a:cubicBezTo>
                  <a:pt x="453" y="58"/>
                  <a:pt x="453" y="58"/>
                  <a:pt x="453" y="58"/>
                </a:cubicBezTo>
                <a:cubicBezTo>
                  <a:pt x="453" y="57"/>
                  <a:pt x="453" y="57"/>
                  <a:pt x="453" y="57"/>
                </a:cubicBezTo>
                <a:cubicBezTo>
                  <a:pt x="452" y="55"/>
                  <a:pt x="451" y="53"/>
                  <a:pt x="450" y="52"/>
                </a:cubicBezTo>
                <a:cubicBezTo>
                  <a:pt x="430" y="34"/>
                  <a:pt x="409" y="20"/>
                  <a:pt x="385" y="9"/>
                </a:cubicBezTo>
                <a:cubicBezTo>
                  <a:pt x="385" y="9"/>
                  <a:pt x="385" y="9"/>
                  <a:pt x="384" y="9"/>
                </a:cubicBezTo>
                <a:cubicBezTo>
                  <a:pt x="384" y="8"/>
                  <a:pt x="384" y="8"/>
                  <a:pt x="384" y="8"/>
                </a:cubicBezTo>
                <a:cubicBezTo>
                  <a:pt x="383" y="8"/>
                  <a:pt x="382" y="8"/>
                  <a:pt x="380" y="8"/>
                </a:cubicBezTo>
                <a:cubicBezTo>
                  <a:pt x="319" y="0"/>
                  <a:pt x="234" y="34"/>
                  <a:pt x="158" y="95"/>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8" name="Freeform 481"/>
          <p:cNvSpPr>
            <a:spLocks/>
          </p:cNvSpPr>
          <p:nvPr userDrawn="1"/>
        </p:nvSpPr>
        <p:spPr bwMode="auto">
          <a:xfrm>
            <a:off x="5645165" y="2249774"/>
            <a:ext cx="359662" cy="372665"/>
          </a:xfrm>
          <a:custGeom>
            <a:avLst/>
            <a:gdLst/>
            <a:ahLst/>
            <a:cxnLst>
              <a:cxn ang="0">
                <a:pos x="366" y="146"/>
              </a:cxn>
              <a:cxn ang="0">
                <a:pos x="276" y="107"/>
              </a:cxn>
              <a:cxn ang="0">
                <a:pos x="185" y="144"/>
              </a:cxn>
              <a:cxn ang="0">
                <a:pos x="153" y="218"/>
              </a:cxn>
              <a:cxn ang="0">
                <a:pos x="183" y="292"/>
              </a:cxn>
              <a:cxn ang="0">
                <a:pos x="244" y="318"/>
              </a:cxn>
              <a:cxn ang="0">
                <a:pos x="306" y="294"/>
              </a:cxn>
              <a:cxn ang="0">
                <a:pos x="307" y="192"/>
              </a:cxn>
              <a:cxn ang="0">
                <a:pos x="265" y="174"/>
              </a:cxn>
              <a:cxn ang="0">
                <a:pos x="222" y="191"/>
              </a:cxn>
              <a:cxn ang="0">
                <a:pos x="221" y="263"/>
              </a:cxn>
              <a:cxn ang="0">
                <a:pos x="240" y="263"/>
              </a:cxn>
              <a:cxn ang="0">
                <a:pos x="240" y="244"/>
              </a:cxn>
              <a:cxn ang="0">
                <a:pos x="241" y="210"/>
              </a:cxn>
              <a:cxn ang="0">
                <a:pos x="264" y="200"/>
              </a:cxn>
              <a:cxn ang="0">
                <a:pos x="288" y="210"/>
              </a:cxn>
              <a:cxn ang="0">
                <a:pos x="287" y="275"/>
              </a:cxn>
              <a:cxn ang="0">
                <a:pos x="245" y="292"/>
              </a:cxn>
              <a:cxn ang="0">
                <a:pos x="202" y="274"/>
              </a:cxn>
              <a:cxn ang="0">
                <a:pos x="180" y="218"/>
              </a:cxn>
              <a:cxn ang="0">
                <a:pos x="204" y="163"/>
              </a:cxn>
              <a:cxn ang="0">
                <a:pos x="276" y="134"/>
              </a:cxn>
              <a:cxn ang="0">
                <a:pos x="347" y="164"/>
              </a:cxn>
              <a:cxn ang="0">
                <a:pos x="345" y="348"/>
              </a:cxn>
              <a:cxn ang="0">
                <a:pos x="110" y="346"/>
              </a:cxn>
              <a:cxn ang="0">
                <a:pos x="112" y="49"/>
              </a:cxn>
              <a:cxn ang="0">
                <a:pos x="112" y="113"/>
              </a:cxn>
              <a:cxn ang="0">
                <a:pos x="125" y="127"/>
              </a:cxn>
              <a:cxn ang="0">
                <a:pos x="138" y="113"/>
              </a:cxn>
              <a:cxn ang="0">
                <a:pos x="138" y="14"/>
              </a:cxn>
              <a:cxn ang="0">
                <a:pos x="134" y="4"/>
              </a:cxn>
              <a:cxn ang="0">
                <a:pos x="125" y="0"/>
              </a:cxn>
              <a:cxn ang="0">
                <a:pos x="25" y="0"/>
              </a:cxn>
              <a:cxn ang="0">
                <a:pos x="12" y="14"/>
              </a:cxn>
              <a:cxn ang="0">
                <a:pos x="25" y="27"/>
              </a:cxn>
              <a:cxn ang="0">
                <a:pos x="97" y="27"/>
              </a:cxn>
              <a:cxn ang="0">
                <a:pos x="95" y="28"/>
              </a:cxn>
              <a:cxn ang="0">
                <a:pos x="91" y="364"/>
              </a:cxn>
              <a:cxn ang="0">
                <a:pos x="364" y="367"/>
              </a:cxn>
              <a:cxn ang="0">
                <a:pos x="366" y="146"/>
              </a:cxn>
            </a:cxnLst>
            <a:rect l="0" t="0" r="r" b="b"/>
            <a:pathLst>
              <a:path w="427" h="442">
                <a:moveTo>
                  <a:pt x="366" y="146"/>
                </a:moveTo>
                <a:cubicBezTo>
                  <a:pt x="342" y="121"/>
                  <a:pt x="310" y="107"/>
                  <a:pt x="276" y="107"/>
                </a:cubicBezTo>
                <a:cubicBezTo>
                  <a:pt x="242" y="107"/>
                  <a:pt x="209" y="120"/>
                  <a:pt x="185" y="144"/>
                </a:cubicBezTo>
                <a:cubicBezTo>
                  <a:pt x="165" y="163"/>
                  <a:pt x="154" y="189"/>
                  <a:pt x="153" y="218"/>
                </a:cubicBezTo>
                <a:cubicBezTo>
                  <a:pt x="153" y="246"/>
                  <a:pt x="164" y="272"/>
                  <a:pt x="183" y="292"/>
                </a:cubicBezTo>
                <a:cubicBezTo>
                  <a:pt x="200" y="309"/>
                  <a:pt x="221" y="318"/>
                  <a:pt x="244" y="318"/>
                </a:cubicBezTo>
                <a:cubicBezTo>
                  <a:pt x="268" y="319"/>
                  <a:pt x="289" y="310"/>
                  <a:pt x="306" y="294"/>
                </a:cubicBezTo>
                <a:cubicBezTo>
                  <a:pt x="335" y="266"/>
                  <a:pt x="335" y="220"/>
                  <a:pt x="307" y="192"/>
                </a:cubicBezTo>
                <a:cubicBezTo>
                  <a:pt x="296" y="180"/>
                  <a:pt x="281" y="174"/>
                  <a:pt x="265" y="174"/>
                </a:cubicBezTo>
                <a:cubicBezTo>
                  <a:pt x="249" y="173"/>
                  <a:pt x="233" y="179"/>
                  <a:pt x="222" y="191"/>
                </a:cubicBezTo>
                <a:cubicBezTo>
                  <a:pt x="202" y="210"/>
                  <a:pt x="201" y="243"/>
                  <a:pt x="221" y="263"/>
                </a:cubicBezTo>
                <a:cubicBezTo>
                  <a:pt x="226" y="268"/>
                  <a:pt x="235" y="268"/>
                  <a:pt x="240" y="263"/>
                </a:cubicBezTo>
                <a:cubicBezTo>
                  <a:pt x="245" y="258"/>
                  <a:pt x="245" y="249"/>
                  <a:pt x="240" y="244"/>
                </a:cubicBezTo>
                <a:cubicBezTo>
                  <a:pt x="231" y="235"/>
                  <a:pt x="231" y="219"/>
                  <a:pt x="241" y="210"/>
                </a:cubicBezTo>
                <a:cubicBezTo>
                  <a:pt x="247" y="203"/>
                  <a:pt x="255" y="200"/>
                  <a:pt x="264" y="200"/>
                </a:cubicBezTo>
                <a:cubicBezTo>
                  <a:pt x="273" y="200"/>
                  <a:pt x="282" y="204"/>
                  <a:pt x="288" y="210"/>
                </a:cubicBezTo>
                <a:cubicBezTo>
                  <a:pt x="306" y="228"/>
                  <a:pt x="305" y="257"/>
                  <a:pt x="287" y="275"/>
                </a:cubicBezTo>
                <a:cubicBezTo>
                  <a:pt x="276" y="286"/>
                  <a:pt x="261" y="292"/>
                  <a:pt x="245" y="292"/>
                </a:cubicBezTo>
                <a:cubicBezTo>
                  <a:pt x="229" y="292"/>
                  <a:pt x="214" y="285"/>
                  <a:pt x="202" y="274"/>
                </a:cubicBezTo>
                <a:cubicBezTo>
                  <a:pt x="188" y="259"/>
                  <a:pt x="180" y="239"/>
                  <a:pt x="180" y="218"/>
                </a:cubicBezTo>
                <a:cubicBezTo>
                  <a:pt x="180" y="197"/>
                  <a:pt x="189" y="177"/>
                  <a:pt x="204" y="163"/>
                </a:cubicBezTo>
                <a:cubicBezTo>
                  <a:pt x="223" y="144"/>
                  <a:pt x="249" y="133"/>
                  <a:pt x="276" y="134"/>
                </a:cubicBezTo>
                <a:cubicBezTo>
                  <a:pt x="303" y="134"/>
                  <a:pt x="328" y="145"/>
                  <a:pt x="347" y="164"/>
                </a:cubicBezTo>
                <a:cubicBezTo>
                  <a:pt x="397" y="216"/>
                  <a:pt x="396" y="298"/>
                  <a:pt x="345" y="348"/>
                </a:cubicBezTo>
                <a:cubicBezTo>
                  <a:pt x="280" y="412"/>
                  <a:pt x="174" y="411"/>
                  <a:pt x="110" y="346"/>
                </a:cubicBezTo>
                <a:cubicBezTo>
                  <a:pt x="30" y="263"/>
                  <a:pt x="30" y="131"/>
                  <a:pt x="112" y="49"/>
                </a:cubicBezTo>
                <a:cubicBezTo>
                  <a:pt x="112" y="77"/>
                  <a:pt x="112" y="113"/>
                  <a:pt x="112" y="113"/>
                </a:cubicBezTo>
                <a:cubicBezTo>
                  <a:pt x="112" y="121"/>
                  <a:pt x="117" y="127"/>
                  <a:pt x="125" y="127"/>
                </a:cubicBezTo>
                <a:cubicBezTo>
                  <a:pt x="132" y="127"/>
                  <a:pt x="138" y="121"/>
                  <a:pt x="138" y="113"/>
                </a:cubicBezTo>
                <a:cubicBezTo>
                  <a:pt x="138" y="14"/>
                  <a:pt x="138" y="14"/>
                  <a:pt x="138" y="14"/>
                </a:cubicBezTo>
                <a:cubicBezTo>
                  <a:pt x="138" y="10"/>
                  <a:pt x="137" y="7"/>
                  <a:pt x="134" y="4"/>
                </a:cubicBezTo>
                <a:cubicBezTo>
                  <a:pt x="132" y="2"/>
                  <a:pt x="128" y="0"/>
                  <a:pt x="125" y="0"/>
                </a:cubicBezTo>
                <a:cubicBezTo>
                  <a:pt x="25" y="0"/>
                  <a:pt x="25" y="0"/>
                  <a:pt x="25" y="0"/>
                </a:cubicBezTo>
                <a:cubicBezTo>
                  <a:pt x="18" y="0"/>
                  <a:pt x="12" y="6"/>
                  <a:pt x="12" y="14"/>
                </a:cubicBezTo>
                <a:cubicBezTo>
                  <a:pt x="12" y="21"/>
                  <a:pt x="18" y="27"/>
                  <a:pt x="25" y="27"/>
                </a:cubicBezTo>
                <a:cubicBezTo>
                  <a:pt x="25" y="27"/>
                  <a:pt x="69" y="27"/>
                  <a:pt x="97" y="27"/>
                </a:cubicBezTo>
                <a:cubicBezTo>
                  <a:pt x="96" y="27"/>
                  <a:pt x="95" y="28"/>
                  <a:pt x="95" y="28"/>
                </a:cubicBezTo>
                <a:cubicBezTo>
                  <a:pt x="1" y="120"/>
                  <a:pt x="0" y="271"/>
                  <a:pt x="91" y="364"/>
                </a:cubicBezTo>
                <a:cubicBezTo>
                  <a:pt x="165" y="440"/>
                  <a:pt x="288" y="442"/>
                  <a:pt x="364" y="367"/>
                </a:cubicBezTo>
                <a:cubicBezTo>
                  <a:pt x="426" y="307"/>
                  <a:pt x="427" y="207"/>
                  <a:pt x="366" y="146"/>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9" name="Freeform 537"/>
          <p:cNvSpPr>
            <a:spLocks noEditPoints="1"/>
          </p:cNvSpPr>
          <p:nvPr userDrawn="1"/>
        </p:nvSpPr>
        <p:spPr bwMode="auto">
          <a:xfrm>
            <a:off x="5688637" y="2761407"/>
            <a:ext cx="272725" cy="382190"/>
          </a:xfrm>
          <a:custGeom>
            <a:avLst/>
            <a:gdLst/>
            <a:ahLst/>
            <a:cxnLst>
              <a:cxn ang="0">
                <a:pos x="299" y="124"/>
              </a:cxn>
              <a:cxn ang="0">
                <a:pos x="262" y="196"/>
              </a:cxn>
              <a:cxn ang="0">
                <a:pos x="230" y="147"/>
              </a:cxn>
              <a:cxn ang="0">
                <a:pos x="162" y="84"/>
              </a:cxn>
              <a:cxn ang="0">
                <a:pos x="95" y="147"/>
              </a:cxn>
              <a:cxn ang="0">
                <a:pos x="34" y="211"/>
              </a:cxn>
              <a:cxn ang="0">
                <a:pos x="28" y="82"/>
              </a:cxn>
              <a:cxn ang="0">
                <a:pos x="163" y="27"/>
              </a:cxn>
              <a:cxn ang="0">
                <a:pos x="284" y="72"/>
              </a:cxn>
              <a:cxn ang="0">
                <a:pos x="318" y="83"/>
              </a:cxn>
              <a:cxn ang="0">
                <a:pos x="311" y="58"/>
              </a:cxn>
              <a:cxn ang="0">
                <a:pos x="163" y="0"/>
              </a:cxn>
              <a:cxn ang="0">
                <a:pos x="14" y="58"/>
              </a:cxn>
              <a:cxn ang="0">
                <a:pos x="2" y="76"/>
              </a:cxn>
              <a:cxn ang="0">
                <a:pos x="97" y="425"/>
              </a:cxn>
              <a:cxn ang="0">
                <a:pos x="163" y="453"/>
              </a:cxn>
              <a:cxn ang="0">
                <a:pos x="228" y="425"/>
              </a:cxn>
              <a:cxn ang="0">
                <a:pos x="315" y="117"/>
              </a:cxn>
              <a:cxn ang="0">
                <a:pos x="149" y="264"/>
              </a:cxn>
              <a:cxn ang="0">
                <a:pos x="95" y="227"/>
              </a:cxn>
              <a:cxn ang="0">
                <a:pos x="185" y="227"/>
              </a:cxn>
              <a:cxn ang="0">
                <a:pos x="176" y="227"/>
              </a:cxn>
              <a:cxn ang="0">
                <a:pos x="181" y="195"/>
              </a:cxn>
              <a:cxn ang="0">
                <a:pos x="149" y="200"/>
              </a:cxn>
              <a:cxn ang="0">
                <a:pos x="149" y="191"/>
              </a:cxn>
              <a:cxn ang="0">
                <a:pos x="149" y="235"/>
              </a:cxn>
              <a:cxn ang="0">
                <a:pos x="149" y="227"/>
              </a:cxn>
              <a:cxn ang="0">
                <a:pos x="214" y="227"/>
              </a:cxn>
              <a:cxn ang="0">
                <a:pos x="176" y="279"/>
              </a:cxn>
              <a:cxn ang="0">
                <a:pos x="230" y="200"/>
              </a:cxn>
              <a:cxn ang="0">
                <a:pos x="176" y="163"/>
              </a:cxn>
              <a:cxn ang="0">
                <a:pos x="113" y="167"/>
              </a:cxn>
              <a:cxn ang="0">
                <a:pos x="125" y="176"/>
              </a:cxn>
              <a:cxn ang="0">
                <a:pos x="113" y="167"/>
              </a:cxn>
              <a:cxn ang="0">
                <a:pos x="183" y="423"/>
              </a:cxn>
              <a:cxn ang="0">
                <a:pos x="162" y="427"/>
              </a:cxn>
              <a:cxn ang="0">
                <a:pos x="39" y="257"/>
              </a:cxn>
              <a:cxn ang="0">
                <a:pos x="67" y="227"/>
              </a:cxn>
              <a:cxn ang="0">
                <a:pos x="149" y="329"/>
              </a:cxn>
              <a:cxn ang="0">
                <a:pos x="176" y="306"/>
              </a:cxn>
              <a:cxn ang="0">
                <a:pos x="266" y="227"/>
              </a:cxn>
              <a:cxn ang="0">
                <a:pos x="291" y="198"/>
              </a:cxn>
            </a:cxnLst>
            <a:rect l="0" t="0" r="r" b="b"/>
            <a:pathLst>
              <a:path w="324" h="454">
                <a:moveTo>
                  <a:pt x="315" y="117"/>
                </a:moveTo>
                <a:cubicBezTo>
                  <a:pt x="315" y="117"/>
                  <a:pt x="315" y="117"/>
                  <a:pt x="315" y="117"/>
                </a:cubicBezTo>
                <a:cubicBezTo>
                  <a:pt x="309" y="115"/>
                  <a:pt x="302" y="118"/>
                  <a:pt x="299" y="124"/>
                </a:cubicBezTo>
                <a:cubicBezTo>
                  <a:pt x="299" y="124"/>
                  <a:pt x="297" y="129"/>
                  <a:pt x="293" y="136"/>
                </a:cubicBezTo>
                <a:cubicBezTo>
                  <a:pt x="288" y="147"/>
                  <a:pt x="280" y="163"/>
                  <a:pt x="272" y="177"/>
                </a:cubicBezTo>
                <a:cubicBezTo>
                  <a:pt x="268" y="184"/>
                  <a:pt x="265" y="191"/>
                  <a:pt x="262" y="196"/>
                </a:cubicBezTo>
                <a:cubicBezTo>
                  <a:pt x="261" y="197"/>
                  <a:pt x="260" y="199"/>
                  <a:pt x="259" y="200"/>
                </a:cubicBezTo>
                <a:cubicBezTo>
                  <a:pt x="257" y="200"/>
                  <a:pt x="257" y="200"/>
                  <a:pt x="257" y="200"/>
                </a:cubicBezTo>
                <a:cubicBezTo>
                  <a:pt x="254" y="180"/>
                  <a:pt x="244" y="161"/>
                  <a:pt x="230" y="147"/>
                </a:cubicBezTo>
                <a:cubicBezTo>
                  <a:pt x="215" y="134"/>
                  <a:pt x="197" y="124"/>
                  <a:pt x="176" y="121"/>
                </a:cubicBezTo>
                <a:cubicBezTo>
                  <a:pt x="176" y="98"/>
                  <a:pt x="176" y="98"/>
                  <a:pt x="176" y="98"/>
                </a:cubicBezTo>
                <a:cubicBezTo>
                  <a:pt x="176" y="90"/>
                  <a:pt x="170" y="84"/>
                  <a:pt x="162" y="84"/>
                </a:cubicBezTo>
                <a:cubicBezTo>
                  <a:pt x="155" y="84"/>
                  <a:pt x="149" y="90"/>
                  <a:pt x="149" y="98"/>
                </a:cubicBezTo>
                <a:cubicBezTo>
                  <a:pt x="149" y="121"/>
                  <a:pt x="149" y="121"/>
                  <a:pt x="149" y="121"/>
                </a:cubicBezTo>
                <a:cubicBezTo>
                  <a:pt x="128" y="124"/>
                  <a:pt x="109" y="134"/>
                  <a:pt x="95" y="147"/>
                </a:cubicBezTo>
                <a:cubicBezTo>
                  <a:pt x="80" y="161"/>
                  <a:pt x="71" y="180"/>
                  <a:pt x="67" y="200"/>
                </a:cubicBezTo>
                <a:cubicBezTo>
                  <a:pt x="47" y="200"/>
                  <a:pt x="47" y="200"/>
                  <a:pt x="47" y="200"/>
                </a:cubicBezTo>
                <a:cubicBezTo>
                  <a:pt x="40" y="200"/>
                  <a:pt x="35" y="205"/>
                  <a:pt x="34" y="211"/>
                </a:cubicBezTo>
                <a:cubicBezTo>
                  <a:pt x="30" y="174"/>
                  <a:pt x="27" y="128"/>
                  <a:pt x="27" y="100"/>
                </a:cubicBezTo>
                <a:cubicBezTo>
                  <a:pt x="27" y="93"/>
                  <a:pt x="27" y="88"/>
                  <a:pt x="27" y="84"/>
                </a:cubicBezTo>
                <a:cubicBezTo>
                  <a:pt x="28" y="83"/>
                  <a:pt x="28" y="82"/>
                  <a:pt x="28" y="82"/>
                </a:cubicBezTo>
                <a:cubicBezTo>
                  <a:pt x="28" y="81"/>
                  <a:pt x="29" y="80"/>
                  <a:pt x="30" y="79"/>
                </a:cubicBezTo>
                <a:cubicBezTo>
                  <a:pt x="40" y="72"/>
                  <a:pt x="60" y="59"/>
                  <a:pt x="84" y="47"/>
                </a:cubicBezTo>
                <a:cubicBezTo>
                  <a:pt x="109" y="36"/>
                  <a:pt x="137" y="27"/>
                  <a:pt x="163" y="27"/>
                </a:cubicBezTo>
                <a:cubicBezTo>
                  <a:pt x="163" y="27"/>
                  <a:pt x="163" y="27"/>
                  <a:pt x="163" y="27"/>
                </a:cubicBezTo>
                <a:cubicBezTo>
                  <a:pt x="192" y="27"/>
                  <a:pt x="225" y="39"/>
                  <a:pt x="251" y="52"/>
                </a:cubicBezTo>
                <a:cubicBezTo>
                  <a:pt x="264" y="59"/>
                  <a:pt x="276" y="66"/>
                  <a:pt x="284" y="72"/>
                </a:cubicBezTo>
                <a:cubicBezTo>
                  <a:pt x="289" y="75"/>
                  <a:pt x="292" y="77"/>
                  <a:pt x="295" y="79"/>
                </a:cubicBezTo>
                <a:cubicBezTo>
                  <a:pt x="297" y="81"/>
                  <a:pt x="299" y="83"/>
                  <a:pt x="299" y="83"/>
                </a:cubicBezTo>
                <a:cubicBezTo>
                  <a:pt x="305" y="88"/>
                  <a:pt x="313" y="88"/>
                  <a:pt x="318" y="83"/>
                </a:cubicBezTo>
                <a:cubicBezTo>
                  <a:pt x="323" y="78"/>
                  <a:pt x="323" y="70"/>
                  <a:pt x="318" y="64"/>
                </a:cubicBezTo>
                <a:cubicBezTo>
                  <a:pt x="318" y="64"/>
                  <a:pt x="318" y="64"/>
                  <a:pt x="318" y="64"/>
                </a:cubicBezTo>
                <a:cubicBezTo>
                  <a:pt x="316" y="62"/>
                  <a:pt x="314" y="61"/>
                  <a:pt x="311" y="58"/>
                </a:cubicBezTo>
                <a:cubicBezTo>
                  <a:pt x="300" y="50"/>
                  <a:pt x="279" y="36"/>
                  <a:pt x="252" y="23"/>
                </a:cubicBezTo>
                <a:cubicBezTo>
                  <a:pt x="226" y="11"/>
                  <a:pt x="194" y="0"/>
                  <a:pt x="163" y="0"/>
                </a:cubicBezTo>
                <a:cubicBezTo>
                  <a:pt x="163" y="0"/>
                  <a:pt x="163" y="0"/>
                  <a:pt x="163" y="0"/>
                </a:cubicBezTo>
                <a:cubicBezTo>
                  <a:pt x="126" y="0"/>
                  <a:pt x="91" y="14"/>
                  <a:pt x="62" y="29"/>
                </a:cubicBezTo>
                <a:cubicBezTo>
                  <a:pt x="48" y="36"/>
                  <a:pt x="36" y="44"/>
                  <a:pt x="26" y="50"/>
                </a:cubicBezTo>
                <a:cubicBezTo>
                  <a:pt x="21" y="53"/>
                  <a:pt x="17" y="56"/>
                  <a:pt x="14" y="58"/>
                </a:cubicBezTo>
                <a:cubicBezTo>
                  <a:pt x="11" y="61"/>
                  <a:pt x="9" y="62"/>
                  <a:pt x="7" y="64"/>
                </a:cubicBezTo>
                <a:cubicBezTo>
                  <a:pt x="5" y="66"/>
                  <a:pt x="4" y="68"/>
                  <a:pt x="3" y="70"/>
                </a:cubicBezTo>
                <a:cubicBezTo>
                  <a:pt x="2" y="72"/>
                  <a:pt x="2" y="74"/>
                  <a:pt x="2" y="76"/>
                </a:cubicBezTo>
                <a:cubicBezTo>
                  <a:pt x="1" y="83"/>
                  <a:pt x="0" y="90"/>
                  <a:pt x="0" y="100"/>
                </a:cubicBezTo>
                <a:cubicBezTo>
                  <a:pt x="0" y="145"/>
                  <a:pt x="8" y="228"/>
                  <a:pt x="12" y="261"/>
                </a:cubicBezTo>
                <a:cubicBezTo>
                  <a:pt x="25" y="347"/>
                  <a:pt x="66" y="398"/>
                  <a:pt x="97" y="425"/>
                </a:cubicBezTo>
                <a:cubicBezTo>
                  <a:pt x="110" y="436"/>
                  <a:pt x="122" y="443"/>
                  <a:pt x="133" y="448"/>
                </a:cubicBezTo>
                <a:cubicBezTo>
                  <a:pt x="143" y="452"/>
                  <a:pt x="153" y="453"/>
                  <a:pt x="162" y="453"/>
                </a:cubicBezTo>
                <a:cubicBezTo>
                  <a:pt x="162" y="453"/>
                  <a:pt x="162" y="453"/>
                  <a:pt x="163" y="453"/>
                </a:cubicBezTo>
                <a:cubicBezTo>
                  <a:pt x="163" y="453"/>
                  <a:pt x="163" y="453"/>
                  <a:pt x="163" y="453"/>
                </a:cubicBezTo>
                <a:cubicBezTo>
                  <a:pt x="172" y="454"/>
                  <a:pt x="182" y="452"/>
                  <a:pt x="193" y="448"/>
                </a:cubicBezTo>
                <a:cubicBezTo>
                  <a:pt x="204" y="443"/>
                  <a:pt x="215" y="436"/>
                  <a:pt x="228" y="425"/>
                </a:cubicBezTo>
                <a:cubicBezTo>
                  <a:pt x="259" y="398"/>
                  <a:pt x="300" y="347"/>
                  <a:pt x="313" y="261"/>
                </a:cubicBezTo>
                <a:cubicBezTo>
                  <a:pt x="317" y="235"/>
                  <a:pt x="322" y="176"/>
                  <a:pt x="324" y="131"/>
                </a:cubicBezTo>
                <a:cubicBezTo>
                  <a:pt x="324" y="125"/>
                  <a:pt x="321" y="119"/>
                  <a:pt x="315" y="117"/>
                </a:cubicBezTo>
                <a:close/>
                <a:moveTo>
                  <a:pt x="111" y="227"/>
                </a:moveTo>
                <a:cubicBezTo>
                  <a:pt x="113" y="236"/>
                  <a:pt x="118" y="244"/>
                  <a:pt x="125" y="250"/>
                </a:cubicBezTo>
                <a:cubicBezTo>
                  <a:pt x="131" y="257"/>
                  <a:pt x="140" y="262"/>
                  <a:pt x="149" y="264"/>
                </a:cubicBezTo>
                <a:cubicBezTo>
                  <a:pt x="149" y="279"/>
                  <a:pt x="149" y="279"/>
                  <a:pt x="149" y="279"/>
                </a:cubicBezTo>
                <a:cubicBezTo>
                  <a:pt x="135" y="276"/>
                  <a:pt x="123" y="269"/>
                  <a:pt x="113" y="260"/>
                </a:cubicBezTo>
                <a:cubicBezTo>
                  <a:pt x="104" y="251"/>
                  <a:pt x="97" y="240"/>
                  <a:pt x="95" y="227"/>
                </a:cubicBezTo>
                <a:lnTo>
                  <a:pt x="111" y="227"/>
                </a:lnTo>
                <a:close/>
                <a:moveTo>
                  <a:pt x="176" y="227"/>
                </a:moveTo>
                <a:cubicBezTo>
                  <a:pt x="185" y="227"/>
                  <a:pt x="185" y="227"/>
                  <a:pt x="185" y="227"/>
                </a:cubicBezTo>
                <a:cubicBezTo>
                  <a:pt x="184" y="228"/>
                  <a:pt x="183" y="230"/>
                  <a:pt x="181" y="231"/>
                </a:cubicBezTo>
                <a:cubicBezTo>
                  <a:pt x="180" y="233"/>
                  <a:pt x="178" y="234"/>
                  <a:pt x="176" y="235"/>
                </a:cubicBezTo>
                <a:lnTo>
                  <a:pt x="176" y="227"/>
                </a:lnTo>
                <a:close/>
                <a:moveTo>
                  <a:pt x="176" y="200"/>
                </a:moveTo>
                <a:cubicBezTo>
                  <a:pt x="176" y="191"/>
                  <a:pt x="176" y="191"/>
                  <a:pt x="176" y="191"/>
                </a:cubicBezTo>
                <a:cubicBezTo>
                  <a:pt x="178" y="192"/>
                  <a:pt x="180" y="194"/>
                  <a:pt x="181" y="195"/>
                </a:cubicBezTo>
                <a:cubicBezTo>
                  <a:pt x="183" y="197"/>
                  <a:pt x="184" y="198"/>
                  <a:pt x="185" y="200"/>
                </a:cubicBezTo>
                <a:lnTo>
                  <a:pt x="176" y="200"/>
                </a:lnTo>
                <a:close/>
                <a:moveTo>
                  <a:pt x="149" y="200"/>
                </a:moveTo>
                <a:cubicBezTo>
                  <a:pt x="139" y="200"/>
                  <a:pt x="139" y="200"/>
                  <a:pt x="139" y="200"/>
                </a:cubicBezTo>
                <a:cubicBezTo>
                  <a:pt x="140" y="198"/>
                  <a:pt x="142" y="197"/>
                  <a:pt x="143" y="195"/>
                </a:cubicBezTo>
                <a:cubicBezTo>
                  <a:pt x="145" y="194"/>
                  <a:pt x="147" y="192"/>
                  <a:pt x="149" y="191"/>
                </a:cubicBezTo>
                <a:lnTo>
                  <a:pt x="149" y="200"/>
                </a:lnTo>
                <a:close/>
                <a:moveTo>
                  <a:pt x="149" y="227"/>
                </a:moveTo>
                <a:cubicBezTo>
                  <a:pt x="149" y="235"/>
                  <a:pt x="149" y="235"/>
                  <a:pt x="149" y="235"/>
                </a:cubicBezTo>
                <a:cubicBezTo>
                  <a:pt x="147" y="234"/>
                  <a:pt x="145" y="233"/>
                  <a:pt x="143" y="231"/>
                </a:cubicBezTo>
                <a:cubicBezTo>
                  <a:pt x="142" y="230"/>
                  <a:pt x="140" y="228"/>
                  <a:pt x="139" y="227"/>
                </a:cubicBezTo>
                <a:lnTo>
                  <a:pt x="149" y="227"/>
                </a:lnTo>
                <a:close/>
                <a:moveTo>
                  <a:pt x="176" y="264"/>
                </a:moveTo>
                <a:cubicBezTo>
                  <a:pt x="185" y="262"/>
                  <a:pt x="193" y="257"/>
                  <a:pt x="200" y="250"/>
                </a:cubicBezTo>
                <a:cubicBezTo>
                  <a:pt x="207" y="244"/>
                  <a:pt x="211" y="236"/>
                  <a:pt x="214" y="227"/>
                </a:cubicBezTo>
                <a:cubicBezTo>
                  <a:pt x="230" y="227"/>
                  <a:pt x="230" y="227"/>
                  <a:pt x="230" y="227"/>
                </a:cubicBezTo>
                <a:cubicBezTo>
                  <a:pt x="227" y="240"/>
                  <a:pt x="221" y="251"/>
                  <a:pt x="211" y="260"/>
                </a:cubicBezTo>
                <a:cubicBezTo>
                  <a:pt x="202" y="269"/>
                  <a:pt x="189" y="276"/>
                  <a:pt x="176" y="279"/>
                </a:cubicBezTo>
                <a:lnTo>
                  <a:pt x="176" y="264"/>
                </a:lnTo>
                <a:close/>
                <a:moveTo>
                  <a:pt x="211" y="167"/>
                </a:moveTo>
                <a:cubicBezTo>
                  <a:pt x="221" y="176"/>
                  <a:pt x="227" y="187"/>
                  <a:pt x="230" y="200"/>
                </a:cubicBezTo>
                <a:cubicBezTo>
                  <a:pt x="214" y="200"/>
                  <a:pt x="214" y="200"/>
                  <a:pt x="214" y="200"/>
                </a:cubicBezTo>
                <a:cubicBezTo>
                  <a:pt x="211" y="191"/>
                  <a:pt x="207" y="183"/>
                  <a:pt x="200" y="176"/>
                </a:cubicBezTo>
                <a:cubicBezTo>
                  <a:pt x="193" y="170"/>
                  <a:pt x="185" y="165"/>
                  <a:pt x="176" y="163"/>
                </a:cubicBezTo>
                <a:cubicBezTo>
                  <a:pt x="176" y="148"/>
                  <a:pt x="176" y="148"/>
                  <a:pt x="176" y="148"/>
                </a:cubicBezTo>
                <a:cubicBezTo>
                  <a:pt x="189" y="151"/>
                  <a:pt x="202" y="157"/>
                  <a:pt x="211" y="167"/>
                </a:cubicBezTo>
                <a:close/>
                <a:moveTo>
                  <a:pt x="113" y="167"/>
                </a:moveTo>
                <a:cubicBezTo>
                  <a:pt x="123" y="157"/>
                  <a:pt x="135" y="151"/>
                  <a:pt x="149" y="148"/>
                </a:cubicBezTo>
                <a:cubicBezTo>
                  <a:pt x="149" y="163"/>
                  <a:pt x="149" y="163"/>
                  <a:pt x="149" y="163"/>
                </a:cubicBezTo>
                <a:cubicBezTo>
                  <a:pt x="140" y="165"/>
                  <a:pt x="131" y="170"/>
                  <a:pt x="125" y="176"/>
                </a:cubicBezTo>
                <a:cubicBezTo>
                  <a:pt x="118" y="183"/>
                  <a:pt x="113" y="191"/>
                  <a:pt x="111" y="200"/>
                </a:cubicBezTo>
                <a:cubicBezTo>
                  <a:pt x="95" y="200"/>
                  <a:pt x="95" y="200"/>
                  <a:pt x="95" y="200"/>
                </a:cubicBezTo>
                <a:cubicBezTo>
                  <a:pt x="97" y="187"/>
                  <a:pt x="104" y="176"/>
                  <a:pt x="113" y="167"/>
                </a:cubicBezTo>
                <a:close/>
                <a:moveTo>
                  <a:pt x="286" y="257"/>
                </a:moveTo>
                <a:cubicBezTo>
                  <a:pt x="274" y="337"/>
                  <a:pt x="238" y="381"/>
                  <a:pt x="211" y="405"/>
                </a:cubicBezTo>
                <a:cubicBezTo>
                  <a:pt x="200" y="414"/>
                  <a:pt x="190" y="420"/>
                  <a:pt x="183" y="423"/>
                </a:cubicBezTo>
                <a:cubicBezTo>
                  <a:pt x="175" y="426"/>
                  <a:pt x="169" y="427"/>
                  <a:pt x="163" y="427"/>
                </a:cubicBezTo>
                <a:cubicBezTo>
                  <a:pt x="163" y="427"/>
                  <a:pt x="163" y="427"/>
                  <a:pt x="163" y="427"/>
                </a:cubicBezTo>
                <a:cubicBezTo>
                  <a:pt x="162" y="427"/>
                  <a:pt x="162" y="427"/>
                  <a:pt x="162" y="427"/>
                </a:cubicBezTo>
                <a:cubicBezTo>
                  <a:pt x="156" y="427"/>
                  <a:pt x="150" y="426"/>
                  <a:pt x="143" y="423"/>
                </a:cubicBezTo>
                <a:cubicBezTo>
                  <a:pt x="135" y="420"/>
                  <a:pt x="126" y="414"/>
                  <a:pt x="114" y="405"/>
                </a:cubicBezTo>
                <a:cubicBezTo>
                  <a:pt x="88" y="381"/>
                  <a:pt x="51" y="337"/>
                  <a:pt x="39" y="257"/>
                </a:cubicBezTo>
                <a:cubicBezTo>
                  <a:pt x="38" y="248"/>
                  <a:pt x="36" y="235"/>
                  <a:pt x="34" y="219"/>
                </a:cubicBezTo>
                <a:cubicBezTo>
                  <a:pt x="36" y="223"/>
                  <a:pt x="41" y="227"/>
                  <a:pt x="47" y="227"/>
                </a:cubicBezTo>
                <a:cubicBezTo>
                  <a:pt x="67" y="227"/>
                  <a:pt x="67" y="227"/>
                  <a:pt x="67" y="227"/>
                </a:cubicBezTo>
                <a:cubicBezTo>
                  <a:pt x="71" y="247"/>
                  <a:pt x="80" y="266"/>
                  <a:pt x="95" y="279"/>
                </a:cubicBezTo>
                <a:cubicBezTo>
                  <a:pt x="109" y="293"/>
                  <a:pt x="128" y="303"/>
                  <a:pt x="149" y="306"/>
                </a:cubicBezTo>
                <a:cubicBezTo>
                  <a:pt x="149" y="329"/>
                  <a:pt x="149" y="329"/>
                  <a:pt x="149" y="329"/>
                </a:cubicBezTo>
                <a:cubicBezTo>
                  <a:pt x="149" y="336"/>
                  <a:pt x="155" y="342"/>
                  <a:pt x="162" y="342"/>
                </a:cubicBezTo>
                <a:cubicBezTo>
                  <a:pt x="170" y="342"/>
                  <a:pt x="176" y="336"/>
                  <a:pt x="176" y="329"/>
                </a:cubicBezTo>
                <a:cubicBezTo>
                  <a:pt x="176" y="306"/>
                  <a:pt x="176" y="306"/>
                  <a:pt x="176" y="306"/>
                </a:cubicBezTo>
                <a:cubicBezTo>
                  <a:pt x="197" y="303"/>
                  <a:pt x="215" y="293"/>
                  <a:pt x="230" y="279"/>
                </a:cubicBezTo>
                <a:cubicBezTo>
                  <a:pt x="244" y="266"/>
                  <a:pt x="254" y="247"/>
                  <a:pt x="257" y="227"/>
                </a:cubicBezTo>
                <a:cubicBezTo>
                  <a:pt x="266" y="227"/>
                  <a:pt x="266" y="227"/>
                  <a:pt x="266" y="227"/>
                </a:cubicBezTo>
                <a:cubicBezTo>
                  <a:pt x="270" y="227"/>
                  <a:pt x="273" y="225"/>
                  <a:pt x="275" y="223"/>
                </a:cubicBezTo>
                <a:cubicBezTo>
                  <a:pt x="277" y="221"/>
                  <a:pt x="278" y="220"/>
                  <a:pt x="279" y="219"/>
                </a:cubicBezTo>
                <a:cubicBezTo>
                  <a:pt x="282" y="214"/>
                  <a:pt x="286" y="207"/>
                  <a:pt x="291" y="198"/>
                </a:cubicBezTo>
                <a:cubicBezTo>
                  <a:pt x="292" y="197"/>
                  <a:pt x="292" y="196"/>
                  <a:pt x="293" y="194"/>
                </a:cubicBezTo>
                <a:cubicBezTo>
                  <a:pt x="291" y="220"/>
                  <a:pt x="288" y="244"/>
                  <a:pt x="286" y="257"/>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0" name="Freeform 556"/>
          <p:cNvSpPr>
            <a:spLocks/>
          </p:cNvSpPr>
          <p:nvPr userDrawn="1"/>
        </p:nvSpPr>
        <p:spPr bwMode="auto">
          <a:xfrm>
            <a:off x="5652315" y="3846466"/>
            <a:ext cx="345371" cy="291704"/>
          </a:xfrm>
          <a:custGeom>
            <a:avLst/>
            <a:gdLst/>
            <a:ahLst/>
            <a:cxnLst>
              <a:cxn ang="0">
                <a:pos x="304" y="345"/>
              </a:cxn>
              <a:cxn ang="0">
                <a:pos x="262" y="194"/>
              </a:cxn>
              <a:cxn ang="0">
                <a:pos x="262" y="191"/>
              </a:cxn>
              <a:cxn ang="0">
                <a:pos x="144" y="191"/>
              </a:cxn>
              <a:cxn ang="0">
                <a:pos x="144" y="194"/>
              </a:cxn>
              <a:cxn ang="0">
                <a:pos x="103" y="345"/>
              </a:cxn>
              <a:cxn ang="0">
                <a:pos x="0" y="303"/>
              </a:cxn>
              <a:cxn ang="0">
                <a:pos x="33" y="134"/>
              </a:cxn>
              <a:cxn ang="0">
                <a:pos x="78" y="31"/>
              </a:cxn>
              <a:cxn ang="0">
                <a:pos x="149" y="63"/>
              </a:cxn>
              <a:cxn ang="0">
                <a:pos x="202" y="0"/>
              </a:cxn>
              <a:cxn ang="0">
                <a:pos x="257" y="63"/>
              </a:cxn>
              <a:cxn ang="0">
                <a:pos x="328" y="31"/>
              </a:cxn>
              <a:cxn ang="0">
                <a:pos x="374" y="133"/>
              </a:cxn>
              <a:cxn ang="0">
                <a:pos x="409" y="315"/>
              </a:cxn>
              <a:cxn ang="0">
                <a:pos x="382" y="315"/>
              </a:cxn>
              <a:cxn ang="0">
                <a:pos x="367" y="160"/>
              </a:cxn>
              <a:cxn ang="0">
                <a:pos x="336" y="146"/>
              </a:cxn>
              <a:cxn ang="0">
                <a:pos x="343" y="124"/>
              </a:cxn>
              <a:cxn ang="0">
                <a:pos x="328" y="58"/>
              </a:cxn>
              <a:cxn ang="0">
                <a:pos x="309" y="121"/>
              </a:cxn>
              <a:cxn ang="0">
                <a:pos x="315" y="141"/>
              </a:cxn>
              <a:cxn ang="0">
                <a:pos x="292" y="150"/>
              </a:cxn>
              <a:cxn ang="0">
                <a:pos x="232" y="74"/>
              </a:cxn>
              <a:cxn ang="0">
                <a:pos x="219" y="35"/>
              </a:cxn>
              <a:cxn ang="0">
                <a:pos x="187" y="37"/>
              </a:cxn>
              <a:cxn ang="0">
                <a:pos x="174" y="74"/>
              </a:cxn>
              <a:cxn ang="0">
                <a:pos x="115" y="150"/>
              </a:cxn>
              <a:cxn ang="0">
                <a:pos x="91" y="141"/>
              </a:cxn>
              <a:cxn ang="0">
                <a:pos x="97" y="121"/>
              </a:cxn>
              <a:cxn ang="0">
                <a:pos x="78" y="58"/>
              </a:cxn>
              <a:cxn ang="0">
                <a:pos x="63" y="124"/>
              </a:cxn>
              <a:cxn ang="0">
                <a:pos x="71" y="146"/>
              </a:cxn>
              <a:cxn ang="0">
                <a:pos x="42" y="160"/>
              </a:cxn>
              <a:cxn ang="0">
                <a:pos x="27" y="303"/>
              </a:cxn>
              <a:cxn ang="0">
                <a:pos x="103" y="318"/>
              </a:cxn>
              <a:cxn ang="0">
                <a:pos x="117" y="194"/>
              </a:cxn>
              <a:cxn ang="0">
                <a:pos x="118" y="188"/>
              </a:cxn>
              <a:cxn ang="0">
                <a:pos x="187" y="97"/>
              </a:cxn>
              <a:cxn ang="0">
                <a:pos x="193" y="89"/>
              </a:cxn>
              <a:cxn ang="0">
                <a:pos x="203" y="85"/>
              </a:cxn>
              <a:cxn ang="0">
                <a:pos x="219" y="96"/>
              </a:cxn>
              <a:cxn ang="0">
                <a:pos x="286" y="178"/>
              </a:cxn>
              <a:cxn ang="0">
                <a:pos x="289" y="189"/>
              </a:cxn>
              <a:cxn ang="0">
                <a:pos x="289" y="303"/>
              </a:cxn>
              <a:cxn ang="0">
                <a:pos x="367" y="318"/>
              </a:cxn>
              <a:cxn ang="0">
                <a:pos x="367" y="345"/>
              </a:cxn>
            </a:cxnLst>
            <a:rect l="0" t="0" r="r" b="b"/>
            <a:pathLst>
              <a:path w="409" h="345">
                <a:moveTo>
                  <a:pt x="367" y="345"/>
                </a:moveTo>
                <a:cubicBezTo>
                  <a:pt x="304" y="345"/>
                  <a:pt x="304" y="345"/>
                  <a:pt x="304" y="345"/>
                </a:cubicBezTo>
                <a:cubicBezTo>
                  <a:pt x="281" y="345"/>
                  <a:pt x="262" y="326"/>
                  <a:pt x="262" y="303"/>
                </a:cubicBezTo>
                <a:cubicBezTo>
                  <a:pt x="262" y="194"/>
                  <a:pt x="262" y="194"/>
                  <a:pt x="262" y="194"/>
                </a:cubicBezTo>
                <a:cubicBezTo>
                  <a:pt x="262" y="193"/>
                  <a:pt x="262" y="193"/>
                  <a:pt x="262" y="193"/>
                </a:cubicBezTo>
                <a:cubicBezTo>
                  <a:pt x="262" y="192"/>
                  <a:pt x="262" y="191"/>
                  <a:pt x="262" y="191"/>
                </a:cubicBezTo>
                <a:cubicBezTo>
                  <a:pt x="203" y="119"/>
                  <a:pt x="203" y="119"/>
                  <a:pt x="203" y="119"/>
                </a:cubicBezTo>
                <a:cubicBezTo>
                  <a:pt x="144" y="191"/>
                  <a:pt x="144" y="191"/>
                  <a:pt x="144" y="191"/>
                </a:cubicBezTo>
                <a:cubicBezTo>
                  <a:pt x="144" y="191"/>
                  <a:pt x="144" y="192"/>
                  <a:pt x="144" y="193"/>
                </a:cubicBezTo>
                <a:cubicBezTo>
                  <a:pt x="144" y="193"/>
                  <a:pt x="144" y="193"/>
                  <a:pt x="144" y="194"/>
                </a:cubicBezTo>
                <a:cubicBezTo>
                  <a:pt x="144" y="303"/>
                  <a:pt x="144" y="303"/>
                  <a:pt x="144" y="303"/>
                </a:cubicBezTo>
                <a:cubicBezTo>
                  <a:pt x="144" y="326"/>
                  <a:pt x="125" y="345"/>
                  <a:pt x="103" y="345"/>
                </a:cubicBezTo>
                <a:cubicBezTo>
                  <a:pt x="42" y="345"/>
                  <a:pt x="42" y="345"/>
                  <a:pt x="42" y="345"/>
                </a:cubicBezTo>
                <a:cubicBezTo>
                  <a:pt x="19" y="345"/>
                  <a:pt x="0" y="326"/>
                  <a:pt x="0" y="303"/>
                </a:cubicBezTo>
                <a:cubicBezTo>
                  <a:pt x="0" y="174"/>
                  <a:pt x="0" y="174"/>
                  <a:pt x="0" y="174"/>
                </a:cubicBezTo>
                <a:cubicBezTo>
                  <a:pt x="0" y="154"/>
                  <a:pt x="14" y="138"/>
                  <a:pt x="33" y="134"/>
                </a:cubicBezTo>
                <a:cubicBezTo>
                  <a:pt x="23" y="123"/>
                  <a:pt x="17" y="108"/>
                  <a:pt x="17" y="92"/>
                </a:cubicBezTo>
                <a:cubicBezTo>
                  <a:pt x="17" y="59"/>
                  <a:pt x="44" y="31"/>
                  <a:pt x="78" y="31"/>
                </a:cubicBezTo>
                <a:cubicBezTo>
                  <a:pt x="107" y="31"/>
                  <a:pt x="131" y="51"/>
                  <a:pt x="137" y="78"/>
                </a:cubicBezTo>
                <a:cubicBezTo>
                  <a:pt x="149" y="63"/>
                  <a:pt x="149" y="63"/>
                  <a:pt x="149" y="63"/>
                </a:cubicBezTo>
                <a:cubicBezTo>
                  <a:pt x="161" y="30"/>
                  <a:pt x="161" y="30"/>
                  <a:pt x="161" y="30"/>
                </a:cubicBezTo>
                <a:cubicBezTo>
                  <a:pt x="164" y="19"/>
                  <a:pt x="176" y="0"/>
                  <a:pt x="202" y="0"/>
                </a:cubicBezTo>
                <a:cubicBezTo>
                  <a:pt x="230" y="0"/>
                  <a:pt x="242" y="18"/>
                  <a:pt x="245" y="28"/>
                </a:cubicBezTo>
                <a:cubicBezTo>
                  <a:pt x="257" y="63"/>
                  <a:pt x="257" y="63"/>
                  <a:pt x="257" y="63"/>
                </a:cubicBezTo>
                <a:cubicBezTo>
                  <a:pt x="269" y="78"/>
                  <a:pt x="269" y="78"/>
                  <a:pt x="269" y="78"/>
                </a:cubicBezTo>
                <a:cubicBezTo>
                  <a:pt x="275" y="51"/>
                  <a:pt x="300" y="31"/>
                  <a:pt x="328" y="31"/>
                </a:cubicBezTo>
                <a:cubicBezTo>
                  <a:pt x="362" y="31"/>
                  <a:pt x="390" y="59"/>
                  <a:pt x="390" y="92"/>
                </a:cubicBezTo>
                <a:cubicBezTo>
                  <a:pt x="390" y="108"/>
                  <a:pt x="384" y="122"/>
                  <a:pt x="374" y="133"/>
                </a:cubicBezTo>
                <a:cubicBezTo>
                  <a:pt x="394" y="136"/>
                  <a:pt x="409" y="154"/>
                  <a:pt x="409" y="174"/>
                </a:cubicBezTo>
                <a:cubicBezTo>
                  <a:pt x="409" y="315"/>
                  <a:pt x="409" y="315"/>
                  <a:pt x="409" y="315"/>
                </a:cubicBezTo>
                <a:cubicBezTo>
                  <a:pt x="409" y="323"/>
                  <a:pt x="403" y="329"/>
                  <a:pt x="395" y="329"/>
                </a:cubicBezTo>
                <a:cubicBezTo>
                  <a:pt x="388" y="329"/>
                  <a:pt x="382" y="323"/>
                  <a:pt x="382" y="315"/>
                </a:cubicBezTo>
                <a:cubicBezTo>
                  <a:pt x="382" y="174"/>
                  <a:pt x="382" y="174"/>
                  <a:pt x="382" y="174"/>
                </a:cubicBezTo>
                <a:cubicBezTo>
                  <a:pt x="382" y="166"/>
                  <a:pt x="375" y="160"/>
                  <a:pt x="367" y="160"/>
                </a:cubicBezTo>
                <a:cubicBezTo>
                  <a:pt x="349" y="160"/>
                  <a:pt x="349" y="160"/>
                  <a:pt x="349" y="160"/>
                </a:cubicBezTo>
                <a:cubicBezTo>
                  <a:pt x="342" y="160"/>
                  <a:pt x="336" y="154"/>
                  <a:pt x="336" y="146"/>
                </a:cubicBezTo>
                <a:cubicBezTo>
                  <a:pt x="336" y="136"/>
                  <a:pt x="336" y="136"/>
                  <a:pt x="336" y="136"/>
                </a:cubicBezTo>
                <a:cubicBezTo>
                  <a:pt x="336" y="131"/>
                  <a:pt x="339" y="126"/>
                  <a:pt x="343" y="124"/>
                </a:cubicBezTo>
                <a:cubicBezTo>
                  <a:pt x="355" y="118"/>
                  <a:pt x="363" y="106"/>
                  <a:pt x="363" y="92"/>
                </a:cubicBezTo>
                <a:cubicBezTo>
                  <a:pt x="363" y="73"/>
                  <a:pt x="347" y="58"/>
                  <a:pt x="328" y="58"/>
                </a:cubicBezTo>
                <a:cubicBezTo>
                  <a:pt x="309" y="58"/>
                  <a:pt x="294" y="73"/>
                  <a:pt x="294" y="92"/>
                </a:cubicBezTo>
                <a:cubicBezTo>
                  <a:pt x="294" y="104"/>
                  <a:pt x="300" y="115"/>
                  <a:pt x="309" y="121"/>
                </a:cubicBezTo>
                <a:cubicBezTo>
                  <a:pt x="313" y="124"/>
                  <a:pt x="315" y="128"/>
                  <a:pt x="315" y="132"/>
                </a:cubicBezTo>
                <a:cubicBezTo>
                  <a:pt x="315" y="141"/>
                  <a:pt x="315" y="141"/>
                  <a:pt x="315" y="141"/>
                </a:cubicBezTo>
                <a:cubicBezTo>
                  <a:pt x="315" y="147"/>
                  <a:pt x="312" y="152"/>
                  <a:pt x="306" y="154"/>
                </a:cubicBezTo>
                <a:cubicBezTo>
                  <a:pt x="301" y="156"/>
                  <a:pt x="295" y="154"/>
                  <a:pt x="292" y="150"/>
                </a:cubicBezTo>
                <a:cubicBezTo>
                  <a:pt x="235" y="78"/>
                  <a:pt x="235" y="78"/>
                  <a:pt x="235" y="78"/>
                </a:cubicBezTo>
                <a:cubicBezTo>
                  <a:pt x="234" y="77"/>
                  <a:pt x="233" y="75"/>
                  <a:pt x="232" y="74"/>
                </a:cubicBezTo>
                <a:cubicBezTo>
                  <a:pt x="219" y="37"/>
                  <a:pt x="219" y="37"/>
                  <a:pt x="219" y="37"/>
                </a:cubicBezTo>
                <a:cubicBezTo>
                  <a:pt x="219" y="36"/>
                  <a:pt x="219" y="36"/>
                  <a:pt x="219" y="35"/>
                </a:cubicBezTo>
                <a:cubicBezTo>
                  <a:pt x="218" y="33"/>
                  <a:pt x="215" y="27"/>
                  <a:pt x="202" y="27"/>
                </a:cubicBezTo>
                <a:cubicBezTo>
                  <a:pt x="189" y="27"/>
                  <a:pt x="187" y="36"/>
                  <a:pt x="187" y="37"/>
                </a:cubicBezTo>
                <a:cubicBezTo>
                  <a:pt x="187" y="37"/>
                  <a:pt x="187" y="38"/>
                  <a:pt x="187" y="39"/>
                </a:cubicBezTo>
                <a:cubicBezTo>
                  <a:pt x="174" y="74"/>
                  <a:pt x="174" y="74"/>
                  <a:pt x="174" y="74"/>
                </a:cubicBezTo>
                <a:cubicBezTo>
                  <a:pt x="173" y="75"/>
                  <a:pt x="173" y="77"/>
                  <a:pt x="172" y="78"/>
                </a:cubicBezTo>
                <a:cubicBezTo>
                  <a:pt x="115" y="150"/>
                  <a:pt x="115" y="150"/>
                  <a:pt x="115" y="150"/>
                </a:cubicBezTo>
                <a:cubicBezTo>
                  <a:pt x="111" y="154"/>
                  <a:pt x="105" y="156"/>
                  <a:pt x="100" y="154"/>
                </a:cubicBezTo>
                <a:cubicBezTo>
                  <a:pt x="95" y="152"/>
                  <a:pt x="91" y="147"/>
                  <a:pt x="91" y="141"/>
                </a:cubicBezTo>
                <a:cubicBezTo>
                  <a:pt x="91" y="132"/>
                  <a:pt x="91" y="132"/>
                  <a:pt x="91" y="132"/>
                </a:cubicBezTo>
                <a:cubicBezTo>
                  <a:pt x="91" y="128"/>
                  <a:pt x="93" y="124"/>
                  <a:pt x="97" y="121"/>
                </a:cubicBezTo>
                <a:cubicBezTo>
                  <a:pt x="106" y="115"/>
                  <a:pt x="112" y="104"/>
                  <a:pt x="112" y="92"/>
                </a:cubicBezTo>
                <a:cubicBezTo>
                  <a:pt x="112" y="73"/>
                  <a:pt x="97" y="58"/>
                  <a:pt x="78" y="58"/>
                </a:cubicBezTo>
                <a:cubicBezTo>
                  <a:pt x="59" y="58"/>
                  <a:pt x="43" y="73"/>
                  <a:pt x="43" y="92"/>
                </a:cubicBezTo>
                <a:cubicBezTo>
                  <a:pt x="43" y="106"/>
                  <a:pt x="51" y="118"/>
                  <a:pt x="63" y="124"/>
                </a:cubicBezTo>
                <a:cubicBezTo>
                  <a:pt x="68" y="126"/>
                  <a:pt x="71" y="131"/>
                  <a:pt x="71" y="136"/>
                </a:cubicBezTo>
                <a:cubicBezTo>
                  <a:pt x="71" y="146"/>
                  <a:pt x="71" y="146"/>
                  <a:pt x="71" y="146"/>
                </a:cubicBezTo>
                <a:cubicBezTo>
                  <a:pt x="71" y="154"/>
                  <a:pt x="65" y="160"/>
                  <a:pt x="57" y="160"/>
                </a:cubicBezTo>
                <a:cubicBezTo>
                  <a:pt x="42" y="160"/>
                  <a:pt x="42" y="160"/>
                  <a:pt x="42" y="160"/>
                </a:cubicBezTo>
                <a:cubicBezTo>
                  <a:pt x="34" y="160"/>
                  <a:pt x="27" y="166"/>
                  <a:pt x="27" y="174"/>
                </a:cubicBezTo>
                <a:cubicBezTo>
                  <a:pt x="27" y="303"/>
                  <a:pt x="27" y="303"/>
                  <a:pt x="27" y="303"/>
                </a:cubicBezTo>
                <a:cubicBezTo>
                  <a:pt x="27" y="311"/>
                  <a:pt x="34" y="318"/>
                  <a:pt x="42" y="318"/>
                </a:cubicBezTo>
                <a:cubicBezTo>
                  <a:pt x="103" y="318"/>
                  <a:pt x="103" y="318"/>
                  <a:pt x="103" y="318"/>
                </a:cubicBezTo>
                <a:cubicBezTo>
                  <a:pt x="111" y="318"/>
                  <a:pt x="117" y="311"/>
                  <a:pt x="117" y="303"/>
                </a:cubicBezTo>
                <a:cubicBezTo>
                  <a:pt x="117" y="194"/>
                  <a:pt x="117" y="194"/>
                  <a:pt x="117" y="194"/>
                </a:cubicBezTo>
                <a:cubicBezTo>
                  <a:pt x="117" y="192"/>
                  <a:pt x="117" y="190"/>
                  <a:pt x="118" y="189"/>
                </a:cubicBezTo>
                <a:cubicBezTo>
                  <a:pt x="118" y="189"/>
                  <a:pt x="118" y="189"/>
                  <a:pt x="118" y="188"/>
                </a:cubicBezTo>
                <a:cubicBezTo>
                  <a:pt x="117" y="185"/>
                  <a:pt x="118" y="181"/>
                  <a:pt x="120" y="178"/>
                </a:cubicBezTo>
                <a:cubicBezTo>
                  <a:pt x="187" y="97"/>
                  <a:pt x="187" y="97"/>
                  <a:pt x="187" y="97"/>
                </a:cubicBezTo>
                <a:cubicBezTo>
                  <a:pt x="187" y="96"/>
                  <a:pt x="187" y="96"/>
                  <a:pt x="187" y="96"/>
                </a:cubicBezTo>
                <a:cubicBezTo>
                  <a:pt x="193" y="89"/>
                  <a:pt x="193" y="89"/>
                  <a:pt x="193" y="89"/>
                </a:cubicBezTo>
                <a:cubicBezTo>
                  <a:pt x="196" y="86"/>
                  <a:pt x="199" y="85"/>
                  <a:pt x="203" y="85"/>
                </a:cubicBezTo>
                <a:cubicBezTo>
                  <a:pt x="203" y="85"/>
                  <a:pt x="203" y="85"/>
                  <a:pt x="203" y="85"/>
                </a:cubicBezTo>
                <a:cubicBezTo>
                  <a:pt x="207" y="85"/>
                  <a:pt x="211" y="86"/>
                  <a:pt x="213" y="89"/>
                </a:cubicBezTo>
                <a:cubicBezTo>
                  <a:pt x="219" y="96"/>
                  <a:pt x="219" y="96"/>
                  <a:pt x="219" y="96"/>
                </a:cubicBezTo>
                <a:cubicBezTo>
                  <a:pt x="219" y="96"/>
                  <a:pt x="219" y="96"/>
                  <a:pt x="220" y="97"/>
                </a:cubicBezTo>
                <a:cubicBezTo>
                  <a:pt x="286" y="178"/>
                  <a:pt x="286" y="178"/>
                  <a:pt x="286" y="178"/>
                </a:cubicBezTo>
                <a:cubicBezTo>
                  <a:pt x="288" y="181"/>
                  <a:pt x="289" y="185"/>
                  <a:pt x="289" y="188"/>
                </a:cubicBezTo>
                <a:cubicBezTo>
                  <a:pt x="289" y="189"/>
                  <a:pt x="289" y="189"/>
                  <a:pt x="289" y="189"/>
                </a:cubicBezTo>
                <a:cubicBezTo>
                  <a:pt x="289" y="190"/>
                  <a:pt x="289" y="192"/>
                  <a:pt x="289" y="194"/>
                </a:cubicBezTo>
                <a:cubicBezTo>
                  <a:pt x="289" y="303"/>
                  <a:pt x="289" y="303"/>
                  <a:pt x="289" y="303"/>
                </a:cubicBezTo>
                <a:cubicBezTo>
                  <a:pt x="289" y="311"/>
                  <a:pt x="296" y="318"/>
                  <a:pt x="304" y="318"/>
                </a:cubicBezTo>
                <a:cubicBezTo>
                  <a:pt x="367" y="318"/>
                  <a:pt x="367" y="318"/>
                  <a:pt x="367" y="318"/>
                </a:cubicBezTo>
                <a:cubicBezTo>
                  <a:pt x="374" y="318"/>
                  <a:pt x="380" y="324"/>
                  <a:pt x="380" y="331"/>
                </a:cubicBezTo>
                <a:cubicBezTo>
                  <a:pt x="380" y="339"/>
                  <a:pt x="374" y="345"/>
                  <a:pt x="367" y="345"/>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1" name="Freeform 163"/>
          <p:cNvSpPr>
            <a:spLocks/>
          </p:cNvSpPr>
          <p:nvPr userDrawn="1"/>
        </p:nvSpPr>
        <p:spPr bwMode="auto">
          <a:xfrm>
            <a:off x="6103046" y="887322"/>
            <a:ext cx="356089" cy="358378"/>
          </a:xfrm>
          <a:custGeom>
            <a:avLst/>
            <a:gdLst/>
            <a:ahLst/>
            <a:cxnLst>
              <a:cxn ang="0">
                <a:pos x="72" y="307"/>
              </a:cxn>
              <a:cxn ang="0">
                <a:pos x="272" y="307"/>
              </a:cxn>
              <a:cxn ang="0">
                <a:pos x="271" y="371"/>
              </a:cxn>
              <a:cxn ang="0">
                <a:pos x="72" y="371"/>
              </a:cxn>
              <a:cxn ang="0">
                <a:pos x="72" y="424"/>
              </a:cxn>
              <a:cxn ang="0">
                <a:pos x="332" y="424"/>
              </a:cxn>
              <a:cxn ang="0">
                <a:pos x="332" y="227"/>
              </a:cxn>
              <a:cxn ang="0">
                <a:pos x="420" y="174"/>
              </a:cxn>
              <a:cxn ang="0">
                <a:pos x="420" y="123"/>
              </a:cxn>
              <a:cxn ang="0">
                <a:pos x="328" y="177"/>
              </a:cxn>
              <a:cxn ang="0">
                <a:pos x="327" y="109"/>
              </a:cxn>
              <a:cxn ang="0">
                <a:pos x="102" y="109"/>
              </a:cxn>
              <a:cxn ang="0">
                <a:pos x="251" y="0"/>
              </a:cxn>
              <a:cxn ang="0">
                <a:pos x="183" y="0"/>
              </a:cxn>
              <a:cxn ang="0">
                <a:pos x="60" y="89"/>
              </a:cxn>
              <a:cxn ang="0">
                <a:pos x="46" y="82"/>
              </a:cxn>
              <a:cxn ang="0">
                <a:pos x="0" y="90"/>
              </a:cxn>
              <a:cxn ang="0">
                <a:pos x="1" y="423"/>
              </a:cxn>
            </a:cxnLst>
            <a:rect l="0" t="0" r="r" b="b"/>
            <a:pathLst>
              <a:path w="420" h="424">
                <a:moveTo>
                  <a:pt x="72" y="307"/>
                </a:moveTo>
                <a:cubicBezTo>
                  <a:pt x="272" y="307"/>
                  <a:pt x="272" y="307"/>
                  <a:pt x="272" y="307"/>
                </a:cubicBezTo>
                <a:cubicBezTo>
                  <a:pt x="271" y="371"/>
                  <a:pt x="271" y="371"/>
                  <a:pt x="271" y="371"/>
                </a:cubicBezTo>
                <a:cubicBezTo>
                  <a:pt x="72" y="371"/>
                  <a:pt x="72" y="371"/>
                  <a:pt x="72" y="371"/>
                </a:cubicBezTo>
                <a:cubicBezTo>
                  <a:pt x="72" y="424"/>
                  <a:pt x="72" y="424"/>
                  <a:pt x="72" y="424"/>
                </a:cubicBezTo>
                <a:cubicBezTo>
                  <a:pt x="332" y="424"/>
                  <a:pt x="332" y="424"/>
                  <a:pt x="332" y="424"/>
                </a:cubicBezTo>
                <a:cubicBezTo>
                  <a:pt x="332" y="227"/>
                  <a:pt x="332" y="227"/>
                  <a:pt x="332" y="227"/>
                </a:cubicBezTo>
                <a:cubicBezTo>
                  <a:pt x="420" y="174"/>
                  <a:pt x="420" y="174"/>
                  <a:pt x="420" y="174"/>
                </a:cubicBezTo>
                <a:cubicBezTo>
                  <a:pt x="420" y="123"/>
                  <a:pt x="420" y="123"/>
                  <a:pt x="420" y="123"/>
                </a:cubicBezTo>
                <a:cubicBezTo>
                  <a:pt x="328" y="177"/>
                  <a:pt x="328" y="177"/>
                  <a:pt x="328" y="177"/>
                </a:cubicBezTo>
                <a:cubicBezTo>
                  <a:pt x="327" y="109"/>
                  <a:pt x="327" y="109"/>
                  <a:pt x="327" y="109"/>
                </a:cubicBezTo>
                <a:cubicBezTo>
                  <a:pt x="102" y="109"/>
                  <a:pt x="102" y="109"/>
                  <a:pt x="102" y="109"/>
                </a:cubicBezTo>
                <a:cubicBezTo>
                  <a:pt x="251" y="0"/>
                  <a:pt x="251" y="0"/>
                  <a:pt x="251" y="0"/>
                </a:cubicBezTo>
                <a:cubicBezTo>
                  <a:pt x="183" y="0"/>
                  <a:pt x="183" y="0"/>
                  <a:pt x="183" y="0"/>
                </a:cubicBezTo>
                <a:cubicBezTo>
                  <a:pt x="183" y="0"/>
                  <a:pt x="103" y="65"/>
                  <a:pt x="60" y="89"/>
                </a:cubicBezTo>
                <a:cubicBezTo>
                  <a:pt x="55" y="92"/>
                  <a:pt x="49" y="85"/>
                  <a:pt x="46" y="82"/>
                </a:cubicBezTo>
                <a:cubicBezTo>
                  <a:pt x="21" y="55"/>
                  <a:pt x="0" y="90"/>
                  <a:pt x="0" y="90"/>
                </a:cubicBezTo>
                <a:cubicBezTo>
                  <a:pt x="1" y="423"/>
                  <a:pt x="1" y="423"/>
                  <a:pt x="1" y="423"/>
                </a:cubicBezTo>
              </a:path>
            </a:pathLst>
          </a:custGeom>
          <a:noFill/>
          <a:ln w="30163"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2" name="Freeform 425"/>
          <p:cNvSpPr>
            <a:spLocks/>
          </p:cNvSpPr>
          <p:nvPr userDrawn="1"/>
        </p:nvSpPr>
        <p:spPr bwMode="auto">
          <a:xfrm>
            <a:off x="6129842" y="3366706"/>
            <a:ext cx="302498" cy="258366"/>
          </a:xfrm>
          <a:custGeom>
            <a:avLst/>
            <a:gdLst/>
            <a:ahLst/>
            <a:cxnLst>
              <a:cxn ang="0">
                <a:pos x="144" y="305"/>
              </a:cxn>
              <a:cxn ang="0">
                <a:pos x="23" y="305"/>
              </a:cxn>
              <a:cxn ang="0">
                <a:pos x="0" y="273"/>
              </a:cxn>
              <a:cxn ang="0">
                <a:pos x="0" y="102"/>
              </a:cxn>
              <a:cxn ang="0">
                <a:pos x="72" y="42"/>
              </a:cxn>
              <a:cxn ang="0">
                <a:pos x="100" y="42"/>
              </a:cxn>
              <a:cxn ang="0">
                <a:pos x="179" y="0"/>
              </a:cxn>
              <a:cxn ang="0">
                <a:pos x="265" y="42"/>
              </a:cxn>
              <a:cxn ang="0">
                <a:pos x="301" y="42"/>
              </a:cxn>
              <a:cxn ang="0">
                <a:pos x="358" y="102"/>
              </a:cxn>
              <a:cxn ang="0">
                <a:pos x="358" y="275"/>
              </a:cxn>
              <a:cxn ang="0">
                <a:pos x="331" y="305"/>
              </a:cxn>
              <a:cxn ang="0">
                <a:pos x="205" y="305"/>
              </a:cxn>
              <a:cxn ang="0">
                <a:pos x="170" y="269"/>
              </a:cxn>
              <a:cxn ang="0">
                <a:pos x="90" y="178"/>
              </a:cxn>
              <a:cxn ang="0">
                <a:pos x="175" y="88"/>
              </a:cxn>
              <a:cxn ang="0">
                <a:pos x="269" y="172"/>
              </a:cxn>
              <a:cxn ang="0">
                <a:pos x="218" y="257"/>
              </a:cxn>
            </a:cxnLst>
            <a:rect l="0" t="0" r="r" b="b"/>
            <a:pathLst>
              <a:path w="358" h="305">
                <a:moveTo>
                  <a:pt x="144" y="305"/>
                </a:moveTo>
                <a:cubicBezTo>
                  <a:pt x="144" y="305"/>
                  <a:pt x="45" y="305"/>
                  <a:pt x="23" y="305"/>
                </a:cubicBezTo>
                <a:cubicBezTo>
                  <a:pt x="1" y="305"/>
                  <a:pt x="0" y="304"/>
                  <a:pt x="0" y="273"/>
                </a:cubicBezTo>
                <a:cubicBezTo>
                  <a:pt x="0" y="242"/>
                  <a:pt x="0" y="114"/>
                  <a:pt x="0" y="102"/>
                </a:cubicBezTo>
                <a:cubicBezTo>
                  <a:pt x="0" y="60"/>
                  <a:pt x="24" y="42"/>
                  <a:pt x="72" y="42"/>
                </a:cubicBezTo>
                <a:cubicBezTo>
                  <a:pt x="80" y="42"/>
                  <a:pt x="89" y="42"/>
                  <a:pt x="100" y="42"/>
                </a:cubicBezTo>
                <a:cubicBezTo>
                  <a:pt x="153" y="42"/>
                  <a:pt x="112" y="0"/>
                  <a:pt x="179" y="0"/>
                </a:cubicBezTo>
                <a:cubicBezTo>
                  <a:pt x="251" y="0"/>
                  <a:pt x="208" y="42"/>
                  <a:pt x="265" y="42"/>
                </a:cubicBezTo>
                <a:cubicBezTo>
                  <a:pt x="274" y="42"/>
                  <a:pt x="279" y="42"/>
                  <a:pt x="301" y="42"/>
                </a:cubicBezTo>
                <a:cubicBezTo>
                  <a:pt x="338" y="42"/>
                  <a:pt x="358" y="70"/>
                  <a:pt x="358" y="102"/>
                </a:cubicBezTo>
                <a:cubicBezTo>
                  <a:pt x="358" y="117"/>
                  <a:pt x="358" y="245"/>
                  <a:pt x="358" y="275"/>
                </a:cubicBezTo>
                <a:cubicBezTo>
                  <a:pt x="358" y="304"/>
                  <a:pt x="358" y="305"/>
                  <a:pt x="331" y="305"/>
                </a:cubicBezTo>
                <a:cubicBezTo>
                  <a:pt x="305" y="305"/>
                  <a:pt x="205" y="305"/>
                  <a:pt x="205" y="305"/>
                </a:cubicBezTo>
                <a:cubicBezTo>
                  <a:pt x="205" y="305"/>
                  <a:pt x="184" y="283"/>
                  <a:pt x="170" y="269"/>
                </a:cubicBezTo>
                <a:cubicBezTo>
                  <a:pt x="127" y="260"/>
                  <a:pt x="90" y="230"/>
                  <a:pt x="90" y="178"/>
                </a:cubicBezTo>
                <a:cubicBezTo>
                  <a:pt x="90" y="121"/>
                  <a:pt x="133" y="88"/>
                  <a:pt x="175" y="88"/>
                </a:cubicBezTo>
                <a:cubicBezTo>
                  <a:pt x="227" y="88"/>
                  <a:pt x="269" y="126"/>
                  <a:pt x="269" y="172"/>
                </a:cubicBezTo>
                <a:cubicBezTo>
                  <a:pt x="269" y="239"/>
                  <a:pt x="218" y="257"/>
                  <a:pt x="218" y="257"/>
                </a:cubicBezTo>
              </a:path>
            </a:pathLst>
          </a:custGeom>
          <a:noFill/>
          <a:ln w="31750"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3" name="Freeform 473"/>
          <p:cNvSpPr>
            <a:spLocks/>
          </p:cNvSpPr>
          <p:nvPr userDrawn="1"/>
        </p:nvSpPr>
        <p:spPr bwMode="auto">
          <a:xfrm>
            <a:off x="6084586" y="1879571"/>
            <a:ext cx="393009" cy="203597"/>
          </a:xfrm>
          <a:custGeom>
            <a:avLst/>
            <a:gdLst/>
            <a:ahLst/>
            <a:cxnLst>
              <a:cxn ang="0">
                <a:pos x="110" y="87"/>
              </a:cxn>
              <a:cxn ang="0">
                <a:pos x="190" y="100"/>
              </a:cxn>
              <a:cxn ang="0">
                <a:pos x="325" y="158"/>
              </a:cxn>
              <a:cxn ang="0">
                <a:pos x="265" y="119"/>
              </a:cxn>
              <a:cxn ang="0">
                <a:pos x="244" y="130"/>
              </a:cxn>
              <a:cxn ang="0">
                <a:pos x="301" y="185"/>
              </a:cxn>
              <a:cxn ang="0">
                <a:pos x="228" y="138"/>
              </a:cxn>
              <a:cxn ang="0">
                <a:pos x="207" y="149"/>
              </a:cxn>
              <a:cxn ang="0">
                <a:pos x="258" y="202"/>
              </a:cxn>
              <a:cxn ang="0">
                <a:pos x="191" y="158"/>
              </a:cxn>
              <a:cxn ang="0">
                <a:pos x="170" y="169"/>
              </a:cxn>
              <a:cxn ang="0">
                <a:pos x="207" y="210"/>
              </a:cxn>
              <a:cxn ang="0">
                <a:pos x="114" y="157"/>
              </a:cxn>
              <a:cxn ang="0">
                <a:pos x="32" y="154"/>
              </a:cxn>
              <a:cxn ang="0">
                <a:pos x="98" y="68"/>
              </a:cxn>
              <a:cxn ang="0">
                <a:pos x="98" y="42"/>
              </a:cxn>
              <a:cxn ang="0">
                <a:pos x="33" y="51"/>
              </a:cxn>
              <a:cxn ang="0">
                <a:pos x="3" y="176"/>
              </a:cxn>
              <a:cxn ang="0">
                <a:pos x="101" y="181"/>
              </a:cxn>
              <a:cxn ang="0">
                <a:pos x="222" y="234"/>
              </a:cxn>
              <a:cxn ang="0">
                <a:pos x="277" y="225"/>
              </a:cxn>
              <a:cxn ang="0">
                <a:pos x="325" y="204"/>
              </a:cxn>
              <a:cxn ang="0">
                <a:pos x="330" y="185"/>
              </a:cxn>
              <a:cxn ang="0">
                <a:pos x="353" y="160"/>
              </a:cxn>
              <a:cxn ang="0">
                <a:pos x="287" y="84"/>
              </a:cxn>
              <a:cxn ang="0">
                <a:pos x="138" y="88"/>
              </a:cxn>
              <a:cxn ang="0">
                <a:pos x="162" y="59"/>
              </a:cxn>
              <a:cxn ang="0">
                <a:pos x="341" y="68"/>
              </a:cxn>
              <a:cxn ang="0">
                <a:pos x="431" y="68"/>
              </a:cxn>
              <a:cxn ang="0">
                <a:pos x="377" y="154"/>
              </a:cxn>
              <a:cxn ang="0">
                <a:pos x="377" y="181"/>
              </a:cxn>
              <a:cxn ang="0">
                <a:pos x="428" y="172"/>
              </a:cxn>
              <a:cxn ang="0">
                <a:pos x="459" y="47"/>
              </a:cxn>
              <a:cxn ang="0">
                <a:pos x="345" y="42"/>
              </a:cxn>
              <a:cxn ang="0">
                <a:pos x="147" y="37"/>
              </a:cxn>
            </a:cxnLst>
            <a:rect l="0" t="0" r="r" b="b"/>
            <a:pathLst>
              <a:path w="463" h="241">
                <a:moveTo>
                  <a:pt x="147" y="37"/>
                </a:moveTo>
                <a:cubicBezTo>
                  <a:pt x="124" y="52"/>
                  <a:pt x="110" y="70"/>
                  <a:pt x="110" y="87"/>
                </a:cubicBezTo>
                <a:cubicBezTo>
                  <a:pt x="110" y="97"/>
                  <a:pt x="115" y="105"/>
                  <a:pt x="124" y="111"/>
                </a:cubicBezTo>
                <a:cubicBezTo>
                  <a:pt x="144" y="124"/>
                  <a:pt x="166" y="113"/>
                  <a:pt x="190" y="100"/>
                </a:cubicBezTo>
                <a:cubicBezTo>
                  <a:pt x="217" y="85"/>
                  <a:pt x="248" y="87"/>
                  <a:pt x="270" y="104"/>
                </a:cubicBezTo>
                <a:cubicBezTo>
                  <a:pt x="311" y="138"/>
                  <a:pt x="322" y="152"/>
                  <a:pt x="325" y="158"/>
                </a:cubicBezTo>
                <a:cubicBezTo>
                  <a:pt x="323" y="158"/>
                  <a:pt x="319" y="156"/>
                  <a:pt x="311" y="152"/>
                </a:cubicBezTo>
                <a:cubicBezTo>
                  <a:pt x="301" y="146"/>
                  <a:pt x="287" y="136"/>
                  <a:pt x="265" y="119"/>
                </a:cubicBezTo>
                <a:cubicBezTo>
                  <a:pt x="260" y="114"/>
                  <a:pt x="251" y="116"/>
                  <a:pt x="247" y="121"/>
                </a:cubicBezTo>
                <a:cubicBezTo>
                  <a:pt x="245" y="124"/>
                  <a:pt x="244" y="127"/>
                  <a:pt x="244" y="130"/>
                </a:cubicBezTo>
                <a:cubicBezTo>
                  <a:pt x="244" y="133"/>
                  <a:pt x="246" y="137"/>
                  <a:pt x="249" y="140"/>
                </a:cubicBezTo>
                <a:cubicBezTo>
                  <a:pt x="264" y="152"/>
                  <a:pt x="292" y="174"/>
                  <a:pt x="301" y="185"/>
                </a:cubicBezTo>
                <a:cubicBezTo>
                  <a:pt x="297" y="184"/>
                  <a:pt x="291" y="181"/>
                  <a:pt x="281" y="175"/>
                </a:cubicBezTo>
                <a:cubicBezTo>
                  <a:pt x="268" y="168"/>
                  <a:pt x="251" y="155"/>
                  <a:pt x="228" y="138"/>
                </a:cubicBezTo>
                <a:cubicBezTo>
                  <a:pt x="222" y="134"/>
                  <a:pt x="214" y="135"/>
                  <a:pt x="209" y="141"/>
                </a:cubicBezTo>
                <a:cubicBezTo>
                  <a:pt x="208" y="143"/>
                  <a:pt x="207" y="146"/>
                  <a:pt x="207" y="149"/>
                </a:cubicBezTo>
                <a:cubicBezTo>
                  <a:pt x="207" y="153"/>
                  <a:pt x="209" y="157"/>
                  <a:pt x="212" y="159"/>
                </a:cubicBezTo>
                <a:cubicBezTo>
                  <a:pt x="244" y="184"/>
                  <a:pt x="255" y="197"/>
                  <a:pt x="258" y="202"/>
                </a:cubicBezTo>
                <a:cubicBezTo>
                  <a:pt x="255" y="202"/>
                  <a:pt x="250" y="200"/>
                  <a:pt x="240" y="194"/>
                </a:cubicBezTo>
                <a:cubicBezTo>
                  <a:pt x="228" y="187"/>
                  <a:pt x="212" y="175"/>
                  <a:pt x="191" y="158"/>
                </a:cubicBezTo>
                <a:cubicBezTo>
                  <a:pt x="186" y="154"/>
                  <a:pt x="177" y="154"/>
                  <a:pt x="173" y="160"/>
                </a:cubicBezTo>
                <a:cubicBezTo>
                  <a:pt x="171" y="163"/>
                  <a:pt x="170" y="166"/>
                  <a:pt x="170" y="169"/>
                </a:cubicBezTo>
                <a:cubicBezTo>
                  <a:pt x="170" y="172"/>
                  <a:pt x="171" y="176"/>
                  <a:pt x="174" y="179"/>
                </a:cubicBezTo>
                <a:cubicBezTo>
                  <a:pt x="196" y="196"/>
                  <a:pt x="204" y="206"/>
                  <a:pt x="207" y="210"/>
                </a:cubicBezTo>
                <a:cubicBezTo>
                  <a:pt x="202" y="210"/>
                  <a:pt x="192" y="208"/>
                  <a:pt x="170" y="196"/>
                </a:cubicBezTo>
                <a:cubicBezTo>
                  <a:pt x="152" y="186"/>
                  <a:pt x="131" y="171"/>
                  <a:pt x="114" y="157"/>
                </a:cubicBezTo>
                <a:cubicBezTo>
                  <a:pt x="111" y="155"/>
                  <a:pt x="108" y="154"/>
                  <a:pt x="105" y="154"/>
                </a:cubicBezTo>
                <a:cubicBezTo>
                  <a:pt x="105" y="154"/>
                  <a:pt x="55" y="154"/>
                  <a:pt x="32" y="154"/>
                </a:cubicBezTo>
                <a:cubicBezTo>
                  <a:pt x="38" y="132"/>
                  <a:pt x="52" y="82"/>
                  <a:pt x="56" y="68"/>
                </a:cubicBezTo>
                <a:cubicBezTo>
                  <a:pt x="69" y="68"/>
                  <a:pt x="98" y="68"/>
                  <a:pt x="98" y="68"/>
                </a:cubicBezTo>
                <a:cubicBezTo>
                  <a:pt x="105" y="68"/>
                  <a:pt x="111" y="62"/>
                  <a:pt x="111" y="55"/>
                </a:cubicBezTo>
                <a:cubicBezTo>
                  <a:pt x="111" y="48"/>
                  <a:pt x="105" y="42"/>
                  <a:pt x="98" y="42"/>
                </a:cubicBezTo>
                <a:cubicBezTo>
                  <a:pt x="46" y="42"/>
                  <a:pt x="46" y="42"/>
                  <a:pt x="46" y="42"/>
                </a:cubicBezTo>
                <a:cubicBezTo>
                  <a:pt x="40" y="42"/>
                  <a:pt x="35" y="46"/>
                  <a:pt x="33" y="51"/>
                </a:cubicBezTo>
                <a:cubicBezTo>
                  <a:pt x="1" y="164"/>
                  <a:pt x="1" y="164"/>
                  <a:pt x="1" y="164"/>
                </a:cubicBezTo>
                <a:cubicBezTo>
                  <a:pt x="0" y="168"/>
                  <a:pt x="1" y="172"/>
                  <a:pt x="3" y="176"/>
                </a:cubicBezTo>
                <a:cubicBezTo>
                  <a:pt x="6" y="179"/>
                  <a:pt x="10" y="181"/>
                  <a:pt x="14" y="181"/>
                </a:cubicBezTo>
                <a:cubicBezTo>
                  <a:pt x="14" y="181"/>
                  <a:pt x="92" y="181"/>
                  <a:pt x="101" y="181"/>
                </a:cubicBezTo>
                <a:cubicBezTo>
                  <a:pt x="119" y="196"/>
                  <a:pt x="141" y="210"/>
                  <a:pt x="160" y="221"/>
                </a:cubicBezTo>
                <a:cubicBezTo>
                  <a:pt x="190" y="237"/>
                  <a:pt x="209" y="241"/>
                  <a:pt x="222" y="234"/>
                </a:cubicBezTo>
                <a:cubicBezTo>
                  <a:pt x="229" y="230"/>
                  <a:pt x="232" y="225"/>
                  <a:pt x="233" y="221"/>
                </a:cubicBezTo>
                <a:cubicBezTo>
                  <a:pt x="252" y="230"/>
                  <a:pt x="266" y="232"/>
                  <a:pt x="277" y="225"/>
                </a:cubicBezTo>
                <a:cubicBezTo>
                  <a:pt x="283" y="220"/>
                  <a:pt x="286" y="215"/>
                  <a:pt x="287" y="208"/>
                </a:cubicBezTo>
                <a:cubicBezTo>
                  <a:pt x="298" y="213"/>
                  <a:pt x="315" y="217"/>
                  <a:pt x="325" y="204"/>
                </a:cubicBezTo>
                <a:cubicBezTo>
                  <a:pt x="329" y="198"/>
                  <a:pt x="330" y="193"/>
                  <a:pt x="330" y="189"/>
                </a:cubicBezTo>
                <a:cubicBezTo>
                  <a:pt x="330" y="187"/>
                  <a:pt x="330" y="186"/>
                  <a:pt x="330" y="185"/>
                </a:cubicBezTo>
                <a:cubicBezTo>
                  <a:pt x="337" y="184"/>
                  <a:pt x="342" y="181"/>
                  <a:pt x="347" y="175"/>
                </a:cubicBezTo>
                <a:cubicBezTo>
                  <a:pt x="351" y="171"/>
                  <a:pt x="353" y="166"/>
                  <a:pt x="353" y="160"/>
                </a:cubicBezTo>
                <a:cubicBezTo>
                  <a:pt x="353" y="160"/>
                  <a:pt x="353" y="159"/>
                  <a:pt x="353" y="158"/>
                </a:cubicBezTo>
                <a:cubicBezTo>
                  <a:pt x="352" y="145"/>
                  <a:pt x="341" y="128"/>
                  <a:pt x="287" y="84"/>
                </a:cubicBezTo>
                <a:cubicBezTo>
                  <a:pt x="256" y="59"/>
                  <a:pt x="213" y="56"/>
                  <a:pt x="177" y="76"/>
                </a:cubicBezTo>
                <a:cubicBezTo>
                  <a:pt x="149" y="92"/>
                  <a:pt x="143" y="91"/>
                  <a:pt x="138" y="88"/>
                </a:cubicBezTo>
                <a:cubicBezTo>
                  <a:pt x="137" y="87"/>
                  <a:pt x="137" y="87"/>
                  <a:pt x="137" y="87"/>
                </a:cubicBezTo>
                <a:cubicBezTo>
                  <a:pt x="137" y="82"/>
                  <a:pt x="144" y="71"/>
                  <a:pt x="162" y="59"/>
                </a:cubicBezTo>
                <a:cubicBezTo>
                  <a:pt x="208" y="30"/>
                  <a:pt x="281" y="51"/>
                  <a:pt x="320" y="63"/>
                </a:cubicBezTo>
                <a:cubicBezTo>
                  <a:pt x="329" y="65"/>
                  <a:pt x="335" y="67"/>
                  <a:pt x="341" y="68"/>
                </a:cubicBezTo>
                <a:cubicBezTo>
                  <a:pt x="341" y="68"/>
                  <a:pt x="342" y="68"/>
                  <a:pt x="343" y="68"/>
                </a:cubicBezTo>
                <a:cubicBezTo>
                  <a:pt x="343" y="68"/>
                  <a:pt x="406" y="68"/>
                  <a:pt x="431" y="68"/>
                </a:cubicBezTo>
                <a:cubicBezTo>
                  <a:pt x="424" y="90"/>
                  <a:pt x="409" y="141"/>
                  <a:pt x="405" y="154"/>
                </a:cubicBezTo>
                <a:cubicBezTo>
                  <a:pt x="394" y="154"/>
                  <a:pt x="377" y="154"/>
                  <a:pt x="377" y="154"/>
                </a:cubicBezTo>
                <a:cubicBezTo>
                  <a:pt x="370" y="154"/>
                  <a:pt x="364" y="160"/>
                  <a:pt x="364" y="168"/>
                </a:cubicBezTo>
                <a:cubicBezTo>
                  <a:pt x="364" y="175"/>
                  <a:pt x="370" y="181"/>
                  <a:pt x="377" y="181"/>
                </a:cubicBezTo>
                <a:cubicBezTo>
                  <a:pt x="415" y="181"/>
                  <a:pt x="415" y="181"/>
                  <a:pt x="415" y="181"/>
                </a:cubicBezTo>
                <a:cubicBezTo>
                  <a:pt x="421" y="181"/>
                  <a:pt x="426" y="177"/>
                  <a:pt x="428" y="172"/>
                </a:cubicBezTo>
                <a:cubicBezTo>
                  <a:pt x="461" y="59"/>
                  <a:pt x="461" y="59"/>
                  <a:pt x="461" y="59"/>
                </a:cubicBezTo>
                <a:cubicBezTo>
                  <a:pt x="463" y="55"/>
                  <a:pt x="462" y="50"/>
                  <a:pt x="459" y="47"/>
                </a:cubicBezTo>
                <a:cubicBezTo>
                  <a:pt x="457" y="44"/>
                  <a:pt x="453" y="42"/>
                  <a:pt x="449" y="42"/>
                </a:cubicBezTo>
                <a:cubicBezTo>
                  <a:pt x="449" y="42"/>
                  <a:pt x="348" y="42"/>
                  <a:pt x="345" y="42"/>
                </a:cubicBezTo>
                <a:cubicBezTo>
                  <a:pt x="341" y="41"/>
                  <a:pt x="335" y="39"/>
                  <a:pt x="328" y="37"/>
                </a:cubicBezTo>
                <a:cubicBezTo>
                  <a:pt x="284" y="24"/>
                  <a:pt x="204" y="0"/>
                  <a:pt x="147" y="37"/>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4" name="Freeform 501"/>
          <p:cNvSpPr>
            <a:spLocks/>
          </p:cNvSpPr>
          <p:nvPr userDrawn="1"/>
        </p:nvSpPr>
        <p:spPr bwMode="auto">
          <a:xfrm>
            <a:off x="6088159" y="2301566"/>
            <a:ext cx="385863" cy="269081"/>
          </a:xfrm>
          <a:custGeom>
            <a:avLst/>
            <a:gdLst/>
            <a:ahLst/>
            <a:cxnLst>
              <a:cxn ang="0">
                <a:pos x="208" y="55"/>
              </a:cxn>
              <a:cxn ang="0">
                <a:pos x="208" y="292"/>
              </a:cxn>
              <a:cxn ang="0">
                <a:pos x="164" y="292"/>
              </a:cxn>
              <a:cxn ang="0">
                <a:pos x="164" y="179"/>
              </a:cxn>
              <a:cxn ang="0">
                <a:pos x="134" y="149"/>
              </a:cxn>
              <a:cxn ang="0">
                <a:pos x="82" y="144"/>
              </a:cxn>
              <a:cxn ang="0">
                <a:pos x="30" y="149"/>
              </a:cxn>
              <a:cxn ang="0">
                <a:pos x="0" y="179"/>
              </a:cxn>
              <a:cxn ang="0">
                <a:pos x="0" y="306"/>
              </a:cxn>
              <a:cxn ang="0">
                <a:pos x="14" y="319"/>
              </a:cxn>
              <a:cxn ang="0">
                <a:pos x="44" y="319"/>
              </a:cxn>
              <a:cxn ang="0">
                <a:pos x="54" y="314"/>
              </a:cxn>
              <a:cxn ang="0">
                <a:pos x="94" y="261"/>
              </a:cxn>
              <a:cxn ang="0">
                <a:pos x="94" y="306"/>
              </a:cxn>
              <a:cxn ang="0">
                <a:pos x="107" y="319"/>
              </a:cxn>
              <a:cxn ang="0">
                <a:pos x="120" y="306"/>
              </a:cxn>
              <a:cxn ang="0">
                <a:pos x="120" y="220"/>
              </a:cxn>
              <a:cxn ang="0">
                <a:pos x="111" y="207"/>
              </a:cxn>
              <a:cxn ang="0">
                <a:pos x="96" y="212"/>
              </a:cxn>
              <a:cxn ang="0">
                <a:pos x="37" y="292"/>
              </a:cxn>
              <a:cxn ang="0">
                <a:pos x="27" y="292"/>
              </a:cxn>
              <a:cxn ang="0">
                <a:pos x="27" y="179"/>
              </a:cxn>
              <a:cxn ang="0">
                <a:pos x="82" y="170"/>
              </a:cxn>
              <a:cxn ang="0">
                <a:pos x="137" y="179"/>
              </a:cxn>
              <a:cxn ang="0">
                <a:pos x="137" y="306"/>
              </a:cxn>
              <a:cxn ang="0">
                <a:pos x="150" y="319"/>
              </a:cxn>
              <a:cxn ang="0">
                <a:pos x="221" y="319"/>
              </a:cxn>
              <a:cxn ang="0">
                <a:pos x="234" y="306"/>
              </a:cxn>
              <a:cxn ang="0">
                <a:pos x="234" y="55"/>
              </a:cxn>
              <a:cxn ang="0">
                <a:pos x="333" y="26"/>
              </a:cxn>
              <a:cxn ang="0">
                <a:pos x="432" y="55"/>
              </a:cxn>
              <a:cxn ang="0">
                <a:pos x="432" y="292"/>
              </a:cxn>
              <a:cxn ang="0">
                <a:pos x="294" y="292"/>
              </a:cxn>
              <a:cxn ang="0">
                <a:pos x="383" y="148"/>
              </a:cxn>
              <a:cxn ang="0">
                <a:pos x="383" y="262"/>
              </a:cxn>
              <a:cxn ang="0">
                <a:pos x="397" y="275"/>
              </a:cxn>
              <a:cxn ang="0">
                <a:pos x="410" y="262"/>
              </a:cxn>
              <a:cxn ang="0">
                <a:pos x="410" y="101"/>
              </a:cxn>
              <a:cxn ang="0">
                <a:pos x="400" y="88"/>
              </a:cxn>
              <a:cxn ang="0">
                <a:pos x="385" y="94"/>
              </a:cxn>
              <a:cxn ang="0">
                <a:pos x="259" y="299"/>
              </a:cxn>
              <a:cxn ang="0">
                <a:pos x="258" y="312"/>
              </a:cxn>
              <a:cxn ang="0">
                <a:pos x="270" y="319"/>
              </a:cxn>
              <a:cxn ang="0">
                <a:pos x="445" y="319"/>
              </a:cxn>
              <a:cxn ang="0">
                <a:pos x="458" y="306"/>
              </a:cxn>
              <a:cxn ang="0">
                <a:pos x="458" y="55"/>
              </a:cxn>
              <a:cxn ang="0">
                <a:pos x="333" y="0"/>
              </a:cxn>
              <a:cxn ang="0">
                <a:pos x="208" y="55"/>
              </a:cxn>
            </a:cxnLst>
            <a:rect l="0" t="0" r="r" b="b"/>
            <a:pathLst>
              <a:path w="458" h="319">
                <a:moveTo>
                  <a:pt x="208" y="55"/>
                </a:moveTo>
                <a:cubicBezTo>
                  <a:pt x="208" y="55"/>
                  <a:pt x="208" y="269"/>
                  <a:pt x="208" y="292"/>
                </a:cubicBezTo>
                <a:cubicBezTo>
                  <a:pt x="194" y="292"/>
                  <a:pt x="177" y="292"/>
                  <a:pt x="164" y="292"/>
                </a:cubicBezTo>
                <a:cubicBezTo>
                  <a:pt x="164" y="271"/>
                  <a:pt x="164" y="179"/>
                  <a:pt x="164" y="179"/>
                </a:cubicBezTo>
                <a:cubicBezTo>
                  <a:pt x="164" y="169"/>
                  <a:pt x="159" y="156"/>
                  <a:pt x="134" y="149"/>
                </a:cubicBezTo>
                <a:cubicBezTo>
                  <a:pt x="118" y="145"/>
                  <a:pt x="97" y="144"/>
                  <a:pt x="82" y="144"/>
                </a:cubicBezTo>
                <a:cubicBezTo>
                  <a:pt x="67" y="144"/>
                  <a:pt x="46" y="145"/>
                  <a:pt x="30" y="149"/>
                </a:cubicBezTo>
                <a:cubicBezTo>
                  <a:pt x="5" y="156"/>
                  <a:pt x="0" y="169"/>
                  <a:pt x="0" y="179"/>
                </a:cubicBezTo>
                <a:cubicBezTo>
                  <a:pt x="0" y="306"/>
                  <a:pt x="0" y="306"/>
                  <a:pt x="0" y="306"/>
                </a:cubicBezTo>
                <a:cubicBezTo>
                  <a:pt x="0" y="313"/>
                  <a:pt x="6" y="319"/>
                  <a:pt x="14" y="319"/>
                </a:cubicBezTo>
                <a:cubicBezTo>
                  <a:pt x="44" y="319"/>
                  <a:pt x="44" y="319"/>
                  <a:pt x="44" y="319"/>
                </a:cubicBezTo>
                <a:cubicBezTo>
                  <a:pt x="48" y="319"/>
                  <a:pt x="52" y="317"/>
                  <a:pt x="54" y="314"/>
                </a:cubicBezTo>
                <a:cubicBezTo>
                  <a:pt x="54" y="314"/>
                  <a:pt x="75" y="286"/>
                  <a:pt x="94" y="261"/>
                </a:cubicBezTo>
                <a:cubicBezTo>
                  <a:pt x="94" y="283"/>
                  <a:pt x="94" y="306"/>
                  <a:pt x="94" y="306"/>
                </a:cubicBezTo>
                <a:cubicBezTo>
                  <a:pt x="94" y="313"/>
                  <a:pt x="100" y="319"/>
                  <a:pt x="107" y="319"/>
                </a:cubicBezTo>
                <a:cubicBezTo>
                  <a:pt x="114" y="319"/>
                  <a:pt x="120" y="313"/>
                  <a:pt x="120" y="306"/>
                </a:cubicBezTo>
                <a:cubicBezTo>
                  <a:pt x="120" y="220"/>
                  <a:pt x="120" y="220"/>
                  <a:pt x="120" y="220"/>
                </a:cubicBezTo>
                <a:cubicBezTo>
                  <a:pt x="120" y="214"/>
                  <a:pt x="117" y="209"/>
                  <a:pt x="111" y="207"/>
                </a:cubicBezTo>
                <a:cubicBezTo>
                  <a:pt x="106" y="206"/>
                  <a:pt x="100" y="207"/>
                  <a:pt x="96" y="212"/>
                </a:cubicBezTo>
                <a:cubicBezTo>
                  <a:pt x="96" y="212"/>
                  <a:pt x="44" y="283"/>
                  <a:pt x="37" y="292"/>
                </a:cubicBezTo>
                <a:cubicBezTo>
                  <a:pt x="33" y="292"/>
                  <a:pt x="32" y="292"/>
                  <a:pt x="27" y="292"/>
                </a:cubicBezTo>
                <a:cubicBezTo>
                  <a:pt x="27" y="271"/>
                  <a:pt x="27" y="181"/>
                  <a:pt x="27" y="179"/>
                </a:cubicBezTo>
                <a:cubicBezTo>
                  <a:pt x="30" y="177"/>
                  <a:pt x="44" y="170"/>
                  <a:pt x="82" y="170"/>
                </a:cubicBezTo>
                <a:cubicBezTo>
                  <a:pt x="120" y="170"/>
                  <a:pt x="134" y="177"/>
                  <a:pt x="137" y="179"/>
                </a:cubicBezTo>
                <a:cubicBezTo>
                  <a:pt x="137" y="181"/>
                  <a:pt x="137" y="306"/>
                  <a:pt x="137" y="306"/>
                </a:cubicBezTo>
                <a:cubicBezTo>
                  <a:pt x="137" y="313"/>
                  <a:pt x="143" y="319"/>
                  <a:pt x="150" y="319"/>
                </a:cubicBezTo>
                <a:cubicBezTo>
                  <a:pt x="221" y="319"/>
                  <a:pt x="221" y="319"/>
                  <a:pt x="221" y="319"/>
                </a:cubicBezTo>
                <a:cubicBezTo>
                  <a:pt x="228" y="319"/>
                  <a:pt x="234" y="313"/>
                  <a:pt x="234" y="306"/>
                </a:cubicBezTo>
                <a:cubicBezTo>
                  <a:pt x="234" y="55"/>
                  <a:pt x="234" y="55"/>
                  <a:pt x="234" y="55"/>
                </a:cubicBezTo>
                <a:cubicBezTo>
                  <a:pt x="234" y="45"/>
                  <a:pt x="268" y="26"/>
                  <a:pt x="333" y="26"/>
                </a:cubicBezTo>
                <a:cubicBezTo>
                  <a:pt x="398" y="26"/>
                  <a:pt x="432" y="45"/>
                  <a:pt x="432" y="55"/>
                </a:cubicBezTo>
                <a:cubicBezTo>
                  <a:pt x="432" y="55"/>
                  <a:pt x="432" y="269"/>
                  <a:pt x="432" y="292"/>
                </a:cubicBezTo>
                <a:cubicBezTo>
                  <a:pt x="412" y="292"/>
                  <a:pt x="327" y="292"/>
                  <a:pt x="294" y="292"/>
                </a:cubicBezTo>
                <a:cubicBezTo>
                  <a:pt x="310" y="267"/>
                  <a:pt x="355" y="193"/>
                  <a:pt x="383" y="148"/>
                </a:cubicBezTo>
                <a:cubicBezTo>
                  <a:pt x="383" y="195"/>
                  <a:pt x="383" y="262"/>
                  <a:pt x="383" y="262"/>
                </a:cubicBezTo>
                <a:cubicBezTo>
                  <a:pt x="383" y="269"/>
                  <a:pt x="389" y="275"/>
                  <a:pt x="397" y="275"/>
                </a:cubicBezTo>
                <a:cubicBezTo>
                  <a:pt x="404" y="275"/>
                  <a:pt x="410" y="269"/>
                  <a:pt x="410" y="262"/>
                </a:cubicBezTo>
                <a:cubicBezTo>
                  <a:pt x="410" y="101"/>
                  <a:pt x="410" y="101"/>
                  <a:pt x="410" y="101"/>
                </a:cubicBezTo>
                <a:cubicBezTo>
                  <a:pt x="410" y="95"/>
                  <a:pt x="406" y="90"/>
                  <a:pt x="400" y="88"/>
                </a:cubicBezTo>
                <a:cubicBezTo>
                  <a:pt x="395" y="87"/>
                  <a:pt x="388" y="89"/>
                  <a:pt x="385" y="94"/>
                </a:cubicBezTo>
                <a:cubicBezTo>
                  <a:pt x="259" y="299"/>
                  <a:pt x="259" y="299"/>
                  <a:pt x="259" y="299"/>
                </a:cubicBezTo>
                <a:cubicBezTo>
                  <a:pt x="256" y="303"/>
                  <a:pt x="256" y="308"/>
                  <a:pt x="258" y="312"/>
                </a:cubicBezTo>
                <a:cubicBezTo>
                  <a:pt x="261" y="316"/>
                  <a:pt x="265" y="319"/>
                  <a:pt x="270" y="319"/>
                </a:cubicBezTo>
                <a:cubicBezTo>
                  <a:pt x="445" y="319"/>
                  <a:pt x="445" y="319"/>
                  <a:pt x="445" y="319"/>
                </a:cubicBezTo>
                <a:cubicBezTo>
                  <a:pt x="452" y="319"/>
                  <a:pt x="458" y="313"/>
                  <a:pt x="458" y="306"/>
                </a:cubicBezTo>
                <a:cubicBezTo>
                  <a:pt x="458" y="55"/>
                  <a:pt x="458" y="55"/>
                  <a:pt x="458" y="55"/>
                </a:cubicBezTo>
                <a:cubicBezTo>
                  <a:pt x="458" y="17"/>
                  <a:pt x="395" y="0"/>
                  <a:pt x="333" y="0"/>
                </a:cubicBezTo>
                <a:cubicBezTo>
                  <a:pt x="271" y="0"/>
                  <a:pt x="208" y="17"/>
                  <a:pt x="208" y="55"/>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5" name="Freeform 521"/>
          <p:cNvSpPr>
            <a:spLocks/>
          </p:cNvSpPr>
          <p:nvPr userDrawn="1"/>
        </p:nvSpPr>
        <p:spPr bwMode="auto">
          <a:xfrm>
            <a:off x="6145923" y="1376292"/>
            <a:ext cx="270343" cy="253603"/>
          </a:xfrm>
          <a:custGeom>
            <a:avLst/>
            <a:gdLst/>
            <a:ahLst/>
            <a:cxnLst>
              <a:cxn ang="0">
                <a:pos x="176" y="0"/>
              </a:cxn>
              <a:cxn ang="0">
                <a:pos x="143" y="5"/>
              </a:cxn>
              <a:cxn ang="0">
                <a:pos x="133" y="21"/>
              </a:cxn>
              <a:cxn ang="0">
                <a:pos x="149" y="31"/>
              </a:cxn>
              <a:cxn ang="0">
                <a:pos x="176" y="27"/>
              </a:cxn>
              <a:cxn ang="0">
                <a:pos x="291" y="154"/>
              </a:cxn>
              <a:cxn ang="0">
                <a:pos x="176" y="274"/>
              </a:cxn>
              <a:cxn ang="0">
                <a:pos x="62" y="154"/>
              </a:cxn>
              <a:cxn ang="0">
                <a:pos x="76" y="92"/>
              </a:cxn>
              <a:cxn ang="0">
                <a:pos x="88" y="123"/>
              </a:cxn>
              <a:cxn ang="0">
                <a:pos x="88" y="123"/>
              </a:cxn>
              <a:cxn ang="0">
                <a:pos x="105" y="131"/>
              </a:cxn>
              <a:cxn ang="0">
                <a:pos x="113" y="114"/>
              </a:cxn>
              <a:cxn ang="0">
                <a:pos x="93" y="60"/>
              </a:cxn>
              <a:cxn ang="0">
                <a:pos x="91" y="55"/>
              </a:cxn>
              <a:cxn ang="0">
                <a:pos x="75" y="48"/>
              </a:cxn>
              <a:cxn ang="0">
                <a:pos x="11" y="67"/>
              </a:cxn>
              <a:cxn ang="0">
                <a:pos x="2" y="83"/>
              </a:cxn>
              <a:cxn ang="0">
                <a:pos x="18" y="92"/>
              </a:cxn>
              <a:cxn ang="0">
                <a:pos x="51" y="83"/>
              </a:cxn>
              <a:cxn ang="0">
                <a:pos x="35" y="154"/>
              </a:cxn>
              <a:cxn ang="0">
                <a:pos x="76" y="259"/>
              </a:cxn>
              <a:cxn ang="0">
                <a:pos x="176" y="300"/>
              </a:cxn>
              <a:cxn ang="0">
                <a:pos x="276" y="259"/>
              </a:cxn>
              <a:cxn ang="0">
                <a:pos x="318" y="154"/>
              </a:cxn>
              <a:cxn ang="0">
                <a:pos x="176" y="0"/>
              </a:cxn>
            </a:cxnLst>
            <a:rect l="0" t="0" r="r" b="b"/>
            <a:pathLst>
              <a:path w="318" h="300">
                <a:moveTo>
                  <a:pt x="176" y="0"/>
                </a:moveTo>
                <a:cubicBezTo>
                  <a:pt x="165" y="0"/>
                  <a:pt x="154" y="2"/>
                  <a:pt x="143" y="5"/>
                </a:cubicBezTo>
                <a:cubicBezTo>
                  <a:pt x="135" y="7"/>
                  <a:pt x="131" y="14"/>
                  <a:pt x="133" y="21"/>
                </a:cubicBezTo>
                <a:cubicBezTo>
                  <a:pt x="135" y="28"/>
                  <a:pt x="142" y="32"/>
                  <a:pt x="149" y="31"/>
                </a:cubicBezTo>
                <a:cubicBezTo>
                  <a:pt x="158" y="28"/>
                  <a:pt x="167" y="27"/>
                  <a:pt x="176" y="27"/>
                </a:cubicBezTo>
                <a:cubicBezTo>
                  <a:pt x="240" y="27"/>
                  <a:pt x="291" y="84"/>
                  <a:pt x="291" y="154"/>
                </a:cubicBezTo>
                <a:cubicBezTo>
                  <a:pt x="291" y="222"/>
                  <a:pt x="242" y="274"/>
                  <a:pt x="176" y="274"/>
                </a:cubicBezTo>
                <a:cubicBezTo>
                  <a:pt x="111" y="274"/>
                  <a:pt x="62" y="222"/>
                  <a:pt x="62" y="154"/>
                </a:cubicBezTo>
                <a:cubicBezTo>
                  <a:pt x="62" y="132"/>
                  <a:pt x="67" y="111"/>
                  <a:pt x="76" y="92"/>
                </a:cubicBezTo>
                <a:cubicBezTo>
                  <a:pt x="88" y="123"/>
                  <a:pt x="88" y="123"/>
                  <a:pt x="88" y="123"/>
                </a:cubicBezTo>
                <a:cubicBezTo>
                  <a:pt x="88" y="123"/>
                  <a:pt x="88" y="123"/>
                  <a:pt x="88" y="123"/>
                </a:cubicBezTo>
                <a:cubicBezTo>
                  <a:pt x="91" y="130"/>
                  <a:pt x="98" y="134"/>
                  <a:pt x="105" y="131"/>
                </a:cubicBezTo>
                <a:cubicBezTo>
                  <a:pt x="112" y="128"/>
                  <a:pt x="115" y="121"/>
                  <a:pt x="113" y="114"/>
                </a:cubicBezTo>
                <a:cubicBezTo>
                  <a:pt x="93" y="60"/>
                  <a:pt x="93" y="60"/>
                  <a:pt x="93" y="60"/>
                </a:cubicBezTo>
                <a:cubicBezTo>
                  <a:pt x="92" y="58"/>
                  <a:pt x="92" y="56"/>
                  <a:pt x="91" y="55"/>
                </a:cubicBezTo>
                <a:cubicBezTo>
                  <a:pt x="88" y="49"/>
                  <a:pt x="81" y="46"/>
                  <a:pt x="75" y="48"/>
                </a:cubicBezTo>
                <a:cubicBezTo>
                  <a:pt x="11" y="67"/>
                  <a:pt x="11" y="67"/>
                  <a:pt x="11" y="67"/>
                </a:cubicBezTo>
                <a:cubicBezTo>
                  <a:pt x="4" y="69"/>
                  <a:pt x="0" y="76"/>
                  <a:pt x="2" y="83"/>
                </a:cubicBezTo>
                <a:cubicBezTo>
                  <a:pt x="4" y="90"/>
                  <a:pt x="11" y="94"/>
                  <a:pt x="18" y="92"/>
                </a:cubicBezTo>
                <a:cubicBezTo>
                  <a:pt x="51" y="83"/>
                  <a:pt x="51" y="83"/>
                  <a:pt x="51" y="83"/>
                </a:cubicBezTo>
                <a:cubicBezTo>
                  <a:pt x="41" y="104"/>
                  <a:pt x="35" y="129"/>
                  <a:pt x="35" y="154"/>
                </a:cubicBezTo>
                <a:cubicBezTo>
                  <a:pt x="35" y="194"/>
                  <a:pt x="50" y="231"/>
                  <a:pt x="76" y="259"/>
                </a:cubicBezTo>
                <a:cubicBezTo>
                  <a:pt x="103" y="286"/>
                  <a:pt x="138" y="300"/>
                  <a:pt x="176" y="300"/>
                </a:cubicBezTo>
                <a:cubicBezTo>
                  <a:pt x="215" y="300"/>
                  <a:pt x="250" y="286"/>
                  <a:pt x="276" y="259"/>
                </a:cubicBezTo>
                <a:cubicBezTo>
                  <a:pt x="303" y="231"/>
                  <a:pt x="318" y="194"/>
                  <a:pt x="318" y="154"/>
                </a:cubicBezTo>
                <a:cubicBezTo>
                  <a:pt x="318" y="69"/>
                  <a:pt x="254" y="0"/>
                  <a:pt x="176" y="0"/>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6" name="Freeform 560"/>
          <p:cNvSpPr>
            <a:spLocks/>
          </p:cNvSpPr>
          <p:nvPr userDrawn="1"/>
        </p:nvSpPr>
        <p:spPr bwMode="auto">
          <a:xfrm>
            <a:off x="6186415" y="3798841"/>
            <a:ext cx="189359" cy="386954"/>
          </a:xfrm>
          <a:custGeom>
            <a:avLst/>
            <a:gdLst/>
            <a:ahLst/>
            <a:cxnLst>
              <a:cxn ang="0">
                <a:pos x="98" y="14"/>
              </a:cxn>
              <a:cxn ang="0">
                <a:pos x="98" y="14"/>
              </a:cxn>
              <a:cxn ang="0">
                <a:pos x="111" y="27"/>
              </a:cxn>
              <a:cxn ang="0">
                <a:pos x="168" y="36"/>
              </a:cxn>
              <a:cxn ang="0">
                <a:pos x="111" y="41"/>
              </a:cxn>
              <a:cxn ang="0">
                <a:pos x="44" y="32"/>
              </a:cxn>
              <a:cxn ang="0">
                <a:pos x="39" y="28"/>
              </a:cxn>
              <a:cxn ang="0">
                <a:pos x="25" y="28"/>
              </a:cxn>
              <a:cxn ang="0">
                <a:pos x="18" y="40"/>
              </a:cxn>
              <a:cxn ang="0">
                <a:pos x="14" y="62"/>
              </a:cxn>
              <a:cxn ang="0">
                <a:pos x="12" y="66"/>
              </a:cxn>
              <a:cxn ang="0">
                <a:pos x="0" y="111"/>
              </a:cxn>
              <a:cxn ang="0">
                <a:pos x="0" y="372"/>
              </a:cxn>
              <a:cxn ang="0">
                <a:pos x="0" y="372"/>
              </a:cxn>
              <a:cxn ang="0">
                <a:pos x="0" y="372"/>
              </a:cxn>
              <a:cxn ang="0">
                <a:pos x="22" y="424"/>
              </a:cxn>
              <a:cxn ang="0">
                <a:pos x="110" y="454"/>
              </a:cxn>
              <a:cxn ang="0">
                <a:pos x="200" y="429"/>
              </a:cxn>
              <a:cxn ang="0">
                <a:pos x="223" y="375"/>
              </a:cxn>
              <a:cxn ang="0">
                <a:pos x="223" y="113"/>
              </a:cxn>
              <a:cxn ang="0">
                <a:pos x="209" y="100"/>
              </a:cxn>
              <a:cxn ang="0">
                <a:pos x="196" y="113"/>
              </a:cxn>
              <a:cxn ang="0">
                <a:pos x="196" y="375"/>
              </a:cxn>
              <a:cxn ang="0">
                <a:pos x="182" y="409"/>
              </a:cxn>
              <a:cxn ang="0">
                <a:pos x="112" y="428"/>
              </a:cxn>
              <a:cxn ang="0">
                <a:pos x="110" y="428"/>
              </a:cxn>
              <a:cxn ang="0">
                <a:pos x="42" y="406"/>
              </a:cxn>
              <a:cxn ang="0">
                <a:pos x="27" y="372"/>
              </a:cxn>
              <a:cxn ang="0">
                <a:pos x="27" y="111"/>
              </a:cxn>
              <a:cxn ang="0">
                <a:pos x="35" y="79"/>
              </a:cxn>
              <a:cxn ang="0">
                <a:pos x="37" y="75"/>
              </a:cxn>
              <a:cxn ang="0">
                <a:pos x="43" y="60"/>
              </a:cxn>
              <a:cxn ang="0">
                <a:pos x="111" y="67"/>
              </a:cxn>
              <a:cxn ang="0">
                <a:pos x="171" y="62"/>
              </a:cxn>
              <a:cxn ang="0">
                <a:pos x="205" y="37"/>
              </a:cxn>
              <a:cxn ang="0">
                <a:pos x="111" y="0"/>
              </a:cxn>
              <a:cxn ang="0">
                <a:pos x="98" y="14"/>
              </a:cxn>
            </a:cxnLst>
            <a:rect l="0" t="0" r="r" b="b"/>
            <a:pathLst>
              <a:path w="223" h="458">
                <a:moveTo>
                  <a:pt x="98" y="14"/>
                </a:moveTo>
                <a:cubicBezTo>
                  <a:pt x="98" y="14"/>
                  <a:pt x="98" y="14"/>
                  <a:pt x="98" y="14"/>
                </a:cubicBezTo>
                <a:cubicBezTo>
                  <a:pt x="98" y="21"/>
                  <a:pt x="104" y="27"/>
                  <a:pt x="111" y="27"/>
                </a:cubicBezTo>
                <a:cubicBezTo>
                  <a:pt x="136" y="27"/>
                  <a:pt x="156" y="31"/>
                  <a:pt x="168" y="36"/>
                </a:cubicBezTo>
                <a:cubicBezTo>
                  <a:pt x="156" y="38"/>
                  <a:pt x="137" y="41"/>
                  <a:pt x="111" y="41"/>
                </a:cubicBezTo>
                <a:cubicBezTo>
                  <a:pt x="73" y="41"/>
                  <a:pt x="50" y="35"/>
                  <a:pt x="44" y="32"/>
                </a:cubicBezTo>
                <a:cubicBezTo>
                  <a:pt x="44" y="31"/>
                  <a:pt x="39" y="28"/>
                  <a:pt x="39" y="28"/>
                </a:cubicBezTo>
                <a:cubicBezTo>
                  <a:pt x="35" y="25"/>
                  <a:pt x="30" y="25"/>
                  <a:pt x="25" y="28"/>
                </a:cubicBezTo>
                <a:cubicBezTo>
                  <a:pt x="21" y="30"/>
                  <a:pt x="18" y="35"/>
                  <a:pt x="18" y="40"/>
                </a:cubicBezTo>
                <a:cubicBezTo>
                  <a:pt x="18" y="40"/>
                  <a:pt x="19" y="52"/>
                  <a:pt x="14" y="62"/>
                </a:cubicBezTo>
                <a:cubicBezTo>
                  <a:pt x="12" y="66"/>
                  <a:pt x="12" y="66"/>
                  <a:pt x="12" y="66"/>
                </a:cubicBezTo>
                <a:cubicBezTo>
                  <a:pt x="4" y="79"/>
                  <a:pt x="0" y="88"/>
                  <a:pt x="0" y="111"/>
                </a:cubicBezTo>
                <a:cubicBezTo>
                  <a:pt x="0" y="372"/>
                  <a:pt x="0" y="372"/>
                  <a:pt x="0" y="372"/>
                </a:cubicBezTo>
                <a:cubicBezTo>
                  <a:pt x="0" y="372"/>
                  <a:pt x="0" y="372"/>
                  <a:pt x="0" y="372"/>
                </a:cubicBezTo>
                <a:cubicBezTo>
                  <a:pt x="0" y="372"/>
                  <a:pt x="0" y="372"/>
                  <a:pt x="0" y="372"/>
                </a:cubicBezTo>
                <a:cubicBezTo>
                  <a:pt x="0" y="376"/>
                  <a:pt x="1" y="402"/>
                  <a:pt x="22" y="424"/>
                </a:cubicBezTo>
                <a:cubicBezTo>
                  <a:pt x="42" y="444"/>
                  <a:pt x="71" y="454"/>
                  <a:pt x="110" y="454"/>
                </a:cubicBezTo>
                <a:cubicBezTo>
                  <a:pt x="114" y="454"/>
                  <a:pt x="168" y="458"/>
                  <a:pt x="200" y="429"/>
                </a:cubicBezTo>
                <a:cubicBezTo>
                  <a:pt x="215" y="415"/>
                  <a:pt x="223" y="397"/>
                  <a:pt x="223" y="375"/>
                </a:cubicBezTo>
                <a:cubicBezTo>
                  <a:pt x="223" y="113"/>
                  <a:pt x="223" y="113"/>
                  <a:pt x="223" y="113"/>
                </a:cubicBezTo>
                <a:cubicBezTo>
                  <a:pt x="223" y="106"/>
                  <a:pt x="217" y="100"/>
                  <a:pt x="209" y="100"/>
                </a:cubicBezTo>
                <a:cubicBezTo>
                  <a:pt x="202" y="100"/>
                  <a:pt x="196" y="106"/>
                  <a:pt x="196" y="113"/>
                </a:cubicBezTo>
                <a:cubicBezTo>
                  <a:pt x="196" y="375"/>
                  <a:pt x="196" y="375"/>
                  <a:pt x="196" y="375"/>
                </a:cubicBezTo>
                <a:cubicBezTo>
                  <a:pt x="196" y="389"/>
                  <a:pt x="192" y="401"/>
                  <a:pt x="182" y="409"/>
                </a:cubicBezTo>
                <a:cubicBezTo>
                  <a:pt x="158" y="431"/>
                  <a:pt x="112" y="428"/>
                  <a:pt x="112" y="428"/>
                </a:cubicBezTo>
                <a:cubicBezTo>
                  <a:pt x="111" y="428"/>
                  <a:pt x="111" y="428"/>
                  <a:pt x="110" y="428"/>
                </a:cubicBezTo>
                <a:cubicBezTo>
                  <a:pt x="79" y="428"/>
                  <a:pt x="56" y="420"/>
                  <a:pt x="42" y="406"/>
                </a:cubicBezTo>
                <a:cubicBezTo>
                  <a:pt x="27" y="391"/>
                  <a:pt x="27" y="373"/>
                  <a:pt x="27" y="372"/>
                </a:cubicBezTo>
                <a:cubicBezTo>
                  <a:pt x="27" y="372"/>
                  <a:pt x="27" y="111"/>
                  <a:pt x="27" y="111"/>
                </a:cubicBezTo>
                <a:cubicBezTo>
                  <a:pt x="27" y="94"/>
                  <a:pt x="29" y="89"/>
                  <a:pt x="35" y="79"/>
                </a:cubicBezTo>
                <a:cubicBezTo>
                  <a:pt x="37" y="75"/>
                  <a:pt x="37" y="75"/>
                  <a:pt x="37" y="75"/>
                </a:cubicBezTo>
                <a:cubicBezTo>
                  <a:pt x="40" y="70"/>
                  <a:pt x="42" y="65"/>
                  <a:pt x="43" y="60"/>
                </a:cubicBezTo>
                <a:cubicBezTo>
                  <a:pt x="59" y="65"/>
                  <a:pt x="83" y="67"/>
                  <a:pt x="111" y="67"/>
                </a:cubicBezTo>
                <a:cubicBezTo>
                  <a:pt x="134" y="67"/>
                  <a:pt x="155" y="66"/>
                  <a:pt x="171" y="62"/>
                </a:cubicBezTo>
                <a:cubicBezTo>
                  <a:pt x="180" y="60"/>
                  <a:pt x="205" y="55"/>
                  <a:pt x="205" y="37"/>
                </a:cubicBezTo>
                <a:cubicBezTo>
                  <a:pt x="205" y="12"/>
                  <a:pt x="150" y="0"/>
                  <a:pt x="111" y="0"/>
                </a:cubicBezTo>
                <a:cubicBezTo>
                  <a:pt x="104" y="0"/>
                  <a:pt x="98" y="6"/>
                  <a:pt x="98" y="14"/>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7" name="Freeform 580"/>
          <p:cNvSpPr>
            <a:spLocks/>
          </p:cNvSpPr>
          <p:nvPr userDrawn="1"/>
        </p:nvSpPr>
        <p:spPr bwMode="auto">
          <a:xfrm>
            <a:off x="6094709" y="2766757"/>
            <a:ext cx="372763" cy="371475"/>
          </a:xfrm>
          <a:custGeom>
            <a:avLst/>
            <a:gdLst/>
            <a:ahLst/>
            <a:cxnLst>
              <a:cxn ang="0">
                <a:pos x="415" y="114"/>
              </a:cxn>
              <a:cxn ang="0">
                <a:pos x="387" y="114"/>
              </a:cxn>
              <a:cxn ang="0">
                <a:pos x="415" y="60"/>
              </a:cxn>
              <a:cxn ang="0">
                <a:pos x="295" y="60"/>
              </a:cxn>
              <a:cxn ang="0">
                <a:pos x="334" y="104"/>
              </a:cxn>
              <a:cxn ang="0">
                <a:pos x="320" y="60"/>
              </a:cxn>
              <a:cxn ang="0">
                <a:pos x="389" y="60"/>
              </a:cxn>
              <a:cxn ang="0">
                <a:pos x="365" y="93"/>
              </a:cxn>
              <a:cxn ang="0">
                <a:pos x="363" y="94"/>
              </a:cxn>
              <a:cxn ang="0">
                <a:pos x="361" y="95"/>
              </a:cxn>
              <a:cxn ang="0">
                <a:pos x="360" y="97"/>
              </a:cxn>
              <a:cxn ang="0">
                <a:pos x="359" y="99"/>
              </a:cxn>
              <a:cxn ang="0">
                <a:pos x="358" y="102"/>
              </a:cxn>
              <a:cxn ang="0">
                <a:pos x="358" y="104"/>
              </a:cxn>
              <a:cxn ang="0">
                <a:pos x="358" y="107"/>
              </a:cxn>
              <a:cxn ang="0">
                <a:pos x="365" y="130"/>
              </a:cxn>
              <a:cxn ang="0">
                <a:pos x="409" y="139"/>
              </a:cxn>
              <a:cxn ang="0">
                <a:pos x="415" y="143"/>
              </a:cxn>
              <a:cxn ang="0">
                <a:pos x="382" y="413"/>
              </a:cxn>
              <a:cxn ang="0">
                <a:pos x="399" y="203"/>
              </a:cxn>
              <a:cxn ang="0">
                <a:pos x="353" y="132"/>
              </a:cxn>
              <a:cxn ang="0">
                <a:pos x="351" y="131"/>
              </a:cxn>
              <a:cxn ang="0">
                <a:pos x="349" y="129"/>
              </a:cxn>
              <a:cxn ang="0">
                <a:pos x="347" y="128"/>
              </a:cxn>
              <a:cxn ang="0">
                <a:pos x="345" y="127"/>
              </a:cxn>
              <a:cxn ang="0">
                <a:pos x="342" y="127"/>
              </a:cxn>
              <a:cxn ang="0">
                <a:pos x="316" y="131"/>
              </a:cxn>
              <a:cxn ang="0">
                <a:pos x="191" y="154"/>
              </a:cxn>
              <a:cxn ang="0">
                <a:pos x="202" y="413"/>
              </a:cxn>
              <a:cxn ang="0">
                <a:pos x="0" y="426"/>
              </a:cxn>
              <a:cxn ang="0">
                <a:pos x="216" y="439"/>
              </a:cxn>
              <a:cxn ang="0">
                <a:pos x="228" y="425"/>
              </a:cxn>
              <a:cxn ang="0">
                <a:pos x="337" y="153"/>
              </a:cxn>
              <a:cxn ang="0">
                <a:pos x="347" y="425"/>
              </a:cxn>
              <a:cxn ang="0">
                <a:pos x="360" y="439"/>
              </a:cxn>
              <a:cxn ang="0">
                <a:pos x="394" y="439"/>
              </a:cxn>
              <a:cxn ang="0">
                <a:pos x="396" y="438"/>
              </a:cxn>
              <a:cxn ang="0">
                <a:pos x="398" y="438"/>
              </a:cxn>
              <a:cxn ang="0">
                <a:pos x="400" y="437"/>
              </a:cxn>
              <a:cxn ang="0">
                <a:pos x="402" y="435"/>
              </a:cxn>
              <a:cxn ang="0">
                <a:pos x="404" y="433"/>
              </a:cxn>
              <a:cxn ang="0">
                <a:pos x="405" y="431"/>
              </a:cxn>
              <a:cxn ang="0">
                <a:pos x="406" y="429"/>
              </a:cxn>
              <a:cxn ang="0">
                <a:pos x="406" y="427"/>
              </a:cxn>
              <a:cxn ang="0">
                <a:pos x="440" y="146"/>
              </a:cxn>
              <a:cxn ang="0">
                <a:pos x="440" y="143"/>
              </a:cxn>
            </a:cxnLst>
            <a:rect l="0" t="0" r="r" b="b"/>
            <a:pathLst>
              <a:path w="440" h="439">
                <a:moveTo>
                  <a:pt x="440" y="143"/>
                </a:moveTo>
                <a:cubicBezTo>
                  <a:pt x="440" y="128"/>
                  <a:pt x="429" y="116"/>
                  <a:pt x="415" y="114"/>
                </a:cubicBezTo>
                <a:cubicBezTo>
                  <a:pt x="414" y="114"/>
                  <a:pt x="413" y="114"/>
                  <a:pt x="411" y="114"/>
                </a:cubicBezTo>
                <a:cubicBezTo>
                  <a:pt x="387" y="114"/>
                  <a:pt x="387" y="114"/>
                  <a:pt x="387" y="114"/>
                </a:cubicBezTo>
                <a:cubicBezTo>
                  <a:pt x="386" y="111"/>
                  <a:pt x="386" y="111"/>
                  <a:pt x="386" y="111"/>
                </a:cubicBezTo>
                <a:cubicBezTo>
                  <a:pt x="403" y="100"/>
                  <a:pt x="415" y="81"/>
                  <a:pt x="415" y="60"/>
                </a:cubicBezTo>
                <a:cubicBezTo>
                  <a:pt x="415" y="27"/>
                  <a:pt x="388" y="0"/>
                  <a:pt x="355" y="0"/>
                </a:cubicBezTo>
                <a:cubicBezTo>
                  <a:pt x="322" y="0"/>
                  <a:pt x="295" y="27"/>
                  <a:pt x="295" y="60"/>
                </a:cubicBezTo>
                <a:cubicBezTo>
                  <a:pt x="295" y="78"/>
                  <a:pt x="303" y="95"/>
                  <a:pt x="317" y="106"/>
                </a:cubicBezTo>
                <a:cubicBezTo>
                  <a:pt x="322" y="110"/>
                  <a:pt x="330" y="109"/>
                  <a:pt x="334" y="104"/>
                </a:cubicBezTo>
                <a:cubicBezTo>
                  <a:pt x="339" y="99"/>
                  <a:pt x="338" y="91"/>
                  <a:pt x="333" y="86"/>
                </a:cubicBezTo>
                <a:cubicBezTo>
                  <a:pt x="325" y="80"/>
                  <a:pt x="320" y="70"/>
                  <a:pt x="320" y="60"/>
                </a:cubicBezTo>
                <a:cubicBezTo>
                  <a:pt x="320" y="40"/>
                  <a:pt x="336" y="25"/>
                  <a:pt x="355" y="25"/>
                </a:cubicBezTo>
                <a:cubicBezTo>
                  <a:pt x="374" y="25"/>
                  <a:pt x="389" y="40"/>
                  <a:pt x="389" y="60"/>
                </a:cubicBezTo>
                <a:cubicBezTo>
                  <a:pt x="389" y="75"/>
                  <a:pt x="380" y="87"/>
                  <a:pt x="366" y="92"/>
                </a:cubicBezTo>
                <a:cubicBezTo>
                  <a:pt x="366" y="92"/>
                  <a:pt x="366" y="93"/>
                  <a:pt x="365" y="93"/>
                </a:cubicBezTo>
                <a:cubicBezTo>
                  <a:pt x="365" y="93"/>
                  <a:pt x="365" y="93"/>
                  <a:pt x="364" y="93"/>
                </a:cubicBezTo>
                <a:cubicBezTo>
                  <a:pt x="364" y="93"/>
                  <a:pt x="364" y="94"/>
                  <a:pt x="363" y="94"/>
                </a:cubicBezTo>
                <a:cubicBezTo>
                  <a:pt x="363" y="94"/>
                  <a:pt x="362" y="94"/>
                  <a:pt x="362" y="95"/>
                </a:cubicBezTo>
                <a:cubicBezTo>
                  <a:pt x="362" y="95"/>
                  <a:pt x="362" y="95"/>
                  <a:pt x="361" y="95"/>
                </a:cubicBezTo>
                <a:cubicBezTo>
                  <a:pt x="361" y="96"/>
                  <a:pt x="361" y="96"/>
                  <a:pt x="360" y="96"/>
                </a:cubicBezTo>
                <a:cubicBezTo>
                  <a:pt x="360" y="97"/>
                  <a:pt x="360" y="97"/>
                  <a:pt x="360" y="97"/>
                </a:cubicBezTo>
                <a:cubicBezTo>
                  <a:pt x="360" y="98"/>
                  <a:pt x="359" y="98"/>
                  <a:pt x="359" y="99"/>
                </a:cubicBezTo>
                <a:cubicBezTo>
                  <a:pt x="359" y="99"/>
                  <a:pt x="359" y="99"/>
                  <a:pt x="359" y="99"/>
                </a:cubicBezTo>
                <a:cubicBezTo>
                  <a:pt x="359" y="100"/>
                  <a:pt x="358" y="100"/>
                  <a:pt x="358" y="101"/>
                </a:cubicBezTo>
                <a:cubicBezTo>
                  <a:pt x="358" y="101"/>
                  <a:pt x="358" y="101"/>
                  <a:pt x="358" y="102"/>
                </a:cubicBezTo>
                <a:cubicBezTo>
                  <a:pt x="358" y="102"/>
                  <a:pt x="358" y="103"/>
                  <a:pt x="358" y="103"/>
                </a:cubicBezTo>
                <a:cubicBezTo>
                  <a:pt x="358" y="103"/>
                  <a:pt x="358" y="104"/>
                  <a:pt x="358" y="104"/>
                </a:cubicBezTo>
                <a:cubicBezTo>
                  <a:pt x="358" y="105"/>
                  <a:pt x="358" y="105"/>
                  <a:pt x="358" y="106"/>
                </a:cubicBezTo>
                <a:cubicBezTo>
                  <a:pt x="358" y="106"/>
                  <a:pt x="358" y="106"/>
                  <a:pt x="358" y="107"/>
                </a:cubicBezTo>
                <a:cubicBezTo>
                  <a:pt x="358" y="107"/>
                  <a:pt x="358" y="107"/>
                  <a:pt x="358" y="108"/>
                </a:cubicBezTo>
                <a:cubicBezTo>
                  <a:pt x="365" y="130"/>
                  <a:pt x="365" y="130"/>
                  <a:pt x="365" y="130"/>
                </a:cubicBezTo>
                <a:cubicBezTo>
                  <a:pt x="367" y="135"/>
                  <a:pt x="372" y="139"/>
                  <a:pt x="377" y="139"/>
                </a:cubicBezTo>
                <a:cubicBezTo>
                  <a:pt x="409" y="139"/>
                  <a:pt x="409" y="139"/>
                  <a:pt x="409" y="139"/>
                </a:cubicBezTo>
                <a:cubicBezTo>
                  <a:pt x="410" y="139"/>
                  <a:pt x="411" y="139"/>
                  <a:pt x="411" y="139"/>
                </a:cubicBezTo>
                <a:cubicBezTo>
                  <a:pt x="413" y="139"/>
                  <a:pt x="415" y="141"/>
                  <a:pt x="415" y="143"/>
                </a:cubicBezTo>
                <a:cubicBezTo>
                  <a:pt x="415" y="143"/>
                  <a:pt x="415" y="143"/>
                  <a:pt x="415" y="144"/>
                </a:cubicBezTo>
                <a:cubicBezTo>
                  <a:pt x="382" y="413"/>
                  <a:pt x="382" y="413"/>
                  <a:pt x="382" y="413"/>
                </a:cubicBezTo>
                <a:cubicBezTo>
                  <a:pt x="374" y="413"/>
                  <a:pt x="374" y="413"/>
                  <a:pt x="374" y="413"/>
                </a:cubicBezTo>
                <a:cubicBezTo>
                  <a:pt x="399" y="203"/>
                  <a:pt x="399" y="203"/>
                  <a:pt x="399" y="203"/>
                </a:cubicBezTo>
                <a:cubicBezTo>
                  <a:pt x="399" y="199"/>
                  <a:pt x="398" y="196"/>
                  <a:pt x="396" y="194"/>
                </a:cubicBezTo>
                <a:cubicBezTo>
                  <a:pt x="353" y="132"/>
                  <a:pt x="353" y="132"/>
                  <a:pt x="353" y="132"/>
                </a:cubicBezTo>
                <a:cubicBezTo>
                  <a:pt x="352" y="132"/>
                  <a:pt x="352" y="131"/>
                  <a:pt x="351" y="131"/>
                </a:cubicBezTo>
                <a:cubicBezTo>
                  <a:pt x="351" y="131"/>
                  <a:pt x="351" y="131"/>
                  <a:pt x="351" y="131"/>
                </a:cubicBezTo>
                <a:cubicBezTo>
                  <a:pt x="351" y="130"/>
                  <a:pt x="350" y="130"/>
                  <a:pt x="350" y="129"/>
                </a:cubicBezTo>
                <a:cubicBezTo>
                  <a:pt x="349" y="129"/>
                  <a:pt x="349" y="129"/>
                  <a:pt x="349" y="129"/>
                </a:cubicBezTo>
                <a:cubicBezTo>
                  <a:pt x="349" y="129"/>
                  <a:pt x="348" y="128"/>
                  <a:pt x="348" y="128"/>
                </a:cubicBezTo>
                <a:cubicBezTo>
                  <a:pt x="347" y="128"/>
                  <a:pt x="347" y="128"/>
                  <a:pt x="347" y="128"/>
                </a:cubicBezTo>
                <a:cubicBezTo>
                  <a:pt x="347" y="128"/>
                  <a:pt x="346" y="127"/>
                  <a:pt x="345" y="127"/>
                </a:cubicBezTo>
                <a:cubicBezTo>
                  <a:pt x="345" y="127"/>
                  <a:pt x="345" y="127"/>
                  <a:pt x="345" y="127"/>
                </a:cubicBezTo>
                <a:cubicBezTo>
                  <a:pt x="344" y="127"/>
                  <a:pt x="344" y="127"/>
                  <a:pt x="343" y="127"/>
                </a:cubicBezTo>
                <a:cubicBezTo>
                  <a:pt x="343" y="127"/>
                  <a:pt x="343" y="127"/>
                  <a:pt x="342" y="127"/>
                </a:cubicBezTo>
                <a:cubicBezTo>
                  <a:pt x="342" y="127"/>
                  <a:pt x="341" y="127"/>
                  <a:pt x="340" y="127"/>
                </a:cubicBezTo>
                <a:cubicBezTo>
                  <a:pt x="316" y="131"/>
                  <a:pt x="316" y="131"/>
                  <a:pt x="316" y="131"/>
                </a:cubicBezTo>
                <a:cubicBezTo>
                  <a:pt x="316" y="131"/>
                  <a:pt x="316" y="131"/>
                  <a:pt x="316" y="131"/>
                </a:cubicBezTo>
                <a:cubicBezTo>
                  <a:pt x="191" y="154"/>
                  <a:pt x="191" y="154"/>
                  <a:pt x="191" y="154"/>
                </a:cubicBezTo>
                <a:cubicBezTo>
                  <a:pt x="184" y="156"/>
                  <a:pt x="180" y="161"/>
                  <a:pt x="181" y="168"/>
                </a:cubicBezTo>
                <a:cubicBezTo>
                  <a:pt x="202" y="413"/>
                  <a:pt x="202" y="413"/>
                  <a:pt x="202" y="413"/>
                </a:cubicBezTo>
                <a:cubicBezTo>
                  <a:pt x="12" y="413"/>
                  <a:pt x="12" y="413"/>
                  <a:pt x="12" y="413"/>
                </a:cubicBezTo>
                <a:cubicBezTo>
                  <a:pt x="6" y="413"/>
                  <a:pt x="0" y="419"/>
                  <a:pt x="0" y="426"/>
                </a:cubicBezTo>
                <a:cubicBezTo>
                  <a:pt x="0" y="433"/>
                  <a:pt x="6" y="439"/>
                  <a:pt x="12" y="439"/>
                </a:cubicBezTo>
                <a:cubicBezTo>
                  <a:pt x="216" y="439"/>
                  <a:pt x="216" y="439"/>
                  <a:pt x="216" y="439"/>
                </a:cubicBezTo>
                <a:cubicBezTo>
                  <a:pt x="219" y="439"/>
                  <a:pt x="223" y="437"/>
                  <a:pt x="225" y="434"/>
                </a:cubicBezTo>
                <a:cubicBezTo>
                  <a:pt x="228" y="432"/>
                  <a:pt x="229" y="428"/>
                  <a:pt x="228" y="425"/>
                </a:cubicBezTo>
                <a:cubicBezTo>
                  <a:pt x="207" y="177"/>
                  <a:pt x="207" y="177"/>
                  <a:pt x="207" y="177"/>
                </a:cubicBezTo>
                <a:cubicBezTo>
                  <a:pt x="337" y="153"/>
                  <a:pt x="337" y="153"/>
                  <a:pt x="337" y="153"/>
                </a:cubicBezTo>
                <a:cubicBezTo>
                  <a:pt x="373" y="204"/>
                  <a:pt x="373" y="204"/>
                  <a:pt x="373" y="204"/>
                </a:cubicBezTo>
                <a:cubicBezTo>
                  <a:pt x="347" y="425"/>
                  <a:pt x="347" y="425"/>
                  <a:pt x="347" y="425"/>
                </a:cubicBezTo>
                <a:cubicBezTo>
                  <a:pt x="347" y="428"/>
                  <a:pt x="348" y="432"/>
                  <a:pt x="350" y="434"/>
                </a:cubicBezTo>
                <a:cubicBezTo>
                  <a:pt x="353" y="437"/>
                  <a:pt x="356" y="439"/>
                  <a:pt x="360" y="439"/>
                </a:cubicBezTo>
                <a:cubicBezTo>
                  <a:pt x="393" y="439"/>
                  <a:pt x="393" y="439"/>
                  <a:pt x="393" y="439"/>
                </a:cubicBezTo>
                <a:cubicBezTo>
                  <a:pt x="393" y="439"/>
                  <a:pt x="393" y="439"/>
                  <a:pt x="394" y="439"/>
                </a:cubicBezTo>
                <a:cubicBezTo>
                  <a:pt x="394" y="439"/>
                  <a:pt x="394" y="439"/>
                  <a:pt x="394" y="439"/>
                </a:cubicBezTo>
                <a:cubicBezTo>
                  <a:pt x="394" y="439"/>
                  <a:pt x="395" y="438"/>
                  <a:pt x="396" y="438"/>
                </a:cubicBezTo>
                <a:cubicBezTo>
                  <a:pt x="396" y="438"/>
                  <a:pt x="396" y="438"/>
                  <a:pt x="397" y="438"/>
                </a:cubicBezTo>
                <a:cubicBezTo>
                  <a:pt x="397" y="438"/>
                  <a:pt x="398" y="438"/>
                  <a:pt x="398" y="438"/>
                </a:cubicBezTo>
                <a:cubicBezTo>
                  <a:pt x="398" y="438"/>
                  <a:pt x="399" y="437"/>
                  <a:pt x="399" y="437"/>
                </a:cubicBezTo>
                <a:cubicBezTo>
                  <a:pt x="399" y="437"/>
                  <a:pt x="400" y="437"/>
                  <a:pt x="400" y="437"/>
                </a:cubicBezTo>
                <a:cubicBezTo>
                  <a:pt x="401" y="436"/>
                  <a:pt x="401" y="436"/>
                  <a:pt x="401" y="436"/>
                </a:cubicBezTo>
                <a:cubicBezTo>
                  <a:pt x="401" y="436"/>
                  <a:pt x="402" y="435"/>
                  <a:pt x="402" y="435"/>
                </a:cubicBezTo>
                <a:cubicBezTo>
                  <a:pt x="402" y="435"/>
                  <a:pt x="403" y="435"/>
                  <a:pt x="403" y="434"/>
                </a:cubicBezTo>
                <a:cubicBezTo>
                  <a:pt x="403" y="434"/>
                  <a:pt x="403" y="434"/>
                  <a:pt x="404" y="433"/>
                </a:cubicBezTo>
                <a:cubicBezTo>
                  <a:pt x="404" y="433"/>
                  <a:pt x="404" y="433"/>
                  <a:pt x="404" y="433"/>
                </a:cubicBezTo>
                <a:cubicBezTo>
                  <a:pt x="404" y="432"/>
                  <a:pt x="405" y="432"/>
                  <a:pt x="405" y="431"/>
                </a:cubicBezTo>
                <a:cubicBezTo>
                  <a:pt x="405" y="431"/>
                  <a:pt x="405" y="431"/>
                  <a:pt x="405" y="430"/>
                </a:cubicBezTo>
                <a:cubicBezTo>
                  <a:pt x="405" y="430"/>
                  <a:pt x="406" y="430"/>
                  <a:pt x="406" y="429"/>
                </a:cubicBezTo>
                <a:cubicBezTo>
                  <a:pt x="406" y="429"/>
                  <a:pt x="406" y="428"/>
                  <a:pt x="406" y="428"/>
                </a:cubicBezTo>
                <a:cubicBezTo>
                  <a:pt x="406" y="428"/>
                  <a:pt x="406" y="428"/>
                  <a:pt x="406" y="427"/>
                </a:cubicBezTo>
                <a:cubicBezTo>
                  <a:pt x="440" y="147"/>
                  <a:pt x="440" y="147"/>
                  <a:pt x="440" y="147"/>
                </a:cubicBezTo>
                <a:cubicBezTo>
                  <a:pt x="440" y="147"/>
                  <a:pt x="440" y="147"/>
                  <a:pt x="440" y="146"/>
                </a:cubicBezTo>
                <a:cubicBezTo>
                  <a:pt x="440" y="146"/>
                  <a:pt x="440" y="145"/>
                  <a:pt x="440" y="144"/>
                </a:cubicBezTo>
                <a:cubicBezTo>
                  <a:pt x="440" y="144"/>
                  <a:pt x="440" y="144"/>
                  <a:pt x="440" y="143"/>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8" name="Freeform 159"/>
          <p:cNvSpPr>
            <a:spLocks/>
          </p:cNvSpPr>
          <p:nvPr userDrawn="1"/>
        </p:nvSpPr>
        <p:spPr bwMode="auto">
          <a:xfrm>
            <a:off x="1309266" y="874219"/>
            <a:ext cx="533539" cy="384572"/>
          </a:xfrm>
          <a:custGeom>
            <a:avLst/>
            <a:gdLst/>
            <a:ahLst/>
            <a:cxnLst>
              <a:cxn ang="0">
                <a:pos x="218" y="426"/>
              </a:cxn>
              <a:cxn ang="0">
                <a:pos x="411" y="426"/>
              </a:cxn>
              <a:cxn ang="0">
                <a:pos x="354" y="398"/>
              </a:cxn>
              <a:cxn ang="0">
                <a:pos x="322" y="381"/>
              </a:cxn>
              <a:cxn ang="0">
                <a:pos x="322" y="15"/>
              </a:cxn>
              <a:cxn ang="0">
                <a:pos x="337" y="0"/>
              </a:cxn>
              <a:cxn ang="0">
                <a:pos x="514" y="0"/>
              </a:cxn>
              <a:cxn ang="0">
                <a:pos x="527" y="21"/>
              </a:cxn>
              <a:cxn ang="0">
                <a:pos x="437" y="256"/>
              </a:cxn>
              <a:cxn ang="0">
                <a:pos x="517" y="277"/>
              </a:cxn>
              <a:cxn ang="0">
                <a:pos x="597" y="250"/>
              </a:cxn>
              <a:cxn ang="0">
                <a:pos x="526" y="75"/>
              </a:cxn>
              <a:cxn ang="0">
                <a:pos x="552" y="61"/>
              </a:cxn>
              <a:cxn ang="0">
                <a:pos x="628" y="245"/>
              </a:cxn>
              <a:cxn ang="0">
                <a:pos x="627" y="261"/>
              </a:cxn>
              <a:cxn ang="0">
                <a:pos x="517" y="306"/>
              </a:cxn>
              <a:cxn ang="0">
                <a:pos x="435" y="288"/>
              </a:cxn>
              <a:cxn ang="0">
                <a:pos x="406" y="253"/>
              </a:cxn>
              <a:cxn ang="0">
                <a:pos x="491" y="29"/>
              </a:cxn>
              <a:cxn ang="0">
                <a:pos x="351" y="29"/>
              </a:cxn>
              <a:cxn ang="0">
                <a:pos x="351" y="368"/>
              </a:cxn>
              <a:cxn ang="0">
                <a:pos x="436" y="410"/>
              </a:cxn>
              <a:cxn ang="0">
                <a:pos x="441" y="456"/>
              </a:cxn>
              <a:cxn ang="0">
                <a:pos x="189" y="456"/>
              </a:cxn>
              <a:cxn ang="0">
                <a:pos x="193" y="410"/>
              </a:cxn>
              <a:cxn ang="0">
                <a:pos x="278" y="368"/>
              </a:cxn>
              <a:cxn ang="0">
                <a:pos x="278" y="29"/>
              </a:cxn>
              <a:cxn ang="0">
                <a:pos x="139" y="29"/>
              </a:cxn>
              <a:cxn ang="0">
                <a:pos x="224" y="253"/>
              </a:cxn>
              <a:cxn ang="0">
                <a:pos x="194" y="288"/>
              </a:cxn>
              <a:cxn ang="0">
                <a:pos x="112" y="306"/>
              </a:cxn>
              <a:cxn ang="0">
                <a:pos x="3" y="261"/>
              </a:cxn>
              <a:cxn ang="0">
                <a:pos x="2" y="245"/>
              </a:cxn>
              <a:cxn ang="0">
                <a:pos x="78" y="61"/>
              </a:cxn>
              <a:cxn ang="0">
                <a:pos x="103" y="75"/>
              </a:cxn>
              <a:cxn ang="0">
                <a:pos x="33" y="250"/>
              </a:cxn>
              <a:cxn ang="0">
                <a:pos x="112" y="277"/>
              </a:cxn>
              <a:cxn ang="0">
                <a:pos x="192" y="256"/>
              </a:cxn>
              <a:cxn ang="0">
                <a:pos x="102" y="21"/>
              </a:cxn>
              <a:cxn ang="0">
                <a:pos x="115" y="0"/>
              </a:cxn>
              <a:cxn ang="0">
                <a:pos x="293" y="0"/>
              </a:cxn>
              <a:cxn ang="0">
                <a:pos x="307" y="15"/>
              </a:cxn>
              <a:cxn ang="0">
                <a:pos x="307" y="381"/>
              </a:cxn>
              <a:cxn ang="0">
                <a:pos x="275" y="398"/>
              </a:cxn>
              <a:cxn ang="0">
                <a:pos x="218" y="426"/>
              </a:cxn>
            </a:cxnLst>
            <a:rect l="0" t="0" r="r" b="b"/>
            <a:pathLst>
              <a:path w="630" h="456">
                <a:moveTo>
                  <a:pt x="218" y="426"/>
                </a:moveTo>
                <a:cubicBezTo>
                  <a:pt x="411" y="426"/>
                  <a:pt x="411" y="426"/>
                  <a:pt x="411" y="426"/>
                </a:cubicBezTo>
                <a:cubicBezTo>
                  <a:pt x="392" y="406"/>
                  <a:pt x="370" y="399"/>
                  <a:pt x="354" y="398"/>
                </a:cubicBezTo>
                <a:cubicBezTo>
                  <a:pt x="343" y="397"/>
                  <a:pt x="322" y="398"/>
                  <a:pt x="322" y="381"/>
                </a:cubicBezTo>
                <a:cubicBezTo>
                  <a:pt x="322" y="15"/>
                  <a:pt x="322" y="15"/>
                  <a:pt x="322" y="15"/>
                </a:cubicBezTo>
                <a:cubicBezTo>
                  <a:pt x="322" y="7"/>
                  <a:pt x="329" y="0"/>
                  <a:pt x="337" y="0"/>
                </a:cubicBezTo>
                <a:cubicBezTo>
                  <a:pt x="514" y="0"/>
                  <a:pt x="514" y="0"/>
                  <a:pt x="514" y="0"/>
                </a:cubicBezTo>
                <a:cubicBezTo>
                  <a:pt x="527" y="0"/>
                  <a:pt x="533" y="10"/>
                  <a:pt x="527" y="21"/>
                </a:cubicBezTo>
                <a:cubicBezTo>
                  <a:pt x="437" y="256"/>
                  <a:pt x="437" y="256"/>
                  <a:pt x="437" y="256"/>
                </a:cubicBezTo>
                <a:cubicBezTo>
                  <a:pt x="460" y="271"/>
                  <a:pt x="490" y="277"/>
                  <a:pt x="517" y="277"/>
                </a:cubicBezTo>
                <a:cubicBezTo>
                  <a:pt x="545" y="277"/>
                  <a:pt x="575" y="269"/>
                  <a:pt x="597" y="250"/>
                </a:cubicBezTo>
                <a:cubicBezTo>
                  <a:pt x="526" y="75"/>
                  <a:pt x="526" y="75"/>
                  <a:pt x="526" y="75"/>
                </a:cubicBezTo>
                <a:cubicBezTo>
                  <a:pt x="516" y="58"/>
                  <a:pt x="542" y="44"/>
                  <a:pt x="552" y="61"/>
                </a:cubicBezTo>
                <a:cubicBezTo>
                  <a:pt x="628" y="245"/>
                  <a:pt x="628" y="245"/>
                  <a:pt x="628" y="245"/>
                </a:cubicBezTo>
                <a:cubicBezTo>
                  <a:pt x="630" y="249"/>
                  <a:pt x="629" y="258"/>
                  <a:pt x="627" y="261"/>
                </a:cubicBezTo>
                <a:cubicBezTo>
                  <a:pt x="604" y="293"/>
                  <a:pt x="552" y="306"/>
                  <a:pt x="517" y="306"/>
                </a:cubicBezTo>
                <a:cubicBezTo>
                  <a:pt x="480" y="306"/>
                  <a:pt x="453" y="297"/>
                  <a:pt x="435" y="288"/>
                </a:cubicBezTo>
                <a:cubicBezTo>
                  <a:pt x="425" y="283"/>
                  <a:pt x="398" y="269"/>
                  <a:pt x="406" y="253"/>
                </a:cubicBezTo>
                <a:cubicBezTo>
                  <a:pt x="491" y="29"/>
                  <a:pt x="491" y="29"/>
                  <a:pt x="491" y="29"/>
                </a:cubicBezTo>
                <a:cubicBezTo>
                  <a:pt x="351" y="29"/>
                  <a:pt x="351" y="29"/>
                  <a:pt x="351" y="29"/>
                </a:cubicBezTo>
                <a:cubicBezTo>
                  <a:pt x="351" y="368"/>
                  <a:pt x="351" y="368"/>
                  <a:pt x="351" y="368"/>
                </a:cubicBezTo>
                <a:cubicBezTo>
                  <a:pt x="396" y="375"/>
                  <a:pt x="423" y="395"/>
                  <a:pt x="436" y="410"/>
                </a:cubicBezTo>
                <a:cubicBezTo>
                  <a:pt x="442" y="418"/>
                  <a:pt x="475" y="456"/>
                  <a:pt x="441" y="456"/>
                </a:cubicBezTo>
                <a:cubicBezTo>
                  <a:pt x="189" y="456"/>
                  <a:pt x="189" y="456"/>
                  <a:pt x="189" y="456"/>
                </a:cubicBezTo>
                <a:cubicBezTo>
                  <a:pt x="155" y="456"/>
                  <a:pt x="186" y="417"/>
                  <a:pt x="193" y="410"/>
                </a:cubicBezTo>
                <a:cubicBezTo>
                  <a:pt x="211" y="394"/>
                  <a:pt x="242" y="373"/>
                  <a:pt x="278" y="368"/>
                </a:cubicBezTo>
                <a:cubicBezTo>
                  <a:pt x="278" y="29"/>
                  <a:pt x="278" y="29"/>
                  <a:pt x="278" y="29"/>
                </a:cubicBezTo>
                <a:cubicBezTo>
                  <a:pt x="139" y="29"/>
                  <a:pt x="139" y="29"/>
                  <a:pt x="139" y="29"/>
                </a:cubicBezTo>
                <a:cubicBezTo>
                  <a:pt x="224" y="253"/>
                  <a:pt x="224" y="253"/>
                  <a:pt x="224" y="253"/>
                </a:cubicBezTo>
                <a:cubicBezTo>
                  <a:pt x="232" y="269"/>
                  <a:pt x="204" y="283"/>
                  <a:pt x="194" y="288"/>
                </a:cubicBezTo>
                <a:cubicBezTo>
                  <a:pt x="176" y="297"/>
                  <a:pt x="149" y="306"/>
                  <a:pt x="112" y="306"/>
                </a:cubicBezTo>
                <a:cubicBezTo>
                  <a:pt x="77" y="306"/>
                  <a:pt x="25" y="293"/>
                  <a:pt x="3" y="261"/>
                </a:cubicBezTo>
                <a:cubicBezTo>
                  <a:pt x="0" y="258"/>
                  <a:pt x="0" y="249"/>
                  <a:pt x="2" y="245"/>
                </a:cubicBezTo>
                <a:cubicBezTo>
                  <a:pt x="78" y="61"/>
                  <a:pt x="78" y="61"/>
                  <a:pt x="78" y="61"/>
                </a:cubicBezTo>
                <a:cubicBezTo>
                  <a:pt x="87" y="44"/>
                  <a:pt x="113" y="58"/>
                  <a:pt x="103" y="75"/>
                </a:cubicBezTo>
                <a:cubicBezTo>
                  <a:pt x="33" y="250"/>
                  <a:pt x="33" y="250"/>
                  <a:pt x="33" y="250"/>
                </a:cubicBezTo>
                <a:cubicBezTo>
                  <a:pt x="54" y="269"/>
                  <a:pt x="84" y="277"/>
                  <a:pt x="112" y="277"/>
                </a:cubicBezTo>
                <a:cubicBezTo>
                  <a:pt x="140" y="277"/>
                  <a:pt x="169" y="271"/>
                  <a:pt x="192" y="256"/>
                </a:cubicBezTo>
                <a:cubicBezTo>
                  <a:pt x="102" y="21"/>
                  <a:pt x="102" y="21"/>
                  <a:pt x="102" y="21"/>
                </a:cubicBezTo>
                <a:cubicBezTo>
                  <a:pt x="96" y="10"/>
                  <a:pt x="102" y="0"/>
                  <a:pt x="115" y="0"/>
                </a:cubicBezTo>
                <a:cubicBezTo>
                  <a:pt x="293" y="0"/>
                  <a:pt x="293" y="0"/>
                  <a:pt x="293" y="0"/>
                </a:cubicBezTo>
                <a:cubicBezTo>
                  <a:pt x="300" y="0"/>
                  <a:pt x="307" y="7"/>
                  <a:pt x="307" y="15"/>
                </a:cubicBezTo>
                <a:cubicBezTo>
                  <a:pt x="307" y="381"/>
                  <a:pt x="307" y="381"/>
                  <a:pt x="307" y="381"/>
                </a:cubicBezTo>
                <a:cubicBezTo>
                  <a:pt x="307" y="398"/>
                  <a:pt x="286" y="396"/>
                  <a:pt x="275" y="398"/>
                </a:cubicBezTo>
                <a:cubicBezTo>
                  <a:pt x="256" y="402"/>
                  <a:pt x="234" y="412"/>
                  <a:pt x="218" y="426"/>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9" name="Freeform 226"/>
          <p:cNvSpPr>
            <a:spLocks/>
          </p:cNvSpPr>
          <p:nvPr userDrawn="1"/>
        </p:nvSpPr>
        <p:spPr bwMode="auto">
          <a:xfrm>
            <a:off x="1384299" y="3301229"/>
            <a:ext cx="383481" cy="389335"/>
          </a:xfrm>
          <a:custGeom>
            <a:avLst/>
            <a:gdLst/>
            <a:ahLst/>
            <a:cxnLst>
              <a:cxn ang="0">
                <a:pos x="167" y="32"/>
              </a:cxn>
              <a:cxn ang="0">
                <a:pos x="110" y="81"/>
              </a:cxn>
              <a:cxn ang="0">
                <a:pos x="42" y="119"/>
              </a:cxn>
              <a:cxn ang="0">
                <a:pos x="68" y="178"/>
              </a:cxn>
              <a:cxn ang="0">
                <a:pos x="38" y="206"/>
              </a:cxn>
              <a:cxn ang="0">
                <a:pos x="7" y="267"/>
              </a:cxn>
              <a:cxn ang="0">
                <a:pos x="79" y="305"/>
              </a:cxn>
              <a:cxn ang="0">
                <a:pos x="89" y="337"/>
              </a:cxn>
              <a:cxn ang="0">
                <a:pos x="68" y="386"/>
              </a:cxn>
              <a:cxn ang="0">
                <a:pos x="127" y="412"/>
              </a:cxn>
              <a:cxn ang="0">
                <a:pos x="205" y="402"/>
              </a:cxn>
              <a:cxn ang="0">
                <a:pos x="262" y="449"/>
              </a:cxn>
              <a:cxn ang="0">
                <a:pos x="300" y="378"/>
              </a:cxn>
              <a:cxn ang="0">
                <a:pos x="349" y="390"/>
              </a:cxn>
              <a:cxn ang="0">
                <a:pos x="407" y="329"/>
              </a:cxn>
              <a:cxn ang="0">
                <a:pos x="383" y="260"/>
              </a:cxn>
              <a:cxn ang="0">
                <a:pos x="444" y="194"/>
              </a:cxn>
              <a:cxn ang="0">
                <a:pos x="276" y="171"/>
              </a:cxn>
              <a:cxn ang="0">
                <a:pos x="271" y="190"/>
              </a:cxn>
              <a:cxn ang="0">
                <a:pos x="235" y="291"/>
              </a:cxn>
              <a:cxn ang="0">
                <a:pos x="227" y="155"/>
              </a:cxn>
              <a:cxn ang="0">
                <a:pos x="239" y="317"/>
              </a:cxn>
              <a:cxn ang="0">
                <a:pos x="302" y="189"/>
              </a:cxn>
              <a:cxn ang="0">
                <a:pos x="422" y="216"/>
              </a:cxn>
              <a:cxn ang="0">
                <a:pos x="353" y="272"/>
              </a:cxn>
              <a:cxn ang="0">
                <a:pos x="381" y="337"/>
              </a:cxn>
              <a:cxn ang="0">
                <a:pos x="364" y="365"/>
              </a:cxn>
              <a:cxn ang="0">
                <a:pos x="273" y="375"/>
              </a:cxn>
              <a:cxn ang="0">
                <a:pos x="250" y="425"/>
              </a:cxn>
              <a:cxn ang="0">
                <a:pos x="231" y="397"/>
              </a:cxn>
              <a:cxn ang="0">
                <a:pos x="159" y="365"/>
              </a:cxn>
              <a:cxn ang="0">
                <a:pos x="92" y="374"/>
              </a:cxn>
              <a:cxn ang="0">
                <a:pos x="120" y="325"/>
              </a:cxn>
              <a:cxn ang="0">
                <a:pos x="83" y="279"/>
              </a:cxn>
              <a:cxn ang="0">
                <a:pos x="28" y="244"/>
              </a:cxn>
              <a:cxn ang="0">
                <a:pos x="89" y="216"/>
              </a:cxn>
              <a:cxn ang="0">
                <a:pos x="90" y="164"/>
              </a:cxn>
              <a:cxn ang="0">
                <a:pos x="70" y="110"/>
              </a:cxn>
              <a:cxn ang="0">
                <a:pos x="177" y="89"/>
              </a:cxn>
              <a:cxn ang="0">
                <a:pos x="200" y="36"/>
              </a:cxn>
              <a:cxn ang="0">
                <a:pos x="220" y="64"/>
              </a:cxn>
              <a:cxn ang="0">
                <a:pos x="292" y="95"/>
              </a:cxn>
              <a:cxn ang="0">
                <a:pos x="359" y="87"/>
              </a:cxn>
              <a:cxn ang="0">
                <a:pos x="338" y="114"/>
              </a:cxn>
              <a:cxn ang="0">
                <a:pos x="375" y="115"/>
              </a:cxn>
              <a:cxn ang="0">
                <a:pos x="354" y="50"/>
              </a:cxn>
              <a:cxn ang="0">
                <a:pos x="278" y="72"/>
              </a:cxn>
              <a:cxn ang="0">
                <a:pos x="246" y="59"/>
              </a:cxn>
              <a:cxn ang="0">
                <a:pos x="189" y="12"/>
              </a:cxn>
            </a:cxnLst>
            <a:rect l="0" t="0" r="r" b="b"/>
            <a:pathLst>
              <a:path w="455" h="460">
                <a:moveTo>
                  <a:pt x="189" y="12"/>
                </a:moveTo>
                <a:cubicBezTo>
                  <a:pt x="180" y="16"/>
                  <a:pt x="172" y="23"/>
                  <a:pt x="167" y="31"/>
                </a:cubicBezTo>
                <a:cubicBezTo>
                  <a:pt x="167" y="32"/>
                  <a:pt x="167" y="32"/>
                  <a:pt x="167" y="32"/>
                </a:cubicBezTo>
                <a:cubicBezTo>
                  <a:pt x="159" y="49"/>
                  <a:pt x="153" y="66"/>
                  <a:pt x="151" y="83"/>
                </a:cubicBezTo>
                <a:cubicBezTo>
                  <a:pt x="148" y="90"/>
                  <a:pt x="142" y="96"/>
                  <a:pt x="135" y="98"/>
                </a:cubicBezTo>
                <a:cubicBezTo>
                  <a:pt x="123" y="100"/>
                  <a:pt x="112" y="92"/>
                  <a:pt x="110" y="81"/>
                </a:cubicBezTo>
                <a:cubicBezTo>
                  <a:pt x="109" y="76"/>
                  <a:pt x="106" y="72"/>
                  <a:pt x="101" y="71"/>
                </a:cubicBezTo>
                <a:cubicBezTo>
                  <a:pt x="79" y="63"/>
                  <a:pt x="54" y="77"/>
                  <a:pt x="45" y="101"/>
                </a:cubicBezTo>
                <a:cubicBezTo>
                  <a:pt x="43" y="107"/>
                  <a:pt x="42" y="113"/>
                  <a:pt x="42" y="119"/>
                </a:cubicBezTo>
                <a:cubicBezTo>
                  <a:pt x="42" y="123"/>
                  <a:pt x="42" y="127"/>
                  <a:pt x="43" y="131"/>
                </a:cubicBezTo>
                <a:cubicBezTo>
                  <a:pt x="44" y="131"/>
                  <a:pt x="44" y="132"/>
                  <a:pt x="44" y="132"/>
                </a:cubicBezTo>
                <a:cubicBezTo>
                  <a:pt x="50" y="149"/>
                  <a:pt x="58" y="165"/>
                  <a:pt x="68" y="178"/>
                </a:cubicBezTo>
                <a:cubicBezTo>
                  <a:pt x="70" y="182"/>
                  <a:pt x="71" y="185"/>
                  <a:pt x="71" y="189"/>
                </a:cubicBezTo>
                <a:cubicBezTo>
                  <a:pt x="71" y="193"/>
                  <a:pt x="70" y="197"/>
                  <a:pt x="67" y="201"/>
                </a:cubicBezTo>
                <a:cubicBezTo>
                  <a:pt x="61" y="210"/>
                  <a:pt x="48" y="213"/>
                  <a:pt x="38" y="206"/>
                </a:cubicBezTo>
                <a:cubicBezTo>
                  <a:pt x="34" y="204"/>
                  <a:pt x="29" y="203"/>
                  <a:pt x="25" y="205"/>
                </a:cubicBezTo>
                <a:cubicBezTo>
                  <a:pt x="15" y="210"/>
                  <a:pt x="8" y="218"/>
                  <a:pt x="4" y="229"/>
                </a:cubicBezTo>
                <a:cubicBezTo>
                  <a:pt x="0" y="241"/>
                  <a:pt x="1" y="255"/>
                  <a:pt x="7" y="267"/>
                </a:cubicBezTo>
                <a:cubicBezTo>
                  <a:pt x="11" y="276"/>
                  <a:pt x="18" y="283"/>
                  <a:pt x="26" y="289"/>
                </a:cubicBezTo>
                <a:cubicBezTo>
                  <a:pt x="27" y="289"/>
                  <a:pt x="27" y="289"/>
                  <a:pt x="27" y="289"/>
                </a:cubicBezTo>
                <a:cubicBezTo>
                  <a:pt x="44" y="297"/>
                  <a:pt x="62" y="303"/>
                  <a:pt x="79" y="305"/>
                </a:cubicBezTo>
                <a:cubicBezTo>
                  <a:pt x="78" y="305"/>
                  <a:pt x="78" y="305"/>
                  <a:pt x="77" y="305"/>
                </a:cubicBezTo>
                <a:cubicBezTo>
                  <a:pt x="85" y="307"/>
                  <a:pt x="91" y="313"/>
                  <a:pt x="93" y="321"/>
                </a:cubicBezTo>
                <a:cubicBezTo>
                  <a:pt x="94" y="327"/>
                  <a:pt x="93" y="332"/>
                  <a:pt x="89" y="337"/>
                </a:cubicBezTo>
                <a:cubicBezTo>
                  <a:pt x="86" y="342"/>
                  <a:pt x="81" y="345"/>
                  <a:pt x="76" y="346"/>
                </a:cubicBezTo>
                <a:cubicBezTo>
                  <a:pt x="71" y="347"/>
                  <a:pt x="67" y="350"/>
                  <a:pt x="66" y="355"/>
                </a:cubicBezTo>
                <a:cubicBezTo>
                  <a:pt x="62" y="365"/>
                  <a:pt x="63" y="376"/>
                  <a:pt x="68" y="386"/>
                </a:cubicBezTo>
                <a:cubicBezTo>
                  <a:pt x="73" y="397"/>
                  <a:pt x="84" y="406"/>
                  <a:pt x="96" y="411"/>
                </a:cubicBezTo>
                <a:cubicBezTo>
                  <a:pt x="106" y="414"/>
                  <a:pt x="116" y="415"/>
                  <a:pt x="126" y="412"/>
                </a:cubicBezTo>
                <a:cubicBezTo>
                  <a:pt x="126" y="412"/>
                  <a:pt x="127" y="412"/>
                  <a:pt x="127" y="412"/>
                </a:cubicBezTo>
                <a:cubicBezTo>
                  <a:pt x="144" y="406"/>
                  <a:pt x="159" y="398"/>
                  <a:pt x="173" y="388"/>
                </a:cubicBezTo>
                <a:cubicBezTo>
                  <a:pt x="180" y="384"/>
                  <a:pt x="189" y="384"/>
                  <a:pt x="196" y="388"/>
                </a:cubicBezTo>
                <a:cubicBezTo>
                  <a:pt x="200" y="392"/>
                  <a:pt x="204" y="396"/>
                  <a:pt x="205" y="402"/>
                </a:cubicBezTo>
                <a:cubicBezTo>
                  <a:pt x="206" y="407"/>
                  <a:pt x="205" y="413"/>
                  <a:pt x="201" y="418"/>
                </a:cubicBezTo>
                <a:cubicBezTo>
                  <a:pt x="199" y="422"/>
                  <a:pt x="198" y="427"/>
                  <a:pt x="200" y="431"/>
                </a:cubicBezTo>
                <a:cubicBezTo>
                  <a:pt x="211" y="452"/>
                  <a:pt x="238" y="460"/>
                  <a:pt x="262" y="449"/>
                </a:cubicBezTo>
                <a:cubicBezTo>
                  <a:pt x="271" y="445"/>
                  <a:pt x="278" y="438"/>
                  <a:pt x="284" y="429"/>
                </a:cubicBezTo>
                <a:cubicBezTo>
                  <a:pt x="284" y="429"/>
                  <a:pt x="284" y="429"/>
                  <a:pt x="284" y="428"/>
                </a:cubicBezTo>
                <a:cubicBezTo>
                  <a:pt x="292" y="412"/>
                  <a:pt x="297" y="396"/>
                  <a:pt x="300" y="378"/>
                </a:cubicBezTo>
                <a:cubicBezTo>
                  <a:pt x="302" y="370"/>
                  <a:pt x="308" y="365"/>
                  <a:pt x="316" y="363"/>
                </a:cubicBezTo>
                <a:cubicBezTo>
                  <a:pt x="327" y="361"/>
                  <a:pt x="338" y="368"/>
                  <a:pt x="341" y="380"/>
                </a:cubicBezTo>
                <a:cubicBezTo>
                  <a:pt x="342" y="384"/>
                  <a:pt x="345" y="388"/>
                  <a:pt x="349" y="390"/>
                </a:cubicBezTo>
                <a:cubicBezTo>
                  <a:pt x="372" y="398"/>
                  <a:pt x="397" y="384"/>
                  <a:pt x="405" y="359"/>
                </a:cubicBezTo>
                <a:cubicBezTo>
                  <a:pt x="409" y="350"/>
                  <a:pt x="409" y="339"/>
                  <a:pt x="407" y="330"/>
                </a:cubicBezTo>
                <a:cubicBezTo>
                  <a:pt x="407" y="330"/>
                  <a:pt x="407" y="329"/>
                  <a:pt x="407" y="329"/>
                </a:cubicBezTo>
                <a:cubicBezTo>
                  <a:pt x="400" y="311"/>
                  <a:pt x="392" y="295"/>
                  <a:pt x="382" y="281"/>
                </a:cubicBezTo>
                <a:cubicBezTo>
                  <a:pt x="382" y="282"/>
                  <a:pt x="382" y="282"/>
                  <a:pt x="383" y="282"/>
                </a:cubicBezTo>
                <a:cubicBezTo>
                  <a:pt x="379" y="275"/>
                  <a:pt x="379" y="267"/>
                  <a:pt x="383" y="260"/>
                </a:cubicBezTo>
                <a:cubicBezTo>
                  <a:pt x="390" y="250"/>
                  <a:pt x="403" y="248"/>
                  <a:pt x="413" y="254"/>
                </a:cubicBezTo>
                <a:cubicBezTo>
                  <a:pt x="417" y="257"/>
                  <a:pt x="422" y="257"/>
                  <a:pt x="426" y="255"/>
                </a:cubicBezTo>
                <a:cubicBezTo>
                  <a:pt x="447" y="245"/>
                  <a:pt x="455" y="218"/>
                  <a:pt x="444" y="194"/>
                </a:cubicBezTo>
                <a:cubicBezTo>
                  <a:pt x="440" y="185"/>
                  <a:pt x="433" y="177"/>
                  <a:pt x="424" y="172"/>
                </a:cubicBezTo>
                <a:cubicBezTo>
                  <a:pt x="424" y="172"/>
                  <a:pt x="424" y="172"/>
                  <a:pt x="423" y="172"/>
                </a:cubicBezTo>
                <a:cubicBezTo>
                  <a:pt x="373" y="148"/>
                  <a:pt x="322" y="148"/>
                  <a:pt x="276" y="171"/>
                </a:cubicBezTo>
                <a:cubicBezTo>
                  <a:pt x="273" y="173"/>
                  <a:pt x="271" y="176"/>
                  <a:pt x="270" y="180"/>
                </a:cubicBezTo>
                <a:cubicBezTo>
                  <a:pt x="269" y="183"/>
                  <a:pt x="269" y="187"/>
                  <a:pt x="271" y="190"/>
                </a:cubicBezTo>
                <a:cubicBezTo>
                  <a:pt x="271" y="190"/>
                  <a:pt x="271" y="190"/>
                  <a:pt x="271" y="190"/>
                </a:cubicBezTo>
                <a:cubicBezTo>
                  <a:pt x="272" y="191"/>
                  <a:pt x="272" y="191"/>
                  <a:pt x="272" y="192"/>
                </a:cubicBezTo>
                <a:cubicBezTo>
                  <a:pt x="279" y="200"/>
                  <a:pt x="284" y="210"/>
                  <a:pt x="285" y="221"/>
                </a:cubicBezTo>
                <a:cubicBezTo>
                  <a:pt x="291" y="254"/>
                  <a:pt x="268" y="285"/>
                  <a:pt x="235" y="291"/>
                </a:cubicBezTo>
                <a:cubicBezTo>
                  <a:pt x="202" y="296"/>
                  <a:pt x="171" y="273"/>
                  <a:pt x="165" y="240"/>
                </a:cubicBezTo>
                <a:cubicBezTo>
                  <a:pt x="160" y="207"/>
                  <a:pt x="182" y="176"/>
                  <a:pt x="216" y="170"/>
                </a:cubicBezTo>
                <a:cubicBezTo>
                  <a:pt x="223" y="169"/>
                  <a:pt x="228" y="162"/>
                  <a:pt x="227" y="155"/>
                </a:cubicBezTo>
                <a:cubicBezTo>
                  <a:pt x="225" y="148"/>
                  <a:pt x="218" y="143"/>
                  <a:pt x="211" y="144"/>
                </a:cubicBezTo>
                <a:cubicBezTo>
                  <a:pt x="164" y="152"/>
                  <a:pt x="131" y="197"/>
                  <a:pt x="139" y="245"/>
                </a:cubicBezTo>
                <a:cubicBezTo>
                  <a:pt x="147" y="292"/>
                  <a:pt x="192" y="325"/>
                  <a:pt x="239" y="317"/>
                </a:cubicBezTo>
                <a:cubicBezTo>
                  <a:pt x="282" y="310"/>
                  <a:pt x="313" y="273"/>
                  <a:pt x="313" y="230"/>
                </a:cubicBezTo>
                <a:cubicBezTo>
                  <a:pt x="313" y="226"/>
                  <a:pt x="312" y="221"/>
                  <a:pt x="312" y="216"/>
                </a:cubicBezTo>
                <a:cubicBezTo>
                  <a:pt x="310" y="207"/>
                  <a:pt x="307" y="197"/>
                  <a:pt x="302" y="189"/>
                </a:cubicBezTo>
                <a:cubicBezTo>
                  <a:pt x="337" y="176"/>
                  <a:pt x="373" y="178"/>
                  <a:pt x="411" y="195"/>
                </a:cubicBezTo>
                <a:cubicBezTo>
                  <a:pt x="415" y="197"/>
                  <a:pt x="418" y="201"/>
                  <a:pt x="420" y="205"/>
                </a:cubicBezTo>
                <a:cubicBezTo>
                  <a:pt x="422" y="209"/>
                  <a:pt x="422" y="213"/>
                  <a:pt x="422" y="216"/>
                </a:cubicBezTo>
                <a:cubicBezTo>
                  <a:pt x="422" y="221"/>
                  <a:pt x="421" y="225"/>
                  <a:pt x="419" y="228"/>
                </a:cubicBezTo>
                <a:cubicBezTo>
                  <a:pt x="398" y="219"/>
                  <a:pt x="374" y="226"/>
                  <a:pt x="361" y="245"/>
                </a:cubicBezTo>
                <a:cubicBezTo>
                  <a:pt x="356" y="253"/>
                  <a:pt x="353" y="262"/>
                  <a:pt x="353" y="272"/>
                </a:cubicBezTo>
                <a:cubicBezTo>
                  <a:pt x="353" y="280"/>
                  <a:pt x="355" y="288"/>
                  <a:pt x="360" y="296"/>
                </a:cubicBezTo>
                <a:cubicBezTo>
                  <a:pt x="360" y="296"/>
                  <a:pt x="360" y="297"/>
                  <a:pt x="360" y="297"/>
                </a:cubicBezTo>
                <a:cubicBezTo>
                  <a:pt x="369" y="308"/>
                  <a:pt x="376" y="322"/>
                  <a:pt x="381" y="337"/>
                </a:cubicBezTo>
                <a:cubicBezTo>
                  <a:pt x="382" y="338"/>
                  <a:pt x="382" y="340"/>
                  <a:pt x="382" y="342"/>
                </a:cubicBezTo>
                <a:cubicBezTo>
                  <a:pt x="382" y="345"/>
                  <a:pt x="381" y="348"/>
                  <a:pt x="380" y="350"/>
                </a:cubicBezTo>
                <a:cubicBezTo>
                  <a:pt x="377" y="359"/>
                  <a:pt x="371" y="364"/>
                  <a:pt x="364" y="365"/>
                </a:cubicBezTo>
                <a:cubicBezTo>
                  <a:pt x="355" y="345"/>
                  <a:pt x="333" y="332"/>
                  <a:pt x="311" y="337"/>
                </a:cubicBezTo>
                <a:cubicBezTo>
                  <a:pt x="293" y="340"/>
                  <a:pt x="278" y="354"/>
                  <a:pt x="274" y="372"/>
                </a:cubicBezTo>
                <a:cubicBezTo>
                  <a:pt x="273" y="373"/>
                  <a:pt x="273" y="374"/>
                  <a:pt x="273" y="375"/>
                </a:cubicBezTo>
                <a:cubicBezTo>
                  <a:pt x="273" y="374"/>
                  <a:pt x="273" y="374"/>
                  <a:pt x="273" y="373"/>
                </a:cubicBezTo>
                <a:cubicBezTo>
                  <a:pt x="271" y="388"/>
                  <a:pt x="267" y="402"/>
                  <a:pt x="261" y="416"/>
                </a:cubicBezTo>
                <a:cubicBezTo>
                  <a:pt x="258" y="420"/>
                  <a:pt x="255" y="423"/>
                  <a:pt x="250" y="425"/>
                </a:cubicBezTo>
                <a:cubicBezTo>
                  <a:pt x="242" y="429"/>
                  <a:pt x="233" y="428"/>
                  <a:pt x="228" y="424"/>
                </a:cubicBezTo>
                <a:cubicBezTo>
                  <a:pt x="230" y="418"/>
                  <a:pt x="232" y="412"/>
                  <a:pt x="232" y="406"/>
                </a:cubicBezTo>
                <a:cubicBezTo>
                  <a:pt x="232" y="403"/>
                  <a:pt x="231" y="400"/>
                  <a:pt x="231" y="397"/>
                </a:cubicBezTo>
                <a:cubicBezTo>
                  <a:pt x="228" y="384"/>
                  <a:pt x="221" y="373"/>
                  <a:pt x="211" y="366"/>
                </a:cubicBezTo>
                <a:cubicBezTo>
                  <a:pt x="195" y="356"/>
                  <a:pt x="176" y="355"/>
                  <a:pt x="160" y="365"/>
                </a:cubicBezTo>
                <a:cubicBezTo>
                  <a:pt x="159" y="365"/>
                  <a:pt x="159" y="365"/>
                  <a:pt x="159" y="365"/>
                </a:cubicBezTo>
                <a:cubicBezTo>
                  <a:pt x="147" y="374"/>
                  <a:pt x="133" y="381"/>
                  <a:pt x="119" y="386"/>
                </a:cubicBezTo>
                <a:cubicBezTo>
                  <a:pt x="115" y="387"/>
                  <a:pt x="110" y="387"/>
                  <a:pt x="105" y="386"/>
                </a:cubicBezTo>
                <a:cubicBezTo>
                  <a:pt x="99" y="383"/>
                  <a:pt x="94" y="379"/>
                  <a:pt x="92" y="374"/>
                </a:cubicBezTo>
                <a:cubicBezTo>
                  <a:pt x="91" y="373"/>
                  <a:pt x="91" y="371"/>
                  <a:pt x="91" y="369"/>
                </a:cubicBezTo>
                <a:cubicBezTo>
                  <a:pt x="99" y="366"/>
                  <a:pt x="106" y="360"/>
                  <a:pt x="112" y="352"/>
                </a:cubicBezTo>
                <a:cubicBezTo>
                  <a:pt x="117" y="344"/>
                  <a:pt x="120" y="335"/>
                  <a:pt x="120" y="325"/>
                </a:cubicBezTo>
                <a:cubicBezTo>
                  <a:pt x="120" y="322"/>
                  <a:pt x="119" y="319"/>
                  <a:pt x="119" y="316"/>
                </a:cubicBezTo>
                <a:cubicBezTo>
                  <a:pt x="115" y="298"/>
                  <a:pt x="102" y="284"/>
                  <a:pt x="84" y="279"/>
                </a:cubicBezTo>
                <a:cubicBezTo>
                  <a:pt x="84" y="279"/>
                  <a:pt x="83" y="279"/>
                  <a:pt x="83" y="279"/>
                </a:cubicBezTo>
                <a:cubicBezTo>
                  <a:pt x="69" y="277"/>
                  <a:pt x="54" y="272"/>
                  <a:pt x="40" y="265"/>
                </a:cubicBezTo>
                <a:cubicBezTo>
                  <a:pt x="36" y="263"/>
                  <a:pt x="33" y="260"/>
                  <a:pt x="31" y="255"/>
                </a:cubicBezTo>
                <a:cubicBezTo>
                  <a:pt x="29" y="252"/>
                  <a:pt x="28" y="248"/>
                  <a:pt x="28" y="244"/>
                </a:cubicBezTo>
                <a:cubicBezTo>
                  <a:pt x="28" y="242"/>
                  <a:pt x="29" y="240"/>
                  <a:pt x="29" y="238"/>
                </a:cubicBezTo>
                <a:cubicBezTo>
                  <a:pt x="30" y="236"/>
                  <a:pt x="31" y="235"/>
                  <a:pt x="32" y="233"/>
                </a:cubicBezTo>
                <a:cubicBezTo>
                  <a:pt x="52" y="241"/>
                  <a:pt x="77" y="235"/>
                  <a:pt x="89" y="216"/>
                </a:cubicBezTo>
                <a:cubicBezTo>
                  <a:pt x="95" y="208"/>
                  <a:pt x="97" y="198"/>
                  <a:pt x="97" y="189"/>
                </a:cubicBezTo>
                <a:cubicBezTo>
                  <a:pt x="97" y="181"/>
                  <a:pt x="95" y="172"/>
                  <a:pt x="91" y="165"/>
                </a:cubicBezTo>
                <a:cubicBezTo>
                  <a:pt x="91" y="164"/>
                  <a:pt x="90" y="164"/>
                  <a:pt x="90" y="164"/>
                </a:cubicBezTo>
                <a:cubicBezTo>
                  <a:pt x="82" y="152"/>
                  <a:pt x="75" y="139"/>
                  <a:pt x="69" y="124"/>
                </a:cubicBezTo>
                <a:cubicBezTo>
                  <a:pt x="69" y="122"/>
                  <a:pt x="69" y="121"/>
                  <a:pt x="69" y="119"/>
                </a:cubicBezTo>
                <a:cubicBezTo>
                  <a:pt x="69" y="116"/>
                  <a:pt x="69" y="113"/>
                  <a:pt x="70" y="110"/>
                </a:cubicBezTo>
                <a:cubicBezTo>
                  <a:pt x="73" y="102"/>
                  <a:pt x="80" y="96"/>
                  <a:pt x="87" y="96"/>
                </a:cubicBezTo>
                <a:cubicBezTo>
                  <a:pt x="95" y="116"/>
                  <a:pt x="117" y="128"/>
                  <a:pt x="140" y="124"/>
                </a:cubicBezTo>
                <a:cubicBezTo>
                  <a:pt x="158" y="120"/>
                  <a:pt x="172" y="107"/>
                  <a:pt x="177" y="89"/>
                </a:cubicBezTo>
                <a:cubicBezTo>
                  <a:pt x="177" y="89"/>
                  <a:pt x="177" y="88"/>
                  <a:pt x="177" y="88"/>
                </a:cubicBezTo>
                <a:cubicBezTo>
                  <a:pt x="179" y="74"/>
                  <a:pt x="183" y="59"/>
                  <a:pt x="190" y="45"/>
                </a:cubicBezTo>
                <a:cubicBezTo>
                  <a:pt x="193" y="41"/>
                  <a:pt x="196" y="38"/>
                  <a:pt x="200" y="36"/>
                </a:cubicBezTo>
                <a:cubicBezTo>
                  <a:pt x="208" y="32"/>
                  <a:pt x="217" y="33"/>
                  <a:pt x="223" y="37"/>
                </a:cubicBezTo>
                <a:cubicBezTo>
                  <a:pt x="220" y="43"/>
                  <a:pt x="219" y="49"/>
                  <a:pt x="219" y="55"/>
                </a:cubicBezTo>
                <a:cubicBezTo>
                  <a:pt x="219" y="58"/>
                  <a:pt x="219" y="61"/>
                  <a:pt x="220" y="64"/>
                </a:cubicBezTo>
                <a:cubicBezTo>
                  <a:pt x="222" y="77"/>
                  <a:pt x="230" y="87"/>
                  <a:pt x="240" y="94"/>
                </a:cubicBezTo>
                <a:cubicBezTo>
                  <a:pt x="254" y="104"/>
                  <a:pt x="273" y="105"/>
                  <a:pt x="288" y="97"/>
                </a:cubicBezTo>
                <a:cubicBezTo>
                  <a:pt x="289" y="97"/>
                  <a:pt x="291" y="96"/>
                  <a:pt x="292" y="95"/>
                </a:cubicBezTo>
                <a:cubicBezTo>
                  <a:pt x="303" y="87"/>
                  <a:pt x="317" y="80"/>
                  <a:pt x="332" y="74"/>
                </a:cubicBezTo>
                <a:cubicBezTo>
                  <a:pt x="336" y="73"/>
                  <a:pt x="341" y="74"/>
                  <a:pt x="345" y="75"/>
                </a:cubicBezTo>
                <a:cubicBezTo>
                  <a:pt x="351" y="77"/>
                  <a:pt x="356" y="81"/>
                  <a:pt x="359" y="87"/>
                </a:cubicBezTo>
                <a:cubicBezTo>
                  <a:pt x="359" y="88"/>
                  <a:pt x="360" y="90"/>
                  <a:pt x="360" y="92"/>
                </a:cubicBezTo>
                <a:cubicBezTo>
                  <a:pt x="353" y="95"/>
                  <a:pt x="346" y="100"/>
                  <a:pt x="341" y="106"/>
                </a:cubicBezTo>
                <a:cubicBezTo>
                  <a:pt x="339" y="108"/>
                  <a:pt x="338" y="111"/>
                  <a:pt x="338" y="114"/>
                </a:cubicBezTo>
                <a:cubicBezTo>
                  <a:pt x="338" y="118"/>
                  <a:pt x="340" y="122"/>
                  <a:pt x="344" y="125"/>
                </a:cubicBezTo>
                <a:cubicBezTo>
                  <a:pt x="349" y="129"/>
                  <a:pt x="358" y="128"/>
                  <a:pt x="362" y="122"/>
                </a:cubicBezTo>
                <a:cubicBezTo>
                  <a:pt x="365" y="118"/>
                  <a:pt x="370" y="116"/>
                  <a:pt x="375" y="115"/>
                </a:cubicBezTo>
                <a:cubicBezTo>
                  <a:pt x="379" y="114"/>
                  <a:pt x="383" y="111"/>
                  <a:pt x="385" y="106"/>
                </a:cubicBezTo>
                <a:cubicBezTo>
                  <a:pt x="388" y="96"/>
                  <a:pt x="388" y="85"/>
                  <a:pt x="383" y="75"/>
                </a:cubicBezTo>
                <a:cubicBezTo>
                  <a:pt x="377" y="64"/>
                  <a:pt x="367" y="54"/>
                  <a:pt x="354" y="50"/>
                </a:cubicBezTo>
                <a:cubicBezTo>
                  <a:pt x="345" y="47"/>
                  <a:pt x="334" y="46"/>
                  <a:pt x="325" y="48"/>
                </a:cubicBezTo>
                <a:cubicBezTo>
                  <a:pt x="325" y="49"/>
                  <a:pt x="324" y="49"/>
                  <a:pt x="324" y="49"/>
                </a:cubicBezTo>
                <a:cubicBezTo>
                  <a:pt x="307" y="55"/>
                  <a:pt x="291" y="63"/>
                  <a:pt x="278" y="72"/>
                </a:cubicBezTo>
                <a:cubicBezTo>
                  <a:pt x="278" y="73"/>
                  <a:pt x="278" y="73"/>
                  <a:pt x="277" y="73"/>
                </a:cubicBezTo>
                <a:cubicBezTo>
                  <a:pt x="270" y="77"/>
                  <a:pt x="262" y="77"/>
                  <a:pt x="255" y="72"/>
                </a:cubicBezTo>
                <a:cubicBezTo>
                  <a:pt x="250" y="69"/>
                  <a:pt x="247" y="64"/>
                  <a:pt x="246" y="59"/>
                </a:cubicBezTo>
                <a:cubicBezTo>
                  <a:pt x="245" y="53"/>
                  <a:pt x="246" y="48"/>
                  <a:pt x="249" y="43"/>
                </a:cubicBezTo>
                <a:cubicBezTo>
                  <a:pt x="252" y="39"/>
                  <a:pt x="252" y="34"/>
                  <a:pt x="250" y="30"/>
                </a:cubicBezTo>
                <a:cubicBezTo>
                  <a:pt x="240" y="8"/>
                  <a:pt x="213" y="0"/>
                  <a:pt x="189" y="12"/>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3" name="Freeform 247"/>
          <p:cNvSpPr>
            <a:spLocks/>
          </p:cNvSpPr>
          <p:nvPr userDrawn="1"/>
        </p:nvSpPr>
        <p:spPr bwMode="auto">
          <a:xfrm>
            <a:off x="1420027" y="1789084"/>
            <a:ext cx="312025" cy="384572"/>
          </a:xfrm>
          <a:custGeom>
            <a:avLst/>
            <a:gdLst/>
            <a:ahLst/>
            <a:cxnLst>
              <a:cxn ang="0">
                <a:pos x="305" y="0"/>
              </a:cxn>
              <a:cxn ang="0">
                <a:pos x="292" y="13"/>
              </a:cxn>
              <a:cxn ang="0">
                <a:pos x="283" y="299"/>
              </a:cxn>
              <a:cxn ang="0">
                <a:pos x="208" y="299"/>
              </a:cxn>
              <a:cxn ang="0">
                <a:pos x="202" y="102"/>
              </a:cxn>
              <a:cxn ang="0">
                <a:pos x="189" y="89"/>
              </a:cxn>
              <a:cxn ang="0">
                <a:pos x="148" y="89"/>
              </a:cxn>
              <a:cxn ang="0">
                <a:pos x="134" y="102"/>
              </a:cxn>
              <a:cxn ang="0">
                <a:pos x="128" y="299"/>
              </a:cxn>
              <a:cxn ang="0">
                <a:pos x="66" y="299"/>
              </a:cxn>
              <a:cxn ang="0">
                <a:pos x="56" y="304"/>
              </a:cxn>
              <a:cxn ang="0">
                <a:pos x="3" y="376"/>
              </a:cxn>
              <a:cxn ang="0">
                <a:pos x="0" y="384"/>
              </a:cxn>
              <a:cxn ang="0">
                <a:pos x="0" y="443"/>
              </a:cxn>
              <a:cxn ang="0">
                <a:pos x="14" y="457"/>
              </a:cxn>
              <a:cxn ang="0">
                <a:pos x="27" y="443"/>
              </a:cxn>
              <a:cxn ang="0">
                <a:pos x="27" y="388"/>
              </a:cxn>
              <a:cxn ang="0">
                <a:pos x="73" y="326"/>
              </a:cxn>
              <a:cxn ang="0">
                <a:pos x="141" y="326"/>
              </a:cxn>
              <a:cxn ang="0">
                <a:pos x="155" y="313"/>
              </a:cxn>
              <a:cxn ang="0">
                <a:pos x="160" y="116"/>
              </a:cxn>
              <a:cxn ang="0">
                <a:pos x="176" y="116"/>
              </a:cxn>
              <a:cxn ang="0">
                <a:pos x="182" y="313"/>
              </a:cxn>
              <a:cxn ang="0">
                <a:pos x="195" y="326"/>
              </a:cxn>
              <a:cxn ang="0">
                <a:pos x="296" y="326"/>
              </a:cxn>
              <a:cxn ang="0">
                <a:pos x="310" y="313"/>
              </a:cxn>
              <a:cxn ang="0">
                <a:pos x="318" y="27"/>
              </a:cxn>
              <a:cxn ang="0">
                <a:pos x="333" y="27"/>
              </a:cxn>
              <a:cxn ang="0">
                <a:pos x="342" y="443"/>
              </a:cxn>
              <a:cxn ang="0">
                <a:pos x="355" y="457"/>
              </a:cxn>
              <a:cxn ang="0">
                <a:pos x="368" y="443"/>
              </a:cxn>
              <a:cxn ang="0">
                <a:pos x="360" y="13"/>
              </a:cxn>
              <a:cxn ang="0">
                <a:pos x="346" y="0"/>
              </a:cxn>
              <a:cxn ang="0">
                <a:pos x="305" y="0"/>
              </a:cxn>
            </a:cxnLst>
            <a:rect l="0" t="0" r="r" b="b"/>
            <a:pathLst>
              <a:path w="368" h="457">
                <a:moveTo>
                  <a:pt x="305" y="0"/>
                </a:moveTo>
                <a:cubicBezTo>
                  <a:pt x="298" y="0"/>
                  <a:pt x="292" y="6"/>
                  <a:pt x="292" y="13"/>
                </a:cubicBezTo>
                <a:cubicBezTo>
                  <a:pt x="292" y="13"/>
                  <a:pt x="284" y="275"/>
                  <a:pt x="283" y="299"/>
                </a:cubicBezTo>
                <a:cubicBezTo>
                  <a:pt x="267" y="299"/>
                  <a:pt x="225" y="299"/>
                  <a:pt x="208" y="299"/>
                </a:cubicBezTo>
                <a:cubicBezTo>
                  <a:pt x="207" y="276"/>
                  <a:pt x="202" y="102"/>
                  <a:pt x="202" y="102"/>
                </a:cubicBezTo>
                <a:cubicBezTo>
                  <a:pt x="202" y="95"/>
                  <a:pt x="196" y="89"/>
                  <a:pt x="189" y="89"/>
                </a:cubicBezTo>
                <a:cubicBezTo>
                  <a:pt x="148" y="89"/>
                  <a:pt x="148" y="89"/>
                  <a:pt x="148" y="89"/>
                </a:cubicBezTo>
                <a:cubicBezTo>
                  <a:pt x="140" y="89"/>
                  <a:pt x="134" y="95"/>
                  <a:pt x="134" y="102"/>
                </a:cubicBezTo>
                <a:cubicBezTo>
                  <a:pt x="134" y="102"/>
                  <a:pt x="129" y="276"/>
                  <a:pt x="128" y="299"/>
                </a:cubicBezTo>
                <a:cubicBezTo>
                  <a:pt x="111" y="299"/>
                  <a:pt x="66" y="299"/>
                  <a:pt x="66" y="299"/>
                </a:cubicBezTo>
                <a:cubicBezTo>
                  <a:pt x="62" y="299"/>
                  <a:pt x="58" y="301"/>
                  <a:pt x="56" y="304"/>
                </a:cubicBezTo>
                <a:cubicBezTo>
                  <a:pt x="3" y="376"/>
                  <a:pt x="3" y="376"/>
                  <a:pt x="3" y="376"/>
                </a:cubicBezTo>
                <a:cubicBezTo>
                  <a:pt x="1" y="378"/>
                  <a:pt x="0" y="381"/>
                  <a:pt x="0" y="384"/>
                </a:cubicBezTo>
                <a:cubicBezTo>
                  <a:pt x="0" y="443"/>
                  <a:pt x="0" y="443"/>
                  <a:pt x="0" y="443"/>
                </a:cubicBezTo>
                <a:cubicBezTo>
                  <a:pt x="0" y="451"/>
                  <a:pt x="6" y="457"/>
                  <a:pt x="14" y="457"/>
                </a:cubicBezTo>
                <a:cubicBezTo>
                  <a:pt x="21" y="457"/>
                  <a:pt x="27" y="451"/>
                  <a:pt x="27" y="443"/>
                </a:cubicBezTo>
                <a:cubicBezTo>
                  <a:pt x="27" y="443"/>
                  <a:pt x="27" y="396"/>
                  <a:pt x="27" y="388"/>
                </a:cubicBezTo>
                <a:cubicBezTo>
                  <a:pt x="31" y="382"/>
                  <a:pt x="67" y="334"/>
                  <a:pt x="73" y="326"/>
                </a:cubicBezTo>
                <a:cubicBezTo>
                  <a:pt x="84" y="326"/>
                  <a:pt x="141" y="326"/>
                  <a:pt x="141" y="326"/>
                </a:cubicBezTo>
                <a:cubicBezTo>
                  <a:pt x="149" y="326"/>
                  <a:pt x="155" y="320"/>
                  <a:pt x="155" y="313"/>
                </a:cubicBezTo>
                <a:cubicBezTo>
                  <a:pt x="155" y="313"/>
                  <a:pt x="160" y="138"/>
                  <a:pt x="160" y="116"/>
                </a:cubicBezTo>
                <a:cubicBezTo>
                  <a:pt x="167" y="116"/>
                  <a:pt x="169" y="116"/>
                  <a:pt x="176" y="116"/>
                </a:cubicBezTo>
                <a:cubicBezTo>
                  <a:pt x="176" y="138"/>
                  <a:pt x="182" y="313"/>
                  <a:pt x="182" y="313"/>
                </a:cubicBezTo>
                <a:cubicBezTo>
                  <a:pt x="182" y="320"/>
                  <a:pt x="188" y="326"/>
                  <a:pt x="195" y="326"/>
                </a:cubicBezTo>
                <a:cubicBezTo>
                  <a:pt x="296" y="326"/>
                  <a:pt x="296" y="326"/>
                  <a:pt x="296" y="326"/>
                </a:cubicBezTo>
                <a:cubicBezTo>
                  <a:pt x="304" y="326"/>
                  <a:pt x="309" y="320"/>
                  <a:pt x="310" y="313"/>
                </a:cubicBezTo>
                <a:cubicBezTo>
                  <a:pt x="310" y="313"/>
                  <a:pt x="317" y="50"/>
                  <a:pt x="318" y="27"/>
                </a:cubicBezTo>
                <a:cubicBezTo>
                  <a:pt x="325" y="27"/>
                  <a:pt x="327" y="27"/>
                  <a:pt x="333" y="27"/>
                </a:cubicBezTo>
                <a:cubicBezTo>
                  <a:pt x="334" y="51"/>
                  <a:pt x="342" y="443"/>
                  <a:pt x="342" y="443"/>
                </a:cubicBezTo>
                <a:cubicBezTo>
                  <a:pt x="342" y="451"/>
                  <a:pt x="348" y="457"/>
                  <a:pt x="355" y="457"/>
                </a:cubicBezTo>
                <a:cubicBezTo>
                  <a:pt x="363" y="456"/>
                  <a:pt x="368" y="450"/>
                  <a:pt x="368" y="443"/>
                </a:cubicBezTo>
                <a:cubicBezTo>
                  <a:pt x="360" y="13"/>
                  <a:pt x="360" y="13"/>
                  <a:pt x="360" y="13"/>
                </a:cubicBezTo>
                <a:cubicBezTo>
                  <a:pt x="359" y="6"/>
                  <a:pt x="354" y="0"/>
                  <a:pt x="346" y="0"/>
                </a:cubicBezTo>
                <a:lnTo>
                  <a:pt x="305" y="0"/>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grpSp>
        <p:nvGrpSpPr>
          <p:cNvPr id="110" name="Group 270"/>
          <p:cNvGrpSpPr>
            <a:grpSpLocks noChangeAspect="1"/>
          </p:cNvGrpSpPr>
          <p:nvPr userDrawn="1"/>
        </p:nvGrpSpPr>
        <p:grpSpPr bwMode="auto">
          <a:xfrm>
            <a:off x="1414665" y="2262268"/>
            <a:ext cx="322744" cy="347663"/>
            <a:chOff x="1543" y="1791"/>
            <a:chExt cx="271" cy="292"/>
          </a:xfrm>
          <a:noFill/>
        </p:grpSpPr>
        <p:sp>
          <p:nvSpPr>
            <p:cNvPr id="115" name="Line 271"/>
            <p:cNvSpPr>
              <a:spLocks noChangeShapeType="1"/>
            </p:cNvSpPr>
            <p:nvPr/>
          </p:nvSpPr>
          <p:spPr bwMode="auto">
            <a:xfrm>
              <a:off x="1581" y="1894"/>
              <a:ext cx="1" cy="1"/>
            </a:xfrm>
            <a:prstGeom prst="line">
              <a:avLst/>
            </a:prstGeom>
            <a:grpFill/>
            <a:ln w="317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16" name="Freeform 272"/>
            <p:cNvSpPr>
              <a:spLocks/>
            </p:cNvSpPr>
            <p:nvPr/>
          </p:nvSpPr>
          <p:spPr bwMode="auto">
            <a:xfrm>
              <a:off x="1543" y="1791"/>
              <a:ext cx="271" cy="292"/>
            </a:xfrm>
            <a:custGeom>
              <a:avLst/>
              <a:gdLst/>
              <a:ahLst/>
              <a:cxnLst>
                <a:cxn ang="0">
                  <a:pos x="354" y="302"/>
                </a:cxn>
                <a:cxn ang="0">
                  <a:pos x="328" y="384"/>
                </a:cxn>
                <a:cxn ang="0">
                  <a:pos x="146" y="366"/>
                </a:cxn>
                <a:cxn ang="0">
                  <a:pos x="4" y="261"/>
                </a:cxn>
                <a:cxn ang="0">
                  <a:pos x="51" y="140"/>
                </a:cxn>
                <a:cxn ang="0">
                  <a:pos x="108" y="139"/>
                </a:cxn>
                <a:cxn ang="0">
                  <a:pos x="121" y="104"/>
                </a:cxn>
                <a:cxn ang="0">
                  <a:pos x="167" y="122"/>
                </a:cxn>
                <a:cxn ang="0">
                  <a:pos x="119" y="30"/>
                </a:cxn>
                <a:cxn ang="0">
                  <a:pos x="175" y="41"/>
                </a:cxn>
                <a:cxn ang="0">
                  <a:pos x="209" y="118"/>
                </a:cxn>
                <a:cxn ang="0">
                  <a:pos x="252" y="4"/>
                </a:cxn>
                <a:cxn ang="0">
                  <a:pos x="309" y="23"/>
                </a:cxn>
                <a:cxn ang="0">
                  <a:pos x="264" y="136"/>
                </a:cxn>
                <a:cxn ang="0">
                  <a:pos x="329" y="93"/>
                </a:cxn>
                <a:cxn ang="0">
                  <a:pos x="382" y="119"/>
                </a:cxn>
                <a:cxn ang="0">
                  <a:pos x="299" y="170"/>
                </a:cxn>
                <a:cxn ang="0">
                  <a:pos x="345" y="188"/>
                </a:cxn>
                <a:cxn ang="0">
                  <a:pos x="335" y="222"/>
                </a:cxn>
                <a:cxn ang="0">
                  <a:pos x="374" y="258"/>
                </a:cxn>
                <a:cxn ang="0">
                  <a:pos x="97" y="180"/>
                </a:cxn>
              </a:cxnLst>
              <a:rect l="0" t="0" r="r" b="b"/>
              <a:pathLst>
                <a:path w="382" h="410">
                  <a:moveTo>
                    <a:pt x="354" y="302"/>
                  </a:moveTo>
                  <a:cubicBezTo>
                    <a:pt x="328" y="384"/>
                    <a:pt x="328" y="384"/>
                    <a:pt x="328" y="384"/>
                  </a:cubicBezTo>
                  <a:cubicBezTo>
                    <a:pt x="328" y="384"/>
                    <a:pt x="252" y="410"/>
                    <a:pt x="146" y="366"/>
                  </a:cubicBezTo>
                  <a:cubicBezTo>
                    <a:pt x="44" y="324"/>
                    <a:pt x="0" y="267"/>
                    <a:pt x="4" y="261"/>
                  </a:cubicBezTo>
                  <a:cubicBezTo>
                    <a:pt x="7" y="255"/>
                    <a:pt x="51" y="140"/>
                    <a:pt x="51" y="140"/>
                  </a:cubicBezTo>
                  <a:cubicBezTo>
                    <a:pt x="51" y="140"/>
                    <a:pt x="49" y="129"/>
                    <a:pt x="108" y="139"/>
                  </a:cubicBezTo>
                  <a:cubicBezTo>
                    <a:pt x="121" y="104"/>
                    <a:pt x="121" y="104"/>
                    <a:pt x="121" y="104"/>
                  </a:cubicBezTo>
                  <a:cubicBezTo>
                    <a:pt x="121" y="104"/>
                    <a:pt x="165" y="123"/>
                    <a:pt x="167" y="122"/>
                  </a:cubicBezTo>
                  <a:cubicBezTo>
                    <a:pt x="166" y="122"/>
                    <a:pt x="119" y="30"/>
                    <a:pt x="119" y="30"/>
                  </a:cubicBezTo>
                  <a:cubicBezTo>
                    <a:pt x="119" y="30"/>
                    <a:pt x="158" y="32"/>
                    <a:pt x="175" y="41"/>
                  </a:cubicBezTo>
                  <a:cubicBezTo>
                    <a:pt x="180" y="52"/>
                    <a:pt x="209" y="118"/>
                    <a:pt x="209" y="118"/>
                  </a:cubicBezTo>
                  <a:cubicBezTo>
                    <a:pt x="252" y="4"/>
                    <a:pt x="252" y="4"/>
                    <a:pt x="252" y="4"/>
                  </a:cubicBezTo>
                  <a:cubicBezTo>
                    <a:pt x="252" y="4"/>
                    <a:pt x="280" y="0"/>
                    <a:pt x="309" y="23"/>
                  </a:cubicBezTo>
                  <a:cubicBezTo>
                    <a:pt x="305" y="36"/>
                    <a:pt x="264" y="136"/>
                    <a:pt x="264" y="136"/>
                  </a:cubicBezTo>
                  <a:cubicBezTo>
                    <a:pt x="329" y="93"/>
                    <a:pt x="329" y="93"/>
                    <a:pt x="329" y="93"/>
                  </a:cubicBezTo>
                  <a:cubicBezTo>
                    <a:pt x="329" y="93"/>
                    <a:pt x="361" y="98"/>
                    <a:pt x="382" y="119"/>
                  </a:cubicBezTo>
                  <a:cubicBezTo>
                    <a:pt x="369" y="126"/>
                    <a:pt x="299" y="170"/>
                    <a:pt x="299" y="170"/>
                  </a:cubicBezTo>
                  <a:cubicBezTo>
                    <a:pt x="299" y="170"/>
                    <a:pt x="345" y="189"/>
                    <a:pt x="345" y="188"/>
                  </a:cubicBezTo>
                  <a:cubicBezTo>
                    <a:pt x="345" y="186"/>
                    <a:pt x="335" y="222"/>
                    <a:pt x="335" y="222"/>
                  </a:cubicBezTo>
                  <a:cubicBezTo>
                    <a:pt x="335" y="222"/>
                    <a:pt x="355" y="238"/>
                    <a:pt x="374" y="258"/>
                  </a:cubicBezTo>
                  <a:cubicBezTo>
                    <a:pt x="372" y="260"/>
                    <a:pt x="231" y="293"/>
                    <a:pt x="97" y="180"/>
                  </a:cubicBezTo>
                </a:path>
              </a:pathLst>
            </a:custGeom>
            <a:grpFill/>
            <a:ln w="317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117" name="Freeform 308"/>
          <p:cNvSpPr>
            <a:spLocks/>
          </p:cNvSpPr>
          <p:nvPr userDrawn="1"/>
        </p:nvSpPr>
        <p:spPr bwMode="auto">
          <a:xfrm>
            <a:off x="1382508" y="2754851"/>
            <a:ext cx="387054" cy="395288"/>
          </a:xfrm>
          <a:custGeom>
            <a:avLst/>
            <a:gdLst/>
            <a:ahLst/>
            <a:cxnLst>
              <a:cxn ang="0">
                <a:pos x="409" y="267"/>
              </a:cxn>
              <a:cxn ang="0">
                <a:pos x="360" y="192"/>
              </a:cxn>
              <a:cxn ang="0">
                <a:pos x="313" y="178"/>
              </a:cxn>
              <a:cxn ang="0">
                <a:pos x="239" y="0"/>
              </a:cxn>
              <a:cxn ang="0">
                <a:pos x="183" y="192"/>
              </a:cxn>
              <a:cxn ang="0">
                <a:pos x="197" y="169"/>
              </a:cxn>
              <a:cxn ang="0">
                <a:pos x="239" y="26"/>
              </a:cxn>
              <a:cxn ang="0">
                <a:pos x="287" y="165"/>
              </a:cxn>
              <a:cxn ang="0">
                <a:pos x="309" y="220"/>
              </a:cxn>
              <a:cxn ang="0">
                <a:pos x="348" y="217"/>
              </a:cxn>
              <a:cxn ang="0">
                <a:pos x="429" y="390"/>
              </a:cxn>
              <a:cxn ang="0">
                <a:pos x="329" y="392"/>
              </a:cxn>
              <a:cxn ang="0">
                <a:pos x="235" y="367"/>
              </a:cxn>
              <a:cxn ang="0">
                <a:pos x="173" y="385"/>
              </a:cxn>
              <a:cxn ang="0">
                <a:pos x="157" y="352"/>
              </a:cxn>
              <a:cxn ang="0">
                <a:pos x="207" y="336"/>
              </a:cxn>
              <a:cxn ang="0">
                <a:pos x="228" y="338"/>
              </a:cxn>
              <a:cxn ang="0">
                <a:pos x="228" y="339"/>
              </a:cxn>
              <a:cxn ang="0">
                <a:pos x="229" y="340"/>
              </a:cxn>
              <a:cxn ang="0">
                <a:pos x="230" y="341"/>
              </a:cxn>
              <a:cxn ang="0">
                <a:pos x="231" y="341"/>
              </a:cxn>
              <a:cxn ang="0">
                <a:pos x="241" y="344"/>
              </a:cxn>
              <a:cxn ang="0">
                <a:pos x="242" y="344"/>
              </a:cxn>
              <a:cxn ang="0">
                <a:pos x="243" y="344"/>
              </a:cxn>
              <a:cxn ang="0">
                <a:pos x="244" y="343"/>
              </a:cxn>
              <a:cxn ang="0">
                <a:pos x="245" y="343"/>
              </a:cxn>
              <a:cxn ang="0">
                <a:pos x="246" y="342"/>
              </a:cxn>
              <a:cxn ang="0">
                <a:pos x="247" y="342"/>
              </a:cxn>
              <a:cxn ang="0">
                <a:pos x="248" y="341"/>
              </a:cxn>
              <a:cxn ang="0">
                <a:pos x="249" y="340"/>
              </a:cxn>
              <a:cxn ang="0">
                <a:pos x="249" y="339"/>
              </a:cxn>
              <a:cxn ang="0">
                <a:pos x="252" y="330"/>
              </a:cxn>
              <a:cxn ang="0">
                <a:pos x="252" y="329"/>
              </a:cxn>
              <a:cxn ang="0">
                <a:pos x="252" y="328"/>
              </a:cxn>
              <a:cxn ang="0">
                <a:pos x="251" y="326"/>
              </a:cxn>
              <a:cxn ang="0">
                <a:pos x="251" y="325"/>
              </a:cxn>
              <a:cxn ang="0">
                <a:pos x="187" y="217"/>
              </a:cxn>
              <a:cxn ang="0">
                <a:pos x="122" y="208"/>
              </a:cxn>
              <a:cxn ang="0">
                <a:pos x="65" y="231"/>
              </a:cxn>
              <a:cxn ang="0">
                <a:pos x="2" y="246"/>
              </a:cxn>
              <a:cxn ang="0">
                <a:pos x="112" y="461"/>
              </a:cxn>
              <a:cxn ang="0">
                <a:pos x="126" y="467"/>
              </a:cxn>
              <a:cxn ang="0">
                <a:pos x="215" y="438"/>
              </a:cxn>
              <a:cxn ang="0">
                <a:pos x="130" y="440"/>
              </a:cxn>
              <a:cxn ang="0">
                <a:pos x="79" y="256"/>
              </a:cxn>
              <a:cxn ang="0">
                <a:pos x="99" y="228"/>
              </a:cxn>
              <a:cxn ang="0">
                <a:pos x="113" y="240"/>
              </a:cxn>
              <a:cxn ang="0">
                <a:pos x="128" y="251"/>
              </a:cxn>
              <a:cxn ang="0">
                <a:pos x="208" y="298"/>
              </a:cxn>
              <a:cxn ang="0">
                <a:pos x="183" y="322"/>
              </a:cxn>
              <a:cxn ang="0">
                <a:pos x="134" y="340"/>
              </a:cxn>
              <a:cxn ang="0">
                <a:pos x="159" y="408"/>
              </a:cxn>
              <a:cxn ang="0">
                <a:pos x="242" y="393"/>
              </a:cxn>
              <a:cxn ang="0">
                <a:pos x="401" y="430"/>
              </a:cxn>
              <a:cxn ang="0">
                <a:pos x="455" y="381"/>
              </a:cxn>
            </a:cxnLst>
            <a:rect l="0" t="0" r="r" b="b"/>
            <a:pathLst>
              <a:path w="457" h="468">
                <a:moveTo>
                  <a:pt x="455" y="381"/>
                </a:moveTo>
                <a:cubicBezTo>
                  <a:pt x="451" y="348"/>
                  <a:pt x="428" y="301"/>
                  <a:pt x="409" y="267"/>
                </a:cubicBezTo>
                <a:cubicBezTo>
                  <a:pt x="400" y="250"/>
                  <a:pt x="390" y="233"/>
                  <a:pt x="380" y="218"/>
                </a:cubicBezTo>
                <a:cubicBezTo>
                  <a:pt x="366" y="195"/>
                  <a:pt x="363" y="194"/>
                  <a:pt x="360" y="192"/>
                </a:cubicBezTo>
                <a:cubicBezTo>
                  <a:pt x="357" y="190"/>
                  <a:pt x="350" y="186"/>
                  <a:pt x="325" y="196"/>
                </a:cubicBezTo>
                <a:cubicBezTo>
                  <a:pt x="313" y="178"/>
                  <a:pt x="313" y="178"/>
                  <a:pt x="313" y="178"/>
                </a:cubicBezTo>
                <a:cubicBezTo>
                  <a:pt x="332" y="158"/>
                  <a:pt x="343" y="132"/>
                  <a:pt x="343" y="104"/>
                </a:cubicBezTo>
                <a:cubicBezTo>
                  <a:pt x="343" y="46"/>
                  <a:pt x="297" y="0"/>
                  <a:pt x="239" y="0"/>
                </a:cubicBezTo>
                <a:cubicBezTo>
                  <a:pt x="182" y="0"/>
                  <a:pt x="135" y="46"/>
                  <a:pt x="135" y="104"/>
                </a:cubicBezTo>
                <a:cubicBezTo>
                  <a:pt x="135" y="140"/>
                  <a:pt x="153" y="172"/>
                  <a:pt x="183" y="192"/>
                </a:cubicBezTo>
                <a:cubicBezTo>
                  <a:pt x="189" y="196"/>
                  <a:pt x="197" y="194"/>
                  <a:pt x="201" y="188"/>
                </a:cubicBezTo>
                <a:cubicBezTo>
                  <a:pt x="205" y="181"/>
                  <a:pt x="204" y="173"/>
                  <a:pt x="197" y="169"/>
                </a:cubicBezTo>
                <a:cubicBezTo>
                  <a:pt x="175" y="155"/>
                  <a:pt x="162" y="131"/>
                  <a:pt x="162" y="104"/>
                </a:cubicBezTo>
                <a:cubicBezTo>
                  <a:pt x="162" y="61"/>
                  <a:pt x="196" y="26"/>
                  <a:pt x="239" y="26"/>
                </a:cubicBezTo>
                <a:cubicBezTo>
                  <a:pt x="282" y="26"/>
                  <a:pt x="317" y="61"/>
                  <a:pt x="317" y="104"/>
                </a:cubicBezTo>
                <a:cubicBezTo>
                  <a:pt x="317" y="128"/>
                  <a:pt x="306" y="150"/>
                  <a:pt x="287" y="165"/>
                </a:cubicBezTo>
                <a:cubicBezTo>
                  <a:pt x="282" y="169"/>
                  <a:pt x="281" y="177"/>
                  <a:pt x="284" y="182"/>
                </a:cubicBezTo>
                <a:cubicBezTo>
                  <a:pt x="309" y="220"/>
                  <a:pt x="309" y="220"/>
                  <a:pt x="309" y="220"/>
                </a:cubicBezTo>
                <a:cubicBezTo>
                  <a:pt x="313" y="226"/>
                  <a:pt x="320" y="228"/>
                  <a:pt x="326" y="225"/>
                </a:cubicBezTo>
                <a:cubicBezTo>
                  <a:pt x="334" y="221"/>
                  <a:pt x="343" y="218"/>
                  <a:pt x="348" y="217"/>
                </a:cubicBezTo>
                <a:cubicBezTo>
                  <a:pt x="355" y="226"/>
                  <a:pt x="373" y="255"/>
                  <a:pt x="391" y="289"/>
                </a:cubicBezTo>
                <a:cubicBezTo>
                  <a:pt x="416" y="335"/>
                  <a:pt x="430" y="371"/>
                  <a:pt x="429" y="390"/>
                </a:cubicBezTo>
                <a:cubicBezTo>
                  <a:pt x="429" y="394"/>
                  <a:pt x="428" y="397"/>
                  <a:pt x="427" y="397"/>
                </a:cubicBezTo>
                <a:cubicBezTo>
                  <a:pt x="423" y="401"/>
                  <a:pt x="405" y="411"/>
                  <a:pt x="329" y="392"/>
                </a:cubicBezTo>
                <a:cubicBezTo>
                  <a:pt x="286" y="381"/>
                  <a:pt x="246" y="366"/>
                  <a:pt x="246" y="366"/>
                </a:cubicBezTo>
                <a:cubicBezTo>
                  <a:pt x="242" y="365"/>
                  <a:pt x="239" y="365"/>
                  <a:pt x="235" y="367"/>
                </a:cubicBezTo>
                <a:cubicBezTo>
                  <a:pt x="235" y="367"/>
                  <a:pt x="222" y="374"/>
                  <a:pt x="206" y="379"/>
                </a:cubicBezTo>
                <a:cubicBezTo>
                  <a:pt x="180" y="388"/>
                  <a:pt x="173" y="385"/>
                  <a:pt x="173" y="385"/>
                </a:cubicBezTo>
                <a:cubicBezTo>
                  <a:pt x="169" y="383"/>
                  <a:pt x="164" y="379"/>
                  <a:pt x="159" y="368"/>
                </a:cubicBezTo>
                <a:cubicBezTo>
                  <a:pt x="155" y="360"/>
                  <a:pt x="156" y="354"/>
                  <a:pt x="157" y="352"/>
                </a:cubicBezTo>
                <a:cubicBezTo>
                  <a:pt x="176" y="349"/>
                  <a:pt x="195" y="347"/>
                  <a:pt x="195" y="347"/>
                </a:cubicBezTo>
                <a:cubicBezTo>
                  <a:pt x="201" y="347"/>
                  <a:pt x="206" y="342"/>
                  <a:pt x="207" y="336"/>
                </a:cubicBezTo>
                <a:cubicBezTo>
                  <a:pt x="208" y="328"/>
                  <a:pt x="211" y="324"/>
                  <a:pt x="212" y="324"/>
                </a:cubicBezTo>
                <a:cubicBezTo>
                  <a:pt x="214" y="323"/>
                  <a:pt x="221" y="327"/>
                  <a:pt x="228" y="338"/>
                </a:cubicBezTo>
                <a:cubicBezTo>
                  <a:pt x="228" y="338"/>
                  <a:pt x="228" y="338"/>
                  <a:pt x="228" y="338"/>
                </a:cubicBezTo>
                <a:cubicBezTo>
                  <a:pt x="228" y="338"/>
                  <a:pt x="228" y="339"/>
                  <a:pt x="228" y="339"/>
                </a:cubicBezTo>
                <a:cubicBezTo>
                  <a:pt x="229" y="339"/>
                  <a:pt x="229" y="339"/>
                  <a:pt x="229" y="339"/>
                </a:cubicBezTo>
                <a:cubicBezTo>
                  <a:pt x="229" y="339"/>
                  <a:pt x="229" y="340"/>
                  <a:pt x="229" y="340"/>
                </a:cubicBezTo>
                <a:cubicBezTo>
                  <a:pt x="229" y="340"/>
                  <a:pt x="229" y="340"/>
                  <a:pt x="229" y="340"/>
                </a:cubicBezTo>
                <a:cubicBezTo>
                  <a:pt x="230" y="340"/>
                  <a:pt x="230" y="341"/>
                  <a:pt x="230" y="341"/>
                </a:cubicBezTo>
                <a:cubicBezTo>
                  <a:pt x="230" y="341"/>
                  <a:pt x="230" y="341"/>
                  <a:pt x="230" y="341"/>
                </a:cubicBezTo>
                <a:cubicBezTo>
                  <a:pt x="231" y="341"/>
                  <a:pt x="231" y="341"/>
                  <a:pt x="231" y="341"/>
                </a:cubicBezTo>
                <a:cubicBezTo>
                  <a:pt x="232" y="342"/>
                  <a:pt x="234" y="343"/>
                  <a:pt x="235" y="344"/>
                </a:cubicBezTo>
                <a:cubicBezTo>
                  <a:pt x="237" y="344"/>
                  <a:pt x="239" y="344"/>
                  <a:pt x="241" y="344"/>
                </a:cubicBezTo>
                <a:cubicBezTo>
                  <a:pt x="241" y="344"/>
                  <a:pt x="241" y="344"/>
                  <a:pt x="241" y="344"/>
                </a:cubicBezTo>
                <a:cubicBezTo>
                  <a:pt x="241" y="344"/>
                  <a:pt x="241" y="344"/>
                  <a:pt x="242" y="344"/>
                </a:cubicBezTo>
                <a:cubicBezTo>
                  <a:pt x="242" y="344"/>
                  <a:pt x="242" y="344"/>
                  <a:pt x="242" y="344"/>
                </a:cubicBezTo>
                <a:cubicBezTo>
                  <a:pt x="242" y="344"/>
                  <a:pt x="243" y="344"/>
                  <a:pt x="243" y="344"/>
                </a:cubicBezTo>
                <a:cubicBezTo>
                  <a:pt x="243" y="344"/>
                  <a:pt x="243" y="344"/>
                  <a:pt x="244" y="343"/>
                </a:cubicBezTo>
                <a:cubicBezTo>
                  <a:pt x="244" y="343"/>
                  <a:pt x="244" y="343"/>
                  <a:pt x="244" y="343"/>
                </a:cubicBezTo>
                <a:cubicBezTo>
                  <a:pt x="244" y="343"/>
                  <a:pt x="245" y="343"/>
                  <a:pt x="245" y="343"/>
                </a:cubicBezTo>
                <a:cubicBezTo>
                  <a:pt x="245" y="343"/>
                  <a:pt x="245" y="343"/>
                  <a:pt x="245" y="343"/>
                </a:cubicBezTo>
                <a:cubicBezTo>
                  <a:pt x="245" y="343"/>
                  <a:pt x="245" y="343"/>
                  <a:pt x="245" y="343"/>
                </a:cubicBezTo>
                <a:cubicBezTo>
                  <a:pt x="246" y="342"/>
                  <a:pt x="246" y="342"/>
                  <a:pt x="246" y="342"/>
                </a:cubicBezTo>
                <a:cubicBezTo>
                  <a:pt x="246" y="342"/>
                  <a:pt x="246" y="342"/>
                  <a:pt x="246" y="342"/>
                </a:cubicBezTo>
                <a:cubicBezTo>
                  <a:pt x="246" y="342"/>
                  <a:pt x="247" y="342"/>
                  <a:pt x="247" y="342"/>
                </a:cubicBezTo>
                <a:cubicBezTo>
                  <a:pt x="247" y="342"/>
                  <a:pt x="247" y="342"/>
                  <a:pt x="247" y="341"/>
                </a:cubicBezTo>
                <a:cubicBezTo>
                  <a:pt x="247" y="341"/>
                  <a:pt x="248" y="341"/>
                  <a:pt x="248" y="341"/>
                </a:cubicBezTo>
                <a:cubicBezTo>
                  <a:pt x="248" y="341"/>
                  <a:pt x="248" y="341"/>
                  <a:pt x="248" y="341"/>
                </a:cubicBezTo>
                <a:cubicBezTo>
                  <a:pt x="248" y="340"/>
                  <a:pt x="249" y="340"/>
                  <a:pt x="249" y="340"/>
                </a:cubicBezTo>
                <a:cubicBezTo>
                  <a:pt x="249" y="340"/>
                  <a:pt x="249" y="340"/>
                  <a:pt x="249" y="340"/>
                </a:cubicBezTo>
                <a:cubicBezTo>
                  <a:pt x="249" y="340"/>
                  <a:pt x="249" y="339"/>
                  <a:pt x="249" y="339"/>
                </a:cubicBezTo>
                <a:cubicBezTo>
                  <a:pt x="250" y="338"/>
                  <a:pt x="251" y="336"/>
                  <a:pt x="252" y="335"/>
                </a:cubicBezTo>
                <a:cubicBezTo>
                  <a:pt x="252" y="333"/>
                  <a:pt x="252" y="331"/>
                  <a:pt x="252" y="330"/>
                </a:cubicBezTo>
                <a:cubicBezTo>
                  <a:pt x="252" y="329"/>
                  <a:pt x="252" y="329"/>
                  <a:pt x="252" y="329"/>
                </a:cubicBezTo>
                <a:cubicBezTo>
                  <a:pt x="252" y="329"/>
                  <a:pt x="252" y="329"/>
                  <a:pt x="252" y="329"/>
                </a:cubicBezTo>
                <a:cubicBezTo>
                  <a:pt x="252" y="328"/>
                  <a:pt x="252" y="328"/>
                  <a:pt x="252" y="328"/>
                </a:cubicBezTo>
                <a:cubicBezTo>
                  <a:pt x="252" y="328"/>
                  <a:pt x="252" y="328"/>
                  <a:pt x="252" y="328"/>
                </a:cubicBezTo>
                <a:cubicBezTo>
                  <a:pt x="252" y="327"/>
                  <a:pt x="252" y="327"/>
                  <a:pt x="251" y="326"/>
                </a:cubicBezTo>
                <a:cubicBezTo>
                  <a:pt x="251" y="326"/>
                  <a:pt x="251" y="326"/>
                  <a:pt x="251" y="326"/>
                </a:cubicBezTo>
                <a:cubicBezTo>
                  <a:pt x="251" y="326"/>
                  <a:pt x="251" y="326"/>
                  <a:pt x="251" y="325"/>
                </a:cubicBezTo>
                <a:cubicBezTo>
                  <a:pt x="251" y="325"/>
                  <a:pt x="251" y="325"/>
                  <a:pt x="251" y="325"/>
                </a:cubicBezTo>
                <a:cubicBezTo>
                  <a:pt x="201" y="224"/>
                  <a:pt x="201" y="224"/>
                  <a:pt x="201" y="224"/>
                </a:cubicBezTo>
                <a:cubicBezTo>
                  <a:pt x="198" y="219"/>
                  <a:pt x="193" y="216"/>
                  <a:pt x="187" y="217"/>
                </a:cubicBezTo>
                <a:cubicBezTo>
                  <a:pt x="135" y="224"/>
                  <a:pt x="135" y="224"/>
                  <a:pt x="135" y="224"/>
                </a:cubicBezTo>
                <a:cubicBezTo>
                  <a:pt x="133" y="218"/>
                  <a:pt x="129" y="212"/>
                  <a:pt x="122" y="208"/>
                </a:cubicBezTo>
                <a:cubicBezTo>
                  <a:pt x="117" y="204"/>
                  <a:pt x="107" y="200"/>
                  <a:pt x="93" y="203"/>
                </a:cubicBezTo>
                <a:cubicBezTo>
                  <a:pt x="75" y="207"/>
                  <a:pt x="67" y="220"/>
                  <a:pt x="65" y="231"/>
                </a:cubicBezTo>
                <a:cubicBezTo>
                  <a:pt x="12" y="239"/>
                  <a:pt x="12" y="239"/>
                  <a:pt x="12" y="239"/>
                </a:cubicBezTo>
                <a:cubicBezTo>
                  <a:pt x="7" y="239"/>
                  <a:pt x="4" y="242"/>
                  <a:pt x="2" y="246"/>
                </a:cubicBezTo>
                <a:cubicBezTo>
                  <a:pt x="0" y="250"/>
                  <a:pt x="0" y="254"/>
                  <a:pt x="2" y="258"/>
                </a:cubicBezTo>
                <a:cubicBezTo>
                  <a:pt x="112" y="461"/>
                  <a:pt x="112" y="461"/>
                  <a:pt x="112" y="461"/>
                </a:cubicBezTo>
                <a:cubicBezTo>
                  <a:pt x="114" y="465"/>
                  <a:pt x="119" y="468"/>
                  <a:pt x="123" y="468"/>
                </a:cubicBezTo>
                <a:cubicBezTo>
                  <a:pt x="124" y="468"/>
                  <a:pt x="125" y="468"/>
                  <a:pt x="126" y="467"/>
                </a:cubicBezTo>
                <a:cubicBezTo>
                  <a:pt x="205" y="453"/>
                  <a:pt x="205" y="453"/>
                  <a:pt x="205" y="453"/>
                </a:cubicBezTo>
                <a:cubicBezTo>
                  <a:pt x="212" y="452"/>
                  <a:pt x="217" y="445"/>
                  <a:pt x="215" y="438"/>
                </a:cubicBezTo>
                <a:cubicBezTo>
                  <a:pt x="214" y="431"/>
                  <a:pt x="207" y="426"/>
                  <a:pt x="200" y="428"/>
                </a:cubicBezTo>
                <a:cubicBezTo>
                  <a:pt x="130" y="440"/>
                  <a:pt x="130" y="440"/>
                  <a:pt x="130" y="440"/>
                </a:cubicBezTo>
                <a:cubicBezTo>
                  <a:pt x="34" y="262"/>
                  <a:pt x="34" y="262"/>
                  <a:pt x="34" y="262"/>
                </a:cubicBezTo>
                <a:cubicBezTo>
                  <a:pt x="79" y="256"/>
                  <a:pt x="79" y="256"/>
                  <a:pt x="79" y="256"/>
                </a:cubicBezTo>
                <a:cubicBezTo>
                  <a:pt x="86" y="255"/>
                  <a:pt x="91" y="249"/>
                  <a:pt x="90" y="242"/>
                </a:cubicBezTo>
                <a:cubicBezTo>
                  <a:pt x="90" y="239"/>
                  <a:pt x="90" y="230"/>
                  <a:pt x="99" y="228"/>
                </a:cubicBezTo>
                <a:cubicBezTo>
                  <a:pt x="104" y="227"/>
                  <a:pt x="106" y="229"/>
                  <a:pt x="107" y="229"/>
                </a:cubicBezTo>
                <a:cubicBezTo>
                  <a:pt x="111" y="232"/>
                  <a:pt x="113" y="238"/>
                  <a:pt x="113" y="240"/>
                </a:cubicBezTo>
                <a:cubicBezTo>
                  <a:pt x="114" y="243"/>
                  <a:pt x="115" y="247"/>
                  <a:pt x="118" y="249"/>
                </a:cubicBezTo>
                <a:cubicBezTo>
                  <a:pt x="121" y="251"/>
                  <a:pt x="124" y="252"/>
                  <a:pt x="128" y="251"/>
                </a:cubicBezTo>
                <a:cubicBezTo>
                  <a:pt x="181" y="244"/>
                  <a:pt x="181" y="244"/>
                  <a:pt x="181" y="244"/>
                </a:cubicBezTo>
                <a:cubicBezTo>
                  <a:pt x="208" y="298"/>
                  <a:pt x="208" y="298"/>
                  <a:pt x="208" y="298"/>
                </a:cubicBezTo>
                <a:cubicBezTo>
                  <a:pt x="208" y="298"/>
                  <a:pt x="207" y="298"/>
                  <a:pt x="207" y="298"/>
                </a:cubicBezTo>
                <a:cubicBezTo>
                  <a:pt x="196" y="300"/>
                  <a:pt x="188" y="309"/>
                  <a:pt x="183" y="322"/>
                </a:cubicBezTo>
                <a:cubicBezTo>
                  <a:pt x="176" y="323"/>
                  <a:pt x="164" y="324"/>
                  <a:pt x="152" y="326"/>
                </a:cubicBezTo>
                <a:cubicBezTo>
                  <a:pt x="144" y="328"/>
                  <a:pt x="138" y="333"/>
                  <a:pt x="134" y="340"/>
                </a:cubicBezTo>
                <a:cubicBezTo>
                  <a:pt x="128" y="351"/>
                  <a:pt x="129" y="365"/>
                  <a:pt x="135" y="379"/>
                </a:cubicBezTo>
                <a:cubicBezTo>
                  <a:pt x="141" y="393"/>
                  <a:pt x="149" y="402"/>
                  <a:pt x="159" y="408"/>
                </a:cubicBezTo>
                <a:cubicBezTo>
                  <a:pt x="170" y="415"/>
                  <a:pt x="188" y="414"/>
                  <a:pt x="214" y="404"/>
                </a:cubicBezTo>
                <a:cubicBezTo>
                  <a:pt x="226" y="400"/>
                  <a:pt x="236" y="396"/>
                  <a:pt x="242" y="393"/>
                </a:cubicBezTo>
                <a:cubicBezTo>
                  <a:pt x="254" y="397"/>
                  <a:pt x="287" y="409"/>
                  <a:pt x="323" y="418"/>
                </a:cubicBezTo>
                <a:cubicBezTo>
                  <a:pt x="358" y="426"/>
                  <a:pt x="383" y="430"/>
                  <a:pt x="401" y="430"/>
                </a:cubicBezTo>
                <a:cubicBezTo>
                  <a:pt x="427" y="430"/>
                  <a:pt x="438" y="423"/>
                  <a:pt x="445" y="417"/>
                </a:cubicBezTo>
                <a:cubicBezTo>
                  <a:pt x="453" y="409"/>
                  <a:pt x="457" y="397"/>
                  <a:pt x="455" y="381"/>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8" name="Freeform 636"/>
          <p:cNvSpPr>
            <a:spLocks/>
          </p:cNvSpPr>
          <p:nvPr userDrawn="1"/>
        </p:nvSpPr>
        <p:spPr bwMode="auto">
          <a:xfrm>
            <a:off x="1408114" y="1335215"/>
            <a:ext cx="335843" cy="335754"/>
          </a:xfrm>
          <a:custGeom>
            <a:avLst/>
            <a:gdLst/>
            <a:ahLst/>
            <a:cxnLst>
              <a:cxn ang="0">
                <a:pos x="126" y="251"/>
              </a:cxn>
              <a:cxn ang="0">
                <a:pos x="22" y="196"/>
              </a:cxn>
              <a:cxn ang="0">
                <a:pos x="24" y="186"/>
              </a:cxn>
              <a:cxn ang="0">
                <a:pos x="33" y="188"/>
              </a:cxn>
              <a:cxn ang="0">
                <a:pos x="126" y="238"/>
              </a:cxn>
              <a:cxn ang="0">
                <a:pos x="232" y="164"/>
              </a:cxn>
              <a:cxn ang="0">
                <a:pos x="196" y="164"/>
              </a:cxn>
              <a:cxn ang="0">
                <a:pos x="189" y="158"/>
              </a:cxn>
              <a:cxn ang="0">
                <a:pos x="189" y="120"/>
              </a:cxn>
              <a:cxn ang="0">
                <a:pos x="172" y="113"/>
              </a:cxn>
              <a:cxn ang="0">
                <a:pos x="172" y="149"/>
              </a:cxn>
              <a:cxn ang="0">
                <a:pos x="165" y="155"/>
              </a:cxn>
              <a:cxn ang="0">
                <a:pos x="144" y="155"/>
              </a:cxn>
              <a:cxn ang="0">
                <a:pos x="137" y="149"/>
              </a:cxn>
              <a:cxn ang="0">
                <a:pos x="137" y="59"/>
              </a:cxn>
              <a:cxn ang="0">
                <a:pos x="117" y="52"/>
              </a:cxn>
              <a:cxn ang="0">
                <a:pos x="117" y="133"/>
              </a:cxn>
              <a:cxn ang="0">
                <a:pos x="110" y="140"/>
              </a:cxn>
              <a:cxn ang="0">
                <a:pos x="89" y="140"/>
              </a:cxn>
              <a:cxn ang="0">
                <a:pos x="83" y="133"/>
              </a:cxn>
              <a:cxn ang="0">
                <a:pos x="83" y="106"/>
              </a:cxn>
              <a:cxn ang="0">
                <a:pos x="73" y="101"/>
              </a:cxn>
              <a:cxn ang="0">
                <a:pos x="62" y="107"/>
              </a:cxn>
              <a:cxn ang="0">
                <a:pos x="62" y="160"/>
              </a:cxn>
              <a:cxn ang="0">
                <a:pos x="55" y="167"/>
              </a:cxn>
              <a:cxn ang="0">
                <a:pos x="12" y="167"/>
              </a:cxn>
              <a:cxn ang="0">
                <a:pos x="6" y="162"/>
              </a:cxn>
              <a:cxn ang="0">
                <a:pos x="0" y="126"/>
              </a:cxn>
              <a:cxn ang="0">
                <a:pos x="126" y="0"/>
              </a:cxn>
              <a:cxn ang="0">
                <a:pos x="252" y="126"/>
              </a:cxn>
              <a:cxn ang="0">
                <a:pos x="245" y="132"/>
              </a:cxn>
              <a:cxn ang="0">
                <a:pos x="238" y="126"/>
              </a:cxn>
              <a:cxn ang="0">
                <a:pos x="126" y="13"/>
              </a:cxn>
              <a:cxn ang="0">
                <a:pos x="14" y="126"/>
              </a:cxn>
              <a:cxn ang="0">
                <a:pos x="17" y="154"/>
              </a:cxn>
              <a:cxn ang="0">
                <a:pos x="49" y="154"/>
              </a:cxn>
              <a:cxn ang="0">
                <a:pos x="49" y="103"/>
              </a:cxn>
              <a:cxn ang="0">
                <a:pos x="52" y="97"/>
              </a:cxn>
              <a:cxn ang="0">
                <a:pos x="69" y="88"/>
              </a:cxn>
              <a:cxn ang="0">
                <a:pos x="76" y="88"/>
              </a:cxn>
              <a:cxn ang="0">
                <a:pos x="93" y="96"/>
              </a:cxn>
              <a:cxn ang="0">
                <a:pos x="96" y="102"/>
              </a:cxn>
              <a:cxn ang="0">
                <a:pos x="96" y="127"/>
              </a:cxn>
              <a:cxn ang="0">
                <a:pos x="103" y="127"/>
              </a:cxn>
              <a:cxn ang="0">
                <a:pos x="103" y="42"/>
              </a:cxn>
              <a:cxn ang="0">
                <a:pos x="106" y="37"/>
              </a:cxn>
              <a:cxn ang="0">
                <a:pos x="112" y="36"/>
              </a:cxn>
              <a:cxn ang="0">
                <a:pos x="146" y="48"/>
              </a:cxn>
              <a:cxn ang="0">
                <a:pos x="150" y="55"/>
              </a:cxn>
              <a:cxn ang="0">
                <a:pos x="150" y="142"/>
              </a:cxn>
              <a:cxn ang="0">
                <a:pos x="159" y="142"/>
              </a:cxn>
              <a:cxn ang="0">
                <a:pos x="159" y="103"/>
              </a:cxn>
              <a:cxn ang="0">
                <a:pos x="162" y="98"/>
              </a:cxn>
              <a:cxn ang="0">
                <a:pos x="168" y="97"/>
              </a:cxn>
              <a:cxn ang="0">
                <a:pos x="198" y="109"/>
              </a:cxn>
              <a:cxn ang="0">
                <a:pos x="202" y="115"/>
              </a:cxn>
              <a:cxn ang="0">
                <a:pos x="202" y="151"/>
              </a:cxn>
              <a:cxn ang="0">
                <a:pos x="240" y="151"/>
              </a:cxn>
              <a:cxn ang="0">
                <a:pos x="246" y="153"/>
              </a:cxn>
              <a:cxn ang="0">
                <a:pos x="247" y="159"/>
              </a:cxn>
              <a:cxn ang="0">
                <a:pos x="126" y="251"/>
              </a:cxn>
            </a:cxnLst>
            <a:rect l="0" t="0" r="r" b="b"/>
            <a:pathLst>
              <a:path w="252" h="251">
                <a:moveTo>
                  <a:pt x="126" y="251"/>
                </a:moveTo>
                <a:cubicBezTo>
                  <a:pt x="84" y="251"/>
                  <a:pt x="45" y="231"/>
                  <a:pt x="22" y="196"/>
                </a:cubicBezTo>
                <a:cubicBezTo>
                  <a:pt x="20" y="193"/>
                  <a:pt x="20" y="188"/>
                  <a:pt x="24" y="186"/>
                </a:cubicBezTo>
                <a:cubicBezTo>
                  <a:pt x="27" y="184"/>
                  <a:pt x="31" y="185"/>
                  <a:pt x="33" y="188"/>
                </a:cubicBezTo>
                <a:cubicBezTo>
                  <a:pt x="54" y="219"/>
                  <a:pt x="89" y="238"/>
                  <a:pt x="126" y="238"/>
                </a:cubicBezTo>
                <a:cubicBezTo>
                  <a:pt x="173" y="238"/>
                  <a:pt x="216" y="208"/>
                  <a:pt x="232" y="164"/>
                </a:cubicBezTo>
                <a:cubicBezTo>
                  <a:pt x="196" y="164"/>
                  <a:pt x="196" y="164"/>
                  <a:pt x="196" y="164"/>
                </a:cubicBezTo>
                <a:cubicBezTo>
                  <a:pt x="192" y="164"/>
                  <a:pt x="189" y="161"/>
                  <a:pt x="189" y="158"/>
                </a:cubicBezTo>
                <a:cubicBezTo>
                  <a:pt x="189" y="120"/>
                  <a:pt x="189" y="120"/>
                  <a:pt x="189" y="120"/>
                </a:cubicBezTo>
                <a:cubicBezTo>
                  <a:pt x="172" y="113"/>
                  <a:pt x="172" y="113"/>
                  <a:pt x="172" y="113"/>
                </a:cubicBezTo>
                <a:cubicBezTo>
                  <a:pt x="172" y="149"/>
                  <a:pt x="172" y="149"/>
                  <a:pt x="172" y="149"/>
                </a:cubicBezTo>
                <a:cubicBezTo>
                  <a:pt x="172" y="152"/>
                  <a:pt x="169" y="155"/>
                  <a:pt x="165" y="155"/>
                </a:cubicBezTo>
                <a:cubicBezTo>
                  <a:pt x="144" y="155"/>
                  <a:pt x="144" y="155"/>
                  <a:pt x="144" y="155"/>
                </a:cubicBezTo>
                <a:cubicBezTo>
                  <a:pt x="140" y="155"/>
                  <a:pt x="137" y="152"/>
                  <a:pt x="137" y="149"/>
                </a:cubicBezTo>
                <a:cubicBezTo>
                  <a:pt x="137" y="59"/>
                  <a:pt x="137" y="59"/>
                  <a:pt x="137" y="59"/>
                </a:cubicBezTo>
                <a:cubicBezTo>
                  <a:pt x="117" y="52"/>
                  <a:pt x="117" y="52"/>
                  <a:pt x="117" y="52"/>
                </a:cubicBezTo>
                <a:cubicBezTo>
                  <a:pt x="117" y="133"/>
                  <a:pt x="117" y="133"/>
                  <a:pt x="117" y="133"/>
                </a:cubicBezTo>
                <a:cubicBezTo>
                  <a:pt x="117" y="137"/>
                  <a:pt x="114" y="140"/>
                  <a:pt x="110" y="140"/>
                </a:cubicBezTo>
                <a:cubicBezTo>
                  <a:pt x="89" y="140"/>
                  <a:pt x="89" y="140"/>
                  <a:pt x="89" y="140"/>
                </a:cubicBezTo>
                <a:cubicBezTo>
                  <a:pt x="86" y="140"/>
                  <a:pt x="83" y="137"/>
                  <a:pt x="83" y="133"/>
                </a:cubicBezTo>
                <a:cubicBezTo>
                  <a:pt x="83" y="106"/>
                  <a:pt x="83" y="106"/>
                  <a:pt x="83" y="106"/>
                </a:cubicBezTo>
                <a:cubicBezTo>
                  <a:pt x="73" y="101"/>
                  <a:pt x="73" y="101"/>
                  <a:pt x="73" y="101"/>
                </a:cubicBezTo>
                <a:cubicBezTo>
                  <a:pt x="62" y="107"/>
                  <a:pt x="62" y="107"/>
                  <a:pt x="62" y="107"/>
                </a:cubicBezTo>
                <a:cubicBezTo>
                  <a:pt x="62" y="160"/>
                  <a:pt x="62" y="160"/>
                  <a:pt x="62" y="160"/>
                </a:cubicBezTo>
                <a:cubicBezTo>
                  <a:pt x="62" y="164"/>
                  <a:pt x="59" y="167"/>
                  <a:pt x="55" y="167"/>
                </a:cubicBezTo>
                <a:cubicBezTo>
                  <a:pt x="12" y="167"/>
                  <a:pt x="12" y="167"/>
                  <a:pt x="12" y="167"/>
                </a:cubicBezTo>
                <a:cubicBezTo>
                  <a:pt x="10" y="167"/>
                  <a:pt x="7" y="165"/>
                  <a:pt x="6" y="162"/>
                </a:cubicBezTo>
                <a:cubicBezTo>
                  <a:pt x="2" y="150"/>
                  <a:pt x="0" y="138"/>
                  <a:pt x="0" y="126"/>
                </a:cubicBezTo>
                <a:cubicBezTo>
                  <a:pt x="0" y="56"/>
                  <a:pt x="57" y="0"/>
                  <a:pt x="126" y="0"/>
                </a:cubicBezTo>
                <a:cubicBezTo>
                  <a:pt x="195" y="0"/>
                  <a:pt x="252" y="56"/>
                  <a:pt x="252" y="126"/>
                </a:cubicBezTo>
                <a:cubicBezTo>
                  <a:pt x="252" y="129"/>
                  <a:pt x="249" y="132"/>
                  <a:pt x="245" y="132"/>
                </a:cubicBezTo>
                <a:cubicBezTo>
                  <a:pt x="241" y="132"/>
                  <a:pt x="238" y="129"/>
                  <a:pt x="238" y="126"/>
                </a:cubicBezTo>
                <a:cubicBezTo>
                  <a:pt x="238" y="64"/>
                  <a:pt x="188" y="13"/>
                  <a:pt x="126" y="13"/>
                </a:cubicBezTo>
                <a:cubicBezTo>
                  <a:pt x="64" y="13"/>
                  <a:pt x="14" y="64"/>
                  <a:pt x="14" y="126"/>
                </a:cubicBezTo>
                <a:cubicBezTo>
                  <a:pt x="14" y="135"/>
                  <a:pt x="15" y="145"/>
                  <a:pt x="17" y="154"/>
                </a:cubicBezTo>
                <a:cubicBezTo>
                  <a:pt x="49" y="154"/>
                  <a:pt x="49" y="154"/>
                  <a:pt x="49" y="154"/>
                </a:cubicBezTo>
                <a:cubicBezTo>
                  <a:pt x="49" y="103"/>
                  <a:pt x="49" y="103"/>
                  <a:pt x="49" y="103"/>
                </a:cubicBezTo>
                <a:cubicBezTo>
                  <a:pt x="49" y="101"/>
                  <a:pt x="50" y="99"/>
                  <a:pt x="52" y="97"/>
                </a:cubicBezTo>
                <a:cubicBezTo>
                  <a:pt x="69" y="88"/>
                  <a:pt x="69" y="88"/>
                  <a:pt x="69" y="88"/>
                </a:cubicBezTo>
                <a:cubicBezTo>
                  <a:pt x="71" y="87"/>
                  <a:pt x="74" y="87"/>
                  <a:pt x="76" y="88"/>
                </a:cubicBezTo>
                <a:cubicBezTo>
                  <a:pt x="93" y="96"/>
                  <a:pt x="93" y="96"/>
                  <a:pt x="93" y="96"/>
                </a:cubicBezTo>
                <a:cubicBezTo>
                  <a:pt x="95" y="98"/>
                  <a:pt x="96" y="100"/>
                  <a:pt x="96" y="102"/>
                </a:cubicBezTo>
                <a:cubicBezTo>
                  <a:pt x="96" y="127"/>
                  <a:pt x="96" y="127"/>
                  <a:pt x="96" y="127"/>
                </a:cubicBezTo>
                <a:cubicBezTo>
                  <a:pt x="103" y="127"/>
                  <a:pt x="103" y="127"/>
                  <a:pt x="103" y="127"/>
                </a:cubicBezTo>
                <a:cubicBezTo>
                  <a:pt x="103" y="42"/>
                  <a:pt x="103" y="42"/>
                  <a:pt x="103" y="42"/>
                </a:cubicBezTo>
                <a:cubicBezTo>
                  <a:pt x="103" y="40"/>
                  <a:pt x="104" y="38"/>
                  <a:pt x="106" y="37"/>
                </a:cubicBezTo>
                <a:cubicBezTo>
                  <a:pt x="108" y="36"/>
                  <a:pt x="110" y="35"/>
                  <a:pt x="112" y="36"/>
                </a:cubicBezTo>
                <a:cubicBezTo>
                  <a:pt x="146" y="48"/>
                  <a:pt x="146" y="48"/>
                  <a:pt x="146" y="48"/>
                </a:cubicBezTo>
                <a:cubicBezTo>
                  <a:pt x="149" y="49"/>
                  <a:pt x="150" y="52"/>
                  <a:pt x="150" y="55"/>
                </a:cubicBezTo>
                <a:cubicBezTo>
                  <a:pt x="150" y="142"/>
                  <a:pt x="150" y="142"/>
                  <a:pt x="150" y="142"/>
                </a:cubicBezTo>
                <a:cubicBezTo>
                  <a:pt x="159" y="142"/>
                  <a:pt x="159" y="142"/>
                  <a:pt x="159" y="142"/>
                </a:cubicBezTo>
                <a:cubicBezTo>
                  <a:pt x="159" y="103"/>
                  <a:pt x="159" y="103"/>
                  <a:pt x="159" y="103"/>
                </a:cubicBezTo>
                <a:cubicBezTo>
                  <a:pt x="159" y="101"/>
                  <a:pt x="160" y="99"/>
                  <a:pt x="162" y="98"/>
                </a:cubicBezTo>
                <a:cubicBezTo>
                  <a:pt x="163" y="97"/>
                  <a:pt x="166" y="96"/>
                  <a:pt x="168" y="97"/>
                </a:cubicBezTo>
                <a:cubicBezTo>
                  <a:pt x="198" y="109"/>
                  <a:pt x="198" y="109"/>
                  <a:pt x="198" y="109"/>
                </a:cubicBezTo>
                <a:cubicBezTo>
                  <a:pt x="201" y="110"/>
                  <a:pt x="202" y="112"/>
                  <a:pt x="202" y="115"/>
                </a:cubicBezTo>
                <a:cubicBezTo>
                  <a:pt x="202" y="151"/>
                  <a:pt x="202" y="151"/>
                  <a:pt x="202" y="151"/>
                </a:cubicBezTo>
                <a:cubicBezTo>
                  <a:pt x="240" y="151"/>
                  <a:pt x="240" y="151"/>
                  <a:pt x="240" y="151"/>
                </a:cubicBezTo>
                <a:cubicBezTo>
                  <a:pt x="242" y="151"/>
                  <a:pt x="244" y="152"/>
                  <a:pt x="246" y="153"/>
                </a:cubicBezTo>
                <a:cubicBezTo>
                  <a:pt x="247" y="155"/>
                  <a:pt x="248" y="157"/>
                  <a:pt x="247" y="159"/>
                </a:cubicBezTo>
                <a:cubicBezTo>
                  <a:pt x="232" y="214"/>
                  <a:pt x="182" y="251"/>
                  <a:pt x="126" y="251"/>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9" name="Freeform 147"/>
          <p:cNvSpPr>
            <a:spLocks noEditPoints="1"/>
          </p:cNvSpPr>
          <p:nvPr userDrawn="1"/>
        </p:nvSpPr>
        <p:spPr bwMode="auto">
          <a:xfrm>
            <a:off x="6551400" y="871844"/>
            <a:ext cx="369190" cy="389335"/>
          </a:xfrm>
          <a:custGeom>
            <a:avLst/>
            <a:gdLst/>
            <a:ahLst/>
            <a:cxnLst>
              <a:cxn ang="0">
                <a:pos x="396" y="240"/>
              </a:cxn>
              <a:cxn ang="0">
                <a:pos x="390" y="131"/>
              </a:cxn>
              <a:cxn ang="0">
                <a:pos x="425" y="72"/>
              </a:cxn>
              <a:cxn ang="0">
                <a:pos x="424" y="61"/>
              </a:cxn>
              <a:cxn ang="0">
                <a:pos x="375" y="1"/>
              </a:cxn>
              <a:cxn ang="0">
                <a:pos x="36" y="92"/>
              </a:cxn>
              <a:cxn ang="0">
                <a:pos x="0" y="151"/>
              </a:cxn>
              <a:cxn ang="0">
                <a:pos x="39" y="217"/>
              </a:cxn>
              <a:cxn ang="0">
                <a:pos x="203" y="288"/>
              </a:cxn>
              <a:cxn ang="0">
                <a:pos x="26" y="343"/>
              </a:cxn>
              <a:cxn ang="0">
                <a:pos x="36" y="452"/>
              </a:cxn>
              <a:cxn ang="0">
                <a:pos x="64" y="460"/>
              </a:cxn>
              <a:cxn ang="0">
                <a:pos x="70" y="458"/>
              </a:cxn>
              <a:cxn ang="0">
                <a:pos x="402" y="368"/>
              </a:cxn>
              <a:cxn ang="0">
                <a:pos x="436" y="300"/>
              </a:cxn>
              <a:cxn ang="0">
                <a:pos x="52" y="356"/>
              </a:cxn>
              <a:cxn ang="0">
                <a:pos x="57" y="358"/>
              </a:cxn>
              <a:cxn ang="0">
                <a:pos x="72" y="393"/>
              </a:cxn>
              <a:cxn ang="0">
                <a:pos x="72" y="397"/>
              </a:cxn>
              <a:cxn ang="0">
                <a:pos x="72" y="400"/>
              </a:cxn>
              <a:cxn ang="0">
                <a:pos x="72" y="403"/>
              </a:cxn>
              <a:cxn ang="0">
                <a:pos x="72" y="406"/>
              </a:cxn>
              <a:cxn ang="0">
                <a:pos x="72" y="409"/>
              </a:cxn>
              <a:cxn ang="0">
                <a:pos x="72" y="412"/>
              </a:cxn>
              <a:cxn ang="0">
                <a:pos x="71" y="414"/>
              </a:cxn>
              <a:cxn ang="0">
                <a:pos x="71" y="417"/>
              </a:cxn>
              <a:cxn ang="0">
                <a:pos x="70" y="419"/>
              </a:cxn>
              <a:cxn ang="0">
                <a:pos x="68" y="423"/>
              </a:cxn>
              <a:cxn ang="0">
                <a:pos x="68" y="425"/>
              </a:cxn>
              <a:cxn ang="0">
                <a:pos x="67" y="426"/>
              </a:cxn>
              <a:cxn ang="0">
                <a:pos x="66" y="428"/>
              </a:cxn>
              <a:cxn ang="0">
                <a:pos x="65" y="429"/>
              </a:cxn>
              <a:cxn ang="0">
                <a:pos x="61" y="433"/>
              </a:cxn>
              <a:cxn ang="0">
                <a:pos x="53" y="431"/>
              </a:cxn>
              <a:cxn ang="0">
                <a:pos x="46" y="360"/>
              </a:cxn>
              <a:cxn ang="0">
                <a:pos x="96" y="423"/>
              </a:cxn>
              <a:cxn ang="0">
                <a:pos x="99" y="406"/>
              </a:cxn>
              <a:cxn ang="0">
                <a:pos x="99" y="400"/>
              </a:cxn>
              <a:cxn ang="0">
                <a:pos x="98" y="387"/>
              </a:cxn>
              <a:cxn ang="0">
                <a:pos x="98" y="383"/>
              </a:cxn>
              <a:cxn ang="0">
                <a:pos x="97" y="378"/>
              </a:cxn>
              <a:cxn ang="0">
                <a:pos x="96" y="375"/>
              </a:cxn>
              <a:cxn ang="0">
                <a:pos x="95" y="371"/>
              </a:cxn>
              <a:cxn ang="0">
                <a:pos x="93" y="367"/>
              </a:cxn>
              <a:cxn ang="0">
                <a:pos x="92" y="364"/>
              </a:cxn>
              <a:cxn ang="0">
                <a:pos x="91" y="361"/>
              </a:cxn>
              <a:cxn ang="0">
                <a:pos x="89" y="357"/>
              </a:cxn>
              <a:cxn ang="0">
                <a:pos x="87" y="354"/>
              </a:cxn>
              <a:cxn ang="0">
                <a:pos x="86" y="351"/>
              </a:cxn>
              <a:cxn ang="0">
                <a:pos x="84" y="348"/>
              </a:cxn>
              <a:cxn ang="0">
                <a:pos x="247" y="303"/>
              </a:cxn>
              <a:cxn ang="0">
                <a:pos x="257" y="291"/>
              </a:cxn>
              <a:cxn ang="0">
                <a:pos x="50" y="193"/>
              </a:cxn>
              <a:cxn ang="0">
                <a:pos x="27" y="151"/>
              </a:cxn>
              <a:cxn ang="0">
                <a:pos x="378" y="27"/>
              </a:cxn>
              <a:cxn ang="0">
                <a:pos x="398" y="64"/>
              </a:cxn>
              <a:cxn ang="0">
                <a:pos x="399" y="73"/>
              </a:cxn>
              <a:cxn ang="0">
                <a:pos x="208" y="158"/>
              </a:cxn>
              <a:cxn ang="0">
                <a:pos x="127" y="138"/>
              </a:cxn>
              <a:cxn ang="0">
                <a:pos x="134" y="155"/>
              </a:cxn>
              <a:cxn ang="0">
                <a:pos x="386" y="265"/>
              </a:cxn>
              <a:cxn ang="0">
                <a:pos x="410" y="310"/>
              </a:cxn>
            </a:cxnLst>
            <a:rect l="0" t="0" r="r" b="b"/>
            <a:pathLst>
              <a:path w="436" h="461">
                <a:moveTo>
                  <a:pt x="436" y="300"/>
                </a:moveTo>
                <a:cubicBezTo>
                  <a:pt x="433" y="271"/>
                  <a:pt x="426" y="251"/>
                  <a:pt x="396" y="240"/>
                </a:cubicBezTo>
                <a:cubicBezTo>
                  <a:pt x="393" y="238"/>
                  <a:pt x="316" y="205"/>
                  <a:pt x="246" y="175"/>
                </a:cubicBezTo>
                <a:cubicBezTo>
                  <a:pt x="288" y="162"/>
                  <a:pt x="390" y="131"/>
                  <a:pt x="390" y="131"/>
                </a:cubicBezTo>
                <a:cubicBezTo>
                  <a:pt x="391" y="131"/>
                  <a:pt x="391" y="130"/>
                  <a:pt x="391" y="130"/>
                </a:cubicBezTo>
                <a:cubicBezTo>
                  <a:pt x="418" y="119"/>
                  <a:pt x="425" y="92"/>
                  <a:pt x="425" y="72"/>
                </a:cubicBezTo>
                <a:cubicBezTo>
                  <a:pt x="425" y="68"/>
                  <a:pt x="425" y="65"/>
                  <a:pt x="425" y="61"/>
                </a:cubicBezTo>
                <a:cubicBezTo>
                  <a:pt x="424" y="61"/>
                  <a:pt x="424" y="61"/>
                  <a:pt x="424" y="61"/>
                </a:cubicBezTo>
                <a:cubicBezTo>
                  <a:pt x="422" y="39"/>
                  <a:pt x="413" y="20"/>
                  <a:pt x="400" y="9"/>
                </a:cubicBezTo>
                <a:cubicBezTo>
                  <a:pt x="393" y="3"/>
                  <a:pt x="384" y="0"/>
                  <a:pt x="375" y="1"/>
                </a:cubicBezTo>
                <a:cubicBezTo>
                  <a:pt x="374" y="1"/>
                  <a:pt x="374" y="1"/>
                  <a:pt x="373" y="1"/>
                </a:cubicBezTo>
                <a:cubicBezTo>
                  <a:pt x="36" y="92"/>
                  <a:pt x="36" y="92"/>
                  <a:pt x="36" y="92"/>
                </a:cubicBezTo>
                <a:cubicBezTo>
                  <a:pt x="35" y="92"/>
                  <a:pt x="35" y="92"/>
                  <a:pt x="35" y="92"/>
                </a:cubicBezTo>
                <a:cubicBezTo>
                  <a:pt x="13" y="99"/>
                  <a:pt x="0" y="122"/>
                  <a:pt x="0" y="151"/>
                </a:cubicBezTo>
                <a:cubicBezTo>
                  <a:pt x="0" y="154"/>
                  <a:pt x="0" y="158"/>
                  <a:pt x="1" y="161"/>
                </a:cubicBezTo>
                <a:cubicBezTo>
                  <a:pt x="4" y="196"/>
                  <a:pt x="20" y="207"/>
                  <a:pt x="39" y="217"/>
                </a:cubicBezTo>
                <a:cubicBezTo>
                  <a:pt x="39" y="217"/>
                  <a:pt x="39" y="217"/>
                  <a:pt x="39" y="217"/>
                </a:cubicBezTo>
                <a:cubicBezTo>
                  <a:pt x="39" y="217"/>
                  <a:pt x="155" y="267"/>
                  <a:pt x="203" y="288"/>
                </a:cubicBezTo>
                <a:cubicBezTo>
                  <a:pt x="157" y="300"/>
                  <a:pt x="58" y="327"/>
                  <a:pt x="48" y="330"/>
                </a:cubicBezTo>
                <a:cubicBezTo>
                  <a:pt x="39" y="331"/>
                  <a:pt x="32" y="335"/>
                  <a:pt x="26" y="343"/>
                </a:cubicBezTo>
                <a:cubicBezTo>
                  <a:pt x="15" y="356"/>
                  <a:pt x="10" y="377"/>
                  <a:pt x="12" y="399"/>
                </a:cubicBezTo>
                <a:cubicBezTo>
                  <a:pt x="14" y="421"/>
                  <a:pt x="23" y="441"/>
                  <a:pt x="36" y="452"/>
                </a:cubicBezTo>
                <a:cubicBezTo>
                  <a:pt x="44" y="458"/>
                  <a:pt x="53" y="461"/>
                  <a:pt x="62" y="460"/>
                </a:cubicBezTo>
                <a:cubicBezTo>
                  <a:pt x="62" y="460"/>
                  <a:pt x="63" y="460"/>
                  <a:pt x="64" y="460"/>
                </a:cubicBezTo>
                <a:cubicBezTo>
                  <a:pt x="64" y="460"/>
                  <a:pt x="64" y="460"/>
                  <a:pt x="64" y="460"/>
                </a:cubicBezTo>
                <a:cubicBezTo>
                  <a:pt x="66" y="459"/>
                  <a:pt x="68" y="459"/>
                  <a:pt x="70" y="458"/>
                </a:cubicBezTo>
                <a:cubicBezTo>
                  <a:pt x="86" y="454"/>
                  <a:pt x="401" y="369"/>
                  <a:pt x="401" y="369"/>
                </a:cubicBezTo>
                <a:cubicBezTo>
                  <a:pt x="401" y="369"/>
                  <a:pt x="402" y="369"/>
                  <a:pt x="402" y="368"/>
                </a:cubicBezTo>
                <a:cubicBezTo>
                  <a:pt x="424" y="361"/>
                  <a:pt x="436" y="339"/>
                  <a:pt x="436" y="310"/>
                </a:cubicBezTo>
                <a:cubicBezTo>
                  <a:pt x="436" y="307"/>
                  <a:pt x="436" y="303"/>
                  <a:pt x="436" y="300"/>
                </a:cubicBezTo>
                <a:close/>
                <a:moveTo>
                  <a:pt x="46" y="360"/>
                </a:moveTo>
                <a:cubicBezTo>
                  <a:pt x="48" y="358"/>
                  <a:pt x="50" y="356"/>
                  <a:pt x="52" y="356"/>
                </a:cubicBezTo>
                <a:cubicBezTo>
                  <a:pt x="53" y="356"/>
                  <a:pt x="55" y="357"/>
                  <a:pt x="57" y="358"/>
                </a:cubicBezTo>
                <a:cubicBezTo>
                  <a:pt x="57" y="358"/>
                  <a:pt x="57" y="358"/>
                  <a:pt x="57" y="358"/>
                </a:cubicBezTo>
                <a:cubicBezTo>
                  <a:pt x="63" y="363"/>
                  <a:pt x="70" y="375"/>
                  <a:pt x="72" y="393"/>
                </a:cubicBezTo>
                <a:cubicBezTo>
                  <a:pt x="72" y="393"/>
                  <a:pt x="72" y="393"/>
                  <a:pt x="72" y="393"/>
                </a:cubicBezTo>
                <a:cubicBezTo>
                  <a:pt x="72" y="393"/>
                  <a:pt x="72" y="393"/>
                  <a:pt x="72" y="393"/>
                </a:cubicBezTo>
                <a:cubicBezTo>
                  <a:pt x="72" y="394"/>
                  <a:pt x="72" y="396"/>
                  <a:pt x="72" y="397"/>
                </a:cubicBezTo>
                <a:cubicBezTo>
                  <a:pt x="72" y="397"/>
                  <a:pt x="72" y="398"/>
                  <a:pt x="72" y="398"/>
                </a:cubicBezTo>
                <a:cubicBezTo>
                  <a:pt x="72" y="399"/>
                  <a:pt x="72" y="399"/>
                  <a:pt x="72" y="400"/>
                </a:cubicBezTo>
                <a:cubicBezTo>
                  <a:pt x="72" y="401"/>
                  <a:pt x="72" y="401"/>
                  <a:pt x="72" y="402"/>
                </a:cubicBezTo>
                <a:cubicBezTo>
                  <a:pt x="72" y="402"/>
                  <a:pt x="72" y="403"/>
                  <a:pt x="72" y="403"/>
                </a:cubicBezTo>
                <a:cubicBezTo>
                  <a:pt x="72" y="404"/>
                  <a:pt x="72" y="405"/>
                  <a:pt x="72" y="406"/>
                </a:cubicBezTo>
                <a:cubicBezTo>
                  <a:pt x="72" y="406"/>
                  <a:pt x="72" y="406"/>
                  <a:pt x="72" y="406"/>
                </a:cubicBezTo>
                <a:cubicBezTo>
                  <a:pt x="72" y="407"/>
                  <a:pt x="72" y="408"/>
                  <a:pt x="72" y="408"/>
                </a:cubicBezTo>
                <a:cubicBezTo>
                  <a:pt x="72" y="409"/>
                  <a:pt x="72" y="409"/>
                  <a:pt x="72" y="409"/>
                </a:cubicBezTo>
                <a:cubicBezTo>
                  <a:pt x="72" y="410"/>
                  <a:pt x="72" y="410"/>
                  <a:pt x="72" y="411"/>
                </a:cubicBezTo>
                <a:cubicBezTo>
                  <a:pt x="72" y="411"/>
                  <a:pt x="72" y="412"/>
                  <a:pt x="72" y="412"/>
                </a:cubicBezTo>
                <a:cubicBezTo>
                  <a:pt x="71" y="412"/>
                  <a:pt x="71" y="413"/>
                  <a:pt x="71" y="413"/>
                </a:cubicBezTo>
                <a:cubicBezTo>
                  <a:pt x="71" y="414"/>
                  <a:pt x="71" y="414"/>
                  <a:pt x="71" y="414"/>
                </a:cubicBezTo>
                <a:cubicBezTo>
                  <a:pt x="71" y="415"/>
                  <a:pt x="71" y="415"/>
                  <a:pt x="71" y="416"/>
                </a:cubicBezTo>
                <a:cubicBezTo>
                  <a:pt x="71" y="416"/>
                  <a:pt x="71" y="416"/>
                  <a:pt x="71" y="417"/>
                </a:cubicBezTo>
                <a:cubicBezTo>
                  <a:pt x="70" y="417"/>
                  <a:pt x="70" y="418"/>
                  <a:pt x="70" y="418"/>
                </a:cubicBezTo>
                <a:cubicBezTo>
                  <a:pt x="70" y="418"/>
                  <a:pt x="70" y="418"/>
                  <a:pt x="70" y="419"/>
                </a:cubicBezTo>
                <a:cubicBezTo>
                  <a:pt x="70" y="420"/>
                  <a:pt x="69" y="421"/>
                  <a:pt x="69" y="422"/>
                </a:cubicBezTo>
                <a:cubicBezTo>
                  <a:pt x="69" y="423"/>
                  <a:pt x="68" y="423"/>
                  <a:pt x="68" y="423"/>
                </a:cubicBezTo>
                <a:cubicBezTo>
                  <a:pt x="68" y="423"/>
                  <a:pt x="68" y="424"/>
                  <a:pt x="68" y="424"/>
                </a:cubicBezTo>
                <a:cubicBezTo>
                  <a:pt x="68" y="424"/>
                  <a:pt x="68" y="425"/>
                  <a:pt x="68" y="425"/>
                </a:cubicBezTo>
                <a:cubicBezTo>
                  <a:pt x="67" y="425"/>
                  <a:pt x="67" y="425"/>
                  <a:pt x="67" y="426"/>
                </a:cubicBezTo>
                <a:cubicBezTo>
                  <a:pt x="67" y="426"/>
                  <a:pt x="67" y="426"/>
                  <a:pt x="67" y="426"/>
                </a:cubicBezTo>
                <a:cubicBezTo>
                  <a:pt x="67" y="427"/>
                  <a:pt x="66" y="427"/>
                  <a:pt x="66" y="427"/>
                </a:cubicBezTo>
                <a:cubicBezTo>
                  <a:pt x="66" y="427"/>
                  <a:pt x="66" y="428"/>
                  <a:pt x="66" y="428"/>
                </a:cubicBezTo>
                <a:cubicBezTo>
                  <a:pt x="66" y="428"/>
                  <a:pt x="66" y="428"/>
                  <a:pt x="65" y="429"/>
                </a:cubicBezTo>
                <a:cubicBezTo>
                  <a:pt x="65" y="429"/>
                  <a:pt x="65" y="429"/>
                  <a:pt x="65" y="429"/>
                </a:cubicBezTo>
                <a:cubicBezTo>
                  <a:pt x="65" y="429"/>
                  <a:pt x="65" y="430"/>
                  <a:pt x="64" y="430"/>
                </a:cubicBezTo>
                <a:cubicBezTo>
                  <a:pt x="64" y="431"/>
                  <a:pt x="62" y="432"/>
                  <a:pt x="61" y="433"/>
                </a:cubicBezTo>
                <a:cubicBezTo>
                  <a:pt x="61" y="433"/>
                  <a:pt x="60" y="433"/>
                  <a:pt x="58" y="434"/>
                </a:cubicBezTo>
                <a:cubicBezTo>
                  <a:pt x="56" y="433"/>
                  <a:pt x="55" y="432"/>
                  <a:pt x="53" y="431"/>
                </a:cubicBezTo>
                <a:cubicBezTo>
                  <a:pt x="48" y="426"/>
                  <a:pt x="40" y="415"/>
                  <a:pt x="39" y="396"/>
                </a:cubicBezTo>
                <a:cubicBezTo>
                  <a:pt x="37" y="378"/>
                  <a:pt x="42" y="365"/>
                  <a:pt x="46" y="360"/>
                </a:cubicBezTo>
                <a:close/>
                <a:moveTo>
                  <a:pt x="393" y="343"/>
                </a:moveTo>
                <a:cubicBezTo>
                  <a:pt x="392" y="344"/>
                  <a:pt x="158" y="407"/>
                  <a:pt x="96" y="423"/>
                </a:cubicBezTo>
                <a:cubicBezTo>
                  <a:pt x="98" y="418"/>
                  <a:pt x="99" y="412"/>
                  <a:pt x="99" y="407"/>
                </a:cubicBezTo>
                <a:cubicBezTo>
                  <a:pt x="99" y="406"/>
                  <a:pt x="99" y="406"/>
                  <a:pt x="99" y="406"/>
                </a:cubicBezTo>
                <a:cubicBezTo>
                  <a:pt x="99" y="405"/>
                  <a:pt x="99" y="404"/>
                  <a:pt x="99" y="404"/>
                </a:cubicBezTo>
                <a:cubicBezTo>
                  <a:pt x="99" y="403"/>
                  <a:pt x="99" y="402"/>
                  <a:pt x="99" y="400"/>
                </a:cubicBezTo>
                <a:cubicBezTo>
                  <a:pt x="99" y="397"/>
                  <a:pt x="99" y="394"/>
                  <a:pt x="99" y="391"/>
                </a:cubicBezTo>
                <a:cubicBezTo>
                  <a:pt x="99" y="389"/>
                  <a:pt x="98" y="388"/>
                  <a:pt x="98" y="387"/>
                </a:cubicBezTo>
                <a:cubicBezTo>
                  <a:pt x="98" y="386"/>
                  <a:pt x="98" y="386"/>
                  <a:pt x="98" y="386"/>
                </a:cubicBezTo>
                <a:cubicBezTo>
                  <a:pt x="98" y="385"/>
                  <a:pt x="98" y="384"/>
                  <a:pt x="98" y="383"/>
                </a:cubicBezTo>
                <a:cubicBezTo>
                  <a:pt x="98" y="383"/>
                  <a:pt x="97" y="382"/>
                  <a:pt x="97" y="382"/>
                </a:cubicBezTo>
                <a:cubicBezTo>
                  <a:pt x="97" y="381"/>
                  <a:pt x="97" y="380"/>
                  <a:pt x="97" y="378"/>
                </a:cubicBezTo>
                <a:cubicBezTo>
                  <a:pt x="97" y="378"/>
                  <a:pt x="97" y="378"/>
                  <a:pt x="97" y="378"/>
                </a:cubicBezTo>
                <a:cubicBezTo>
                  <a:pt x="96" y="377"/>
                  <a:pt x="96" y="376"/>
                  <a:pt x="96" y="375"/>
                </a:cubicBezTo>
                <a:cubicBezTo>
                  <a:pt x="96" y="375"/>
                  <a:pt x="96" y="374"/>
                  <a:pt x="96" y="374"/>
                </a:cubicBezTo>
                <a:cubicBezTo>
                  <a:pt x="95" y="373"/>
                  <a:pt x="95" y="372"/>
                  <a:pt x="95" y="371"/>
                </a:cubicBezTo>
                <a:cubicBezTo>
                  <a:pt x="95" y="371"/>
                  <a:pt x="95" y="371"/>
                  <a:pt x="95" y="370"/>
                </a:cubicBezTo>
                <a:cubicBezTo>
                  <a:pt x="94" y="369"/>
                  <a:pt x="94" y="368"/>
                  <a:pt x="93" y="367"/>
                </a:cubicBezTo>
                <a:cubicBezTo>
                  <a:pt x="93" y="367"/>
                  <a:pt x="93" y="367"/>
                  <a:pt x="93" y="367"/>
                </a:cubicBezTo>
                <a:cubicBezTo>
                  <a:pt x="93" y="366"/>
                  <a:pt x="93" y="365"/>
                  <a:pt x="92" y="364"/>
                </a:cubicBezTo>
                <a:cubicBezTo>
                  <a:pt x="92" y="363"/>
                  <a:pt x="92" y="363"/>
                  <a:pt x="92" y="363"/>
                </a:cubicBezTo>
                <a:cubicBezTo>
                  <a:pt x="92" y="362"/>
                  <a:pt x="91" y="361"/>
                  <a:pt x="91" y="361"/>
                </a:cubicBezTo>
                <a:cubicBezTo>
                  <a:pt x="91" y="360"/>
                  <a:pt x="91" y="360"/>
                  <a:pt x="90" y="360"/>
                </a:cubicBezTo>
                <a:cubicBezTo>
                  <a:pt x="90" y="359"/>
                  <a:pt x="90" y="358"/>
                  <a:pt x="89" y="357"/>
                </a:cubicBezTo>
                <a:cubicBezTo>
                  <a:pt x="89" y="357"/>
                  <a:pt x="89" y="356"/>
                  <a:pt x="89" y="356"/>
                </a:cubicBezTo>
                <a:cubicBezTo>
                  <a:pt x="88" y="355"/>
                  <a:pt x="88" y="355"/>
                  <a:pt x="87" y="354"/>
                </a:cubicBezTo>
                <a:cubicBezTo>
                  <a:pt x="87" y="353"/>
                  <a:pt x="87" y="353"/>
                  <a:pt x="87" y="353"/>
                </a:cubicBezTo>
                <a:cubicBezTo>
                  <a:pt x="87" y="352"/>
                  <a:pt x="86" y="352"/>
                  <a:pt x="86" y="351"/>
                </a:cubicBezTo>
                <a:cubicBezTo>
                  <a:pt x="86" y="351"/>
                  <a:pt x="85" y="350"/>
                  <a:pt x="85" y="350"/>
                </a:cubicBezTo>
                <a:cubicBezTo>
                  <a:pt x="85" y="349"/>
                  <a:pt x="84" y="349"/>
                  <a:pt x="84" y="348"/>
                </a:cubicBezTo>
                <a:cubicBezTo>
                  <a:pt x="84" y="348"/>
                  <a:pt x="84" y="348"/>
                  <a:pt x="83" y="348"/>
                </a:cubicBezTo>
                <a:cubicBezTo>
                  <a:pt x="126" y="336"/>
                  <a:pt x="247" y="303"/>
                  <a:pt x="247" y="303"/>
                </a:cubicBezTo>
                <a:cubicBezTo>
                  <a:pt x="253" y="302"/>
                  <a:pt x="256" y="297"/>
                  <a:pt x="257" y="292"/>
                </a:cubicBezTo>
                <a:cubicBezTo>
                  <a:pt x="257" y="291"/>
                  <a:pt x="257" y="291"/>
                  <a:pt x="257" y="291"/>
                </a:cubicBezTo>
                <a:cubicBezTo>
                  <a:pt x="257" y="285"/>
                  <a:pt x="254" y="280"/>
                  <a:pt x="249" y="278"/>
                </a:cubicBezTo>
                <a:cubicBezTo>
                  <a:pt x="249" y="278"/>
                  <a:pt x="51" y="193"/>
                  <a:pt x="50" y="193"/>
                </a:cubicBezTo>
                <a:cubicBezTo>
                  <a:pt x="36" y="186"/>
                  <a:pt x="29" y="181"/>
                  <a:pt x="27" y="158"/>
                </a:cubicBezTo>
                <a:cubicBezTo>
                  <a:pt x="27" y="156"/>
                  <a:pt x="27" y="153"/>
                  <a:pt x="27" y="151"/>
                </a:cubicBezTo>
                <a:cubicBezTo>
                  <a:pt x="27" y="134"/>
                  <a:pt x="33" y="121"/>
                  <a:pt x="43" y="117"/>
                </a:cubicBezTo>
                <a:cubicBezTo>
                  <a:pt x="45" y="117"/>
                  <a:pt x="375" y="28"/>
                  <a:pt x="378" y="27"/>
                </a:cubicBezTo>
                <a:cubicBezTo>
                  <a:pt x="380" y="27"/>
                  <a:pt x="382" y="29"/>
                  <a:pt x="383" y="30"/>
                </a:cubicBezTo>
                <a:cubicBezTo>
                  <a:pt x="389" y="34"/>
                  <a:pt x="396" y="46"/>
                  <a:pt x="398" y="64"/>
                </a:cubicBezTo>
                <a:cubicBezTo>
                  <a:pt x="398" y="65"/>
                  <a:pt x="398" y="65"/>
                  <a:pt x="398" y="65"/>
                </a:cubicBezTo>
                <a:cubicBezTo>
                  <a:pt x="398" y="66"/>
                  <a:pt x="399" y="69"/>
                  <a:pt x="399" y="73"/>
                </a:cubicBezTo>
                <a:cubicBezTo>
                  <a:pt x="399" y="83"/>
                  <a:pt x="396" y="99"/>
                  <a:pt x="382" y="105"/>
                </a:cubicBezTo>
                <a:cubicBezTo>
                  <a:pt x="380" y="106"/>
                  <a:pt x="211" y="157"/>
                  <a:pt x="208" y="158"/>
                </a:cubicBezTo>
                <a:cubicBezTo>
                  <a:pt x="184" y="148"/>
                  <a:pt x="145" y="131"/>
                  <a:pt x="145" y="131"/>
                </a:cubicBezTo>
                <a:cubicBezTo>
                  <a:pt x="138" y="128"/>
                  <a:pt x="130" y="131"/>
                  <a:pt x="127" y="138"/>
                </a:cubicBezTo>
                <a:cubicBezTo>
                  <a:pt x="127" y="139"/>
                  <a:pt x="126" y="141"/>
                  <a:pt x="126" y="143"/>
                </a:cubicBezTo>
                <a:cubicBezTo>
                  <a:pt x="126" y="148"/>
                  <a:pt x="129" y="153"/>
                  <a:pt x="134" y="155"/>
                </a:cubicBezTo>
                <a:cubicBezTo>
                  <a:pt x="386" y="264"/>
                  <a:pt x="386" y="264"/>
                  <a:pt x="386" y="264"/>
                </a:cubicBezTo>
                <a:cubicBezTo>
                  <a:pt x="386" y="264"/>
                  <a:pt x="386" y="264"/>
                  <a:pt x="386" y="265"/>
                </a:cubicBezTo>
                <a:cubicBezTo>
                  <a:pt x="401" y="270"/>
                  <a:pt x="407" y="277"/>
                  <a:pt x="409" y="302"/>
                </a:cubicBezTo>
                <a:cubicBezTo>
                  <a:pt x="410" y="305"/>
                  <a:pt x="410" y="307"/>
                  <a:pt x="410" y="310"/>
                </a:cubicBezTo>
                <a:cubicBezTo>
                  <a:pt x="410" y="327"/>
                  <a:pt x="404" y="339"/>
                  <a:pt x="393" y="343"/>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0" name="Freeform 421"/>
          <p:cNvSpPr>
            <a:spLocks noEditPoints="1"/>
          </p:cNvSpPr>
          <p:nvPr userDrawn="1"/>
        </p:nvSpPr>
        <p:spPr bwMode="auto">
          <a:xfrm>
            <a:off x="6599042" y="3304206"/>
            <a:ext cx="273915" cy="383381"/>
          </a:xfrm>
          <a:custGeom>
            <a:avLst/>
            <a:gdLst/>
            <a:ahLst/>
            <a:cxnLst>
              <a:cxn ang="0">
                <a:pos x="163" y="453"/>
              </a:cxn>
              <a:cxn ang="0">
                <a:pos x="97" y="425"/>
              </a:cxn>
              <a:cxn ang="0">
                <a:pos x="0" y="100"/>
              </a:cxn>
              <a:cxn ang="0">
                <a:pos x="4" y="70"/>
              </a:cxn>
              <a:cxn ang="0">
                <a:pos x="14" y="58"/>
              </a:cxn>
              <a:cxn ang="0">
                <a:pos x="62" y="29"/>
              </a:cxn>
              <a:cxn ang="0">
                <a:pos x="163" y="0"/>
              </a:cxn>
              <a:cxn ang="0">
                <a:pos x="311" y="58"/>
              </a:cxn>
              <a:cxn ang="0">
                <a:pos x="318" y="83"/>
              </a:cxn>
              <a:cxn ang="0">
                <a:pos x="295" y="79"/>
              </a:cxn>
              <a:cxn ang="0">
                <a:pos x="251" y="52"/>
              </a:cxn>
              <a:cxn ang="0">
                <a:pos x="85" y="47"/>
              </a:cxn>
              <a:cxn ang="0">
                <a:pos x="28" y="82"/>
              </a:cxn>
              <a:cxn ang="0">
                <a:pos x="27" y="100"/>
              </a:cxn>
              <a:cxn ang="0">
                <a:pos x="115" y="404"/>
              </a:cxn>
              <a:cxn ang="0">
                <a:pos x="162" y="427"/>
              </a:cxn>
              <a:cxn ang="0">
                <a:pos x="183" y="423"/>
              </a:cxn>
              <a:cxn ang="0">
                <a:pos x="287" y="257"/>
              </a:cxn>
              <a:cxn ang="0">
                <a:pos x="258" y="261"/>
              </a:cxn>
              <a:cxn ang="0">
                <a:pos x="146" y="334"/>
              </a:cxn>
              <a:cxn ang="0">
                <a:pos x="69" y="286"/>
              </a:cxn>
              <a:cxn ang="0">
                <a:pos x="58" y="202"/>
              </a:cxn>
              <a:cxn ang="0">
                <a:pos x="162" y="107"/>
              </a:cxn>
              <a:cxn ang="0">
                <a:pos x="229" y="139"/>
              </a:cxn>
              <a:cxn ang="0">
                <a:pos x="237" y="220"/>
              </a:cxn>
              <a:cxn ang="0">
                <a:pos x="215" y="261"/>
              </a:cxn>
              <a:cxn ang="0">
                <a:pos x="195" y="273"/>
              </a:cxn>
              <a:cxn ang="0">
                <a:pos x="179" y="264"/>
              </a:cxn>
              <a:cxn ang="0">
                <a:pos x="167" y="271"/>
              </a:cxn>
              <a:cxn ang="0">
                <a:pos x="115" y="273"/>
              </a:cxn>
              <a:cxn ang="0">
                <a:pos x="93" y="232"/>
              </a:cxn>
              <a:cxn ang="0">
                <a:pos x="118" y="170"/>
              </a:cxn>
              <a:cxn ang="0">
                <a:pos x="160" y="152"/>
              </a:cxn>
              <a:cxn ang="0">
                <a:pos x="199" y="174"/>
              </a:cxn>
              <a:cxn ang="0">
                <a:pos x="205" y="226"/>
              </a:cxn>
              <a:cxn ang="0">
                <a:pos x="218" y="186"/>
              </a:cxn>
              <a:cxn ang="0">
                <a:pos x="178" y="136"/>
              </a:cxn>
              <a:cxn ang="0">
                <a:pos x="112" y="156"/>
              </a:cxn>
              <a:cxn ang="0">
                <a:pos x="82" y="230"/>
              </a:cxn>
              <a:cxn ang="0">
                <a:pos x="117" y="301"/>
              </a:cxn>
              <a:cxn ang="0">
                <a:pos x="211" y="279"/>
              </a:cxn>
              <a:cxn ang="0">
                <a:pos x="249" y="224"/>
              </a:cxn>
              <a:cxn ang="0">
                <a:pos x="298" y="126"/>
              </a:cxn>
              <a:cxn ang="0">
                <a:pos x="302" y="121"/>
              </a:cxn>
              <a:cxn ang="0">
                <a:pos x="311" y="117"/>
              </a:cxn>
              <a:cxn ang="0">
                <a:pos x="311" y="117"/>
              </a:cxn>
              <a:cxn ang="0">
                <a:pos x="311" y="117"/>
              </a:cxn>
              <a:cxn ang="0">
                <a:pos x="320" y="120"/>
              </a:cxn>
              <a:cxn ang="0">
                <a:pos x="322" y="122"/>
              </a:cxn>
              <a:cxn ang="0">
                <a:pos x="322" y="122"/>
              </a:cxn>
              <a:cxn ang="0">
                <a:pos x="324" y="131"/>
              </a:cxn>
              <a:cxn ang="0">
                <a:pos x="228" y="425"/>
              </a:cxn>
              <a:cxn ang="0">
                <a:pos x="163" y="453"/>
              </a:cxn>
              <a:cxn ang="0">
                <a:pos x="172" y="231"/>
              </a:cxn>
              <a:cxn ang="0">
                <a:pos x="180" y="212"/>
              </a:cxn>
              <a:cxn ang="0">
                <a:pos x="176" y="188"/>
              </a:cxn>
              <a:cxn ang="0">
                <a:pos x="160" y="179"/>
              </a:cxn>
              <a:cxn ang="0">
                <a:pos x="137" y="188"/>
              </a:cxn>
              <a:cxn ang="0">
                <a:pos x="120" y="232"/>
              </a:cxn>
              <a:cxn ang="0">
                <a:pos x="128" y="249"/>
              </a:cxn>
              <a:cxn ang="0">
                <a:pos x="154" y="248"/>
              </a:cxn>
            </a:cxnLst>
            <a:rect l="0" t="0" r="r" b="b"/>
            <a:pathLst>
              <a:path w="324" h="453">
                <a:moveTo>
                  <a:pt x="163" y="453"/>
                </a:moveTo>
                <a:cubicBezTo>
                  <a:pt x="163" y="453"/>
                  <a:pt x="163" y="453"/>
                  <a:pt x="163" y="453"/>
                </a:cubicBezTo>
                <a:cubicBezTo>
                  <a:pt x="163" y="453"/>
                  <a:pt x="163" y="453"/>
                  <a:pt x="163" y="453"/>
                </a:cubicBezTo>
                <a:cubicBezTo>
                  <a:pt x="163" y="453"/>
                  <a:pt x="163" y="453"/>
                  <a:pt x="163" y="453"/>
                </a:cubicBezTo>
                <a:cubicBezTo>
                  <a:pt x="163" y="453"/>
                  <a:pt x="163" y="453"/>
                  <a:pt x="163" y="453"/>
                </a:cubicBezTo>
                <a:cubicBezTo>
                  <a:pt x="154" y="453"/>
                  <a:pt x="144" y="452"/>
                  <a:pt x="133" y="448"/>
                </a:cubicBezTo>
                <a:cubicBezTo>
                  <a:pt x="133" y="448"/>
                  <a:pt x="133" y="448"/>
                  <a:pt x="133" y="448"/>
                </a:cubicBezTo>
                <a:cubicBezTo>
                  <a:pt x="122" y="443"/>
                  <a:pt x="110" y="436"/>
                  <a:pt x="97" y="425"/>
                </a:cubicBezTo>
                <a:cubicBezTo>
                  <a:pt x="97" y="425"/>
                  <a:pt x="97" y="425"/>
                  <a:pt x="97" y="425"/>
                </a:cubicBezTo>
                <a:cubicBezTo>
                  <a:pt x="66" y="398"/>
                  <a:pt x="25" y="347"/>
                  <a:pt x="13" y="261"/>
                </a:cubicBezTo>
                <a:cubicBezTo>
                  <a:pt x="13" y="261"/>
                  <a:pt x="13" y="261"/>
                  <a:pt x="13" y="261"/>
                </a:cubicBezTo>
                <a:cubicBezTo>
                  <a:pt x="8" y="228"/>
                  <a:pt x="0" y="145"/>
                  <a:pt x="0" y="100"/>
                </a:cubicBezTo>
                <a:cubicBezTo>
                  <a:pt x="0" y="100"/>
                  <a:pt x="0" y="100"/>
                  <a:pt x="0" y="100"/>
                </a:cubicBezTo>
                <a:cubicBezTo>
                  <a:pt x="0" y="90"/>
                  <a:pt x="1" y="83"/>
                  <a:pt x="2" y="76"/>
                </a:cubicBezTo>
                <a:cubicBezTo>
                  <a:pt x="2" y="76"/>
                  <a:pt x="2" y="76"/>
                  <a:pt x="2" y="76"/>
                </a:cubicBezTo>
                <a:cubicBezTo>
                  <a:pt x="2" y="74"/>
                  <a:pt x="3" y="72"/>
                  <a:pt x="4" y="70"/>
                </a:cubicBezTo>
                <a:cubicBezTo>
                  <a:pt x="4" y="70"/>
                  <a:pt x="4" y="70"/>
                  <a:pt x="4" y="70"/>
                </a:cubicBezTo>
                <a:cubicBezTo>
                  <a:pt x="4" y="68"/>
                  <a:pt x="5" y="66"/>
                  <a:pt x="7" y="64"/>
                </a:cubicBezTo>
                <a:cubicBezTo>
                  <a:pt x="7" y="64"/>
                  <a:pt x="7" y="64"/>
                  <a:pt x="7" y="64"/>
                </a:cubicBezTo>
                <a:cubicBezTo>
                  <a:pt x="9" y="62"/>
                  <a:pt x="11" y="61"/>
                  <a:pt x="14" y="58"/>
                </a:cubicBezTo>
                <a:cubicBezTo>
                  <a:pt x="14" y="58"/>
                  <a:pt x="14" y="58"/>
                  <a:pt x="14" y="58"/>
                </a:cubicBezTo>
                <a:cubicBezTo>
                  <a:pt x="18" y="56"/>
                  <a:pt x="22" y="53"/>
                  <a:pt x="26" y="50"/>
                </a:cubicBezTo>
                <a:cubicBezTo>
                  <a:pt x="26" y="50"/>
                  <a:pt x="26" y="50"/>
                  <a:pt x="26" y="50"/>
                </a:cubicBezTo>
                <a:cubicBezTo>
                  <a:pt x="36" y="44"/>
                  <a:pt x="48" y="36"/>
                  <a:pt x="62" y="29"/>
                </a:cubicBezTo>
                <a:cubicBezTo>
                  <a:pt x="62" y="29"/>
                  <a:pt x="62" y="29"/>
                  <a:pt x="62" y="29"/>
                </a:cubicBezTo>
                <a:cubicBezTo>
                  <a:pt x="91" y="14"/>
                  <a:pt x="127" y="0"/>
                  <a:pt x="163" y="0"/>
                </a:cubicBezTo>
                <a:cubicBezTo>
                  <a:pt x="163" y="0"/>
                  <a:pt x="163" y="0"/>
                  <a:pt x="163" y="0"/>
                </a:cubicBezTo>
                <a:cubicBezTo>
                  <a:pt x="163" y="0"/>
                  <a:pt x="163" y="0"/>
                  <a:pt x="163" y="0"/>
                </a:cubicBezTo>
                <a:cubicBezTo>
                  <a:pt x="194" y="0"/>
                  <a:pt x="226" y="11"/>
                  <a:pt x="252" y="23"/>
                </a:cubicBezTo>
                <a:cubicBezTo>
                  <a:pt x="252" y="23"/>
                  <a:pt x="252" y="23"/>
                  <a:pt x="252" y="23"/>
                </a:cubicBezTo>
                <a:cubicBezTo>
                  <a:pt x="279" y="36"/>
                  <a:pt x="300" y="50"/>
                  <a:pt x="311" y="58"/>
                </a:cubicBezTo>
                <a:cubicBezTo>
                  <a:pt x="311" y="58"/>
                  <a:pt x="311" y="58"/>
                  <a:pt x="311" y="58"/>
                </a:cubicBezTo>
                <a:cubicBezTo>
                  <a:pt x="314" y="61"/>
                  <a:pt x="316" y="62"/>
                  <a:pt x="318" y="64"/>
                </a:cubicBezTo>
                <a:cubicBezTo>
                  <a:pt x="318" y="64"/>
                  <a:pt x="318" y="64"/>
                  <a:pt x="318" y="64"/>
                </a:cubicBezTo>
                <a:cubicBezTo>
                  <a:pt x="324" y="70"/>
                  <a:pt x="324" y="78"/>
                  <a:pt x="318" y="83"/>
                </a:cubicBezTo>
                <a:cubicBezTo>
                  <a:pt x="318" y="83"/>
                  <a:pt x="318" y="83"/>
                  <a:pt x="318" y="83"/>
                </a:cubicBezTo>
                <a:cubicBezTo>
                  <a:pt x="313" y="88"/>
                  <a:pt x="305" y="88"/>
                  <a:pt x="300" y="83"/>
                </a:cubicBezTo>
                <a:cubicBezTo>
                  <a:pt x="300" y="83"/>
                  <a:pt x="300" y="83"/>
                  <a:pt x="300" y="83"/>
                </a:cubicBezTo>
                <a:cubicBezTo>
                  <a:pt x="299" y="83"/>
                  <a:pt x="298" y="81"/>
                  <a:pt x="295" y="79"/>
                </a:cubicBezTo>
                <a:cubicBezTo>
                  <a:pt x="295" y="79"/>
                  <a:pt x="295" y="79"/>
                  <a:pt x="295" y="79"/>
                </a:cubicBezTo>
                <a:cubicBezTo>
                  <a:pt x="292" y="77"/>
                  <a:pt x="289" y="75"/>
                  <a:pt x="284" y="72"/>
                </a:cubicBezTo>
                <a:cubicBezTo>
                  <a:pt x="284" y="72"/>
                  <a:pt x="284" y="72"/>
                  <a:pt x="284" y="72"/>
                </a:cubicBezTo>
                <a:cubicBezTo>
                  <a:pt x="276" y="66"/>
                  <a:pt x="264" y="59"/>
                  <a:pt x="251" y="52"/>
                </a:cubicBezTo>
                <a:cubicBezTo>
                  <a:pt x="251" y="52"/>
                  <a:pt x="251" y="52"/>
                  <a:pt x="251" y="52"/>
                </a:cubicBezTo>
                <a:cubicBezTo>
                  <a:pt x="225" y="39"/>
                  <a:pt x="192" y="27"/>
                  <a:pt x="163" y="27"/>
                </a:cubicBezTo>
                <a:cubicBezTo>
                  <a:pt x="163" y="27"/>
                  <a:pt x="163" y="27"/>
                  <a:pt x="163" y="27"/>
                </a:cubicBezTo>
                <a:cubicBezTo>
                  <a:pt x="163" y="27"/>
                  <a:pt x="163" y="27"/>
                  <a:pt x="163" y="27"/>
                </a:cubicBezTo>
                <a:cubicBezTo>
                  <a:pt x="137" y="27"/>
                  <a:pt x="109" y="36"/>
                  <a:pt x="85" y="47"/>
                </a:cubicBezTo>
                <a:cubicBezTo>
                  <a:pt x="85" y="47"/>
                  <a:pt x="85" y="47"/>
                  <a:pt x="85" y="47"/>
                </a:cubicBezTo>
                <a:cubicBezTo>
                  <a:pt x="60" y="59"/>
                  <a:pt x="40" y="72"/>
                  <a:pt x="31" y="79"/>
                </a:cubicBezTo>
                <a:cubicBezTo>
                  <a:pt x="31" y="79"/>
                  <a:pt x="31" y="79"/>
                  <a:pt x="31" y="79"/>
                </a:cubicBezTo>
                <a:cubicBezTo>
                  <a:pt x="30" y="80"/>
                  <a:pt x="29" y="81"/>
                  <a:pt x="28" y="82"/>
                </a:cubicBezTo>
                <a:cubicBezTo>
                  <a:pt x="28" y="82"/>
                  <a:pt x="28" y="82"/>
                  <a:pt x="28" y="82"/>
                </a:cubicBezTo>
                <a:cubicBezTo>
                  <a:pt x="28" y="82"/>
                  <a:pt x="28" y="83"/>
                  <a:pt x="28" y="84"/>
                </a:cubicBezTo>
                <a:cubicBezTo>
                  <a:pt x="28" y="84"/>
                  <a:pt x="28" y="84"/>
                  <a:pt x="28" y="84"/>
                </a:cubicBezTo>
                <a:cubicBezTo>
                  <a:pt x="27" y="87"/>
                  <a:pt x="27" y="93"/>
                  <a:pt x="27" y="100"/>
                </a:cubicBezTo>
                <a:cubicBezTo>
                  <a:pt x="27" y="100"/>
                  <a:pt x="27" y="100"/>
                  <a:pt x="27" y="100"/>
                </a:cubicBezTo>
                <a:cubicBezTo>
                  <a:pt x="27" y="142"/>
                  <a:pt x="34" y="227"/>
                  <a:pt x="39" y="257"/>
                </a:cubicBezTo>
                <a:cubicBezTo>
                  <a:pt x="39" y="257"/>
                  <a:pt x="39" y="257"/>
                  <a:pt x="39" y="257"/>
                </a:cubicBezTo>
                <a:cubicBezTo>
                  <a:pt x="51" y="337"/>
                  <a:pt x="88" y="381"/>
                  <a:pt x="115" y="404"/>
                </a:cubicBezTo>
                <a:cubicBezTo>
                  <a:pt x="115" y="404"/>
                  <a:pt x="115" y="404"/>
                  <a:pt x="115" y="404"/>
                </a:cubicBezTo>
                <a:cubicBezTo>
                  <a:pt x="126" y="414"/>
                  <a:pt x="135" y="420"/>
                  <a:pt x="143" y="423"/>
                </a:cubicBezTo>
                <a:cubicBezTo>
                  <a:pt x="143" y="423"/>
                  <a:pt x="143" y="423"/>
                  <a:pt x="143" y="423"/>
                </a:cubicBezTo>
                <a:cubicBezTo>
                  <a:pt x="150" y="426"/>
                  <a:pt x="156" y="427"/>
                  <a:pt x="162" y="427"/>
                </a:cubicBezTo>
                <a:cubicBezTo>
                  <a:pt x="162" y="427"/>
                  <a:pt x="162" y="427"/>
                  <a:pt x="162" y="427"/>
                </a:cubicBezTo>
                <a:cubicBezTo>
                  <a:pt x="162" y="427"/>
                  <a:pt x="163" y="427"/>
                  <a:pt x="164" y="427"/>
                </a:cubicBezTo>
                <a:cubicBezTo>
                  <a:pt x="164" y="427"/>
                  <a:pt x="164" y="427"/>
                  <a:pt x="164" y="427"/>
                </a:cubicBezTo>
                <a:cubicBezTo>
                  <a:pt x="170" y="427"/>
                  <a:pt x="175" y="426"/>
                  <a:pt x="183" y="423"/>
                </a:cubicBezTo>
                <a:cubicBezTo>
                  <a:pt x="183" y="423"/>
                  <a:pt x="183" y="423"/>
                  <a:pt x="183" y="423"/>
                </a:cubicBezTo>
                <a:cubicBezTo>
                  <a:pt x="190" y="420"/>
                  <a:pt x="200" y="414"/>
                  <a:pt x="211" y="404"/>
                </a:cubicBezTo>
                <a:cubicBezTo>
                  <a:pt x="211" y="404"/>
                  <a:pt x="211" y="404"/>
                  <a:pt x="211" y="404"/>
                </a:cubicBezTo>
                <a:cubicBezTo>
                  <a:pt x="238" y="381"/>
                  <a:pt x="275" y="337"/>
                  <a:pt x="287" y="257"/>
                </a:cubicBezTo>
                <a:cubicBezTo>
                  <a:pt x="287" y="257"/>
                  <a:pt x="287" y="257"/>
                  <a:pt x="287" y="257"/>
                </a:cubicBezTo>
                <a:cubicBezTo>
                  <a:pt x="288" y="245"/>
                  <a:pt x="291" y="224"/>
                  <a:pt x="293" y="200"/>
                </a:cubicBezTo>
                <a:cubicBezTo>
                  <a:pt x="293" y="200"/>
                  <a:pt x="293" y="200"/>
                  <a:pt x="293" y="200"/>
                </a:cubicBezTo>
                <a:cubicBezTo>
                  <a:pt x="282" y="220"/>
                  <a:pt x="270" y="242"/>
                  <a:pt x="258" y="261"/>
                </a:cubicBezTo>
                <a:cubicBezTo>
                  <a:pt x="258" y="261"/>
                  <a:pt x="258" y="261"/>
                  <a:pt x="258" y="261"/>
                </a:cubicBezTo>
                <a:cubicBezTo>
                  <a:pt x="248" y="276"/>
                  <a:pt x="239" y="289"/>
                  <a:pt x="229" y="298"/>
                </a:cubicBezTo>
                <a:cubicBezTo>
                  <a:pt x="229" y="298"/>
                  <a:pt x="229" y="298"/>
                  <a:pt x="229" y="298"/>
                </a:cubicBezTo>
                <a:cubicBezTo>
                  <a:pt x="205" y="322"/>
                  <a:pt x="174" y="334"/>
                  <a:pt x="146" y="334"/>
                </a:cubicBezTo>
                <a:cubicBezTo>
                  <a:pt x="146" y="334"/>
                  <a:pt x="146" y="334"/>
                  <a:pt x="146" y="334"/>
                </a:cubicBezTo>
                <a:cubicBezTo>
                  <a:pt x="131" y="334"/>
                  <a:pt x="117" y="331"/>
                  <a:pt x="104" y="324"/>
                </a:cubicBezTo>
                <a:cubicBezTo>
                  <a:pt x="104" y="324"/>
                  <a:pt x="104" y="324"/>
                  <a:pt x="104" y="324"/>
                </a:cubicBezTo>
                <a:cubicBezTo>
                  <a:pt x="90" y="316"/>
                  <a:pt x="78" y="303"/>
                  <a:pt x="69" y="286"/>
                </a:cubicBezTo>
                <a:cubicBezTo>
                  <a:pt x="69" y="286"/>
                  <a:pt x="69" y="286"/>
                  <a:pt x="69" y="286"/>
                </a:cubicBezTo>
                <a:cubicBezTo>
                  <a:pt x="60" y="270"/>
                  <a:pt x="55" y="251"/>
                  <a:pt x="55" y="230"/>
                </a:cubicBezTo>
                <a:cubicBezTo>
                  <a:pt x="55" y="230"/>
                  <a:pt x="55" y="230"/>
                  <a:pt x="55" y="230"/>
                </a:cubicBezTo>
                <a:cubicBezTo>
                  <a:pt x="55" y="221"/>
                  <a:pt x="56" y="211"/>
                  <a:pt x="58" y="202"/>
                </a:cubicBezTo>
                <a:cubicBezTo>
                  <a:pt x="58" y="202"/>
                  <a:pt x="58" y="202"/>
                  <a:pt x="58" y="202"/>
                </a:cubicBezTo>
                <a:cubicBezTo>
                  <a:pt x="64" y="178"/>
                  <a:pt x="76" y="155"/>
                  <a:pt x="93" y="138"/>
                </a:cubicBezTo>
                <a:cubicBezTo>
                  <a:pt x="93" y="138"/>
                  <a:pt x="93" y="138"/>
                  <a:pt x="93" y="138"/>
                </a:cubicBezTo>
                <a:cubicBezTo>
                  <a:pt x="111" y="120"/>
                  <a:pt x="134" y="107"/>
                  <a:pt x="162" y="107"/>
                </a:cubicBezTo>
                <a:cubicBezTo>
                  <a:pt x="162" y="107"/>
                  <a:pt x="162" y="107"/>
                  <a:pt x="162" y="107"/>
                </a:cubicBezTo>
                <a:cubicBezTo>
                  <a:pt x="169" y="107"/>
                  <a:pt x="176" y="108"/>
                  <a:pt x="184" y="110"/>
                </a:cubicBezTo>
                <a:cubicBezTo>
                  <a:pt x="184" y="110"/>
                  <a:pt x="184" y="110"/>
                  <a:pt x="184" y="110"/>
                </a:cubicBezTo>
                <a:cubicBezTo>
                  <a:pt x="204" y="114"/>
                  <a:pt x="219" y="125"/>
                  <a:pt x="229" y="139"/>
                </a:cubicBezTo>
                <a:cubicBezTo>
                  <a:pt x="229" y="139"/>
                  <a:pt x="229" y="139"/>
                  <a:pt x="229" y="139"/>
                </a:cubicBezTo>
                <a:cubicBezTo>
                  <a:pt x="240" y="152"/>
                  <a:pt x="245" y="169"/>
                  <a:pt x="245" y="186"/>
                </a:cubicBezTo>
                <a:cubicBezTo>
                  <a:pt x="245" y="186"/>
                  <a:pt x="245" y="186"/>
                  <a:pt x="245" y="186"/>
                </a:cubicBezTo>
                <a:cubicBezTo>
                  <a:pt x="245" y="197"/>
                  <a:pt x="242" y="209"/>
                  <a:pt x="237" y="220"/>
                </a:cubicBezTo>
                <a:cubicBezTo>
                  <a:pt x="237" y="220"/>
                  <a:pt x="237" y="220"/>
                  <a:pt x="237" y="220"/>
                </a:cubicBezTo>
                <a:cubicBezTo>
                  <a:pt x="234" y="227"/>
                  <a:pt x="231" y="235"/>
                  <a:pt x="227" y="242"/>
                </a:cubicBezTo>
                <a:cubicBezTo>
                  <a:pt x="227" y="242"/>
                  <a:pt x="227" y="242"/>
                  <a:pt x="227" y="242"/>
                </a:cubicBezTo>
                <a:cubicBezTo>
                  <a:pt x="223" y="249"/>
                  <a:pt x="219" y="255"/>
                  <a:pt x="215" y="261"/>
                </a:cubicBezTo>
                <a:cubicBezTo>
                  <a:pt x="215" y="261"/>
                  <a:pt x="215" y="261"/>
                  <a:pt x="215" y="261"/>
                </a:cubicBezTo>
                <a:cubicBezTo>
                  <a:pt x="212" y="264"/>
                  <a:pt x="210" y="268"/>
                  <a:pt x="205" y="270"/>
                </a:cubicBezTo>
                <a:cubicBezTo>
                  <a:pt x="205" y="270"/>
                  <a:pt x="205" y="270"/>
                  <a:pt x="205" y="270"/>
                </a:cubicBezTo>
                <a:cubicBezTo>
                  <a:pt x="203" y="272"/>
                  <a:pt x="199" y="273"/>
                  <a:pt x="195" y="273"/>
                </a:cubicBezTo>
                <a:cubicBezTo>
                  <a:pt x="195" y="273"/>
                  <a:pt x="195" y="273"/>
                  <a:pt x="195" y="273"/>
                </a:cubicBezTo>
                <a:cubicBezTo>
                  <a:pt x="191" y="274"/>
                  <a:pt x="188" y="272"/>
                  <a:pt x="185" y="270"/>
                </a:cubicBezTo>
                <a:cubicBezTo>
                  <a:pt x="185" y="270"/>
                  <a:pt x="185" y="270"/>
                  <a:pt x="185" y="270"/>
                </a:cubicBezTo>
                <a:cubicBezTo>
                  <a:pt x="182" y="269"/>
                  <a:pt x="180" y="266"/>
                  <a:pt x="179" y="264"/>
                </a:cubicBezTo>
                <a:cubicBezTo>
                  <a:pt x="179" y="264"/>
                  <a:pt x="179" y="264"/>
                  <a:pt x="179" y="264"/>
                </a:cubicBezTo>
                <a:cubicBezTo>
                  <a:pt x="179" y="264"/>
                  <a:pt x="179" y="264"/>
                  <a:pt x="179" y="263"/>
                </a:cubicBezTo>
                <a:cubicBezTo>
                  <a:pt x="179" y="263"/>
                  <a:pt x="179" y="263"/>
                  <a:pt x="179" y="263"/>
                </a:cubicBezTo>
                <a:cubicBezTo>
                  <a:pt x="175" y="266"/>
                  <a:pt x="172" y="269"/>
                  <a:pt x="167" y="271"/>
                </a:cubicBezTo>
                <a:cubicBezTo>
                  <a:pt x="167" y="271"/>
                  <a:pt x="167" y="271"/>
                  <a:pt x="167" y="271"/>
                </a:cubicBezTo>
                <a:cubicBezTo>
                  <a:pt x="159" y="276"/>
                  <a:pt x="149" y="279"/>
                  <a:pt x="139" y="279"/>
                </a:cubicBezTo>
                <a:cubicBezTo>
                  <a:pt x="139" y="279"/>
                  <a:pt x="139" y="279"/>
                  <a:pt x="139" y="279"/>
                </a:cubicBezTo>
                <a:cubicBezTo>
                  <a:pt x="131" y="279"/>
                  <a:pt x="123" y="277"/>
                  <a:pt x="115" y="273"/>
                </a:cubicBezTo>
                <a:cubicBezTo>
                  <a:pt x="115" y="273"/>
                  <a:pt x="115" y="273"/>
                  <a:pt x="115" y="273"/>
                </a:cubicBezTo>
                <a:cubicBezTo>
                  <a:pt x="107" y="269"/>
                  <a:pt x="100" y="262"/>
                  <a:pt x="97" y="253"/>
                </a:cubicBezTo>
                <a:cubicBezTo>
                  <a:pt x="97" y="253"/>
                  <a:pt x="97" y="253"/>
                  <a:pt x="97" y="253"/>
                </a:cubicBezTo>
                <a:cubicBezTo>
                  <a:pt x="94" y="246"/>
                  <a:pt x="93" y="239"/>
                  <a:pt x="93" y="232"/>
                </a:cubicBezTo>
                <a:cubicBezTo>
                  <a:pt x="93" y="232"/>
                  <a:pt x="93" y="232"/>
                  <a:pt x="93" y="232"/>
                </a:cubicBezTo>
                <a:cubicBezTo>
                  <a:pt x="93" y="219"/>
                  <a:pt x="96" y="207"/>
                  <a:pt x="101" y="196"/>
                </a:cubicBezTo>
                <a:cubicBezTo>
                  <a:pt x="101" y="196"/>
                  <a:pt x="101" y="196"/>
                  <a:pt x="101" y="196"/>
                </a:cubicBezTo>
                <a:cubicBezTo>
                  <a:pt x="106" y="186"/>
                  <a:pt x="111" y="176"/>
                  <a:pt x="118" y="170"/>
                </a:cubicBezTo>
                <a:cubicBezTo>
                  <a:pt x="118" y="170"/>
                  <a:pt x="118" y="170"/>
                  <a:pt x="118" y="170"/>
                </a:cubicBezTo>
                <a:cubicBezTo>
                  <a:pt x="123" y="165"/>
                  <a:pt x="129" y="161"/>
                  <a:pt x="136" y="157"/>
                </a:cubicBezTo>
                <a:cubicBezTo>
                  <a:pt x="136" y="157"/>
                  <a:pt x="136" y="157"/>
                  <a:pt x="136" y="157"/>
                </a:cubicBezTo>
                <a:cubicBezTo>
                  <a:pt x="143" y="154"/>
                  <a:pt x="151" y="152"/>
                  <a:pt x="160" y="152"/>
                </a:cubicBezTo>
                <a:cubicBezTo>
                  <a:pt x="160" y="152"/>
                  <a:pt x="160" y="152"/>
                  <a:pt x="160" y="152"/>
                </a:cubicBezTo>
                <a:cubicBezTo>
                  <a:pt x="167" y="152"/>
                  <a:pt x="174" y="154"/>
                  <a:pt x="181" y="157"/>
                </a:cubicBezTo>
                <a:cubicBezTo>
                  <a:pt x="181" y="157"/>
                  <a:pt x="181" y="157"/>
                  <a:pt x="181" y="157"/>
                </a:cubicBezTo>
                <a:cubicBezTo>
                  <a:pt x="188" y="161"/>
                  <a:pt x="194" y="166"/>
                  <a:pt x="199" y="174"/>
                </a:cubicBezTo>
                <a:cubicBezTo>
                  <a:pt x="199" y="174"/>
                  <a:pt x="199" y="174"/>
                  <a:pt x="199" y="174"/>
                </a:cubicBezTo>
                <a:cubicBezTo>
                  <a:pt x="205" y="184"/>
                  <a:pt x="207" y="195"/>
                  <a:pt x="207" y="205"/>
                </a:cubicBezTo>
                <a:cubicBezTo>
                  <a:pt x="207" y="205"/>
                  <a:pt x="207" y="205"/>
                  <a:pt x="207" y="205"/>
                </a:cubicBezTo>
                <a:cubicBezTo>
                  <a:pt x="207" y="212"/>
                  <a:pt x="206" y="219"/>
                  <a:pt x="205" y="226"/>
                </a:cubicBezTo>
                <a:cubicBezTo>
                  <a:pt x="205" y="226"/>
                  <a:pt x="205" y="226"/>
                  <a:pt x="205" y="226"/>
                </a:cubicBezTo>
                <a:cubicBezTo>
                  <a:pt x="208" y="220"/>
                  <a:pt x="210" y="215"/>
                  <a:pt x="213" y="209"/>
                </a:cubicBezTo>
                <a:cubicBezTo>
                  <a:pt x="213" y="209"/>
                  <a:pt x="213" y="209"/>
                  <a:pt x="213" y="209"/>
                </a:cubicBezTo>
                <a:cubicBezTo>
                  <a:pt x="216" y="201"/>
                  <a:pt x="218" y="193"/>
                  <a:pt x="218" y="186"/>
                </a:cubicBezTo>
                <a:cubicBezTo>
                  <a:pt x="218" y="186"/>
                  <a:pt x="218" y="186"/>
                  <a:pt x="218" y="186"/>
                </a:cubicBezTo>
                <a:cubicBezTo>
                  <a:pt x="218" y="174"/>
                  <a:pt x="215" y="163"/>
                  <a:pt x="208" y="155"/>
                </a:cubicBezTo>
                <a:cubicBezTo>
                  <a:pt x="208" y="155"/>
                  <a:pt x="208" y="155"/>
                  <a:pt x="208" y="155"/>
                </a:cubicBezTo>
                <a:cubicBezTo>
                  <a:pt x="201" y="146"/>
                  <a:pt x="192" y="139"/>
                  <a:pt x="178" y="136"/>
                </a:cubicBezTo>
                <a:cubicBezTo>
                  <a:pt x="178" y="136"/>
                  <a:pt x="178" y="136"/>
                  <a:pt x="178" y="136"/>
                </a:cubicBezTo>
                <a:cubicBezTo>
                  <a:pt x="172" y="135"/>
                  <a:pt x="167" y="134"/>
                  <a:pt x="162" y="134"/>
                </a:cubicBezTo>
                <a:cubicBezTo>
                  <a:pt x="162" y="134"/>
                  <a:pt x="162" y="134"/>
                  <a:pt x="162" y="134"/>
                </a:cubicBezTo>
                <a:cubicBezTo>
                  <a:pt x="143" y="134"/>
                  <a:pt x="126" y="143"/>
                  <a:pt x="112" y="156"/>
                </a:cubicBezTo>
                <a:cubicBezTo>
                  <a:pt x="112" y="156"/>
                  <a:pt x="112" y="156"/>
                  <a:pt x="112" y="156"/>
                </a:cubicBezTo>
                <a:cubicBezTo>
                  <a:pt x="99" y="170"/>
                  <a:pt x="89" y="189"/>
                  <a:pt x="84" y="208"/>
                </a:cubicBezTo>
                <a:cubicBezTo>
                  <a:pt x="84" y="208"/>
                  <a:pt x="84" y="208"/>
                  <a:pt x="84" y="208"/>
                </a:cubicBezTo>
                <a:cubicBezTo>
                  <a:pt x="83" y="215"/>
                  <a:pt x="82" y="223"/>
                  <a:pt x="82" y="230"/>
                </a:cubicBezTo>
                <a:cubicBezTo>
                  <a:pt x="82" y="230"/>
                  <a:pt x="82" y="230"/>
                  <a:pt x="82" y="230"/>
                </a:cubicBezTo>
                <a:cubicBezTo>
                  <a:pt x="82" y="246"/>
                  <a:pt x="86" y="262"/>
                  <a:pt x="92" y="274"/>
                </a:cubicBezTo>
                <a:cubicBezTo>
                  <a:pt x="92" y="274"/>
                  <a:pt x="92" y="274"/>
                  <a:pt x="92" y="274"/>
                </a:cubicBezTo>
                <a:cubicBezTo>
                  <a:pt x="99" y="286"/>
                  <a:pt x="108" y="296"/>
                  <a:pt x="117" y="301"/>
                </a:cubicBezTo>
                <a:cubicBezTo>
                  <a:pt x="117" y="301"/>
                  <a:pt x="117" y="301"/>
                  <a:pt x="117" y="301"/>
                </a:cubicBezTo>
                <a:cubicBezTo>
                  <a:pt x="125" y="305"/>
                  <a:pt x="135" y="308"/>
                  <a:pt x="146" y="308"/>
                </a:cubicBezTo>
                <a:cubicBezTo>
                  <a:pt x="146" y="308"/>
                  <a:pt x="146" y="308"/>
                  <a:pt x="146" y="308"/>
                </a:cubicBezTo>
                <a:cubicBezTo>
                  <a:pt x="167" y="308"/>
                  <a:pt x="191" y="299"/>
                  <a:pt x="211" y="279"/>
                </a:cubicBezTo>
                <a:cubicBezTo>
                  <a:pt x="211" y="279"/>
                  <a:pt x="211" y="279"/>
                  <a:pt x="211" y="279"/>
                </a:cubicBezTo>
                <a:cubicBezTo>
                  <a:pt x="216" y="274"/>
                  <a:pt x="222" y="266"/>
                  <a:pt x="229" y="256"/>
                </a:cubicBezTo>
                <a:cubicBezTo>
                  <a:pt x="229" y="256"/>
                  <a:pt x="229" y="256"/>
                  <a:pt x="229" y="256"/>
                </a:cubicBezTo>
                <a:cubicBezTo>
                  <a:pt x="235" y="247"/>
                  <a:pt x="242" y="235"/>
                  <a:pt x="249" y="224"/>
                </a:cubicBezTo>
                <a:cubicBezTo>
                  <a:pt x="249" y="224"/>
                  <a:pt x="249" y="224"/>
                  <a:pt x="249" y="224"/>
                </a:cubicBezTo>
                <a:cubicBezTo>
                  <a:pt x="263" y="200"/>
                  <a:pt x="276" y="174"/>
                  <a:pt x="286" y="154"/>
                </a:cubicBezTo>
                <a:cubicBezTo>
                  <a:pt x="286" y="154"/>
                  <a:pt x="286" y="154"/>
                  <a:pt x="286" y="154"/>
                </a:cubicBezTo>
                <a:cubicBezTo>
                  <a:pt x="292" y="141"/>
                  <a:pt x="297" y="130"/>
                  <a:pt x="298" y="126"/>
                </a:cubicBezTo>
                <a:cubicBezTo>
                  <a:pt x="298" y="126"/>
                  <a:pt x="298" y="126"/>
                  <a:pt x="298" y="126"/>
                </a:cubicBezTo>
                <a:cubicBezTo>
                  <a:pt x="298" y="126"/>
                  <a:pt x="298" y="126"/>
                  <a:pt x="298" y="126"/>
                </a:cubicBezTo>
                <a:cubicBezTo>
                  <a:pt x="299" y="124"/>
                  <a:pt x="300" y="122"/>
                  <a:pt x="302" y="121"/>
                </a:cubicBezTo>
                <a:cubicBezTo>
                  <a:pt x="302" y="121"/>
                  <a:pt x="302" y="121"/>
                  <a:pt x="302" y="121"/>
                </a:cubicBezTo>
                <a:cubicBezTo>
                  <a:pt x="304" y="118"/>
                  <a:pt x="308"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5" y="117"/>
                  <a:pt x="318" y="118"/>
                  <a:pt x="320" y="120"/>
                </a:cubicBezTo>
                <a:cubicBezTo>
                  <a:pt x="320" y="120"/>
                  <a:pt x="320" y="120"/>
                  <a:pt x="320" y="120"/>
                </a:cubicBezTo>
                <a:cubicBezTo>
                  <a:pt x="320" y="120"/>
                  <a:pt x="320" y="120"/>
                  <a:pt x="320" y="120"/>
                </a:cubicBezTo>
                <a:cubicBezTo>
                  <a:pt x="320" y="120"/>
                  <a:pt x="320" y="120"/>
                  <a:pt x="320" y="120"/>
                </a:cubicBezTo>
                <a:cubicBezTo>
                  <a:pt x="320" y="120"/>
                  <a:pt x="320" y="120"/>
                  <a:pt x="320" y="120"/>
                </a:cubicBezTo>
                <a:cubicBezTo>
                  <a:pt x="320" y="120"/>
                  <a:pt x="320" y="120"/>
                  <a:pt x="320" y="120"/>
                </a:cubicBezTo>
                <a:cubicBezTo>
                  <a:pt x="321" y="121"/>
                  <a:pt x="321" y="122"/>
                  <a:pt x="322" y="122"/>
                </a:cubicBezTo>
                <a:cubicBezTo>
                  <a:pt x="322" y="122"/>
                  <a:pt x="322" y="122"/>
                  <a:pt x="322" y="122"/>
                </a:cubicBezTo>
                <a:cubicBezTo>
                  <a:pt x="322" y="122"/>
                  <a:pt x="322" y="122"/>
                  <a:pt x="322" y="122"/>
                </a:cubicBezTo>
                <a:cubicBezTo>
                  <a:pt x="322" y="122"/>
                  <a:pt x="322" y="122"/>
                  <a:pt x="322" y="122"/>
                </a:cubicBezTo>
                <a:cubicBezTo>
                  <a:pt x="322" y="122"/>
                  <a:pt x="322" y="122"/>
                  <a:pt x="322" y="122"/>
                </a:cubicBezTo>
                <a:cubicBezTo>
                  <a:pt x="322" y="122"/>
                  <a:pt x="322" y="122"/>
                  <a:pt x="322" y="122"/>
                </a:cubicBezTo>
                <a:cubicBezTo>
                  <a:pt x="322" y="122"/>
                  <a:pt x="322" y="123"/>
                  <a:pt x="322" y="123"/>
                </a:cubicBezTo>
                <a:cubicBezTo>
                  <a:pt x="322" y="123"/>
                  <a:pt x="322" y="123"/>
                  <a:pt x="322" y="123"/>
                </a:cubicBezTo>
                <a:cubicBezTo>
                  <a:pt x="324" y="125"/>
                  <a:pt x="324" y="128"/>
                  <a:pt x="324" y="131"/>
                </a:cubicBezTo>
                <a:cubicBezTo>
                  <a:pt x="324" y="131"/>
                  <a:pt x="324" y="131"/>
                  <a:pt x="324" y="131"/>
                </a:cubicBezTo>
                <a:cubicBezTo>
                  <a:pt x="322" y="176"/>
                  <a:pt x="317" y="235"/>
                  <a:pt x="313" y="261"/>
                </a:cubicBezTo>
                <a:cubicBezTo>
                  <a:pt x="313" y="261"/>
                  <a:pt x="313" y="261"/>
                  <a:pt x="313" y="261"/>
                </a:cubicBezTo>
                <a:cubicBezTo>
                  <a:pt x="300" y="347"/>
                  <a:pt x="259" y="398"/>
                  <a:pt x="228" y="425"/>
                </a:cubicBezTo>
                <a:cubicBezTo>
                  <a:pt x="228" y="425"/>
                  <a:pt x="228" y="425"/>
                  <a:pt x="228" y="425"/>
                </a:cubicBezTo>
                <a:cubicBezTo>
                  <a:pt x="215" y="436"/>
                  <a:pt x="204" y="443"/>
                  <a:pt x="193" y="448"/>
                </a:cubicBezTo>
                <a:cubicBezTo>
                  <a:pt x="193" y="448"/>
                  <a:pt x="193" y="448"/>
                  <a:pt x="193" y="448"/>
                </a:cubicBezTo>
                <a:cubicBezTo>
                  <a:pt x="182" y="452"/>
                  <a:pt x="172" y="453"/>
                  <a:pt x="163" y="453"/>
                </a:cubicBezTo>
                <a:cubicBezTo>
                  <a:pt x="163" y="453"/>
                  <a:pt x="163" y="453"/>
                  <a:pt x="163" y="453"/>
                </a:cubicBezTo>
                <a:cubicBezTo>
                  <a:pt x="163" y="453"/>
                  <a:pt x="163" y="453"/>
                  <a:pt x="163" y="453"/>
                </a:cubicBezTo>
                <a:close/>
                <a:moveTo>
                  <a:pt x="154" y="248"/>
                </a:moveTo>
                <a:cubicBezTo>
                  <a:pt x="162" y="243"/>
                  <a:pt x="168" y="237"/>
                  <a:pt x="172" y="231"/>
                </a:cubicBezTo>
                <a:cubicBezTo>
                  <a:pt x="172" y="231"/>
                  <a:pt x="172" y="231"/>
                  <a:pt x="172" y="231"/>
                </a:cubicBezTo>
                <a:cubicBezTo>
                  <a:pt x="176" y="225"/>
                  <a:pt x="178" y="220"/>
                  <a:pt x="179" y="216"/>
                </a:cubicBezTo>
                <a:cubicBezTo>
                  <a:pt x="179" y="216"/>
                  <a:pt x="179" y="216"/>
                  <a:pt x="179" y="216"/>
                </a:cubicBezTo>
                <a:cubicBezTo>
                  <a:pt x="180" y="214"/>
                  <a:pt x="180" y="213"/>
                  <a:pt x="180" y="212"/>
                </a:cubicBezTo>
                <a:cubicBezTo>
                  <a:pt x="180" y="212"/>
                  <a:pt x="180" y="212"/>
                  <a:pt x="180" y="212"/>
                </a:cubicBezTo>
                <a:cubicBezTo>
                  <a:pt x="180" y="210"/>
                  <a:pt x="180" y="207"/>
                  <a:pt x="180" y="205"/>
                </a:cubicBezTo>
                <a:cubicBezTo>
                  <a:pt x="180" y="205"/>
                  <a:pt x="180" y="205"/>
                  <a:pt x="180" y="205"/>
                </a:cubicBezTo>
                <a:cubicBezTo>
                  <a:pt x="180" y="198"/>
                  <a:pt x="179" y="193"/>
                  <a:pt x="176" y="188"/>
                </a:cubicBezTo>
                <a:cubicBezTo>
                  <a:pt x="176" y="188"/>
                  <a:pt x="176" y="188"/>
                  <a:pt x="176" y="188"/>
                </a:cubicBezTo>
                <a:cubicBezTo>
                  <a:pt x="174" y="185"/>
                  <a:pt x="171" y="182"/>
                  <a:pt x="169" y="181"/>
                </a:cubicBezTo>
                <a:cubicBezTo>
                  <a:pt x="169" y="181"/>
                  <a:pt x="169" y="181"/>
                  <a:pt x="169" y="181"/>
                </a:cubicBezTo>
                <a:cubicBezTo>
                  <a:pt x="166" y="180"/>
                  <a:pt x="163" y="179"/>
                  <a:pt x="160" y="179"/>
                </a:cubicBezTo>
                <a:cubicBezTo>
                  <a:pt x="160" y="179"/>
                  <a:pt x="160" y="179"/>
                  <a:pt x="160" y="179"/>
                </a:cubicBezTo>
                <a:cubicBezTo>
                  <a:pt x="156" y="179"/>
                  <a:pt x="151" y="180"/>
                  <a:pt x="147" y="182"/>
                </a:cubicBezTo>
                <a:cubicBezTo>
                  <a:pt x="147" y="182"/>
                  <a:pt x="147" y="182"/>
                  <a:pt x="147" y="182"/>
                </a:cubicBezTo>
                <a:cubicBezTo>
                  <a:pt x="143" y="184"/>
                  <a:pt x="139" y="186"/>
                  <a:pt x="137" y="188"/>
                </a:cubicBezTo>
                <a:cubicBezTo>
                  <a:pt x="137" y="188"/>
                  <a:pt x="137" y="188"/>
                  <a:pt x="137" y="188"/>
                </a:cubicBezTo>
                <a:cubicBezTo>
                  <a:pt x="134" y="192"/>
                  <a:pt x="129" y="199"/>
                  <a:pt x="125" y="207"/>
                </a:cubicBezTo>
                <a:cubicBezTo>
                  <a:pt x="125" y="207"/>
                  <a:pt x="125" y="207"/>
                  <a:pt x="125" y="207"/>
                </a:cubicBezTo>
                <a:cubicBezTo>
                  <a:pt x="122" y="215"/>
                  <a:pt x="120" y="224"/>
                  <a:pt x="120" y="232"/>
                </a:cubicBezTo>
                <a:cubicBezTo>
                  <a:pt x="120" y="232"/>
                  <a:pt x="120" y="232"/>
                  <a:pt x="120" y="232"/>
                </a:cubicBezTo>
                <a:cubicBezTo>
                  <a:pt x="120" y="236"/>
                  <a:pt x="120" y="240"/>
                  <a:pt x="122" y="243"/>
                </a:cubicBezTo>
                <a:cubicBezTo>
                  <a:pt x="122" y="243"/>
                  <a:pt x="122" y="243"/>
                  <a:pt x="122" y="243"/>
                </a:cubicBezTo>
                <a:cubicBezTo>
                  <a:pt x="123" y="246"/>
                  <a:pt x="125" y="248"/>
                  <a:pt x="128" y="249"/>
                </a:cubicBezTo>
                <a:cubicBezTo>
                  <a:pt x="128" y="249"/>
                  <a:pt x="128" y="249"/>
                  <a:pt x="128" y="249"/>
                </a:cubicBezTo>
                <a:cubicBezTo>
                  <a:pt x="131" y="251"/>
                  <a:pt x="135" y="252"/>
                  <a:pt x="139" y="252"/>
                </a:cubicBezTo>
                <a:cubicBezTo>
                  <a:pt x="139" y="252"/>
                  <a:pt x="139" y="252"/>
                  <a:pt x="139" y="252"/>
                </a:cubicBezTo>
                <a:cubicBezTo>
                  <a:pt x="145" y="252"/>
                  <a:pt x="150" y="250"/>
                  <a:pt x="154" y="248"/>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1" name="Freeform 533"/>
          <p:cNvSpPr>
            <a:spLocks/>
          </p:cNvSpPr>
          <p:nvPr userDrawn="1"/>
        </p:nvSpPr>
        <p:spPr bwMode="auto">
          <a:xfrm>
            <a:off x="6541877" y="2314656"/>
            <a:ext cx="388245" cy="242888"/>
          </a:xfrm>
          <a:custGeom>
            <a:avLst/>
            <a:gdLst/>
            <a:ahLst/>
            <a:cxnLst>
              <a:cxn ang="0">
                <a:pos x="225" y="0"/>
              </a:cxn>
              <a:cxn ang="0">
                <a:pos x="199" y="31"/>
              </a:cxn>
              <a:cxn ang="0">
                <a:pos x="199" y="39"/>
              </a:cxn>
              <a:cxn ang="0">
                <a:pos x="122" y="39"/>
              </a:cxn>
              <a:cxn ang="0">
                <a:pos x="92" y="70"/>
              </a:cxn>
              <a:cxn ang="0">
                <a:pos x="92" y="70"/>
              </a:cxn>
              <a:cxn ang="0">
                <a:pos x="105" y="84"/>
              </a:cxn>
              <a:cxn ang="0">
                <a:pos x="118" y="70"/>
              </a:cxn>
              <a:cxn ang="0">
                <a:pos x="118" y="70"/>
              </a:cxn>
              <a:cxn ang="0">
                <a:pos x="122" y="66"/>
              </a:cxn>
              <a:cxn ang="0">
                <a:pos x="213" y="66"/>
              </a:cxn>
              <a:cxn ang="0">
                <a:pos x="226" y="53"/>
              </a:cxn>
              <a:cxn ang="0">
                <a:pos x="226" y="31"/>
              </a:cxn>
              <a:cxn ang="0">
                <a:pos x="227" y="26"/>
              </a:cxn>
              <a:cxn ang="0">
                <a:pos x="323" y="26"/>
              </a:cxn>
              <a:cxn ang="0">
                <a:pos x="324" y="31"/>
              </a:cxn>
              <a:cxn ang="0">
                <a:pos x="324" y="53"/>
              </a:cxn>
              <a:cxn ang="0">
                <a:pos x="337" y="66"/>
              </a:cxn>
              <a:cxn ang="0">
                <a:pos x="428" y="66"/>
              </a:cxn>
              <a:cxn ang="0">
                <a:pos x="431" y="70"/>
              </a:cxn>
              <a:cxn ang="0">
                <a:pos x="431" y="257"/>
              </a:cxn>
              <a:cxn ang="0">
                <a:pos x="428" y="261"/>
              </a:cxn>
              <a:cxn ang="0">
                <a:pos x="122" y="261"/>
              </a:cxn>
              <a:cxn ang="0">
                <a:pos x="111" y="251"/>
              </a:cxn>
              <a:cxn ang="0">
                <a:pos x="111" y="250"/>
              </a:cxn>
              <a:cxn ang="0">
                <a:pos x="35" y="125"/>
              </a:cxn>
              <a:cxn ang="0">
                <a:pos x="34" y="124"/>
              </a:cxn>
              <a:cxn ang="0">
                <a:pos x="32" y="120"/>
              </a:cxn>
              <a:cxn ang="0">
                <a:pos x="331" y="120"/>
              </a:cxn>
              <a:cxn ang="0">
                <a:pos x="396" y="236"/>
              </a:cxn>
              <a:cxn ang="0">
                <a:pos x="414" y="241"/>
              </a:cxn>
              <a:cxn ang="0">
                <a:pos x="419" y="222"/>
              </a:cxn>
              <a:cxn ang="0">
                <a:pos x="351" y="100"/>
              </a:cxn>
              <a:cxn ang="0">
                <a:pos x="339" y="94"/>
              </a:cxn>
              <a:cxn ang="0">
                <a:pos x="31" y="94"/>
              </a:cxn>
              <a:cxn ang="0">
                <a:pos x="7" y="106"/>
              </a:cxn>
              <a:cxn ang="0">
                <a:pos x="12" y="139"/>
              </a:cxn>
              <a:cxn ang="0">
                <a:pos x="12" y="139"/>
              </a:cxn>
              <a:cxn ang="0">
                <a:pos x="88" y="264"/>
              </a:cxn>
              <a:cxn ang="0">
                <a:pos x="88" y="264"/>
              </a:cxn>
              <a:cxn ang="0">
                <a:pos x="122" y="288"/>
              </a:cxn>
              <a:cxn ang="0">
                <a:pos x="428" y="288"/>
              </a:cxn>
              <a:cxn ang="0">
                <a:pos x="458" y="257"/>
              </a:cxn>
              <a:cxn ang="0">
                <a:pos x="458" y="70"/>
              </a:cxn>
              <a:cxn ang="0">
                <a:pos x="428" y="39"/>
              </a:cxn>
              <a:cxn ang="0">
                <a:pos x="350" y="39"/>
              </a:cxn>
              <a:cxn ang="0">
                <a:pos x="350" y="31"/>
              </a:cxn>
              <a:cxn ang="0">
                <a:pos x="325" y="0"/>
              </a:cxn>
              <a:cxn ang="0">
                <a:pos x="225" y="0"/>
              </a:cxn>
            </a:cxnLst>
            <a:rect l="0" t="0" r="r" b="b"/>
            <a:pathLst>
              <a:path w="458" h="288">
                <a:moveTo>
                  <a:pt x="225" y="0"/>
                </a:moveTo>
                <a:cubicBezTo>
                  <a:pt x="211" y="0"/>
                  <a:pt x="199" y="13"/>
                  <a:pt x="199" y="31"/>
                </a:cubicBezTo>
                <a:cubicBezTo>
                  <a:pt x="199" y="31"/>
                  <a:pt x="199" y="35"/>
                  <a:pt x="199" y="39"/>
                </a:cubicBezTo>
                <a:cubicBezTo>
                  <a:pt x="180" y="39"/>
                  <a:pt x="122" y="39"/>
                  <a:pt x="122" y="39"/>
                </a:cubicBezTo>
                <a:cubicBezTo>
                  <a:pt x="105" y="39"/>
                  <a:pt x="92" y="53"/>
                  <a:pt x="92" y="70"/>
                </a:cubicBezTo>
                <a:cubicBezTo>
                  <a:pt x="92" y="70"/>
                  <a:pt x="92" y="70"/>
                  <a:pt x="92" y="70"/>
                </a:cubicBezTo>
                <a:cubicBezTo>
                  <a:pt x="92" y="78"/>
                  <a:pt x="98" y="84"/>
                  <a:pt x="105" y="84"/>
                </a:cubicBezTo>
                <a:cubicBezTo>
                  <a:pt x="112" y="84"/>
                  <a:pt x="118" y="78"/>
                  <a:pt x="118" y="70"/>
                </a:cubicBezTo>
                <a:cubicBezTo>
                  <a:pt x="118" y="70"/>
                  <a:pt x="118" y="70"/>
                  <a:pt x="118" y="70"/>
                </a:cubicBezTo>
                <a:cubicBezTo>
                  <a:pt x="118" y="68"/>
                  <a:pt x="120" y="66"/>
                  <a:pt x="122" y="66"/>
                </a:cubicBezTo>
                <a:cubicBezTo>
                  <a:pt x="213" y="66"/>
                  <a:pt x="213" y="66"/>
                  <a:pt x="213" y="66"/>
                </a:cubicBezTo>
                <a:cubicBezTo>
                  <a:pt x="220" y="66"/>
                  <a:pt x="226" y="60"/>
                  <a:pt x="226" y="53"/>
                </a:cubicBezTo>
                <a:cubicBezTo>
                  <a:pt x="226" y="31"/>
                  <a:pt x="226" y="31"/>
                  <a:pt x="226" y="31"/>
                </a:cubicBezTo>
                <a:cubicBezTo>
                  <a:pt x="226" y="29"/>
                  <a:pt x="227" y="27"/>
                  <a:pt x="227" y="26"/>
                </a:cubicBezTo>
                <a:cubicBezTo>
                  <a:pt x="231" y="26"/>
                  <a:pt x="319" y="26"/>
                  <a:pt x="323" y="26"/>
                </a:cubicBezTo>
                <a:cubicBezTo>
                  <a:pt x="323" y="27"/>
                  <a:pt x="324" y="29"/>
                  <a:pt x="324" y="31"/>
                </a:cubicBezTo>
                <a:cubicBezTo>
                  <a:pt x="324" y="53"/>
                  <a:pt x="324" y="53"/>
                  <a:pt x="324" y="53"/>
                </a:cubicBezTo>
                <a:cubicBezTo>
                  <a:pt x="324" y="60"/>
                  <a:pt x="330" y="66"/>
                  <a:pt x="337" y="66"/>
                </a:cubicBezTo>
                <a:cubicBezTo>
                  <a:pt x="428" y="66"/>
                  <a:pt x="428" y="66"/>
                  <a:pt x="428" y="66"/>
                </a:cubicBezTo>
                <a:cubicBezTo>
                  <a:pt x="430" y="66"/>
                  <a:pt x="431" y="68"/>
                  <a:pt x="431" y="70"/>
                </a:cubicBezTo>
                <a:cubicBezTo>
                  <a:pt x="431" y="257"/>
                  <a:pt x="431" y="257"/>
                  <a:pt x="431" y="257"/>
                </a:cubicBezTo>
                <a:cubicBezTo>
                  <a:pt x="431" y="259"/>
                  <a:pt x="430" y="261"/>
                  <a:pt x="428" y="261"/>
                </a:cubicBezTo>
                <a:cubicBezTo>
                  <a:pt x="122" y="261"/>
                  <a:pt x="122" y="261"/>
                  <a:pt x="122" y="261"/>
                </a:cubicBezTo>
                <a:cubicBezTo>
                  <a:pt x="120" y="261"/>
                  <a:pt x="115" y="257"/>
                  <a:pt x="111" y="251"/>
                </a:cubicBezTo>
                <a:cubicBezTo>
                  <a:pt x="111" y="250"/>
                  <a:pt x="111" y="250"/>
                  <a:pt x="111" y="250"/>
                </a:cubicBezTo>
                <a:cubicBezTo>
                  <a:pt x="35" y="125"/>
                  <a:pt x="35" y="125"/>
                  <a:pt x="35" y="125"/>
                </a:cubicBezTo>
                <a:cubicBezTo>
                  <a:pt x="35" y="125"/>
                  <a:pt x="34" y="125"/>
                  <a:pt x="34" y="124"/>
                </a:cubicBezTo>
                <a:cubicBezTo>
                  <a:pt x="34" y="123"/>
                  <a:pt x="33" y="122"/>
                  <a:pt x="32" y="120"/>
                </a:cubicBezTo>
                <a:cubicBezTo>
                  <a:pt x="34" y="120"/>
                  <a:pt x="316" y="120"/>
                  <a:pt x="331" y="120"/>
                </a:cubicBezTo>
                <a:cubicBezTo>
                  <a:pt x="338" y="132"/>
                  <a:pt x="396" y="236"/>
                  <a:pt x="396" y="236"/>
                </a:cubicBezTo>
                <a:cubicBezTo>
                  <a:pt x="400" y="242"/>
                  <a:pt x="408" y="244"/>
                  <a:pt x="414" y="241"/>
                </a:cubicBezTo>
                <a:cubicBezTo>
                  <a:pt x="421" y="237"/>
                  <a:pt x="423" y="229"/>
                  <a:pt x="419" y="222"/>
                </a:cubicBezTo>
                <a:cubicBezTo>
                  <a:pt x="351" y="100"/>
                  <a:pt x="351" y="100"/>
                  <a:pt x="351" y="100"/>
                </a:cubicBezTo>
                <a:cubicBezTo>
                  <a:pt x="348" y="96"/>
                  <a:pt x="344" y="94"/>
                  <a:pt x="339" y="94"/>
                </a:cubicBezTo>
                <a:cubicBezTo>
                  <a:pt x="31" y="94"/>
                  <a:pt x="31" y="94"/>
                  <a:pt x="31" y="94"/>
                </a:cubicBezTo>
                <a:cubicBezTo>
                  <a:pt x="17" y="94"/>
                  <a:pt x="10" y="100"/>
                  <a:pt x="7" y="106"/>
                </a:cubicBezTo>
                <a:cubicBezTo>
                  <a:pt x="0" y="119"/>
                  <a:pt x="10" y="136"/>
                  <a:pt x="12" y="139"/>
                </a:cubicBezTo>
                <a:cubicBezTo>
                  <a:pt x="12" y="139"/>
                  <a:pt x="12" y="139"/>
                  <a:pt x="12" y="139"/>
                </a:cubicBezTo>
                <a:cubicBezTo>
                  <a:pt x="88" y="264"/>
                  <a:pt x="88" y="264"/>
                  <a:pt x="88" y="264"/>
                </a:cubicBezTo>
                <a:cubicBezTo>
                  <a:pt x="88" y="264"/>
                  <a:pt x="88" y="264"/>
                  <a:pt x="88" y="264"/>
                </a:cubicBezTo>
                <a:cubicBezTo>
                  <a:pt x="96" y="279"/>
                  <a:pt x="109" y="288"/>
                  <a:pt x="122" y="288"/>
                </a:cubicBezTo>
                <a:cubicBezTo>
                  <a:pt x="428" y="288"/>
                  <a:pt x="428" y="288"/>
                  <a:pt x="428" y="288"/>
                </a:cubicBezTo>
                <a:cubicBezTo>
                  <a:pt x="444" y="288"/>
                  <a:pt x="458" y="274"/>
                  <a:pt x="458" y="257"/>
                </a:cubicBezTo>
                <a:cubicBezTo>
                  <a:pt x="458" y="70"/>
                  <a:pt x="458" y="70"/>
                  <a:pt x="458" y="70"/>
                </a:cubicBezTo>
                <a:cubicBezTo>
                  <a:pt x="458" y="53"/>
                  <a:pt x="444" y="39"/>
                  <a:pt x="428" y="39"/>
                </a:cubicBezTo>
                <a:cubicBezTo>
                  <a:pt x="428" y="39"/>
                  <a:pt x="370" y="39"/>
                  <a:pt x="350" y="39"/>
                </a:cubicBezTo>
                <a:cubicBezTo>
                  <a:pt x="350" y="35"/>
                  <a:pt x="350" y="31"/>
                  <a:pt x="350" y="31"/>
                </a:cubicBezTo>
                <a:cubicBezTo>
                  <a:pt x="350" y="13"/>
                  <a:pt x="339" y="0"/>
                  <a:pt x="325" y="0"/>
                </a:cubicBezTo>
                <a:lnTo>
                  <a:pt x="225" y="0"/>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2" name="Freeform 568"/>
          <p:cNvSpPr>
            <a:spLocks/>
          </p:cNvSpPr>
          <p:nvPr userDrawn="1"/>
        </p:nvSpPr>
        <p:spPr bwMode="auto">
          <a:xfrm>
            <a:off x="6567482" y="3823851"/>
            <a:ext cx="337035" cy="336947"/>
          </a:xfrm>
          <a:custGeom>
            <a:avLst/>
            <a:gdLst/>
            <a:ahLst/>
            <a:cxnLst>
              <a:cxn ang="0">
                <a:pos x="22" y="290"/>
              </a:cxn>
              <a:cxn ang="0">
                <a:pos x="52" y="66"/>
              </a:cxn>
              <a:cxn ang="0">
                <a:pos x="40" y="127"/>
              </a:cxn>
              <a:cxn ang="0">
                <a:pos x="130" y="361"/>
              </a:cxn>
              <a:cxn ang="0">
                <a:pos x="186" y="339"/>
              </a:cxn>
              <a:cxn ang="0">
                <a:pos x="183" y="322"/>
              </a:cxn>
              <a:cxn ang="0">
                <a:pos x="154" y="278"/>
              </a:cxn>
              <a:cxn ang="0">
                <a:pos x="163" y="257"/>
              </a:cxn>
              <a:cxn ang="0">
                <a:pos x="103" y="213"/>
              </a:cxn>
              <a:cxn ang="0">
                <a:pos x="69" y="113"/>
              </a:cxn>
              <a:cxn ang="0">
                <a:pos x="84" y="69"/>
              </a:cxn>
              <a:cxn ang="0">
                <a:pos x="93" y="31"/>
              </a:cxn>
              <a:cxn ang="0">
                <a:pos x="127" y="19"/>
              </a:cxn>
              <a:cxn ang="0">
                <a:pos x="147" y="29"/>
              </a:cxn>
              <a:cxn ang="0">
                <a:pos x="199" y="41"/>
              </a:cxn>
              <a:cxn ang="0">
                <a:pos x="249" y="91"/>
              </a:cxn>
              <a:cxn ang="0">
                <a:pos x="250" y="102"/>
              </a:cxn>
              <a:cxn ang="0">
                <a:pos x="238" y="119"/>
              </a:cxn>
              <a:cxn ang="0">
                <a:pos x="181" y="172"/>
              </a:cxn>
              <a:cxn ang="0">
                <a:pos x="172" y="167"/>
              </a:cxn>
              <a:cxn ang="0">
                <a:pos x="165" y="161"/>
              </a:cxn>
              <a:cxn ang="0">
                <a:pos x="151" y="167"/>
              </a:cxn>
              <a:cxn ang="0">
                <a:pos x="156" y="181"/>
              </a:cxn>
              <a:cxn ang="0">
                <a:pos x="177" y="197"/>
              </a:cxn>
              <a:cxn ang="0">
                <a:pos x="188" y="213"/>
              </a:cxn>
              <a:cxn ang="0">
                <a:pos x="201" y="208"/>
              </a:cxn>
              <a:cxn ang="0">
                <a:pos x="256" y="225"/>
              </a:cxn>
              <a:cxn ang="0">
                <a:pos x="330" y="259"/>
              </a:cxn>
              <a:cxn ang="0">
                <a:pos x="315" y="307"/>
              </a:cxn>
              <a:cxn ang="0">
                <a:pos x="283" y="354"/>
              </a:cxn>
              <a:cxn ang="0">
                <a:pos x="352" y="113"/>
              </a:cxn>
              <a:cxn ang="0">
                <a:pos x="170" y="26"/>
              </a:cxn>
              <a:cxn ang="0">
                <a:pos x="199" y="0"/>
              </a:cxn>
              <a:cxn ang="0">
                <a:pos x="399" y="200"/>
              </a:cxn>
              <a:cxn ang="0">
                <a:pos x="222" y="398"/>
              </a:cxn>
              <a:cxn ang="0">
                <a:pos x="265" y="324"/>
              </a:cxn>
              <a:cxn ang="0">
                <a:pos x="309" y="273"/>
              </a:cxn>
              <a:cxn ang="0">
                <a:pos x="208" y="233"/>
              </a:cxn>
              <a:cxn ang="0">
                <a:pos x="166" y="226"/>
              </a:cxn>
              <a:cxn ang="0">
                <a:pos x="132" y="192"/>
              </a:cxn>
              <a:cxn ang="0">
                <a:pos x="148" y="140"/>
              </a:cxn>
              <a:cxn ang="0">
                <a:pos x="182" y="144"/>
              </a:cxn>
              <a:cxn ang="0">
                <a:pos x="225" y="97"/>
              </a:cxn>
              <a:cxn ang="0">
                <a:pos x="185" y="62"/>
              </a:cxn>
              <a:cxn ang="0">
                <a:pos x="110" y="48"/>
              </a:cxn>
              <a:cxn ang="0">
                <a:pos x="95" y="111"/>
              </a:cxn>
              <a:cxn ang="0">
                <a:pos x="102" y="179"/>
              </a:cxn>
              <a:cxn ang="0">
                <a:pos x="159" y="224"/>
              </a:cxn>
              <a:cxn ang="0">
                <a:pos x="189" y="256"/>
              </a:cxn>
              <a:cxn ang="0">
                <a:pos x="178" y="276"/>
              </a:cxn>
              <a:cxn ang="0">
                <a:pos x="183" y="287"/>
              </a:cxn>
              <a:cxn ang="0">
                <a:pos x="210" y="332"/>
              </a:cxn>
              <a:cxn ang="0">
                <a:pos x="184" y="398"/>
              </a:cxn>
            </a:cxnLst>
            <a:rect l="0" t="0" r="r" b="b"/>
            <a:pathLst>
              <a:path w="399" h="398">
                <a:moveTo>
                  <a:pt x="183" y="398"/>
                </a:moveTo>
                <a:cubicBezTo>
                  <a:pt x="182" y="398"/>
                  <a:pt x="156" y="397"/>
                  <a:pt x="122" y="384"/>
                </a:cubicBezTo>
                <a:cubicBezTo>
                  <a:pt x="89" y="370"/>
                  <a:pt x="48" y="342"/>
                  <a:pt x="22" y="290"/>
                </a:cubicBezTo>
                <a:cubicBezTo>
                  <a:pt x="6" y="259"/>
                  <a:pt x="0" y="228"/>
                  <a:pt x="0" y="200"/>
                </a:cubicBezTo>
                <a:cubicBezTo>
                  <a:pt x="0" y="168"/>
                  <a:pt x="8" y="140"/>
                  <a:pt x="18" y="117"/>
                </a:cubicBezTo>
                <a:cubicBezTo>
                  <a:pt x="29" y="94"/>
                  <a:pt x="41" y="77"/>
                  <a:pt x="52" y="66"/>
                </a:cubicBezTo>
                <a:cubicBezTo>
                  <a:pt x="56" y="61"/>
                  <a:pt x="64" y="61"/>
                  <a:pt x="68" y="66"/>
                </a:cubicBezTo>
                <a:cubicBezTo>
                  <a:pt x="73" y="70"/>
                  <a:pt x="73" y="78"/>
                  <a:pt x="69" y="82"/>
                </a:cubicBezTo>
                <a:cubicBezTo>
                  <a:pt x="61" y="90"/>
                  <a:pt x="49" y="106"/>
                  <a:pt x="40" y="127"/>
                </a:cubicBezTo>
                <a:cubicBezTo>
                  <a:pt x="31" y="147"/>
                  <a:pt x="24" y="172"/>
                  <a:pt x="24" y="200"/>
                </a:cubicBezTo>
                <a:cubicBezTo>
                  <a:pt x="24" y="225"/>
                  <a:pt x="29" y="251"/>
                  <a:pt x="43" y="279"/>
                </a:cubicBezTo>
                <a:cubicBezTo>
                  <a:pt x="66" y="325"/>
                  <a:pt x="100" y="349"/>
                  <a:pt x="130" y="361"/>
                </a:cubicBezTo>
                <a:cubicBezTo>
                  <a:pt x="149" y="369"/>
                  <a:pt x="166" y="373"/>
                  <a:pt x="176" y="374"/>
                </a:cubicBezTo>
                <a:cubicBezTo>
                  <a:pt x="176" y="372"/>
                  <a:pt x="177" y="370"/>
                  <a:pt x="178" y="368"/>
                </a:cubicBezTo>
                <a:cubicBezTo>
                  <a:pt x="181" y="359"/>
                  <a:pt x="184" y="348"/>
                  <a:pt x="186" y="339"/>
                </a:cubicBezTo>
                <a:cubicBezTo>
                  <a:pt x="187" y="336"/>
                  <a:pt x="187" y="334"/>
                  <a:pt x="187" y="332"/>
                </a:cubicBezTo>
                <a:cubicBezTo>
                  <a:pt x="187" y="330"/>
                  <a:pt x="187" y="329"/>
                  <a:pt x="186" y="328"/>
                </a:cubicBezTo>
                <a:cubicBezTo>
                  <a:pt x="186" y="326"/>
                  <a:pt x="185" y="324"/>
                  <a:pt x="183" y="322"/>
                </a:cubicBezTo>
                <a:cubicBezTo>
                  <a:pt x="180" y="318"/>
                  <a:pt x="174" y="312"/>
                  <a:pt x="166" y="303"/>
                </a:cubicBezTo>
                <a:cubicBezTo>
                  <a:pt x="162" y="299"/>
                  <a:pt x="159" y="295"/>
                  <a:pt x="157" y="290"/>
                </a:cubicBezTo>
                <a:cubicBezTo>
                  <a:pt x="155" y="286"/>
                  <a:pt x="154" y="282"/>
                  <a:pt x="154" y="278"/>
                </a:cubicBezTo>
                <a:cubicBezTo>
                  <a:pt x="154" y="274"/>
                  <a:pt x="155" y="270"/>
                  <a:pt x="156" y="267"/>
                </a:cubicBezTo>
                <a:cubicBezTo>
                  <a:pt x="158" y="264"/>
                  <a:pt x="159" y="262"/>
                  <a:pt x="161" y="260"/>
                </a:cubicBezTo>
                <a:cubicBezTo>
                  <a:pt x="161" y="259"/>
                  <a:pt x="162" y="258"/>
                  <a:pt x="163" y="257"/>
                </a:cubicBezTo>
                <a:cubicBezTo>
                  <a:pt x="163" y="257"/>
                  <a:pt x="163" y="256"/>
                  <a:pt x="162" y="256"/>
                </a:cubicBezTo>
                <a:cubicBezTo>
                  <a:pt x="159" y="253"/>
                  <a:pt x="153" y="249"/>
                  <a:pt x="147" y="244"/>
                </a:cubicBezTo>
                <a:cubicBezTo>
                  <a:pt x="133" y="235"/>
                  <a:pt x="117" y="224"/>
                  <a:pt x="103" y="213"/>
                </a:cubicBezTo>
                <a:cubicBezTo>
                  <a:pt x="94" y="205"/>
                  <a:pt x="86" y="198"/>
                  <a:pt x="81" y="190"/>
                </a:cubicBezTo>
                <a:cubicBezTo>
                  <a:pt x="72" y="173"/>
                  <a:pt x="67" y="151"/>
                  <a:pt x="67" y="131"/>
                </a:cubicBezTo>
                <a:cubicBezTo>
                  <a:pt x="67" y="125"/>
                  <a:pt x="67" y="119"/>
                  <a:pt x="69" y="113"/>
                </a:cubicBezTo>
                <a:cubicBezTo>
                  <a:pt x="70" y="107"/>
                  <a:pt x="72" y="102"/>
                  <a:pt x="76" y="97"/>
                </a:cubicBezTo>
                <a:cubicBezTo>
                  <a:pt x="77" y="95"/>
                  <a:pt x="79" y="91"/>
                  <a:pt x="81" y="86"/>
                </a:cubicBezTo>
                <a:cubicBezTo>
                  <a:pt x="82" y="81"/>
                  <a:pt x="83" y="75"/>
                  <a:pt x="84" y="69"/>
                </a:cubicBezTo>
                <a:cubicBezTo>
                  <a:pt x="86" y="58"/>
                  <a:pt x="87" y="47"/>
                  <a:pt x="87" y="43"/>
                </a:cubicBezTo>
                <a:cubicBezTo>
                  <a:pt x="87" y="41"/>
                  <a:pt x="87" y="41"/>
                  <a:pt x="87" y="41"/>
                </a:cubicBezTo>
                <a:cubicBezTo>
                  <a:pt x="87" y="37"/>
                  <a:pt x="90" y="33"/>
                  <a:pt x="93" y="31"/>
                </a:cubicBezTo>
                <a:cubicBezTo>
                  <a:pt x="115" y="19"/>
                  <a:pt x="115" y="19"/>
                  <a:pt x="115" y="19"/>
                </a:cubicBezTo>
                <a:cubicBezTo>
                  <a:pt x="119" y="17"/>
                  <a:pt x="124" y="17"/>
                  <a:pt x="127" y="19"/>
                </a:cubicBezTo>
                <a:cubicBezTo>
                  <a:pt x="127" y="19"/>
                  <a:pt x="127" y="19"/>
                  <a:pt x="127" y="19"/>
                </a:cubicBezTo>
                <a:cubicBezTo>
                  <a:pt x="128" y="20"/>
                  <a:pt x="128" y="20"/>
                  <a:pt x="128" y="20"/>
                </a:cubicBezTo>
                <a:cubicBezTo>
                  <a:pt x="129" y="21"/>
                  <a:pt x="131" y="21"/>
                  <a:pt x="133" y="22"/>
                </a:cubicBezTo>
                <a:cubicBezTo>
                  <a:pt x="136" y="24"/>
                  <a:pt x="141" y="27"/>
                  <a:pt x="147" y="29"/>
                </a:cubicBezTo>
                <a:cubicBezTo>
                  <a:pt x="158" y="34"/>
                  <a:pt x="173" y="39"/>
                  <a:pt x="185" y="39"/>
                </a:cubicBezTo>
                <a:cubicBezTo>
                  <a:pt x="186" y="39"/>
                  <a:pt x="188" y="39"/>
                  <a:pt x="190" y="39"/>
                </a:cubicBezTo>
                <a:cubicBezTo>
                  <a:pt x="193" y="38"/>
                  <a:pt x="196" y="39"/>
                  <a:pt x="199" y="41"/>
                </a:cubicBezTo>
                <a:cubicBezTo>
                  <a:pt x="199" y="41"/>
                  <a:pt x="217" y="57"/>
                  <a:pt x="232" y="70"/>
                </a:cubicBezTo>
                <a:cubicBezTo>
                  <a:pt x="237" y="75"/>
                  <a:pt x="241" y="80"/>
                  <a:pt x="244" y="84"/>
                </a:cubicBezTo>
                <a:cubicBezTo>
                  <a:pt x="246" y="86"/>
                  <a:pt x="248" y="88"/>
                  <a:pt x="249" y="91"/>
                </a:cubicBezTo>
                <a:cubicBezTo>
                  <a:pt x="250" y="93"/>
                  <a:pt x="251" y="94"/>
                  <a:pt x="251" y="98"/>
                </a:cubicBezTo>
                <a:cubicBezTo>
                  <a:pt x="251" y="99"/>
                  <a:pt x="251" y="101"/>
                  <a:pt x="251" y="102"/>
                </a:cubicBezTo>
                <a:cubicBezTo>
                  <a:pt x="250" y="102"/>
                  <a:pt x="250" y="102"/>
                  <a:pt x="250" y="102"/>
                </a:cubicBezTo>
                <a:cubicBezTo>
                  <a:pt x="249" y="105"/>
                  <a:pt x="249" y="106"/>
                  <a:pt x="248" y="107"/>
                </a:cubicBezTo>
                <a:cubicBezTo>
                  <a:pt x="247" y="108"/>
                  <a:pt x="246" y="109"/>
                  <a:pt x="245" y="110"/>
                </a:cubicBezTo>
                <a:cubicBezTo>
                  <a:pt x="243" y="113"/>
                  <a:pt x="241" y="115"/>
                  <a:pt x="238" y="119"/>
                </a:cubicBezTo>
                <a:cubicBezTo>
                  <a:pt x="233" y="125"/>
                  <a:pt x="225" y="132"/>
                  <a:pt x="218" y="140"/>
                </a:cubicBezTo>
                <a:cubicBezTo>
                  <a:pt x="204" y="155"/>
                  <a:pt x="190" y="169"/>
                  <a:pt x="190" y="169"/>
                </a:cubicBezTo>
                <a:cubicBezTo>
                  <a:pt x="188" y="171"/>
                  <a:pt x="184" y="173"/>
                  <a:pt x="181" y="172"/>
                </a:cubicBezTo>
                <a:cubicBezTo>
                  <a:pt x="177" y="172"/>
                  <a:pt x="174" y="170"/>
                  <a:pt x="172" y="167"/>
                </a:cubicBezTo>
                <a:cubicBezTo>
                  <a:pt x="172" y="167"/>
                  <a:pt x="172" y="167"/>
                  <a:pt x="172" y="167"/>
                </a:cubicBezTo>
                <a:cubicBezTo>
                  <a:pt x="172" y="167"/>
                  <a:pt x="172" y="167"/>
                  <a:pt x="172" y="167"/>
                </a:cubicBezTo>
                <a:cubicBezTo>
                  <a:pt x="172" y="167"/>
                  <a:pt x="172" y="166"/>
                  <a:pt x="172" y="166"/>
                </a:cubicBezTo>
                <a:cubicBezTo>
                  <a:pt x="171" y="166"/>
                  <a:pt x="171" y="165"/>
                  <a:pt x="170" y="164"/>
                </a:cubicBezTo>
                <a:cubicBezTo>
                  <a:pt x="169" y="163"/>
                  <a:pt x="167" y="161"/>
                  <a:pt x="165" y="161"/>
                </a:cubicBezTo>
                <a:cubicBezTo>
                  <a:pt x="164" y="160"/>
                  <a:pt x="163" y="160"/>
                  <a:pt x="162" y="160"/>
                </a:cubicBezTo>
                <a:cubicBezTo>
                  <a:pt x="161" y="160"/>
                  <a:pt x="160" y="160"/>
                  <a:pt x="158" y="161"/>
                </a:cubicBezTo>
                <a:cubicBezTo>
                  <a:pt x="157" y="162"/>
                  <a:pt x="154" y="164"/>
                  <a:pt x="151" y="167"/>
                </a:cubicBezTo>
                <a:cubicBezTo>
                  <a:pt x="148" y="171"/>
                  <a:pt x="148" y="173"/>
                  <a:pt x="148" y="173"/>
                </a:cubicBezTo>
                <a:cubicBezTo>
                  <a:pt x="148" y="174"/>
                  <a:pt x="148" y="174"/>
                  <a:pt x="149" y="176"/>
                </a:cubicBezTo>
                <a:cubicBezTo>
                  <a:pt x="151" y="178"/>
                  <a:pt x="153" y="180"/>
                  <a:pt x="156" y="181"/>
                </a:cubicBezTo>
                <a:cubicBezTo>
                  <a:pt x="162" y="185"/>
                  <a:pt x="169" y="187"/>
                  <a:pt x="169" y="187"/>
                </a:cubicBezTo>
                <a:cubicBezTo>
                  <a:pt x="169" y="187"/>
                  <a:pt x="169" y="187"/>
                  <a:pt x="169" y="187"/>
                </a:cubicBezTo>
                <a:cubicBezTo>
                  <a:pt x="173" y="188"/>
                  <a:pt x="177" y="192"/>
                  <a:pt x="177" y="197"/>
                </a:cubicBezTo>
                <a:cubicBezTo>
                  <a:pt x="178" y="203"/>
                  <a:pt x="181" y="207"/>
                  <a:pt x="183" y="210"/>
                </a:cubicBezTo>
                <a:cubicBezTo>
                  <a:pt x="185" y="212"/>
                  <a:pt x="188" y="213"/>
                  <a:pt x="188" y="213"/>
                </a:cubicBezTo>
                <a:cubicBezTo>
                  <a:pt x="188" y="213"/>
                  <a:pt x="188" y="213"/>
                  <a:pt x="188" y="213"/>
                </a:cubicBezTo>
                <a:cubicBezTo>
                  <a:pt x="188" y="213"/>
                  <a:pt x="188" y="213"/>
                  <a:pt x="188" y="213"/>
                </a:cubicBezTo>
                <a:cubicBezTo>
                  <a:pt x="191" y="211"/>
                  <a:pt x="193" y="210"/>
                  <a:pt x="195" y="209"/>
                </a:cubicBezTo>
                <a:cubicBezTo>
                  <a:pt x="197" y="209"/>
                  <a:pt x="199" y="208"/>
                  <a:pt x="201" y="208"/>
                </a:cubicBezTo>
                <a:cubicBezTo>
                  <a:pt x="205" y="208"/>
                  <a:pt x="208" y="209"/>
                  <a:pt x="212" y="210"/>
                </a:cubicBezTo>
                <a:cubicBezTo>
                  <a:pt x="216" y="211"/>
                  <a:pt x="221" y="212"/>
                  <a:pt x="225" y="214"/>
                </a:cubicBezTo>
                <a:cubicBezTo>
                  <a:pt x="235" y="217"/>
                  <a:pt x="245" y="221"/>
                  <a:pt x="256" y="225"/>
                </a:cubicBezTo>
                <a:cubicBezTo>
                  <a:pt x="277" y="234"/>
                  <a:pt x="300" y="244"/>
                  <a:pt x="312" y="249"/>
                </a:cubicBezTo>
                <a:cubicBezTo>
                  <a:pt x="316" y="250"/>
                  <a:pt x="319" y="251"/>
                  <a:pt x="320" y="252"/>
                </a:cubicBezTo>
                <a:cubicBezTo>
                  <a:pt x="324" y="253"/>
                  <a:pt x="327" y="255"/>
                  <a:pt x="330" y="259"/>
                </a:cubicBezTo>
                <a:cubicBezTo>
                  <a:pt x="332" y="262"/>
                  <a:pt x="333" y="266"/>
                  <a:pt x="333" y="270"/>
                </a:cubicBezTo>
                <a:cubicBezTo>
                  <a:pt x="333" y="277"/>
                  <a:pt x="331" y="282"/>
                  <a:pt x="328" y="288"/>
                </a:cubicBezTo>
                <a:cubicBezTo>
                  <a:pt x="324" y="294"/>
                  <a:pt x="320" y="301"/>
                  <a:pt x="315" y="307"/>
                </a:cubicBezTo>
                <a:cubicBezTo>
                  <a:pt x="305" y="319"/>
                  <a:pt x="293" y="332"/>
                  <a:pt x="279" y="343"/>
                </a:cubicBezTo>
                <a:cubicBezTo>
                  <a:pt x="269" y="351"/>
                  <a:pt x="259" y="360"/>
                  <a:pt x="252" y="368"/>
                </a:cubicBezTo>
                <a:cubicBezTo>
                  <a:pt x="261" y="365"/>
                  <a:pt x="272" y="360"/>
                  <a:pt x="283" y="354"/>
                </a:cubicBezTo>
                <a:cubicBezTo>
                  <a:pt x="305" y="343"/>
                  <a:pt x="328" y="324"/>
                  <a:pt x="346" y="298"/>
                </a:cubicBezTo>
                <a:cubicBezTo>
                  <a:pt x="363" y="272"/>
                  <a:pt x="375" y="239"/>
                  <a:pt x="375" y="200"/>
                </a:cubicBezTo>
                <a:cubicBezTo>
                  <a:pt x="375" y="166"/>
                  <a:pt x="366" y="137"/>
                  <a:pt x="352" y="113"/>
                </a:cubicBezTo>
                <a:cubicBezTo>
                  <a:pt x="338" y="89"/>
                  <a:pt x="319" y="69"/>
                  <a:pt x="300" y="55"/>
                </a:cubicBezTo>
                <a:cubicBezTo>
                  <a:pt x="269" y="34"/>
                  <a:pt x="234" y="24"/>
                  <a:pt x="199" y="24"/>
                </a:cubicBezTo>
                <a:cubicBezTo>
                  <a:pt x="189" y="24"/>
                  <a:pt x="179" y="25"/>
                  <a:pt x="170" y="26"/>
                </a:cubicBezTo>
                <a:cubicBezTo>
                  <a:pt x="163" y="27"/>
                  <a:pt x="157" y="23"/>
                  <a:pt x="156" y="16"/>
                </a:cubicBezTo>
                <a:cubicBezTo>
                  <a:pt x="155" y="10"/>
                  <a:pt x="160" y="4"/>
                  <a:pt x="166" y="3"/>
                </a:cubicBezTo>
                <a:cubicBezTo>
                  <a:pt x="177" y="1"/>
                  <a:pt x="188" y="0"/>
                  <a:pt x="199" y="0"/>
                </a:cubicBezTo>
                <a:cubicBezTo>
                  <a:pt x="238" y="0"/>
                  <a:pt x="278" y="12"/>
                  <a:pt x="313" y="36"/>
                </a:cubicBezTo>
                <a:cubicBezTo>
                  <a:pt x="335" y="52"/>
                  <a:pt x="357" y="74"/>
                  <a:pt x="372" y="101"/>
                </a:cubicBezTo>
                <a:cubicBezTo>
                  <a:pt x="388" y="129"/>
                  <a:pt x="399" y="162"/>
                  <a:pt x="399" y="200"/>
                </a:cubicBezTo>
                <a:cubicBezTo>
                  <a:pt x="399" y="244"/>
                  <a:pt x="385" y="282"/>
                  <a:pt x="365" y="311"/>
                </a:cubicBezTo>
                <a:cubicBezTo>
                  <a:pt x="345" y="340"/>
                  <a:pt x="319" y="361"/>
                  <a:pt x="294" y="375"/>
                </a:cubicBezTo>
                <a:cubicBezTo>
                  <a:pt x="257" y="395"/>
                  <a:pt x="223" y="398"/>
                  <a:pt x="222" y="398"/>
                </a:cubicBezTo>
                <a:cubicBezTo>
                  <a:pt x="217" y="398"/>
                  <a:pt x="213" y="396"/>
                  <a:pt x="211" y="392"/>
                </a:cubicBezTo>
                <a:cubicBezTo>
                  <a:pt x="208" y="388"/>
                  <a:pt x="209" y="383"/>
                  <a:pt x="211" y="379"/>
                </a:cubicBezTo>
                <a:cubicBezTo>
                  <a:pt x="212" y="379"/>
                  <a:pt x="232" y="349"/>
                  <a:pt x="265" y="324"/>
                </a:cubicBezTo>
                <a:cubicBezTo>
                  <a:pt x="274" y="317"/>
                  <a:pt x="282" y="309"/>
                  <a:pt x="290" y="301"/>
                </a:cubicBezTo>
                <a:cubicBezTo>
                  <a:pt x="297" y="292"/>
                  <a:pt x="304" y="284"/>
                  <a:pt x="307" y="277"/>
                </a:cubicBezTo>
                <a:cubicBezTo>
                  <a:pt x="308" y="276"/>
                  <a:pt x="309" y="274"/>
                  <a:pt x="309" y="273"/>
                </a:cubicBezTo>
                <a:cubicBezTo>
                  <a:pt x="305" y="271"/>
                  <a:pt x="300" y="269"/>
                  <a:pt x="294" y="266"/>
                </a:cubicBezTo>
                <a:cubicBezTo>
                  <a:pt x="285" y="263"/>
                  <a:pt x="276" y="259"/>
                  <a:pt x="265" y="254"/>
                </a:cubicBezTo>
                <a:cubicBezTo>
                  <a:pt x="244" y="246"/>
                  <a:pt x="222" y="236"/>
                  <a:pt x="208" y="233"/>
                </a:cubicBezTo>
                <a:cubicBezTo>
                  <a:pt x="206" y="232"/>
                  <a:pt x="203" y="232"/>
                  <a:pt x="202" y="232"/>
                </a:cubicBezTo>
                <a:cubicBezTo>
                  <a:pt x="198" y="235"/>
                  <a:pt x="193" y="236"/>
                  <a:pt x="188" y="236"/>
                </a:cubicBezTo>
                <a:cubicBezTo>
                  <a:pt x="179" y="236"/>
                  <a:pt x="172" y="232"/>
                  <a:pt x="166" y="226"/>
                </a:cubicBezTo>
                <a:cubicBezTo>
                  <a:pt x="161" y="221"/>
                  <a:pt x="158" y="214"/>
                  <a:pt x="156" y="207"/>
                </a:cubicBezTo>
                <a:cubicBezTo>
                  <a:pt x="154" y="207"/>
                  <a:pt x="153" y="206"/>
                  <a:pt x="151" y="205"/>
                </a:cubicBezTo>
                <a:cubicBezTo>
                  <a:pt x="145" y="203"/>
                  <a:pt x="138" y="199"/>
                  <a:pt x="132" y="192"/>
                </a:cubicBezTo>
                <a:cubicBezTo>
                  <a:pt x="128" y="187"/>
                  <a:pt x="124" y="181"/>
                  <a:pt x="124" y="173"/>
                </a:cubicBezTo>
                <a:cubicBezTo>
                  <a:pt x="124" y="165"/>
                  <a:pt x="128" y="158"/>
                  <a:pt x="134" y="151"/>
                </a:cubicBezTo>
                <a:cubicBezTo>
                  <a:pt x="138" y="146"/>
                  <a:pt x="143" y="143"/>
                  <a:pt x="148" y="140"/>
                </a:cubicBezTo>
                <a:cubicBezTo>
                  <a:pt x="152" y="138"/>
                  <a:pt x="157" y="136"/>
                  <a:pt x="162" y="136"/>
                </a:cubicBezTo>
                <a:cubicBezTo>
                  <a:pt x="167" y="136"/>
                  <a:pt x="172" y="138"/>
                  <a:pt x="176" y="139"/>
                </a:cubicBezTo>
                <a:cubicBezTo>
                  <a:pt x="178" y="141"/>
                  <a:pt x="180" y="142"/>
                  <a:pt x="182" y="144"/>
                </a:cubicBezTo>
                <a:cubicBezTo>
                  <a:pt x="186" y="140"/>
                  <a:pt x="190" y="136"/>
                  <a:pt x="194" y="131"/>
                </a:cubicBezTo>
                <a:cubicBezTo>
                  <a:pt x="206" y="119"/>
                  <a:pt x="219" y="105"/>
                  <a:pt x="225" y="98"/>
                </a:cubicBezTo>
                <a:cubicBezTo>
                  <a:pt x="225" y="97"/>
                  <a:pt x="225" y="97"/>
                  <a:pt x="225" y="97"/>
                </a:cubicBezTo>
                <a:cubicBezTo>
                  <a:pt x="222" y="93"/>
                  <a:pt x="217" y="89"/>
                  <a:pt x="212" y="84"/>
                </a:cubicBezTo>
                <a:cubicBezTo>
                  <a:pt x="203" y="76"/>
                  <a:pt x="193" y="67"/>
                  <a:pt x="188" y="62"/>
                </a:cubicBezTo>
                <a:cubicBezTo>
                  <a:pt x="187" y="62"/>
                  <a:pt x="186" y="62"/>
                  <a:pt x="185" y="62"/>
                </a:cubicBezTo>
                <a:cubicBezTo>
                  <a:pt x="167" y="62"/>
                  <a:pt x="150" y="56"/>
                  <a:pt x="137" y="51"/>
                </a:cubicBezTo>
                <a:cubicBezTo>
                  <a:pt x="131" y="48"/>
                  <a:pt x="125" y="45"/>
                  <a:pt x="121" y="43"/>
                </a:cubicBezTo>
                <a:cubicBezTo>
                  <a:pt x="110" y="48"/>
                  <a:pt x="110" y="48"/>
                  <a:pt x="110" y="48"/>
                </a:cubicBezTo>
                <a:cubicBezTo>
                  <a:pt x="110" y="51"/>
                  <a:pt x="110" y="54"/>
                  <a:pt x="109" y="58"/>
                </a:cubicBezTo>
                <a:cubicBezTo>
                  <a:pt x="108" y="67"/>
                  <a:pt x="107" y="79"/>
                  <a:pt x="104" y="90"/>
                </a:cubicBezTo>
                <a:cubicBezTo>
                  <a:pt x="102" y="97"/>
                  <a:pt x="99" y="104"/>
                  <a:pt x="95" y="111"/>
                </a:cubicBezTo>
                <a:cubicBezTo>
                  <a:pt x="93" y="112"/>
                  <a:pt x="92" y="115"/>
                  <a:pt x="91" y="118"/>
                </a:cubicBezTo>
                <a:cubicBezTo>
                  <a:pt x="91" y="122"/>
                  <a:pt x="90" y="126"/>
                  <a:pt x="90" y="131"/>
                </a:cubicBezTo>
                <a:cubicBezTo>
                  <a:pt x="90" y="147"/>
                  <a:pt x="95" y="166"/>
                  <a:pt x="102" y="179"/>
                </a:cubicBezTo>
                <a:cubicBezTo>
                  <a:pt x="103" y="180"/>
                  <a:pt x="106" y="184"/>
                  <a:pt x="109" y="187"/>
                </a:cubicBezTo>
                <a:cubicBezTo>
                  <a:pt x="113" y="191"/>
                  <a:pt x="118" y="195"/>
                  <a:pt x="124" y="199"/>
                </a:cubicBezTo>
                <a:cubicBezTo>
                  <a:pt x="135" y="208"/>
                  <a:pt x="148" y="216"/>
                  <a:pt x="159" y="224"/>
                </a:cubicBezTo>
                <a:cubicBezTo>
                  <a:pt x="166" y="230"/>
                  <a:pt x="173" y="234"/>
                  <a:pt x="178" y="239"/>
                </a:cubicBezTo>
                <a:cubicBezTo>
                  <a:pt x="181" y="242"/>
                  <a:pt x="184" y="244"/>
                  <a:pt x="186" y="248"/>
                </a:cubicBezTo>
                <a:cubicBezTo>
                  <a:pt x="187" y="250"/>
                  <a:pt x="188" y="252"/>
                  <a:pt x="189" y="256"/>
                </a:cubicBezTo>
                <a:cubicBezTo>
                  <a:pt x="189" y="258"/>
                  <a:pt x="188" y="260"/>
                  <a:pt x="187" y="262"/>
                </a:cubicBezTo>
                <a:cubicBezTo>
                  <a:pt x="185" y="266"/>
                  <a:pt x="183" y="269"/>
                  <a:pt x="181" y="271"/>
                </a:cubicBezTo>
                <a:cubicBezTo>
                  <a:pt x="179" y="274"/>
                  <a:pt x="178" y="275"/>
                  <a:pt x="178" y="276"/>
                </a:cubicBezTo>
                <a:cubicBezTo>
                  <a:pt x="178" y="277"/>
                  <a:pt x="178" y="277"/>
                  <a:pt x="178" y="278"/>
                </a:cubicBezTo>
                <a:cubicBezTo>
                  <a:pt x="178" y="278"/>
                  <a:pt x="178" y="279"/>
                  <a:pt x="178" y="280"/>
                </a:cubicBezTo>
                <a:cubicBezTo>
                  <a:pt x="179" y="282"/>
                  <a:pt x="181" y="284"/>
                  <a:pt x="183" y="287"/>
                </a:cubicBezTo>
                <a:cubicBezTo>
                  <a:pt x="189" y="293"/>
                  <a:pt x="194" y="298"/>
                  <a:pt x="198" y="303"/>
                </a:cubicBezTo>
                <a:cubicBezTo>
                  <a:pt x="202" y="308"/>
                  <a:pt x="206" y="313"/>
                  <a:pt x="208" y="319"/>
                </a:cubicBezTo>
                <a:cubicBezTo>
                  <a:pt x="210" y="323"/>
                  <a:pt x="210" y="328"/>
                  <a:pt x="210" y="332"/>
                </a:cubicBezTo>
                <a:cubicBezTo>
                  <a:pt x="210" y="336"/>
                  <a:pt x="210" y="340"/>
                  <a:pt x="209" y="344"/>
                </a:cubicBezTo>
                <a:cubicBezTo>
                  <a:pt x="204" y="364"/>
                  <a:pt x="195" y="390"/>
                  <a:pt x="195" y="391"/>
                </a:cubicBezTo>
                <a:cubicBezTo>
                  <a:pt x="193" y="395"/>
                  <a:pt x="189" y="398"/>
                  <a:pt x="184" y="398"/>
                </a:cubicBezTo>
                <a:lnTo>
                  <a:pt x="183" y="398"/>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3" name="Freeform 572"/>
          <p:cNvSpPr>
            <a:spLocks/>
          </p:cNvSpPr>
          <p:nvPr userDrawn="1"/>
        </p:nvSpPr>
        <p:spPr bwMode="auto">
          <a:xfrm>
            <a:off x="6563905" y="2806055"/>
            <a:ext cx="344181" cy="292894"/>
          </a:xfrm>
          <a:custGeom>
            <a:avLst/>
            <a:gdLst/>
            <a:ahLst/>
            <a:cxnLst>
              <a:cxn ang="0">
                <a:pos x="406" y="233"/>
              </a:cxn>
              <a:cxn ang="0">
                <a:pos x="383" y="124"/>
              </a:cxn>
              <a:cxn ang="0">
                <a:pos x="342" y="120"/>
              </a:cxn>
              <a:cxn ang="0">
                <a:pos x="333" y="124"/>
              </a:cxn>
              <a:cxn ang="0">
                <a:pos x="274" y="147"/>
              </a:cxn>
              <a:cxn ang="0">
                <a:pos x="241" y="103"/>
              </a:cxn>
              <a:cxn ang="0">
                <a:pos x="370" y="61"/>
              </a:cxn>
              <a:cxn ang="0">
                <a:pos x="240" y="19"/>
              </a:cxn>
              <a:cxn ang="0">
                <a:pos x="195" y="0"/>
              </a:cxn>
              <a:cxn ang="0">
                <a:pos x="83" y="29"/>
              </a:cxn>
              <a:cxn ang="0">
                <a:pos x="84" y="93"/>
              </a:cxn>
              <a:cxn ang="0">
                <a:pos x="165" y="129"/>
              </a:cxn>
              <a:cxn ang="0">
                <a:pos x="85" y="147"/>
              </a:cxn>
              <a:cxn ang="0">
                <a:pos x="73" y="123"/>
              </a:cxn>
              <a:cxn ang="0">
                <a:pos x="64" y="120"/>
              </a:cxn>
              <a:cxn ang="0">
                <a:pos x="23" y="124"/>
              </a:cxn>
              <a:cxn ang="0">
                <a:pos x="23" y="343"/>
              </a:cxn>
              <a:cxn ang="0">
                <a:pos x="64" y="346"/>
              </a:cxn>
              <a:cxn ang="0">
                <a:pos x="73" y="343"/>
              </a:cxn>
              <a:cxn ang="0">
                <a:pos x="82" y="220"/>
              </a:cxn>
              <a:cxn ang="0">
                <a:pos x="57" y="319"/>
              </a:cxn>
              <a:cxn ang="0">
                <a:pos x="36" y="310"/>
              </a:cxn>
              <a:cxn ang="0">
                <a:pos x="39" y="147"/>
              </a:cxn>
              <a:cxn ang="0">
                <a:pos x="62" y="163"/>
              </a:cxn>
              <a:cxn ang="0">
                <a:pos x="136" y="174"/>
              </a:cxn>
              <a:cxn ang="0">
                <a:pos x="137" y="174"/>
              </a:cxn>
              <a:cxn ang="0">
                <a:pos x="145" y="171"/>
              </a:cxn>
              <a:cxn ang="0">
                <a:pos x="182" y="153"/>
              </a:cxn>
              <a:cxn ang="0">
                <a:pos x="192" y="139"/>
              </a:cxn>
              <a:cxn ang="0">
                <a:pos x="179" y="77"/>
              </a:cxn>
              <a:cxn ang="0">
                <a:pos x="71" y="60"/>
              </a:cxn>
              <a:cxn ang="0">
                <a:pos x="177" y="45"/>
              </a:cxn>
              <a:cxn ang="0">
                <a:pos x="190" y="32"/>
              </a:cxn>
              <a:cxn ang="0">
                <a:pos x="211" y="27"/>
              </a:cxn>
              <a:cxn ang="0">
                <a:pos x="216" y="32"/>
              </a:cxn>
              <a:cxn ang="0">
                <a:pos x="228" y="45"/>
              </a:cxn>
              <a:cxn ang="0">
                <a:pos x="335" y="60"/>
              </a:cxn>
              <a:cxn ang="0">
                <a:pos x="227" y="77"/>
              </a:cxn>
              <a:cxn ang="0">
                <a:pos x="214" y="90"/>
              </a:cxn>
              <a:cxn ang="0">
                <a:pos x="224" y="152"/>
              </a:cxn>
              <a:cxn ang="0">
                <a:pos x="261" y="171"/>
              </a:cxn>
              <a:cxn ang="0">
                <a:pos x="261" y="171"/>
              </a:cxn>
              <a:cxn ang="0">
                <a:pos x="332" y="174"/>
              </a:cxn>
              <a:cxn ang="0">
                <a:pos x="344" y="164"/>
              </a:cxn>
              <a:cxn ang="0">
                <a:pos x="366" y="147"/>
              </a:cxn>
              <a:cxn ang="0">
                <a:pos x="366" y="319"/>
              </a:cxn>
              <a:cxn ang="0">
                <a:pos x="344" y="303"/>
              </a:cxn>
              <a:cxn ang="0">
                <a:pos x="331" y="293"/>
              </a:cxn>
              <a:cxn ang="0">
                <a:pos x="123" y="293"/>
              </a:cxn>
              <a:cxn ang="0">
                <a:pos x="123" y="320"/>
              </a:cxn>
              <a:cxn ang="0">
                <a:pos x="333" y="343"/>
              </a:cxn>
              <a:cxn ang="0">
                <a:pos x="342" y="346"/>
              </a:cxn>
              <a:cxn ang="0">
                <a:pos x="383" y="343"/>
              </a:cxn>
              <a:cxn ang="0">
                <a:pos x="406" y="233"/>
              </a:cxn>
              <a:cxn ang="0">
                <a:pos x="406" y="233"/>
              </a:cxn>
              <a:cxn ang="0">
                <a:pos x="406" y="233"/>
              </a:cxn>
              <a:cxn ang="0">
                <a:pos x="406" y="233"/>
              </a:cxn>
              <a:cxn ang="0">
                <a:pos x="406" y="233"/>
              </a:cxn>
            </a:cxnLst>
            <a:rect l="0" t="0" r="r" b="b"/>
            <a:pathLst>
              <a:path w="406" h="346">
                <a:moveTo>
                  <a:pt x="406" y="233"/>
                </a:moveTo>
                <a:cubicBezTo>
                  <a:pt x="406" y="233"/>
                  <a:pt x="406" y="233"/>
                  <a:pt x="406" y="233"/>
                </a:cubicBezTo>
                <a:cubicBezTo>
                  <a:pt x="406" y="233"/>
                  <a:pt x="406" y="233"/>
                  <a:pt x="406" y="233"/>
                </a:cubicBezTo>
                <a:cubicBezTo>
                  <a:pt x="406" y="149"/>
                  <a:pt x="386" y="127"/>
                  <a:pt x="383" y="124"/>
                </a:cubicBezTo>
                <a:cubicBezTo>
                  <a:pt x="380" y="122"/>
                  <a:pt x="377" y="120"/>
                  <a:pt x="374" y="120"/>
                </a:cubicBezTo>
                <a:cubicBezTo>
                  <a:pt x="342" y="120"/>
                  <a:pt x="342" y="120"/>
                  <a:pt x="342" y="120"/>
                </a:cubicBezTo>
                <a:cubicBezTo>
                  <a:pt x="339" y="120"/>
                  <a:pt x="336" y="122"/>
                  <a:pt x="333" y="124"/>
                </a:cubicBezTo>
                <a:cubicBezTo>
                  <a:pt x="333" y="124"/>
                  <a:pt x="333" y="124"/>
                  <a:pt x="333" y="124"/>
                </a:cubicBezTo>
                <a:cubicBezTo>
                  <a:pt x="331" y="126"/>
                  <a:pt x="325" y="132"/>
                  <a:pt x="320" y="147"/>
                </a:cubicBezTo>
                <a:cubicBezTo>
                  <a:pt x="274" y="147"/>
                  <a:pt x="274" y="147"/>
                  <a:pt x="274" y="147"/>
                </a:cubicBezTo>
                <a:cubicBezTo>
                  <a:pt x="264" y="139"/>
                  <a:pt x="253" y="133"/>
                  <a:pt x="241" y="129"/>
                </a:cubicBezTo>
                <a:cubicBezTo>
                  <a:pt x="241" y="103"/>
                  <a:pt x="241" y="103"/>
                  <a:pt x="241" y="103"/>
                </a:cubicBezTo>
                <a:cubicBezTo>
                  <a:pt x="272" y="102"/>
                  <a:pt x="301" y="98"/>
                  <a:pt x="322" y="93"/>
                </a:cubicBezTo>
                <a:cubicBezTo>
                  <a:pt x="344" y="88"/>
                  <a:pt x="370" y="80"/>
                  <a:pt x="370" y="61"/>
                </a:cubicBezTo>
                <a:cubicBezTo>
                  <a:pt x="370" y="42"/>
                  <a:pt x="345" y="34"/>
                  <a:pt x="323" y="29"/>
                </a:cubicBezTo>
                <a:cubicBezTo>
                  <a:pt x="301" y="24"/>
                  <a:pt x="272" y="20"/>
                  <a:pt x="240" y="19"/>
                </a:cubicBezTo>
                <a:cubicBezTo>
                  <a:pt x="235" y="8"/>
                  <a:pt x="224" y="0"/>
                  <a:pt x="211" y="0"/>
                </a:cubicBezTo>
                <a:cubicBezTo>
                  <a:pt x="195" y="0"/>
                  <a:pt x="195" y="0"/>
                  <a:pt x="195" y="0"/>
                </a:cubicBezTo>
                <a:cubicBezTo>
                  <a:pt x="182" y="0"/>
                  <a:pt x="171" y="8"/>
                  <a:pt x="166" y="19"/>
                </a:cubicBezTo>
                <a:cubicBezTo>
                  <a:pt x="134" y="20"/>
                  <a:pt x="105" y="24"/>
                  <a:pt x="83" y="29"/>
                </a:cubicBezTo>
                <a:cubicBezTo>
                  <a:pt x="61" y="34"/>
                  <a:pt x="36" y="42"/>
                  <a:pt x="36" y="61"/>
                </a:cubicBezTo>
                <a:cubicBezTo>
                  <a:pt x="36" y="80"/>
                  <a:pt x="61" y="88"/>
                  <a:pt x="84" y="93"/>
                </a:cubicBezTo>
                <a:cubicBezTo>
                  <a:pt x="105" y="98"/>
                  <a:pt x="134" y="102"/>
                  <a:pt x="165" y="103"/>
                </a:cubicBezTo>
                <a:cubicBezTo>
                  <a:pt x="165" y="129"/>
                  <a:pt x="165" y="129"/>
                  <a:pt x="165" y="129"/>
                </a:cubicBezTo>
                <a:cubicBezTo>
                  <a:pt x="153" y="133"/>
                  <a:pt x="142" y="139"/>
                  <a:pt x="131" y="147"/>
                </a:cubicBezTo>
                <a:cubicBezTo>
                  <a:pt x="85" y="147"/>
                  <a:pt x="85" y="147"/>
                  <a:pt x="85" y="147"/>
                </a:cubicBezTo>
                <a:cubicBezTo>
                  <a:pt x="80" y="132"/>
                  <a:pt x="75" y="126"/>
                  <a:pt x="73" y="124"/>
                </a:cubicBezTo>
                <a:cubicBezTo>
                  <a:pt x="73" y="124"/>
                  <a:pt x="73" y="124"/>
                  <a:pt x="73" y="123"/>
                </a:cubicBezTo>
                <a:cubicBezTo>
                  <a:pt x="70" y="121"/>
                  <a:pt x="67" y="120"/>
                  <a:pt x="64" y="120"/>
                </a:cubicBezTo>
                <a:cubicBezTo>
                  <a:pt x="64" y="120"/>
                  <a:pt x="64" y="120"/>
                  <a:pt x="64" y="120"/>
                </a:cubicBezTo>
                <a:cubicBezTo>
                  <a:pt x="32" y="120"/>
                  <a:pt x="32" y="120"/>
                  <a:pt x="32" y="120"/>
                </a:cubicBezTo>
                <a:cubicBezTo>
                  <a:pt x="29" y="120"/>
                  <a:pt x="26" y="121"/>
                  <a:pt x="23" y="124"/>
                </a:cubicBezTo>
                <a:cubicBezTo>
                  <a:pt x="19" y="127"/>
                  <a:pt x="0" y="148"/>
                  <a:pt x="0" y="233"/>
                </a:cubicBezTo>
                <a:cubicBezTo>
                  <a:pt x="0" y="318"/>
                  <a:pt x="19" y="339"/>
                  <a:pt x="23" y="343"/>
                </a:cubicBezTo>
                <a:cubicBezTo>
                  <a:pt x="26" y="345"/>
                  <a:pt x="29" y="346"/>
                  <a:pt x="32" y="346"/>
                </a:cubicBezTo>
                <a:cubicBezTo>
                  <a:pt x="64" y="346"/>
                  <a:pt x="64" y="346"/>
                  <a:pt x="64" y="346"/>
                </a:cubicBezTo>
                <a:cubicBezTo>
                  <a:pt x="67" y="346"/>
                  <a:pt x="70" y="345"/>
                  <a:pt x="73" y="343"/>
                </a:cubicBezTo>
                <a:cubicBezTo>
                  <a:pt x="73" y="343"/>
                  <a:pt x="73" y="343"/>
                  <a:pt x="73" y="343"/>
                </a:cubicBezTo>
                <a:cubicBezTo>
                  <a:pt x="77" y="339"/>
                  <a:pt x="96" y="318"/>
                  <a:pt x="96" y="233"/>
                </a:cubicBezTo>
                <a:cubicBezTo>
                  <a:pt x="96" y="226"/>
                  <a:pt x="90" y="220"/>
                  <a:pt x="82" y="220"/>
                </a:cubicBezTo>
                <a:cubicBezTo>
                  <a:pt x="75" y="220"/>
                  <a:pt x="69" y="226"/>
                  <a:pt x="69" y="233"/>
                </a:cubicBezTo>
                <a:cubicBezTo>
                  <a:pt x="69" y="287"/>
                  <a:pt x="61" y="311"/>
                  <a:pt x="57" y="319"/>
                </a:cubicBezTo>
                <a:cubicBezTo>
                  <a:pt x="39" y="319"/>
                  <a:pt x="39" y="319"/>
                  <a:pt x="39" y="319"/>
                </a:cubicBezTo>
                <a:cubicBezTo>
                  <a:pt x="38" y="317"/>
                  <a:pt x="37" y="314"/>
                  <a:pt x="36" y="310"/>
                </a:cubicBezTo>
                <a:cubicBezTo>
                  <a:pt x="32" y="297"/>
                  <a:pt x="27" y="274"/>
                  <a:pt x="27" y="233"/>
                </a:cubicBezTo>
                <a:cubicBezTo>
                  <a:pt x="27" y="179"/>
                  <a:pt x="35" y="156"/>
                  <a:pt x="39" y="147"/>
                </a:cubicBezTo>
                <a:cubicBezTo>
                  <a:pt x="57" y="147"/>
                  <a:pt x="57" y="147"/>
                  <a:pt x="57" y="147"/>
                </a:cubicBezTo>
                <a:cubicBezTo>
                  <a:pt x="58" y="150"/>
                  <a:pt x="60" y="155"/>
                  <a:pt x="62" y="163"/>
                </a:cubicBezTo>
                <a:cubicBezTo>
                  <a:pt x="63" y="169"/>
                  <a:pt x="69" y="174"/>
                  <a:pt x="75" y="174"/>
                </a:cubicBezTo>
                <a:cubicBezTo>
                  <a:pt x="136" y="174"/>
                  <a:pt x="136" y="174"/>
                  <a:pt x="136" y="174"/>
                </a:cubicBezTo>
                <a:cubicBezTo>
                  <a:pt x="136" y="174"/>
                  <a:pt x="136" y="174"/>
                  <a:pt x="136" y="174"/>
                </a:cubicBezTo>
                <a:cubicBezTo>
                  <a:pt x="137" y="174"/>
                  <a:pt x="137" y="174"/>
                  <a:pt x="137" y="174"/>
                </a:cubicBezTo>
                <a:cubicBezTo>
                  <a:pt x="140" y="174"/>
                  <a:pt x="142" y="173"/>
                  <a:pt x="145" y="171"/>
                </a:cubicBezTo>
                <a:cubicBezTo>
                  <a:pt x="145" y="171"/>
                  <a:pt x="145" y="171"/>
                  <a:pt x="145" y="171"/>
                </a:cubicBezTo>
                <a:cubicBezTo>
                  <a:pt x="145" y="171"/>
                  <a:pt x="145" y="171"/>
                  <a:pt x="145" y="171"/>
                </a:cubicBezTo>
                <a:cubicBezTo>
                  <a:pt x="155" y="162"/>
                  <a:pt x="168" y="156"/>
                  <a:pt x="182" y="153"/>
                </a:cubicBezTo>
                <a:cubicBezTo>
                  <a:pt x="182" y="152"/>
                  <a:pt x="182" y="152"/>
                  <a:pt x="182" y="152"/>
                </a:cubicBezTo>
                <a:cubicBezTo>
                  <a:pt x="188" y="151"/>
                  <a:pt x="192" y="145"/>
                  <a:pt x="192" y="139"/>
                </a:cubicBezTo>
                <a:cubicBezTo>
                  <a:pt x="192" y="139"/>
                  <a:pt x="192" y="90"/>
                  <a:pt x="192" y="90"/>
                </a:cubicBezTo>
                <a:cubicBezTo>
                  <a:pt x="192" y="83"/>
                  <a:pt x="186" y="77"/>
                  <a:pt x="179" y="77"/>
                </a:cubicBezTo>
                <a:cubicBezTo>
                  <a:pt x="121" y="75"/>
                  <a:pt x="86" y="68"/>
                  <a:pt x="71" y="62"/>
                </a:cubicBezTo>
                <a:cubicBezTo>
                  <a:pt x="70" y="62"/>
                  <a:pt x="70" y="60"/>
                  <a:pt x="71" y="60"/>
                </a:cubicBezTo>
                <a:cubicBezTo>
                  <a:pt x="86" y="55"/>
                  <a:pt x="120" y="47"/>
                  <a:pt x="177" y="45"/>
                </a:cubicBezTo>
                <a:cubicBezTo>
                  <a:pt x="177" y="45"/>
                  <a:pt x="177" y="45"/>
                  <a:pt x="177" y="45"/>
                </a:cubicBezTo>
                <a:cubicBezTo>
                  <a:pt x="184" y="45"/>
                  <a:pt x="190" y="39"/>
                  <a:pt x="190" y="32"/>
                </a:cubicBezTo>
                <a:cubicBezTo>
                  <a:pt x="190" y="32"/>
                  <a:pt x="190" y="32"/>
                  <a:pt x="190" y="32"/>
                </a:cubicBezTo>
                <a:cubicBezTo>
                  <a:pt x="190" y="29"/>
                  <a:pt x="192" y="27"/>
                  <a:pt x="195" y="27"/>
                </a:cubicBezTo>
                <a:cubicBezTo>
                  <a:pt x="211" y="27"/>
                  <a:pt x="211" y="27"/>
                  <a:pt x="211" y="27"/>
                </a:cubicBezTo>
                <a:cubicBezTo>
                  <a:pt x="214" y="27"/>
                  <a:pt x="216" y="29"/>
                  <a:pt x="216" y="32"/>
                </a:cubicBezTo>
                <a:cubicBezTo>
                  <a:pt x="216" y="32"/>
                  <a:pt x="216" y="32"/>
                  <a:pt x="216" y="32"/>
                </a:cubicBezTo>
                <a:cubicBezTo>
                  <a:pt x="216" y="38"/>
                  <a:pt x="220" y="44"/>
                  <a:pt x="226" y="45"/>
                </a:cubicBezTo>
                <a:cubicBezTo>
                  <a:pt x="227" y="45"/>
                  <a:pt x="228" y="45"/>
                  <a:pt x="228" y="45"/>
                </a:cubicBezTo>
                <a:cubicBezTo>
                  <a:pt x="229" y="45"/>
                  <a:pt x="229" y="45"/>
                  <a:pt x="229" y="45"/>
                </a:cubicBezTo>
                <a:cubicBezTo>
                  <a:pt x="285" y="47"/>
                  <a:pt x="320" y="55"/>
                  <a:pt x="335" y="60"/>
                </a:cubicBezTo>
                <a:cubicBezTo>
                  <a:pt x="336" y="60"/>
                  <a:pt x="336" y="62"/>
                  <a:pt x="335" y="62"/>
                </a:cubicBezTo>
                <a:cubicBezTo>
                  <a:pt x="319" y="68"/>
                  <a:pt x="285" y="75"/>
                  <a:pt x="227" y="77"/>
                </a:cubicBezTo>
                <a:cubicBezTo>
                  <a:pt x="227" y="77"/>
                  <a:pt x="226" y="77"/>
                  <a:pt x="226" y="77"/>
                </a:cubicBezTo>
                <a:cubicBezTo>
                  <a:pt x="219" y="77"/>
                  <a:pt x="214" y="83"/>
                  <a:pt x="214" y="90"/>
                </a:cubicBezTo>
                <a:cubicBezTo>
                  <a:pt x="214" y="90"/>
                  <a:pt x="214" y="139"/>
                  <a:pt x="214" y="139"/>
                </a:cubicBezTo>
                <a:cubicBezTo>
                  <a:pt x="214" y="145"/>
                  <a:pt x="218" y="151"/>
                  <a:pt x="224" y="152"/>
                </a:cubicBezTo>
                <a:cubicBezTo>
                  <a:pt x="224" y="152"/>
                  <a:pt x="224" y="152"/>
                  <a:pt x="224" y="153"/>
                </a:cubicBezTo>
                <a:cubicBezTo>
                  <a:pt x="238" y="156"/>
                  <a:pt x="250" y="162"/>
                  <a:pt x="261" y="171"/>
                </a:cubicBezTo>
                <a:cubicBezTo>
                  <a:pt x="261" y="171"/>
                  <a:pt x="261" y="171"/>
                  <a:pt x="261" y="171"/>
                </a:cubicBezTo>
                <a:cubicBezTo>
                  <a:pt x="261" y="171"/>
                  <a:pt x="261" y="171"/>
                  <a:pt x="261" y="171"/>
                </a:cubicBezTo>
                <a:cubicBezTo>
                  <a:pt x="263" y="173"/>
                  <a:pt x="266" y="174"/>
                  <a:pt x="268" y="174"/>
                </a:cubicBezTo>
                <a:cubicBezTo>
                  <a:pt x="269" y="174"/>
                  <a:pt x="331" y="174"/>
                  <a:pt x="332" y="174"/>
                </a:cubicBezTo>
                <a:cubicBezTo>
                  <a:pt x="337" y="173"/>
                  <a:pt x="342" y="169"/>
                  <a:pt x="344" y="164"/>
                </a:cubicBezTo>
                <a:cubicBezTo>
                  <a:pt x="344" y="164"/>
                  <a:pt x="344" y="164"/>
                  <a:pt x="344" y="164"/>
                </a:cubicBezTo>
                <a:cubicBezTo>
                  <a:pt x="346" y="156"/>
                  <a:pt x="348" y="151"/>
                  <a:pt x="349" y="147"/>
                </a:cubicBezTo>
                <a:cubicBezTo>
                  <a:pt x="366" y="147"/>
                  <a:pt x="366" y="147"/>
                  <a:pt x="366" y="147"/>
                </a:cubicBezTo>
                <a:cubicBezTo>
                  <a:pt x="371" y="156"/>
                  <a:pt x="379" y="179"/>
                  <a:pt x="379" y="233"/>
                </a:cubicBezTo>
                <a:cubicBezTo>
                  <a:pt x="379" y="287"/>
                  <a:pt x="371" y="311"/>
                  <a:pt x="366" y="319"/>
                </a:cubicBezTo>
                <a:cubicBezTo>
                  <a:pt x="349" y="319"/>
                  <a:pt x="349" y="319"/>
                  <a:pt x="349" y="319"/>
                </a:cubicBezTo>
                <a:cubicBezTo>
                  <a:pt x="348" y="316"/>
                  <a:pt x="346" y="311"/>
                  <a:pt x="344" y="303"/>
                </a:cubicBezTo>
                <a:cubicBezTo>
                  <a:pt x="344" y="303"/>
                  <a:pt x="344" y="303"/>
                  <a:pt x="344" y="302"/>
                </a:cubicBezTo>
                <a:cubicBezTo>
                  <a:pt x="342" y="297"/>
                  <a:pt x="337" y="293"/>
                  <a:pt x="331" y="293"/>
                </a:cubicBezTo>
                <a:cubicBezTo>
                  <a:pt x="331" y="293"/>
                  <a:pt x="331" y="293"/>
                  <a:pt x="331" y="293"/>
                </a:cubicBezTo>
                <a:cubicBezTo>
                  <a:pt x="123" y="293"/>
                  <a:pt x="123" y="293"/>
                  <a:pt x="123" y="293"/>
                </a:cubicBezTo>
                <a:cubicBezTo>
                  <a:pt x="116" y="293"/>
                  <a:pt x="110" y="299"/>
                  <a:pt x="110" y="306"/>
                </a:cubicBezTo>
                <a:cubicBezTo>
                  <a:pt x="110" y="314"/>
                  <a:pt x="116" y="320"/>
                  <a:pt x="123" y="320"/>
                </a:cubicBezTo>
                <a:cubicBezTo>
                  <a:pt x="320" y="320"/>
                  <a:pt x="320" y="320"/>
                  <a:pt x="320" y="320"/>
                </a:cubicBezTo>
                <a:cubicBezTo>
                  <a:pt x="325" y="334"/>
                  <a:pt x="331" y="341"/>
                  <a:pt x="333" y="343"/>
                </a:cubicBezTo>
                <a:cubicBezTo>
                  <a:pt x="333" y="343"/>
                  <a:pt x="333" y="343"/>
                  <a:pt x="333" y="343"/>
                </a:cubicBezTo>
                <a:cubicBezTo>
                  <a:pt x="336" y="345"/>
                  <a:pt x="339" y="346"/>
                  <a:pt x="342" y="346"/>
                </a:cubicBezTo>
                <a:cubicBezTo>
                  <a:pt x="374" y="346"/>
                  <a:pt x="374" y="346"/>
                  <a:pt x="374" y="346"/>
                </a:cubicBezTo>
                <a:cubicBezTo>
                  <a:pt x="377" y="346"/>
                  <a:pt x="380" y="345"/>
                  <a:pt x="383" y="343"/>
                </a:cubicBezTo>
                <a:cubicBezTo>
                  <a:pt x="386" y="339"/>
                  <a:pt x="406" y="318"/>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4" name="Freeform 632"/>
          <p:cNvSpPr>
            <a:spLocks/>
          </p:cNvSpPr>
          <p:nvPr userDrawn="1"/>
        </p:nvSpPr>
        <p:spPr bwMode="auto">
          <a:xfrm>
            <a:off x="6630002" y="1874809"/>
            <a:ext cx="211986" cy="213122"/>
          </a:xfrm>
          <a:custGeom>
            <a:avLst/>
            <a:gdLst/>
            <a:ahLst/>
            <a:cxnLst>
              <a:cxn ang="0">
                <a:pos x="112" y="242"/>
              </a:cxn>
              <a:cxn ang="0">
                <a:pos x="103" y="214"/>
              </a:cxn>
              <a:cxn ang="0">
                <a:pos x="103" y="214"/>
              </a:cxn>
              <a:cxn ang="0">
                <a:pos x="103" y="214"/>
              </a:cxn>
              <a:cxn ang="0">
                <a:pos x="98" y="138"/>
              </a:cxn>
              <a:cxn ang="0">
                <a:pos x="91" y="141"/>
              </a:cxn>
              <a:cxn ang="0">
                <a:pos x="82" y="142"/>
              </a:cxn>
              <a:cxn ang="0">
                <a:pos x="64" y="136"/>
              </a:cxn>
              <a:cxn ang="0">
                <a:pos x="52" y="118"/>
              </a:cxn>
              <a:cxn ang="0">
                <a:pos x="51" y="110"/>
              </a:cxn>
              <a:cxn ang="0">
                <a:pos x="69" y="80"/>
              </a:cxn>
              <a:cxn ang="0">
                <a:pos x="69" y="80"/>
              </a:cxn>
              <a:cxn ang="0">
                <a:pos x="134" y="45"/>
              </a:cxn>
              <a:cxn ang="0">
                <a:pos x="135" y="45"/>
              </a:cxn>
              <a:cxn ang="0">
                <a:pos x="144" y="43"/>
              </a:cxn>
              <a:cxn ang="0">
                <a:pos x="166" y="53"/>
              </a:cxn>
              <a:cxn ang="0">
                <a:pos x="174" y="76"/>
              </a:cxn>
              <a:cxn ang="0">
                <a:pos x="174" y="195"/>
              </a:cxn>
              <a:cxn ang="0">
                <a:pos x="164" y="205"/>
              </a:cxn>
              <a:cxn ang="0">
                <a:pos x="155" y="195"/>
              </a:cxn>
              <a:cxn ang="0">
                <a:pos x="155" y="76"/>
              </a:cxn>
              <a:cxn ang="0">
                <a:pos x="152" y="65"/>
              </a:cxn>
              <a:cxn ang="0">
                <a:pos x="144" y="62"/>
              </a:cxn>
              <a:cxn ang="0">
                <a:pos x="139" y="63"/>
              </a:cxn>
              <a:cxn ang="0">
                <a:pos x="117" y="73"/>
              </a:cxn>
              <a:cxn ang="0">
                <a:pos x="117" y="73"/>
              </a:cxn>
              <a:cxn ang="0">
                <a:pos x="78" y="96"/>
              </a:cxn>
              <a:cxn ang="0">
                <a:pos x="70" y="110"/>
              </a:cxn>
              <a:cxn ang="0">
                <a:pos x="70" y="114"/>
              </a:cxn>
              <a:cxn ang="0">
                <a:pos x="75" y="121"/>
              </a:cxn>
              <a:cxn ang="0">
                <a:pos x="82" y="124"/>
              </a:cxn>
              <a:cxn ang="0">
                <a:pos x="86" y="123"/>
              </a:cxn>
              <a:cxn ang="0">
                <a:pos x="90" y="122"/>
              </a:cxn>
              <a:cxn ang="0">
                <a:pos x="122" y="214"/>
              </a:cxn>
              <a:cxn ang="0">
                <a:pos x="122" y="214"/>
              </a:cxn>
              <a:cxn ang="0">
                <a:pos x="125" y="228"/>
              </a:cxn>
              <a:cxn ang="0">
                <a:pos x="130" y="232"/>
              </a:cxn>
              <a:cxn ang="0">
                <a:pos x="136" y="233"/>
              </a:cxn>
              <a:cxn ang="0">
                <a:pos x="141" y="233"/>
              </a:cxn>
              <a:cxn ang="0">
                <a:pos x="141" y="233"/>
              </a:cxn>
              <a:cxn ang="0">
                <a:pos x="207" y="199"/>
              </a:cxn>
              <a:cxn ang="0">
                <a:pos x="232" y="127"/>
              </a:cxn>
              <a:cxn ang="0">
                <a:pos x="203" y="49"/>
              </a:cxn>
              <a:cxn ang="0">
                <a:pos x="126" y="19"/>
              </a:cxn>
              <a:cxn ang="0">
                <a:pos x="48" y="49"/>
              </a:cxn>
              <a:cxn ang="0">
                <a:pos x="19" y="126"/>
              </a:cxn>
              <a:cxn ang="0">
                <a:pos x="77" y="224"/>
              </a:cxn>
              <a:cxn ang="0">
                <a:pos x="82" y="236"/>
              </a:cxn>
              <a:cxn ang="0">
                <a:pos x="69" y="241"/>
              </a:cxn>
              <a:cxn ang="0">
                <a:pos x="0" y="126"/>
              </a:cxn>
              <a:cxn ang="0">
                <a:pos x="35" y="36"/>
              </a:cxn>
              <a:cxn ang="0">
                <a:pos x="126" y="0"/>
              </a:cxn>
              <a:cxn ang="0">
                <a:pos x="216" y="36"/>
              </a:cxn>
              <a:cxn ang="0">
                <a:pos x="251" y="127"/>
              </a:cxn>
              <a:cxn ang="0">
                <a:pos x="221" y="211"/>
              </a:cxn>
              <a:cxn ang="0">
                <a:pos x="144" y="251"/>
              </a:cxn>
              <a:cxn ang="0">
                <a:pos x="143" y="251"/>
              </a:cxn>
              <a:cxn ang="0">
                <a:pos x="136" y="252"/>
              </a:cxn>
              <a:cxn ang="0">
                <a:pos x="123" y="250"/>
              </a:cxn>
            </a:cxnLst>
            <a:rect l="0" t="0" r="r" b="b"/>
            <a:pathLst>
              <a:path w="251" h="252">
                <a:moveTo>
                  <a:pt x="123" y="250"/>
                </a:moveTo>
                <a:cubicBezTo>
                  <a:pt x="119" y="248"/>
                  <a:pt x="115" y="246"/>
                  <a:pt x="112" y="242"/>
                </a:cubicBezTo>
                <a:cubicBezTo>
                  <a:pt x="112" y="242"/>
                  <a:pt x="112" y="242"/>
                  <a:pt x="112" y="242"/>
                </a:cubicBezTo>
                <a:cubicBezTo>
                  <a:pt x="106" y="235"/>
                  <a:pt x="103" y="226"/>
                  <a:pt x="103" y="214"/>
                </a:cubicBezTo>
                <a:cubicBezTo>
                  <a:pt x="103" y="214"/>
                  <a:pt x="103" y="214"/>
                  <a:pt x="103" y="214"/>
                </a:cubicBezTo>
                <a:cubicBezTo>
                  <a:pt x="103" y="214"/>
                  <a:pt x="103" y="214"/>
                  <a:pt x="103" y="214"/>
                </a:cubicBezTo>
                <a:cubicBezTo>
                  <a:pt x="103" y="214"/>
                  <a:pt x="103" y="214"/>
                  <a:pt x="103" y="214"/>
                </a:cubicBezTo>
                <a:cubicBezTo>
                  <a:pt x="103" y="214"/>
                  <a:pt x="103" y="214"/>
                  <a:pt x="103" y="214"/>
                </a:cubicBezTo>
                <a:cubicBezTo>
                  <a:pt x="103" y="135"/>
                  <a:pt x="103" y="135"/>
                  <a:pt x="103" y="135"/>
                </a:cubicBezTo>
                <a:cubicBezTo>
                  <a:pt x="98" y="138"/>
                  <a:pt x="98" y="138"/>
                  <a:pt x="98" y="138"/>
                </a:cubicBezTo>
                <a:cubicBezTo>
                  <a:pt x="98" y="138"/>
                  <a:pt x="98" y="138"/>
                  <a:pt x="98" y="138"/>
                </a:cubicBezTo>
                <a:cubicBezTo>
                  <a:pt x="96" y="139"/>
                  <a:pt x="94" y="140"/>
                  <a:pt x="91" y="141"/>
                </a:cubicBezTo>
                <a:cubicBezTo>
                  <a:pt x="91" y="141"/>
                  <a:pt x="91" y="141"/>
                  <a:pt x="91" y="141"/>
                </a:cubicBezTo>
                <a:cubicBezTo>
                  <a:pt x="88" y="142"/>
                  <a:pt x="85" y="142"/>
                  <a:pt x="82" y="142"/>
                </a:cubicBezTo>
                <a:cubicBezTo>
                  <a:pt x="82" y="142"/>
                  <a:pt x="82" y="142"/>
                  <a:pt x="82" y="142"/>
                </a:cubicBezTo>
                <a:cubicBezTo>
                  <a:pt x="76" y="142"/>
                  <a:pt x="69" y="140"/>
                  <a:pt x="64" y="136"/>
                </a:cubicBezTo>
                <a:cubicBezTo>
                  <a:pt x="64" y="136"/>
                  <a:pt x="64" y="136"/>
                  <a:pt x="64" y="136"/>
                </a:cubicBezTo>
                <a:cubicBezTo>
                  <a:pt x="59" y="132"/>
                  <a:pt x="54" y="126"/>
                  <a:pt x="52" y="118"/>
                </a:cubicBezTo>
                <a:cubicBezTo>
                  <a:pt x="52" y="118"/>
                  <a:pt x="52" y="118"/>
                  <a:pt x="52" y="118"/>
                </a:cubicBezTo>
                <a:cubicBezTo>
                  <a:pt x="52" y="116"/>
                  <a:pt x="51" y="113"/>
                  <a:pt x="51" y="110"/>
                </a:cubicBezTo>
                <a:cubicBezTo>
                  <a:pt x="51" y="110"/>
                  <a:pt x="51" y="110"/>
                  <a:pt x="51" y="110"/>
                </a:cubicBezTo>
                <a:cubicBezTo>
                  <a:pt x="51" y="98"/>
                  <a:pt x="57" y="86"/>
                  <a:pt x="69" y="80"/>
                </a:cubicBezTo>
                <a:cubicBezTo>
                  <a:pt x="69" y="80"/>
                  <a:pt x="69" y="80"/>
                  <a:pt x="69" y="80"/>
                </a:cubicBezTo>
                <a:cubicBezTo>
                  <a:pt x="69" y="80"/>
                  <a:pt x="69" y="80"/>
                  <a:pt x="69" y="80"/>
                </a:cubicBezTo>
                <a:cubicBezTo>
                  <a:pt x="107" y="57"/>
                  <a:pt x="107" y="57"/>
                  <a:pt x="107" y="57"/>
                </a:cubicBezTo>
                <a:cubicBezTo>
                  <a:pt x="117" y="51"/>
                  <a:pt x="126" y="47"/>
                  <a:pt x="134" y="45"/>
                </a:cubicBezTo>
                <a:cubicBezTo>
                  <a:pt x="134" y="45"/>
                  <a:pt x="134" y="45"/>
                  <a:pt x="134" y="45"/>
                </a:cubicBezTo>
                <a:cubicBezTo>
                  <a:pt x="135" y="45"/>
                  <a:pt x="135" y="45"/>
                  <a:pt x="135" y="45"/>
                </a:cubicBezTo>
                <a:cubicBezTo>
                  <a:pt x="138" y="44"/>
                  <a:pt x="141" y="43"/>
                  <a:pt x="144" y="43"/>
                </a:cubicBezTo>
                <a:cubicBezTo>
                  <a:pt x="144" y="43"/>
                  <a:pt x="144" y="43"/>
                  <a:pt x="144" y="43"/>
                </a:cubicBezTo>
                <a:cubicBezTo>
                  <a:pt x="153" y="43"/>
                  <a:pt x="161" y="47"/>
                  <a:pt x="166" y="53"/>
                </a:cubicBezTo>
                <a:cubicBezTo>
                  <a:pt x="166" y="53"/>
                  <a:pt x="166" y="53"/>
                  <a:pt x="166" y="53"/>
                </a:cubicBezTo>
                <a:cubicBezTo>
                  <a:pt x="171" y="59"/>
                  <a:pt x="174" y="67"/>
                  <a:pt x="174" y="76"/>
                </a:cubicBezTo>
                <a:cubicBezTo>
                  <a:pt x="174" y="76"/>
                  <a:pt x="174" y="76"/>
                  <a:pt x="174" y="76"/>
                </a:cubicBezTo>
                <a:cubicBezTo>
                  <a:pt x="174" y="76"/>
                  <a:pt x="174" y="76"/>
                  <a:pt x="174" y="76"/>
                </a:cubicBezTo>
                <a:cubicBezTo>
                  <a:pt x="174" y="195"/>
                  <a:pt x="174" y="195"/>
                  <a:pt x="174" y="195"/>
                </a:cubicBezTo>
                <a:cubicBezTo>
                  <a:pt x="174" y="200"/>
                  <a:pt x="170" y="205"/>
                  <a:pt x="164" y="205"/>
                </a:cubicBezTo>
                <a:cubicBezTo>
                  <a:pt x="164" y="205"/>
                  <a:pt x="164" y="205"/>
                  <a:pt x="164" y="205"/>
                </a:cubicBezTo>
                <a:cubicBezTo>
                  <a:pt x="159" y="205"/>
                  <a:pt x="155" y="200"/>
                  <a:pt x="155" y="195"/>
                </a:cubicBezTo>
                <a:cubicBezTo>
                  <a:pt x="155" y="195"/>
                  <a:pt x="155" y="195"/>
                  <a:pt x="155" y="195"/>
                </a:cubicBezTo>
                <a:cubicBezTo>
                  <a:pt x="155" y="76"/>
                  <a:pt x="155" y="76"/>
                  <a:pt x="155" y="76"/>
                </a:cubicBezTo>
                <a:cubicBezTo>
                  <a:pt x="155" y="76"/>
                  <a:pt x="155" y="76"/>
                  <a:pt x="155" y="76"/>
                </a:cubicBezTo>
                <a:cubicBezTo>
                  <a:pt x="155" y="71"/>
                  <a:pt x="153" y="67"/>
                  <a:pt x="152" y="65"/>
                </a:cubicBezTo>
                <a:cubicBezTo>
                  <a:pt x="152" y="65"/>
                  <a:pt x="152" y="65"/>
                  <a:pt x="152" y="65"/>
                </a:cubicBezTo>
                <a:cubicBezTo>
                  <a:pt x="150" y="63"/>
                  <a:pt x="148" y="62"/>
                  <a:pt x="144" y="62"/>
                </a:cubicBezTo>
                <a:cubicBezTo>
                  <a:pt x="144" y="62"/>
                  <a:pt x="144" y="62"/>
                  <a:pt x="144" y="62"/>
                </a:cubicBezTo>
                <a:cubicBezTo>
                  <a:pt x="143" y="62"/>
                  <a:pt x="141" y="62"/>
                  <a:pt x="139" y="63"/>
                </a:cubicBezTo>
                <a:cubicBezTo>
                  <a:pt x="139" y="63"/>
                  <a:pt x="139" y="63"/>
                  <a:pt x="139" y="63"/>
                </a:cubicBezTo>
                <a:cubicBezTo>
                  <a:pt x="139" y="63"/>
                  <a:pt x="139" y="63"/>
                  <a:pt x="139" y="63"/>
                </a:cubicBezTo>
                <a:cubicBezTo>
                  <a:pt x="133" y="64"/>
                  <a:pt x="126" y="68"/>
                  <a:pt x="117" y="73"/>
                </a:cubicBezTo>
                <a:cubicBezTo>
                  <a:pt x="117" y="73"/>
                  <a:pt x="117" y="73"/>
                  <a:pt x="117" y="73"/>
                </a:cubicBezTo>
                <a:cubicBezTo>
                  <a:pt x="117" y="73"/>
                  <a:pt x="117" y="73"/>
                  <a:pt x="117" y="73"/>
                </a:cubicBezTo>
                <a:cubicBezTo>
                  <a:pt x="78" y="96"/>
                  <a:pt x="78" y="96"/>
                  <a:pt x="78" y="96"/>
                </a:cubicBezTo>
                <a:cubicBezTo>
                  <a:pt x="78" y="96"/>
                  <a:pt x="78" y="96"/>
                  <a:pt x="78" y="96"/>
                </a:cubicBezTo>
                <a:cubicBezTo>
                  <a:pt x="73" y="99"/>
                  <a:pt x="70" y="104"/>
                  <a:pt x="70" y="110"/>
                </a:cubicBezTo>
                <a:cubicBezTo>
                  <a:pt x="70" y="110"/>
                  <a:pt x="70" y="110"/>
                  <a:pt x="70" y="110"/>
                </a:cubicBezTo>
                <a:cubicBezTo>
                  <a:pt x="70" y="111"/>
                  <a:pt x="70" y="112"/>
                  <a:pt x="70" y="114"/>
                </a:cubicBezTo>
                <a:cubicBezTo>
                  <a:pt x="70" y="114"/>
                  <a:pt x="70" y="114"/>
                  <a:pt x="70" y="114"/>
                </a:cubicBezTo>
                <a:cubicBezTo>
                  <a:pt x="72" y="118"/>
                  <a:pt x="73" y="120"/>
                  <a:pt x="75" y="121"/>
                </a:cubicBezTo>
                <a:cubicBezTo>
                  <a:pt x="75" y="121"/>
                  <a:pt x="75" y="121"/>
                  <a:pt x="75" y="121"/>
                </a:cubicBezTo>
                <a:cubicBezTo>
                  <a:pt x="77" y="123"/>
                  <a:pt x="79" y="124"/>
                  <a:pt x="82" y="124"/>
                </a:cubicBezTo>
                <a:cubicBezTo>
                  <a:pt x="82" y="124"/>
                  <a:pt x="82" y="124"/>
                  <a:pt x="82" y="124"/>
                </a:cubicBezTo>
                <a:cubicBezTo>
                  <a:pt x="83" y="124"/>
                  <a:pt x="85" y="124"/>
                  <a:pt x="86" y="123"/>
                </a:cubicBezTo>
                <a:cubicBezTo>
                  <a:pt x="86" y="123"/>
                  <a:pt x="86" y="123"/>
                  <a:pt x="86" y="123"/>
                </a:cubicBezTo>
                <a:cubicBezTo>
                  <a:pt x="86" y="123"/>
                  <a:pt x="88" y="122"/>
                  <a:pt x="90" y="122"/>
                </a:cubicBezTo>
                <a:cubicBezTo>
                  <a:pt x="90" y="122"/>
                  <a:pt x="90" y="122"/>
                  <a:pt x="90" y="122"/>
                </a:cubicBezTo>
                <a:cubicBezTo>
                  <a:pt x="122" y="104"/>
                  <a:pt x="122" y="104"/>
                  <a:pt x="122" y="104"/>
                </a:cubicBezTo>
                <a:cubicBezTo>
                  <a:pt x="122" y="214"/>
                  <a:pt x="122" y="214"/>
                  <a:pt x="122" y="214"/>
                </a:cubicBezTo>
                <a:cubicBezTo>
                  <a:pt x="122" y="214"/>
                  <a:pt x="122" y="214"/>
                  <a:pt x="122" y="214"/>
                </a:cubicBezTo>
                <a:cubicBezTo>
                  <a:pt x="122" y="214"/>
                  <a:pt x="122" y="214"/>
                  <a:pt x="122" y="214"/>
                </a:cubicBezTo>
                <a:cubicBezTo>
                  <a:pt x="122" y="221"/>
                  <a:pt x="123" y="225"/>
                  <a:pt x="125" y="228"/>
                </a:cubicBezTo>
                <a:cubicBezTo>
                  <a:pt x="125" y="228"/>
                  <a:pt x="125" y="228"/>
                  <a:pt x="125" y="228"/>
                </a:cubicBezTo>
                <a:cubicBezTo>
                  <a:pt x="126" y="230"/>
                  <a:pt x="127" y="231"/>
                  <a:pt x="130" y="232"/>
                </a:cubicBezTo>
                <a:cubicBezTo>
                  <a:pt x="130" y="232"/>
                  <a:pt x="130" y="232"/>
                  <a:pt x="130" y="232"/>
                </a:cubicBezTo>
                <a:cubicBezTo>
                  <a:pt x="131" y="233"/>
                  <a:pt x="133" y="233"/>
                  <a:pt x="136" y="233"/>
                </a:cubicBezTo>
                <a:cubicBezTo>
                  <a:pt x="136" y="233"/>
                  <a:pt x="136" y="233"/>
                  <a:pt x="136" y="233"/>
                </a:cubicBezTo>
                <a:cubicBezTo>
                  <a:pt x="138" y="233"/>
                  <a:pt x="139" y="233"/>
                  <a:pt x="141" y="233"/>
                </a:cubicBezTo>
                <a:cubicBezTo>
                  <a:pt x="141" y="233"/>
                  <a:pt x="141" y="233"/>
                  <a:pt x="141" y="233"/>
                </a:cubicBezTo>
                <a:cubicBezTo>
                  <a:pt x="141" y="233"/>
                  <a:pt x="141" y="233"/>
                  <a:pt x="141" y="233"/>
                </a:cubicBezTo>
                <a:cubicBezTo>
                  <a:pt x="141" y="233"/>
                  <a:pt x="141" y="233"/>
                  <a:pt x="141" y="233"/>
                </a:cubicBezTo>
                <a:cubicBezTo>
                  <a:pt x="169" y="229"/>
                  <a:pt x="191" y="217"/>
                  <a:pt x="207" y="199"/>
                </a:cubicBezTo>
                <a:cubicBezTo>
                  <a:pt x="207" y="199"/>
                  <a:pt x="207" y="199"/>
                  <a:pt x="207" y="199"/>
                </a:cubicBezTo>
                <a:cubicBezTo>
                  <a:pt x="223" y="181"/>
                  <a:pt x="232" y="156"/>
                  <a:pt x="232" y="127"/>
                </a:cubicBezTo>
                <a:cubicBezTo>
                  <a:pt x="232" y="127"/>
                  <a:pt x="232" y="127"/>
                  <a:pt x="232" y="127"/>
                </a:cubicBezTo>
                <a:cubicBezTo>
                  <a:pt x="232" y="95"/>
                  <a:pt x="221" y="68"/>
                  <a:pt x="203" y="49"/>
                </a:cubicBezTo>
                <a:cubicBezTo>
                  <a:pt x="203" y="49"/>
                  <a:pt x="203" y="49"/>
                  <a:pt x="203" y="49"/>
                </a:cubicBezTo>
                <a:cubicBezTo>
                  <a:pt x="184" y="30"/>
                  <a:pt x="158" y="19"/>
                  <a:pt x="126" y="19"/>
                </a:cubicBezTo>
                <a:cubicBezTo>
                  <a:pt x="126" y="19"/>
                  <a:pt x="126" y="19"/>
                  <a:pt x="126" y="19"/>
                </a:cubicBezTo>
                <a:cubicBezTo>
                  <a:pt x="94" y="19"/>
                  <a:pt x="67" y="30"/>
                  <a:pt x="48" y="49"/>
                </a:cubicBezTo>
                <a:cubicBezTo>
                  <a:pt x="48" y="49"/>
                  <a:pt x="48" y="49"/>
                  <a:pt x="48" y="49"/>
                </a:cubicBezTo>
                <a:cubicBezTo>
                  <a:pt x="30" y="68"/>
                  <a:pt x="19" y="94"/>
                  <a:pt x="19" y="126"/>
                </a:cubicBezTo>
                <a:cubicBezTo>
                  <a:pt x="19" y="126"/>
                  <a:pt x="19" y="126"/>
                  <a:pt x="19" y="126"/>
                </a:cubicBezTo>
                <a:cubicBezTo>
                  <a:pt x="19" y="172"/>
                  <a:pt x="41" y="207"/>
                  <a:pt x="77" y="224"/>
                </a:cubicBezTo>
                <a:cubicBezTo>
                  <a:pt x="77" y="224"/>
                  <a:pt x="77" y="224"/>
                  <a:pt x="77" y="224"/>
                </a:cubicBezTo>
                <a:cubicBezTo>
                  <a:pt x="77" y="224"/>
                  <a:pt x="77" y="224"/>
                  <a:pt x="77" y="224"/>
                </a:cubicBezTo>
                <a:cubicBezTo>
                  <a:pt x="82" y="226"/>
                  <a:pt x="84" y="231"/>
                  <a:pt x="82" y="236"/>
                </a:cubicBezTo>
                <a:cubicBezTo>
                  <a:pt x="82" y="236"/>
                  <a:pt x="82" y="236"/>
                  <a:pt x="82" y="236"/>
                </a:cubicBezTo>
                <a:cubicBezTo>
                  <a:pt x="80" y="241"/>
                  <a:pt x="74" y="243"/>
                  <a:pt x="69" y="241"/>
                </a:cubicBezTo>
                <a:cubicBezTo>
                  <a:pt x="69" y="241"/>
                  <a:pt x="69" y="241"/>
                  <a:pt x="69" y="241"/>
                </a:cubicBezTo>
                <a:cubicBezTo>
                  <a:pt x="27" y="221"/>
                  <a:pt x="0" y="178"/>
                  <a:pt x="0" y="126"/>
                </a:cubicBezTo>
                <a:cubicBezTo>
                  <a:pt x="0" y="126"/>
                  <a:pt x="0" y="126"/>
                  <a:pt x="0" y="126"/>
                </a:cubicBezTo>
                <a:cubicBezTo>
                  <a:pt x="0" y="90"/>
                  <a:pt x="13" y="58"/>
                  <a:pt x="35" y="36"/>
                </a:cubicBezTo>
                <a:cubicBezTo>
                  <a:pt x="35" y="36"/>
                  <a:pt x="35" y="36"/>
                  <a:pt x="35" y="36"/>
                </a:cubicBezTo>
                <a:cubicBezTo>
                  <a:pt x="58" y="13"/>
                  <a:pt x="89" y="0"/>
                  <a:pt x="126" y="0"/>
                </a:cubicBezTo>
                <a:cubicBezTo>
                  <a:pt x="126" y="0"/>
                  <a:pt x="126" y="0"/>
                  <a:pt x="126" y="0"/>
                </a:cubicBezTo>
                <a:cubicBezTo>
                  <a:pt x="162" y="0"/>
                  <a:pt x="194" y="14"/>
                  <a:pt x="216" y="36"/>
                </a:cubicBezTo>
                <a:cubicBezTo>
                  <a:pt x="216" y="36"/>
                  <a:pt x="216" y="36"/>
                  <a:pt x="216" y="36"/>
                </a:cubicBezTo>
                <a:cubicBezTo>
                  <a:pt x="238" y="59"/>
                  <a:pt x="251" y="91"/>
                  <a:pt x="251" y="127"/>
                </a:cubicBezTo>
                <a:cubicBezTo>
                  <a:pt x="251" y="127"/>
                  <a:pt x="251" y="127"/>
                  <a:pt x="251" y="127"/>
                </a:cubicBezTo>
                <a:cubicBezTo>
                  <a:pt x="251" y="160"/>
                  <a:pt x="240" y="189"/>
                  <a:pt x="221" y="211"/>
                </a:cubicBezTo>
                <a:cubicBezTo>
                  <a:pt x="221" y="211"/>
                  <a:pt x="221" y="211"/>
                  <a:pt x="221" y="211"/>
                </a:cubicBezTo>
                <a:cubicBezTo>
                  <a:pt x="202" y="233"/>
                  <a:pt x="175" y="247"/>
                  <a:pt x="144" y="251"/>
                </a:cubicBezTo>
                <a:cubicBezTo>
                  <a:pt x="144" y="251"/>
                  <a:pt x="144" y="251"/>
                  <a:pt x="144" y="251"/>
                </a:cubicBezTo>
                <a:cubicBezTo>
                  <a:pt x="143" y="251"/>
                  <a:pt x="143" y="251"/>
                  <a:pt x="143" y="251"/>
                </a:cubicBezTo>
                <a:cubicBezTo>
                  <a:pt x="143" y="251"/>
                  <a:pt x="143" y="251"/>
                  <a:pt x="143" y="251"/>
                </a:cubicBezTo>
                <a:cubicBezTo>
                  <a:pt x="141" y="252"/>
                  <a:pt x="138" y="252"/>
                  <a:pt x="136" y="252"/>
                </a:cubicBezTo>
                <a:cubicBezTo>
                  <a:pt x="136" y="252"/>
                  <a:pt x="136" y="252"/>
                  <a:pt x="136" y="252"/>
                </a:cubicBezTo>
                <a:cubicBezTo>
                  <a:pt x="132" y="252"/>
                  <a:pt x="127" y="251"/>
                  <a:pt x="123" y="250"/>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5" name="Freeform 640"/>
          <p:cNvSpPr>
            <a:spLocks noEditPoints="1"/>
          </p:cNvSpPr>
          <p:nvPr userDrawn="1"/>
        </p:nvSpPr>
        <p:spPr bwMode="auto">
          <a:xfrm>
            <a:off x="6630596" y="1363791"/>
            <a:ext cx="210796" cy="278606"/>
          </a:xfrm>
          <a:custGeom>
            <a:avLst/>
            <a:gdLst/>
            <a:ahLst/>
            <a:cxnLst>
              <a:cxn ang="0">
                <a:pos x="247" y="39"/>
              </a:cxn>
              <a:cxn ang="0">
                <a:pos x="236" y="28"/>
              </a:cxn>
              <a:cxn ang="0">
                <a:pos x="223" y="35"/>
              </a:cxn>
              <a:cxn ang="0">
                <a:pos x="223" y="35"/>
              </a:cxn>
              <a:cxn ang="0">
                <a:pos x="222" y="36"/>
              </a:cxn>
              <a:cxn ang="0">
                <a:pos x="125" y="53"/>
              </a:cxn>
              <a:cxn ang="0">
                <a:pos x="29" y="39"/>
              </a:cxn>
              <a:cxn ang="0">
                <a:pos x="123" y="25"/>
              </a:cxn>
              <a:cxn ang="0">
                <a:pos x="136" y="12"/>
              </a:cxn>
              <a:cxn ang="0">
                <a:pos x="123" y="0"/>
              </a:cxn>
              <a:cxn ang="0">
                <a:pos x="42" y="8"/>
              </a:cxn>
              <a:cxn ang="0">
                <a:pos x="0" y="39"/>
              </a:cxn>
              <a:cxn ang="0">
                <a:pos x="42" y="70"/>
              </a:cxn>
              <a:cxn ang="0">
                <a:pos x="125" y="78"/>
              </a:cxn>
              <a:cxn ang="0">
                <a:pos x="219" y="66"/>
              </a:cxn>
              <a:cxn ang="0">
                <a:pos x="213" y="126"/>
              </a:cxn>
              <a:cxn ang="0">
                <a:pos x="197" y="121"/>
              </a:cxn>
              <a:cxn ang="0">
                <a:pos x="123" y="113"/>
              </a:cxn>
              <a:cxn ang="0">
                <a:pos x="50" y="121"/>
              </a:cxn>
              <a:cxn ang="0">
                <a:pos x="34" y="126"/>
              </a:cxn>
              <a:cxn ang="0">
                <a:pos x="32" y="106"/>
              </a:cxn>
              <a:cxn ang="0">
                <a:pos x="18" y="94"/>
              </a:cxn>
              <a:cxn ang="0">
                <a:pos x="7" y="108"/>
              </a:cxn>
              <a:cxn ang="0">
                <a:pos x="22" y="291"/>
              </a:cxn>
              <a:cxn ang="0">
                <a:pos x="123" y="329"/>
              </a:cxn>
              <a:cxn ang="0">
                <a:pos x="223" y="291"/>
              </a:cxn>
              <a:cxn ang="0">
                <a:pos x="247" y="42"/>
              </a:cxn>
              <a:cxn ang="0">
                <a:pos x="247" y="39"/>
              </a:cxn>
              <a:cxn ang="0">
                <a:pos x="123" y="139"/>
              </a:cxn>
              <a:cxn ang="0">
                <a:pos x="206" y="151"/>
              </a:cxn>
              <a:cxn ang="0">
                <a:pos x="124" y="163"/>
              </a:cxn>
              <a:cxn ang="0">
                <a:pos x="41" y="150"/>
              </a:cxn>
              <a:cxn ang="0">
                <a:pos x="123" y="139"/>
              </a:cxn>
              <a:cxn ang="0">
                <a:pos x="123" y="304"/>
              </a:cxn>
              <a:cxn ang="0">
                <a:pos x="47" y="289"/>
              </a:cxn>
              <a:cxn ang="0">
                <a:pos x="38" y="177"/>
              </a:cxn>
              <a:cxn ang="0">
                <a:pos x="124" y="188"/>
              </a:cxn>
              <a:cxn ang="0">
                <a:pos x="209" y="177"/>
              </a:cxn>
              <a:cxn ang="0">
                <a:pos x="198" y="289"/>
              </a:cxn>
              <a:cxn ang="0">
                <a:pos x="123" y="304"/>
              </a:cxn>
            </a:cxnLst>
            <a:rect l="0" t="0" r="r" b="b"/>
            <a:pathLst>
              <a:path w="247" h="329">
                <a:moveTo>
                  <a:pt x="247" y="39"/>
                </a:moveTo>
                <a:cubicBezTo>
                  <a:pt x="246" y="33"/>
                  <a:pt x="242" y="28"/>
                  <a:pt x="236" y="28"/>
                </a:cubicBezTo>
                <a:cubicBezTo>
                  <a:pt x="230" y="27"/>
                  <a:pt x="225" y="30"/>
                  <a:pt x="223" y="35"/>
                </a:cubicBezTo>
                <a:cubicBezTo>
                  <a:pt x="223" y="35"/>
                  <a:pt x="223" y="35"/>
                  <a:pt x="223" y="35"/>
                </a:cubicBezTo>
                <a:cubicBezTo>
                  <a:pt x="222" y="36"/>
                  <a:pt x="222" y="36"/>
                  <a:pt x="222" y="36"/>
                </a:cubicBezTo>
                <a:cubicBezTo>
                  <a:pt x="216" y="42"/>
                  <a:pt x="182" y="53"/>
                  <a:pt x="125" y="53"/>
                </a:cubicBezTo>
                <a:cubicBezTo>
                  <a:pt x="76" y="53"/>
                  <a:pt x="41" y="45"/>
                  <a:pt x="29" y="39"/>
                </a:cubicBezTo>
                <a:cubicBezTo>
                  <a:pt x="40" y="33"/>
                  <a:pt x="73" y="25"/>
                  <a:pt x="123" y="25"/>
                </a:cubicBezTo>
                <a:cubicBezTo>
                  <a:pt x="130" y="25"/>
                  <a:pt x="136" y="19"/>
                  <a:pt x="136" y="12"/>
                </a:cubicBezTo>
                <a:cubicBezTo>
                  <a:pt x="136" y="5"/>
                  <a:pt x="130" y="0"/>
                  <a:pt x="123" y="0"/>
                </a:cubicBezTo>
                <a:cubicBezTo>
                  <a:pt x="93" y="0"/>
                  <a:pt x="64" y="3"/>
                  <a:pt x="42" y="8"/>
                </a:cubicBezTo>
                <a:cubicBezTo>
                  <a:pt x="31" y="10"/>
                  <a:pt x="0" y="18"/>
                  <a:pt x="0" y="39"/>
                </a:cubicBezTo>
                <a:cubicBezTo>
                  <a:pt x="0" y="60"/>
                  <a:pt x="32" y="67"/>
                  <a:pt x="42" y="70"/>
                </a:cubicBezTo>
                <a:cubicBezTo>
                  <a:pt x="65" y="75"/>
                  <a:pt x="94" y="78"/>
                  <a:pt x="125" y="78"/>
                </a:cubicBezTo>
                <a:cubicBezTo>
                  <a:pt x="138" y="78"/>
                  <a:pt x="187" y="77"/>
                  <a:pt x="219" y="66"/>
                </a:cubicBezTo>
                <a:cubicBezTo>
                  <a:pt x="218" y="82"/>
                  <a:pt x="216" y="103"/>
                  <a:pt x="213" y="126"/>
                </a:cubicBezTo>
                <a:cubicBezTo>
                  <a:pt x="207" y="123"/>
                  <a:pt x="200" y="122"/>
                  <a:pt x="197" y="121"/>
                </a:cubicBezTo>
                <a:cubicBezTo>
                  <a:pt x="177" y="116"/>
                  <a:pt x="151" y="113"/>
                  <a:pt x="123" y="113"/>
                </a:cubicBezTo>
                <a:cubicBezTo>
                  <a:pt x="96" y="113"/>
                  <a:pt x="70" y="116"/>
                  <a:pt x="50" y="121"/>
                </a:cubicBezTo>
                <a:cubicBezTo>
                  <a:pt x="47" y="122"/>
                  <a:pt x="40" y="123"/>
                  <a:pt x="34" y="126"/>
                </a:cubicBezTo>
                <a:cubicBezTo>
                  <a:pt x="33" y="114"/>
                  <a:pt x="32" y="106"/>
                  <a:pt x="32" y="106"/>
                </a:cubicBezTo>
                <a:cubicBezTo>
                  <a:pt x="31" y="99"/>
                  <a:pt x="25" y="94"/>
                  <a:pt x="18" y="94"/>
                </a:cubicBezTo>
                <a:cubicBezTo>
                  <a:pt x="11" y="95"/>
                  <a:pt x="6" y="101"/>
                  <a:pt x="7" y="108"/>
                </a:cubicBezTo>
                <a:cubicBezTo>
                  <a:pt x="22" y="291"/>
                  <a:pt x="22" y="291"/>
                  <a:pt x="22" y="291"/>
                </a:cubicBezTo>
                <a:cubicBezTo>
                  <a:pt x="23" y="319"/>
                  <a:pt x="77" y="329"/>
                  <a:pt x="123" y="329"/>
                </a:cubicBezTo>
                <a:cubicBezTo>
                  <a:pt x="168" y="329"/>
                  <a:pt x="222" y="319"/>
                  <a:pt x="223" y="291"/>
                </a:cubicBezTo>
                <a:cubicBezTo>
                  <a:pt x="247" y="42"/>
                  <a:pt x="247" y="42"/>
                  <a:pt x="247" y="42"/>
                </a:cubicBezTo>
                <a:cubicBezTo>
                  <a:pt x="247" y="41"/>
                  <a:pt x="247" y="40"/>
                  <a:pt x="247" y="39"/>
                </a:cubicBezTo>
                <a:close/>
                <a:moveTo>
                  <a:pt x="123" y="139"/>
                </a:moveTo>
                <a:cubicBezTo>
                  <a:pt x="166" y="139"/>
                  <a:pt x="195" y="145"/>
                  <a:pt x="206" y="151"/>
                </a:cubicBezTo>
                <a:cubicBezTo>
                  <a:pt x="195" y="156"/>
                  <a:pt x="167" y="163"/>
                  <a:pt x="124" y="163"/>
                </a:cubicBezTo>
                <a:cubicBezTo>
                  <a:pt x="81" y="163"/>
                  <a:pt x="52" y="156"/>
                  <a:pt x="41" y="150"/>
                </a:cubicBezTo>
                <a:cubicBezTo>
                  <a:pt x="52" y="145"/>
                  <a:pt x="81" y="139"/>
                  <a:pt x="123" y="139"/>
                </a:cubicBezTo>
                <a:close/>
                <a:moveTo>
                  <a:pt x="123" y="304"/>
                </a:moveTo>
                <a:cubicBezTo>
                  <a:pt x="77" y="304"/>
                  <a:pt x="51" y="293"/>
                  <a:pt x="47" y="289"/>
                </a:cubicBezTo>
                <a:cubicBezTo>
                  <a:pt x="47" y="288"/>
                  <a:pt x="42" y="228"/>
                  <a:pt x="38" y="177"/>
                </a:cubicBezTo>
                <a:cubicBezTo>
                  <a:pt x="67" y="187"/>
                  <a:pt x="112" y="188"/>
                  <a:pt x="124" y="188"/>
                </a:cubicBezTo>
                <a:cubicBezTo>
                  <a:pt x="136" y="188"/>
                  <a:pt x="180" y="187"/>
                  <a:pt x="209" y="177"/>
                </a:cubicBezTo>
                <a:cubicBezTo>
                  <a:pt x="203" y="235"/>
                  <a:pt x="198" y="288"/>
                  <a:pt x="198" y="289"/>
                </a:cubicBezTo>
                <a:cubicBezTo>
                  <a:pt x="194" y="293"/>
                  <a:pt x="168" y="304"/>
                  <a:pt x="123" y="304"/>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grpSp>
        <p:nvGrpSpPr>
          <p:cNvPr id="114" name="Group 413"/>
          <p:cNvGrpSpPr>
            <a:grpSpLocks noChangeAspect="1"/>
          </p:cNvGrpSpPr>
          <p:nvPr userDrawn="1"/>
        </p:nvGrpSpPr>
        <p:grpSpPr bwMode="auto">
          <a:xfrm>
            <a:off x="7016427" y="3382787"/>
            <a:ext cx="342989" cy="226219"/>
            <a:chOff x="4193" y="3192"/>
            <a:chExt cx="288" cy="190"/>
          </a:xfrm>
          <a:noFill/>
        </p:grpSpPr>
        <p:sp>
          <p:nvSpPr>
            <p:cNvPr id="127" name="Freeform 414"/>
            <p:cNvSpPr>
              <a:spLocks/>
            </p:cNvSpPr>
            <p:nvPr/>
          </p:nvSpPr>
          <p:spPr bwMode="auto">
            <a:xfrm>
              <a:off x="4193" y="3192"/>
              <a:ext cx="288" cy="190"/>
            </a:xfrm>
            <a:custGeom>
              <a:avLst/>
              <a:gdLst/>
              <a:ahLst/>
              <a:cxnLst>
                <a:cxn ang="0">
                  <a:pos x="313" y="171"/>
                </a:cxn>
                <a:cxn ang="0">
                  <a:pos x="405" y="145"/>
                </a:cxn>
                <a:cxn ang="0">
                  <a:pos x="200" y="0"/>
                </a:cxn>
                <a:cxn ang="0">
                  <a:pos x="0" y="143"/>
                </a:cxn>
                <a:cxn ang="0">
                  <a:pos x="158" y="195"/>
                </a:cxn>
                <a:cxn ang="0">
                  <a:pos x="241" y="223"/>
                </a:cxn>
                <a:cxn ang="0">
                  <a:pos x="197" y="159"/>
                </a:cxn>
                <a:cxn ang="0">
                  <a:pos x="173" y="85"/>
                </a:cxn>
              </a:cxnLst>
              <a:rect l="0" t="0" r="r" b="b"/>
              <a:pathLst>
                <a:path w="405" h="267">
                  <a:moveTo>
                    <a:pt x="313" y="171"/>
                  </a:moveTo>
                  <a:cubicBezTo>
                    <a:pt x="405" y="145"/>
                    <a:pt x="405" y="145"/>
                    <a:pt x="405" y="145"/>
                  </a:cubicBezTo>
                  <a:cubicBezTo>
                    <a:pt x="405" y="145"/>
                    <a:pt x="368" y="3"/>
                    <a:pt x="200" y="0"/>
                  </a:cubicBezTo>
                  <a:cubicBezTo>
                    <a:pt x="52" y="1"/>
                    <a:pt x="0" y="143"/>
                    <a:pt x="0" y="143"/>
                  </a:cubicBezTo>
                  <a:cubicBezTo>
                    <a:pt x="0" y="143"/>
                    <a:pt x="149" y="192"/>
                    <a:pt x="158" y="195"/>
                  </a:cubicBezTo>
                  <a:cubicBezTo>
                    <a:pt x="146" y="248"/>
                    <a:pt x="221" y="267"/>
                    <a:pt x="241" y="223"/>
                  </a:cubicBezTo>
                  <a:cubicBezTo>
                    <a:pt x="258" y="185"/>
                    <a:pt x="225" y="155"/>
                    <a:pt x="197" y="159"/>
                  </a:cubicBezTo>
                  <a:cubicBezTo>
                    <a:pt x="188" y="131"/>
                    <a:pt x="173" y="85"/>
                    <a:pt x="173" y="85"/>
                  </a:cubicBezTo>
                </a:path>
              </a:pathLst>
            </a:cu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28" name="Line 415"/>
            <p:cNvSpPr>
              <a:spLocks noChangeShapeType="1"/>
            </p:cNvSpPr>
            <p:nvPr/>
          </p:nvSpPr>
          <p:spPr bwMode="auto">
            <a:xfrm flipH="1" flipV="1">
              <a:off x="4232" y="3235"/>
              <a:ext cx="20" cy="19"/>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29" name="Line 416"/>
            <p:cNvSpPr>
              <a:spLocks noChangeShapeType="1"/>
            </p:cNvSpPr>
            <p:nvPr/>
          </p:nvSpPr>
          <p:spPr bwMode="auto">
            <a:xfrm flipV="1">
              <a:off x="4335" y="3192"/>
              <a:ext cx="1" cy="28"/>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30" name="Line 417"/>
            <p:cNvSpPr>
              <a:spLocks noChangeShapeType="1"/>
            </p:cNvSpPr>
            <p:nvPr/>
          </p:nvSpPr>
          <p:spPr bwMode="auto">
            <a:xfrm flipV="1">
              <a:off x="4424" y="3235"/>
              <a:ext cx="17" cy="21"/>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131" name="Freeform 513"/>
          <p:cNvSpPr>
            <a:spLocks/>
          </p:cNvSpPr>
          <p:nvPr userDrawn="1"/>
        </p:nvSpPr>
        <p:spPr bwMode="auto">
          <a:xfrm>
            <a:off x="6997967" y="1836106"/>
            <a:ext cx="379908" cy="290513"/>
          </a:xfrm>
          <a:custGeom>
            <a:avLst/>
            <a:gdLst/>
            <a:ahLst/>
            <a:cxnLst>
              <a:cxn ang="0">
                <a:pos x="14" y="0"/>
              </a:cxn>
              <a:cxn ang="0">
                <a:pos x="2" y="8"/>
              </a:cxn>
              <a:cxn ang="0">
                <a:pos x="4" y="22"/>
              </a:cxn>
              <a:cxn ang="0">
                <a:pos x="101" y="331"/>
              </a:cxn>
              <a:cxn ang="0">
                <a:pos x="116" y="342"/>
              </a:cxn>
              <a:cxn ang="0">
                <a:pos x="128" y="329"/>
              </a:cxn>
              <a:cxn ang="0">
                <a:pos x="127" y="327"/>
              </a:cxn>
              <a:cxn ang="0">
                <a:pos x="40" y="27"/>
              </a:cxn>
              <a:cxn ang="0">
                <a:pos x="101" y="27"/>
              </a:cxn>
              <a:cxn ang="0">
                <a:pos x="174" y="184"/>
              </a:cxn>
              <a:cxn ang="0">
                <a:pos x="182" y="194"/>
              </a:cxn>
              <a:cxn ang="0">
                <a:pos x="194" y="193"/>
              </a:cxn>
              <a:cxn ang="0">
                <a:pos x="370" y="168"/>
              </a:cxn>
              <a:cxn ang="0">
                <a:pos x="401" y="264"/>
              </a:cxn>
              <a:cxn ang="0">
                <a:pos x="397" y="316"/>
              </a:cxn>
              <a:cxn ang="0">
                <a:pos x="362" y="316"/>
              </a:cxn>
              <a:cxn ang="0">
                <a:pos x="362" y="273"/>
              </a:cxn>
              <a:cxn ang="0">
                <a:pos x="349" y="259"/>
              </a:cxn>
              <a:cxn ang="0">
                <a:pos x="164" y="259"/>
              </a:cxn>
              <a:cxn ang="0">
                <a:pos x="150" y="273"/>
              </a:cxn>
              <a:cxn ang="0">
                <a:pos x="164" y="286"/>
              </a:cxn>
              <a:cxn ang="0">
                <a:pos x="335" y="286"/>
              </a:cxn>
              <a:cxn ang="0">
                <a:pos x="335" y="329"/>
              </a:cxn>
              <a:cxn ang="0">
                <a:pos x="349" y="342"/>
              </a:cxn>
              <a:cxn ang="0">
                <a:pos x="408" y="342"/>
              </a:cxn>
              <a:cxn ang="0">
                <a:pos x="421" y="332"/>
              </a:cxn>
              <a:cxn ang="0">
                <a:pos x="388" y="148"/>
              </a:cxn>
              <a:cxn ang="0">
                <a:pos x="258" y="138"/>
              </a:cxn>
              <a:cxn ang="0">
                <a:pos x="196" y="162"/>
              </a:cxn>
              <a:cxn ang="0">
                <a:pos x="115" y="4"/>
              </a:cxn>
              <a:cxn ang="0">
                <a:pos x="106" y="0"/>
              </a:cxn>
              <a:cxn ang="0">
                <a:pos x="14" y="0"/>
              </a:cxn>
            </a:cxnLst>
            <a:rect l="0" t="0" r="r" b="b"/>
            <a:pathLst>
              <a:path w="449" h="343">
                <a:moveTo>
                  <a:pt x="14" y="0"/>
                </a:moveTo>
                <a:cubicBezTo>
                  <a:pt x="9" y="0"/>
                  <a:pt x="4" y="3"/>
                  <a:pt x="2" y="8"/>
                </a:cubicBezTo>
                <a:cubicBezTo>
                  <a:pt x="0" y="13"/>
                  <a:pt x="1" y="18"/>
                  <a:pt x="4" y="22"/>
                </a:cubicBezTo>
                <a:cubicBezTo>
                  <a:pt x="69" y="98"/>
                  <a:pt x="101" y="328"/>
                  <a:pt x="101" y="331"/>
                </a:cubicBezTo>
                <a:cubicBezTo>
                  <a:pt x="102" y="338"/>
                  <a:pt x="109" y="343"/>
                  <a:pt x="116" y="342"/>
                </a:cubicBezTo>
                <a:cubicBezTo>
                  <a:pt x="123" y="341"/>
                  <a:pt x="128" y="336"/>
                  <a:pt x="128" y="329"/>
                </a:cubicBezTo>
                <a:cubicBezTo>
                  <a:pt x="128" y="328"/>
                  <a:pt x="128" y="328"/>
                  <a:pt x="127" y="327"/>
                </a:cubicBezTo>
                <a:cubicBezTo>
                  <a:pt x="126" y="318"/>
                  <a:pt x="100" y="122"/>
                  <a:pt x="40" y="27"/>
                </a:cubicBezTo>
                <a:cubicBezTo>
                  <a:pt x="65" y="27"/>
                  <a:pt x="94" y="27"/>
                  <a:pt x="101" y="27"/>
                </a:cubicBezTo>
                <a:cubicBezTo>
                  <a:pt x="129" y="55"/>
                  <a:pt x="160" y="120"/>
                  <a:pt x="174" y="184"/>
                </a:cubicBezTo>
                <a:cubicBezTo>
                  <a:pt x="175" y="188"/>
                  <a:pt x="178" y="192"/>
                  <a:pt x="182" y="194"/>
                </a:cubicBezTo>
                <a:cubicBezTo>
                  <a:pt x="185" y="195"/>
                  <a:pt x="190" y="195"/>
                  <a:pt x="194" y="193"/>
                </a:cubicBezTo>
                <a:cubicBezTo>
                  <a:pt x="229" y="174"/>
                  <a:pt x="330" y="132"/>
                  <a:pt x="370" y="168"/>
                </a:cubicBezTo>
                <a:cubicBezTo>
                  <a:pt x="395" y="190"/>
                  <a:pt x="401" y="230"/>
                  <a:pt x="401" y="264"/>
                </a:cubicBezTo>
                <a:cubicBezTo>
                  <a:pt x="401" y="285"/>
                  <a:pt x="399" y="304"/>
                  <a:pt x="397" y="316"/>
                </a:cubicBezTo>
                <a:cubicBezTo>
                  <a:pt x="386" y="316"/>
                  <a:pt x="374" y="316"/>
                  <a:pt x="362" y="316"/>
                </a:cubicBezTo>
                <a:cubicBezTo>
                  <a:pt x="362" y="300"/>
                  <a:pt x="362" y="273"/>
                  <a:pt x="362" y="273"/>
                </a:cubicBezTo>
                <a:cubicBezTo>
                  <a:pt x="362" y="265"/>
                  <a:pt x="356" y="259"/>
                  <a:pt x="349" y="259"/>
                </a:cubicBezTo>
                <a:cubicBezTo>
                  <a:pt x="164" y="259"/>
                  <a:pt x="164" y="259"/>
                  <a:pt x="164" y="259"/>
                </a:cubicBezTo>
                <a:cubicBezTo>
                  <a:pt x="156" y="259"/>
                  <a:pt x="150" y="265"/>
                  <a:pt x="150" y="273"/>
                </a:cubicBezTo>
                <a:cubicBezTo>
                  <a:pt x="150" y="280"/>
                  <a:pt x="156" y="286"/>
                  <a:pt x="164" y="286"/>
                </a:cubicBezTo>
                <a:cubicBezTo>
                  <a:pt x="164" y="286"/>
                  <a:pt x="312" y="286"/>
                  <a:pt x="335" y="286"/>
                </a:cubicBezTo>
                <a:cubicBezTo>
                  <a:pt x="335" y="301"/>
                  <a:pt x="335" y="329"/>
                  <a:pt x="335" y="329"/>
                </a:cubicBezTo>
                <a:cubicBezTo>
                  <a:pt x="335" y="336"/>
                  <a:pt x="341" y="342"/>
                  <a:pt x="349" y="342"/>
                </a:cubicBezTo>
                <a:cubicBezTo>
                  <a:pt x="408" y="342"/>
                  <a:pt x="408" y="342"/>
                  <a:pt x="408" y="342"/>
                </a:cubicBezTo>
                <a:cubicBezTo>
                  <a:pt x="414" y="342"/>
                  <a:pt x="420" y="338"/>
                  <a:pt x="421" y="332"/>
                </a:cubicBezTo>
                <a:cubicBezTo>
                  <a:pt x="422" y="327"/>
                  <a:pt x="449" y="202"/>
                  <a:pt x="388" y="148"/>
                </a:cubicBezTo>
                <a:cubicBezTo>
                  <a:pt x="361" y="124"/>
                  <a:pt x="317" y="121"/>
                  <a:pt x="258" y="138"/>
                </a:cubicBezTo>
                <a:cubicBezTo>
                  <a:pt x="233" y="146"/>
                  <a:pt x="210" y="155"/>
                  <a:pt x="196" y="162"/>
                </a:cubicBezTo>
                <a:cubicBezTo>
                  <a:pt x="178" y="95"/>
                  <a:pt x="146" y="32"/>
                  <a:pt x="115" y="4"/>
                </a:cubicBezTo>
                <a:cubicBezTo>
                  <a:pt x="113" y="1"/>
                  <a:pt x="109" y="0"/>
                  <a:pt x="106" y="0"/>
                </a:cubicBezTo>
                <a:lnTo>
                  <a:pt x="14" y="0"/>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2" name="Freeform 517"/>
          <p:cNvSpPr>
            <a:spLocks noEditPoints="1"/>
          </p:cNvSpPr>
          <p:nvPr userDrawn="1"/>
        </p:nvSpPr>
        <p:spPr bwMode="auto">
          <a:xfrm>
            <a:off x="7070618" y="887315"/>
            <a:ext cx="234615" cy="358379"/>
          </a:xfrm>
          <a:custGeom>
            <a:avLst/>
            <a:gdLst/>
            <a:ahLst/>
            <a:cxnLst>
              <a:cxn ang="0">
                <a:pos x="141" y="1"/>
              </a:cxn>
              <a:cxn ang="0">
                <a:pos x="9" y="49"/>
              </a:cxn>
              <a:cxn ang="0">
                <a:pos x="0" y="62"/>
              </a:cxn>
              <a:cxn ang="0">
                <a:pos x="0" y="202"/>
              </a:cxn>
              <a:cxn ang="0">
                <a:pos x="9" y="214"/>
              </a:cxn>
              <a:cxn ang="0">
                <a:pos x="117" y="272"/>
              </a:cxn>
              <a:cxn ang="0">
                <a:pos x="117" y="387"/>
              </a:cxn>
              <a:cxn ang="0">
                <a:pos x="26" y="339"/>
              </a:cxn>
              <a:cxn ang="0">
                <a:pos x="26" y="266"/>
              </a:cxn>
              <a:cxn ang="0">
                <a:pos x="13" y="253"/>
              </a:cxn>
              <a:cxn ang="0">
                <a:pos x="0" y="266"/>
              </a:cxn>
              <a:cxn ang="0">
                <a:pos x="0" y="347"/>
              </a:cxn>
              <a:cxn ang="0">
                <a:pos x="7" y="359"/>
              </a:cxn>
              <a:cxn ang="0">
                <a:pos x="125" y="421"/>
              </a:cxn>
              <a:cxn ang="0">
                <a:pos x="138" y="420"/>
              </a:cxn>
              <a:cxn ang="0">
                <a:pos x="144" y="409"/>
              </a:cxn>
              <a:cxn ang="0">
                <a:pos x="144" y="264"/>
              </a:cxn>
              <a:cxn ang="0">
                <a:pos x="137" y="252"/>
              </a:cxn>
              <a:cxn ang="0">
                <a:pos x="26" y="194"/>
              </a:cxn>
              <a:cxn ang="0">
                <a:pos x="26" y="71"/>
              </a:cxn>
              <a:cxn ang="0">
                <a:pos x="132" y="33"/>
              </a:cxn>
              <a:cxn ang="0">
                <a:pos x="132" y="154"/>
              </a:cxn>
              <a:cxn ang="0">
                <a:pos x="139" y="165"/>
              </a:cxn>
              <a:cxn ang="0">
                <a:pos x="250" y="224"/>
              </a:cxn>
              <a:cxn ang="0">
                <a:pos x="250" y="342"/>
              </a:cxn>
              <a:cxn ang="0">
                <a:pos x="264" y="355"/>
              </a:cxn>
              <a:cxn ang="0">
                <a:pos x="277" y="342"/>
              </a:cxn>
              <a:cxn ang="0">
                <a:pos x="277" y="216"/>
              </a:cxn>
              <a:cxn ang="0">
                <a:pos x="272" y="206"/>
              </a:cxn>
              <a:cxn ang="0">
                <a:pos x="268" y="203"/>
              </a:cxn>
              <a:cxn ang="0">
                <a:pos x="159" y="146"/>
              </a:cxn>
              <a:cxn ang="0">
                <a:pos x="159" y="14"/>
              </a:cxn>
              <a:cxn ang="0">
                <a:pos x="153" y="3"/>
              </a:cxn>
              <a:cxn ang="0">
                <a:pos x="141" y="1"/>
              </a:cxn>
              <a:cxn ang="0">
                <a:pos x="261" y="229"/>
              </a:cxn>
              <a:cxn ang="0">
                <a:pos x="262" y="229"/>
              </a:cxn>
              <a:cxn ang="0">
                <a:pos x="261" y="229"/>
              </a:cxn>
            </a:cxnLst>
            <a:rect l="0" t="0" r="r" b="b"/>
            <a:pathLst>
              <a:path w="277" h="423">
                <a:moveTo>
                  <a:pt x="141" y="1"/>
                </a:moveTo>
                <a:cubicBezTo>
                  <a:pt x="9" y="49"/>
                  <a:pt x="9" y="49"/>
                  <a:pt x="9" y="49"/>
                </a:cubicBezTo>
                <a:cubicBezTo>
                  <a:pt x="3" y="51"/>
                  <a:pt x="0" y="56"/>
                  <a:pt x="0" y="62"/>
                </a:cubicBezTo>
                <a:cubicBezTo>
                  <a:pt x="0" y="202"/>
                  <a:pt x="0" y="202"/>
                  <a:pt x="0" y="202"/>
                </a:cubicBezTo>
                <a:cubicBezTo>
                  <a:pt x="0" y="208"/>
                  <a:pt x="4" y="212"/>
                  <a:pt x="9" y="214"/>
                </a:cubicBezTo>
                <a:cubicBezTo>
                  <a:pt x="12" y="216"/>
                  <a:pt x="105" y="265"/>
                  <a:pt x="117" y="272"/>
                </a:cubicBezTo>
                <a:cubicBezTo>
                  <a:pt x="117" y="284"/>
                  <a:pt x="117" y="357"/>
                  <a:pt x="117" y="387"/>
                </a:cubicBezTo>
                <a:cubicBezTo>
                  <a:pt x="92" y="374"/>
                  <a:pt x="37" y="345"/>
                  <a:pt x="26" y="339"/>
                </a:cubicBezTo>
                <a:cubicBezTo>
                  <a:pt x="26" y="326"/>
                  <a:pt x="26" y="266"/>
                  <a:pt x="26" y="266"/>
                </a:cubicBezTo>
                <a:cubicBezTo>
                  <a:pt x="26" y="259"/>
                  <a:pt x="20" y="253"/>
                  <a:pt x="13" y="253"/>
                </a:cubicBezTo>
                <a:cubicBezTo>
                  <a:pt x="6" y="253"/>
                  <a:pt x="0" y="259"/>
                  <a:pt x="0" y="266"/>
                </a:cubicBezTo>
                <a:cubicBezTo>
                  <a:pt x="0" y="347"/>
                  <a:pt x="0" y="347"/>
                  <a:pt x="0" y="347"/>
                </a:cubicBezTo>
                <a:cubicBezTo>
                  <a:pt x="0" y="352"/>
                  <a:pt x="3" y="357"/>
                  <a:pt x="7" y="359"/>
                </a:cubicBezTo>
                <a:cubicBezTo>
                  <a:pt x="125" y="421"/>
                  <a:pt x="125" y="421"/>
                  <a:pt x="125" y="421"/>
                </a:cubicBezTo>
                <a:cubicBezTo>
                  <a:pt x="129" y="423"/>
                  <a:pt x="134" y="423"/>
                  <a:pt x="138" y="420"/>
                </a:cubicBezTo>
                <a:cubicBezTo>
                  <a:pt x="142" y="418"/>
                  <a:pt x="144" y="413"/>
                  <a:pt x="144" y="409"/>
                </a:cubicBezTo>
                <a:cubicBezTo>
                  <a:pt x="144" y="264"/>
                  <a:pt x="144" y="264"/>
                  <a:pt x="144" y="264"/>
                </a:cubicBezTo>
                <a:cubicBezTo>
                  <a:pt x="144" y="259"/>
                  <a:pt x="141" y="254"/>
                  <a:pt x="137" y="252"/>
                </a:cubicBezTo>
                <a:cubicBezTo>
                  <a:pt x="137" y="252"/>
                  <a:pt x="39" y="200"/>
                  <a:pt x="26" y="194"/>
                </a:cubicBezTo>
                <a:cubicBezTo>
                  <a:pt x="26" y="180"/>
                  <a:pt x="26" y="86"/>
                  <a:pt x="26" y="71"/>
                </a:cubicBezTo>
                <a:cubicBezTo>
                  <a:pt x="40" y="66"/>
                  <a:pt x="108" y="42"/>
                  <a:pt x="132" y="33"/>
                </a:cubicBezTo>
                <a:cubicBezTo>
                  <a:pt x="132" y="61"/>
                  <a:pt x="132" y="154"/>
                  <a:pt x="132" y="154"/>
                </a:cubicBezTo>
                <a:cubicBezTo>
                  <a:pt x="132" y="159"/>
                  <a:pt x="135" y="163"/>
                  <a:pt x="139" y="165"/>
                </a:cubicBezTo>
                <a:cubicBezTo>
                  <a:pt x="139" y="165"/>
                  <a:pt x="238" y="217"/>
                  <a:pt x="250" y="224"/>
                </a:cubicBezTo>
                <a:cubicBezTo>
                  <a:pt x="250" y="238"/>
                  <a:pt x="250" y="342"/>
                  <a:pt x="250" y="342"/>
                </a:cubicBezTo>
                <a:cubicBezTo>
                  <a:pt x="250" y="349"/>
                  <a:pt x="256" y="355"/>
                  <a:pt x="264" y="355"/>
                </a:cubicBezTo>
                <a:cubicBezTo>
                  <a:pt x="271" y="355"/>
                  <a:pt x="277" y="349"/>
                  <a:pt x="277" y="342"/>
                </a:cubicBezTo>
                <a:cubicBezTo>
                  <a:pt x="277" y="216"/>
                  <a:pt x="277" y="216"/>
                  <a:pt x="277" y="216"/>
                </a:cubicBezTo>
                <a:cubicBezTo>
                  <a:pt x="277" y="212"/>
                  <a:pt x="275" y="208"/>
                  <a:pt x="272" y="206"/>
                </a:cubicBezTo>
                <a:cubicBezTo>
                  <a:pt x="271" y="205"/>
                  <a:pt x="270" y="204"/>
                  <a:pt x="268" y="203"/>
                </a:cubicBezTo>
                <a:cubicBezTo>
                  <a:pt x="265" y="202"/>
                  <a:pt x="171" y="152"/>
                  <a:pt x="159" y="146"/>
                </a:cubicBezTo>
                <a:cubicBezTo>
                  <a:pt x="159" y="131"/>
                  <a:pt x="159" y="14"/>
                  <a:pt x="159" y="14"/>
                </a:cubicBezTo>
                <a:cubicBezTo>
                  <a:pt x="159" y="10"/>
                  <a:pt x="157" y="6"/>
                  <a:pt x="153" y="3"/>
                </a:cubicBezTo>
                <a:cubicBezTo>
                  <a:pt x="150" y="1"/>
                  <a:pt x="145" y="0"/>
                  <a:pt x="141" y="1"/>
                </a:cubicBezTo>
                <a:close/>
                <a:moveTo>
                  <a:pt x="261" y="229"/>
                </a:moveTo>
                <a:cubicBezTo>
                  <a:pt x="261" y="229"/>
                  <a:pt x="261" y="229"/>
                  <a:pt x="262" y="229"/>
                </a:cubicBezTo>
                <a:cubicBezTo>
                  <a:pt x="261" y="229"/>
                  <a:pt x="261" y="229"/>
                  <a:pt x="261" y="229"/>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3" name="Freeform 564"/>
          <p:cNvSpPr>
            <a:spLocks/>
          </p:cNvSpPr>
          <p:nvPr userDrawn="1"/>
        </p:nvSpPr>
        <p:spPr bwMode="auto">
          <a:xfrm>
            <a:off x="7038459" y="3871476"/>
            <a:ext cx="298924" cy="241697"/>
          </a:xfrm>
          <a:custGeom>
            <a:avLst/>
            <a:gdLst/>
            <a:ahLst/>
            <a:cxnLst>
              <a:cxn ang="0">
                <a:pos x="339" y="257"/>
              </a:cxn>
              <a:cxn ang="0">
                <a:pos x="26" y="257"/>
              </a:cxn>
              <a:cxn ang="0">
                <a:pos x="26" y="46"/>
              </a:cxn>
              <a:cxn ang="0">
                <a:pos x="71" y="91"/>
              </a:cxn>
              <a:cxn ang="0">
                <a:pos x="80" y="94"/>
              </a:cxn>
              <a:cxn ang="0">
                <a:pos x="89" y="91"/>
              </a:cxn>
              <a:cxn ang="0">
                <a:pos x="128" y="52"/>
              </a:cxn>
              <a:cxn ang="0">
                <a:pos x="239" y="163"/>
              </a:cxn>
              <a:cxn ang="0">
                <a:pos x="214" y="163"/>
              </a:cxn>
              <a:cxn ang="0">
                <a:pos x="200" y="177"/>
              </a:cxn>
              <a:cxn ang="0">
                <a:pos x="214" y="190"/>
              </a:cxn>
              <a:cxn ang="0">
                <a:pos x="268" y="190"/>
              </a:cxn>
              <a:cxn ang="0">
                <a:pos x="282" y="177"/>
              </a:cxn>
              <a:cxn ang="0">
                <a:pos x="282" y="122"/>
              </a:cxn>
              <a:cxn ang="0">
                <a:pos x="268" y="109"/>
              </a:cxn>
              <a:cxn ang="0">
                <a:pos x="255" y="122"/>
              </a:cxn>
              <a:cxn ang="0">
                <a:pos x="255" y="142"/>
              </a:cxn>
              <a:cxn ang="0">
                <a:pos x="137" y="24"/>
              </a:cxn>
              <a:cxn ang="0">
                <a:pos x="128" y="20"/>
              </a:cxn>
              <a:cxn ang="0">
                <a:pos x="118" y="24"/>
              </a:cxn>
              <a:cxn ang="0">
                <a:pos x="80" y="62"/>
              </a:cxn>
              <a:cxn ang="0">
                <a:pos x="23" y="5"/>
              </a:cxn>
              <a:cxn ang="0">
                <a:pos x="8" y="2"/>
              </a:cxn>
              <a:cxn ang="0">
                <a:pos x="0" y="14"/>
              </a:cxn>
              <a:cxn ang="0">
                <a:pos x="0" y="270"/>
              </a:cxn>
              <a:cxn ang="0">
                <a:pos x="13" y="284"/>
              </a:cxn>
              <a:cxn ang="0">
                <a:pos x="339" y="284"/>
              </a:cxn>
              <a:cxn ang="0">
                <a:pos x="353" y="270"/>
              </a:cxn>
              <a:cxn ang="0">
                <a:pos x="339" y="257"/>
              </a:cxn>
            </a:cxnLst>
            <a:rect l="0" t="0" r="r" b="b"/>
            <a:pathLst>
              <a:path w="353" h="284">
                <a:moveTo>
                  <a:pt x="339" y="257"/>
                </a:moveTo>
                <a:cubicBezTo>
                  <a:pt x="339" y="257"/>
                  <a:pt x="51" y="257"/>
                  <a:pt x="26" y="257"/>
                </a:cubicBezTo>
                <a:cubicBezTo>
                  <a:pt x="26" y="46"/>
                  <a:pt x="26" y="46"/>
                  <a:pt x="26" y="46"/>
                </a:cubicBezTo>
                <a:cubicBezTo>
                  <a:pt x="46" y="66"/>
                  <a:pt x="71" y="91"/>
                  <a:pt x="71" y="91"/>
                </a:cubicBezTo>
                <a:cubicBezTo>
                  <a:pt x="73" y="93"/>
                  <a:pt x="76" y="94"/>
                  <a:pt x="80" y="94"/>
                </a:cubicBezTo>
                <a:cubicBezTo>
                  <a:pt x="83" y="94"/>
                  <a:pt x="87" y="93"/>
                  <a:pt x="89" y="91"/>
                </a:cubicBezTo>
                <a:cubicBezTo>
                  <a:pt x="89" y="91"/>
                  <a:pt x="115" y="64"/>
                  <a:pt x="128" y="52"/>
                </a:cubicBezTo>
                <a:cubicBezTo>
                  <a:pt x="142" y="67"/>
                  <a:pt x="227" y="151"/>
                  <a:pt x="239" y="163"/>
                </a:cubicBezTo>
                <a:cubicBezTo>
                  <a:pt x="226" y="163"/>
                  <a:pt x="214" y="163"/>
                  <a:pt x="214" y="163"/>
                </a:cubicBezTo>
                <a:cubicBezTo>
                  <a:pt x="206" y="163"/>
                  <a:pt x="200" y="169"/>
                  <a:pt x="200" y="177"/>
                </a:cubicBezTo>
                <a:cubicBezTo>
                  <a:pt x="200" y="184"/>
                  <a:pt x="206" y="190"/>
                  <a:pt x="214" y="190"/>
                </a:cubicBezTo>
                <a:cubicBezTo>
                  <a:pt x="268" y="190"/>
                  <a:pt x="268" y="190"/>
                  <a:pt x="268" y="190"/>
                </a:cubicBezTo>
                <a:cubicBezTo>
                  <a:pt x="276" y="190"/>
                  <a:pt x="282" y="184"/>
                  <a:pt x="282" y="177"/>
                </a:cubicBezTo>
                <a:cubicBezTo>
                  <a:pt x="282" y="122"/>
                  <a:pt x="282" y="122"/>
                  <a:pt x="282" y="122"/>
                </a:cubicBezTo>
                <a:cubicBezTo>
                  <a:pt x="282" y="115"/>
                  <a:pt x="276" y="109"/>
                  <a:pt x="268" y="109"/>
                </a:cubicBezTo>
                <a:cubicBezTo>
                  <a:pt x="261" y="109"/>
                  <a:pt x="255" y="115"/>
                  <a:pt x="255" y="122"/>
                </a:cubicBezTo>
                <a:cubicBezTo>
                  <a:pt x="255" y="122"/>
                  <a:pt x="255" y="131"/>
                  <a:pt x="255" y="142"/>
                </a:cubicBezTo>
                <a:cubicBezTo>
                  <a:pt x="137" y="24"/>
                  <a:pt x="137" y="24"/>
                  <a:pt x="137" y="24"/>
                </a:cubicBezTo>
                <a:cubicBezTo>
                  <a:pt x="134" y="22"/>
                  <a:pt x="131" y="20"/>
                  <a:pt x="128" y="20"/>
                </a:cubicBezTo>
                <a:cubicBezTo>
                  <a:pt x="124" y="20"/>
                  <a:pt x="121" y="22"/>
                  <a:pt x="118" y="24"/>
                </a:cubicBezTo>
                <a:cubicBezTo>
                  <a:pt x="118" y="24"/>
                  <a:pt x="92" y="50"/>
                  <a:pt x="80" y="62"/>
                </a:cubicBezTo>
                <a:cubicBezTo>
                  <a:pt x="66" y="49"/>
                  <a:pt x="23" y="5"/>
                  <a:pt x="23" y="5"/>
                </a:cubicBezTo>
                <a:cubicBezTo>
                  <a:pt x="19" y="1"/>
                  <a:pt x="13" y="0"/>
                  <a:pt x="8" y="2"/>
                </a:cubicBezTo>
                <a:cubicBezTo>
                  <a:pt x="3" y="4"/>
                  <a:pt x="0" y="9"/>
                  <a:pt x="0" y="14"/>
                </a:cubicBezTo>
                <a:cubicBezTo>
                  <a:pt x="0" y="270"/>
                  <a:pt x="0" y="270"/>
                  <a:pt x="0" y="270"/>
                </a:cubicBezTo>
                <a:cubicBezTo>
                  <a:pt x="0" y="278"/>
                  <a:pt x="6" y="284"/>
                  <a:pt x="13" y="284"/>
                </a:cubicBezTo>
                <a:cubicBezTo>
                  <a:pt x="339" y="284"/>
                  <a:pt x="339" y="284"/>
                  <a:pt x="339" y="284"/>
                </a:cubicBezTo>
                <a:cubicBezTo>
                  <a:pt x="347" y="284"/>
                  <a:pt x="353" y="278"/>
                  <a:pt x="353" y="270"/>
                </a:cubicBezTo>
                <a:cubicBezTo>
                  <a:pt x="353" y="263"/>
                  <a:pt x="347" y="257"/>
                  <a:pt x="339" y="257"/>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4" name="Freeform 584"/>
          <p:cNvSpPr>
            <a:spLocks/>
          </p:cNvSpPr>
          <p:nvPr userDrawn="1"/>
        </p:nvSpPr>
        <p:spPr bwMode="auto">
          <a:xfrm>
            <a:off x="7051563" y="2761407"/>
            <a:ext cx="272725" cy="382190"/>
          </a:xfrm>
          <a:custGeom>
            <a:avLst/>
            <a:gdLst/>
            <a:ahLst/>
            <a:cxnLst>
              <a:cxn ang="0">
                <a:pos x="311" y="117"/>
              </a:cxn>
              <a:cxn ang="0">
                <a:pos x="246" y="130"/>
              </a:cxn>
              <a:cxn ang="0">
                <a:pos x="209" y="151"/>
              </a:cxn>
              <a:cxn ang="0">
                <a:pos x="153" y="195"/>
              </a:cxn>
              <a:cxn ang="0">
                <a:pos x="151" y="320"/>
              </a:cxn>
              <a:cxn ang="0">
                <a:pos x="116" y="286"/>
              </a:cxn>
              <a:cxn ang="0">
                <a:pos x="100" y="271"/>
              </a:cxn>
              <a:cxn ang="0">
                <a:pos x="132" y="192"/>
              </a:cxn>
              <a:cxn ang="0">
                <a:pos x="148" y="170"/>
              </a:cxn>
              <a:cxn ang="0">
                <a:pos x="66" y="131"/>
              </a:cxn>
              <a:cxn ang="0">
                <a:pos x="74" y="280"/>
              </a:cxn>
              <a:cxn ang="0">
                <a:pos x="88" y="295"/>
              </a:cxn>
              <a:cxn ang="0">
                <a:pos x="147" y="356"/>
              </a:cxn>
              <a:cxn ang="0">
                <a:pos x="154" y="364"/>
              </a:cxn>
              <a:cxn ang="0">
                <a:pos x="155" y="365"/>
              </a:cxn>
              <a:cxn ang="0">
                <a:pos x="156" y="366"/>
              </a:cxn>
              <a:cxn ang="0">
                <a:pos x="157" y="366"/>
              </a:cxn>
              <a:cxn ang="0">
                <a:pos x="159" y="367"/>
              </a:cxn>
              <a:cxn ang="0">
                <a:pos x="159" y="367"/>
              </a:cxn>
              <a:cxn ang="0">
                <a:pos x="161" y="368"/>
              </a:cxn>
              <a:cxn ang="0">
                <a:pos x="162" y="368"/>
              </a:cxn>
              <a:cxn ang="0">
                <a:pos x="163" y="368"/>
              </a:cxn>
              <a:cxn ang="0">
                <a:pos x="164" y="368"/>
              </a:cxn>
              <a:cxn ang="0">
                <a:pos x="167" y="368"/>
              </a:cxn>
              <a:cxn ang="0">
                <a:pos x="168" y="367"/>
              </a:cxn>
              <a:cxn ang="0">
                <a:pos x="169" y="367"/>
              </a:cxn>
              <a:cxn ang="0">
                <a:pos x="171" y="366"/>
              </a:cxn>
              <a:cxn ang="0">
                <a:pos x="172" y="365"/>
              </a:cxn>
              <a:cxn ang="0">
                <a:pos x="173" y="365"/>
              </a:cxn>
              <a:cxn ang="0">
                <a:pos x="174" y="364"/>
              </a:cxn>
              <a:cxn ang="0">
                <a:pos x="174" y="364"/>
              </a:cxn>
              <a:cxn ang="0">
                <a:pos x="217" y="317"/>
              </a:cxn>
              <a:cxn ang="0">
                <a:pos x="247" y="290"/>
              </a:cxn>
              <a:cxn ang="0">
                <a:pos x="263" y="187"/>
              </a:cxn>
              <a:cxn ang="0">
                <a:pos x="237" y="184"/>
              </a:cxn>
              <a:cxn ang="0">
                <a:pos x="223" y="275"/>
              </a:cxn>
              <a:cxn ang="0">
                <a:pos x="177" y="320"/>
              </a:cxn>
              <a:cxn ang="0">
                <a:pos x="194" y="193"/>
              </a:cxn>
              <a:cxn ang="0">
                <a:pos x="252" y="157"/>
              </a:cxn>
              <a:cxn ang="0">
                <a:pos x="258" y="154"/>
              </a:cxn>
              <a:cxn ang="0">
                <a:pos x="286" y="257"/>
              </a:cxn>
              <a:cxn ang="0">
                <a:pos x="182" y="423"/>
              </a:cxn>
              <a:cxn ang="0">
                <a:pos x="161" y="426"/>
              </a:cxn>
              <a:cxn ang="0">
                <a:pos x="114" y="404"/>
              </a:cxn>
              <a:cxn ang="0">
                <a:pos x="26" y="100"/>
              </a:cxn>
              <a:cxn ang="0">
                <a:pos x="27" y="81"/>
              </a:cxn>
              <a:cxn ang="0">
                <a:pos x="84" y="47"/>
              </a:cxn>
              <a:cxn ang="0">
                <a:pos x="162" y="27"/>
              </a:cxn>
              <a:cxn ang="0">
                <a:pos x="284" y="72"/>
              </a:cxn>
              <a:cxn ang="0">
                <a:pos x="299" y="83"/>
              </a:cxn>
              <a:cxn ang="0">
                <a:pos x="318" y="64"/>
              </a:cxn>
              <a:cxn ang="0">
                <a:pos x="251" y="23"/>
              </a:cxn>
              <a:cxn ang="0">
                <a:pos x="162" y="0"/>
              </a:cxn>
              <a:cxn ang="0">
                <a:pos x="25" y="50"/>
              </a:cxn>
              <a:cxn ang="0">
                <a:pos x="6" y="64"/>
              </a:cxn>
              <a:cxn ang="0">
                <a:pos x="1" y="76"/>
              </a:cxn>
              <a:cxn ang="0">
                <a:pos x="12" y="261"/>
              </a:cxn>
              <a:cxn ang="0">
                <a:pos x="132" y="447"/>
              </a:cxn>
              <a:cxn ang="0">
                <a:pos x="162" y="453"/>
              </a:cxn>
              <a:cxn ang="0">
                <a:pos x="162" y="453"/>
              </a:cxn>
              <a:cxn ang="0">
                <a:pos x="228" y="424"/>
              </a:cxn>
              <a:cxn ang="0">
                <a:pos x="324" y="130"/>
              </a:cxn>
            </a:cxnLst>
            <a:rect l="0" t="0" r="r" b="b"/>
            <a:pathLst>
              <a:path w="324" h="453">
                <a:moveTo>
                  <a:pt x="320" y="121"/>
                </a:moveTo>
                <a:cubicBezTo>
                  <a:pt x="317" y="118"/>
                  <a:pt x="314" y="117"/>
                  <a:pt x="311" y="117"/>
                </a:cubicBezTo>
                <a:cubicBezTo>
                  <a:pt x="309" y="116"/>
                  <a:pt x="308" y="116"/>
                  <a:pt x="306" y="116"/>
                </a:cubicBezTo>
                <a:cubicBezTo>
                  <a:pt x="288" y="116"/>
                  <a:pt x="265" y="121"/>
                  <a:pt x="246" y="130"/>
                </a:cubicBezTo>
                <a:cubicBezTo>
                  <a:pt x="246" y="130"/>
                  <a:pt x="246" y="130"/>
                  <a:pt x="246" y="130"/>
                </a:cubicBezTo>
                <a:cubicBezTo>
                  <a:pt x="246" y="130"/>
                  <a:pt x="229" y="139"/>
                  <a:pt x="209" y="151"/>
                </a:cubicBezTo>
                <a:cubicBezTo>
                  <a:pt x="199" y="157"/>
                  <a:pt x="188" y="164"/>
                  <a:pt x="178" y="171"/>
                </a:cubicBezTo>
                <a:cubicBezTo>
                  <a:pt x="168" y="179"/>
                  <a:pt x="159" y="187"/>
                  <a:pt x="153" y="195"/>
                </a:cubicBezTo>
                <a:cubicBezTo>
                  <a:pt x="151" y="198"/>
                  <a:pt x="151" y="200"/>
                  <a:pt x="151" y="203"/>
                </a:cubicBezTo>
                <a:cubicBezTo>
                  <a:pt x="151" y="320"/>
                  <a:pt x="151" y="320"/>
                  <a:pt x="151" y="320"/>
                </a:cubicBezTo>
                <a:cubicBezTo>
                  <a:pt x="148" y="318"/>
                  <a:pt x="145" y="315"/>
                  <a:pt x="142" y="312"/>
                </a:cubicBezTo>
                <a:cubicBezTo>
                  <a:pt x="134" y="303"/>
                  <a:pt x="125" y="293"/>
                  <a:pt x="116" y="286"/>
                </a:cubicBezTo>
                <a:cubicBezTo>
                  <a:pt x="112" y="282"/>
                  <a:pt x="108" y="278"/>
                  <a:pt x="105" y="275"/>
                </a:cubicBezTo>
                <a:cubicBezTo>
                  <a:pt x="103" y="274"/>
                  <a:pt x="102" y="272"/>
                  <a:pt x="100" y="271"/>
                </a:cubicBezTo>
                <a:cubicBezTo>
                  <a:pt x="89" y="165"/>
                  <a:pt x="89" y="165"/>
                  <a:pt x="89" y="165"/>
                </a:cubicBezTo>
                <a:cubicBezTo>
                  <a:pt x="102" y="172"/>
                  <a:pt x="118" y="182"/>
                  <a:pt x="132" y="192"/>
                </a:cubicBezTo>
                <a:cubicBezTo>
                  <a:pt x="138" y="196"/>
                  <a:pt x="146" y="195"/>
                  <a:pt x="151" y="189"/>
                </a:cubicBezTo>
                <a:cubicBezTo>
                  <a:pt x="155" y="183"/>
                  <a:pt x="154" y="174"/>
                  <a:pt x="148" y="170"/>
                </a:cubicBezTo>
                <a:cubicBezTo>
                  <a:pt x="118" y="148"/>
                  <a:pt x="79" y="130"/>
                  <a:pt x="79" y="130"/>
                </a:cubicBezTo>
                <a:cubicBezTo>
                  <a:pt x="75" y="128"/>
                  <a:pt x="70" y="129"/>
                  <a:pt x="66" y="131"/>
                </a:cubicBezTo>
                <a:cubicBezTo>
                  <a:pt x="62" y="134"/>
                  <a:pt x="60" y="139"/>
                  <a:pt x="60" y="144"/>
                </a:cubicBezTo>
                <a:cubicBezTo>
                  <a:pt x="74" y="280"/>
                  <a:pt x="74" y="280"/>
                  <a:pt x="74" y="280"/>
                </a:cubicBezTo>
                <a:cubicBezTo>
                  <a:pt x="75" y="284"/>
                  <a:pt x="77" y="288"/>
                  <a:pt x="81" y="290"/>
                </a:cubicBezTo>
                <a:cubicBezTo>
                  <a:pt x="82" y="291"/>
                  <a:pt x="84" y="293"/>
                  <a:pt x="88" y="295"/>
                </a:cubicBezTo>
                <a:cubicBezTo>
                  <a:pt x="98" y="304"/>
                  <a:pt x="115" y="322"/>
                  <a:pt x="129" y="337"/>
                </a:cubicBezTo>
                <a:cubicBezTo>
                  <a:pt x="136" y="344"/>
                  <a:pt x="142" y="351"/>
                  <a:pt x="147" y="356"/>
                </a:cubicBezTo>
                <a:cubicBezTo>
                  <a:pt x="151" y="361"/>
                  <a:pt x="154" y="364"/>
                  <a:pt x="154" y="364"/>
                </a:cubicBezTo>
                <a:cubicBezTo>
                  <a:pt x="154" y="364"/>
                  <a:pt x="154" y="364"/>
                  <a:pt x="154" y="364"/>
                </a:cubicBezTo>
                <a:cubicBezTo>
                  <a:pt x="154" y="364"/>
                  <a:pt x="155" y="364"/>
                  <a:pt x="155" y="365"/>
                </a:cubicBezTo>
                <a:cubicBezTo>
                  <a:pt x="155" y="365"/>
                  <a:pt x="155" y="365"/>
                  <a:pt x="155" y="365"/>
                </a:cubicBezTo>
                <a:cubicBezTo>
                  <a:pt x="155" y="365"/>
                  <a:pt x="156" y="365"/>
                  <a:pt x="156" y="365"/>
                </a:cubicBezTo>
                <a:cubicBezTo>
                  <a:pt x="156" y="365"/>
                  <a:pt x="156" y="366"/>
                  <a:pt x="156" y="366"/>
                </a:cubicBezTo>
                <a:cubicBezTo>
                  <a:pt x="156" y="366"/>
                  <a:pt x="157" y="366"/>
                  <a:pt x="157" y="366"/>
                </a:cubicBezTo>
                <a:cubicBezTo>
                  <a:pt x="157" y="366"/>
                  <a:pt x="157" y="366"/>
                  <a:pt x="157" y="366"/>
                </a:cubicBezTo>
                <a:cubicBezTo>
                  <a:pt x="158" y="367"/>
                  <a:pt x="158" y="367"/>
                  <a:pt x="158" y="367"/>
                </a:cubicBezTo>
                <a:cubicBezTo>
                  <a:pt x="158" y="367"/>
                  <a:pt x="159" y="367"/>
                  <a:pt x="159" y="367"/>
                </a:cubicBezTo>
                <a:cubicBezTo>
                  <a:pt x="159" y="367"/>
                  <a:pt x="159" y="367"/>
                  <a:pt x="159" y="367"/>
                </a:cubicBezTo>
                <a:cubicBezTo>
                  <a:pt x="159" y="367"/>
                  <a:pt x="159" y="367"/>
                  <a:pt x="159" y="367"/>
                </a:cubicBezTo>
                <a:cubicBezTo>
                  <a:pt x="160" y="367"/>
                  <a:pt x="160" y="367"/>
                  <a:pt x="160" y="367"/>
                </a:cubicBezTo>
                <a:cubicBezTo>
                  <a:pt x="160" y="368"/>
                  <a:pt x="161" y="368"/>
                  <a:pt x="161" y="368"/>
                </a:cubicBezTo>
                <a:cubicBezTo>
                  <a:pt x="161" y="368"/>
                  <a:pt x="161" y="368"/>
                  <a:pt x="161" y="368"/>
                </a:cubicBezTo>
                <a:cubicBezTo>
                  <a:pt x="162" y="368"/>
                  <a:pt x="162" y="368"/>
                  <a:pt x="162" y="368"/>
                </a:cubicBezTo>
                <a:cubicBezTo>
                  <a:pt x="162" y="368"/>
                  <a:pt x="163" y="368"/>
                  <a:pt x="163" y="368"/>
                </a:cubicBezTo>
                <a:cubicBezTo>
                  <a:pt x="163" y="368"/>
                  <a:pt x="163" y="368"/>
                  <a:pt x="163" y="368"/>
                </a:cubicBezTo>
                <a:cubicBezTo>
                  <a:pt x="164" y="368"/>
                  <a:pt x="164" y="368"/>
                  <a:pt x="164" y="368"/>
                </a:cubicBezTo>
                <a:cubicBezTo>
                  <a:pt x="164" y="368"/>
                  <a:pt x="164" y="368"/>
                  <a:pt x="164" y="368"/>
                </a:cubicBezTo>
                <a:cubicBezTo>
                  <a:pt x="164" y="368"/>
                  <a:pt x="164" y="368"/>
                  <a:pt x="164" y="368"/>
                </a:cubicBezTo>
                <a:cubicBezTo>
                  <a:pt x="165" y="368"/>
                  <a:pt x="166" y="368"/>
                  <a:pt x="167" y="368"/>
                </a:cubicBezTo>
                <a:cubicBezTo>
                  <a:pt x="167" y="368"/>
                  <a:pt x="167" y="368"/>
                  <a:pt x="167" y="368"/>
                </a:cubicBezTo>
                <a:cubicBezTo>
                  <a:pt x="167" y="368"/>
                  <a:pt x="168" y="368"/>
                  <a:pt x="168" y="367"/>
                </a:cubicBezTo>
                <a:cubicBezTo>
                  <a:pt x="168" y="367"/>
                  <a:pt x="168" y="367"/>
                  <a:pt x="168" y="367"/>
                </a:cubicBezTo>
                <a:cubicBezTo>
                  <a:pt x="168" y="367"/>
                  <a:pt x="169" y="367"/>
                  <a:pt x="169" y="367"/>
                </a:cubicBezTo>
                <a:cubicBezTo>
                  <a:pt x="169" y="367"/>
                  <a:pt x="169" y="367"/>
                  <a:pt x="169" y="367"/>
                </a:cubicBezTo>
                <a:cubicBezTo>
                  <a:pt x="170" y="367"/>
                  <a:pt x="170" y="366"/>
                  <a:pt x="171" y="366"/>
                </a:cubicBezTo>
                <a:cubicBezTo>
                  <a:pt x="171" y="366"/>
                  <a:pt x="171" y="366"/>
                  <a:pt x="172" y="366"/>
                </a:cubicBezTo>
                <a:cubicBezTo>
                  <a:pt x="172" y="365"/>
                  <a:pt x="172" y="365"/>
                  <a:pt x="172" y="365"/>
                </a:cubicBezTo>
                <a:cubicBezTo>
                  <a:pt x="172" y="365"/>
                  <a:pt x="172" y="365"/>
                  <a:pt x="173" y="365"/>
                </a:cubicBezTo>
                <a:cubicBezTo>
                  <a:pt x="173" y="365"/>
                  <a:pt x="173" y="365"/>
                  <a:pt x="173" y="365"/>
                </a:cubicBezTo>
                <a:cubicBezTo>
                  <a:pt x="173" y="365"/>
                  <a:pt x="173" y="365"/>
                  <a:pt x="173" y="365"/>
                </a:cubicBezTo>
                <a:cubicBezTo>
                  <a:pt x="173" y="364"/>
                  <a:pt x="173" y="364"/>
                  <a:pt x="174" y="364"/>
                </a:cubicBezTo>
                <a:cubicBezTo>
                  <a:pt x="174" y="364"/>
                  <a:pt x="174" y="364"/>
                  <a:pt x="174" y="364"/>
                </a:cubicBezTo>
                <a:cubicBezTo>
                  <a:pt x="174" y="364"/>
                  <a:pt x="174" y="364"/>
                  <a:pt x="174" y="364"/>
                </a:cubicBezTo>
                <a:cubicBezTo>
                  <a:pt x="174" y="364"/>
                  <a:pt x="177" y="360"/>
                  <a:pt x="183" y="353"/>
                </a:cubicBezTo>
                <a:cubicBezTo>
                  <a:pt x="192" y="344"/>
                  <a:pt x="205" y="330"/>
                  <a:pt x="217" y="317"/>
                </a:cubicBezTo>
                <a:cubicBezTo>
                  <a:pt x="224" y="311"/>
                  <a:pt x="230" y="304"/>
                  <a:pt x="235" y="300"/>
                </a:cubicBezTo>
                <a:cubicBezTo>
                  <a:pt x="240" y="295"/>
                  <a:pt x="245" y="291"/>
                  <a:pt x="247" y="290"/>
                </a:cubicBezTo>
                <a:cubicBezTo>
                  <a:pt x="251" y="288"/>
                  <a:pt x="253" y="284"/>
                  <a:pt x="253" y="280"/>
                </a:cubicBezTo>
                <a:cubicBezTo>
                  <a:pt x="263" y="187"/>
                  <a:pt x="263" y="187"/>
                  <a:pt x="263" y="187"/>
                </a:cubicBezTo>
                <a:cubicBezTo>
                  <a:pt x="264" y="179"/>
                  <a:pt x="258" y="173"/>
                  <a:pt x="251" y="172"/>
                </a:cubicBezTo>
                <a:cubicBezTo>
                  <a:pt x="244" y="171"/>
                  <a:pt x="237" y="177"/>
                  <a:pt x="237" y="184"/>
                </a:cubicBezTo>
                <a:cubicBezTo>
                  <a:pt x="227" y="271"/>
                  <a:pt x="227" y="271"/>
                  <a:pt x="227" y="271"/>
                </a:cubicBezTo>
                <a:cubicBezTo>
                  <a:pt x="226" y="272"/>
                  <a:pt x="224" y="274"/>
                  <a:pt x="223" y="275"/>
                </a:cubicBezTo>
                <a:cubicBezTo>
                  <a:pt x="210" y="286"/>
                  <a:pt x="193" y="303"/>
                  <a:pt x="179" y="318"/>
                </a:cubicBezTo>
                <a:cubicBezTo>
                  <a:pt x="179" y="319"/>
                  <a:pt x="178" y="320"/>
                  <a:pt x="177" y="320"/>
                </a:cubicBezTo>
                <a:cubicBezTo>
                  <a:pt x="177" y="208"/>
                  <a:pt x="177" y="208"/>
                  <a:pt x="177" y="208"/>
                </a:cubicBezTo>
                <a:cubicBezTo>
                  <a:pt x="181" y="203"/>
                  <a:pt x="187" y="198"/>
                  <a:pt x="194" y="193"/>
                </a:cubicBezTo>
                <a:cubicBezTo>
                  <a:pt x="207" y="183"/>
                  <a:pt x="223" y="173"/>
                  <a:pt x="236" y="166"/>
                </a:cubicBezTo>
                <a:cubicBezTo>
                  <a:pt x="242" y="162"/>
                  <a:pt x="248" y="159"/>
                  <a:pt x="252" y="157"/>
                </a:cubicBezTo>
                <a:cubicBezTo>
                  <a:pt x="254" y="156"/>
                  <a:pt x="255" y="155"/>
                  <a:pt x="256" y="155"/>
                </a:cubicBezTo>
                <a:cubicBezTo>
                  <a:pt x="257" y="155"/>
                  <a:pt x="257" y="154"/>
                  <a:pt x="258" y="154"/>
                </a:cubicBezTo>
                <a:cubicBezTo>
                  <a:pt x="269" y="149"/>
                  <a:pt x="284" y="145"/>
                  <a:pt x="296" y="144"/>
                </a:cubicBezTo>
                <a:cubicBezTo>
                  <a:pt x="294" y="185"/>
                  <a:pt x="289" y="235"/>
                  <a:pt x="286" y="257"/>
                </a:cubicBezTo>
                <a:cubicBezTo>
                  <a:pt x="274" y="336"/>
                  <a:pt x="237" y="381"/>
                  <a:pt x="210" y="404"/>
                </a:cubicBezTo>
                <a:cubicBezTo>
                  <a:pt x="199" y="414"/>
                  <a:pt x="190" y="419"/>
                  <a:pt x="182" y="423"/>
                </a:cubicBezTo>
                <a:cubicBezTo>
                  <a:pt x="175" y="426"/>
                  <a:pt x="169" y="426"/>
                  <a:pt x="163" y="426"/>
                </a:cubicBezTo>
                <a:cubicBezTo>
                  <a:pt x="162" y="426"/>
                  <a:pt x="162" y="426"/>
                  <a:pt x="161" y="426"/>
                </a:cubicBezTo>
                <a:cubicBezTo>
                  <a:pt x="155" y="426"/>
                  <a:pt x="149" y="426"/>
                  <a:pt x="142" y="423"/>
                </a:cubicBezTo>
                <a:cubicBezTo>
                  <a:pt x="134" y="419"/>
                  <a:pt x="125" y="414"/>
                  <a:pt x="114" y="404"/>
                </a:cubicBezTo>
                <a:cubicBezTo>
                  <a:pt x="87" y="381"/>
                  <a:pt x="50" y="336"/>
                  <a:pt x="38" y="257"/>
                </a:cubicBezTo>
                <a:cubicBezTo>
                  <a:pt x="34" y="226"/>
                  <a:pt x="26" y="142"/>
                  <a:pt x="26" y="100"/>
                </a:cubicBezTo>
                <a:cubicBezTo>
                  <a:pt x="26" y="93"/>
                  <a:pt x="26" y="87"/>
                  <a:pt x="27" y="83"/>
                </a:cubicBezTo>
                <a:cubicBezTo>
                  <a:pt x="27" y="83"/>
                  <a:pt x="27" y="82"/>
                  <a:pt x="27" y="81"/>
                </a:cubicBezTo>
                <a:cubicBezTo>
                  <a:pt x="28" y="81"/>
                  <a:pt x="29" y="80"/>
                  <a:pt x="30" y="79"/>
                </a:cubicBezTo>
                <a:cubicBezTo>
                  <a:pt x="39" y="72"/>
                  <a:pt x="59" y="59"/>
                  <a:pt x="84" y="47"/>
                </a:cubicBezTo>
                <a:cubicBezTo>
                  <a:pt x="108" y="36"/>
                  <a:pt x="137" y="26"/>
                  <a:pt x="162" y="27"/>
                </a:cubicBezTo>
                <a:cubicBezTo>
                  <a:pt x="162" y="27"/>
                  <a:pt x="162" y="27"/>
                  <a:pt x="162" y="27"/>
                </a:cubicBezTo>
                <a:cubicBezTo>
                  <a:pt x="191" y="26"/>
                  <a:pt x="224" y="39"/>
                  <a:pt x="250" y="52"/>
                </a:cubicBezTo>
                <a:cubicBezTo>
                  <a:pt x="263" y="59"/>
                  <a:pt x="275" y="66"/>
                  <a:pt x="284" y="72"/>
                </a:cubicBezTo>
                <a:cubicBezTo>
                  <a:pt x="288" y="75"/>
                  <a:pt x="291" y="77"/>
                  <a:pt x="294" y="79"/>
                </a:cubicBezTo>
                <a:cubicBezTo>
                  <a:pt x="297" y="81"/>
                  <a:pt x="299" y="83"/>
                  <a:pt x="299" y="83"/>
                </a:cubicBezTo>
                <a:cubicBezTo>
                  <a:pt x="304" y="88"/>
                  <a:pt x="312" y="88"/>
                  <a:pt x="318" y="83"/>
                </a:cubicBezTo>
                <a:cubicBezTo>
                  <a:pt x="323" y="78"/>
                  <a:pt x="323" y="69"/>
                  <a:pt x="318" y="64"/>
                </a:cubicBezTo>
                <a:cubicBezTo>
                  <a:pt x="316" y="62"/>
                  <a:pt x="313" y="60"/>
                  <a:pt x="310" y="58"/>
                </a:cubicBezTo>
                <a:cubicBezTo>
                  <a:pt x="299" y="50"/>
                  <a:pt x="278" y="35"/>
                  <a:pt x="251" y="23"/>
                </a:cubicBezTo>
                <a:cubicBezTo>
                  <a:pt x="225" y="11"/>
                  <a:pt x="194" y="0"/>
                  <a:pt x="162" y="0"/>
                </a:cubicBezTo>
                <a:cubicBezTo>
                  <a:pt x="162" y="0"/>
                  <a:pt x="162" y="0"/>
                  <a:pt x="162" y="0"/>
                </a:cubicBezTo>
                <a:cubicBezTo>
                  <a:pt x="126" y="0"/>
                  <a:pt x="90" y="14"/>
                  <a:pt x="61" y="28"/>
                </a:cubicBezTo>
                <a:cubicBezTo>
                  <a:pt x="47" y="36"/>
                  <a:pt x="35" y="43"/>
                  <a:pt x="25" y="50"/>
                </a:cubicBezTo>
                <a:cubicBezTo>
                  <a:pt x="21" y="53"/>
                  <a:pt x="17" y="56"/>
                  <a:pt x="14" y="58"/>
                </a:cubicBezTo>
                <a:cubicBezTo>
                  <a:pt x="10" y="60"/>
                  <a:pt x="8" y="62"/>
                  <a:pt x="6" y="64"/>
                </a:cubicBezTo>
                <a:cubicBezTo>
                  <a:pt x="4" y="66"/>
                  <a:pt x="3" y="68"/>
                  <a:pt x="3" y="69"/>
                </a:cubicBezTo>
                <a:cubicBezTo>
                  <a:pt x="2" y="72"/>
                  <a:pt x="1" y="74"/>
                  <a:pt x="1" y="76"/>
                </a:cubicBezTo>
                <a:cubicBezTo>
                  <a:pt x="0" y="82"/>
                  <a:pt x="0" y="90"/>
                  <a:pt x="0" y="100"/>
                </a:cubicBezTo>
                <a:cubicBezTo>
                  <a:pt x="0" y="145"/>
                  <a:pt x="7" y="228"/>
                  <a:pt x="12" y="261"/>
                </a:cubicBezTo>
                <a:cubicBezTo>
                  <a:pt x="25" y="347"/>
                  <a:pt x="66" y="398"/>
                  <a:pt x="96" y="424"/>
                </a:cubicBezTo>
                <a:cubicBezTo>
                  <a:pt x="109" y="436"/>
                  <a:pt x="121" y="443"/>
                  <a:pt x="132" y="447"/>
                </a:cubicBezTo>
                <a:cubicBezTo>
                  <a:pt x="143" y="452"/>
                  <a:pt x="153" y="453"/>
                  <a:pt x="162" y="453"/>
                </a:cubicBezTo>
                <a:cubicBezTo>
                  <a:pt x="162" y="453"/>
                  <a:pt x="162" y="453"/>
                  <a:pt x="162" y="453"/>
                </a:cubicBezTo>
                <a:cubicBezTo>
                  <a:pt x="162" y="453"/>
                  <a:pt x="162" y="453"/>
                  <a:pt x="162" y="453"/>
                </a:cubicBezTo>
                <a:cubicBezTo>
                  <a:pt x="162" y="453"/>
                  <a:pt x="162" y="453"/>
                  <a:pt x="162" y="453"/>
                </a:cubicBezTo>
                <a:cubicBezTo>
                  <a:pt x="171" y="453"/>
                  <a:pt x="181" y="452"/>
                  <a:pt x="192" y="447"/>
                </a:cubicBezTo>
                <a:cubicBezTo>
                  <a:pt x="203" y="443"/>
                  <a:pt x="215" y="436"/>
                  <a:pt x="228" y="424"/>
                </a:cubicBezTo>
                <a:cubicBezTo>
                  <a:pt x="258" y="398"/>
                  <a:pt x="299" y="347"/>
                  <a:pt x="312" y="261"/>
                </a:cubicBezTo>
                <a:cubicBezTo>
                  <a:pt x="316" y="235"/>
                  <a:pt x="321" y="176"/>
                  <a:pt x="324" y="130"/>
                </a:cubicBezTo>
                <a:cubicBezTo>
                  <a:pt x="324" y="127"/>
                  <a:pt x="322" y="123"/>
                  <a:pt x="320" y="121"/>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5" name="Freeform 592"/>
          <p:cNvSpPr>
            <a:spLocks/>
          </p:cNvSpPr>
          <p:nvPr userDrawn="1"/>
        </p:nvSpPr>
        <p:spPr bwMode="auto">
          <a:xfrm>
            <a:off x="6994395" y="2296201"/>
            <a:ext cx="387054" cy="279797"/>
          </a:xfrm>
          <a:custGeom>
            <a:avLst/>
            <a:gdLst/>
            <a:ahLst/>
            <a:cxnLst>
              <a:cxn ang="0">
                <a:pos x="445" y="331"/>
              </a:cxn>
              <a:cxn ang="0">
                <a:pos x="13" y="331"/>
              </a:cxn>
              <a:cxn ang="0">
                <a:pos x="0" y="317"/>
              </a:cxn>
              <a:cxn ang="0">
                <a:pos x="0" y="282"/>
              </a:cxn>
              <a:cxn ang="0">
                <a:pos x="4" y="272"/>
              </a:cxn>
              <a:cxn ang="0">
                <a:pos x="70" y="207"/>
              </a:cxn>
              <a:cxn ang="0">
                <a:pos x="70" y="13"/>
              </a:cxn>
              <a:cxn ang="0">
                <a:pos x="83" y="0"/>
              </a:cxn>
              <a:cxn ang="0">
                <a:pos x="375" y="0"/>
              </a:cxn>
              <a:cxn ang="0">
                <a:pos x="388" y="13"/>
              </a:cxn>
              <a:cxn ang="0">
                <a:pos x="388" y="188"/>
              </a:cxn>
              <a:cxn ang="0">
                <a:pos x="375" y="202"/>
              </a:cxn>
              <a:cxn ang="0">
                <a:pos x="361" y="188"/>
              </a:cxn>
              <a:cxn ang="0">
                <a:pos x="361" y="27"/>
              </a:cxn>
              <a:cxn ang="0">
                <a:pos x="97" y="27"/>
              </a:cxn>
              <a:cxn ang="0">
                <a:pos x="97" y="213"/>
              </a:cxn>
              <a:cxn ang="0">
                <a:pos x="93" y="222"/>
              </a:cxn>
              <a:cxn ang="0">
                <a:pos x="26" y="288"/>
              </a:cxn>
              <a:cxn ang="0">
                <a:pos x="26" y="304"/>
              </a:cxn>
              <a:cxn ang="0">
                <a:pos x="432" y="304"/>
              </a:cxn>
              <a:cxn ang="0">
                <a:pos x="432" y="288"/>
              </a:cxn>
              <a:cxn ang="0">
                <a:pos x="371" y="240"/>
              </a:cxn>
              <a:cxn ang="0">
                <a:pos x="139" y="240"/>
              </a:cxn>
              <a:cxn ang="0">
                <a:pos x="126" y="254"/>
              </a:cxn>
              <a:cxn ang="0">
                <a:pos x="363" y="254"/>
              </a:cxn>
              <a:cxn ang="0">
                <a:pos x="377" y="267"/>
              </a:cxn>
              <a:cxn ang="0">
                <a:pos x="363" y="280"/>
              </a:cxn>
              <a:cxn ang="0">
                <a:pos x="96" y="280"/>
              </a:cxn>
              <a:cxn ang="0">
                <a:pos x="83" y="272"/>
              </a:cxn>
              <a:cxn ang="0">
                <a:pos x="86" y="258"/>
              </a:cxn>
              <a:cxn ang="0">
                <a:pos x="124" y="217"/>
              </a:cxn>
              <a:cxn ang="0">
                <a:pos x="134" y="213"/>
              </a:cxn>
              <a:cxn ang="0">
                <a:pos x="376" y="213"/>
              </a:cxn>
              <a:cxn ang="0">
                <a:pos x="385" y="216"/>
              </a:cxn>
              <a:cxn ang="0">
                <a:pos x="454" y="272"/>
              </a:cxn>
              <a:cxn ang="0">
                <a:pos x="458" y="282"/>
              </a:cxn>
              <a:cxn ang="0">
                <a:pos x="458" y="317"/>
              </a:cxn>
              <a:cxn ang="0">
                <a:pos x="445" y="331"/>
              </a:cxn>
            </a:cxnLst>
            <a:rect l="0" t="0" r="r" b="b"/>
            <a:pathLst>
              <a:path w="458" h="331">
                <a:moveTo>
                  <a:pt x="445" y="331"/>
                </a:moveTo>
                <a:cubicBezTo>
                  <a:pt x="13" y="331"/>
                  <a:pt x="13" y="331"/>
                  <a:pt x="13" y="331"/>
                </a:cubicBezTo>
                <a:cubicBezTo>
                  <a:pt x="5" y="331"/>
                  <a:pt x="0" y="325"/>
                  <a:pt x="0" y="317"/>
                </a:cubicBezTo>
                <a:cubicBezTo>
                  <a:pt x="0" y="282"/>
                  <a:pt x="0" y="282"/>
                  <a:pt x="0" y="282"/>
                </a:cubicBezTo>
                <a:cubicBezTo>
                  <a:pt x="0" y="278"/>
                  <a:pt x="1" y="275"/>
                  <a:pt x="4" y="272"/>
                </a:cubicBezTo>
                <a:cubicBezTo>
                  <a:pt x="70" y="207"/>
                  <a:pt x="70" y="207"/>
                  <a:pt x="70" y="207"/>
                </a:cubicBezTo>
                <a:cubicBezTo>
                  <a:pt x="70" y="13"/>
                  <a:pt x="70" y="13"/>
                  <a:pt x="70" y="13"/>
                </a:cubicBezTo>
                <a:cubicBezTo>
                  <a:pt x="70" y="6"/>
                  <a:pt x="76" y="0"/>
                  <a:pt x="83" y="0"/>
                </a:cubicBezTo>
                <a:cubicBezTo>
                  <a:pt x="375" y="0"/>
                  <a:pt x="375" y="0"/>
                  <a:pt x="375" y="0"/>
                </a:cubicBezTo>
                <a:cubicBezTo>
                  <a:pt x="382" y="0"/>
                  <a:pt x="388" y="6"/>
                  <a:pt x="388" y="13"/>
                </a:cubicBezTo>
                <a:cubicBezTo>
                  <a:pt x="388" y="188"/>
                  <a:pt x="388" y="188"/>
                  <a:pt x="388" y="188"/>
                </a:cubicBezTo>
                <a:cubicBezTo>
                  <a:pt x="388" y="196"/>
                  <a:pt x="382" y="202"/>
                  <a:pt x="375" y="202"/>
                </a:cubicBezTo>
                <a:cubicBezTo>
                  <a:pt x="367" y="202"/>
                  <a:pt x="361" y="196"/>
                  <a:pt x="361" y="188"/>
                </a:cubicBezTo>
                <a:cubicBezTo>
                  <a:pt x="361" y="27"/>
                  <a:pt x="361" y="27"/>
                  <a:pt x="361" y="27"/>
                </a:cubicBezTo>
                <a:cubicBezTo>
                  <a:pt x="97" y="27"/>
                  <a:pt x="97" y="27"/>
                  <a:pt x="97" y="27"/>
                </a:cubicBezTo>
                <a:cubicBezTo>
                  <a:pt x="97" y="213"/>
                  <a:pt x="97" y="213"/>
                  <a:pt x="97" y="213"/>
                </a:cubicBezTo>
                <a:cubicBezTo>
                  <a:pt x="97" y="217"/>
                  <a:pt x="95" y="220"/>
                  <a:pt x="93" y="222"/>
                </a:cubicBezTo>
                <a:cubicBezTo>
                  <a:pt x="26" y="288"/>
                  <a:pt x="26" y="288"/>
                  <a:pt x="26" y="288"/>
                </a:cubicBezTo>
                <a:cubicBezTo>
                  <a:pt x="26" y="304"/>
                  <a:pt x="26" y="304"/>
                  <a:pt x="26" y="304"/>
                </a:cubicBezTo>
                <a:cubicBezTo>
                  <a:pt x="432" y="304"/>
                  <a:pt x="432" y="304"/>
                  <a:pt x="432" y="304"/>
                </a:cubicBezTo>
                <a:cubicBezTo>
                  <a:pt x="432" y="288"/>
                  <a:pt x="432" y="288"/>
                  <a:pt x="432" y="288"/>
                </a:cubicBezTo>
                <a:cubicBezTo>
                  <a:pt x="371" y="240"/>
                  <a:pt x="371" y="240"/>
                  <a:pt x="371" y="240"/>
                </a:cubicBezTo>
                <a:cubicBezTo>
                  <a:pt x="139" y="240"/>
                  <a:pt x="139" y="240"/>
                  <a:pt x="139" y="240"/>
                </a:cubicBezTo>
                <a:cubicBezTo>
                  <a:pt x="126" y="254"/>
                  <a:pt x="126" y="254"/>
                  <a:pt x="126" y="254"/>
                </a:cubicBezTo>
                <a:cubicBezTo>
                  <a:pt x="363" y="254"/>
                  <a:pt x="363" y="254"/>
                  <a:pt x="363" y="254"/>
                </a:cubicBezTo>
                <a:cubicBezTo>
                  <a:pt x="371" y="254"/>
                  <a:pt x="377" y="260"/>
                  <a:pt x="377" y="267"/>
                </a:cubicBezTo>
                <a:cubicBezTo>
                  <a:pt x="377" y="274"/>
                  <a:pt x="371" y="280"/>
                  <a:pt x="363" y="280"/>
                </a:cubicBezTo>
                <a:cubicBezTo>
                  <a:pt x="96" y="280"/>
                  <a:pt x="96" y="280"/>
                  <a:pt x="96" y="280"/>
                </a:cubicBezTo>
                <a:cubicBezTo>
                  <a:pt x="90" y="280"/>
                  <a:pt x="86" y="277"/>
                  <a:pt x="83" y="272"/>
                </a:cubicBezTo>
                <a:cubicBezTo>
                  <a:pt x="81" y="267"/>
                  <a:pt x="82" y="262"/>
                  <a:pt x="86" y="258"/>
                </a:cubicBezTo>
                <a:cubicBezTo>
                  <a:pt x="124" y="217"/>
                  <a:pt x="124" y="217"/>
                  <a:pt x="124" y="217"/>
                </a:cubicBezTo>
                <a:cubicBezTo>
                  <a:pt x="126" y="214"/>
                  <a:pt x="130" y="213"/>
                  <a:pt x="134" y="213"/>
                </a:cubicBezTo>
                <a:cubicBezTo>
                  <a:pt x="376" y="213"/>
                  <a:pt x="376" y="213"/>
                  <a:pt x="376" y="213"/>
                </a:cubicBezTo>
                <a:cubicBezTo>
                  <a:pt x="379" y="213"/>
                  <a:pt x="382" y="214"/>
                  <a:pt x="385" y="216"/>
                </a:cubicBezTo>
                <a:cubicBezTo>
                  <a:pt x="454" y="272"/>
                  <a:pt x="454" y="272"/>
                  <a:pt x="454" y="272"/>
                </a:cubicBezTo>
                <a:cubicBezTo>
                  <a:pt x="457" y="274"/>
                  <a:pt x="458" y="278"/>
                  <a:pt x="458" y="282"/>
                </a:cubicBezTo>
                <a:cubicBezTo>
                  <a:pt x="458" y="317"/>
                  <a:pt x="458" y="317"/>
                  <a:pt x="458" y="317"/>
                </a:cubicBezTo>
                <a:cubicBezTo>
                  <a:pt x="458" y="325"/>
                  <a:pt x="453" y="331"/>
                  <a:pt x="445" y="331"/>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6" name="Freeform 644"/>
          <p:cNvSpPr>
            <a:spLocks/>
          </p:cNvSpPr>
          <p:nvPr userDrawn="1"/>
        </p:nvSpPr>
        <p:spPr bwMode="auto">
          <a:xfrm>
            <a:off x="7081929" y="1378672"/>
            <a:ext cx="211986" cy="248841"/>
          </a:xfrm>
          <a:custGeom>
            <a:avLst/>
            <a:gdLst/>
            <a:ahLst/>
            <a:cxnLst>
              <a:cxn ang="0">
                <a:pos x="218" y="89"/>
              </a:cxn>
              <a:cxn ang="0">
                <a:pos x="200" y="103"/>
              </a:cxn>
              <a:cxn ang="0">
                <a:pos x="195" y="116"/>
              </a:cxn>
              <a:cxn ang="0">
                <a:pos x="187" y="231"/>
              </a:cxn>
              <a:cxn ang="0">
                <a:pos x="83" y="247"/>
              </a:cxn>
              <a:cxn ang="0">
                <a:pos x="172" y="227"/>
              </a:cxn>
              <a:cxn ang="0">
                <a:pos x="184" y="223"/>
              </a:cxn>
              <a:cxn ang="0">
                <a:pos x="141" y="157"/>
              </a:cxn>
              <a:cxn ang="0">
                <a:pos x="130" y="157"/>
              </a:cxn>
              <a:cxn ang="0">
                <a:pos x="93" y="135"/>
              </a:cxn>
              <a:cxn ang="0">
                <a:pos x="130" y="152"/>
              </a:cxn>
              <a:cxn ang="0">
                <a:pos x="188" y="91"/>
              </a:cxn>
              <a:cxn ang="0">
                <a:pos x="185" y="87"/>
              </a:cxn>
              <a:cxn ang="0">
                <a:pos x="57" y="93"/>
              </a:cxn>
              <a:cxn ang="0">
                <a:pos x="48" y="101"/>
              </a:cxn>
              <a:cxn ang="0">
                <a:pos x="23" y="169"/>
              </a:cxn>
              <a:cxn ang="0">
                <a:pos x="34" y="233"/>
              </a:cxn>
              <a:cxn ang="0">
                <a:pos x="46" y="91"/>
              </a:cxn>
              <a:cxn ang="0">
                <a:pos x="112" y="59"/>
              </a:cxn>
              <a:cxn ang="0">
                <a:pos x="118" y="53"/>
              </a:cxn>
              <a:cxn ang="0">
                <a:pos x="107" y="31"/>
              </a:cxn>
              <a:cxn ang="0">
                <a:pos x="143" y="31"/>
              </a:cxn>
              <a:cxn ang="0">
                <a:pos x="132" y="53"/>
              </a:cxn>
              <a:cxn ang="0">
                <a:pos x="139" y="59"/>
              </a:cxn>
              <a:cxn ang="0">
                <a:pos x="194" y="82"/>
              </a:cxn>
              <a:cxn ang="0">
                <a:pos x="203" y="72"/>
              </a:cxn>
              <a:cxn ang="0">
                <a:pos x="157" y="31"/>
              </a:cxn>
              <a:cxn ang="0">
                <a:pos x="93" y="31"/>
              </a:cxn>
              <a:cxn ang="0">
                <a:pos x="36" y="81"/>
              </a:cxn>
              <a:cxn ang="0">
                <a:pos x="28" y="247"/>
              </a:cxn>
              <a:cxn ang="0">
                <a:pos x="33" y="250"/>
              </a:cxn>
              <a:cxn ang="0">
                <a:pos x="50" y="236"/>
              </a:cxn>
              <a:cxn ang="0">
                <a:pos x="55" y="223"/>
              </a:cxn>
              <a:cxn ang="0">
                <a:pos x="58" y="111"/>
              </a:cxn>
              <a:cxn ang="0">
                <a:pos x="125" y="81"/>
              </a:cxn>
              <a:cxn ang="0">
                <a:pos x="124" y="138"/>
              </a:cxn>
              <a:cxn ang="0">
                <a:pos x="70" y="110"/>
              </a:cxn>
              <a:cxn ang="0">
                <a:pos x="66" y="123"/>
              </a:cxn>
              <a:cxn ang="0">
                <a:pos x="117" y="186"/>
              </a:cxn>
              <a:cxn ang="0">
                <a:pos x="135" y="172"/>
              </a:cxn>
              <a:cxn ang="0">
                <a:pos x="131" y="187"/>
              </a:cxn>
              <a:cxn ang="0">
                <a:pos x="67" y="243"/>
              </a:cxn>
              <a:cxn ang="0">
                <a:pos x="68" y="254"/>
              </a:cxn>
              <a:cxn ang="0">
                <a:pos x="197" y="241"/>
              </a:cxn>
              <a:cxn ang="0">
                <a:pos x="210" y="112"/>
              </a:cxn>
              <a:cxn ang="0">
                <a:pos x="236" y="169"/>
              </a:cxn>
              <a:cxn ang="0">
                <a:pos x="125" y="280"/>
              </a:cxn>
              <a:cxn ang="0">
                <a:pos x="49" y="260"/>
              </a:cxn>
              <a:cxn ang="0">
                <a:pos x="50" y="269"/>
              </a:cxn>
              <a:cxn ang="0">
                <a:pos x="125" y="294"/>
              </a:cxn>
              <a:cxn ang="0">
                <a:pos x="249" y="169"/>
              </a:cxn>
            </a:cxnLst>
            <a:rect l="0" t="0" r="r" b="b"/>
            <a:pathLst>
              <a:path w="249" h="294">
                <a:moveTo>
                  <a:pt x="223" y="92"/>
                </a:moveTo>
                <a:cubicBezTo>
                  <a:pt x="221" y="90"/>
                  <a:pt x="220" y="89"/>
                  <a:pt x="218" y="89"/>
                </a:cubicBezTo>
                <a:cubicBezTo>
                  <a:pt x="216" y="89"/>
                  <a:pt x="214" y="90"/>
                  <a:pt x="212" y="91"/>
                </a:cubicBezTo>
                <a:cubicBezTo>
                  <a:pt x="200" y="103"/>
                  <a:pt x="200" y="103"/>
                  <a:pt x="200" y="103"/>
                </a:cubicBezTo>
                <a:cubicBezTo>
                  <a:pt x="196" y="106"/>
                  <a:pt x="196" y="106"/>
                  <a:pt x="196" y="106"/>
                </a:cubicBezTo>
                <a:cubicBezTo>
                  <a:pt x="193" y="109"/>
                  <a:pt x="193" y="113"/>
                  <a:pt x="195" y="116"/>
                </a:cubicBezTo>
                <a:cubicBezTo>
                  <a:pt x="207" y="131"/>
                  <a:pt x="213" y="150"/>
                  <a:pt x="213" y="169"/>
                </a:cubicBezTo>
                <a:cubicBezTo>
                  <a:pt x="213" y="192"/>
                  <a:pt x="204" y="214"/>
                  <a:pt x="187" y="231"/>
                </a:cubicBezTo>
                <a:cubicBezTo>
                  <a:pt x="170" y="249"/>
                  <a:pt x="147" y="257"/>
                  <a:pt x="125" y="257"/>
                </a:cubicBezTo>
                <a:cubicBezTo>
                  <a:pt x="110" y="257"/>
                  <a:pt x="96" y="254"/>
                  <a:pt x="83" y="247"/>
                </a:cubicBezTo>
                <a:cubicBezTo>
                  <a:pt x="128" y="202"/>
                  <a:pt x="128" y="202"/>
                  <a:pt x="128" y="202"/>
                </a:cubicBezTo>
                <a:cubicBezTo>
                  <a:pt x="172" y="227"/>
                  <a:pt x="172" y="227"/>
                  <a:pt x="172" y="227"/>
                </a:cubicBezTo>
                <a:cubicBezTo>
                  <a:pt x="175" y="229"/>
                  <a:pt x="178" y="229"/>
                  <a:pt x="181" y="226"/>
                </a:cubicBezTo>
                <a:cubicBezTo>
                  <a:pt x="184" y="223"/>
                  <a:pt x="184" y="223"/>
                  <a:pt x="184" y="223"/>
                </a:cubicBezTo>
                <a:cubicBezTo>
                  <a:pt x="186" y="220"/>
                  <a:pt x="186" y="217"/>
                  <a:pt x="184" y="214"/>
                </a:cubicBezTo>
                <a:cubicBezTo>
                  <a:pt x="141" y="157"/>
                  <a:pt x="141" y="157"/>
                  <a:pt x="141" y="157"/>
                </a:cubicBezTo>
                <a:cubicBezTo>
                  <a:pt x="140" y="156"/>
                  <a:pt x="138" y="155"/>
                  <a:pt x="136" y="155"/>
                </a:cubicBezTo>
                <a:cubicBezTo>
                  <a:pt x="134" y="154"/>
                  <a:pt x="132" y="155"/>
                  <a:pt x="130" y="157"/>
                </a:cubicBezTo>
                <a:cubicBezTo>
                  <a:pt x="119" y="169"/>
                  <a:pt x="119" y="169"/>
                  <a:pt x="119" y="169"/>
                </a:cubicBezTo>
                <a:cubicBezTo>
                  <a:pt x="93" y="135"/>
                  <a:pt x="93" y="135"/>
                  <a:pt x="93" y="135"/>
                </a:cubicBezTo>
                <a:cubicBezTo>
                  <a:pt x="122" y="153"/>
                  <a:pt x="122" y="153"/>
                  <a:pt x="122" y="153"/>
                </a:cubicBezTo>
                <a:cubicBezTo>
                  <a:pt x="124" y="155"/>
                  <a:pt x="128" y="154"/>
                  <a:pt x="130" y="152"/>
                </a:cubicBezTo>
                <a:cubicBezTo>
                  <a:pt x="186" y="98"/>
                  <a:pt x="186" y="98"/>
                  <a:pt x="186" y="98"/>
                </a:cubicBezTo>
                <a:cubicBezTo>
                  <a:pt x="187" y="96"/>
                  <a:pt x="188" y="94"/>
                  <a:pt x="188" y="91"/>
                </a:cubicBezTo>
                <a:cubicBezTo>
                  <a:pt x="187" y="90"/>
                  <a:pt x="186" y="88"/>
                  <a:pt x="185" y="87"/>
                </a:cubicBezTo>
                <a:cubicBezTo>
                  <a:pt x="185" y="87"/>
                  <a:pt x="185" y="87"/>
                  <a:pt x="185" y="87"/>
                </a:cubicBezTo>
                <a:cubicBezTo>
                  <a:pt x="167" y="74"/>
                  <a:pt x="146" y="67"/>
                  <a:pt x="125" y="67"/>
                </a:cubicBezTo>
                <a:cubicBezTo>
                  <a:pt x="100" y="67"/>
                  <a:pt x="76" y="76"/>
                  <a:pt x="57" y="93"/>
                </a:cubicBezTo>
                <a:cubicBezTo>
                  <a:pt x="57" y="93"/>
                  <a:pt x="57" y="93"/>
                  <a:pt x="57" y="93"/>
                </a:cubicBezTo>
                <a:cubicBezTo>
                  <a:pt x="48" y="101"/>
                  <a:pt x="48" y="101"/>
                  <a:pt x="48" y="101"/>
                </a:cubicBezTo>
                <a:cubicBezTo>
                  <a:pt x="48" y="102"/>
                  <a:pt x="48" y="102"/>
                  <a:pt x="48" y="102"/>
                </a:cubicBezTo>
                <a:cubicBezTo>
                  <a:pt x="31" y="121"/>
                  <a:pt x="23" y="145"/>
                  <a:pt x="23" y="169"/>
                </a:cubicBezTo>
                <a:cubicBezTo>
                  <a:pt x="23" y="189"/>
                  <a:pt x="29" y="209"/>
                  <a:pt x="40" y="226"/>
                </a:cubicBezTo>
                <a:cubicBezTo>
                  <a:pt x="34" y="233"/>
                  <a:pt x="34" y="233"/>
                  <a:pt x="34" y="233"/>
                </a:cubicBezTo>
                <a:cubicBezTo>
                  <a:pt x="20" y="214"/>
                  <a:pt x="14" y="191"/>
                  <a:pt x="14" y="169"/>
                </a:cubicBezTo>
                <a:cubicBezTo>
                  <a:pt x="14" y="141"/>
                  <a:pt x="25" y="112"/>
                  <a:pt x="46" y="91"/>
                </a:cubicBezTo>
                <a:cubicBezTo>
                  <a:pt x="64" y="72"/>
                  <a:pt x="87" y="62"/>
                  <a:pt x="111" y="59"/>
                </a:cubicBezTo>
                <a:cubicBezTo>
                  <a:pt x="112" y="59"/>
                  <a:pt x="112" y="59"/>
                  <a:pt x="112" y="59"/>
                </a:cubicBezTo>
                <a:cubicBezTo>
                  <a:pt x="113" y="58"/>
                  <a:pt x="113" y="58"/>
                  <a:pt x="113" y="58"/>
                </a:cubicBezTo>
                <a:cubicBezTo>
                  <a:pt x="116" y="58"/>
                  <a:pt x="118" y="56"/>
                  <a:pt x="118" y="53"/>
                </a:cubicBezTo>
                <a:cubicBezTo>
                  <a:pt x="118" y="50"/>
                  <a:pt x="117" y="48"/>
                  <a:pt x="115" y="46"/>
                </a:cubicBezTo>
                <a:cubicBezTo>
                  <a:pt x="110" y="43"/>
                  <a:pt x="107" y="37"/>
                  <a:pt x="107" y="31"/>
                </a:cubicBezTo>
                <a:cubicBezTo>
                  <a:pt x="107" y="21"/>
                  <a:pt x="115" y="14"/>
                  <a:pt x="125" y="13"/>
                </a:cubicBezTo>
                <a:cubicBezTo>
                  <a:pt x="135" y="14"/>
                  <a:pt x="143" y="21"/>
                  <a:pt x="143" y="31"/>
                </a:cubicBezTo>
                <a:cubicBezTo>
                  <a:pt x="143" y="37"/>
                  <a:pt x="139" y="43"/>
                  <a:pt x="135" y="46"/>
                </a:cubicBezTo>
                <a:cubicBezTo>
                  <a:pt x="132" y="48"/>
                  <a:pt x="131" y="51"/>
                  <a:pt x="132" y="53"/>
                </a:cubicBezTo>
                <a:cubicBezTo>
                  <a:pt x="132" y="56"/>
                  <a:pt x="135" y="58"/>
                  <a:pt x="137" y="59"/>
                </a:cubicBezTo>
                <a:cubicBezTo>
                  <a:pt x="139" y="59"/>
                  <a:pt x="139" y="59"/>
                  <a:pt x="139" y="59"/>
                </a:cubicBezTo>
                <a:cubicBezTo>
                  <a:pt x="140" y="59"/>
                  <a:pt x="140" y="59"/>
                  <a:pt x="140" y="59"/>
                </a:cubicBezTo>
                <a:cubicBezTo>
                  <a:pt x="159" y="62"/>
                  <a:pt x="178" y="70"/>
                  <a:pt x="194" y="82"/>
                </a:cubicBezTo>
                <a:cubicBezTo>
                  <a:pt x="197" y="85"/>
                  <a:pt x="201" y="84"/>
                  <a:pt x="204" y="81"/>
                </a:cubicBezTo>
                <a:cubicBezTo>
                  <a:pt x="206" y="78"/>
                  <a:pt x="206" y="74"/>
                  <a:pt x="203" y="72"/>
                </a:cubicBezTo>
                <a:cubicBezTo>
                  <a:pt x="187" y="59"/>
                  <a:pt x="170" y="51"/>
                  <a:pt x="152" y="47"/>
                </a:cubicBezTo>
                <a:cubicBezTo>
                  <a:pt x="155" y="43"/>
                  <a:pt x="157" y="37"/>
                  <a:pt x="157" y="31"/>
                </a:cubicBezTo>
                <a:cubicBezTo>
                  <a:pt x="157" y="14"/>
                  <a:pt x="142" y="0"/>
                  <a:pt x="125" y="0"/>
                </a:cubicBezTo>
                <a:cubicBezTo>
                  <a:pt x="107" y="0"/>
                  <a:pt x="93" y="14"/>
                  <a:pt x="93" y="31"/>
                </a:cubicBezTo>
                <a:cubicBezTo>
                  <a:pt x="93" y="37"/>
                  <a:pt x="95" y="43"/>
                  <a:pt x="97" y="47"/>
                </a:cubicBezTo>
                <a:cubicBezTo>
                  <a:pt x="75" y="52"/>
                  <a:pt x="54" y="63"/>
                  <a:pt x="36" y="81"/>
                </a:cubicBezTo>
                <a:cubicBezTo>
                  <a:pt x="12" y="105"/>
                  <a:pt x="0" y="137"/>
                  <a:pt x="0" y="169"/>
                </a:cubicBezTo>
                <a:cubicBezTo>
                  <a:pt x="0" y="197"/>
                  <a:pt x="9" y="225"/>
                  <a:pt x="28" y="247"/>
                </a:cubicBezTo>
                <a:cubicBezTo>
                  <a:pt x="29" y="249"/>
                  <a:pt x="31" y="250"/>
                  <a:pt x="33" y="250"/>
                </a:cubicBezTo>
                <a:cubicBezTo>
                  <a:pt x="33" y="250"/>
                  <a:pt x="33" y="250"/>
                  <a:pt x="33" y="250"/>
                </a:cubicBezTo>
                <a:cubicBezTo>
                  <a:pt x="35" y="250"/>
                  <a:pt x="36" y="249"/>
                  <a:pt x="38" y="248"/>
                </a:cubicBezTo>
                <a:cubicBezTo>
                  <a:pt x="50" y="236"/>
                  <a:pt x="50" y="236"/>
                  <a:pt x="50" y="236"/>
                </a:cubicBezTo>
                <a:cubicBezTo>
                  <a:pt x="54" y="233"/>
                  <a:pt x="54" y="233"/>
                  <a:pt x="54" y="233"/>
                </a:cubicBezTo>
                <a:cubicBezTo>
                  <a:pt x="57" y="230"/>
                  <a:pt x="57" y="226"/>
                  <a:pt x="55" y="223"/>
                </a:cubicBezTo>
                <a:cubicBezTo>
                  <a:pt x="43" y="207"/>
                  <a:pt x="37" y="188"/>
                  <a:pt x="37" y="169"/>
                </a:cubicBezTo>
                <a:cubicBezTo>
                  <a:pt x="37" y="148"/>
                  <a:pt x="44" y="128"/>
                  <a:pt x="58" y="111"/>
                </a:cubicBezTo>
                <a:cubicBezTo>
                  <a:pt x="66" y="103"/>
                  <a:pt x="66" y="103"/>
                  <a:pt x="66" y="103"/>
                </a:cubicBezTo>
                <a:cubicBezTo>
                  <a:pt x="83" y="88"/>
                  <a:pt x="104" y="81"/>
                  <a:pt x="125" y="81"/>
                </a:cubicBezTo>
                <a:cubicBezTo>
                  <a:pt x="140" y="81"/>
                  <a:pt x="156" y="85"/>
                  <a:pt x="170" y="94"/>
                </a:cubicBezTo>
                <a:cubicBezTo>
                  <a:pt x="124" y="138"/>
                  <a:pt x="124" y="138"/>
                  <a:pt x="124" y="138"/>
                </a:cubicBezTo>
                <a:cubicBezTo>
                  <a:pt x="78" y="109"/>
                  <a:pt x="78" y="109"/>
                  <a:pt x="78" y="109"/>
                </a:cubicBezTo>
                <a:cubicBezTo>
                  <a:pt x="76" y="108"/>
                  <a:pt x="72" y="108"/>
                  <a:pt x="70" y="110"/>
                </a:cubicBezTo>
                <a:cubicBezTo>
                  <a:pt x="67" y="113"/>
                  <a:pt x="67" y="113"/>
                  <a:pt x="67" y="113"/>
                </a:cubicBezTo>
                <a:cubicBezTo>
                  <a:pt x="64" y="116"/>
                  <a:pt x="64" y="120"/>
                  <a:pt x="66" y="123"/>
                </a:cubicBezTo>
                <a:cubicBezTo>
                  <a:pt x="112" y="183"/>
                  <a:pt x="112" y="183"/>
                  <a:pt x="112" y="183"/>
                </a:cubicBezTo>
                <a:cubicBezTo>
                  <a:pt x="114" y="185"/>
                  <a:pt x="115" y="186"/>
                  <a:pt x="117" y="186"/>
                </a:cubicBezTo>
                <a:cubicBezTo>
                  <a:pt x="119" y="186"/>
                  <a:pt x="121" y="185"/>
                  <a:pt x="123" y="184"/>
                </a:cubicBezTo>
                <a:cubicBezTo>
                  <a:pt x="135" y="172"/>
                  <a:pt x="135" y="172"/>
                  <a:pt x="135" y="172"/>
                </a:cubicBezTo>
                <a:cubicBezTo>
                  <a:pt x="159" y="204"/>
                  <a:pt x="159" y="204"/>
                  <a:pt x="159" y="204"/>
                </a:cubicBezTo>
                <a:cubicBezTo>
                  <a:pt x="131" y="187"/>
                  <a:pt x="131" y="187"/>
                  <a:pt x="131" y="187"/>
                </a:cubicBezTo>
                <a:cubicBezTo>
                  <a:pt x="128" y="185"/>
                  <a:pt x="125" y="186"/>
                  <a:pt x="122" y="188"/>
                </a:cubicBezTo>
                <a:cubicBezTo>
                  <a:pt x="67" y="243"/>
                  <a:pt x="67" y="243"/>
                  <a:pt x="67" y="243"/>
                </a:cubicBezTo>
                <a:cubicBezTo>
                  <a:pt x="65" y="245"/>
                  <a:pt x="65" y="247"/>
                  <a:pt x="65" y="249"/>
                </a:cubicBezTo>
                <a:cubicBezTo>
                  <a:pt x="65" y="251"/>
                  <a:pt x="66" y="253"/>
                  <a:pt x="68" y="254"/>
                </a:cubicBezTo>
                <a:cubicBezTo>
                  <a:pt x="85" y="265"/>
                  <a:pt x="105" y="271"/>
                  <a:pt x="125" y="271"/>
                </a:cubicBezTo>
                <a:cubicBezTo>
                  <a:pt x="151" y="271"/>
                  <a:pt x="177" y="261"/>
                  <a:pt x="197" y="241"/>
                </a:cubicBezTo>
                <a:cubicBezTo>
                  <a:pt x="217" y="221"/>
                  <a:pt x="227" y="195"/>
                  <a:pt x="227" y="169"/>
                </a:cubicBezTo>
                <a:cubicBezTo>
                  <a:pt x="227" y="149"/>
                  <a:pt x="221" y="129"/>
                  <a:pt x="210" y="112"/>
                </a:cubicBezTo>
                <a:cubicBezTo>
                  <a:pt x="216" y="106"/>
                  <a:pt x="216" y="106"/>
                  <a:pt x="216" y="106"/>
                </a:cubicBezTo>
                <a:cubicBezTo>
                  <a:pt x="229" y="125"/>
                  <a:pt x="236" y="147"/>
                  <a:pt x="236" y="169"/>
                </a:cubicBezTo>
                <a:cubicBezTo>
                  <a:pt x="236" y="197"/>
                  <a:pt x="225" y="226"/>
                  <a:pt x="203" y="247"/>
                </a:cubicBezTo>
                <a:cubicBezTo>
                  <a:pt x="181" y="269"/>
                  <a:pt x="153" y="280"/>
                  <a:pt x="125" y="280"/>
                </a:cubicBezTo>
                <a:cubicBezTo>
                  <a:pt x="101" y="280"/>
                  <a:pt x="78" y="273"/>
                  <a:pt x="59" y="258"/>
                </a:cubicBezTo>
                <a:cubicBezTo>
                  <a:pt x="56" y="256"/>
                  <a:pt x="51" y="257"/>
                  <a:pt x="49" y="260"/>
                </a:cubicBezTo>
                <a:cubicBezTo>
                  <a:pt x="47" y="263"/>
                  <a:pt x="47" y="267"/>
                  <a:pt x="50" y="269"/>
                </a:cubicBezTo>
                <a:cubicBezTo>
                  <a:pt x="50" y="269"/>
                  <a:pt x="50" y="269"/>
                  <a:pt x="50" y="269"/>
                </a:cubicBezTo>
                <a:cubicBezTo>
                  <a:pt x="72" y="286"/>
                  <a:pt x="99" y="294"/>
                  <a:pt x="125" y="294"/>
                </a:cubicBezTo>
                <a:cubicBezTo>
                  <a:pt x="125" y="294"/>
                  <a:pt x="125" y="294"/>
                  <a:pt x="125" y="294"/>
                </a:cubicBezTo>
                <a:cubicBezTo>
                  <a:pt x="157" y="294"/>
                  <a:pt x="189" y="282"/>
                  <a:pt x="213" y="257"/>
                </a:cubicBezTo>
                <a:cubicBezTo>
                  <a:pt x="237" y="233"/>
                  <a:pt x="249" y="201"/>
                  <a:pt x="249" y="169"/>
                </a:cubicBezTo>
                <a:cubicBezTo>
                  <a:pt x="249" y="142"/>
                  <a:pt x="241" y="114"/>
                  <a:pt x="223" y="92"/>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7" name="Freeform 493"/>
          <p:cNvSpPr>
            <a:spLocks/>
          </p:cNvSpPr>
          <p:nvPr userDrawn="1"/>
        </p:nvSpPr>
        <p:spPr bwMode="auto">
          <a:xfrm>
            <a:off x="7506465" y="3302420"/>
            <a:ext cx="238187" cy="386953"/>
          </a:xfrm>
          <a:custGeom>
            <a:avLst/>
            <a:gdLst/>
            <a:ahLst/>
            <a:cxnLst>
              <a:cxn ang="0">
                <a:pos x="265" y="150"/>
              </a:cxn>
              <a:cxn ang="0">
                <a:pos x="275" y="105"/>
              </a:cxn>
              <a:cxn ang="0">
                <a:pos x="277" y="53"/>
              </a:cxn>
              <a:cxn ang="0">
                <a:pos x="260" y="17"/>
              </a:cxn>
              <a:cxn ang="0">
                <a:pos x="190" y="12"/>
              </a:cxn>
              <a:cxn ang="0">
                <a:pos x="58" y="19"/>
              </a:cxn>
              <a:cxn ang="0">
                <a:pos x="31" y="34"/>
              </a:cxn>
              <a:cxn ang="0">
                <a:pos x="0" y="80"/>
              </a:cxn>
              <a:cxn ang="0">
                <a:pos x="0" y="142"/>
              </a:cxn>
              <a:cxn ang="0">
                <a:pos x="11" y="174"/>
              </a:cxn>
              <a:cxn ang="0">
                <a:pos x="0" y="209"/>
              </a:cxn>
              <a:cxn ang="0">
                <a:pos x="43" y="240"/>
              </a:cxn>
              <a:cxn ang="0">
                <a:pos x="26" y="208"/>
              </a:cxn>
              <a:cxn ang="0">
                <a:pos x="49" y="173"/>
              </a:cxn>
              <a:cxn ang="0">
                <a:pos x="26" y="143"/>
              </a:cxn>
              <a:cxn ang="0">
                <a:pos x="38" y="125"/>
              </a:cxn>
              <a:cxn ang="0">
                <a:pos x="49" y="114"/>
              </a:cxn>
              <a:cxn ang="0">
                <a:pos x="48" y="103"/>
              </a:cxn>
              <a:cxn ang="0">
                <a:pos x="26" y="79"/>
              </a:cxn>
              <a:cxn ang="0">
                <a:pos x="38" y="60"/>
              </a:cxn>
              <a:cxn ang="0">
                <a:pos x="71" y="42"/>
              </a:cxn>
              <a:cxn ang="0">
                <a:pos x="106" y="27"/>
              </a:cxn>
              <a:cxn ang="0">
                <a:pos x="191" y="39"/>
              </a:cxn>
              <a:cxn ang="0">
                <a:pos x="231" y="35"/>
              </a:cxn>
              <a:cxn ang="0">
                <a:pos x="249" y="44"/>
              </a:cxn>
              <a:cxn ang="0">
                <a:pos x="236" y="71"/>
              </a:cxn>
              <a:cxn ang="0">
                <a:pos x="82" y="107"/>
              </a:cxn>
              <a:cxn ang="0">
                <a:pos x="238" y="98"/>
              </a:cxn>
              <a:cxn ang="0">
                <a:pos x="249" y="109"/>
              </a:cxn>
              <a:cxn ang="0">
                <a:pos x="236" y="137"/>
              </a:cxn>
              <a:cxn ang="0">
                <a:pos x="227" y="138"/>
              </a:cxn>
              <a:cxn ang="0">
                <a:pos x="96" y="155"/>
              </a:cxn>
              <a:cxn ang="0">
                <a:pos x="99" y="181"/>
              </a:cxn>
              <a:cxn ang="0">
                <a:pos x="231" y="165"/>
              </a:cxn>
              <a:cxn ang="0">
                <a:pos x="249" y="174"/>
              </a:cxn>
              <a:cxn ang="0">
                <a:pos x="251" y="188"/>
              </a:cxn>
              <a:cxn ang="0">
                <a:pos x="90" y="224"/>
              </a:cxn>
              <a:cxn ang="0">
                <a:pos x="58" y="247"/>
              </a:cxn>
              <a:cxn ang="0">
                <a:pos x="64" y="267"/>
              </a:cxn>
              <a:cxn ang="0">
                <a:pos x="54" y="278"/>
              </a:cxn>
              <a:cxn ang="0">
                <a:pos x="36" y="321"/>
              </a:cxn>
              <a:cxn ang="0">
                <a:pos x="91" y="394"/>
              </a:cxn>
              <a:cxn ang="0">
                <a:pos x="97" y="441"/>
              </a:cxn>
              <a:cxn ang="0">
                <a:pos x="139" y="459"/>
              </a:cxn>
              <a:cxn ang="0">
                <a:pos x="182" y="437"/>
              </a:cxn>
              <a:cxn ang="0">
                <a:pos x="231" y="360"/>
              </a:cxn>
              <a:cxn ang="0">
                <a:pos x="235" y="287"/>
              </a:cxn>
              <a:cxn ang="0">
                <a:pos x="186" y="278"/>
              </a:cxn>
              <a:cxn ang="0">
                <a:pos x="189" y="267"/>
              </a:cxn>
              <a:cxn ang="0">
                <a:pos x="163" y="262"/>
              </a:cxn>
              <a:cxn ang="0">
                <a:pos x="156" y="299"/>
              </a:cxn>
              <a:cxn ang="0">
                <a:pos x="212" y="304"/>
              </a:cxn>
              <a:cxn ang="0">
                <a:pos x="208" y="347"/>
              </a:cxn>
              <a:cxn ang="0">
                <a:pos x="160" y="383"/>
              </a:cxn>
              <a:cxn ang="0">
                <a:pos x="140" y="432"/>
              </a:cxn>
              <a:cxn ang="0">
                <a:pos x="121" y="428"/>
              </a:cxn>
              <a:cxn ang="0">
                <a:pos x="106" y="371"/>
              </a:cxn>
              <a:cxn ang="0">
                <a:pos x="63" y="321"/>
              </a:cxn>
              <a:cxn ang="0">
                <a:pos x="110" y="304"/>
              </a:cxn>
              <a:cxn ang="0">
                <a:pos x="124" y="291"/>
              </a:cxn>
              <a:cxn ang="0">
                <a:pos x="88" y="253"/>
              </a:cxn>
              <a:cxn ang="0">
                <a:pos x="240" y="227"/>
              </a:cxn>
              <a:cxn ang="0">
                <a:pos x="277" y="183"/>
              </a:cxn>
            </a:cxnLst>
            <a:rect l="0" t="0" r="r" b="b"/>
            <a:pathLst>
              <a:path w="280" h="459">
                <a:moveTo>
                  <a:pt x="275" y="170"/>
                </a:moveTo>
                <a:cubicBezTo>
                  <a:pt x="274" y="162"/>
                  <a:pt x="271" y="156"/>
                  <a:pt x="265" y="150"/>
                </a:cubicBezTo>
                <a:cubicBezTo>
                  <a:pt x="274" y="142"/>
                  <a:pt x="279" y="130"/>
                  <a:pt x="277" y="118"/>
                </a:cubicBezTo>
                <a:cubicBezTo>
                  <a:pt x="275" y="105"/>
                  <a:pt x="275" y="105"/>
                  <a:pt x="275" y="105"/>
                </a:cubicBezTo>
                <a:cubicBezTo>
                  <a:pt x="274" y="97"/>
                  <a:pt x="271" y="90"/>
                  <a:pt x="266" y="85"/>
                </a:cubicBezTo>
                <a:cubicBezTo>
                  <a:pt x="274" y="77"/>
                  <a:pt x="279" y="65"/>
                  <a:pt x="277" y="53"/>
                </a:cubicBezTo>
                <a:cubicBezTo>
                  <a:pt x="275" y="40"/>
                  <a:pt x="275" y="40"/>
                  <a:pt x="275" y="40"/>
                </a:cubicBezTo>
                <a:cubicBezTo>
                  <a:pt x="274" y="31"/>
                  <a:pt x="268" y="23"/>
                  <a:pt x="260" y="17"/>
                </a:cubicBezTo>
                <a:cubicBezTo>
                  <a:pt x="251" y="10"/>
                  <a:pt x="239" y="7"/>
                  <a:pt x="228" y="9"/>
                </a:cubicBezTo>
                <a:cubicBezTo>
                  <a:pt x="225" y="9"/>
                  <a:pt x="193" y="12"/>
                  <a:pt x="190" y="12"/>
                </a:cubicBezTo>
                <a:cubicBezTo>
                  <a:pt x="166" y="8"/>
                  <a:pt x="113" y="0"/>
                  <a:pt x="106" y="0"/>
                </a:cubicBezTo>
                <a:cubicBezTo>
                  <a:pt x="93" y="0"/>
                  <a:pt x="58" y="19"/>
                  <a:pt x="58" y="19"/>
                </a:cubicBezTo>
                <a:cubicBezTo>
                  <a:pt x="58" y="19"/>
                  <a:pt x="58" y="19"/>
                  <a:pt x="58" y="19"/>
                </a:cubicBezTo>
                <a:cubicBezTo>
                  <a:pt x="58" y="19"/>
                  <a:pt x="34" y="32"/>
                  <a:pt x="31" y="34"/>
                </a:cubicBezTo>
                <a:cubicBezTo>
                  <a:pt x="12" y="38"/>
                  <a:pt x="0" y="55"/>
                  <a:pt x="0" y="77"/>
                </a:cubicBezTo>
                <a:cubicBezTo>
                  <a:pt x="0" y="78"/>
                  <a:pt x="0" y="79"/>
                  <a:pt x="0" y="80"/>
                </a:cubicBezTo>
                <a:cubicBezTo>
                  <a:pt x="0" y="92"/>
                  <a:pt x="5" y="102"/>
                  <a:pt x="11" y="110"/>
                </a:cubicBezTo>
                <a:cubicBezTo>
                  <a:pt x="4" y="118"/>
                  <a:pt x="0" y="129"/>
                  <a:pt x="0" y="142"/>
                </a:cubicBezTo>
                <a:cubicBezTo>
                  <a:pt x="0" y="143"/>
                  <a:pt x="0" y="143"/>
                  <a:pt x="0" y="144"/>
                </a:cubicBezTo>
                <a:cubicBezTo>
                  <a:pt x="0" y="156"/>
                  <a:pt x="5" y="166"/>
                  <a:pt x="11" y="174"/>
                </a:cubicBezTo>
                <a:cubicBezTo>
                  <a:pt x="4" y="183"/>
                  <a:pt x="0" y="195"/>
                  <a:pt x="0" y="207"/>
                </a:cubicBezTo>
                <a:cubicBezTo>
                  <a:pt x="0" y="208"/>
                  <a:pt x="0" y="208"/>
                  <a:pt x="0" y="209"/>
                </a:cubicBezTo>
                <a:cubicBezTo>
                  <a:pt x="0" y="221"/>
                  <a:pt x="5" y="237"/>
                  <a:pt x="25" y="246"/>
                </a:cubicBezTo>
                <a:cubicBezTo>
                  <a:pt x="32" y="250"/>
                  <a:pt x="40" y="247"/>
                  <a:pt x="43" y="240"/>
                </a:cubicBezTo>
                <a:cubicBezTo>
                  <a:pt x="46" y="234"/>
                  <a:pt x="44" y="226"/>
                  <a:pt x="37" y="223"/>
                </a:cubicBezTo>
                <a:cubicBezTo>
                  <a:pt x="30" y="219"/>
                  <a:pt x="27" y="215"/>
                  <a:pt x="26" y="208"/>
                </a:cubicBezTo>
                <a:cubicBezTo>
                  <a:pt x="26" y="200"/>
                  <a:pt x="31" y="189"/>
                  <a:pt x="38" y="187"/>
                </a:cubicBezTo>
                <a:cubicBezTo>
                  <a:pt x="45" y="186"/>
                  <a:pt x="50" y="180"/>
                  <a:pt x="49" y="173"/>
                </a:cubicBezTo>
                <a:cubicBezTo>
                  <a:pt x="48" y="166"/>
                  <a:pt x="42" y="161"/>
                  <a:pt x="35" y="161"/>
                </a:cubicBezTo>
                <a:cubicBezTo>
                  <a:pt x="32" y="159"/>
                  <a:pt x="27" y="152"/>
                  <a:pt x="26" y="143"/>
                </a:cubicBezTo>
                <a:cubicBezTo>
                  <a:pt x="26" y="143"/>
                  <a:pt x="26" y="142"/>
                  <a:pt x="26" y="142"/>
                </a:cubicBezTo>
                <a:cubicBezTo>
                  <a:pt x="26" y="135"/>
                  <a:pt x="28" y="127"/>
                  <a:pt x="38" y="125"/>
                </a:cubicBezTo>
                <a:cubicBezTo>
                  <a:pt x="43" y="124"/>
                  <a:pt x="47" y="121"/>
                  <a:pt x="49" y="116"/>
                </a:cubicBezTo>
                <a:cubicBezTo>
                  <a:pt x="49" y="114"/>
                  <a:pt x="49" y="114"/>
                  <a:pt x="49" y="114"/>
                </a:cubicBezTo>
                <a:cubicBezTo>
                  <a:pt x="50" y="113"/>
                  <a:pt x="50" y="111"/>
                  <a:pt x="50" y="110"/>
                </a:cubicBezTo>
                <a:cubicBezTo>
                  <a:pt x="50" y="108"/>
                  <a:pt x="49" y="105"/>
                  <a:pt x="48" y="103"/>
                </a:cubicBezTo>
                <a:cubicBezTo>
                  <a:pt x="45" y="100"/>
                  <a:pt x="42" y="97"/>
                  <a:pt x="38" y="97"/>
                </a:cubicBezTo>
                <a:cubicBezTo>
                  <a:pt x="33" y="96"/>
                  <a:pt x="27" y="89"/>
                  <a:pt x="26" y="79"/>
                </a:cubicBezTo>
                <a:cubicBezTo>
                  <a:pt x="26" y="78"/>
                  <a:pt x="26" y="78"/>
                  <a:pt x="26" y="77"/>
                </a:cubicBezTo>
                <a:cubicBezTo>
                  <a:pt x="26" y="72"/>
                  <a:pt x="28" y="61"/>
                  <a:pt x="38" y="60"/>
                </a:cubicBezTo>
                <a:cubicBezTo>
                  <a:pt x="39" y="59"/>
                  <a:pt x="41" y="59"/>
                  <a:pt x="42" y="58"/>
                </a:cubicBezTo>
                <a:cubicBezTo>
                  <a:pt x="71" y="42"/>
                  <a:pt x="71" y="42"/>
                  <a:pt x="71" y="42"/>
                </a:cubicBezTo>
                <a:cubicBezTo>
                  <a:pt x="71" y="42"/>
                  <a:pt x="71" y="42"/>
                  <a:pt x="71" y="42"/>
                </a:cubicBezTo>
                <a:cubicBezTo>
                  <a:pt x="78" y="38"/>
                  <a:pt x="100" y="28"/>
                  <a:pt x="106" y="27"/>
                </a:cubicBezTo>
                <a:cubicBezTo>
                  <a:pt x="113" y="27"/>
                  <a:pt x="158" y="34"/>
                  <a:pt x="188" y="39"/>
                </a:cubicBezTo>
                <a:cubicBezTo>
                  <a:pt x="189" y="39"/>
                  <a:pt x="190" y="39"/>
                  <a:pt x="191" y="39"/>
                </a:cubicBezTo>
                <a:cubicBezTo>
                  <a:pt x="230" y="35"/>
                  <a:pt x="230" y="35"/>
                  <a:pt x="230" y="35"/>
                </a:cubicBezTo>
                <a:cubicBezTo>
                  <a:pt x="230" y="35"/>
                  <a:pt x="231" y="35"/>
                  <a:pt x="231" y="35"/>
                </a:cubicBezTo>
                <a:cubicBezTo>
                  <a:pt x="236" y="35"/>
                  <a:pt x="241" y="36"/>
                  <a:pt x="245" y="38"/>
                </a:cubicBezTo>
                <a:cubicBezTo>
                  <a:pt x="246" y="39"/>
                  <a:pt x="248" y="41"/>
                  <a:pt x="249" y="44"/>
                </a:cubicBezTo>
                <a:cubicBezTo>
                  <a:pt x="251" y="57"/>
                  <a:pt x="251" y="57"/>
                  <a:pt x="251" y="57"/>
                </a:cubicBezTo>
                <a:cubicBezTo>
                  <a:pt x="251" y="64"/>
                  <a:pt x="245" y="70"/>
                  <a:pt x="236" y="71"/>
                </a:cubicBezTo>
                <a:cubicBezTo>
                  <a:pt x="93" y="92"/>
                  <a:pt x="93" y="92"/>
                  <a:pt x="93" y="92"/>
                </a:cubicBezTo>
                <a:cubicBezTo>
                  <a:pt x="86" y="93"/>
                  <a:pt x="81" y="100"/>
                  <a:pt x="82" y="107"/>
                </a:cubicBezTo>
                <a:cubicBezTo>
                  <a:pt x="83" y="114"/>
                  <a:pt x="90" y="119"/>
                  <a:pt x="97" y="118"/>
                </a:cubicBezTo>
                <a:cubicBezTo>
                  <a:pt x="238" y="98"/>
                  <a:pt x="238" y="98"/>
                  <a:pt x="238" y="98"/>
                </a:cubicBezTo>
                <a:cubicBezTo>
                  <a:pt x="238" y="98"/>
                  <a:pt x="239" y="98"/>
                  <a:pt x="239" y="98"/>
                </a:cubicBezTo>
                <a:cubicBezTo>
                  <a:pt x="245" y="100"/>
                  <a:pt x="248" y="105"/>
                  <a:pt x="249" y="109"/>
                </a:cubicBezTo>
                <a:cubicBezTo>
                  <a:pt x="251" y="122"/>
                  <a:pt x="251" y="122"/>
                  <a:pt x="251" y="122"/>
                </a:cubicBezTo>
                <a:cubicBezTo>
                  <a:pt x="251" y="128"/>
                  <a:pt x="245" y="135"/>
                  <a:pt x="236" y="137"/>
                </a:cubicBezTo>
                <a:cubicBezTo>
                  <a:pt x="235" y="137"/>
                  <a:pt x="234" y="137"/>
                  <a:pt x="233" y="138"/>
                </a:cubicBezTo>
                <a:cubicBezTo>
                  <a:pt x="231" y="138"/>
                  <a:pt x="229" y="138"/>
                  <a:pt x="227" y="138"/>
                </a:cubicBezTo>
                <a:cubicBezTo>
                  <a:pt x="227" y="138"/>
                  <a:pt x="227" y="138"/>
                  <a:pt x="227" y="138"/>
                </a:cubicBezTo>
                <a:cubicBezTo>
                  <a:pt x="96" y="155"/>
                  <a:pt x="96" y="155"/>
                  <a:pt x="96" y="155"/>
                </a:cubicBezTo>
                <a:cubicBezTo>
                  <a:pt x="89" y="156"/>
                  <a:pt x="84" y="162"/>
                  <a:pt x="85" y="169"/>
                </a:cubicBezTo>
                <a:cubicBezTo>
                  <a:pt x="85" y="177"/>
                  <a:pt x="92" y="182"/>
                  <a:pt x="99" y="181"/>
                </a:cubicBezTo>
                <a:cubicBezTo>
                  <a:pt x="231" y="165"/>
                  <a:pt x="231" y="165"/>
                  <a:pt x="231" y="165"/>
                </a:cubicBezTo>
                <a:cubicBezTo>
                  <a:pt x="231" y="165"/>
                  <a:pt x="231" y="165"/>
                  <a:pt x="231" y="165"/>
                </a:cubicBezTo>
                <a:cubicBezTo>
                  <a:pt x="236" y="164"/>
                  <a:pt x="241" y="165"/>
                  <a:pt x="245" y="168"/>
                </a:cubicBezTo>
                <a:cubicBezTo>
                  <a:pt x="246" y="169"/>
                  <a:pt x="248" y="171"/>
                  <a:pt x="249" y="174"/>
                </a:cubicBezTo>
                <a:cubicBezTo>
                  <a:pt x="251" y="187"/>
                  <a:pt x="251" y="187"/>
                  <a:pt x="251" y="187"/>
                </a:cubicBezTo>
                <a:cubicBezTo>
                  <a:pt x="251" y="187"/>
                  <a:pt x="251" y="187"/>
                  <a:pt x="251" y="188"/>
                </a:cubicBezTo>
                <a:cubicBezTo>
                  <a:pt x="251" y="194"/>
                  <a:pt x="244" y="199"/>
                  <a:pt x="236" y="200"/>
                </a:cubicBezTo>
                <a:cubicBezTo>
                  <a:pt x="236" y="200"/>
                  <a:pt x="90" y="224"/>
                  <a:pt x="90" y="224"/>
                </a:cubicBezTo>
                <a:cubicBezTo>
                  <a:pt x="90" y="224"/>
                  <a:pt x="89" y="224"/>
                  <a:pt x="89" y="224"/>
                </a:cubicBezTo>
                <a:cubicBezTo>
                  <a:pt x="81" y="226"/>
                  <a:pt x="62" y="233"/>
                  <a:pt x="58" y="247"/>
                </a:cubicBezTo>
                <a:cubicBezTo>
                  <a:pt x="58" y="248"/>
                  <a:pt x="58" y="250"/>
                  <a:pt x="58" y="252"/>
                </a:cubicBezTo>
                <a:cubicBezTo>
                  <a:pt x="58" y="257"/>
                  <a:pt x="60" y="262"/>
                  <a:pt x="64" y="267"/>
                </a:cubicBezTo>
                <a:cubicBezTo>
                  <a:pt x="68" y="270"/>
                  <a:pt x="72" y="274"/>
                  <a:pt x="76" y="278"/>
                </a:cubicBezTo>
                <a:cubicBezTo>
                  <a:pt x="66" y="278"/>
                  <a:pt x="54" y="278"/>
                  <a:pt x="54" y="278"/>
                </a:cubicBezTo>
                <a:cubicBezTo>
                  <a:pt x="49" y="278"/>
                  <a:pt x="43" y="281"/>
                  <a:pt x="42" y="287"/>
                </a:cubicBezTo>
                <a:cubicBezTo>
                  <a:pt x="41" y="288"/>
                  <a:pt x="36" y="302"/>
                  <a:pt x="36" y="321"/>
                </a:cubicBezTo>
                <a:cubicBezTo>
                  <a:pt x="36" y="333"/>
                  <a:pt x="38" y="347"/>
                  <a:pt x="46" y="360"/>
                </a:cubicBezTo>
                <a:cubicBezTo>
                  <a:pt x="55" y="377"/>
                  <a:pt x="70" y="388"/>
                  <a:pt x="91" y="394"/>
                </a:cubicBezTo>
                <a:cubicBezTo>
                  <a:pt x="92" y="420"/>
                  <a:pt x="95" y="436"/>
                  <a:pt x="95" y="437"/>
                </a:cubicBezTo>
                <a:cubicBezTo>
                  <a:pt x="95" y="438"/>
                  <a:pt x="96" y="440"/>
                  <a:pt x="97" y="441"/>
                </a:cubicBezTo>
                <a:cubicBezTo>
                  <a:pt x="98" y="443"/>
                  <a:pt x="108" y="459"/>
                  <a:pt x="137" y="459"/>
                </a:cubicBezTo>
                <a:cubicBezTo>
                  <a:pt x="139" y="459"/>
                  <a:pt x="139" y="459"/>
                  <a:pt x="139" y="459"/>
                </a:cubicBezTo>
                <a:cubicBezTo>
                  <a:pt x="169" y="459"/>
                  <a:pt x="179" y="443"/>
                  <a:pt x="180" y="441"/>
                </a:cubicBezTo>
                <a:cubicBezTo>
                  <a:pt x="181" y="440"/>
                  <a:pt x="181" y="438"/>
                  <a:pt x="182" y="437"/>
                </a:cubicBezTo>
                <a:cubicBezTo>
                  <a:pt x="182" y="436"/>
                  <a:pt x="185" y="420"/>
                  <a:pt x="186" y="394"/>
                </a:cubicBezTo>
                <a:cubicBezTo>
                  <a:pt x="207" y="388"/>
                  <a:pt x="222" y="377"/>
                  <a:pt x="231" y="360"/>
                </a:cubicBezTo>
                <a:cubicBezTo>
                  <a:pt x="238" y="347"/>
                  <a:pt x="241" y="333"/>
                  <a:pt x="241" y="321"/>
                </a:cubicBezTo>
                <a:cubicBezTo>
                  <a:pt x="241" y="302"/>
                  <a:pt x="235" y="288"/>
                  <a:pt x="235" y="287"/>
                </a:cubicBezTo>
                <a:cubicBezTo>
                  <a:pt x="233" y="281"/>
                  <a:pt x="228" y="278"/>
                  <a:pt x="223" y="278"/>
                </a:cubicBezTo>
                <a:cubicBezTo>
                  <a:pt x="223" y="278"/>
                  <a:pt x="203" y="278"/>
                  <a:pt x="186" y="278"/>
                </a:cubicBezTo>
                <a:cubicBezTo>
                  <a:pt x="187" y="276"/>
                  <a:pt x="188" y="272"/>
                  <a:pt x="188" y="272"/>
                </a:cubicBezTo>
                <a:cubicBezTo>
                  <a:pt x="189" y="270"/>
                  <a:pt x="189" y="269"/>
                  <a:pt x="189" y="267"/>
                </a:cubicBezTo>
                <a:cubicBezTo>
                  <a:pt x="189" y="262"/>
                  <a:pt x="186" y="257"/>
                  <a:pt x="181" y="255"/>
                </a:cubicBezTo>
                <a:cubicBezTo>
                  <a:pt x="174" y="252"/>
                  <a:pt x="166" y="255"/>
                  <a:pt x="163" y="262"/>
                </a:cubicBezTo>
                <a:cubicBezTo>
                  <a:pt x="154" y="286"/>
                  <a:pt x="154" y="286"/>
                  <a:pt x="154" y="286"/>
                </a:cubicBezTo>
                <a:cubicBezTo>
                  <a:pt x="152" y="290"/>
                  <a:pt x="153" y="295"/>
                  <a:pt x="156" y="299"/>
                </a:cubicBezTo>
                <a:cubicBezTo>
                  <a:pt x="158" y="302"/>
                  <a:pt x="162" y="304"/>
                  <a:pt x="167" y="304"/>
                </a:cubicBezTo>
                <a:cubicBezTo>
                  <a:pt x="167" y="304"/>
                  <a:pt x="199" y="304"/>
                  <a:pt x="212" y="304"/>
                </a:cubicBezTo>
                <a:cubicBezTo>
                  <a:pt x="213" y="309"/>
                  <a:pt x="214" y="315"/>
                  <a:pt x="214" y="321"/>
                </a:cubicBezTo>
                <a:cubicBezTo>
                  <a:pt x="214" y="330"/>
                  <a:pt x="213" y="339"/>
                  <a:pt x="208" y="347"/>
                </a:cubicBezTo>
                <a:cubicBezTo>
                  <a:pt x="201" y="359"/>
                  <a:pt x="189" y="367"/>
                  <a:pt x="170" y="371"/>
                </a:cubicBezTo>
                <a:cubicBezTo>
                  <a:pt x="164" y="372"/>
                  <a:pt x="160" y="377"/>
                  <a:pt x="160" y="383"/>
                </a:cubicBezTo>
                <a:cubicBezTo>
                  <a:pt x="159" y="405"/>
                  <a:pt x="157" y="421"/>
                  <a:pt x="156" y="428"/>
                </a:cubicBezTo>
                <a:cubicBezTo>
                  <a:pt x="154" y="430"/>
                  <a:pt x="149" y="432"/>
                  <a:pt x="140" y="432"/>
                </a:cubicBezTo>
                <a:cubicBezTo>
                  <a:pt x="140" y="432"/>
                  <a:pt x="137" y="432"/>
                  <a:pt x="137" y="432"/>
                </a:cubicBezTo>
                <a:cubicBezTo>
                  <a:pt x="128" y="432"/>
                  <a:pt x="123" y="430"/>
                  <a:pt x="121" y="428"/>
                </a:cubicBezTo>
                <a:cubicBezTo>
                  <a:pt x="120" y="421"/>
                  <a:pt x="118" y="405"/>
                  <a:pt x="117" y="383"/>
                </a:cubicBezTo>
                <a:cubicBezTo>
                  <a:pt x="117" y="377"/>
                  <a:pt x="112" y="372"/>
                  <a:pt x="106" y="371"/>
                </a:cubicBezTo>
                <a:cubicBezTo>
                  <a:pt x="88" y="367"/>
                  <a:pt x="76" y="359"/>
                  <a:pt x="69" y="347"/>
                </a:cubicBezTo>
                <a:cubicBezTo>
                  <a:pt x="64" y="339"/>
                  <a:pt x="63" y="330"/>
                  <a:pt x="63" y="321"/>
                </a:cubicBezTo>
                <a:cubicBezTo>
                  <a:pt x="63" y="315"/>
                  <a:pt x="64" y="309"/>
                  <a:pt x="64" y="304"/>
                </a:cubicBezTo>
                <a:cubicBezTo>
                  <a:pt x="78" y="304"/>
                  <a:pt x="110" y="304"/>
                  <a:pt x="110" y="304"/>
                </a:cubicBezTo>
                <a:cubicBezTo>
                  <a:pt x="116" y="304"/>
                  <a:pt x="121" y="301"/>
                  <a:pt x="123" y="296"/>
                </a:cubicBezTo>
                <a:cubicBezTo>
                  <a:pt x="123" y="294"/>
                  <a:pt x="124" y="293"/>
                  <a:pt x="124" y="291"/>
                </a:cubicBezTo>
                <a:cubicBezTo>
                  <a:pt x="124" y="287"/>
                  <a:pt x="122" y="284"/>
                  <a:pt x="119" y="281"/>
                </a:cubicBezTo>
                <a:cubicBezTo>
                  <a:pt x="119" y="281"/>
                  <a:pt x="101" y="265"/>
                  <a:pt x="88" y="253"/>
                </a:cubicBezTo>
                <a:cubicBezTo>
                  <a:pt x="90" y="252"/>
                  <a:pt x="93" y="251"/>
                  <a:pt x="95" y="250"/>
                </a:cubicBezTo>
                <a:cubicBezTo>
                  <a:pt x="97" y="250"/>
                  <a:pt x="240" y="227"/>
                  <a:pt x="240" y="227"/>
                </a:cubicBezTo>
                <a:cubicBezTo>
                  <a:pt x="240" y="227"/>
                  <a:pt x="240" y="227"/>
                  <a:pt x="240" y="227"/>
                </a:cubicBezTo>
                <a:cubicBezTo>
                  <a:pt x="263" y="223"/>
                  <a:pt x="280" y="204"/>
                  <a:pt x="277" y="183"/>
                </a:cubicBezTo>
                <a:lnTo>
                  <a:pt x="275" y="170"/>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8" name="Freeform 529"/>
          <p:cNvSpPr>
            <a:spLocks noEditPoints="1"/>
          </p:cNvSpPr>
          <p:nvPr userDrawn="1"/>
        </p:nvSpPr>
        <p:spPr bwMode="auto">
          <a:xfrm>
            <a:off x="7483240" y="1874206"/>
            <a:ext cx="284634" cy="214313"/>
          </a:xfrm>
          <a:custGeom>
            <a:avLst/>
            <a:gdLst/>
            <a:ahLst/>
            <a:cxnLst>
              <a:cxn ang="0">
                <a:pos x="315" y="4"/>
              </a:cxn>
              <a:cxn ang="0">
                <a:pos x="260" y="34"/>
              </a:cxn>
              <a:cxn ang="0">
                <a:pos x="201" y="2"/>
              </a:cxn>
              <a:cxn ang="0">
                <a:pos x="192" y="4"/>
              </a:cxn>
              <a:cxn ang="0">
                <a:pos x="137" y="34"/>
              </a:cxn>
              <a:cxn ang="0">
                <a:pos x="69" y="4"/>
              </a:cxn>
              <a:cxn ang="0">
                <a:pos x="65" y="8"/>
              </a:cxn>
              <a:cxn ang="0">
                <a:pos x="1" y="46"/>
              </a:cxn>
              <a:cxn ang="0">
                <a:pos x="4" y="120"/>
              </a:cxn>
              <a:cxn ang="0">
                <a:pos x="136" y="131"/>
              </a:cxn>
              <a:cxn ang="0">
                <a:pos x="260" y="131"/>
              </a:cxn>
              <a:cxn ang="0">
                <a:pos x="309" y="204"/>
              </a:cxn>
              <a:cxn ang="0">
                <a:pos x="209" y="201"/>
              </a:cxn>
              <a:cxn ang="0">
                <a:pos x="192" y="198"/>
              </a:cxn>
              <a:cxn ang="0">
                <a:pos x="137" y="227"/>
              </a:cxn>
              <a:cxn ang="0">
                <a:pos x="69" y="198"/>
              </a:cxn>
              <a:cxn ang="0">
                <a:pos x="65" y="202"/>
              </a:cxn>
              <a:cxn ang="0">
                <a:pos x="1" y="240"/>
              </a:cxn>
              <a:cxn ang="0">
                <a:pos x="75" y="228"/>
              </a:cxn>
              <a:cxn ang="0">
                <a:pos x="199" y="228"/>
              </a:cxn>
              <a:cxn ang="0">
                <a:pos x="332" y="216"/>
              </a:cxn>
              <a:cxn ang="0">
                <a:pos x="334" y="143"/>
              </a:cxn>
              <a:cxn ang="0">
                <a:pos x="270" y="105"/>
              </a:cxn>
              <a:cxn ang="0">
                <a:pos x="253" y="101"/>
              </a:cxn>
              <a:cxn ang="0">
                <a:pos x="198" y="130"/>
              </a:cxn>
              <a:cxn ang="0">
                <a:pos x="130" y="101"/>
              </a:cxn>
              <a:cxn ang="0">
                <a:pos x="126" y="105"/>
              </a:cxn>
              <a:cxn ang="0">
                <a:pos x="26" y="107"/>
              </a:cxn>
              <a:cxn ang="0">
                <a:pos x="75" y="34"/>
              </a:cxn>
              <a:cxn ang="0">
                <a:pos x="199" y="34"/>
              </a:cxn>
              <a:cxn ang="0">
                <a:pos x="332" y="22"/>
              </a:cxn>
              <a:cxn ang="0">
                <a:pos x="333" y="8"/>
              </a:cxn>
              <a:cxn ang="0">
                <a:pos x="330" y="24"/>
              </a:cxn>
              <a:cxn ang="0">
                <a:pos x="330" y="24"/>
              </a:cxn>
              <a:cxn ang="0">
                <a:pos x="330" y="218"/>
              </a:cxn>
            </a:cxnLst>
            <a:rect l="0" t="0" r="r" b="b"/>
            <a:pathLst>
              <a:path w="335" h="253">
                <a:moveTo>
                  <a:pt x="316" y="4"/>
                </a:moveTo>
                <a:cubicBezTo>
                  <a:pt x="315" y="4"/>
                  <a:pt x="315" y="4"/>
                  <a:pt x="315" y="4"/>
                </a:cubicBezTo>
                <a:cubicBezTo>
                  <a:pt x="314" y="5"/>
                  <a:pt x="312" y="6"/>
                  <a:pt x="311" y="8"/>
                </a:cubicBezTo>
                <a:cubicBezTo>
                  <a:pt x="301" y="24"/>
                  <a:pt x="281" y="34"/>
                  <a:pt x="260" y="34"/>
                </a:cubicBezTo>
                <a:cubicBezTo>
                  <a:pt x="239" y="34"/>
                  <a:pt x="220" y="24"/>
                  <a:pt x="209" y="8"/>
                </a:cubicBezTo>
                <a:cubicBezTo>
                  <a:pt x="207" y="5"/>
                  <a:pt x="205" y="3"/>
                  <a:pt x="201" y="2"/>
                </a:cubicBezTo>
                <a:cubicBezTo>
                  <a:pt x="198" y="2"/>
                  <a:pt x="195" y="2"/>
                  <a:pt x="192" y="4"/>
                </a:cubicBezTo>
                <a:cubicBezTo>
                  <a:pt x="192" y="4"/>
                  <a:pt x="192" y="4"/>
                  <a:pt x="192" y="4"/>
                </a:cubicBezTo>
                <a:cubicBezTo>
                  <a:pt x="190" y="5"/>
                  <a:pt x="189" y="6"/>
                  <a:pt x="188" y="8"/>
                </a:cubicBezTo>
                <a:cubicBezTo>
                  <a:pt x="178" y="24"/>
                  <a:pt x="158" y="34"/>
                  <a:pt x="137" y="34"/>
                </a:cubicBezTo>
                <a:cubicBezTo>
                  <a:pt x="116" y="34"/>
                  <a:pt x="96" y="24"/>
                  <a:pt x="86" y="8"/>
                </a:cubicBezTo>
                <a:cubicBezTo>
                  <a:pt x="82" y="2"/>
                  <a:pt x="74" y="0"/>
                  <a:pt x="69" y="4"/>
                </a:cubicBezTo>
                <a:cubicBezTo>
                  <a:pt x="68" y="4"/>
                  <a:pt x="68" y="4"/>
                  <a:pt x="68" y="4"/>
                </a:cubicBezTo>
                <a:cubicBezTo>
                  <a:pt x="67" y="5"/>
                  <a:pt x="66" y="6"/>
                  <a:pt x="65" y="8"/>
                </a:cubicBezTo>
                <a:cubicBezTo>
                  <a:pt x="54" y="24"/>
                  <a:pt x="35" y="34"/>
                  <a:pt x="14" y="34"/>
                </a:cubicBezTo>
                <a:cubicBezTo>
                  <a:pt x="7" y="34"/>
                  <a:pt x="1" y="39"/>
                  <a:pt x="1" y="46"/>
                </a:cubicBezTo>
                <a:cubicBezTo>
                  <a:pt x="1" y="46"/>
                  <a:pt x="0" y="112"/>
                  <a:pt x="0" y="112"/>
                </a:cubicBezTo>
                <a:cubicBezTo>
                  <a:pt x="0" y="115"/>
                  <a:pt x="1" y="118"/>
                  <a:pt x="4" y="120"/>
                </a:cubicBezTo>
                <a:cubicBezTo>
                  <a:pt x="19" y="142"/>
                  <a:pt x="46" y="156"/>
                  <a:pt x="75" y="156"/>
                </a:cubicBezTo>
                <a:cubicBezTo>
                  <a:pt x="98" y="156"/>
                  <a:pt x="121" y="147"/>
                  <a:pt x="136" y="131"/>
                </a:cubicBezTo>
                <a:cubicBezTo>
                  <a:pt x="152" y="147"/>
                  <a:pt x="174" y="156"/>
                  <a:pt x="198" y="156"/>
                </a:cubicBezTo>
                <a:cubicBezTo>
                  <a:pt x="221" y="156"/>
                  <a:pt x="244" y="147"/>
                  <a:pt x="260" y="131"/>
                </a:cubicBezTo>
                <a:cubicBezTo>
                  <a:pt x="272" y="144"/>
                  <a:pt x="290" y="152"/>
                  <a:pt x="309" y="155"/>
                </a:cubicBezTo>
                <a:cubicBezTo>
                  <a:pt x="309" y="169"/>
                  <a:pt x="309" y="198"/>
                  <a:pt x="309" y="204"/>
                </a:cubicBezTo>
                <a:cubicBezTo>
                  <a:pt x="298" y="218"/>
                  <a:pt x="280" y="227"/>
                  <a:pt x="260" y="227"/>
                </a:cubicBezTo>
                <a:cubicBezTo>
                  <a:pt x="239" y="227"/>
                  <a:pt x="220" y="217"/>
                  <a:pt x="209" y="201"/>
                </a:cubicBezTo>
                <a:cubicBezTo>
                  <a:pt x="206" y="196"/>
                  <a:pt x="198" y="194"/>
                  <a:pt x="192" y="198"/>
                </a:cubicBezTo>
                <a:cubicBezTo>
                  <a:pt x="192" y="198"/>
                  <a:pt x="192" y="198"/>
                  <a:pt x="192" y="198"/>
                </a:cubicBezTo>
                <a:cubicBezTo>
                  <a:pt x="190" y="199"/>
                  <a:pt x="189" y="200"/>
                  <a:pt x="188" y="202"/>
                </a:cubicBezTo>
                <a:cubicBezTo>
                  <a:pt x="178" y="217"/>
                  <a:pt x="158" y="227"/>
                  <a:pt x="137" y="227"/>
                </a:cubicBezTo>
                <a:cubicBezTo>
                  <a:pt x="116" y="227"/>
                  <a:pt x="96" y="217"/>
                  <a:pt x="86" y="201"/>
                </a:cubicBezTo>
                <a:cubicBezTo>
                  <a:pt x="82" y="196"/>
                  <a:pt x="75" y="194"/>
                  <a:pt x="69" y="198"/>
                </a:cubicBezTo>
                <a:cubicBezTo>
                  <a:pt x="69" y="198"/>
                  <a:pt x="69" y="198"/>
                  <a:pt x="69" y="198"/>
                </a:cubicBezTo>
                <a:cubicBezTo>
                  <a:pt x="67" y="199"/>
                  <a:pt x="66" y="200"/>
                  <a:pt x="65" y="202"/>
                </a:cubicBezTo>
                <a:cubicBezTo>
                  <a:pt x="54" y="217"/>
                  <a:pt x="35" y="227"/>
                  <a:pt x="14" y="227"/>
                </a:cubicBezTo>
                <a:cubicBezTo>
                  <a:pt x="7" y="227"/>
                  <a:pt x="1" y="233"/>
                  <a:pt x="1" y="240"/>
                </a:cubicBezTo>
                <a:cubicBezTo>
                  <a:pt x="1" y="247"/>
                  <a:pt x="7" y="253"/>
                  <a:pt x="14" y="253"/>
                </a:cubicBezTo>
                <a:cubicBezTo>
                  <a:pt x="37" y="253"/>
                  <a:pt x="60" y="244"/>
                  <a:pt x="75" y="228"/>
                </a:cubicBezTo>
                <a:cubicBezTo>
                  <a:pt x="91" y="244"/>
                  <a:pt x="113" y="253"/>
                  <a:pt x="137" y="253"/>
                </a:cubicBezTo>
                <a:cubicBezTo>
                  <a:pt x="161" y="253"/>
                  <a:pt x="183" y="244"/>
                  <a:pt x="199" y="228"/>
                </a:cubicBezTo>
                <a:cubicBezTo>
                  <a:pt x="214" y="244"/>
                  <a:pt x="237" y="253"/>
                  <a:pt x="260" y="253"/>
                </a:cubicBezTo>
                <a:cubicBezTo>
                  <a:pt x="290" y="253"/>
                  <a:pt x="317" y="239"/>
                  <a:pt x="332" y="216"/>
                </a:cubicBezTo>
                <a:cubicBezTo>
                  <a:pt x="334" y="214"/>
                  <a:pt x="335" y="211"/>
                  <a:pt x="335" y="208"/>
                </a:cubicBezTo>
                <a:cubicBezTo>
                  <a:pt x="335" y="208"/>
                  <a:pt x="334" y="143"/>
                  <a:pt x="334" y="143"/>
                </a:cubicBezTo>
                <a:cubicBezTo>
                  <a:pt x="334" y="136"/>
                  <a:pt x="328" y="130"/>
                  <a:pt x="321" y="130"/>
                </a:cubicBezTo>
                <a:cubicBezTo>
                  <a:pt x="300" y="130"/>
                  <a:pt x="281" y="121"/>
                  <a:pt x="270" y="105"/>
                </a:cubicBezTo>
                <a:cubicBezTo>
                  <a:pt x="267" y="99"/>
                  <a:pt x="259" y="97"/>
                  <a:pt x="253" y="101"/>
                </a:cubicBezTo>
                <a:cubicBezTo>
                  <a:pt x="253" y="101"/>
                  <a:pt x="253" y="101"/>
                  <a:pt x="253" y="101"/>
                </a:cubicBezTo>
                <a:cubicBezTo>
                  <a:pt x="251" y="102"/>
                  <a:pt x="250" y="103"/>
                  <a:pt x="249" y="105"/>
                </a:cubicBezTo>
                <a:cubicBezTo>
                  <a:pt x="238" y="121"/>
                  <a:pt x="219" y="130"/>
                  <a:pt x="198" y="130"/>
                </a:cubicBezTo>
                <a:cubicBezTo>
                  <a:pt x="177" y="130"/>
                  <a:pt x="157" y="121"/>
                  <a:pt x="147" y="105"/>
                </a:cubicBezTo>
                <a:cubicBezTo>
                  <a:pt x="143" y="99"/>
                  <a:pt x="136" y="97"/>
                  <a:pt x="130" y="101"/>
                </a:cubicBezTo>
                <a:cubicBezTo>
                  <a:pt x="130" y="101"/>
                  <a:pt x="130" y="101"/>
                  <a:pt x="130" y="101"/>
                </a:cubicBezTo>
                <a:cubicBezTo>
                  <a:pt x="128" y="102"/>
                  <a:pt x="127" y="103"/>
                  <a:pt x="126" y="105"/>
                </a:cubicBezTo>
                <a:cubicBezTo>
                  <a:pt x="115" y="121"/>
                  <a:pt x="96" y="130"/>
                  <a:pt x="75" y="130"/>
                </a:cubicBezTo>
                <a:cubicBezTo>
                  <a:pt x="55" y="130"/>
                  <a:pt x="36" y="122"/>
                  <a:pt x="26" y="107"/>
                </a:cubicBezTo>
                <a:cubicBezTo>
                  <a:pt x="26" y="101"/>
                  <a:pt x="26" y="72"/>
                  <a:pt x="26" y="58"/>
                </a:cubicBezTo>
                <a:cubicBezTo>
                  <a:pt x="45" y="55"/>
                  <a:pt x="62" y="47"/>
                  <a:pt x="75" y="34"/>
                </a:cubicBezTo>
                <a:cubicBezTo>
                  <a:pt x="91" y="50"/>
                  <a:pt x="113" y="59"/>
                  <a:pt x="137" y="59"/>
                </a:cubicBezTo>
                <a:cubicBezTo>
                  <a:pt x="161" y="59"/>
                  <a:pt x="183" y="50"/>
                  <a:pt x="199" y="34"/>
                </a:cubicBezTo>
                <a:cubicBezTo>
                  <a:pt x="214" y="50"/>
                  <a:pt x="237" y="59"/>
                  <a:pt x="260" y="59"/>
                </a:cubicBezTo>
                <a:cubicBezTo>
                  <a:pt x="290" y="59"/>
                  <a:pt x="317" y="45"/>
                  <a:pt x="332" y="22"/>
                </a:cubicBezTo>
                <a:cubicBezTo>
                  <a:pt x="334" y="20"/>
                  <a:pt x="335" y="17"/>
                  <a:pt x="335" y="15"/>
                </a:cubicBezTo>
                <a:cubicBezTo>
                  <a:pt x="335" y="13"/>
                  <a:pt x="334" y="10"/>
                  <a:pt x="333" y="8"/>
                </a:cubicBezTo>
                <a:cubicBezTo>
                  <a:pt x="329" y="2"/>
                  <a:pt x="322" y="0"/>
                  <a:pt x="316" y="4"/>
                </a:cubicBezTo>
                <a:close/>
                <a:moveTo>
                  <a:pt x="330" y="24"/>
                </a:moveTo>
                <a:cubicBezTo>
                  <a:pt x="330" y="24"/>
                  <a:pt x="330" y="24"/>
                  <a:pt x="329" y="25"/>
                </a:cubicBezTo>
                <a:cubicBezTo>
                  <a:pt x="330" y="24"/>
                  <a:pt x="330" y="24"/>
                  <a:pt x="330" y="24"/>
                </a:cubicBezTo>
                <a:close/>
                <a:moveTo>
                  <a:pt x="330" y="218"/>
                </a:moveTo>
                <a:cubicBezTo>
                  <a:pt x="330" y="218"/>
                  <a:pt x="330" y="218"/>
                  <a:pt x="330" y="218"/>
                </a:cubicBezTo>
                <a:cubicBezTo>
                  <a:pt x="330" y="218"/>
                  <a:pt x="330" y="218"/>
                  <a:pt x="330" y="218"/>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9" name="Freeform 588"/>
          <p:cNvSpPr>
            <a:spLocks/>
          </p:cNvSpPr>
          <p:nvPr userDrawn="1"/>
        </p:nvSpPr>
        <p:spPr bwMode="auto">
          <a:xfrm>
            <a:off x="7452876" y="2805459"/>
            <a:ext cx="345371" cy="294085"/>
          </a:xfrm>
          <a:custGeom>
            <a:avLst/>
            <a:gdLst/>
            <a:ahLst/>
            <a:cxnLst>
              <a:cxn ang="0">
                <a:pos x="26" y="70"/>
              </a:cxn>
              <a:cxn ang="0">
                <a:pos x="6" y="162"/>
              </a:cxn>
              <a:cxn ang="0">
                <a:pos x="57" y="242"/>
              </a:cxn>
              <a:cxn ang="0">
                <a:pos x="150" y="262"/>
              </a:cxn>
              <a:cxn ang="0">
                <a:pos x="192" y="245"/>
              </a:cxn>
              <a:cxn ang="0">
                <a:pos x="197" y="227"/>
              </a:cxn>
              <a:cxn ang="0">
                <a:pos x="178" y="223"/>
              </a:cxn>
              <a:cxn ang="0">
                <a:pos x="145" y="235"/>
              </a:cxn>
              <a:cxn ang="0">
                <a:pos x="72" y="220"/>
              </a:cxn>
              <a:cxn ang="0">
                <a:pos x="32" y="157"/>
              </a:cxn>
              <a:cxn ang="0">
                <a:pos x="48" y="85"/>
              </a:cxn>
              <a:cxn ang="0">
                <a:pos x="183" y="60"/>
              </a:cxn>
              <a:cxn ang="0">
                <a:pos x="215" y="183"/>
              </a:cxn>
              <a:cxn ang="0">
                <a:pos x="217" y="198"/>
              </a:cxn>
              <a:cxn ang="0">
                <a:pos x="232" y="201"/>
              </a:cxn>
              <a:cxn ang="0">
                <a:pos x="248" y="202"/>
              </a:cxn>
              <a:cxn ang="0">
                <a:pos x="373" y="289"/>
              </a:cxn>
              <a:cxn ang="0">
                <a:pos x="377" y="312"/>
              </a:cxn>
              <a:cxn ang="0">
                <a:pos x="366" y="319"/>
              </a:cxn>
              <a:cxn ang="0">
                <a:pos x="353" y="317"/>
              </a:cxn>
              <a:cxn ang="0">
                <a:pos x="248" y="244"/>
              </a:cxn>
              <a:cxn ang="0">
                <a:pos x="230" y="247"/>
              </a:cxn>
              <a:cxn ang="0">
                <a:pos x="233" y="266"/>
              </a:cxn>
              <a:cxn ang="0">
                <a:pos x="338" y="339"/>
              </a:cxn>
              <a:cxn ang="0">
                <a:pos x="371" y="346"/>
              </a:cxn>
              <a:cxn ang="0">
                <a:pos x="399" y="327"/>
              </a:cxn>
              <a:cxn ang="0">
                <a:pos x="407" y="303"/>
              </a:cxn>
              <a:cxn ang="0">
                <a:pos x="388" y="267"/>
              </a:cxn>
              <a:cxn ang="0">
                <a:pos x="263" y="180"/>
              </a:cxn>
              <a:cxn ang="0">
                <a:pos x="246" y="174"/>
              </a:cxn>
              <a:cxn ang="0">
                <a:pos x="251" y="140"/>
              </a:cxn>
              <a:cxn ang="0">
                <a:pos x="247" y="109"/>
              </a:cxn>
              <a:cxn ang="0">
                <a:pos x="198" y="38"/>
              </a:cxn>
              <a:cxn ang="0">
                <a:pos x="26" y="70"/>
              </a:cxn>
            </a:cxnLst>
            <a:rect l="0" t="0" r="r" b="b"/>
            <a:pathLst>
              <a:path w="407" h="348">
                <a:moveTo>
                  <a:pt x="26" y="70"/>
                </a:moveTo>
                <a:cubicBezTo>
                  <a:pt x="7" y="97"/>
                  <a:pt x="0" y="130"/>
                  <a:pt x="6" y="162"/>
                </a:cubicBezTo>
                <a:cubicBezTo>
                  <a:pt x="12" y="195"/>
                  <a:pt x="30" y="223"/>
                  <a:pt x="57" y="242"/>
                </a:cubicBezTo>
                <a:cubicBezTo>
                  <a:pt x="84" y="260"/>
                  <a:pt x="117" y="267"/>
                  <a:pt x="150" y="262"/>
                </a:cubicBezTo>
                <a:cubicBezTo>
                  <a:pt x="165" y="259"/>
                  <a:pt x="179" y="253"/>
                  <a:pt x="192" y="245"/>
                </a:cubicBezTo>
                <a:cubicBezTo>
                  <a:pt x="199" y="241"/>
                  <a:pt x="201" y="233"/>
                  <a:pt x="197" y="227"/>
                </a:cubicBezTo>
                <a:cubicBezTo>
                  <a:pt x="193" y="221"/>
                  <a:pt x="185" y="219"/>
                  <a:pt x="178" y="223"/>
                </a:cubicBezTo>
                <a:cubicBezTo>
                  <a:pt x="168" y="229"/>
                  <a:pt x="157" y="233"/>
                  <a:pt x="145" y="235"/>
                </a:cubicBezTo>
                <a:cubicBezTo>
                  <a:pt x="119" y="240"/>
                  <a:pt x="94" y="234"/>
                  <a:pt x="72" y="220"/>
                </a:cubicBezTo>
                <a:cubicBezTo>
                  <a:pt x="51" y="205"/>
                  <a:pt x="37" y="183"/>
                  <a:pt x="32" y="157"/>
                </a:cubicBezTo>
                <a:cubicBezTo>
                  <a:pt x="28" y="132"/>
                  <a:pt x="33" y="106"/>
                  <a:pt x="48" y="85"/>
                </a:cubicBezTo>
                <a:cubicBezTo>
                  <a:pt x="78" y="41"/>
                  <a:pt x="139" y="30"/>
                  <a:pt x="183" y="60"/>
                </a:cubicBezTo>
                <a:cubicBezTo>
                  <a:pt x="222" y="87"/>
                  <a:pt x="236" y="140"/>
                  <a:pt x="215" y="183"/>
                </a:cubicBezTo>
                <a:cubicBezTo>
                  <a:pt x="212" y="188"/>
                  <a:pt x="213" y="194"/>
                  <a:pt x="217" y="198"/>
                </a:cubicBezTo>
                <a:cubicBezTo>
                  <a:pt x="221" y="202"/>
                  <a:pt x="227" y="203"/>
                  <a:pt x="232" y="201"/>
                </a:cubicBezTo>
                <a:cubicBezTo>
                  <a:pt x="237" y="198"/>
                  <a:pt x="243" y="199"/>
                  <a:pt x="248" y="202"/>
                </a:cubicBezTo>
                <a:cubicBezTo>
                  <a:pt x="373" y="289"/>
                  <a:pt x="373" y="289"/>
                  <a:pt x="373" y="289"/>
                </a:cubicBezTo>
                <a:cubicBezTo>
                  <a:pt x="380" y="294"/>
                  <a:pt x="382" y="305"/>
                  <a:pt x="377" y="312"/>
                </a:cubicBezTo>
                <a:cubicBezTo>
                  <a:pt x="374" y="316"/>
                  <a:pt x="371" y="319"/>
                  <a:pt x="366" y="319"/>
                </a:cubicBezTo>
                <a:cubicBezTo>
                  <a:pt x="362" y="320"/>
                  <a:pt x="357" y="319"/>
                  <a:pt x="353" y="317"/>
                </a:cubicBezTo>
                <a:cubicBezTo>
                  <a:pt x="248" y="244"/>
                  <a:pt x="248" y="244"/>
                  <a:pt x="248" y="244"/>
                </a:cubicBezTo>
                <a:cubicBezTo>
                  <a:pt x="242" y="240"/>
                  <a:pt x="234" y="241"/>
                  <a:pt x="230" y="247"/>
                </a:cubicBezTo>
                <a:cubicBezTo>
                  <a:pt x="226" y="253"/>
                  <a:pt x="227" y="262"/>
                  <a:pt x="233" y="266"/>
                </a:cubicBezTo>
                <a:cubicBezTo>
                  <a:pt x="338" y="339"/>
                  <a:pt x="338" y="339"/>
                  <a:pt x="338" y="339"/>
                </a:cubicBezTo>
                <a:cubicBezTo>
                  <a:pt x="348" y="345"/>
                  <a:pt x="359" y="348"/>
                  <a:pt x="371" y="346"/>
                </a:cubicBezTo>
                <a:cubicBezTo>
                  <a:pt x="382" y="344"/>
                  <a:pt x="392" y="337"/>
                  <a:pt x="399" y="327"/>
                </a:cubicBezTo>
                <a:cubicBezTo>
                  <a:pt x="404" y="320"/>
                  <a:pt x="407" y="311"/>
                  <a:pt x="407" y="303"/>
                </a:cubicBezTo>
                <a:cubicBezTo>
                  <a:pt x="407" y="289"/>
                  <a:pt x="400" y="275"/>
                  <a:pt x="388" y="267"/>
                </a:cubicBezTo>
                <a:cubicBezTo>
                  <a:pt x="263" y="180"/>
                  <a:pt x="263" y="180"/>
                  <a:pt x="263" y="180"/>
                </a:cubicBezTo>
                <a:cubicBezTo>
                  <a:pt x="258" y="177"/>
                  <a:pt x="252" y="175"/>
                  <a:pt x="246" y="174"/>
                </a:cubicBezTo>
                <a:cubicBezTo>
                  <a:pt x="250" y="163"/>
                  <a:pt x="251" y="151"/>
                  <a:pt x="251" y="140"/>
                </a:cubicBezTo>
                <a:cubicBezTo>
                  <a:pt x="251" y="130"/>
                  <a:pt x="250" y="119"/>
                  <a:pt x="247" y="109"/>
                </a:cubicBezTo>
                <a:cubicBezTo>
                  <a:pt x="240" y="80"/>
                  <a:pt x="222" y="55"/>
                  <a:pt x="198" y="38"/>
                </a:cubicBezTo>
                <a:cubicBezTo>
                  <a:pt x="142" y="0"/>
                  <a:pt x="65" y="14"/>
                  <a:pt x="26" y="70"/>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0" name="Freeform 608"/>
          <p:cNvSpPr>
            <a:spLocks/>
          </p:cNvSpPr>
          <p:nvPr userDrawn="1"/>
        </p:nvSpPr>
        <p:spPr bwMode="auto">
          <a:xfrm>
            <a:off x="7488604" y="3800038"/>
            <a:ext cx="273915" cy="384572"/>
          </a:xfrm>
          <a:custGeom>
            <a:avLst/>
            <a:gdLst/>
            <a:ahLst/>
            <a:cxnLst>
              <a:cxn ang="0">
                <a:pos x="163" y="454"/>
              </a:cxn>
              <a:cxn ang="0">
                <a:pos x="13" y="261"/>
              </a:cxn>
              <a:cxn ang="0">
                <a:pos x="2" y="77"/>
              </a:cxn>
              <a:cxn ang="0">
                <a:pos x="15" y="58"/>
              </a:cxn>
              <a:cxn ang="0">
                <a:pos x="62" y="29"/>
              </a:cxn>
              <a:cxn ang="0">
                <a:pos x="252" y="24"/>
              </a:cxn>
              <a:cxn ang="0">
                <a:pos x="318" y="83"/>
              </a:cxn>
              <a:cxn ang="0">
                <a:pos x="295" y="80"/>
              </a:cxn>
              <a:cxn ang="0">
                <a:pos x="163" y="27"/>
              </a:cxn>
              <a:cxn ang="0">
                <a:pos x="31" y="80"/>
              </a:cxn>
              <a:cxn ang="0">
                <a:pos x="28" y="84"/>
              </a:cxn>
              <a:cxn ang="0">
                <a:pos x="115" y="405"/>
              </a:cxn>
              <a:cxn ang="0">
                <a:pos x="162" y="427"/>
              </a:cxn>
              <a:cxn ang="0">
                <a:pos x="211" y="405"/>
              </a:cxn>
              <a:cxn ang="0">
                <a:pos x="296" y="165"/>
              </a:cxn>
              <a:cxn ang="0">
                <a:pos x="264" y="216"/>
              </a:cxn>
              <a:cxn ang="0">
                <a:pos x="253" y="319"/>
              </a:cxn>
              <a:cxn ang="0">
                <a:pos x="72" y="320"/>
              </a:cxn>
              <a:cxn ang="0">
                <a:pos x="58" y="225"/>
              </a:cxn>
              <a:cxn ang="0">
                <a:pos x="93" y="177"/>
              </a:cxn>
              <a:cxn ang="0">
                <a:pos x="94" y="134"/>
              </a:cxn>
              <a:cxn ang="0">
                <a:pos x="162" y="78"/>
              </a:cxn>
              <a:cxn ang="0">
                <a:pos x="229" y="127"/>
              </a:cxn>
              <a:cxn ang="0">
                <a:pos x="229" y="197"/>
              </a:cxn>
              <a:cxn ang="0">
                <a:pos x="205" y="212"/>
              </a:cxn>
              <a:cxn ang="0">
                <a:pos x="177" y="183"/>
              </a:cxn>
              <a:cxn ang="0">
                <a:pos x="173" y="139"/>
              </a:cxn>
              <a:cxn ang="0">
                <a:pos x="153" y="140"/>
              </a:cxn>
              <a:cxn ang="0">
                <a:pos x="149" y="191"/>
              </a:cxn>
              <a:cxn ang="0">
                <a:pos x="168" y="223"/>
              </a:cxn>
              <a:cxn ang="0">
                <a:pos x="195" y="241"/>
              </a:cxn>
              <a:cxn ang="0">
                <a:pos x="185" y="285"/>
              </a:cxn>
              <a:cxn ang="0">
                <a:pos x="145" y="288"/>
              </a:cxn>
              <a:cxn ang="0">
                <a:pos x="139" y="244"/>
              </a:cxn>
              <a:cxn ang="0">
                <a:pos x="153" y="261"/>
              </a:cxn>
              <a:cxn ang="0">
                <a:pos x="167" y="264"/>
              </a:cxn>
              <a:cxn ang="0">
                <a:pos x="172" y="257"/>
              </a:cxn>
              <a:cxn ang="0">
                <a:pos x="162" y="249"/>
              </a:cxn>
              <a:cxn ang="0">
                <a:pos x="144" y="239"/>
              </a:cxn>
              <a:cxn ang="0">
                <a:pos x="141" y="217"/>
              </a:cxn>
              <a:cxn ang="0">
                <a:pos x="126" y="209"/>
              </a:cxn>
              <a:cxn ang="0">
                <a:pos x="122" y="153"/>
              </a:cxn>
              <a:cxn ang="0">
                <a:pos x="144" y="113"/>
              </a:cxn>
              <a:cxn ang="0">
                <a:pos x="204" y="153"/>
              </a:cxn>
              <a:cxn ang="0">
                <a:pos x="204" y="186"/>
              </a:cxn>
              <a:cxn ang="0">
                <a:pos x="206" y="183"/>
              </a:cxn>
              <a:cxn ang="0">
                <a:pos x="201" y="128"/>
              </a:cxn>
              <a:cxn ang="0">
                <a:pos x="134" y="115"/>
              </a:cxn>
              <a:cxn ang="0">
                <a:pos x="119" y="147"/>
              </a:cxn>
              <a:cxn ang="0">
                <a:pos x="114" y="197"/>
              </a:cxn>
              <a:cxn ang="0">
                <a:pos x="97" y="205"/>
              </a:cxn>
              <a:cxn ang="0">
                <a:pos x="84" y="287"/>
              </a:cxn>
              <a:cxn ang="0">
                <a:pos x="106" y="309"/>
              </a:cxn>
              <a:cxn ang="0">
                <a:pos x="238" y="287"/>
              </a:cxn>
              <a:cxn ang="0">
                <a:pos x="242" y="189"/>
              </a:cxn>
              <a:cxn ang="0">
                <a:pos x="313" y="117"/>
              </a:cxn>
              <a:cxn ang="0">
                <a:pos x="313" y="261"/>
              </a:cxn>
              <a:cxn ang="0">
                <a:pos x="193" y="448"/>
              </a:cxn>
            </a:cxnLst>
            <a:rect l="0" t="0" r="r" b="b"/>
            <a:pathLst>
              <a:path w="325" h="454">
                <a:moveTo>
                  <a:pt x="163" y="454"/>
                </a:moveTo>
                <a:cubicBezTo>
                  <a:pt x="163" y="454"/>
                  <a:pt x="163" y="454"/>
                  <a:pt x="163" y="454"/>
                </a:cubicBezTo>
                <a:cubicBezTo>
                  <a:pt x="163" y="454"/>
                  <a:pt x="163" y="454"/>
                  <a:pt x="163" y="454"/>
                </a:cubicBezTo>
                <a:cubicBezTo>
                  <a:pt x="163" y="454"/>
                  <a:pt x="163" y="454"/>
                  <a:pt x="163" y="454"/>
                </a:cubicBezTo>
                <a:cubicBezTo>
                  <a:pt x="163" y="454"/>
                  <a:pt x="163" y="454"/>
                  <a:pt x="163" y="454"/>
                </a:cubicBezTo>
                <a:cubicBezTo>
                  <a:pt x="154" y="454"/>
                  <a:pt x="144" y="452"/>
                  <a:pt x="133" y="448"/>
                </a:cubicBezTo>
                <a:cubicBezTo>
                  <a:pt x="133" y="448"/>
                  <a:pt x="133" y="448"/>
                  <a:pt x="133" y="448"/>
                </a:cubicBezTo>
                <a:cubicBezTo>
                  <a:pt x="122" y="443"/>
                  <a:pt x="110" y="436"/>
                  <a:pt x="97" y="425"/>
                </a:cubicBezTo>
                <a:cubicBezTo>
                  <a:pt x="97" y="425"/>
                  <a:pt x="97" y="425"/>
                  <a:pt x="97" y="425"/>
                </a:cubicBezTo>
                <a:cubicBezTo>
                  <a:pt x="67" y="399"/>
                  <a:pt x="26" y="348"/>
                  <a:pt x="13" y="261"/>
                </a:cubicBezTo>
                <a:cubicBezTo>
                  <a:pt x="13" y="261"/>
                  <a:pt x="13" y="261"/>
                  <a:pt x="13" y="261"/>
                </a:cubicBezTo>
                <a:cubicBezTo>
                  <a:pt x="8" y="229"/>
                  <a:pt x="0" y="145"/>
                  <a:pt x="0" y="101"/>
                </a:cubicBezTo>
                <a:cubicBezTo>
                  <a:pt x="0" y="101"/>
                  <a:pt x="0" y="101"/>
                  <a:pt x="0" y="101"/>
                </a:cubicBezTo>
                <a:cubicBezTo>
                  <a:pt x="0" y="91"/>
                  <a:pt x="1" y="83"/>
                  <a:pt x="2" y="77"/>
                </a:cubicBezTo>
                <a:cubicBezTo>
                  <a:pt x="2" y="77"/>
                  <a:pt x="2" y="77"/>
                  <a:pt x="2" y="77"/>
                </a:cubicBezTo>
                <a:cubicBezTo>
                  <a:pt x="2" y="74"/>
                  <a:pt x="3" y="72"/>
                  <a:pt x="4" y="70"/>
                </a:cubicBezTo>
                <a:cubicBezTo>
                  <a:pt x="4" y="70"/>
                  <a:pt x="4" y="70"/>
                  <a:pt x="4" y="70"/>
                </a:cubicBezTo>
                <a:cubicBezTo>
                  <a:pt x="4" y="68"/>
                  <a:pt x="5" y="67"/>
                  <a:pt x="7" y="65"/>
                </a:cubicBezTo>
                <a:cubicBezTo>
                  <a:pt x="7" y="65"/>
                  <a:pt x="7" y="65"/>
                  <a:pt x="7" y="65"/>
                </a:cubicBezTo>
                <a:cubicBezTo>
                  <a:pt x="9" y="63"/>
                  <a:pt x="11" y="61"/>
                  <a:pt x="15" y="58"/>
                </a:cubicBezTo>
                <a:cubicBezTo>
                  <a:pt x="15" y="58"/>
                  <a:pt x="15" y="58"/>
                  <a:pt x="15" y="58"/>
                </a:cubicBezTo>
                <a:cubicBezTo>
                  <a:pt x="18" y="56"/>
                  <a:pt x="22" y="53"/>
                  <a:pt x="26" y="50"/>
                </a:cubicBezTo>
                <a:cubicBezTo>
                  <a:pt x="26" y="50"/>
                  <a:pt x="26" y="50"/>
                  <a:pt x="26" y="50"/>
                </a:cubicBezTo>
                <a:cubicBezTo>
                  <a:pt x="36" y="44"/>
                  <a:pt x="48" y="36"/>
                  <a:pt x="62" y="29"/>
                </a:cubicBezTo>
                <a:cubicBezTo>
                  <a:pt x="62" y="29"/>
                  <a:pt x="62" y="29"/>
                  <a:pt x="62" y="29"/>
                </a:cubicBezTo>
                <a:cubicBezTo>
                  <a:pt x="91" y="14"/>
                  <a:pt x="127" y="1"/>
                  <a:pt x="163" y="0"/>
                </a:cubicBezTo>
                <a:cubicBezTo>
                  <a:pt x="163" y="0"/>
                  <a:pt x="163" y="0"/>
                  <a:pt x="163" y="0"/>
                </a:cubicBezTo>
                <a:cubicBezTo>
                  <a:pt x="163" y="0"/>
                  <a:pt x="163" y="0"/>
                  <a:pt x="163" y="0"/>
                </a:cubicBezTo>
                <a:cubicBezTo>
                  <a:pt x="195" y="0"/>
                  <a:pt x="226" y="11"/>
                  <a:pt x="252" y="24"/>
                </a:cubicBezTo>
                <a:cubicBezTo>
                  <a:pt x="252" y="24"/>
                  <a:pt x="252" y="24"/>
                  <a:pt x="252" y="24"/>
                </a:cubicBezTo>
                <a:cubicBezTo>
                  <a:pt x="279" y="36"/>
                  <a:pt x="300" y="50"/>
                  <a:pt x="311" y="58"/>
                </a:cubicBezTo>
                <a:cubicBezTo>
                  <a:pt x="311" y="58"/>
                  <a:pt x="311" y="58"/>
                  <a:pt x="311" y="58"/>
                </a:cubicBezTo>
                <a:cubicBezTo>
                  <a:pt x="314" y="61"/>
                  <a:pt x="317" y="63"/>
                  <a:pt x="318" y="65"/>
                </a:cubicBezTo>
                <a:cubicBezTo>
                  <a:pt x="318" y="65"/>
                  <a:pt x="318" y="65"/>
                  <a:pt x="318" y="65"/>
                </a:cubicBezTo>
                <a:cubicBezTo>
                  <a:pt x="324" y="70"/>
                  <a:pt x="324" y="78"/>
                  <a:pt x="318" y="83"/>
                </a:cubicBezTo>
                <a:cubicBezTo>
                  <a:pt x="318" y="83"/>
                  <a:pt x="318" y="83"/>
                  <a:pt x="318" y="83"/>
                </a:cubicBezTo>
                <a:cubicBezTo>
                  <a:pt x="313" y="89"/>
                  <a:pt x="305" y="89"/>
                  <a:pt x="300" y="83"/>
                </a:cubicBezTo>
                <a:cubicBezTo>
                  <a:pt x="300" y="83"/>
                  <a:pt x="300" y="83"/>
                  <a:pt x="300" y="83"/>
                </a:cubicBezTo>
                <a:cubicBezTo>
                  <a:pt x="300" y="83"/>
                  <a:pt x="298" y="82"/>
                  <a:pt x="295" y="80"/>
                </a:cubicBezTo>
                <a:cubicBezTo>
                  <a:pt x="295" y="80"/>
                  <a:pt x="295" y="80"/>
                  <a:pt x="295" y="80"/>
                </a:cubicBezTo>
                <a:cubicBezTo>
                  <a:pt x="292" y="78"/>
                  <a:pt x="289" y="75"/>
                  <a:pt x="285" y="72"/>
                </a:cubicBezTo>
                <a:cubicBezTo>
                  <a:pt x="285" y="72"/>
                  <a:pt x="285" y="72"/>
                  <a:pt x="285" y="72"/>
                </a:cubicBezTo>
                <a:cubicBezTo>
                  <a:pt x="276" y="66"/>
                  <a:pt x="264" y="59"/>
                  <a:pt x="251" y="53"/>
                </a:cubicBezTo>
                <a:cubicBezTo>
                  <a:pt x="251" y="53"/>
                  <a:pt x="251" y="53"/>
                  <a:pt x="251" y="53"/>
                </a:cubicBezTo>
                <a:cubicBezTo>
                  <a:pt x="225" y="39"/>
                  <a:pt x="192" y="27"/>
                  <a:pt x="163" y="27"/>
                </a:cubicBezTo>
                <a:cubicBezTo>
                  <a:pt x="163" y="27"/>
                  <a:pt x="163" y="27"/>
                  <a:pt x="163" y="27"/>
                </a:cubicBezTo>
                <a:cubicBezTo>
                  <a:pt x="163" y="27"/>
                  <a:pt x="163" y="27"/>
                  <a:pt x="163" y="27"/>
                </a:cubicBezTo>
                <a:cubicBezTo>
                  <a:pt x="137" y="27"/>
                  <a:pt x="109" y="36"/>
                  <a:pt x="85" y="48"/>
                </a:cubicBezTo>
                <a:cubicBezTo>
                  <a:pt x="85" y="48"/>
                  <a:pt x="85" y="48"/>
                  <a:pt x="85" y="48"/>
                </a:cubicBezTo>
                <a:cubicBezTo>
                  <a:pt x="60" y="59"/>
                  <a:pt x="40" y="73"/>
                  <a:pt x="31" y="80"/>
                </a:cubicBezTo>
                <a:cubicBezTo>
                  <a:pt x="31" y="80"/>
                  <a:pt x="31" y="80"/>
                  <a:pt x="31" y="80"/>
                </a:cubicBezTo>
                <a:cubicBezTo>
                  <a:pt x="30" y="80"/>
                  <a:pt x="29" y="81"/>
                  <a:pt x="28" y="82"/>
                </a:cubicBezTo>
                <a:cubicBezTo>
                  <a:pt x="28" y="82"/>
                  <a:pt x="28" y="82"/>
                  <a:pt x="28" y="82"/>
                </a:cubicBezTo>
                <a:cubicBezTo>
                  <a:pt x="28" y="82"/>
                  <a:pt x="28" y="83"/>
                  <a:pt x="28" y="84"/>
                </a:cubicBezTo>
                <a:cubicBezTo>
                  <a:pt x="28" y="84"/>
                  <a:pt x="28" y="84"/>
                  <a:pt x="28" y="84"/>
                </a:cubicBezTo>
                <a:cubicBezTo>
                  <a:pt x="27" y="88"/>
                  <a:pt x="27" y="94"/>
                  <a:pt x="27" y="101"/>
                </a:cubicBezTo>
                <a:cubicBezTo>
                  <a:pt x="27" y="101"/>
                  <a:pt x="27" y="101"/>
                  <a:pt x="27" y="101"/>
                </a:cubicBezTo>
                <a:cubicBezTo>
                  <a:pt x="27" y="143"/>
                  <a:pt x="34" y="227"/>
                  <a:pt x="39" y="257"/>
                </a:cubicBezTo>
                <a:cubicBezTo>
                  <a:pt x="39" y="257"/>
                  <a:pt x="39" y="257"/>
                  <a:pt x="39" y="257"/>
                </a:cubicBezTo>
                <a:cubicBezTo>
                  <a:pt x="51" y="337"/>
                  <a:pt x="88" y="382"/>
                  <a:pt x="115" y="405"/>
                </a:cubicBezTo>
                <a:cubicBezTo>
                  <a:pt x="115" y="405"/>
                  <a:pt x="115" y="405"/>
                  <a:pt x="115" y="405"/>
                </a:cubicBezTo>
                <a:cubicBezTo>
                  <a:pt x="126" y="415"/>
                  <a:pt x="135" y="420"/>
                  <a:pt x="143" y="423"/>
                </a:cubicBezTo>
                <a:cubicBezTo>
                  <a:pt x="143" y="423"/>
                  <a:pt x="143" y="423"/>
                  <a:pt x="143" y="423"/>
                </a:cubicBezTo>
                <a:cubicBezTo>
                  <a:pt x="150" y="426"/>
                  <a:pt x="156" y="427"/>
                  <a:pt x="162" y="427"/>
                </a:cubicBezTo>
                <a:cubicBezTo>
                  <a:pt x="162" y="427"/>
                  <a:pt x="162" y="427"/>
                  <a:pt x="162" y="427"/>
                </a:cubicBezTo>
                <a:cubicBezTo>
                  <a:pt x="162" y="427"/>
                  <a:pt x="163" y="427"/>
                  <a:pt x="164" y="427"/>
                </a:cubicBezTo>
                <a:cubicBezTo>
                  <a:pt x="164" y="427"/>
                  <a:pt x="164" y="427"/>
                  <a:pt x="164" y="427"/>
                </a:cubicBezTo>
                <a:cubicBezTo>
                  <a:pt x="170" y="427"/>
                  <a:pt x="176" y="426"/>
                  <a:pt x="183" y="423"/>
                </a:cubicBezTo>
                <a:cubicBezTo>
                  <a:pt x="183" y="423"/>
                  <a:pt x="183" y="423"/>
                  <a:pt x="183" y="423"/>
                </a:cubicBezTo>
                <a:cubicBezTo>
                  <a:pt x="191" y="420"/>
                  <a:pt x="200" y="415"/>
                  <a:pt x="211" y="405"/>
                </a:cubicBezTo>
                <a:cubicBezTo>
                  <a:pt x="211" y="405"/>
                  <a:pt x="211" y="405"/>
                  <a:pt x="211" y="405"/>
                </a:cubicBezTo>
                <a:cubicBezTo>
                  <a:pt x="238" y="382"/>
                  <a:pt x="275" y="337"/>
                  <a:pt x="287" y="257"/>
                </a:cubicBezTo>
                <a:cubicBezTo>
                  <a:pt x="287" y="257"/>
                  <a:pt x="287" y="257"/>
                  <a:pt x="287" y="257"/>
                </a:cubicBezTo>
                <a:cubicBezTo>
                  <a:pt x="289" y="239"/>
                  <a:pt x="293" y="201"/>
                  <a:pt x="296" y="165"/>
                </a:cubicBezTo>
                <a:cubicBezTo>
                  <a:pt x="296" y="165"/>
                  <a:pt x="296" y="165"/>
                  <a:pt x="296" y="165"/>
                </a:cubicBezTo>
                <a:cubicBezTo>
                  <a:pt x="288" y="173"/>
                  <a:pt x="280" y="180"/>
                  <a:pt x="276" y="184"/>
                </a:cubicBezTo>
                <a:cubicBezTo>
                  <a:pt x="276" y="184"/>
                  <a:pt x="276" y="184"/>
                  <a:pt x="276" y="184"/>
                </a:cubicBezTo>
                <a:cubicBezTo>
                  <a:pt x="271" y="189"/>
                  <a:pt x="269" y="193"/>
                  <a:pt x="267" y="198"/>
                </a:cubicBezTo>
                <a:cubicBezTo>
                  <a:pt x="267" y="198"/>
                  <a:pt x="267" y="198"/>
                  <a:pt x="267" y="198"/>
                </a:cubicBezTo>
                <a:cubicBezTo>
                  <a:pt x="265" y="203"/>
                  <a:pt x="264" y="208"/>
                  <a:pt x="264" y="216"/>
                </a:cubicBezTo>
                <a:cubicBezTo>
                  <a:pt x="264" y="216"/>
                  <a:pt x="264" y="216"/>
                  <a:pt x="264" y="216"/>
                </a:cubicBezTo>
                <a:cubicBezTo>
                  <a:pt x="264" y="233"/>
                  <a:pt x="264" y="270"/>
                  <a:pt x="264" y="287"/>
                </a:cubicBezTo>
                <a:cubicBezTo>
                  <a:pt x="264" y="287"/>
                  <a:pt x="264" y="287"/>
                  <a:pt x="264" y="287"/>
                </a:cubicBezTo>
                <a:cubicBezTo>
                  <a:pt x="264" y="299"/>
                  <a:pt x="260" y="310"/>
                  <a:pt x="253" y="319"/>
                </a:cubicBezTo>
                <a:cubicBezTo>
                  <a:pt x="253" y="319"/>
                  <a:pt x="253" y="319"/>
                  <a:pt x="253" y="319"/>
                </a:cubicBezTo>
                <a:cubicBezTo>
                  <a:pt x="245" y="329"/>
                  <a:pt x="233" y="335"/>
                  <a:pt x="219" y="335"/>
                </a:cubicBezTo>
                <a:cubicBezTo>
                  <a:pt x="219" y="335"/>
                  <a:pt x="219" y="335"/>
                  <a:pt x="219" y="335"/>
                </a:cubicBezTo>
                <a:cubicBezTo>
                  <a:pt x="205" y="335"/>
                  <a:pt x="121" y="335"/>
                  <a:pt x="106" y="335"/>
                </a:cubicBezTo>
                <a:cubicBezTo>
                  <a:pt x="106" y="335"/>
                  <a:pt x="106" y="335"/>
                  <a:pt x="106" y="335"/>
                </a:cubicBezTo>
                <a:cubicBezTo>
                  <a:pt x="92" y="335"/>
                  <a:pt x="81" y="329"/>
                  <a:pt x="72" y="320"/>
                </a:cubicBezTo>
                <a:cubicBezTo>
                  <a:pt x="72" y="320"/>
                  <a:pt x="72" y="320"/>
                  <a:pt x="72" y="320"/>
                </a:cubicBezTo>
                <a:cubicBezTo>
                  <a:pt x="64" y="311"/>
                  <a:pt x="58" y="300"/>
                  <a:pt x="58" y="287"/>
                </a:cubicBezTo>
                <a:cubicBezTo>
                  <a:pt x="58" y="287"/>
                  <a:pt x="58" y="287"/>
                  <a:pt x="58" y="287"/>
                </a:cubicBezTo>
                <a:cubicBezTo>
                  <a:pt x="58" y="274"/>
                  <a:pt x="58" y="241"/>
                  <a:pt x="58" y="225"/>
                </a:cubicBezTo>
                <a:cubicBezTo>
                  <a:pt x="58" y="225"/>
                  <a:pt x="58" y="225"/>
                  <a:pt x="58" y="225"/>
                </a:cubicBezTo>
                <a:cubicBezTo>
                  <a:pt x="58" y="213"/>
                  <a:pt x="61" y="202"/>
                  <a:pt x="68" y="193"/>
                </a:cubicBezTo>
                <a:cubicBezTo>
                  <a:pt x="68" y="193"/>
                  <a:pt x="68" y="193"/>
                  <a:pt x="68" y="193"/>
                </a:cubicBezTo>
                <a:cubicBezTo>
                  <a:pt x="74" y="186"/>
                  <a:pt x="82" y="180"/>
                  <a:pt x="93" y="179"/>
                </a:cubicBezTo>
                <a:cubicBezTo>
                  <a:pt x="93" y="179"/>
                  <a:pt x="93" y="179"/>
                  <a:pt x="93" y="179"/>
                </a:cubicBezTo>
                <a:cubicBezTo>
                  <a:pt x="93" y="178"/>
                  <a:pt x="93" y="178"/>
                  <a:pt x="93" y="177"/>
                </a:cubicBezTo>
                <a:cubicBezTo>
                  <a:pt x="93" y="177"/>
                  <a:pt x="93" y="177"/>
                  <a:pt x="93" y="177"/>
                </a:cubicBezTo>
                <a:cubicBezTo>
                  <a:pt x="93" y="170"/>
                  <a:pt x="93" y="161"/>
                  <a:pt x="93" y="147"/>
                </a:cubicBezTo>
                <a:cubicBezTo>
                  <a:pt x="93" y="147"/>
                  <a:pt x="93" y="147"/>
                  <a:pt x="93" y="147"/>
                </a:cubicBezTo>
                <a:cubicBezTo>
                  <a:pt x="93" y="143"/>
                  <a:pt x="93" y="139"/>
                  <a:pt x="94" y="134"/>
                </a:cubicBezTo>
                <a:cubicBezTo>
                  <a:pt x="94" y="134"/>
                  <a:pt x="94" y="134"/>
                  <a:pt x="94" y="134"/>
                </a:cubicBezTo>
                <a:cubicBezTo>
                  <a:pt x="96" y="129"/>
                  <a:pt x="98" y="123"/>
                  <a:pt x="100" y="118"/>
                </a:cubicBezTo>
                <a:cubicBezTo>
                  <a:pt x="100" y="118"/>
                  <a:pt x="100" y="118"/>
                  <a:pt x="100" y="118"/>
                </a:cubicBezTo>
                <a:cubicBezTo>
                  <a:pt x="106" y="106"/>
                  <a:pt x="114" y="94"/>
                  <a:pt x="129" y="87"/>
                </a:cubicBezTo>
                <a:cubicBezTo>
                  <a:pt x="129" y="87"/>
                  <a:pt x="129" y="87"/>
                  <a:pt x="129" y="87"/>
                </a:cubicBezTo>
                <a:cubicBezTo>
                  <a:pt x="138" y="81"/>
                  <a:pt x="149" y="78"/>
                  <a:pt x="162" y="78"/>
                </a:cubicBezTo>
                <a:cubicBezTo>
                  <a:pt x="162" y="78"/>
                  <a:pt x="162" y="78"/>
                  <a:pt x="162" y="78"/>
                </a:cubicBezTo>
                <a:cubicBezTo>
                  <a:pt x="182" y="78"/>
                  <a:pt x="198" y="85"/>
                  <a:pt x="209" y="94"/>
                </a:cubicBezTo>
                <a:cubicBezTo>
                  <a:pt x="209" y="94"/>
                  <a:pt x="209" y="94"/>
                  <a:pt x="209" y="94"/>
                </a:cubicBezTo>
                <a:cubicBezTo>
                  <a:pt x="220" y="104"/>
                  <a:pt x="226" y="116"/>
                  <a:pt x="229" y="127"/>
                </a:cubicBezTo>
                <a:cubicBezTo>
                  <a:pt x="229" y="127"/>
                  <a:pt x="229" y="127"/>
                  <a:pt x="229" y="127"/>
                </a:cubicBezTo>
                <a:cubicBezTo>
                  <a:pt x="232" y="134"/>
                  <a:pt x="233" y="141"/>
                  <a:pt x="233" y="147"/>
                </a:cubicBezTo>
                <a:cubicBezTo>
                  <a:pt x="233" y="147"/>
                  <a:pt x="233" y="147"/>
                  <a:pt x="233" y="147"/>
                </a:cubicBezTo>
                <a:cubicBezTo>
                  <a:pt x="233" y="160"/>
                  <a:pt x="233" y="175"/>
                  <a:pt x="233" y="183"/>
                </a:cubicBezTo>
                <a:cubicBezTo>
                  <a:pt x="233" y="183"/>
                  <a:pt x="233" y="183"/>
                  <a:pt x="233" y="183"/>
                </a:cubicBezTo>
                <a:cubicBezTo>
                  <a:pt x="233" y="187"/>
                  <a:pt x="232" y="192"/>
                  <a:pt x="229" y="197"/>
                </a:cubicBezTo>
                <a:cubicBezTo>
                  <a:pt x="229" y="197"/>
                  <a:pt x="229" y="197"/>
                  <a:pt x="229" y="197"/>
                </a:cubicBezTo>
                <a:cubicBezTo>
                  <a:pt x="227" y="202"/>
                  <a:pt x="223" y="207"/>
                  <a:pt x="217" y="210"/>
                </a:cubicBezTo>
                <a:cubicBezTo>
                  <a:pt x="217" y="210"/>
                  <a:pt x="217" y="210"/>
                  <a:pt x="217" y="210"/>
                </a:cubicBezTo>
                <a:cubicBezTo>
                  <a:pt x="213" y="212"/>
                  <a:pt x="209" y="212"/>
                  <a:pt x="205" y="212"/>
                </a:cubicBezTo>
                <a:cubicBezTo>
                  <a:pt x="205" y="212"/>
                  <a:pt x="205" y="212"/>
                  <a:pt x="205" y="212"/>
                </a:cubicBezTo>
                <a:cubicBezTo>
                  <a:pt x="200" y="212"/>
                  <a:pt x="196" y="212"/>
                  <a:pt x="192" y="210"/>
                </a:cubicBezTo>
                <a:cubicBezTo>
                  <a:pt x="192" y="210"/>
                  <a:pt x="192" y="210"/>
                  <a:pt x="192" y="210"/>
                </a:cubicBezTo>
                <a:cubicBezTo>
                  <a:pt x="188" y="208"/>
                  <a:pt x="185" y="205"/>
                  <a:pt x="183" y="202"/>
                </a:cubicBezTo>
                <a:cubicBezTo>
                  <a:pt x="183" y="202"/>
                  <a:pt x="183" y="202"/>
                  <a:pt x="183" y="202"/>
                </a:cubicBezTo>
                <a:cubicBezTo>
                  <a:pt x="178" y="196"/>
                  <a:pt x="177" y="189"/>
                  <a:pt x="177" y="183"/>
                </a:cubicBezTo>
                <a:cubicBezTo>
                  <a:pt x="177" y="183"/>
                  <a:pt x="177" y="183"/>
                  <a:pt x="177" y="183"/>
                </a:cubicBezTo>
                <a:cubicBezTo>
                  <a:pt x="177" y="177"/>
                  <a:pt x="177" y="171"/>
                  <a:pt x="177" y="153"/>
                </a:cubicBezTo>
                <a:cubicBezTo>
                  <a:pt x="177" y="153"/>
                  <a:pt x="177" y="153"/>
                  <a:pt x="177" y="153"/>
                </a:cubicBezTo>
                <a:cubicBezTo>
                  <a:pt x="177" y="147"/>
                  <a:pt x="175" y="142"/>
                  <a:pt x="173" y="139"/>
                </a:cubicBezTo>
                <a:cubicBezTo>
                  <a:pt x="173" y="139"/>
                  <a:pt x="173" y="139"/>
                  <a:pt x="173" y="139"/>
                </a:cubicBezTo>
                <a:cubicBezTo>
                  <a:pt x="170" y="136"/>
                  <a:pt x="168" y="135"/>
                  <a:pt x="162" y="135"/>
                </a:cubicBezTo>
                <a:cubicBezTo>
                  <a:pt x="162" y="135"/>
                  <a:pt x="162" y="135"/>
                  <a:pt x="162" y="135"/>
                </a:cubicBezTo>
                <a:cubicBezTo>
                  <a:pt x="160" y="135"/>
                  <a:pt x="158" y="135"/>
                  <a:pt x="157" y="136"/>
                </a:cubicBezTo>
                <a:cubicBezTo>
                  <a:pt x="157" y="136"/>
                  <a:pt x="157" y="136"/>
                  <a:pt x="157" y="136"/>
                </a:cubicBezTo>
                <a:cubicBezTo>
                  <a:pt x="155" y="137"/>
                  <a:pt x="154" y="138"/>
                  <a:pt x="153" y="140"/>
                </a:cubicBezTo>
                <a:cubicBezTo>
                  <a:pt x="153" y="140"/>
                  <a:pt x="153" y="140"/>
                  <a:pt x="153" y="140"/>
                </a:cubicBezTo>
                <a:cubicBezTo>
                  <a:pt x="150" y="143"/>
                  <a:pt x="148" y="148"/>
                  <a:pt x="149" y="153"/>
                </a:cubicBezTo>
                <a:cubicBezTo>
                  <a:pt x="149" y="153"/>
                  <a:pt x="149" y="153"/>
                  <a:pt x="149" y="153"/>
                </a:cubicBezTo>
                <a:cubicBezTo>
                  <a:pt x="149" y="167"/>
                  <a:pt x="149" y="182"/>
                  <a:pt x="149" y="191"/>
                </a:cubicBezTo>
                <a:cubicBezTo>
                  <a:pt x="149" y="191"/>
                  <a:pt x="149" y="191"/>
                  <a:pt x="149" y="191"/>
                </a:cubicBezTo>
                <a:cubicBezTo>
                  <a:pt x="153" y="191"/>
                  <a:pt x="157" y="193"/>
                  <a:pt x="161" y="197"/>
                </a:cubicBezTo>
                <a:cubicBezTo>
                  <a:pt x="161" y="197"/>
                  <a:pt x="161" y="197"/>
                  <a:pt x="161" y="197"/>
                </a:cubicBezTo>
                <a:cubicBezTo>
                  <a:pt x="165" y="201"/>
                  <a:pt x="168" y="207"/>
                  <a:pt x="168" y="213"/>
                </a:cubicBezTo>
                <a:cubicBezTo>
                  <a:pt x="168" y="213"/>
                  <a:pt x="168" y="213"/>
                  <a:pt x="168" y="213"/>
                </a:cubicBezTo>
                <a:cubicBezTo>
                  <a:pt x="168" y="220"/>
                  <a:pt x="168" y="218"/>
                  <a:pt x="168" y="223"/>
                </a:cubicBezTo>
                <a:cubicBezTo>
                  <a:pt x="168" y="223"/>
                  <a:pt x="168" y="223"/>
                  <a:pt x="168" y="223"/>
                </a:cubicBezTo>
                <a:cubicBezTo>
                  <a:pt x="171" y="223"/>
                  <a:pt x="175" y="224"/>
                  <a:pt x="179" y="226"/>
                </a:cubicBezTo>
                <a:cubicBezTo>
                  <a:pt x="179" y="226"/>
                  <a:pt x="179" y="226"/>
                  <a:pt x="179" y="226"/>
                </a:cubicBezTo>
                <a:cubicBezTo>
                  <a:pt x="185" y="229"/>
                  <a:pt x="191" y="234"/>
                  <a:pt x="195" y="241"/>
                </a:cubicBezTo>
                <a:cubicBezTo>
                  <a:pt x="195" y="241"/>
                  <a:pt x="195" y="241"/>
                  <a:pt x="195" y="241"/>
                </a:cubicBezTo>
                <a:cubicBezTo>
                  <a:pt x="197" y="246"/>
                  <a:pt x="198" y="251"/>
                  <a:pt x="198" y="257"/>
                </a:cubicBezTo>
                <a:cubicBezTo>
                  <a:pt x="198" y="257"/>
                  <a:pt x="198" y="257"/>
                  <a:pt x="198" y="257"/>
                </a:cubicBezTo>
                <a:cubicBezTo>
                  <a:pt x="198" y="263"/>
                  <a:pt x="197" y="269"/>
                  <a:pt x="194" y="273"/>
                </a:cubicBezTo>
                <a:cubicBezTo>
                  <a:pt x="194" y="273"/>
                  <a:pt x="194" y="273"/>
                  <a:pt x="194" y="273"/>
                </a:cubicBezTo>
                <a:cubicBezTo>
                  <a:pt x="192" y="278"/>
                  <a:pt x="189" y="282"/>
                  <a:pt x="185" y="285"/>
                </a:cubicBezTo>
                <a:cubicBezTo>
                  <a:pt x="185" y="285"/>
                  <a:pt x="185" y="285"/>
                  <a:pt x="185" y="285"/>
                </a:cubicBezTo>
                <a:cubicBezTo>
                  <a:pt x="177" y="290"/>
                  <a:pt x="169" y="292"/>
                  <a:pt x="162" y="292"/>
                </a:cubicBezTo>
                <a:cubicBezTo>
                  <a:pt x="162" y="292"/>
                  <a:pt x="162" y="292"/>
                  <a:pt x="162" y="292"/>
                </a:cubicBezTo>
                <a:cubicBezTo>
                  <a:pt x="157" y="292"/>
                  <a:pt x="151" y="291"/>
                  <a:pt x="145" y="288"/>
                </a:cubicBezTo>
                <a:cubicBezTo>
                  <a:pt x="145" y="288"/>
                  <a:pt x="145" y="288"/>
                  <a:pt x="145" y="288"/>
                </a:cubicBezTo>
                <a:cubicBezTo>
                  <a:pt x="140" y="286"/>
                  <a:pt x="134" y="281"/>
                  <a:pt x="130" y="274"/>
                </a:cubicBezTo>
                <a:cubicBezTo>
                  <a:pt x="130" y="274"/>
                  <a:pt x="130" y="274"/>
                  <a:pt x="130" y="274"/>
                </a:cubicBezTo>
                <a:cubicBezTo>
                  <a:pt x="127" y="269"/>
                  <a:pt x="126" y="263"/>
                  <a:pt x="126" y="257"/>
                </a:cubicBezTo>
                <a:cubicBezTo>
                  <a:pt x="126" y="257"/>
                  <a:pt x="126" y="257"/>
                  <a:pt x="126" y="257"/>
                </a:cubicBezTo>
                <a:cubicBezTo>
                  <a:pt x="126" y="250"/>
                  <a:pt x="132" y="244"/>
                  <a:pt x="139" y="244"/>
                </a:cubicBezTo>
                <a:cubicBezTo>
                  <a:pt x="139" y="244"/>
                  <a:pt x="139" y="244"/>
                  <a:pt x="139" y="244"/>
                </a:cubicBezTo>
                <a:cubicBezTo>
                  <a:pt x="146" y="244"/>
                  <a:pt x="152" y="250"/>
                  <a:pt x="152" y="257"/>
                </a:cubicBezTo>
                <a:cubicBezTo>
                  <a:pt x="152" y="257"/>
                  <a:pt x="152" y="257"/>
                  <a:pt x="152" y="257"/>
                </a:cubicBezTo>
                <a:cubicBezTo>
                  <a:pt x="152" y="259"/>
                  <a:pt x="153" y="260"/>
                  <a:pt x="153" y="261"/>
                </a:cubicBezTo>
                <a:cubicBezTo>
                  <a:pt x="153" y="261"/>
                  <a:pt x="153" y="261"/>
                  <a:pt x="153" y="261"/>
                </a:cubicBezTo>
                <a:cubicBezTo>
                  <a:pt x="154" y="262"/>
                  <a:pt x="154" y="263"/>
                  <a:pt x="155" y="263"/>
                </a:cubicBezTo>
                <a:cubicBezTo>
                  <a:pt x="155" y="263"/>
                  <a:pt x="155" y="263"/>
                  <a:pt x="155" y="263"/>
                </a:cubicBezTo>
                <a:cubicBezTo>
                  <a:pt x="157" y="265"/>
                  <a:pt x="161" y="266"/>
                  <a:pt x="162" y="266"/>
                </a:cubicBezTo>
                <a:cubicBezTo>
                  <a:pt x="162" y="266"/>
                  <a:pt x="162" y="266"/>
                  <a:pt x="162" y="266"/>
                </a:cubicBezTo>
                <a:cubicBezTo>
                  <a:pt x="163" y="266"/>
                  <a:pt x="166" y="265"/>
                  <a:pt x="167" y="264"/>
                </a:cubicBezTo>
                <a:cubicBezTo>
                  <a:pt x="167" y="264"/>
                  <a:pt x="167" y="264"/>
                  <a:pt x="167" y="264"/>
                </a:cubicBezTo>
                <a:cubicBezTo>
                  <a:pt x="169" y="263"/>
                  <a:pt x="170" y="262"/>
                  <a:pt x="171" y="261"/>
                </a:cubicBezTo>
                <a:cubicBezTo>
                  <a:pt x="171" y="261"/>
                  <a:pt x="171" y="261"/>
                  <a:pt x="171" y="261"/>
                </a:cubicBezTo>
                <a:cubicBezTo>
                  <a:pt x="171" y="260"/>
                  <a:pt x="172" y="259"/>
                  <a:pt x="172" y="257"/>
                </a:cubicBezTo>
                <a:cubicBezTo>
                  <a:pt x="172" y="257"/>
                  <a:pt x="172" y="257"/>
                  <a:pt x="172" y="257"/>
                </a:cubicBezTo>
                <a:cubicBezTo>
                  <a:pt x="172" y="255"/>
                  <a:pt x="171" y="254"/>
                  <a:pt x="171" y="253"/>
                </a:cubicBezTo>
                <a:cubicBezTo>
                  <a:pt x="171" y="253"/>
                  <a:pt x="171" y="253"/>
                  <a:pt x="171" y="253"/>
                </a:cubicBezTo>
                <a:cubicBezTo>
                  <a:pt x="170" y="252"/>
                  <a:pt x="170" y="252"/>
                  <a:pt x="169" y="251"/>
                </a:cubicBezTo>
                <a:cubicBezTo>
                  <a:pt x="169" y="251"/>
                  <a:pt x="169" y="251"/>
                  <a:pt x="169" y="251"/>
                </a:cubicBezTo>
                <a:cubicBezTo>
                  <a:pt x="168" y="250"/>
                  <a:pt x="164" y="249"/>
                  <a:pt x="162" y="249"/>
                </a:cubicBezTo>
                <a:cubicBezTo>
                  <a:pt x="162" y="249"/>
                  <a:pt x="162" y="249"/>
                  <a:pt x="162" y="249"/>
                </a:cubicBezTo>
                <a:cubicBezTo>
                  <a:pt x="159" y="249"/>
                  <a:pt x="156" y="249"/>
                  <a:pt x="152" y="247"/>
                </a:cubicBezTo>
                <a:cubicBezTo>
                  <a:pt x="152" y="247"/>
                  <a:pt x="152" y="247"/>
                  <a:pt x="152" y="247"/>
                </a:cubicBezTo>
                <a:cubicBezTo>
                  <a:pt x="149" y="245"/>
                  <a:pt x="145" y="242"/>
                  <a:pt x="144" y="239"/>
                </a:cubicBezTo>
                <a:cubicBezTo>
                  <a:pt x="144" y="239"/>
                  <a:pt x="144" y="239"/>
                  <a:pt x="144" y="239"/>
                </a:cubicBezTo>
                <a:cubicBezTo>
                  <a:pt x="143" y="236"/>
                  <a:pt x="142" y="234"/>
                  <a:pt x="142" y="232"/>
                </a:cubicBezTo>
                <a:cubicBezTo>
                  <a:pt x="142" y="232"/>
                  <a:pt x="142" y="232"/>
                  <a:pt x="142" y="232"/>
                </a:cubicBezTo>
                <a:cubicBezTo>
                  <a:pt x="141" y="230"/>
                  <a:pt x="141" y="227"/>
                  <a:pt x="141" y="225"/>
                </a:cubicBezTo>
                <a:cubicBezTo>
                  <a:pt x="141" y="225"/>
                  <a:pt x="141" y="225"/>
                  <a:pt x="141" y="225"/>
                </a:cubicBezTo>
                <a:cubicBezTo>
                  <a:pt x="141" y="219"/>
                  <a:pt x="141" y="220"/>
                  <a:pt x="141" y="217"/>
                </a:cubicBezTo>
                <a:cubicBezTo>
                  <a:pt x="141" y="217"/>
                  <a:pt x="141" y="217"/>
                  <a:pt x="141" y="217"/>
                </a:cubicBezTo>
                <a:cubicBezTo>
                  <a:pt x="139" y="217"/>
                  <a:pt x="138" y="216"/>
                  <a:pt x="136" y="216"/>
                </a:cubicBezTo>
                <a:cubicBezTo>
                  <a:pt x="136" y="216"/>
                  <a:pt x="136" y="216"/>
                  <a:pt x="136" y="216"/>
                </a:cubicBezTo>
                <a:cubicBezTo>
                  <a:pt x="132" y="215"/>
                  <a:pt x="129" y="212"/>
                  <a:pt x="126" y="209"/>
                </a:cubicBezTo>
                <a:cubicBezTo>
                  <a:pt x="126" y="209"/>
                  <a:pt x="126" y="209"/>
                  <a:pt x="126" y="209"/>
                </a:cubicBezTo>
                <a:cubicBezTo>
                  <a:pt x="124" y="207"/>
                  <a:pt x="123" y="204"/>
                  <a:pt x="123" y="202"/>
                </a:cubicBezTo>
                <a:cubicBezTo>
                  <a:pt x="123" y="202"/>
                  <a:pt x="123" y="202"/>
                  <a:pt x="123" y="202"/>
                </a:cubicBezTo>
                <a:cubicBezTo>
                  <a:pt x="122" y="199"/>
                  <a:pt x="122" y="196"/>
                  <a:pt x="122" y="194"/>
                </a:cubicBezTo>
                <a:cubicBezTo>
                  <a:pt x="122" y="194"/>
                  <a:pt x="122" y="194"/>
                  <a:pt x="122" y="194"/>
                </a:cubicBezTo>
                <a:cubicBezTo>
                  <a:pt x="122" y="186"/>
                  <a:pt x="122" y="168"/>
                  <a:pt x="122" y="153"/>
                </a:cubicBezTo>
                <a:cubicBezTo>
                  <a:pt x="122" y="153"/>
                  <a:pt x="122" y="153"/>
                  <a:pt x="122" y="153"/>
                </a:cubicBezTo>
                <a:cubicBezTo>
                  <a:pt x="122" y="146"/>
                  <a:pt x="124" y="138"/>
                  <a:pt x="127" y="131"/>
                </a:cubicBezTo>
                <a:cubicBezTo>
                  <a:pt x="127" y="131"/>
                  <a:pt x="127" y="131"/>
                  <a:pt x="127" y="131"/>
                </a:cubicBezTo>
                <a:cubicBezTo>
                  <a:pt x="131" y="123"/>
                  <a:pt x="136" y="117"/>
                  <a:pt x="144" y="113"/>
                </a:cubicBezTo>
                <a:cubicBezTo>
                  <a:pt x="144" y="113"/>
                  <a:pt x="144" y="113"/>
                  <a:pt x="144" y="113"/>
                </a:cubicBezTo>
                <a:cubicBezTo>
                  <a:pt x="150" y="110"/>
                  <a:pt x="156" y="108"/>
                  <a:pt x="162" y="108"/>
                </a:cubicBezTo>
                <a:cubicBezTo>
                  <a:pt x="162" y="108"/>
                  <a:pt x="162" y="108"/>
                  <a:pt x="162" y="108"/>
                </a:cubicBezTo>
                <a:cubicBezTo>
                  <a:pt x="175" y="108"/>
                  <a:pt x="186" y="114"/>
                  <a:pt x="193" y="122"/>
                </a:cubicBezTo>
                <a:cubicBezTo>
                  <a:pt x="193" y="122"/>
                  <a:pt x="193" y="122"/>
                  <a:pt x="193" y="122"/>
                </a:cubicBezTo>
                <a:cubicBezTo>
                  <a:pt x="200" y="131"/>
                  <a:pt x="204" y="142"/>
                  <a:pt x="204" y="153"/>
                </a:cubicBezTo>
                <a:cubicBezTo>
                  <a:pt x="204" y="153"/>
                  <a:pt x="204" y="153"/>
                  <a:pt x="204" y="153"/>
                </a:cubicBezTo>
                <a:cubicBezTo>
                  <a:pt x="204" y="171"/>
                  <a:pt x="204" y="177"/>
                  <a:pt x="204" y="183"/>
                </a:cubicBezTo>
                <a:cubicBezTo>
                  <a:pt x="204" y="183"/>
                  <a:pt x="204" y="183"/>
                  <a:pt x="204" y="183"/>
                </a:cubicBezTo>
                <a:cubicBezTo>
                  <a:pt x="204" y="184"/>
                  <a:pt x="204" y="185"/>
                  <a:pt x="204" y="186"/>
                </a:cubicBezTo>
                <a:cubicBezTo>
                  <a:pt x="204" y="186"/>
                  <a:pt x="204" y="186"/>
                  <a:pt x="204" y="186"/>
                </a:cubicBezTo>
                <a:cubicBezTo>
                  <a:pt x="204" y="186"/>
                  <a:pt x="204" y="186"/>
                  <a:pt x="205" y="186"/>
                </a:cubicBezTo>
                <a:cubicBezTo>
                  <a:pt x="205" y="186"/>
                  <a:pt x="205" y="186"/>
                  <a:pt x="205" y="186"/>
                </a:cubicBezTo>
                <a:cubicBezTo>
                  <a:pt x="205" y="186"/>
                  <a:pt x="205" y="186"/>
                  <a:pt x="205" y="186"/>
                </a:cubicBezTo>
                <a:cubicBezTo>
                  <a:pt x="205" y="186"/>
                  <a:pt x="205" y="186"/>
                  <a:pt x="205" y="186"/>
                </a:cubicBezTo>
                <a:cubicBezTo>
                  <a:pt x="206" y="185"/>
                  <a:pt x="206" y="184"/>
                  <a:pt x="206" y="183"/>
                </a:cubicBezTo>
                <a:cubicBezTo>
                  <a:pt x="206" y="183"/>
                  <a:pt x="206" y="183"/>
                  <a:pt x="206" y="183"/>
                </a:cubicBezTo>
                <a:cubicBezTo>
                  <a:pt x="206" y="175"/>
                  <a:pt x="206" y="160"/>
                  <a:pt x="206" y="147"/>
                </a:cubicBezTo>
                <a:cubicBezTo>
                  <a:pt x="206" y="147"/>
                  <a:pt x="206" y="147"/>
                  <a:pt x="206" y="147"/>
                </a:cubicBezTo>
                <a:cubicBezTo>
                  <a:pt x="206" y="143"/>
                  <a:pt x="205" y="135"/>
                  <a:pt x="201" y="128"/>
                </a:cubicBezTo>
                <a:cubicBezTo>
                  <a:pt x="201" y="128"/>
                  <a:pt x="201" y="128"/>
                  <a:pt x="201" y="128"/>
                </a:cubicBezTo>
                <a:cubicBezTo>
                  <a:pt x="197" y="120"/>
                  <a:pt x="192" y="114"/>
                  <a:pt x="184" y="110"/>
                </a:cubicBezTo>
                <a:cubicBezTo>
                  <a:pt x="184" y="110"/>
                  <a:pt x="184" y="110"/>
                  <a:pt x="184" y="110"/>
                </a:cubicBezTo>
                <a:cubicBezTo>
                  <a:pt x="178" y="107"/>
                  <a:pt x="172" y="105"/>
                  <a:pt x="162" y="105"/>
                </a:cubicBezTo>
                <a:cubicBezTo>
                  <a:pt x="162" y="105"/>
                  <a:pt x="162" y="105"/>
                  <a:pt x="162" y="105"/>
                </a:cubicBezTo>
                <a:cubicBezTo>
                  <a:pt x="149" y="105"/>
                  <a:pt x="141" y="109"/>
                  <a:pt x="134" y="115"/>
                </a:cubicBezTo>
                <a:cubicBezTo>
                  <a:pt x="134" y="115"/>
                  <a:pt x="134" y="115"/>
                  <a:pt x="134" y="115"/>
                </a:cubicBezTo>
                <a:cubicBezTo>
                  <a:pt x="128" y="121"/>
                  <a:pt x="124" y="129"/>
                  <a:pt x="121" y="137"/>
                </a:cubicBezTo>
                <a:cubicBezTo>
                  <a:pt x="121" y="137"/>
                  <a:pt x="121" y="137"/>
                  <a:pt x="121" y="137"/>
                </a:cubicBezTo>
                <a:cubicBezTo>
                  <a:pt x="120" y="141"/>
                  <a:pt x="119" y="146"/>
                  <a:pt x="119" y="147"/>
                </a:cubicBezTo>
                <a:cubicBezTo>
                  <a:pt x="119" y="147"/>
                  <a:pt x="119" y="147"/>
                  <a:pt x="119" y="147"/>
                </a:cubicBezTo>
                <a:cubicBezTo>
                  <a:pt x="119" y="161"/>
                  <a:pt x="119" y="170"/>
                  <a:pt x="119" y="177"/>
                </a:cubicBezTo>
                <a:cubicBezTo>
                  <a:pt x="119" y="177"/>
                  <a:pt x="119" y="177"/>
                  <a:pt x="119" y="177"/>
                </a:cubicBezTo>
                <a:cubicBezTo>
                  <a:pt x="119" y="181"/>
                  <a:pt x="119" y="184"/>
                  <a:pt x="118" y="187"/>
                </a:cubicBezTo>
                <a:cubicBezTo>
                  <a:pt x="118" y="187"/>
                  <a:pt x="118" y="187"/>
                  <a:pt x="118" y="187"/>
                </a:cubicBezTo>
                <a:cubicBezTo>
                  <a:pt x="118" y="191"/>
                  <a:pt x="117" y="194"/>
                  <a:pt x="114" y="197"/>
                </a:cubicBezTo>
                <a:cubicBezTo>
                  <a:pt x="114" y="197"/>
                  <a:pt x="114" y="197"/>
                  <a:pt x="114" y="197"/>
                </a:cubicBezTo>
                <a:cubicBezTo>
                  <a:pt x="112" y="200"/>
                  <a:pt x="110" y="202"/>
                  <a:pt x="107" y="203"/>
                </a:cubicBezTo>
                <a:cubicBezTo>
                  <a:pt x="107" y="203"/>
                  <a:pt x="107" y="203"/>
                  <a:pt x="107" y="203"/>
                </a:cubicBezTo>
                <a:cubicBezTo>
                  <a:pt x="104" y="204"/>
                  <a:pt x="100" y="205"/>
                  <a:pt x="97" y="205"/>
                </a:cubicBezTo>
                <a:cubicBezTo>
                  <a:pt x="97" y="205"/>
                  <a:pt x="97" y="205"/>
                  <a:pt x="97" y="205"/>
                </a:cubicBezTo>
                <a:cubicBezTo>
                  <a:pt x="94" y="205"/>
                  <a:pt x="92" y="206"/>
                  <a:pt x="89" y="210"/>
                </a:cubicBezTo>
                <a:cubicBezTo>
                  <a:pt x="89" y="210"/>
                  <a:pt x="89" y="210"/>
                  <a:pt x="89" y="210"/>
                </a:cubicBezTo>
                <a:cubicBezTo>
                  <a:pt x="86" y="213"/>
                  <a:pt x="84" y="218"/>
                  <a:pt x="84" y="225"/>
                </a:cubicBezTo>
                <a:cubicBezTo>
                  <a:pt x="84" y="225"/>
                  <a:pt x="84" y="225"/>
                  <a:pt x="84" y="225"/>
                </a:cubicBezTo>
                <a:cubicBezTo>
                  <a:pt x="84" y="241"/>
                  <a:pt x="84" y="274"/>
                  <a:pt x="84" y="287"/>
                </a:cubicBezTo>
                <a:cubicBezTo>
                  <a:pt x="84" y="287"/>
                  <a:pt x="84" y="287"/>
                  <a:pt x="84" y="287"/>
                </a:cubicBezTo>
                <a:cubicBezTo>
                  <a:pt x="84" y="291"/>
                  <a:pt x="87" y="297"/>
                  <a:pt x="91" y="301"/>
                </a:cubicBezTo>
                <a:cubicBezTo>
                  <a:pt x="91" y="301"/>
                  <a:pt x="91" y="301"/>
                  <a:pt x="91" y="301"/>
                </a:cubicBezTo>
                <a:cubicBezTo>
                  <a:pt x="96" y="306"/>
                  <a:pt x="102" y="309"/>
                  <a:pt x="106" y="309"/>
                </a:cubicBezTo>
                <a:cubicBezTo>
                  <a:pt x="106" y="309"/>
                  <a:pt x="106" y="309"/>
                  <a:pt x="106" y="309"/>
                </a:cubicBezTo>
                <a:cubicBezTo>
                  <a:pt x="121" y="309"/>
                  <a:pt x="205" y="309"/>
                  <a:pt x="219" y="309"/>
                </a:cubicBezTo>
                <a:cubicBezTo>
                  <a:pt x="219" y="309"/>
                  <a:pt x="219" y="309"/>
                  <a:pt x="219" y="309"/>
                </a:cubicBezTo>
                <a:cubicBezTo>
                  <a:pt x="225" y="309"/>
                  <a:pt x="229" y="306"/>
                  <a:pt x="232" y="302"/>
                </a:cubicBezTo>
                <a:cubicBezTo>
                  <a:pt x="232" y="302"/>
                  <a:pt x="232" y="302"/>
                  <a:pt x="232" y="302"/>
                </a:cubicBezTo>
                <a:cubicBezTo>
                  <a:pt x="236" y="298"/>
                  <a:pt x="238" y="292"/>
                  <a:pt x="238" y="287"/>
                </a:cubicBezTo>
                <a:cubicBezTo>
                  <a:pt x="238" y="287"/>
                  <a:pt x="238" y="287"/>
                  <a:pt x="238" y="287"/>
                </a:cubicBezTo>
                <a:cubicBezTo>
                  <a:pt x="238" y="270"/>
                  <a:pt x="238" y="233"/>
                  <a:pt x="238" y="216"/>
                </a:cubicBezTo>
                <a:cubicBezTo>
                  <a:pt x="238" y="216"/>
                  <a:pt x="238" y="216"/>
                  <a:pt x="238" y="216"/>
                </a:cubicBezTo>
                <a:cubicBezTo>
                  <a:pt x="238" y="207"/>
                  <a:pt x="239" y="198"/>
                  <a:pt x="242" y="189"/>
                </a:cubicBezTo>
                <a:cubicBezTo>
                  <a:pt x="242" y="189"/>
                  <a:pt x="242" y="189"/>
                  <a:pt x="242" y="189"/>
                </a:cubicBezTo>
                <a:cubicBezTo>
                  <a:pt x="245" y="180"/>
                  <a:pt x="250" y="172"/>
                  <a:pt x="257" y="165"/>
                </a:cubicBezTo>
                <a:cubicBezTo>
                  <a:pt x="257" y="165"/>
                  <a:pt x="257" y="165"/>
                  <a:pt x="257" y="165"/>
                </a:cubicBezTo>
                <a:cubicBezTo>
                  <a:pt x="266" y="157"/>
                  <a:pt x="288" y="134"/>
                  <a:pt x="302" y="121"/>
                </a:cubicBezTo>
                <a:cubicBezTo>
                  <a:pt x="302" y="121"/>
                  <a:pt x="302" y="121"/>
                  <a:pt x="302" y="121"/>
                </a:cubicBezTo>
                <a:cubicBezTo>
                  <a:pt x="305" y="118"/>
                  <a:pt x="309" y="117"/>
                  <a:pt x="313" y="117"/>
                </a:cubicBezTo>
                <a:cubicBezTo>
                  <a:pt x="313" y="117"/>
                  <a:pt x="313" y="117"/>
                  <a:pt x="313" y="117"/>
                </a:cubicBezTo>
                <a:cubicBezTo>
                  <a:pt x="313" y="117"/>
                  <a:pt x="313" y="117"/>
                  <a:pt x="313" y="117"/>
                </a:cubicBezTo>
                <a:cubicBezTo>
                  <a:pt x="320" y="118"/>
                  <a:pt x="325" y="124"/>
                  <a:pt x="324" y="131"/>
                </a:cubicBezTo>
                <a:cubicBezTo>
                  <a:pt x="324" y="131"/>
                  <a:pt x="324" y="131"/>
                  <a:pt x="324" y="131"/>
                </a:cubicBezTo>
                <a:cubicBezTo>
                  <a:pt x="322" y="176"/>
                  <a:pt x="317" y="235"/>
                  <a:pt x="313" y="261"/>
                </a:cubicBezTo>
                <a:cubicBezTo>
                  <a:pt x="313" y="261"/>
                  <a:pt x="313" y="261"/>
                  <a:pt x="313" y="261"/>
                </a:cubicBezTo>
                <a:cubicBezTo>
                  <a:pt x="300" y="348"/>
                  <a:pt x="259" y="399"/>
                  <a:pt x="228" y="425"/>
                </a:cubicBezTo>
                <a:cubicBezTo>
                  <a:pt x="228" y="425"/>
                  <a:pt x="228" y="425"/>
                  <a:pt x="228" y="425"/>
                </a:cubicBezTo>
                <a:cubicBezTo>
                  <a:pt x="216" y="436"/>
                  <a:pt x="204" y="443"/>
                  <a:pt x="193" y="448"/>
                </a:cubicBezTo>
                <a:cubicBezTo>
                  <a:pt x="193" y="448"/>
                  <a:pt x="193" y="448"/>
                  <a:pt x="193" y="448"/>
                </a:cubicBezTo>
                <a:cubicBezTo>
                  <a:pt x="182" y="452"/>
                  <a:pt x="172" y="454"/>
                  <a:pt x="163" y="454"/>
                </a:cubicBezTo>
                <a:cubicBezTo>
                  <a:pt x="163" y="454"/>
                  <a:pt x="163" y="454"/>
                  <a:pt x="163" y="454"/>
                </a:cubicBezTo>
                <a:cubicBezTo>
                  <a:pt x="163" y="454"/>
                  <a:pt x="163" y="454"/>
                  <a:pt x="163" y="454"/>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1" name="Freeform 628"/>
          <p:cNvSpPr>
            <a:spLocks/>
          </p:cNvSpPr>
          <p:nvPr userDrawn="1"/>
        </p:nvSpPr>
        <p:spPr bwMode="auto">
          <a:xfrm>
            <a:off x="7445726" y="2299780"/>
            <a:ext cx="359662" cy="272653"/>
          </a:xfrm>
          <a:custGeom>
            <a:avLst/>
            <a:gdLst/>
            <a:ahLst/>
            <a:cxnLst>
              <a:cxn ang="0">
                <a:pos x="417" y="7"/>
              </a:cxn>
              <a:cxn ang="0">
                <a:pos x="397" y="0"/>
              </a:cxn>
              <a:cxn ang="0">
                <a:pos x="143" y="0"/>
              </a:cxn>
              <a:cxn ang="0">
                <a:pos x="114" y="28"/>
              </a:cxn>
              <a:cxn ang="0">
                <a:pos x="114" y="158"/>
              </a:cxn>
              <a:cxn ang="0">
                <a:pos x="128" y="171"/>
              </a:cxn>
              <a:cxn ang="0">
                <a:pos x="202" y="171"/>
              </a:cxn>
              <a:cxn ang="0">
                <a:pos x="204" y="176"/>
              </a:cxn>
              <a:cxn ang="0">
                <a:pos x="204" y="292"/>
              </a:cxn>
              <a:cxn ang="0">
                <a:pos x="202" y="296"/>
              </a:cxn>
              <a:cxn ang="0">
                <a:pos x="29" y="296"/>
              </a:cxn>
              <a:cxn ang="0">
                <a:pos x="27" y="292"/>
              </a:cxn>
              <a:cxn ang="0">
                <a:pos x="27" y="176"/>
              </a:cxn>
              <a:cxn ang="0">
                <a:pos x="29" y="171"/>
              </a:cxn>
              <a:cxn ang="0">
                <a:pos x="77" y="171"/>
              </a:cxn>
              <a:cxn ang="0">
                <a:pos x="90" y="158"/>
              </a:cxn>
              <a:cxn ang="0">
                <a:pos x="77" y="145"/>
              </a:cxn>
              <a:cxn ang="0">
                <a:pos x="28" y="145"/>
              </a:cxn>
              <a:cxn ang="0">
                <a:pos x="0" y="176"/>
              </a:cxn>
              <a:cxn ang="0">
                <a:pos x="0" y="292"/>
              </a:cxn>
              <a:cxn ang="0">
                <a:pos x="28" y="323"/>
              </a:cxn>
              <a:cxn ang="0">
                <a:pos x="203" y="323"/>
              </a:cxn>
              <a:cxn ang="0">
                <a:pos x="231" y="292"/>
              </a:cxn>
              <a:cxn ang="0">
                <a:pos x="231" y="176"/>
              </a:cxn>
              <a:cxn ang="0">
                <a:pos x="203" y="145"/>
              </a:cxn>
              <a:cxn ang="0">
                <a:pos x="141" y="145"/>
              </a:cxn>
              <a:cxn ang="0">
                <a:pos x="141" y="28"/>
              </a:cxn>
              <a:cxn ang="0">
                <a:pos x="143" y="26"/>
              </a:cxn>
              <a:cxn ang="0">
                <a:pos x="397" y="26"/>
              </a:cxn>
              <a:cxn ang="0">
                <a:pos x="400" y="28"/>
              </a:cxn>
              <a:cxn ang="0">
                <a:pos x="400" y="223"/>
              </a:cxn>
              <a:cxn ang="0">
                <a:pos x="397" y="224"/>
              </a:cxn>
              <a:cxn ang="0">
                <a:pos x="292" y="224"/>
              </a:cxn>
              <a:cxn ang="0">
                <a:pos x="304" y="212"/>
              </a:cxn>
              <a:cxn ang="0">
                <a:pos x="304" y="195"/>
              </a:cxn>
              <a:cxn ang="0">
                <a:pos x="287" y="195"/>
              </a:cxn>
              <a:cxn ang="0">
                <a:pos x="252" y="230"/>
              </a:cxn>
              <a:cxn ang="0">
                <a:pos x="252" y="247"/>
              </a:cxn>
              <a:cxn ang="0">
                <a:pos x="287" y="283"/>
              </a:cxn>
              <a:cxn ang="0">
                <a:pos x="304" y="283"/>
              </a:cxn>
              <a:cxn ang="0">
                <a:pos x="304" y="266"/>
              </a:cxn>
              <a:cxn ang="0">
                <a:pos x="290" y="252"/>
              </a:cxn>
              <a:cxn ang="0">
                <a:pos x="290" y="251"/>
              </a:cxn>
              <a:cxn ang="0">
                <a:pos x="397" y="251"/>
              </a:cxn>
              <a:cxn ang="0">
                <a:pos x="426" y="223"/>
              </a:cxn>
              <a:cxn ang="0">
                <a:pos x="426" y="28"/>
              </a:cxn>
              <a:cxn ang="0">
                <a:pos x="417" y="7"/>
              </a:cxn>
            </a:cxnLst>
            <a:rect l="0" t="0" r="r" b="b"/>
            <a:pathLst>
              <a:path w="426" h="323">
                <a:moveTo>
                  <a:pt x="417" y="7"/>
                </a:moveTo>
                <a:cubicBezTo>
                  <a:pt x="412" y="2"/>
                  <a:pt x="405" y="0"/>
                  <a:pt x="397" y="0"/>
                </a:cubicBezTo>
                <a:cubicBezTo>
                  <a:pt x="143" y="0"/>
                  <a:pt x="143" y="0"/>
                  <a:pt x="143" y="0"/>
                </a:cubicBezTo>
                <a:cubicBezTo>
                  <a:pt x="127" y="0"/>
                  <a:pt x="114" y="12"/>
                  <a:pt x="114" y="28"/>
                </a:cubicBezTo>
                <a:cubicBezTo>
                  <a:pt x="114" y="158"/>
                  <a:pt x="114" y="158"/>
                  <a:pt x="114" y="158"/>
                </a:cubicBezTo>
                <a:cubicBezTo>
                  <a:pt x="114" y="165"/>
                  <a:pt x="120" y="171"/>
                  <a:pt x="128" y="171"/>
                </a:cubicBezTo>
                <a:cubicBezTo>
                  <a:pt x="128" y="171"/>
                  <a:pt x="202" y="171"/>
                  <a:pt x="202" y="171"/>
                </a:cubicBezTo>
                <a:cubicBezTo>
                  <a:pt x="203" y="172"/>
                  <a:pt x="204" y="173"/>
                  <a:pt x="204" y="176"/>
                </a:cubicBezTo>
                <a:cubicBezTo>
                  <a:pt x="204" y="292"/>
                  <a:pt x="204" y="292"/>
                  <a:pt x="204" y="292"/>
                </a:cubicBezTo>
                <a:cubicBezTo>
                  <a:pt x="204" y="295"/>
                  <a:pt x="203" y="296"/>
                  <a:pt x="202" y="296"/>
                </a:cubicBezTo>
                <a:cubicBezTo>
                  <a:pt x="202" y="296"/>
                  <a:pt x="29" y="296"/>
                  <a:pt x="29" y="296"/>
                </a:cubicBezTo>
                <a:cubicBezTo>
                  <a:pt x="28" y="296"/>
                  <a:pt x="27" y="295"/>
                  <a:pt x="27" y="292"/>
                </a:cubicBezTo>
                <a:cubicBezTo>
                  <a:pt x="27" y="176"/>
                  <a:pt x="27" y="176"/>
                  <a:pt x="27" y="176"/>
                </a:cubicBezTo>
                <a:cubicBezTo>
                  <a:pt x="27" y="173"/>
                  <a:pt x="28" y="172"/>
                  <a:pt x="29" y="171"/>
                </a:cubicBezTo>
                <a:cubicBezTo>
                  <a:pt x="29" y="171"/>
                  <a:pt x="77" y="171"/>
                  <a:pt x="77" y="171"/>
                </a:cubicBezTo>
                <a:cubicBezTo>
                  <a:pt x="84" y="171"/>
                  <a:pt x="90" y="165"/>
                  <a:pt x="90" y="158"/>
                </a:cubicBezTo>
                <a:cubicBezTo>
                  <a:pt x="90" y="151"/>
                  <a:pt x="84" y="145"/>
                  <a:pt x="77" y="145"/>
                </a:cubicBezTo>
                <a:cubicBezTo>
                  <a:pt x="28" y="145"/>
                  <a:pt x="28" y="145"/>
                  <a:pt x="28" y="145"/>
                </a:cubicBezTo>
                <a:cubicBezTo>
                  <a:pt x="13" y="145"/>
                  <a:pt x="0" y="159"/>
                  <a:pt x="0" y="176"/>
                </a:cubicBezTo>
                <a:cubicBezTo>
                  <a:pt x="0" y="292"/>
                  <a:pt x="0" y="292"/>
                  <a:pt x="0" y="292"/>
                </a:cubicBezTo>
                <a:cubicBezTo>
                  <a:pt x="0" y="309"/>
                  <a:pt x="13" y="323"/>
                  <a:pt x="28" y="323"/>
                </a:cubicBezTo>
                <a:cubicBezTo>
                  <a:pt x="203" y="323"/>
                  <a:pt x="203" y="323"/>
                  <a:pt x="203" y="323"/>
                </a:cubicBezTo>
                <a:cubicBezTo>
                  <a:pt x="218" y="323"/>
                  <a:pt x="231" y="309"/>
                  <a:pt x="231" y="292"/>
                </a:cubicBezTo>
                <a:cubicBezTo>
                  <a:pt x="231" y="176"/>
                  <a:pt x="231" y="176"/>
                  <a:pt x="231" y="176"/>
                </a:cubicBezTo>
                <a:cubicBezTo>
                  <a:pt x="231" y="159"/>
                  <a:pt x="218" y="145"/>
                  <a:pt x="203" y="145"/>
                </a:cubicBezTo>
                <a:cubicBezTo>
                  <a:pt x="203" y="145"/>
                  <a:pt x="159" y="145"/>
                  <a:pt x="141" y="145"/>
                </a:cubicBezTo>
                <a:cubicBezTo>
                  <a:pt x="141" y="123"/>
                  <a:pt x="141" y="28"/>
                  <a:pt x="141" y="28"/>
                </a:cubicBezTo>
                <a:cubicBezTo>
                  <a:pt x="141" y="27"/>
                  <a:pt x="142" y="26"/>
                  <a:pt x="143" y="26"/>
                </a:cubicBezTo>
                <a:cubicBezTo>
                  <a:pt x="397" y="26"/>
                  <a:pt x="397" y="26"/>
                  <a:pt x="397" y="26"/>
                </a:cubicBezTo>
                <a:cubicBezTo>
                  <a:pt x="399" y="26"/>
                  <a:pt x="400" y="27"/>
                  <a:pt x="400" y="28"/>
                </a:cubicBezTo>
                <a:cubicBezTo>
                  <a:pt x="400" y="223"/>
                  <a:pt x="400" y="223"/>
                  <a:pt x="400" y="223"/>
                </a:cubicBezTo>
                <a:cubicBezTo>
                  <a:pt x="400" y="223"/>
                  <a:pt x="399" y="224"/>
                  <a:pt x="397" y="224"/>
                </a:cubicBezTo>
                <a:cubicBezTo>
                  <a:pt x="292" y="224"/>
                  <a:pt x="292" y="224"/>
                  <a:pt x="292" y="224"/>
                </a:cubicBezTo>
                <a:cubicBezTo>
                  <a:pt x="304" y="212"/>
                  <a:pt x="304" y="212"/>
                  <a:pt x="304" y="212"/>
                </a:cubicBezTo>
                <a:cubicBezTo>
                  <a:pt x="309" y="207"/>
                  <a:pt x="309" y="199"/>
                  <a:pt x="304" y="195"/>
                </a:cubicBezTo>
                <a:cubicBezTo>
                  <a:pt x="300" y="190"/>
                  <a:pt x="292" y="190"/>
                  <a:pt x="287" y="195"/>
                </a:cubicBezTo>
                <a:cubicBezTo>
                  <a:pt x="252" y="230"/>
                  <a:pt x="252" y="230"/>
                  <a:pt x="252" y="230"/>
                </a:cubicBezTo>
                <a:cubicBezTo>
                  <a:pt x="247" y="235"/>
                  <a:pt x="247" y="243"/>
                  <a:pt x="252" y="247"/>
                </a:cubicBezTo>
                <a:cubicBezTo>
                  <a:pt x="287" y="283"/>
                  <a:pt x="287" y="283"/>
                  <a:pt x="287" y="283"/>
                </a:cubicBezTo>
                <a:cubicBezTo>
                  <a:pt x="292" y="288"/>
                  <a:pt x="300" y="288"/>
                  <a:pt x="304" y="283"/>
                </a:cubicBezTo>
                <a:cubicBezTo>
                  <a:pt x="309" y="278"/>
                  <a:pt x="309" y="270"/>
                  <a:pt x="304" y="266"/>
                </a:cubicBezTo>
                <a:cubicBezTo>
                  <a:pt x="290" y="252"/>
                  <a:pt x="290" y="252"/>
                  <a:pt x="290" y="252"/>
                </a:cubicBezTo>
                <a:cubicBezTo>
                  <a:pt x="290" y="251"/>
                  <a:pt x="290" y="251"/>
                  <a:pt x="290" y="251"/>
                </a:cubicBezTo>
                <a:cubicBezTo>
                  <a:pt x="397" y="251"/>
                  <a:pt x="397" y="251"/>
                  <a:pt x="397" y="251"/>
                </a:cubicBezTo>
                <a:cubicBezTo>
                  <a:pt x="413" y="251"/>
                  <a:pt x="426" y="238"/>
                  <a:pt x="426" y="223"/>
                </a:cubicBezTo>
                <a:cubicBezTo>
                  <a:pt x="426" y="28"/>
                  <a:pt x="426" y="28"/>
                  <a:pt x="426" y="28"/>
                </a:cubicBezTo>
                <a:cubicBezTo>
                  <a:pt x="426" y="20"/>
                  <a:pt x="423" y="13"/>
                  <a:pt x="417" y="7"/>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2" name="Freeform 648"/>
          <p:cNvSpPr>
            <a:spLocks/>
          </p:cNvSpPr>
          <p:nvPr userDrawn="1"/>
        </p:nvSpPr>
        <p:spPr bwMode="auto">
          <a:xfrm>
            <a:off x="7510633" y="947442"/>
            <a:ext cx="229851" cy="238125"/>
          </a:xfrm>
          <a:custGeom>
            <a:avLst/>
            <a:gdLst/>
            <a:ahLst/>
            <a:cxnLst>
              <a:cxn ang="0">
                <a:pos x="174" y="9"/>
              </a:cxn>
              <a:cxn ang="0">
                <a:pos x="0" y="9"/>
              </a:cxn>
              <a:cxn ang="0">
                <a:pos x="0" y="280"/>
              </a:cxn>
              <a:cxn ang="0">
                <a:pos x="271" y="280"/>
              </a:cxn>
              <a:cxn ang="0">
                <a:pos x="271" y="0"/>
              </a:cxn>
              <a:cxn ang="0">
                <a:pos x="126" y="214"/>
              </a:cxn>
              <a:cxn ang="0">
                <a:pos x="76" y="132"/>
              </a:cxn>
            </a:cxnLst>
            <a:rect l="0" t="0" r="r" b="b"/>
            <a:pathLst>
              <a:path w="271" h="280">
                <a:moveTo>
                  <a:pt x="174" y="9"/>
                </a:moveTo>
                <a:cubicBezTo>
                  <a:pt x="0" y="9"/>
                  <a:pt x="0" y="9"/>
                  <a:pt x="0" y="9"/>
                </a:cubicBezTo>
                <a:cubicBezTo>
                  <a:pt x="0" y="280"/>
                  <a:pt x="0" y="280"/>
                  <a:pt x="0" y="280"/>
                </a:cubicBezTo>
                <a:cubicBezTo>
                  <a:pt x="271" y="280"/>
                  <a:pt x="271" y="280"/>
                  <a:pt x="271" y="280"/>
                </a:cubicBezTo>
                <a:cubicBezTo>
                  <a:pt x="271" y="0"/>
                  <a:pt x="271" y="0"/>
                  <a:pt x="271" y="0"/>
                </a:cubicBezTo>
                <a:cubicBezTo>
                  <a:pt x="126" y="214"/>
                  <a:pt x="126" y="214"/>
                  <a:pt x="126" y="214"/>
                </a:cubicBezTo>
                <a:cubicBezTo>
                  <a:pt x="126" y="214"/>
                  <a:pt x="104" y="146"/>
                  <a:pt x="76" y="132"/>
                </a:cubicBezTo>
              </a:path>
            </a:pathLst>
          </a:custGeom>
          <a:noFill/>
          <a:ln w="30163"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3" name="Freeform 652"/>
          <p:cNvSpPr>
            <a:spLocks/>
          </p:cNvSpPr>
          <p:nvPr userDrawn="1"/>
        </p:nvSpPr>
        <p:spPr bwMode="auto">
          <a:xfrm>
            <a:off x="7467758" y="1416178"/>
            <a:ext cx="315598" cy="173831"/>
          </a:xfrm>
          <a:custGeom>
            <a:avLst/>
            <a:gdLst/>
            <a:ahLst/>
            <a:cxnLst>
              <a:cxn ang="0">
                <a:pos x="46" y="10"/>
              </a:cxn>
              <a:cxn ang="0">
                <a:pos x="0" y="96"/>
              </a:cxn>
              <a:cxn ang="0">
                <a:pos x="29" y="171"/>
              </a:cxn>
              <a:cxn ang="0">
                <a:pos x="39" y="176"/>
              </a:cxn>
              <a:cxn ang="0">
                <a:pos x="49" y="176"/>
              </a:cxn>
              <a:cxn ang="0">
                <a:pos x="87" y="204"/>
              </a:cxn>
              <a:cxn ang="0">
                <a:pos x="127" y="164"/>
              </a:cxn>
              <a:cxn ang="0">
                <a:pos x="127" y="148"/>
              </a:cxn>
              <a:cxn ang="0">
                <a:pos x="115" y="136"/>
              </a:cxn>
              <a:cxn ang="0">
                <a:pos x="103" y="148"/>
              </a:cxn>
              <a:cxn ang="0">
                <a:pos x="103" y="165"/>
              </a:cxn>
              <a:cxn ang="0">
                <a:pos x="87" y="181"/>
              </a:cxn>
              <a:cxn ang="0">
                <a:pos x="71" y="164"/>
              </a:cxn>
              <a:cxn ang="0">
                <a:pos x="67" y="156"/>
              </a:cxn>
              <a:cxn ang="0">
                <a:pos x="59" y="153"/>
              </a:cxn>
              <a:cxn ang="0">
                <a:pos x="46" y="153"/>
              </a:cxn>
              <a:cxn ang="0">
                <a:pos x="24" y="96"/>
              </a:cxn>
              <a:cxn ang="0">
                <a:pos x="57" y="32"/>
              </a:cxn>
              <a:cxn ang="0">
                <a:pos x="224" y="32"/>
              </a:cxn>
              <a:cxn ang="0">
                <a:pos x="281" y="88"/>
              </a:cxn>
              <a:cxn ang="0">
                <a:pos x="284" y="90"/>
              </a:cxn>
              <a:cxn ang="0">
                <a:pos x="307" y="98"/>
              </a:cxn>
              <a:cxn ang="0">
                <a:pos x="341" y="110"/>
              </a:cxn>
              <a:cxn ang="0">
                <a:pos x="351" y="128"/>
              </a:cxn>
              <a:cxn ang="0">
                <a:pos x="350" y="131"/>
              </a:cxn>
              <a:cxn ang="0">
                <a:pos x="335" y="134"/>
              </a:cxn>
              <a:cxn ang="0">
                <a:pos x="332" y="134"/>
              </a:cxn>
              <a:cxn ang="0">
                <a:pos x="307" y="134"/>
              </a:cxn>
              <a:cxn ang="0">
                <a:pos x="296" y="142"/>
              </a:cxn>
              <a:cxn ang="0">
                <a:pos x="299" y="155"/>
              </a:cxn>
              <a:cxn ang="0">
                <a:pos x="304" y="166"/>
              </a:cxn>
              <a:cxn ang="0">
                <a:pos x="288" y="182"/>
              </a:cxn>
              <a:cxn ang="0">
                <a:pos x="272" y="166"/>
              </a:cxn>
              <a:cxn ang="0">
                <a:pos x="275" y="156"/>
              </a:cxn>
              <a:cxn ang="0">
                <a:pos x="277" y="143"/>
              </a:cxn>
              <a:cxn ang="0">
                <a:pos x="266" y="136"/>
              </a:cxn>
              <a:cxn ang="0">
                <a:pos x="156" y="136"/>
              </a:cxn>
              <a:cxn ang="0">
                <a:pos x="144" y="148"/>
              </a:cxn>
              <a:cxn ang="0">
                <a:pos x="156" y="160"/>
              </a:cxn>
              <a:cxn ang="0">
                <a:pos x="248" y="160"/>
              </a:cxn>
              <a:cxn ang="0">
                <a:pos x="248" y="166"/>
              </a:cxn>
              <a:cxn ang="0">
                <a:pos x="288" y="206"/>
              </a:cxn>
              <a:cxn ang="0">
                <a:pos x="328" y="166"/>
              </a:cxn>
              <a:cxn ang="0">
                <a:pos x="327" y="158"/>
              </a:cxn>
              <a:cxn ang="0">
                <a:pos x="332" y="158"/>
              </a:cxn>
              <a:cxn ang="0">
                <a:pos x="334" y="158"/>
              </a:cxn>
              <a:cxn ang="0">
                <a:pos x="373" y="139"/>
              </a:cxn>
              <a:cxn ang="0">
                <a:pos x="375" y="128"/>
              </a:cxn>
              <a:cxn ang="0">
                <a:pos x="352" y="89"/>
              </a:cxn>
              <a:cxn ang="0">
                <a:pos x="314" y="75"/>
              </a:cxn>
              <a:cxn ang="0">
                <a:pos x="296" y="70"/>
              </a:cxn>
              <a:cxn ang="0">
                <a:pos x="235" y="11"/>
              </a:cxn>
              <a:cxn ang="0">
                <a:pos x="46" y="10"/>
              </a:cxn>
            </a:cxnLst>
            <a:rect l="0" t="0" r="r" b="b"/>
            <a:pathLst>
              <a:path w="375" h="206">
                <a:moveTo>
                  <a:pt x="46" y="10"/>
                </a:moveTo>
                <a:cubicBezTo>
                  <a:pt x="28" y="19"/>
                  <a:pt x="0" y="59"/>
                  <a:pt x="0" y="96"/>
                </a:cubicBezTo>
                <a:cubicBezTo>
                  <a:pt x="0" y="126"/>
                  <a:pt x="26" y="166"/>
                  <a:pt x="29" y="171"/>
                </a:cubicBezTo>
                <a:cubicBezTo>
                  <a:pt x="31" y="174"/>
                  <a:pt x="35" y="176"/>
                  <a:pt x="39" y="176"/>
                </a:cubicBezTo>
                <a:cubicBezTo>
                  <a:pt x="39" y="176"/>
                  <a:pt x="44" y="176"/>
                  <a:pt x="49" y="176"/>
                </a:cubicBezTo>
                <a:cubicBezTo>
                  <a:pt x="54" y="193"/>
                  <a:pt x="69" y="204"/>
                  <a:pt x="87" y="204"/>
                </a:cubicBezTo>
                <a:cubicBezTo>
                  <a:pt x="109" y="204"/>
                  <a:pt x="127" y="186"/>
                  <a:pt x="127" y="164"/>
                </a:cubicBezTo>
                <a:cubicBezTo>
                  <a:pt x="127" y="164"/>
                  <a:pt x="127" y="148"/>
                  <a:pt x="127" y="148"/>
                </a:cubicBezTo>
                <a:cubicBezTo>
                  <a:pt x="126" y="141"/>
                  <a:pt x="121" y="136"/>
                  <a:pt x="115" y="136"/>
                </a:cubicBezTo>
                <a:cubicBezTo>
                  <a:pt x="108" y="136"/>
                  <a:pt x="103" y="141"/>
                  <a:pt x="103" y="148"/>
                </a:cubicBezTo>
                <a:cubicBezTo>
                  <a:pt x="103" y="165"/>
                  <a:pt x="103" y="165"/>
                  <a:pt x="103" y="165"/>
                </a:cubicBezTo>
                <a:cubicBezTo>
                  <a:pt x="103" y="173"/>
                  <a:pt x="96" y="181"/>
                  <a:pt x="87" y="181"/>
                </a:cubicBezTo>
                <a:cubicBezTo>
                  <a:pt x="78" y="181"/>
                  <a:pt x="71" y="173"/>
                  <a:pt x="71" y="164"/>
                </a:cubicBezTo>
                <a:cubicBezTo>
                  <a:pt x="71" y="161"/>
                  <a:pt x="69" y="158"/>
                  <a:pt x="67" y="156"/>
                </a:cubicBezTo>
                <a:cubicBezTo>
                  <a:pt x="65" y="154"/>
                  <a:pt x="62" y="153"/>
                  <a:pt x="59" y="153"/>
                </a:cubicBezTo>
                <a:cubicBezTo>
                  <a:pt x="59" y="153"/>
                  <a:pt x="51" y="153"/>
                  <a:pt x="46" y="153"/>
                </a:cubicBezTo>
                <a:cubicBezTo>
                  <a:pt x="37" y="139"/>
                  <a:pt x="24" y="113"/>
                  <a:pt x="24" y="96"/>
                </a:cubicBezTo>
                <a:cubicBezTo>
                  <a:pt x="24" y="67"/>
                  <a:pt x="47" y="36"/>
                  <a:pt x="57" y="32"/>
                </a:cubicBezTo>
                <a:cubicBezTo>
                  <a:pt x="71" y="25"/>
                  <a:pt x="207" y="25"/>
                  <a:pt x="224" y="32"/>
                </a:cubicBezTo>
                <a:cubicBezTo>
                  <a:pt x="230" y="36"/>
                  <a:pt x="258" y="64"/>
                  <a:pt x="281" y="88"/>
                </a:cubicBezTo>
                <a:cubicBezTo>
                  <a:pt x="282" y="89"/>
                  <a:pt x="283" y="89"/>
                  <a:pt x="284" y="90"/>
                </a:cubicBezTo>
                <a:cubicBezTo>
                  <a:pt x="288" y="92"/>
                  <a:pt x="296" y="95"/>
                  <a:pt x="307" y="98"/>
                </a:cubicBezTo>
                <a:cubicBezTo>
                  <a:pt x="319" y="101"/>
                  <a:pt x="334" y="106"/>
                  <a:pt x="341" y="110"/>
                </a:cubicBezTo>
                <a:cubicBezTo>
                  <a:pt x="345" y="112"/>
                  <a:pt x="351" y="121"/>
                  <a:pt x="351" y="128"/>
                </a:cubicBezTo>
                <a:cubicBezTo>
                  <a:pt x="351" y="129"/>
                  <a:pt x="351" y="130"/>
                  <a:pt x="350" y="131"/>
                </a:cubicBezTo>
                <a:cubicBezTo>
                  <a:pt x="349" y="134"/>
                  <a:pt x="342" y="134"/>
                  <a:pt x="335" y="134"/>
                </a:cubicBezTo>
                <a:cubicBezTo>
                  <a:pt x="332" y="134"/>
                  <a:pt x="332" y="134"/>
                  <a:pt x="332" y="134"/>
                </a:cubicBezTo>
                <a:cubicBezTo>
                  <a:pt x="307" y="134"/>
                  <a:pt x="307" y="134"/>
                  <a:pt x="307" y="134"/>
                </a:cubicBezTo>
                <a:cubicBezTo>
                  <a:pt x="303" y="134"/>
                  <a:pt x="298" y="137"/>
                  <a:pt x="296" y="142"/>
                </a:cubicBezTo>
                <a:cubicBezTo>
                  <a:pt x="295" y="146"/>
                  <a:pt x="296" y="151"/>
                  <a:pt x="299" y="155"/>
                </a:cubicBezTo>
                <a:cubicBezTo>
                  <a:pt x="302" y="158"/>
                  <a:pt x="304" y="162"/>
                  <a:pt x="304" y="166"/>
                </a:cubicBezTo>
                <a:cubicBezTo>
                  <a:pt x="304" y="175"/>
                  <a:pt x="297" y="182"/>
                  <a:pt x="288" y="182"/>
                </a:cubicBezTo>
                <a:cubicBezTo>
                  <a:pt x="279" y="182"/>
                  <a:pt x="272" y="175"/>
                  <a:pt x="272" y="166"/>
                </a:cubicBezTo>
                <a:cubicBezTo>
                  <a:pt x="272" y="161"/>
                  <a:pt x="274" y="158"/>
                  <a:pt x="275" y="156"/>
                </a:cubicBezTo>
                <a:cubicBezTo>
                  <a:pt x="278" y="152"/>
                  <a:pt x="279" y="147"/>
                  <a:pt x="277" y="143"/>
                </a:cubicBezTo>
                <a:cubicBezTo>
                  <a:pt x="275" y="139"/>
                  <a:pt x="271" y="136"/>
                  <a:pt x="266" y="136"/>
                </a:cubicBezTo>
                <a:cubicBezTo>
                  <a:pt x="156" y="136"/>
                  <a:pt x="156" y="136"/>
                  <a:pt x="156" y="136"/>
                </a:cubicBezTo>
                <a:cubicBezTo>
                  <a:pt x="149" y="136"/>
                  <a:pt x="144" y="142"/>
                  <a:pt x="144" y="148"/>
                </a:cubicBezTo>
                <a:cubicBezTo>
                  <a:pt x="144" y="155"/>
                  <a:pt x="149" y="160"/>
                  <a:pt x="156" y="160"/>
                </a:cubicBezTo>
                <a:cubicBezTo>
                  <a:pt x="156" y="160"/>
                  <a:pt x="223" y="160"/>
                  <a:pt x="248" y="160"/>
                </a:cubicBezTo>
                <a:cubicBezTo>
                  <a:pt x="248" y="162"/>
                  <a:pt x="248" y="164"/>
                  <a:pt x="248" y="166"/>
                </a:cubicBezTo>
                <a:cubicBezTo>
                  <a:pt x="248" y="188"/>
                  <a:pt x="266" y="206"/>
                  <a:pt x="288" y="206"/>
                </a:cubicBezTo>
                <a:cubicBezTo>
                  <a:pt x="310" y="206"/>
                  <a:pt x="328" y="188"/>
                  <a:pt x="328" y="166"/>
                </a:cubicBezTo>
                <a:cubicBezTo>
                  <a:pt x="328" y="163"/>
                  <a:pt x="328" y="161"/>
                  <a:pt x="327" y="158"/>
                </a:cubicBezTo>
                <a:cubicBezTo>
                  <a:pt x="329" y="158"/>
                  <a:pt x="332" y="158"/>
                  <a:pt x="332" y="158"/>
                </a:cubicBezTo>
                <a:cubicBezTo>
                  <a:pt x="334" y="158"/>
                  <a:pt x="334" y="158"/>
                  <a:pt x="334" y="158"/>
                </a:cubicBezTo>
                <a:cubicBezTo>
                  <a:pt x="344" y="158"/>
                  <a:pt x="365" y="158"/>
                  <a:pt x="373" y="139"/>
                </a:cubicBezTo>
                <a:cubicBezTo>
                  <a:pt x="374" y="135"/>
                  <a:pt x="375" y="131"/>
                  <a:pt x="375" y="128"/>
                </a:cubicBezTo>
                <a:cubicBezTo>
                  <a:pt x="375" y="111"/>
                  <a:pt x="363" y="95"/>
                  <a:pt x="352" y="89"/>
                </a:cubicBezTo>
                <a:cubicBezTo>
                  <a:pt x="343" y="84"/>
                  <a:pt x="328" y="79"/>
                  <a:pt x="314" y="75"/>
                </a:cubicBezTo>
                <a:cubicBezTo>
                  <a:pt x="308" y="73"/>
                  <a:pt x="300" y="71"/>
                  <a:pt x="296" y="70"/>
                </a:cubicBezTo>
                <a:cubicBezTo>
                  <a:pt x="277" y="49"/>
                  <a:pt x="244" y="15"/>
                  <a:pt x="235" y="11"/>
                </a:cubicBezTo>
                <a:cubicBezTo>
                  <a:pt x="214" y="0"/>
                  <a:pt x="68" y="0"/>
                  <a:pt x="46" y="10"/>
                </a:cubicBezTo>
                <a:close/>
              </a:path>
            </a:pathLst>
          </a:custGeom>
          <a:solidFill>
            <a:schemeClr val="bg1"/>
          </a:solidFill>
          <a:ln w="15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4" name="Freeform 525"/>
          <p:cNvSpPr>
            <a:spLocks/>
          </p:cNvSpPr>
          <p:nvPr userDrawn="1"/>
        </p:nvSpPr>
        <p:spPr bwMode="auto">
          <a:xfrm>
            <a:off x="7923257" y="1875404"/>
            <a:ext cx="277488" cy="211931"/>
          </a:xfrm>
          <a:custGeom>
            <a:avLst/>
            <a:gdLst/>
            <a:ahLst/>
            <a:cxnLst>
              <a:cxn ang="0">
                <a:pos x="314" y="224"/>
              </a:cxn>
              <a:cxn ang="0">
                <a:pos x="25" y="224"/>
              </a:cxn>
              <a:cxn ang="0">
                <a:pos x="25" y="98"/>
              </a:cxn>
              <a:cxn ang="0">
                <a:pos x="60" y="133"/>
              </a:cxn>
              <a:cxn ang="0">
                <a:pos x="77" y="133"/>
              </a:cxn>
              <a:cxn ang="0">
                <a:pos x="116" y="94"/>
              </a:cxn>
              <a:cxn ang="0">
                <a:pos x="144" y="121"/>
              </a:cxn>
              <a:cxn ang="0">
                <a:pos x="152" y="125"/>
              </a:cxn>
              <a:cxn ang="0">
                <a:pos x="161" y="121"/>
              </a:cxn>
              <a:cxn ang="0">
                <a:pos x="241" y="41"/>
              </a:cxn>
              <a:cxn ang="0">
                <a:pos x="241" y="63"/>
              </a:cxn>
              <a:cxn ang="0">
                <a:pos x="253" y="75"/>
              </a:cxn>
              <a:cxn ang="0">
                <a:pos x="266" y="63"/>
              </a:cxn>
              <a:cxn ang="0">
                <a:pos x="266" y="12"/>
              </a:cxn>
              <a:cxn ang="0">
                <a:pos x="253" y="0"/>
              </a:cxn>
              <a:cxn ang="0">
                <a:pos x="203" y="0"/>
              </a:cxn>
              <a:cxn ang="0">
                <a:pos x="191" y="12"/>
              </a:cxn>
              <a:cxn ang="0">
                <a:pos x="203" y="25"/>
              </a:cxn>
              <a:cxn ang="0">
                <a:pos x="223" y="25"/>
              </a:cxn>
              <a:cxn ang="0">
                <a:pos x="152" y="95"/>
              </a:cxn>
              <a:cxn ang="0">
                <a:pos x="125" y="68"/>
              </a:cxn>
              <a:cxn ang="0">
                <a:pos x="116" y="64"/>
              </a:cxn>
              <a:cxn ang="0">
                <a:pos x="108" y="68"/>
              </a:cxn>
              <a:cxn ang="0">
                <a:pos x="68" y="107"/>
              </a:cxn>
              <a:cxn ang="0">
                <a:pos x="21" y="60"/>
              </a:cxn>
              <a:cxn ang="0">
                <a:pos x="8" y="57"/>
              </a:cxn>
              <a:cxn ang="0">
                <a:pos x="0" y="68"/>
              </a:cxn>
              <a:cxn ang="0">
                <a:pos x="0" y="236"/>
              </a:cxn>
              <a:cxn ang="0">
                <a:pos x="12" y="249"/>
              </a:cxn>
              <a:cxn ang="0">
                <a:pos x="314" y="249"/>
              </a:cxn>
              <a:cxn ang="0">
                <a:pos x="327" y="236"/>
              </a:cxn>
              <a:cxn ang="0">
                <a:pos x="314" y="224"/>
              </a:cxn>
            </a:cxnLst>
            <a:rect l="0" t="0" r="r" b="b"/>
            <a:pathLst>
              <a:path w="327" h="249">
                <a:moveTo>
                  <a:pt x="314" y="224"/>
                </a:moveTo>
                <a:cubicBezTo>
                  <a:pt x="314" y="224"/>
                  <a:pt x="47" y="224"/>
                  <a:pt x="25" y="224"/>
                </a:cubicBezTo>
                <a:cubicBezTo>
                  <a:pt x="25" y="98"/>
                  <a:pt x="25" y="98"/>
                  <a:pt x="25" y="98"/>
                </a:cubicBezTo>
                <a:cubicBezTo>
                  <a:pt x="41" y="114"/>
                  <a:pt x="60" y="133"/>
                  <a:pt x="60" y="133"/>
                </a:cubicBezTo>
                <a:cubicBezTo>
                  <a:pt x="65" y="138"/>
                  <a:pt x="72" y="138"/>
                  <a:pt x="77" y="133"/>
                </a:cubicBezTo>
                <a:cubicBezTo>
                  <a:pt x="77" y="133"/>
                  <a:pt x="105" y="105"/>
                  <a:pt x="116" y="94"/>
                </a:cubicBezTo>
                <a:cubicBezTo>
                  <a:pt x="126" y="104"/>
                  <a:pt x="144" y="121"/>
                  <a:pt x="144" y="121"/>
                </a:cubicBezTo>
                <a:cubicBezTo>
                  <a:pt x="146" y="123"/>
                  <a:pt x="149" y="125"/>
                  <a:pt x="152" y="125"/>
                </a:cubicBezTo>
                <a:cubicBezTo>
                  <a:pt x="156" y="125"/>
                  <a:pt x="159" y="123"/>
                  <a:pt x="161" y="121"/>
                </a:cubicBezTo>
                <a:cubicBezTo>
                  <a:pt x="241" y="41"/>
                  <a:pt x="241" y="41"/>
                  <a:pt x="241" y="41"/>
                </a:cubicBezTo>
                <a:cubicBezTo>
                  <a:pt x="241" y="52"/>
                  <a:pt x="241" y="63"/>
                  <a:pt x="241" y="63"/>
                </a:cubicBezTo>
                <a:cubicBezTo>
                  <a:pt x="241" y="70"/>
                  <a:pt x="247" y="75"/>
                  <a:pt x="253" y="75"/>
                </a:cubicBezTo>
                <a:cubicBezTo>
                  <a:pt x="260" y="75"/>
                  <a:pt x="266" y="70"/>
                  <a:pt x="266" y="63"/>
                </a:cubicBezTo>
                <a:cubicBezTo>
                  <a:pt x="266" y="12"/>
                  <a:pt x="266" y="12"/>
                  <a:pt x="266" y="12"/>
                </a:cubicBezTo>
                <a:cubicBezTo>
                  <a:pt x="266" y="6"/>
                  <a:pt x="260" y="0"/>
                  <a:pt x="253" y="0"/>
                </a:cubicBezTo>
                <a:cubicBezTo>
                  <a:pt x="203" y="0"/>
                  <a:pt x="203" y="0"/>
                  <a:pt x="203" y="0"/>
                </a:cubicBezTo>
                <a:cubicBezTo>
                  <a:pt x="196" y="0"/>
                  <a:pt x="191" y="6"/>
                  <a:pt x="191" y="12"/>
                </a:cubicBezTo>
                <a:cubicBezTo>
                  <a:pt x="191" y="19"/>
                  <a:pt x="196" y="25"/>
                  <a:pt x="203" y="25"/>
                </a:cubicBezTo>
                <a:cubicBezTo>
                  <a:pt x="203" y="25"/>
                  <a:pt x="212" y="25"/>
                  <a:pt x="223" y="25"/>
                </a:cubicBezTo>
                <a:cubicBezTo>
                  <a:pt x="214" y="33"/>
                  <a:pt x="165" y="82"/>
                  <a:pt x="152" y="95"/>
                </a:cubicBezTo>
                <a:cubicBezTo>
                  <a:pt x="142" y="85"/>
                  <a:pt x="125" y="68"/>
                  <a:pt x="125" y="68"/>
                </a:cubicBezTo>
                <a:cubicBezTo>
                  <a:pt x="123" y="65"/>
                  <a:pt x="120" y="64"/>
                  <a:pt x="116" y="64"/>
                </a:cubicBezTo>
                <a:cubicBezTo>
                  <a:pt x="113" y="64"/>
                  <a:pt x="110" y="65"/>
                  <a:pt x="108" y="68"/>
                </a:cubicBezTo>
                <a:cubicBezTo>
                  <a:pt x="108" y="68"/>
                  <a:pt x="80" y="95"/>
                  <a:pt x="68" y="107"/>
                </a:cubicBezTo>
                <a:cubicBezTo>
                  <a:pt x="56" y="95"/>
                  <a:pt x="21" y="60"/>
                  <a:pt x="21" y="60"/>
                </a:cubicBezTo>
                <a:cubicBezTo>
                  <a:pt x="17" y="56"/>
                  <a:pt x="12" y="55"/>
                  <a:pt x="8" y="57"/>
                </a:cubicBezTo>
                <a:cubicBezTo>
                  <a:pt x="3" y="59"/>
                  <a:pt x="0" y="63"/>
                  <a:pt x="0" y="68"/>
                </a:cubicBezTo>
                <a:cubicBezTo>
                  <a:pt x="0" y="236"/>
                  <a:pt x="0" y="236"/>
                  <a:pt x="0" y="236"/>
                </a:cubicBezTo>
                <a:cubicBezTo>
                  <a:pt x="0" y="243"/>
                  <a:pt x="5" y="249"/>
                  <a:pt x="12" y="249"/>
                </a:cubicBezTo>
                <a:cubicBezTo>
                  <a:pt x="314" y="249"/>
                  <a:pt x="314" y="249"/>
                  <a:pt x="314" y="249"/>
                </a:cubicBezTo>
                <a:cubicBezTo>
                  <a:pt x="321" y="249"/>
                  <a:pt x="327" y="243"/>
                  <a:pt x="327" y="236"/>
                </a:cubicBezTo>
                <a:cubicBezTo>
                  <a:pt x="327" y="230"/>
                  <a:pt x="321" y="224"/>
                  <a:pt x="314" y="224"/>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5" name="Freeform 576"/>
          <p:cNvSpPr>
            <a:spLocks noEditPoints="1"/>
          </p:cNvSpPr>
          <p:nvPr userDrawn="1"/>
        </p:nvSpPr>
        <p:spPr bwMode="auto">
          <a:xfrm>
            <a:off x="7878602" y="3354807"/>
            <a:ext cx="366809" cy="282178"/>
          </a:xfrm>
          <a:custGeom>
            <a:avLst/>
            <a:gdLst/>
            <a:ahLst/>
            <a:cxnLst>
              <a:cxn ang="0">
                <a:pos x="223" y="107"/>
              </a:cxn>
              <a:cxn ang="0">
                <a:pos x="387" y="290"/>
              </a:cxn>
              <a:cxn ang="0">
                <a:pos x="237" y="290"/>
              </a:cxn>
              <a:cxn ang="0">
                <a:pos x="283" y="267"/>
              </a:cxn>
              <a:cxn ang="0">
                <a:pos x="285" y="266"/>
              </a:cxn>
              <a:cxn ang="0">
                <a:pos x="287" y="263"/>
              </a:cxn>
              <a:cxn ang="0">
                <a:pos x="291" y="259"/>
              </a:cxn>
              <a:cxn ang="0">
                <a:pos x="295" y="255"/>
              </a:cxn>
              <a:cxn ang="0">
                <a:pos x="299" y="250"/>
              </a:cxn>
              <a:cxn ang="0">
                <a:pos x="303" y="244"/>
              </a:cxn>
              <a:cxn ang="0">
                <a:pos x="309" y="229"/>
              </a:cxn>
              <a:cxn ang="0">
                <a:pos x="303" y="195"/>
              </a:cxn>
              <a:cxn ang="0">
                <a:pos x="278" y="167"/>
              </a:cxn>
              <a:cxn ang="0">
                <a:pos x="195" y="136"/>
              </a:cxn>
              <a:cxn ang="0">
                <a:pos x="172" y="107"/>
              </a:cxn>
              <a:cxn ang="0">
                <a:pos x="201" y="114"/>
              </a:cxn>
              <a:cxn ang="0">
                <a:pos x="204" y="114"/>
              </a:cxn>
              <a:cxn ang="0">
                <a:pos x="209" y="112"/>
              </a:cxn>
              <a:cxn ang="0">
                <a:pos x="211" y="110"/>
              </a:cxn>
              <a:cxn ang="0">
                <a:pos x="214" y="105"/>
              </a:cxn>
              <a:cxn ang="0">
                <a:pos x="214" y="102"/>
              </a:cxn>
              <a:cxn ang="0">
                <a:pos x="214" y="98"/>
              </a:cxn>
              <a:cxn ang="0">
                <a:pos x="149" y="36"/>
              </a:cxn>
              <a:cxn ang="0">
                <a:pos x="150" y="194"/>
              </a:cxn>
              <a:cxn ang="0">
                <a:pos x="27" y="196"/>
              </a:cxn>
              <a:cxn ang="0">
                <a:pos x="168" y="16"/>
              </a:cxn>
              <a:cxn ang="0">
                <a:pos x="0" y="29"/>
              </a:cxn>
              <a:cxn ang="0">
                <a:pos x="55" y="232"/>
              </a:cxn>
              <a:cxn ang="0">
                <a:pos x="179" y="175"/>
              </a:cxn>
              <a:cxn ang="0">
                <a:pos x="178" y="171"/>
              </a:cxn>
              <a:cxn ang="0">
                <a:pos x="175" y="167"/>
              </a:cxn>
              <a:cxn ang="0">
                <a:pos x="173" y="165"/>
              </a:cxn>
              <a:cxn ang="0">
                <a:pos x="169" y="163"/>
              </a:cxn>
              <a:cxn ang="0">
                <a:pos x="163" y="163"/>
              </a:cxn>
              <a:cxn ang="0">
                <a:pos x="102" y="115"/>
              </a:cxn>
              <a:cxn ang="0">
                <a:pos x="179" y="81"/>
              </a:cxn>
              <a:cxn ang="0">
                <a:pos x="174" y="80"/>
              </a:cxn>
              <a:cxn ang="0">
                <a:pos x="170" y="80"/>
              </a:cxn>
              <a:cxn ang="0">
                <a:pos x="164" y="80"/>
              </a:cxn>
              <a:cxn ang="0">
                <a:pos x="205" y="191"/>
              </a:cxn>
              <a:cxn ang="0">
                <a:pos x="251" y="325"/>
              </a:cxn>
              <a:cxn ang="0">
                <a:pos x="404" y="310"/>
              </a:cxn>
              <a:cxn ang="0">
                <a:pos x="245" y="181"/>
              </a:cxn>
              <a:cxn ang="0">
                <a:pos x="262" y="189"/>
              </a:cxn>
              <a:cxn ang="0">
                <a:pos x="257" y="196"/>
              </a:cxn>
              <a:cxn ang="0">
                <a:pos x="253" y="203"/>
              </a:cxn>
              <a:cxn ang="0">
                <a:pos x="252" y="207"/>
              </a:cxn>
              <a:cxn ang="0">
                <a:pos x="251" y="213"/>
              </a:cxn>
              <a:cxn ang="0">
                <a:pos x="252" y="216"/>
              </a:cxn>
              <a:cxn ang="0">
                <a:pos x="269" y="233"/>
              </a:cxn>
              <a:cxn ang="0">
                <a:pos x="273" y="240"/>
              </a:cxn>
              <a:cxn ang="0">
                <a:pos x="253" y="247"/>
              </a:cxn>
            </a:cxnLst>
            <a:rect l="0" t="0" r="r" b="b"/>
            <a:pathLst>
              <a:path w="432" h="333">
                <a:moveTo>
                  <a:pt x="424" y="179"/>
                </a:moveTo>
                <a:cubicBezTo>
                  <a:pt x="294" y="116"/>
                  <a:pt x="275" y="108"/>
                  <a:pt x="271" y="107"/>
                </a:cubicBezTo>
                <a:cubicBezTo>
                  <a:pt x="271" y="107"/>
                  <a:pt x="271" y="107"/>
                  <a:pt x="271" y="107"/>
                </a:cubicBezTo>
                <a:cubicBezTo>
                  <a:pt x="239" y="98"/>
                  <a:pt x="239" y="98"/>
                  <a:pt x="239" y="98"/>
                </a:cubicBezTo>
                <a:cubicBezTo>
                  <a:pt x="232" y="96"/>
                  <a:pt x="225" y="100"/>
                  <a:pt x="223" y="107"/>
                </a:cubicBezTo>
                <a:cubicBezTo>
                  <a:pt x="222" y="112"/>
                  <a:pt x="223" y="116"/>
                  <a:pt x="226" y="120"/>
                </a:cubicBezTo>
                <a:cubicBezTo>
                  <a:pt x="228" y="121"/>
                  <a:pt x="230" y="123"/>
                  <a:pt x="232" y="123"/>
                </a:cubicBezTo>
                <a:cubicBezTo>
                  <a:pt x="264" y="132"/>
                  <a:pt x="264" y="132"/>
                  <a:pt x="264" y="132"/>
                </a:cubicBezTo>
                <a:cubicBezTo>
                  <a:pt x="272" y="136"/>
                  <a:pt x="348" y="172"/>
                  <a:pt x="403" y="198"/>
                </a:cubicBezTo>
                <a:cubicBezTo>
                  <a:pt x="387" y="290"/>
                  <a:pt x="387" y="290"/>
                  <a:pt x="387" y="290"/>
                </a:cubicBezTo>
                <a:cubicBezTo>
                  <a:pt x="383" y="292"/>
                  <a:pt x="379" y="295"/>
                  <a:pt x="375" y="297"/>
                </a:cubicBezTo>
                <a:cubicBezTo>
                  <a:pt x="369" y="301"/>
                  <a:pt x="364" y="305"/>
                  <a:pt x="359" y="307"/>
                </a:cubicBezTo>
                <a:cubicBezTo>
                  <a:pt x="252" y="298"/>
                  <a:pt x="252" y="298"/>
                  <a:pt x="252" y="298"/>
                </a:cubicBezTo>
                <a:cubicBezTo>
                  <a:pt x="251" y="298"/>
                  <a:pt x="250" y="298"/>
                  <a:pt x="249" y="298"/>
                </a:cubicBezTo>
                <a:cubicBezTo>
                  <a:pt x="246" y="299"/>
                  <a:pt x="238" y="299"/>
                  <a:pt x="237" y="290"/>
                </a:cubicBezTo>
                <a:cubicBezTo>
                  <a:pt x="236" y="286"/>
                  <a:pt x="237" y="283"/>
                  <a:pt x="238" y="280"/>
                </a:cubicBezTo>
                <a:cubicBezTo>
                  <a:pt x="239" y="278"/>
                  <a:pt x="241" y="276"/>
                  <a:pt x="244" y="275"/>
                </a:cubicBezTo>
                <a:cubicBezTo>
                  <a:pt x="271" y="271"/>
                  <a:pt x="271" y="271"/>
                  <a:pt x="271" y="271"/>
                </a:cubicBezTo>
                <a:cubicBezTo>
                  <a:pt x="277" y="270"/>
                  <a:pt x="277" y="270"/>
                  <a:pt x="277" y="270"/>
                </a:cubicBezTo>
                <a:cubicBezTo>
                  <a:pt x="279" y="269"/>
                  <a:pt x="281" y="269"/>
                  <a:pt x="283" y="267"/>
                </a:cubicBezTo>
                <a:cubicBezTo>
                  <a:pt x="283" y="267"/>
                  <a:pt x="283" y="267"/>
                  <a:pt x="283" y="267"/>
                </a:cubicBezTo>
                <a:cubicBezTo>
                  <a:pt x="283" y="267"/>
                  <a:pt x="283" y="267"/>
                  <a:pt x="283" y="267"/>
                </a:cubicBezTo>
                <a:cubicBezTo>
                  <a:pt x="283" y="267"/>
                  <a:pt x="284" y="266"/>
                  <a:pt x="284" y="266"/>
                </a:cubicBezTo>
                <a:cubicBezTo>
                  <a:pt x="284" y="266"/>
                  <a:pt x="284" y="266"/>
                  <a:pt x="284" y="266"/>
                </a:cubicBezTo>
                <a:cubicBezTo>
                  <a:pt x="284" y="266"/>
                  <a:pt x="284" y="266"/>
                  <a:pt x="285" y="266"/>
                </a:cubicBezTo>
                <a:cubicBezTo>
                  <a:pt x="285" y="266"/>
                  <a:pt x="285" y="265"/>
                  <a:pt x="285" y="265"/>
                </a:cubicBezTo>
                <a:cubicBezTo>
                  <a:pt x="285" y="265"/>
                  <a:pt x="285" y="265"/>
                  <a:pt x="286" y="265"/>
                </a:cubicBezTo>
                <a:cubicBezTo>
                  <a:pt x="286" y="265"/>
                  <a:pt x="286" y="264"/>
                  <a:pt x="286" y="264"/>
                </a:cubicBezTo>
                <a:cubicBezTo>
                  <a:pt x="286" y="264"/>
                  <a:pt x="287" y="264"/>
                  <a:pt x="287" y="264"/>
                </a:cubicBezTo>
                <a:cubicBezTo>
                  <a:pt x="287" y="264"/>
                  <a:pt x="287" y="263"/>
                  <a:pt x="287" y="263"/>
                </a:cubicBezTo>
                <a:cubicBezTo>
                  <a:pt x="288" y="263"/>
                  <a:pt x="288" y="263"/>
                  <a:pt x="288" y="262"/>
                </a:cubicBezTo>
                <a:cubicBezTo>
                  <a:pt x="288" y="262"/>
                  <a:pt x="289" y="262"/>
                  <a:pt x="289" y="262"/>
                </a:cubicBezTo>
                <a:cubicBezTo>
                  <a:pt x="289" y="262"/>
                  <a:pt x="289" y="261"/>
                  <a:pt x="290" y="261"/>
                </a:cubicBezTo>
                <a:cubicBezTo>
                  <a:pt x="290" y="261"/>
                  <a:pt x="290" y="260"/>
                  <a:pt x="290" y="260"/>
                </a:cubicBezTo>
                <a:cubicBezTo>
                  <a:pt x="291" y="260"/>
                  <a:pt x="291" y="260"/>
                  <a:pt x="291" y="259"/>
                </a:cubicBezTo>
                <a:cubicBezTo>
                  <a:pt x="291" y="259"/>
                  <a:pt x="292" y="259"/>
                  <a:pt x="292" y="259"/>
                </a:cubicBezTo>
                <a:cubicBezTo>
                  <a:pt x="292" y="258"/>
                  <a:pt x="293" y="258"/>
                  <a:pt x="293" y="258"/>
                </a:cubicBezTo>
                <a:cubicBezTo>
                  <a:pt x="293" y="257"/>
                  <a:pt x="293" y="257"/>
                  <a:pt x="294" y="257"/>
                </a:cubicBezTo>
                <a:cubicBezTo>
                  <a:pt x="294" y="256"/>
                  <a:pt x="294" y="256"/>
                  <a:pt x="295" y="256"/>
                </a:cubicBezTo>
                <a:cubicBezTo>
                  <a:pt x="295" y="255"/>
                  <a:pt x="295" y="255"/>
                  <a:pt x="295" y="255"/>
                </a:cubicBezTo>
                <a:cubicBezTo>
                  <a:pt x="296" y="254"/>
                  <a:pt x="296" y="254"/>
                  <a:pt x="296" y="254"/>
                </a:cubicBezTo>
                <a:cubicBezTo>
                  <a:pt x="297" y="253"/>
                  <a:pt x="297" y="253"/>
                  <a:pt x="297" y="253"/>
                </a:cubicBezTo>
                <a:cubicBezTo>
                  <a:pt x="297" y="253"/>
                  <a:pt x="297" y="253"/>
                  <a:pt x="297" y="253"/>
                </a:cubicBezTo>
                <a:cubicBezTo>
                  <a:pt x="297" y="252"/>
                  <a:pt x="298" y="252"/>
                  <a:pt x="298" y="251"/>
                </a:cubicBezTo>
                <a:cubicBezTo>
                  <a:pt x="298" y="251"/>
                  <a:pt x="299" y="251"/>
                  <a:pt x="299" y="250"/>
                </a:cubicBezTo>
                <a:cubicBezTo>
                  <a:pt x="299" y="250"/>
                  <a:pt x="300" y="249"/>
                  <a:pt x="300" y="249"/>
                </a:cubicBezTo>
                <a:cubicBezTo>
                  <a:pt x="300" y="249"/>
                  <a:pt x="300" y="248"/>
                  <a:pt x="301" y="248"/>
                </a:cubicBezTo>
                <a:cubicBezTo>
                  <a:pt x="301" y="247"/>
                  <a:pt x="301" y="247"/>
                  <a:pt x="302" y="246"/>
                </a:cubicBezTo>
                <a:cubicBezTo>
                  <a:pt x="302" y="246"/>
                  <a:pt x="302" y="246"/>
                  <a:pt x="302" y="245"/>
                </a:cubicBezTo>
                <a:cubicBezTo>
                  <a:pt x="303" y="245"/>
                  <a:pt x="303" y="244"/>
                  <a:pt x="303" y="244"/>
                </a:cubicBezTo>
                <a:cubicBezTo>
                  <a:pt x="303" y="243"/>
                  <a:pt x="304" y="243"/>
                  <a:pt x="304" y="243"/>
                </a:cubicBezTo>
                <a:cubicBezTo>
                  <a:pt x="304" y="242"/>
                  <a:pt x="305" y="241"/>
                  <a:pt x="305" y="240"/>
                </a:cubicBezTo>
                <a:cubicBezTo>
                  <a:pt x="305" y="240"/>
                  <a:pt x="305" y="240"/>
                  <a:pt x="305" y="240"/>
                </a:cubicBezTo>
                <a:cubicBezTo>
                  <a:pt x="305" y="240"/>
                  <a:pt x="305" y="240"/>
                  <a:pt x="305" y="240"/>
                </a:cubicBezTo>
                <a:cubicBezTo>
                  <a:pt x="307" y="236"/>
                  <a:pt x="308" y="233"/>
                  <a:pt x="309" y="229"/>
                </a:cubicBezTo>
                <a:cubicBezTo>
                  <a:pt x="310" y="225"/>
                  <a:pt x="310" y="222"/>
                  <a:pt x="310" y="218"/>
                </a:cubicBezTo>
                <a:cubicBezTo>
                  <a:pt x="310" y="217"/>
                  <a:pt x="310" y="216"/>
                  <a:pt x="310" y="216"/>
                </a:cubicBezTo>
                <a:cubicBezTo>
                  <a:pt x="310" y="212"/>
                  <a:pt x="309" y="209"/>
                  <a:pt x="308" y="206"/>
                </a:cubicBezTo>
                <a:cubicBezTo>
                  <a:pt x="307" y="203"/>
                  <a:pt x="305" y="200"/>
                  <a:pt x="304" y="197"/>
                </a:cubicBezTo>
                <a:cubicBezTo>
                  <a:pt x="303" y="196"/>
                  <a:pt x="303" y="196"/>
                  <a:pt x="303" y="195"/>
                </a:cubicBezTo>
                <a:cubicBezTo>
                  <a:pt x="301" y="192"/>
                  <a:pt x="299" y="190"/>
                  <a:pt x="298" y="187"/>
                </a:cubicBezTo>
                <a:cubicBezTo>
                  <a:pt x="296" y="186"/>
                  <a:pt x="295" y="184"/>
                  <a:pt x="293" y="182"/>
                </a:cubicBezTo>
                <a:cubicBezTo>
                  <a:pt x="292" y="181"/>
                  <a:pt x="291" y="180"/>
                  <a:pt x="290" y="178"/>
                </a:cubicBezTo>
                <a:cubicBezTo>
                  <a:pt x="285" y="173"/>
                  <a:pt x="281" y="169"/>
                  <a:pt x="279" y="168"/>
                </a:cubicBezTo>
                <a:cubicBezTo>
                  <a:pt x="279" y="168"/>
                  <a:pt x="278" y="167"/>
                  <a:pt x="278" y="167"/>
                </a:cubicBezTo>
                <a:cubicBezTo>
                  <a:pt x="278" y="167"/>
                  <a:pt x="277" y="167"/>
                  <a:pt x="276" y="166"/>
                </a:cubicBezTo>
                <a:cubicBezTo>
                  <a:pt x="266" y="160"/>
                  <a:pt x="266" y="160"/>
                  <a:pt x="266" y="160"/>
                </a:cubicBezTo>
                <a:cubicBezTo>
                  <a:pt x="265" y="160"/>
                  <a:pt x="237" y="150"/>
                  <a:pt x="237" y="150"/>
                </a:cubicBezTo>
                <a:cubicBezTo>
                  <a:pt x="195" y="136"/>
                  <a:pt x="195" y="136"/>
                  <a:pt x="195" y="136"/>
                </a:cubicBezTo>
                <a:cubicBezTo>
                  <a:pt x="195" y="136"/>
                  <a:pt x="195" y="136"/>
                  <a:pt x="195" y="136"/>
                </a:cubicBezTo>
                <a:cubicBezTo>
                  <a:pt x="165" y="126"/>
                  <a:pt x="165" y="126"/>
                  <a:pt x="165" y="126"/>
                </a:cubicBezTo>
                <a:cubicBezTo>
                  <a:pt x="162" y="125"/>
                  <a:pt x="160" y="123"/>
                  <a:pt x="159" y="121"/>
                </a:cubicBezTo>
                <a:cubicBezTo>
                  <a:pt x="158" y="119"/>
                  <a:pt x="158" y="116"/>
                  <a:pt x="159" y="113"/>
                </a:cubicBezTo>
                <a:cubicBezTo>
                  <a:pt x="160" y="109"/>
                  <a:pt x="163" y="107"/>
                  <a:pt x="167" y="106"/>
                </a:cubicBezTo>
                <a:cubicBezTo>
                  <a:pt x="169" y="106"/>
                  <a:pt x="170" y="106"/>
                  <a:pt x="172" y="107"/>
                </a:cubicBezTo>
                <a:cubicBezTo>
                  <a:pt x="172" y="107"/>
                  <a:pt x="172" y="107"/>
                  <a:pt x="172" y="107"/>
                </a:cubicBezTo>
                <a:cubicBezTo>
                  <a:pt x="197" y="114"/>
                  <a:pt x="197" y="114"/>
                  <a:pt x="197" y="114"/>
                </a:cubicBezTo>
                <a:cubicBezTo>
                  <a:pt x="198" y="114"/>
                  <a:pt x="199" y="114"/>
                  <a:pt x="199" y="114"/>
                </a:cubicBezTo>
                <a:cubicBezTo>
                  <a:pt x="199" y="114"/>
                  <a:pt x="199" y="114"/>
                  <a:pt x="199" y="114"/>
                </a:cubicBezTo>
                <a:cubicBezTo>
                  <a:pt x="200" y="114"/>
                  <a:pt x="200" y="114"/>
                  <a:pt x="201" y="114"/>
                </a:cubicBezTo>
                <a:cubicBezTo>
                  <a:pt x="201" y="114"/>
                  <a:pt x="201" y="114"/>
                  <a:pt x="201" y="114"/>
                </a:cubicBezTo>
                <a:cubicBezTo>
                  <a:pt x="201" y="114"/>
                  <a:pt x="202" y="114"/>
                  <a:pt x="202" y="114"/>
                </a:cubicBezTo>
                <a:cubicBezTo>
                  <a:pt x="202" y="114"/>
                  <a:pt x="202" y="114"/>
                  <a:pt x="203" y="114"/>
                </a:cubicBezTo>
                <a:cubicBezTo>
                  <a:pt x="203" y="114"/>
                  <a:pt x="204" y="114"/>
                  <a:pt x="204" y="114"/>
                </a:cubicBezTo>
                <a:cubicBezTo>
                  <a:pt x="204" y="114"/>
                  <a:pt x="204" y="114"/>
                  <a:pt x="204" y="114"/>
                </a:cubicBezTo>
                <a:cubicBezTo>
                  <a:pt x="205" y="114"/>
                  <a:pt x="205" y="114"/>
                  <a:pt x="205" y="114"/>
                </a:cubicBezTo>
                <a:cubicBezTo>
                  <a:pt x="206" y="114"/>
                  <a:pt x="206" y="113"/>
                  <a:pt x="206" y="113"/>
                </a:cubicBezTo>
                <a:cubicBezTo>
                  <a:pt x="206" y="113"/>
                  <a:pt x="207" y="113"/>
                  <a:pt x="207" y="113"/>
                </a:cubicBezTo>
                <a:cubicBezTo>
                  <a:pt x="207" y="113"/>
                  <a:pt x="207" y="113"/>
                  <a:pt x="207" y="113"/>
                </a:cubicBezTo>
                <a:cubicBezTo>
                  <a:pt x="208" y="113"/>
                  <a:pt x="208" y="112"/>
                  <a:pt x="209" y="112"/>
                </a:cubicBezTo>
                <a:cubicBezTo>
                  <a:pt x="209" y="112"/>
                  <a:pt x="209" y="112"/>
                  <a:pt x="209" y="112"/>
                </a:cubicBezTo>
                <a:cubicBezTo>
                  <a:pt x="209" y="112"/>
                  <a:pt x="209" y="111"/>
                  <a:pt x="210" y="111"/>
                </a:cubicBezTo>
                <a:cubicBezTo>
                  <a:pt x="210" y="111"/>
                  <a:pt x="210" y="111"/>
                  <a:pt x="210" y="111"/>
                </a:cubicBezTo>
                <a:cubicBezTo>
                  <a:pt x="210" y="111"/>
                  <a:pt x="210" y="111"/>
                  <a:pt x="210" y="111"/>
                </a:cubicBezTo>
                <a:cubicBezTo>
                  <a:pt x="210" y="110"/>
                  <a:pt x="211" y="110"/>
                  <a:pt x="211" y="110"/>
                </a:cubicBezTo>
                <a:cubicBezTo>
                  <a:pt x="211" y="110"/>
                  <a:pt x="211" y="110"/>
                  <a:pt x="211" y="110"/>
                </a:cubicBezTo>
                <a:cubicBezTo>
                  <a:pt x="212" y="109"/>
                  <a:pt x="212" y="108"/>
                  <a:pt x="213" y="107"/>
                </a:cubicBezTo>
                <a:cubicBezTo>
                  <a:pt x="213" y="107"/>
                  <a:pt x="213" y="107"/>
                  <a:pt x="213" y="107"/>
                </a:cubicBezTo>
                <a:cubicBezTo>
                  <a:pt x="213" y="106"/>
                  <a:pt x="213" y="106"/>
                  <a:pt x="213" y="106"/>
                </a:cubicBezTo>
                <a:cubicBezTo>
                  <a:pt x="214" y="105"/>
                  <a:pt x="214" y="105"/>
                  <a:pt x="214" y="105"/>
                </a:cubicBezTo>
                <a:cubicBezTo>
                  <a:pt x="214" y="105"/>
                  <a:pt x="214" y="105"/>
                  <a:pt x="214" y="105"/>
                </a:cubicBezTo>
                <a:cubicBezTo>
                  <a:pt x="214" y="104"/>
                  <a:pt x="214" y="104"/>
                  <a:pt x="214" y="104"/>
                </a:cubicBezTo>
                <a:cubicBezTo>
                  <a:pt x="214" y="104"/>
                  <a:pt x="214" y="104"/>
                  <a:pt x="214" y="103"/>
                </a:cubicBezTo>
                <a:cubicBezTo>
                  <a:pt x="214" y="103"/>
                  <a:pt x="214" y="103"/>
                  <a:pt x="214" y="102"/>
                </a:cubicBezTo>
                <a:cubicBezTo>
                  <a:pt x="214" y="102"/>
                  <a:pt x="214" y="102"/>
                  <a:pt x="214" y="102"/>
                </a:cubicBezTo>
                <a:cubicBezTo>
                  <a:pt x="214" y="101"/>
                  <a:pt x="214" y="101"/>
                  <a:pt x="214" y="100"/>
                </a:cubicBezTo>
                <a:cubicBezTo>
                  <a:pt x="214" y="100"/>
                  <a:pt x="214" y="100"/>
                  <a:pt x="214" y="100"/>
                </a:cubicBezTo>
                <a:cubicBezTo>
                  <a:pt x="214" y="100"/>
                  <a:pt x="214" y="99"/>
                  <a:pt x="214" y="99"/>
                </a:cubicBezTo>
                <a:cubicBezTo>
                  <a:pt x="214" y="99"/>
                  <a:pt x="214" y="99"/>
                  <a:pt x="214" y="99"/>
                </a:cubicBezTo>
                <a:cubicBezTo>
                  <a:pt x="214" y="98"/>
                  <a:pt x="214" y="98"/>
                  <a:pt x="214" y="98"/>
                </a:cubicBezTo>
                <a:cubicBezTo>
                  <a:pt x="214" y="98"/>
                  <a:pt x="214" y="98"/>
                  <a:pt x="214" y="98"/>
                </a:cubicBezTo>
                <a:cubicBezTo>
                  <a:pt x="209" y="72"/>
                  <a:pt x="193" y="51"/>
                  <a:pt x="171" y="41"/>
                </a:cubicBezTo>
                <a:cubicBezTo>
                  <a:pt x="168" y="40"/>
                  <a:pt x="165" y="39"/>
                  <a:pt x="161" y="38"/>
                </a:cubicBezTo>
                <a:cubicBezTo>
                  <a:pt x="158" y="37"/>
                  <a:pt x="155" y="36"/>
                  <a:pt x="152" y="36"/>
                </a:cubicBezTo>
                <a:cubicBezTo>
                  <a:pt x="151" y="36"/>
                  <a:pt x="150" y="36"/>
                  <a:pt x="149" y="36"/>
                </a:cubicBezTo>
                <a:cubicBezTo>
                  <a:pt x="148" y="36"/>
                  <a:pt x="147" y="36"/>
                  <a:pt x="145" y="36"/>
                </a:cubicBezTo>
                <a:cubicBezTo>
                  <a:pt x="107" y="36"/>
                  <a:pt x="75" y="71"/>
                  <a:pt x="75" y="115"/>
                </a:cubicBezTo>
                <a:cubicBezTo>
                  <a:pt x="75" y="159"/>
                  <a:pt x="107" y="194"/>
                  <a:pt x="145" y="194"/>
                </a:cubicBezTo>
                <a:cubicBezTo>
                  <a:pt x="147" y="194"/>
                  <a:pt x="148" y="194"/>
                  <a:pt x="149" y="194"/>
                </a:cubicBezTo>
                <a:cubicBezTo>
                  <a:pt x="149" y="194"/>
                  <a:pt x="150" y="194"/>
                  <a:pt x="150" y="194"/>
                </a:cubicBezTo>
                <a:cubicBezTo>
                  <a:pt x="151" y="194"/>
                  <a:pt x="151" y="194"/>
                  <a:pt x="152" y="194"/>
                </a:cubicBezTo>
                <a:cubicBezTo>
                  <a:pt x="152" y="194"/>
                  <a:pt x="152" y="194"/>
                  <a:pt x="152" y="194"/>
                </a:cubicBezTo>
                <a:cubicBezTo>
                  <a:pt x="152" y="201"/>
                  <a:pt x="152" y="201"/>
                  <a:pt x="152" y="201"/>
                </a:cubicBezTo>
                <a:cubicBezTo>
                  <a:pt x="56" y="206"/>
                  <a:pt x="56" y="206"/>
                  <a:pt x="56" y="206"/>
                </a:cubicBezTo>
                <a:cubicBezTo>
                  <a:pt x="27" y="196"/>
                  <a:pt x="27" y="196"/>
                  <a:pt x="27" y="196"/>
                </a:cubicBezTo>
                <a:cubicBezTo>
                  <a:pt x="27" y="38"/>
                  <a:pt x="27" y="38"/>
                  <a:pt x="27" y="38"/>
                </a:cubicBezTo>
                <a:cubicBezTo>
                  <a:pt x="57" y="26"/>
                  <a:pt x="57" y="26"/>
                  <a:pt x="57" y="26"/>
                </a:cubicBezTo>
                <a:cubicBezTo>
                  <a:pt x="155" y="29"/>
                  <a:pt x="155" y="29"/>
                  <a:pt x="155" y="29"/>
                </a:cubicBezTo>
                <a:cubicBezTo>
                  <a:pt x="156" y="29"/>
                  <a:pt x="157" y="29"/>
                  <a:pt x="159" y="29"/>
                </a:cubicBezTo>
                <a:cubicBezTo>
                  <a:pt x="164" y="27"/>
                  <a:pt x="168" y="22"/>
                  <a:pt x="168" y="16"/>
                </a:cubicBezTo>
                <a:cubicBezTo>
                  <a:pt x="169" y="9"/>
                  <a:pt x="163" y="3"/>
                  <a:pt x="155" y="3"/>
                </a:cubicBezTo>
                <a:cubicBezTo>
                  <a:pt x="55" y="0"/>
                  <a:pt x="55" y="0"/>
                  <a:pt x="55" y="0"/>
                </a:cubicBezTo>
                <a:cubicBezTo>
                  <a:pt x="54" y="0"/>
                  <a:pt x="52" y="0"/>
                  <a:pt x="50" y="1"/>
                </a:cubicBezTo>
                <a:cubicBezTo>
                  <a:pt x="9" y="16"/>
                  <a:pt x="9" y="16"/>
                  <a:pt x="9" y="16"/>
                </a:cubicBezTo>
                <a:cubicBezTo>
                  <a:pt x="4" y="18"/>
                  <a:pt x="0" y="23"/>
                  <a:pt x="0" y="29"/>
                </a:cubicBezTo>
                <a:cubicBezTo>
                  <a:pt x="0" y="206"/>
                  <a:pt x="0" y="206"/>
                  <a:pt x="0" y="206"/>
                </a:cubicBezTo>
                <a:cubicBezTo>
                  <a:pt x="0" y="211"/>
                  <a:pt x="4" y="216"/>
                  <a:pt x="9" y="218"/>
                </a:cubicBezTo>
                <a:cubicBezTo>
                  <a:pt x="50" y="232"/>
                  <a:pt x="50" y="232"/>
                  <a:pt x="50" y="232"/>
                </a:cubicBezTo>
                <a:cubicBezTo>
                  <a:pt x="51" y="232"/>
                  <a:pt x="53" y="232"/>
                  <a:pt x="54" y="232"/>
                </a:cubicBezTo>
                <a:cubicBezTo>
                  <a:pt x="55" y="232"/>
                  <a:pt x="55" y="232"/>
                  <a:pt x="55" y="232"/>
                </a:cubicBezTo>
                <a:cubicBezTo>
                  <a:pt x="166" y="227"/>
                  <a:pt x="166" y="227"/>
                  <a:pt x="166" y="227"/>
                </a:cubicBezTo>
                <a:cubicBezTo>
                  <a:pt x="173" y="227"/>
                  <a:pt x="179" y="221"/>
                  <a:pt x="179" y="214"/>
                </a:cubicBezTo>
                <a:cubicBezTo>
                  <a:pt x="179" y="176"/>
                  <a:pt x="179" y="176"/>
                  <a:pt x="179" y="176"/>
                </a:cubicBezTo>
                <a:cubicBezTo>
                  <a:pt x="179" y="176"/>
                  <a:pt x="179" y="176"/>
                  <a:pt x="179" y="176"/>
                </a:cubicBezTo>
                <a:cubicBezTo>
                  <a:pt x="179" y="176"/>
                  <a:pt x="179" y="175"/>
                  <a:pt x="179" y="175"/>
                </a:cubicBezTo>
                <a:cubicBezTo>
                  <a:pt x="179" y="175"/>
                  <a:pt x="179" y="175"/>
                  <a:pt x="179" y="175"/>
                </a:cubicBezTo>
                <a:cubicBezTo>
                  <a:pt x="179" y="174"/>
                  <a:pt x="179" y="174"/>
                  <a:pt x="179" y="173"/>
                </a:cubicBezTo>
                <a:cubicBezTo>
                  <a:pt x="179" y="173"/>
                  <a:pt x="179" y="173"/>
                  <a:pt x="178" y="173"/>
                </a:cubicBezTo>
                <a:cubicBezTo>
                  <a:pt x="178" y="173"/>
                  <a:pt x="178" y="172"/>
                  <a:pt x="178" y="172"/>
                </a:cubicBezTo>
                <a:cubicBezTo>
                  <a:pt x="178" y="172"/>
                  <a:pt x="178" y="172"/>
                  <a:pt x="178" y="171"/>
                </a:cubicBezTo>
                <a:cubicBezTo>
                  <a:pt x="178" y="171"/>
                  <a:pt x="178" y="171"/>
                  <a:pt x="178" y="170"/>
                </a:cubicBezTo>
                <a:cubicBezTo>
                  <a:pt x="177" y="170"/>
                  <a:pt x="177" y="170"/>
                  <a:pt x="177" y="170"/>
                </a:cubicBezTo>
                <a:cubicBezTo>
                  <a:pt x="177" y="170"/>
                  <a:pt x="177" y="169"/>
                  <a:pt x="177" y="169"/>
                </a:cubicBezTo>
                <a:cubicBezTo>
                  <a:pt x="176" y="168"/>
                  <a:pt x="176" y="168"/>
                  <a:pt x="176" y="168"/>
                </a:cubicBezTo>
                <a:cubicBezTo>
                  <a:pt x="175" y="167"/>
                  <a:pt x="175" y="167"/>
                  <a:pt x="175" y="167"/>
                </a:cubicBezTo>
                <a:cubicBezTo>
                  <a:pt x="175" y="167"/>
                  <a:pt x="175" y="167"/>
                  <a:pt x="175" y="167"/>
                </a:cubicBezTo>
                <a:cubicBezTo>
                  <a:pt x="175" y="167"/>
                  <a:pt x="175" y="167"/>
                  <a:pt x="174" y="166"/>
                </a:cubicBezTo>
                <a:cubicBezTo>
                  <a:pt x="174" y="166"/>
                  <a:pt x="174" y="166"/>
                  <a:pt x="174" y="166"/>
                </a:cubicBezTo>
                <a:cubicBezTo>
                  <a:pt x="174" y="166"/>
                  <a:pt x="173" y="166"/>
                  <a:pt x="173" y="165"/>
                </a:cubicBezTo>
                <a:cubicBezTo>
                  <a:pt x="173" y="165"/>
                  <a:pt x="173" y="165"/>
                  <a:pt x="173" y="165"/>
                </a:cubicBezTo>
                <a:cubicBezTo>
                  <a:pt x="172" y="165"/>
                  <a:pt x="172" y="165"/>
                  <a:pt x="172" y="165"/>
                </a:cubicBezTo>
                <a:cubicBezTo>
                  <a:pt x="171" y="164"/>
                  <a:pt x="171" y="164"/>
                  <a:pt x="171" y="164"/>
                </a:cubicBezTo>
                <a:cubicBezTo>
                  <a:pt x="171" y="164"/>
                  <a:pt x="171" y="164"/>
                  <a:pt x="170" y="164"/>
                </a:cubicBezTo>
                <a:cubicBezTo>
                  <a:pt x="170" y="164"/>
                  <a:pt x="170" y="164"/>
                  <a:pt x="170" y="164"/>
                </a:cubicBezTo>
                <a:cubicBezTo>
                  <a:pt x="169" y="164"/>
                  <a:pt x="169" y="164"/>
                  <a:pt x="169" y="163"/>
                </a:cubicBezTo>
                <a:cubicBezTo>
                  <a:pt x="169" y="163"/>
                  <a:pt x="168" y="163"/>
                  <a:pt x="168" y="163"/>
                </a:cubicBezTo>
                <a:cubicBezTo>
                  <a:pt x="167" y="163"/>
                  <a:pt x="166" y="163"/>
                  <a:pt x="165" y="163"/>
                </a:cubicBezTo>
                <a:cubicBezTo>
                  <a:pt x="165" y="163"/>
                  <a:pt x="165" y="163"/>
                  <a:pt x="165" y="163"/>
                </a:cubicBezTo>
                <a:cubicBezTo>
                  <a:pt x="164" y="163"/>
                  <a:pt x="164" y="163"/>
                  <a:pt x="164" y="163"/>
                </a:cubicBezTo>
                <a:cubicBezTo>
                  <a:pt x="164" y="163"/>
                  <a:pt x="163" y="163"/>
                  <a:pt x="163" y="163"/>
                </a:cubicBezTo>
                <a:cubicBezTo>
                  <a:pt x="163" y="163"/>
                  <a:pt x="162" y="164"/>
                  <a:pt x="162" y="164"/>
                </a:cubicBezTo>
                <a:cubicBezTo>
                  <a:pt x="162" y="164"/>
                  <a:pt x="162" y="164"/>
                  <a:pt x="162" y="164"/>
                </a:cubicBezTo>
                <a:cubicBezTo>
                  <a:pt x="161" y="164"/>
                  <a:pt x="161" y="164"/>
                  <a:pt x="160" y="164"/>
                </a:cubicBezTo>
                <a:cubicBezTo>
                  <a:pt x="156" y="166"/>
                  <a:pt x="151" y="167"/>
                  <a:pt x="145" y="167"/>
                </a:cubicBezTo>
                <a:cubicBezTo>
                  <a:pt x="122" y="167"/>
                  <a:pt x="102" y="144"/>
                  <a:pt x="102" y="115"/>
                </a:cubicBezTo>
                <a:cubicBezTo>
                  <a:pt x="102" y="86"/>
                  <a:pt x="122" y="62"/>
                  <a:pt x="145" y="62"/>
                </a:cubicBezTo>
                <a:cubicBezTo>
                  <a:pt x="147" y="62"/>
                  <a:pt x="148" y="62"/>
                  <a:pt x="149" y="63"/>
                </a:cubicBezTo>
                <a:cubicBezTo>
                  <a:pt x="153" y="63"/>
                  <a:pt x="157" y="64"/>
                  <a:pt x="160" y="65"/>
                </a:cubicBezTo>
                <a:cubicBezTo>
                  <a:pt x="160" y="65"/>
                  <a:pt x="160" y="65"/>
                  <a:pt x="160" y="65"/>
                </a:cubicBezTo>
                <a:cubicBezTo>
                  <a:pt x="167" y="69"/>
                  <a:pt x="174" y="74"/>
                  <a:pt x="179" y="81"/>
                </a:cubicBezTo>
                <a:cubicBezTo>
                  <a:pt x="178" y="81"/>
                  <a:pt x="178" y="81"/>
                  <a:pt x="178" y="81"/>
                </a:cubicBezTo>
                <a:cubicBezTo>
                  <a:pt x="178" y="81"/>
                  <a:pt x="178" y="81"/>
                  <a:pt x="177" y="81"/>
                </a:cubicBezTo>
                <a:cubicBezTo>
                  <a:pt x="177" y="81"/>
                  <a:pt x="177" y="81"/>
                  <a:pt x="176" y="80"/>
                </a:cubicBezTo>
                <a:cubicBezTo>
                  <a:pt x="176" y="80"/>
                  <a:pt x="176" y="80"/>
                  <a:pt x="176" y="80"/>
                </a:cubicBezTo>
                <a:cubicBezTo>
                  <a:pt x="175" y="80"/>
                  <a:pt x="175" y="80"/>
                  <a:pt x="174" y="80"/>
                </a:cubicBezTo>
                <a:cubicBezTo>
                  <a:pt x="174" y="80"/>
                  <a:pt x="174" y="80"/>
                  <a:pt x="174" y="80"/>
                </a:cubicBezTo>
                <a:cubicBezTo>
                  <a:pt x="173" y="80"/>
                  <a:pt x="173" y="80"/>
                  <a:pt x="173" y="80"/>
                </a:cubicBezTo>
                <a:cubicBezTo>
                  <a:pt x="172" y="80"/>
                  <a:pt x="172" y="80"/>
                  <a:pt x="172" y="80"/>
                </a:cubicBezTo>
                <a:cubicBezTo>
                  <a:pt x="171" y="80"/>
                  <a:pt x="171" y="80"/>
                  <a:pt x="171" y="80"/>
                </a:cubicBezTo>
                <a:cubicBezTo>
                  <a:pt x="170" y="80"/>
                  <a:pt x="170" y="80"/>
                  <a:pt x="170" y="80"/>
                </a:cubicBezTo>
                <a:cubicBezTo>
                  <a:pt x="169" y="80"/>
                  <a:pt x="169" y="80"/>
                  <a:pt x="169" y="80"/>
                </a:cubicBezTo>
                <a:cubicBezTo>
                  <a:pt x="168" y="80"/>
                  <a:pt x="168" y="80"/>
                  <a:pt x="168" y="80"/>
                </a:cubicBezTo>
                <a:cubicBezTo>
                  <a:pt x="168" y="80"/>
                  <a:pt x="167" y="80"/>
                  <a:pt x="167" y="80"/>
                </a:cubicBezTo>
                <a:cubicBezTo>
                  <a:pt x="166" y="80"/>
                  <a:pt x="166" y="80"/>
                  <a:pt x="166" y="80"/>
                </a:cubicBezTo>
                <a:cubicBezTo>
                  <a:pt x="165" y="80"/>
                  <a:pt x="165" y="80"/>
                  <a:pt x="164" y="80"/>
                </a:cubicBezTo>
                <a:cubicBezTo>
                  <a:pt x="150" y="82"/>
                  <a:pt x="138" y="91"/>
                  <a:pt x="134" y="105"/>
                </a:cubicBezTo>
                <a:cubicBezTo>
                  <a:pt x="130" y="114"/>
                  <a:pt x="131" y="124"/>
                  <a:pt x="135" y="133"/>
                </a:cubicBezTo>
                <a:cubicBezTo>
                  <a:pt x="140" y="142"/>
                  <a:pt x="147" y="148"/>
                  <a:pt x="157" y="151"/>
                </a:cubicBezTo>
                <a:cubicBezTo>
                  <a:pt x="218" y="172"/>
                  <a:pt x="218" y="172"/>
                  <a:pt x="218" y="172"/>
                </a:cubicBezTo>
                <a:cubicBezTo>
                  <a:pt x="213" y="179"/>
                  <a:pt x="208" y="186"/>
                  <a:pt x="205" y="191"/>
                </a:cubicBezTo>
                <a:cubicBezTo>
                  <a:pt x="195" y="209"/>
                  <a:pt x="198" y="240"/>
                  <a:pt x="216" y="253"/>
                </a:cubicBezTo>
                <a:cubicBezTo>
                  <a:pt x="218" y="254"/>
                  <a:pt x="220" y="256"/>
                  <a:pt x="222" y="258"/>
                </a:cubicBezTo>
                <a:cubicBezTo>
                  <a:pt x="220" y="260"/>
                  <a:pt x="217" y="263"/>
                  <a:pt x="216" y="266"/>
                </a:cubicBezTo>
                <a:cubicBezTo>
                  <a:pt x="210" y="274"/>
                  <a:pt x="209" y="285"/>
                  <a:pt x="210" y="295"/>
                </a:cubicBezTo>
                <a:cubicBezTo>
                  <a:pt x="214" y="315"/>
                  <a:pt x="231" y="327"/>
                  <a:pt x="251" y="325"/>
                </a:cubicBezTo>
                <a:cubicBezTo>
                  <a:pt x="359" y="333"/>
                  <a:pt x="359" y="333"/>
                  <a:pt x="359" y="333"/>
                </a:cubicBezTo>
                <a:cubicBezTo>
                  <a:pt x="359" y="333"/>
                  <a:pt x="360" y="333"/>
                  <a:pt x="360" y="333"/>
                </a:cubicBezTo>
                <a:cubicBezTo>
                  <a:pt x="361" y="333"/>
                  <a:pt x="361" y="333"/>
                  <a:pt x="362" y="333"/>
                </a:cubicBezTo>
                <a:cubicBezTo>
                  <a:pt x="373" y="331"/>
                  <a:pt x="382" y="325"/>
                  <a:pt x="390" y="319"/>
                </a:cubicBezTo>
                <a:cubicBezTo>
                  <a:pt x="395" y="316"/>
                  <a:pt x="400" y="312"/>
                  <a:pt x="404" y="310"/>
                </a:cubicBezTo>
                <a:cubicBezTo>
                  <a:pt x="408" y="308"/>
                  <a:pt x="411" y="305"/>
                  <a:pt x="412" y="301"/>
                </a:cubicBezTo>
                <a:cubicBezTo>
                  <a:pt x="431" y="193"/>
                  <a:pt x="431" y="193"/>
                  <a:pt x="431" y="193"/>
                </a:cubicBezTo>
                <a:cubicBezTo>
                  <a:pt x="432" y="187"/>
                  <a:pt x="429" y="181"/>
                  <a:pt x="424" y="179"/>
                </a:cubicBezTo>
                <a:close/>
                <a:moveTo>
                  <a:pt x="228" y="204"/>
                </a:moveTo>
                <a:cubicBezTo>
                  <a:pt x="231" y="199"/>
                  <a:pt x="237" y="191"/>
                  <a:pt x="245" y="181"/>
                </a:cubicBezTo>
                <a:cubicBezTo>
                  <a:pt x="251" y="183"/>
                  <a:pt x="251" y="183"/>
                  <a:pt x="251" y="183"/>
                </a:cubicBezTo>
                <a:cubicBezTo>
                  <a:pt x="254" y="184"/>
                  <a:pt x="254" y="184"/>
                  <a:pt x="254" y="184"/>
                </a:cubicBezTo>
                <a:cubicBezTo>
                  <a:pt x="261" y="188"/>
                  <a:pt x="261" y="188"/>
                  <a:pt x="261" y="188"/>
                </a:cubicBezTo>
                <a:cubicBezTo>
                  <a:pt x="262" y="189"/>
                  <a:pt x="262" y="189"/>
                  <a:pt x="262" y="189"/>
                </a:cubicBezTo>
                <a:cubicBezTo>
                  <a:pt x="262" y="189"/>
                  <a:pt x="262" y="189"/>
                  <a:pt x="262" y="189"/>
                </a:cubicBezTo>
                <a:cubicBezTo>
                  <a:pt x="262" y="190"/>
                  <a:pt x="261" y="190"/>
                  <a:pt x="261" y="190"/>
                </a:cubicBezTo>
                <a:cubicBezTo>
                  <a:pt x="261" y="191"/>
                  <a:pt x="260" y="191"/>
                  <a:pt x="260" y="192"/>
                </a:cubicBezTo>
                <a:cubicBezTo>
                  <a:pt x="260" y="192"/>
                  <a:pt x="259" y="193"/>
                  <a:pt x="259" y="193"/>
                </a:cubicBezTo>
                <a:cubicBezTo>
                  <a:pt x="259" y="194"/>
                  <a:pt x="258" y="194"/>
                  <a:pt x="258" y="195"/>
                </a:cubicBezTo>
                <a:cubicBezTo>
                  <a:pt x="258" y="195"/>
                  <a:pt x="257" y="195"/>
                  <a:pt x="257" y="196"/>
                </a:cubicBezTo>
                <a:cubicBezTo>
                  <a:pt x="257" y="196"/>
                  <a:pt x="256" y="197"/>
                  <a:pt x="256" y="198"/>
                </a:cubicBezTo>
                <a:cubicBezTo>
                  <a:pt x="256" y="198"/>
                  <a:pt x="256" y="198"/>
                  <a:pt x="256" y="198"/>
                </a:cubicBezTo>
                <a:cubicBezTo>
                  <a:pt x="255" y="199"/>
                  <a:pt x="255" y="200"/>
                  <a:pt x="254" y="200"/>
                </a:cubicBezTo>
                <a:cubicBezTo>
                  <a:pt x="254" y="201"/>
                  <a:pt x="254" y="201"/>
                  <a:pt x="254" y="201"/>
                </a:cubicBezTo>
                <a:cubicBezTo>
                  <a:pt x="254" y="202"/>
                  <a:pt x="254" y="202"/>
                  <a:pt x="253" y="203"/>
                </a:cubicBezTo>
                <a:cubicBezTo>
                  <a:pt x="253" y="203"/>
                  <a:pt x="253" y="203"/>
                  <a:pt x="253" y="203"/>
                </a:cubicBezTo>
                <a:cubicBezTo>
                  <a:pt x="253" y="204"/>
                  <a:pt x="253" y="204"/>
                  <a:pt x="252" y="205"/>
                </a:cubicBezTo>
                <a:cubicBezTo>
                  <a:pt x="252" y="205"/>
                  <a:pt x="252" y="205"/>
                  <a:pt x="252" y="205"/>
                </a:cubicBezTo>
                <a:cubicBezTo>
                  <a:pt x="252" y="206"/>
                  <a:pt x="252" y="206"/>
                  <a:pt x="252" y="207"/>
                </a:cubicBezTo>
                <a:cubicBezTo>
                  <a:pt x="252" y="207"/>
                  <a:pt x="252" y="207"/>
                  <a:pt x="252" y="207"/>
                </a:cubicBezTo>
                <a:cubicBezTo>
                  <a:pt x="251" y="208"/>
                  <a:pt x="251" y="208"/>
                  <a:pt x="251" y="209"/>
                </a:cubicBezTo>
                <a:cubicBezTo>
                  <a:pt x="251" y="209"/>
                  <a:pt x="251" y="209"/>
                  <a:pt x="251" y="209"/>
                </a:cubicBezTo>
                <a:cubicBezTo>
                  <a:pt x="251" y="210"/>
                  <a:pt x="251" y="210"/>
                  <a:pt x="251" y="211"/>
                </a:cubicBezTo>
                <a:cubicBezTo>
                  <a:pt x="251" y="211"/>
                  <a:pt x="251" y="211"/>
                  <a:pt x="251" y="211"/>
                </a:cubicBezTo>
                <a:cubicBezTo>
                  <a:pt x="251" y="212"/>
                  <a:pt x="251" y="212"/>
                  <a:pt x="251" y="213"/>
                </a:cubicBezTo>
                <a:cubicBezTo>
                  <a:pt x="251" y="213"/>
                  <a:pt x="251" y="213"/>
                  <a:pt x="251" y="213"/>
                </a:cubicBezTo>
                <a:cubicBezTo>
                  <a:pt x="251" y="214"/>
                  <a:pt x="251" y="214"/>
                  <a:pt x="251" y="214"/>
                </a:cubicBezTo>
                <a:cubicBezTo>
                  <a:pt x="251" y="214"/>
                  <a:pt x="251" y="215"/>
                  <a:pt x="251" y="215"/>
                </a:cubicBezTo>
                <a:cubicBezTo>
                  <a:pt x="252" y="215"/>
                  <a:pt x="252" y="216"/>
                  <a:pt x="252" y="216"/>
                </a:cubicBezTo>
                <a:cubicBezTo>
                  <a:pt x="252" y="216"/>
                  <a:pt x="252" y="216"/>
                  <a:pt x="252" y="216"/>
                </a:cubicBezTo>
                <a:cubicBezTo>
                  <a:pt x="252" y="217"/>
                  <a:pt x="252" y="218"/>
                  <a:pt x="253" y="218"/>
                </a:cubicBezTo>
                <a:cubicBezTo>
                  <a:pt x="253" y="219"/>
                  <a:pt x="253" y="219"/>
                  <a:pt x="254" y="220"/>
                </a:cubicBezTo>
                <a:cubicBezTo>
                  <a:pt x="255" y="221"/>
                  <a:pt x="256" y="222"/>
                  <a:pt x="258" y="224"/>
                </a:cubicBezTo>
                <a:cubicBezTo>
                  <a:pt x="269" y="233"/>
                  <a:pt x="269" y="233"/>
                  <a:pt x="269" y="233"/>
                </a:cubicBezTo>
                <a:cubicBezTo>
                  <a:pt x="269" y="233"/>
                  <a:pt x="269" y="233"/>
                  <a:pt x="269" y="233"/>
                </a:cubicBezTo>
                <a:cubicBezTo>
                  <a:pt x="269" y="233"/>
                  <a:pt x="269" y="233"/>
                  <a:pt x="269" y="233"/>
                </a:cubicBezTo>
                <a:cubicBezTo>
                  <a:pt x="275" y="237"/>
                  <a:pt x="275" y="237"/>
                  <a:pt x="275" y="237"/>
                </a:cubicBezTo>
                <a:cubicBezTo>
                  <a:pt x="275" y="238"/>
                  <a:pt x="274" y="238"/>
                  <a:pt x="274" y="238"/>
                </a:cubicBezTo>
                <a:cubicBezTo>
                  <a:pt x="274" y="239"/>
                  <a:pt x="274" y="239"/>
                  <a:pt x="273" y="239"/>
                </a:cubicBezTo>
                <a:cubicBezTo>
                  <a:pt x="273" y="240"/>
                  <a:pt x="273" y="240"/>
                  <a:pt x="273" y="240"/>
                </a:cubicBezTo>
                <a:cubicBezTo>
                  <a:pt x="272" y="241"/>
                  <a:pt x="272" y="241"/>
                  <a:pt x="272" y="241"/>
                </a:cubicBezTo>
                <a:cubicBezTo>
                  <a:pt x="271" y="241"/>
                  <a:pt x="271" y="242"/>
                  <a:pt x="271" y="242"/>
                </a:cubicBezTo>
                <a:cubicBezTo>
                  <a:pt x="271" y="242"/>
                  <a:pt x="270" y="242"/>
                  <a:pt x="270" y="243"/>
                </a:cubicBezTo>
                <a:cubicBezTo>
                  <a:pt x="270" y="243"/>
                  <a:pt x="269" y="244"/>
                  <a:pt x="269" y="244"/>
                </a:cubicBezTo>
                <a:cubicBezTo>
                  <a:pt x="253" y="247"/>
                  <a:pt x="253" y="247"/>
                  <a:pt x="253" y="247"/>
                </a:cubicBezTo>
                <a:cubicBezTo>
                  <a:pt x="246" y="241"/>
                  <a:pt x="237" y="235"/>
                  <a:pt x="231" y="231"/>
                </a:cubicBezTo>
                <a:cubicBezTo>
                  <a:pt x="226" y="228"/>
                  <a:pt x="224" y="213"/>
                  <a:pt x="228" y="204"/>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6" name="Freeform 596"/>
          <p:cNvSpPr>
            <a:spLocks noEditPoints="1"/>
          </p:cNvSpPr>
          <p:nvPr userDrawn="1"/>
        </p:nvSpPr>
        <p:spPr bwMode="auto">
          <a:xfrm>
            <a:off x="7887529" y="2757828"/>
            <a:ext cx="348944" cy="389334"/>
          </a:xfrm>
          <a:custGeom>
            <a:avLst/>
            <a:gdLst/>
            <a:ahLst/>
            <a:cxnLst>
              <a:cxn ang="0">
                <a:pos x="157" y="15"/>
              </a:cxn>
              <a:cxn ang="0">
                <a:pos x="154" y="35"/>
              </a:cxn>
              <a:cxn ang="0">
                <a:pos x="22" y="68"/>
              </a:cxn>
              <a:cxn ang="0">
                <a:pos x="0" y="99"/>
              </a:cxn>
              <a:cxn ang="0">
                <a:pos x="25" y="164"/>
              </a:cxn>
              <a:cxn ang="0">
                <a:pos x="72" y="402"/>
              </a:cxn>
              <a:cxn ang="0">
                <a:pos x="207" y="461"/>
              </a:cxn>
              <a:cxn ang="0">
                <a:pos x="323" y="432"/>
              </a:cxn>
              <a:cxn ang="0">
                <a:pos x="344" y="401"/>
              </a:cxn>
              <a:cxn ang="0">
                <a:pos x="370" y="153"/>
              </a:cxn>
              <a:cxn ang="0">
                <a:pos x="207" y="177"/>
              </a:cxn>
              <a:cxn ang="0">
                <a:pos x="98" y="179"/>
              </a:cxn>
              <a:cxn ang="0">
                <a:pos x="207" y="204"/>
              </a:cxn>
              <a:cxn ang="0">
                <a:pos x="317" y="397"/>
              </a:cxn>
              <a:cxn ang="0">
                <a:pos x="305" y="412"/>
              </a:cxn>
              <a:cxn ang="0">
                <a:pos x="99" y="401"/>
              </a:cxn>
              <a:cxn ang="0">
                <a:pos x="66" y="162"/>
              </a:cxn>
              <a:cxn ang="0">
                <a:pos x="41" y="143"/>
              </a:cxn>
              <a:cxn ang="0">
                <a:pos x="27" y="98"/>
              </a:cxn>
              <a:cxn ang="0">
                <a:pos x="167" y="61"/>
              </a:cxn>
              <a:cxn ang="0">
                <a:pos x="182" y="27"/>
              </a:cxn>
              <a:cxn ang="0">
                <a:pos x="232" y="27"/>
              </a:cxn>
              <a:cxn ang="0">
                <a:pos x="248" y="61"/>
              </a:cxn>
              <a:cxn ang="0">
                <a:pos x="388" y="98"/>
              </a:cxn>
              <a:cxn ang="0">
                <a:pos x="385" y="130"/>
              </a:cxn>
              <a:cxn ang="0">
                <a:pos x="412" y="132"/>
              </a:cxn>
              <a:cxn ang="0">
                <a:pos x="414" y="87"/>
              </a:cxn>
              <a:cxn ang="0">
                <a:pos x="357" y="53"/>
              </a:cxn>
              <a:cxn ang="0">
                <a:pos x="258" y="17"/>
              </a:cxn>
              <a:cxn ang="0">
                <a:pos x="241" y="0"/>
              </a:cxn>
              <a:cxn ang="0">
                <a:pos x="207" y="0"/>
              </a:cxn>
              <a:cxn ang="0">
                <a:pos x="241" y="27"/>
              </a:cxn>
            </a:cxnLst>
            <a:rect l="0" t="0" r="r" b="b"/>
            <a:pathLst>
              <a:path w="415" h="461">
                <a:moveTo>
                  <a:pt x="174" y="0"/>
                </a:moveTo>
                <a:cubicBezTo>
                  <a:pt x="165" y="0"/>
                  <a:pt x="159" y="8"/>
                  <a:pt x="157" y="15"/>
                </a:cubicBezTo>
                <a:cubicBezTo>
                  <a:pt x="157" y="15"/>
                  <a:pt x="156" y="16"/>
                  <a:pt x="156" y="17"/>
                </a:cubicBezTo>
                <a:cubicBezTo>
                  <a:pt x="156" y="17"/>
                  <a:pt x="155" y="26"/>
                  <a:pt x="154" y="35"/>
                </a:cubicBezTo>
                <a:cubicBezTo>
                  <a:pt x="112" y="37"/>
                  <a:pt x="76" y="47"/>
                  <a:pt x="58" y="53"/>
                </a:cubicBezTo>
                <a:cubicBezTo>
                  <a:pt x="44" y="58"/>
                  <a:pt x="31" y="63"/>
                  <a:pt x="22" y="68"/>
                </a:cubicBezTo>
                <a:cubicBezTo>
                  <a:pt x="9" y="74"/>
                  <a:pt x="3" y="80"/>
                  <a:pt x="1" y="87"/>
                </a:cubicBezTo>
                <a:cubicBezTo>
                  <a:pt x="0" y="89"/>
                  <a:pt x="0" y="94"/>
                  <a:pt x="0" y="99"/>
                </a:cubicBezTo>
                <a:cubicBezTo>
                  <a:pt x="0" y="108"/>
                  <a:pt x="1" y="121"/>
                  <a:pt x="3" y="132"/>
                </a:cubicBezTo>
                <a:cubicBezTo>
                  <a:pt x="3" y="136"/>
                  <a:pt x="6" y="150"/>
                  <a:pt x="25" y="164"/>
                </a:cubicBezTo>
                <a:cubicBezTo>
                  <a:pt x="30" y="168"/>
                  <a:pt x="36" y="171"/>
                  <a:pt x="40" y="173"/>
                </a:cubicBezTo>
                <a:cubicBezTo>
                  <a:pt x="45" y="209"/>
                  <a:pt x="68" y="375"/>
                  <a:pt x="72" y="402"/>
                </a:cubicBezTo>
                <a:cubicBezTo>
                  <a:pt x="72" y="402"/>
                  <a:pt x="74" y="411"/>
                  <a:pt x="78" y="417"/>
                </a:cubicBezTo>
                <a:cubicBezTo>
                  <a:pt x="91" y="434"/>
                  <a:pt x="137" y="461"/>
                  <a:pt x="207" y="461"/>
                </a:cubicBezTo>
                <a:cubicBezTo>
                  <a:pt x="281" y="461"/>
                  <a:pt x="305" y="444"/>
                  <a:pt x="320" y="434"/>
                </a:cubicBezTo>
                <a:cubicBezTo>
                  <a:pt x="323" y="432"/>
                  <a:pt x="323" y="432"/>
                  <a:pt x="323" y="432"/>
                </a:cubicBezTo>
                <a:cubicBezTo>
                  <a:pt x="340" y="421"/>
                  <a:pt x="343" y="403"/>
                  <a:pt x="344" y="401"/>
                </a:cubicBezTo>
                <a:cubicBezTo>
                  <a:pt x="344" y="401"/>
                  <a:pt x="344" y="401"/>
                  <a:pt x="344" y="401"/>
                </a:cubicBezTo>
                <a:cubicBezTo>
                  <a:pt x="376" y="166"/>
                  <a:pt x="376" y="166"/>
                  <a:pt x="376" y="166"/>
                </a:cubicBezTo>
                <a:cubicBezTo>
                  <a:pt x="376" y="161"/>
                  <a:pt x="374" y="156"/>
                  <a:pt x="370" y="153"/>
                </a:cubicBezTo>
                <a:cubicBezTo>
                  <a:pt x="366" y="151"/>
                  <a:pt x="361" y="150"/>
                  <a:pt x="357" y="152"/>
                </a:cubicBezTo>
                <a:cubicBezTo>
                  <a:pt x="326" y="167"/>
                  <a:pt x="263" y="177"/>
                  <a:pt x="207" y="177"/>
                </a:cubicBezTo>
                <a:cubicBezTo>
                  <a:pt x="166" y="177"/>
                  <a:pt x="133" y="172"/>
                  <a:pt x="113" y="169"/>
                </a:cubicBezTo>
                <a:cubicBezTo>
                  <a:pt x="106" y="167"/>
                  <a:pt x="99" y="172"/>
                  <a:pt x="98" y="179"/>
                </a:cubicBezTo>
                <a:cubicBezTo>
                  <a:pt x="96" y="186"/>
                  <a:pt x="101" y="193"/>
                  <a:pt x="108" y="195"/>
                </a:cubicBezTo>
                <a:cubicBezTo>
                  <a:pt x="129" y="199"/>
                  <a:pt x="163" y="204"/>
                  <a:pt x="207" y="204"/>
                </a:cubicBezTo>
                <a:cubicBezTo>
                  <a:pt x="249" y="204"/>
                  <a:pt x="305" y="198"/>
                  <a:pt x="346" y="185"/>
                </a:cubicBezTo>
                <a:cubicBezTo>
                  <a:pt x="341" y="222"/>
                  <a:pt x="317" y="396"/>
                  <a:pt x="317" y="397"/>
                </a:cubicBezTo>
                <a:cubicBezTo>
                  <a:pt x="317" y="397"/>
                  <a:pt x="315" y="405"/>
                  <a:pt x="309" y="410"/>
                </a:cubicBezTo>
                <a:cubicBezTo>
                  <a:pt x="305" y="412"/>
                  <a:pt x="305" y="412"/>
                  <a:pt x="305" y="412"/>
                </a:cubicBezTo>
                <a:cubicBezTo>
                  <a:pt x="293" y="420"/>
                  <a:pt x="273" y="434"/>
                  <a:pt x="207" y="434"/>
                </a:cubicBezTo>
                <a:cubicBezTo>
                  <a:pt x="145" y="434"/>
                  <a:pt x="107" y="410"/>
                  <a:pt x="99" y="401"/>
                </a:cubicBezTo>
                <a:cubicBezTo>
                  <a:pt x="99" y="400"/>
                  <a:pt x="99" y="399"/>
                  <a:pt x="98" y="398"/>
                </a:cubicBezTo>
                <a:cubicBezTo>
                  <a:pt x="94" y="369"/>
                  <a:pt x="66" y="165"/>
                  <a:pt x="66" y="162"/>
                </a:cubicBezTo>
                <a:cubicBezTo>
                  <a:pt x="65" y="158"/>
                  <a:pt x="62" y="154"/>
                  <a:pt x="58" y="152"/>
                </a:cubicBezTo>
                <a:cubicBezTo>
                  <a:pt x="58" y="152"/>
                  <a:pt x="48" y="147"/>
                  <a:pt x="41" y="143"/>
                </a:cubicBezTo>
                <a:cubicBezTo>
                  <a:pt x="31" y="135"/>
                  <a:pt x="29" y="129"/>
                  <a:pt x="29" y="129"/>
                </a:cubicBezTo>
                <a:cubicBezTo>
                  <a:pt x="28" y="118"/>
                  <a:pt x="27" y="105"/>
                  <a:pt x="27" y="98"/>
                </a:cubicBezTo>
                <a:cubicBezTo>
                  <a:pt x="27" y="97"/>
                  <a:pt x="27" y="96"/>
                  <a:pt x="27" y="96"/>
                </a:cubicBezTo>
                <a:cubicBezTo>
                  <a:pt x="38" y="87"/>
                  <a:pt x="98" y="63"/>
                  <a:pt x="167" y="61"/>
                </a:cubicBezTo>
                <a:cubicBezTo>
                  <a:pt x="174" y="60"/>
                  <a:pt x="179" y="55"/>
                  <a:pt x="180" y="49"/>
                </a:cubicBezTo>
                <a:cubicBezTo>
                  <a:pt x="180" y="49"/>
                  <a:pt x="181" y="35"/>
                  <a:pt x="182" y="27"/>
                </a:cubicBezTo>
                <a:cubicBezTo>
                  <a:pt x="191" y="27"/>
                  <a:pt x="207" y="27"/>
                  <a:pt x="207" y="27"/>
                </a:cubicBezTo>
                <a:cubicBezTo>
                  <a:pt x="207" y="27"/>
                  <a:pt x="224" y="27"/>
                  <a:pt x="232" y="27"/>
                </a:cubicBezTo>
                <a:cubicBezTo>
                  <a:pt x="233" y="35"/>
                  <a:pt x="235" y="49"/>
                  <a:pt x="235" y="49"/>
                </a:cubicBezTo>
                <a:cubicBezTo>
                  <a:pt x="236" y="55"/>
                  <a:pt x="241" y="60"/>
                  <a:pt x="248" y="61"/>
                </a:cubicBezTo>
                <a:cubicBezTo>
                  <a:pt x="316" y="62"/>
                  <a:pt x="376" y="86"/>
                  <a:pt x="388" y="96"/>
                </a:cubicBezTo>
                <a:cubicBezTo>
                  <a:pt x="388" y="96"/>
                  <a:pt x="388" y="97"/>
                  <a:pt x="388" y="98"/>
                </a:cubicBezTo>
                <a:cubicBezTo>
                  <a:pt x="388" y="105"/>
                  <a:pt x="387" y="118"/>
                  <a:pt x="386" y="129"/>
                </a:cubicBezTo>
                <a:cubicBezTo>
                  <a:pt x="386" y="129"/>
                  <a:pt x="385" y="130"/>
                  <a:pt x="385" y="130"/>
                </a:cubicBezTo>
                <a:cubicBezTo>
                  <a:pt x="385" y="137"/>
                  <a:pt x="390" y="143"/>
                  <a:pt x="397" y="144"/>
                </a:cubicBezTo>
                <a:cubicBezTo>
                  <a:pt x="404" y="144"/>
                  <a:pt x="411" y="139"/>
                  <a:pt x="412" y="132"/>
                </a:cubicBezTo>
                <a:cubicBezTo>
                  <a:pt x="413" y="121"/>
                  <a:pt x="415" y="108"/>
                  <a:pt x="415" y="99"/>
                </a:cubicBezTo>
                <a:cubicBezTo>
                  <a:pt x="415" y="94"/>
                  <a:pt x="414" y="89"/>
                  <a:pt x="414" y="87"/>
                </a:cubicBezTo>
                <a:cubicBezTo>
                  <a:pt x="412" y="80"/>
                  <a:pt x="405" y="74"/>
                  <a:pt x="393" y="68"/>
                </a:cubicBezTo>
                <a:cubicBezTo>
                  <a:pt x="383" y="63"/>
                  <a:pt x="371" y="58"/>
                  <a:pt x="357" y="53"/>
                </a:cubicBezTo>
                <a:cubicBezTo>
                  <a:pt x="339" y="47"/>
                  <a:pt x="303" y="37"/>
                  <a:pt x="260" y="34"/>
                </a:cubicBezTo>
                <a:cubicBezTo>
                  <a:pt x="259" y="26"/>
                  <a:pt x="258" y="17"/>
                  <a:pt x="258" y="17"/>
                </a:cubicBezTo>
                <a:cubicBezTo>
                  <a:pt x="258" y="16"/>
                  <a:pt x="258" y="15"/>
                  <a:pt x="258" y="15"/>
                </a:cubicBezTo>
                <a:cubicBezTo>
                  <a:pt x="256" y="8"/>
                  <a:pt x="250" y="0"/>
                  <a:pt x="241" y="0"/>
                </a:cubicBezTo>
                <a:cubicBezTo>
                  <a:pt x="237" y="0"/>
                  <a:pt x="237" y="0"/>
                  <a:pt x="237" y="0"/>
                </a:cubicBezTo>
                <a:cubicBezTo>
                  <a:pt x="207" y="0"/>
                  <a:pt x="207" y="0"/>
                  <a:pt x="207" y="0"/>
                </a:cubicBezTo>
                <a:cubicBezTo>
                  <a:pt x="207" y="0"/>
                  <a:pt x="174" y="0"/>
                  <a:pt x="174" y="0"/>
                </a:cubicBezTo>
                <a:close/>
                <a:moveTo>
                  <a:pt x="241" y="27"/>
                </a:moveTo>
                <a:cubicBezTo>
                  <a:pt x="241" y="27"/>
                  <a:pt x="241" y="27"/>
                  <a:pt x="241" y="27"/>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7" name="Freeform 604"/>
          <p:cNvSpPr>
            <a:spLocks/>
          </p:cNvSpPr>
          <p:nvPr userDrawn="1"/>
        </p:nvSpPr>
        <p:spPr bwMode="auto">
          <a:xfrm>
            <a:off x="7901826" y="3898265"/>
            <a:ext cx="320361" cy="188119"/>
          </a:xfrm>
          <a:custGeom>
            <a:avLst/>
            <a:gdLst/>
            <a:ahLst/>
            <a:cxnLst>
              <a:cxn ang="0">
                <a:pos x="0" y="146"/>
              </a:cxn>
              <a:cxn ang="0">
                <a:pos x="3" y="156"/>
              </a:cxn>
              <a:cxn ang="0">
                <a:pos x="12" y="160"/>
              </a:cxn>
              <a:cxn ang="0">
                <a:pos x="124" y="160"/>
              </a:cxn>
              <a:cxn ang="0">
                <a:pos x="137" y="147"/>
              </a:cxn>
              <a:cxn ang="0">
                <a:pos x="124" y="135"/>
              </a:cxn>
              <a:cxn ang="0">
                <a:pos x="26" y="135"/>
              </a:cxn>
              <a:cxn ang="0">
                <a:pos x="162" y="24"/>
              </a:cxn>
              <a:cxn ang="0">
                <a:pos x="300" y="163"/>
              </a:cxn>
              <a:cxn ang="0">
                <a:pos x="308" y="174"/>
              </a:cxn>
              <a:cxn ang="0">
                <a:pos x="333" y="185"/>
              </a:cxn>
              <a:cxn ang="0">
                <a:pos x="296" y="190"/>
              </a:cxn>
              <a:cxn ang="0">
                <a:pos x="296" y="190"/>
              </a:cxn>
              <a:cxn ang="0">
                <a:pos x="225" y="180"/>
              </a:cxn>
              <a:cxn ang="0">
                <a:pos x="222" y="180"/>
              </a:cxn>
              <a:cxn ang="0">
                <a:pos x="47" y="180"/>
              </a:cxn>
              <a:cxn ang="0">
                <a:pos x="35" y="192"/>
              </a:cxn>
              <a:cxn ang="0">
                <a:pos x="35" y="208"/>
              </a:cxn>
              <a:cxn ang="0">
                <a:pos x="47" y="221"/>
              </a:cxn>
              <a:cxn ang="0">
                <a:pos x="59" y="208"/>
              </a:cxn>
              <a:cxn ang="0">
                <a:pos x="59" y="204"/>
              </a:cxn>
              <a:cxn ang="0">
                <a:pos x="220" y="204"/>
              </a:cxn>
              <a:cxn ang="0">
                <a:pos x="296" y="215"/>
              </a:cxn>
              <a:cxn ang="0">
                <a:pos x="296" y="215"/>
              </a:cxn>
              <a:cxn ang="0">
                <a:pos x="372" y="198"/>
              </a:cxn>
              <a:cxn ang="0">
                <a:pos x="379" y="187"/>
              </a:cxn>
              <a:cxn ang="0">
                <a:pos x="379" y="187"/>
              </a:cxn>
              <a:cxn ang="0">
                <a:pos x="372" y="176"/>
              </a:cxn>
              <a:cxn ang="0">
                <a:pos x="324" y="155"/>
              </a:cxn>
              <a:cxn ang="0">
                <a:pos x="162" y="0"/>
              </a:cxn>
              <a:cxn ang="0">
                <a:pos x="0" y="146"/>
              </a:cxn>
            </a:cxnLst>
            <a:rect l="0" t="0" r="r" b="b"/>
            <a:pathLst>
              <a:path w="379" h="221">
                <a:moveTo>
                  <a:pt x="0" y="146"/>
                </a:moveTo>
                <a:cubicBezTo>
                  <a:pt x="0" y="150"/>
                  <a:pt x="1" y="153"/>
                  <a:pt x="3" y="156"/>
                </a:cubicBezTo>
                <a:cubicBezTo>
                  <a:pt x="5" y="158"/>
                  <a:pt x="9" y="160"/>
                  <a:pt x="12" y="160"/>
                </a:cubicBezTo>
                <a:cubicBezTo>
                  <a:pt x="124" y="160"/>
                  <a:pt x="124" y="160"/>
                  <a:pt x="124" y="160"/>
                </a:cubicBezTo>
                <a:cubicBezTo>
                  <a:pt x="131" y="160"/>
                  <a:pt x="137" y="154"/>
                  <a:pt x="137" y="147"/>
                </a:cubicBezTo>
                <a:cubicBezTo>
                  <a:pt x="137" y="141"/>
                  <a:pt x="131" y="135"/>
                  <a:pt x="124" y="135"/>
                </a:cubicBezTo>
                <a:cubicBezTo>
                  <a:pt x="124" y="135"/>
                  <a:pt x="48" y="135"/>
                  <a:pt x="26" y="135"/>
                </a:cubicBezTo>
                <a:cubicBezTo>
                  <a:pt x="39" y="71"/>
                  <a:pt x="95" y="24"/>
                  <a:pt x="162" y="24"/>
                </a:cubicBezTo>
                <a:cubicBezTo>
                  <a:pt x="238" y="24"/>
                  <a:pt x="300" y="87"/>
                  <a:pt x="300" y="163"/>
                </a:cubicBezTo>
                <a:cubicBezTo>
                  <a:pt x="300" y="168"/>
                  <a:pt x="303" y="172"/>
                  <a:pt x="308" y="174"/>
                </a:cubicBezTo>
                <a:cubicBezTo>
                  <a:pt x="308" y="174"/>
                  <a:pt x="320" y="180"/>
                  <a:pt x="333" y="185"/>
                </a:cubicBezTo>
                <a:cubicBezTo>
                  <a:pt x="322" y="188"/>
                  <a:pt x="309" y="190"/>
                  <a:pt x="296" y="190"/>
                </a:cubicBezTo>
                <a:cubicBezTo>
                  <a:pt x="296" y="190"/>
                  <a:pt x="296" y="190"/>
                  <a:pt x="296" y="190"/>
                </a:cubicBezTo>
                <a:cubicBezTo>
                  <a:pt x="263" y="190"/>
                  <a:pt x="225" y="180"/>
                  <a:pt x="225" y="180"/>
                </a:cubicBezTo>
                <a:cubicBezTo>
                  <a:pt x="224" y="180"/>
                  <a:pt x="223" y="180"/>
                  <a:pt x="222" y="180"/>
                </a:cubicBezTo>
                <a:cubicBezTo>
                  <a:pt x="47" y="180"/>
                  <a:pt x="47" y="180"/>
                  <a:pt x="47" y="180"/>
                </a:cubicBezTo>
                <a:cubicBezTo>
                  <a:pt x="40" y="180"/>
                  <a:pt x="35" y="185"/>
                  <a:pt x="35" y="192"/>
                </a:cubicBezTo>
                <a:cubicBezTo>
                  <a:pt x="35" y="208"/>
                  <a:pt x="35" y="208"/>
                  <a:pt x="35" y="208"/>
                </a:cubicBezTo>
                <a:cubicBezTo>
                  <a:pt x="35" y="215"/>
                  <a:pt x="40" y="221"/>
                  <a:pt x="47" y="221"/>
                </a:cubicBezTo>
                <a:cubicBezTo>
                  <a:pt x="54" y="221"/>
                  <a:pt x="59" y="215"/>
                  <a:pt x="59" y="208"/>
                </a:cubicBezTo>
                <a:cubicBezTo>
                  <a:pt x="59" y="208"/>
                  <a:pt x="59" y="206"/>
                  <a:pt x="59" y="204"/>
                </a:cubicBezTo>
                <a:cubicBezTo>
                  <a:pt x="80" y="204"/>
                  <a:pt x="217" y="204"/>
                  <a:pt x="220" y="204"/>
                </a:cubicBezTo>
                <a:cubicBezTo>
                  <a:pt x="227" y="206"/>
                  <a:pt x="263" y="215"/>
                  <a:pt x="296" y="215"/>
                </a:cubicBezTo>
                <a:cubicBezTo>
                  <a:pt x="296" y="215"/>
                  <a:pt x="296" y="215"/>
                  <a:pt x="296" y="215"/>
                </a:cubicBezTo>
                <a:cubicBezTo>
                  <a:pt x="333" y="215"/>
                  <a:pt x="370" y="199"/>
                  <a:pt x="372" y="198"/>
                </a:cubicBezTo>
                <a:cubicBezTo>
                  <a:pt x="376" y="196"/>
                  <a:pt x="379" y="192"/>
                  <a:pt x="379" y="187"/>
                </a:cubicBezTo>
                <a:cubicBezTo>
                  <a:pt x="379" y="187"/>
                  <a:pt x="379" y="187"/>
                  <a:pt x="379" y="187"/>
                </a:cubicBezTo>
                <a:cubicBezTo>
                  <a:pt x="379" y="182"/>
                  <a:pt x="376" y="178"/>
                  <a:pt x="372" y="176"/>
                </a:cubicBezTo>
                <a:cubicBezTo>
                  <a:pt x="372" y="176"/>
                  <a:pt x="335" y="159"/>
                  <a:pt x="324" y="155"/>
                </a:cubicBezTo>
                <a:cubicBezTo>
                  <a:pt x="320" y="69"/>
                  <a:pt x="249" y="0"/>
                  <a:pt x="162" y="0"/>
                </a:cubicBezTo>
                <a:cubicBezTo>
                  <a:pt x="78" y="0"/>
                  <a:pt x="8" y="63"/>
                  <a:pt x="0" y="146"/>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8" name="Freeform 620"/>
          <p:cNvSpPr>
            <a:spLocks/>
          </p:cNvSpPr>
          <p:nvPr userDrawn="1"/>
        </p:nvSpPr>
        <p:spPr bwMode="auto">
          <a:xfrm>
            <a:off x="7885153" y="2330729"/>
            <a:ext cx="353707" cy="210741"/>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9" name="Freeform 656"/>
          <p:cNvSpPr>
            <a:spLocks/>
          </p:cNvSpPr>
          <p:nvPr userDrawn="1"/>
        </p:nvSpPr>
        <p:spPr bwMode="auto">
          <a:xfrm>
            <a:off x="7869666" y="1311403"/>
            <a:ext cx="384672" cy="383381"/>
          </a:xfrm>
          <a:custGeom>
            <a:avLst/>
            <a:gdLst/>
            <a:ahLst/>
            <a:cxnLst>
              <a:cxn ang="0">
                <a:pos x="227" y="1"/>
              </a:cxn>
              <a:cxn ang="0">
                <a:pos x="11" y="46"/>
              </a:cxn>
              <a:cxn ang="0">
                <a:pos x="1" y="54"/>
              </a:cxn>
              <a:cxn ang="0">
                <a:pos x="0" y="59"/>
              </a:cxn>
              <a:cxn ang="0">
                <a:pos x="2" y="66"/>
              </a:cxn>
              <a:cxn ang="0">
                <a:pos x="45" y="147"/>
              </a:cxn>
              <a:cxn ang="0">
                <a:pos x="45" y="330"/>
              </a:cxn>
              <a:cxn ang="0">
                <a:pos x="50" y="341"/>
              </a:cxn>
              <a:cxn ang="0">
                <a:pos x="186" y="450"/>
              </a:cxn>
              <a:cxn ang="0">
                <a:pos x="200" y="452"/>
              </a:cxn>
              <a:cxn ang="0">
                <a:pos x="208" y="440"/>
              </a:cxn>
              <a:cxn ang="0">
                <a:pos x="208" y="240"/>
              </a:cxn>
              <a:cxn ang="0">
                <a:pos x="250" y="194"/>
              </a:cxn>
              <a:cxn ang="0">
                <a:pos x="368" y="163"/>
              </a:cxn>
              <a:cxn ang="0">
                <a:pos x="378" y="150"/>
              </a:cxn>
              <a:cxn ang="0">
                <a:pos x="377" y="147"/>
              </a:cxn>
              <a:cxn ang="0">
                <a:pos x="361" y="137"/>
              </a:cxn>
              <a:cxn ang="0">
                <a:pos x="240" y="169"/>
              </a:cxn>
              <a:cxn ang="0">
                <a:pos x="234" y="173"/>
              </a:cxn>
              <a:cxn ang="0">
                <a:pos x="184" y="225"/>
              </a:cxn>
              <a:cxn ang="0">
                <a:pos x="181" y="235"/>
              </a:cxn>
              <a:cxn ang="0">
                <a:pos x="181" y="412"/>
              </a:cxn>
              <a:cxn ang="0">
                <a:pos x="72" y="324"/>
              </a:cxn>
              <a:cxn ang="0">
                <a:pos x="72" y="143"/>
              </a:cxn>
              <a:cxn ang="0">
                <a:pos x="70" y="137"/>
              </a:cxn>
              <a:cxn ang="0">
                <a:pos x="34" y="69"/>
              </a:cxn>
              <a:cxn ang="0">
                <a:pos x="224" y="29"/>
              </a:cxn>
              <a:cxn ang="0">
                <a:pos x="265" y="91"/>
              </a:cxn>
              <a:cxn ang="0">
                <a:pos x="273" y="97"/>
              </a:cxn>
              <a:cxn ang="0">
                <a:pos x="420" y="130"/>
              </a:cxn>
              <a:cxn ang="0">
                <a:pos x="364" y="218"/>
              </a:cxn>
              <a:cxn ang="0">
                <a:pos x="362" y="225"/>
              </a:cxn>
              <a:cxn ang="0">
                <a:pos x="361" y="372"/>
              </a:cxn>
              <a:cxn ang="0">
                <a:pos x="242" y="414"/>
              </a:cxn>
              <a:cxn ang="0">
                <a:pos x="233" y="426"/>
              </a:cxn>
              <a:cxn ang="0">
                <a:pos x="234" y="431"/>
              </a:cxn>
              <a:cxn ang="0">
                <a:pos x="251" y="439"/>
              </a:cxn>
              <a:cxn ang="0">
                <a:pos x="379" y="394"/>
              </a:cxn>
              <a:cxn ang="0">
                <a:pos x="388" y="381"/>
              </a:cxn>
              <a:cxn ang="0">
                <a:pos x="388" y="229"/>
              </a:cxn>
              <a:cxn ang="0">
                <a:pos x="452" y="129"/>
              </a:cxn>
              <a:cxn ang="0">
                <a:pos x="455" y="122"/>
              </a:cxn>
              <a:cxn ang="0">
                <a:pos x="454" y="117"/>
              </a:cxn>
              <a:cxn ang="0">
                <a:pos x="444" y="109"/>
              </a:cxn>
              <a:cxn ang="0">
                <a:pos x="284" y="72"/>
              </a:cxn>
              <a:cxn ang="0">
                <a:pos x="241" y="7"/>
              </a:cxn>
              <a:cxn ang="0">
                <a:pos x="227" y="1"/>
              </a:cxn>
            </a:cxnLst>
            <a:rect l="0" t="0" r="r" b="b"/>
            <a:pathLst>
              <a:path w="455" h="454">
                <a:moveTo>
                  <a:pt x="227" y="1"/>
                </a:moveTo>
                <a:cubicBezTo>
                  <a:pt x="11" y="46"/>
                  <a:pt x="11" y="46"/>
                  <a:pt x="11" y="46"/>
                </a:cubicBezTo>
                <a:cubicBezTo>
                  <a:pt x="7" y="47"/>
                  <a:pt x="3" y="50"/>
                  <a:pt x="1" y="54"/>
                </a:cubicBezTo>
                <a:cubicBezTo>
                  <a:pt x="1" y="55"/>
                  <a:pt x="0" y="57"/>
                  <a:pt x="0" y="59"/>
                </a:cubicBezTo>
                <a:cubicBezTo>
                  <a:pt x="0" y="61"/>
                  <a:pt x="1" y="64"/>
                  <a:pt x="2" y="66"/>
                </a:cubicBezTo>
                <a:cubicBezTo>
                  <a:pt x="2" y="66"/>
                  <a:pt x="42" y="141"/>
                  <a:pt x="45" y="147"/>
                </a:cubicBezTo>
                <a:cubicBezTo>
                  <a:pt x="45" y="153"/>
                  <a:pt x="45" y="330"/>
                  <a:pt x="45" y="330"/>
                </a:cubicBezTo>
                <a:cubicBezTo>
                  <a:pt x="45" y="334"/>
                  <a:pt x="47" y="338"/>
                  <a:pt x="50" y="341"/>
                </a:cubicBezTo>
                <a:cubicBezTo>
                  <a:pt x="186" y="450"/>
                  <a:pt x="186" y="450"/>
                  <a:pt x="186" y="450"/>
                </a:cubicBezTo>
                <a:cubicBezTo>
                  <a:pt x="190" y="454"/>
                  <a:pt x="195" y="454"/>
                  <a:pt x="200" y="452"/>
                </a:cubicBezTo>
                <a:cubicBezTo>
                  <a:pt x="205" y="450"/>
                  <a:pt x="208" y="445"/>
                  <a:pt x="208" y="440"/>
                </a:cubicBezTo>
                <a:cubicBezTo>
                  <a:pt x="208" y="440"/>
                  <a:pt x="208" y="250"/>
                  <a:pt x="208" y="240"/>
                </a:cubicBezTo>
                <a:cubicBezTo>
                  <a:pt x="213" y="234"/>
                  <a:pt x="246" y="199"/>
                  <a:pt x="250" y="194"/>
                </a:cubicBezTo>
                <a:cubicBezTo>
                  <a:pt x="257" y="192"/>
                  <a:pt x="368" y="163"/>
                  <a:pt x="368" y="163"/>
                </a:cubicBezTo>
                <a:cubicBezTo>
                  <a:pt x="374" y="161"/>
                  <a:pt x="378" y="156"/>
                  <a:pt x="378" y="150"/>
                </a:cubicBezTo>
                <a:cubicBezTo>
                  <a:pt x="378" y="149"/>
                  <a:pt x="378" y="148"/>
                  <a:pt x="377" y="147"/>
                </a:cubicBezTo>
                <a:cubicBezTo>
                  <a:pt x="375" y="139"/>
                  <a:pt x="368" y="135"/>
                  <a:pt x="361" y="137"/>
                </a:cubicBezTo>
                <a:cubicBezTo>
                  <a:pt x="240" y="169"/>
                  <a:pt x="240" y="169"/>
                  <a:pt x="240" y="169"/>
                </a:cubicBezTo>
                <a:cubicBezTo>
                  <a:pt x="238" y="170"/>
                  <a:pt x="235" y="171"/>
                  <a:pt x="234" y="173"/>
                </a:cubicBezTo>
                <a:cubicBezTo>
                  <a:pt x="184" y="225"/>
                  <a:pt x="184" y="225"/>
                  <a:pt x="184" y="225"/>
                </a:cubicBezTo>
                <a:cubicBezTo>
                  <a:pt x="182" y="228"/>
                  <a:pt x="181" y="231"/>
                  <a:pt x="181" y="235"/>
                </a:cubicBezTo>
                <a:cubicBezTo>
                  <a:pt x="181" y="235"/>
                  <a:pt x="181" y="370"/>
                  <a:pt x="181" y="412"/>
                </a:cubicBezTo>
                <a:cubicBezTo>
                  <a:pt x="151" y="388"/>
                  <a:pt x="79" y="330"/>
                  <a:pt x="72" y="324"/>
                </a:cubicBezTo>
                <a:cubicBezTo>
                  <a:pt x="72" y="312"/>
                  <a:pt x="72" y="143"/>
                  <a:pt x="72" y="143"/>
                </a:cubicBezTo>
                <a:cubicBezTo>
                  <a:pt x="72" y="141"/>
                  <a:pt x="71" y="139"/>
                  <a:pt x="70" y="137"/>
                </a:cubicBezTo>
                <a:cubicBezTo>
                  <a:pt x="70" y="137"/>
                  <a:pt x="45" y="90"/>
                  <a:pt x="34" y="69"/>
                </a:cubicBezTo>
                <a:cubicBezTo>
                  <a:pt x="62" y="63"/>
                  <a:pt x="209" y="32"/>
                  <a:pt x="224" y="29"/>
                </a:cubicBezTo>
                <a:cubicBezTo>
                  <a:pt x="232" y="41"/>
                  <a:pt x="265" y="91"/>
                  <a:pt x="265" y="91"/>
                </a:cubicBezTo>
                <a:cubicBezTo>
                  <a:pt x="267" y="94"/>
                  <a:pt x="270" y="96"/>
                  <a:pt x="273" y="97"/>
                </a:cubicBezTo>
                <a:cubicBezTo>
                  <a:pt x="273" y="97"/>
                  <a:pt x="391" y="124"/>
                  <a:pt x="420" y="130"/>
                </a:cubicBezTo>
                <a:cubicBezTo>
                  <a:pt x="405" y="153"/>
                  <a:pt x="364" y="218"/>
                  <a:pt x="364" y="218"/>
                </a:cubicBezTo>
                <a:cubicBezTo>
                  <a:pt x="362" y="220"/>
                  <a:pt x="362" y="223"/>
                  <a:pt x="362" y="225"/>
                </a:cubicBezTo>
                <a:cubicBezTo>
                  <a:pt x="362" y="225"/>
                  <a:pt x="361" y="355"/>
                  <a:pt x="361" y="372"/>
                </a:cubicBezTo>
                <a:cubicBezTo>
                  <a:pt x="346" y="377"/>
                  <a:pt x="242" y="414"/>
                  <a:pt x="242" y="414"/>
                </a:cubicBezTo>
                <a:cubicBezTo>
                  <a:pt x="236" y="416"/>
                  <a:pt x="233" y="421"/>
                  <a:pt x="233" y="426"/>
                </a:cubicBezTo>
                <a:cubicBezTo>
                  <a:pt x="233" y="428"/>
                  <a:pt x="233" y="429"/>
                  <a:pt x="234" y="431"/>
                </a:cubicBezTo>
                <a:cubicBezTo>
                  <a:pt x="236" y="438"/>
                  <a:pt x="244" y="441"/>
                  <a:pt x="251" y="439"/>
                </a:cubicBezTo>
                <a:cubicBezTo>
                  <a:pt x="379" y="394"/>
                  <a:pt x="379" y="394"/>
                  <a:pt x="379" y="394"/>
                </a:cubicBezTo>
                <a:cubicBezTo>
                  <a:pt x="384" y="392"/>
                  <a:pt x="388" y="387"/>
                  <a:pt x="388" y="381"/>
                </a:cubicBezTo>
                <a:cubicBezTo>
                  <a:pt x="388" y="381"/>
                  <a:pt x="388" y="236"/>
                  <a:pt x="388" y="229"/>
                </a:cubicBezTo>
                <a:cubicBezTo>
                  <a:pt x="392" y="223"/>
                  <a:pt x="452" y="129"/>
                  <a:pt x="452" y="129"/>
                </a:cubicBezTo>
                <a:cubicBezTo>
                  <a:pt x="454" y="127"/>
                  <a:pt x="455" y="124"/>
                  <a:pt x="455" y="122"/>
                </a:cubicBezTo>
                <a:cubicBezTo>
                  <a:pt x="455" y="120"/>
                  <a:pt x="454" y="118"/>
                  <a:pt x="454" y="117"/>
                </a:cubicBezTo>
                <a:cubicBezTo>
                  <a:pt x="452" y="113"/>
                  <a:pt x="448" y="110"/>
                  <a:pt x="444" y="109"/>
                </a:cubicBezTo>
                <a:cubicBezTo>
                  <a:pt x="444" y="109"/>
                  <a:pt x="294" y="74"/>
                  <a:pt x="284" y="72"/>
                </a:cubicBezTo>
                <a:cubicBezTo>
                  <a:pt x="279" y="64"/>
                  <a:pt x="241" y="7"/>
                  <a:pt x="241" y="7"/>
                </a:cubicBezTo>
                <a:cubicBezTo>
                  <a:pt x="238" y="3"/>
                  <a:pt x="233" y="0"/>
                  <a:pt x="227" y="1"/>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0" name="Freeform 660"/>
          <p:cNvSpPr>
            <a:spLocks/>
          </p:cNvSpPr>
          <p:nvPr userDrawn="1"/>
        </p:nvSpPr>
        <p:spPr bwMode="auto">
          <a:xfrm>
            <a:off x="7959582" y="893275"/>
            <a:ext cx="204841" cy="346472"/>
          </a:xfrm>
          <a:custGeom>
            <a:avLst/>
            <a:gdLst/>
            <a:ahLst/>
            <a:cxnLst>
              <a:cxn ang="0">
                <a:pos x="172" y="259"/>
              </a:cxn>
              <a:cxn ang="0">
                <a:pos x="172" y="291"/>
              </a:cxn>
              <a:cxn ang="0">
                <a:pos x="0" y="291"/>
              </a:cxn>
              <a:cxn ang="0">
                <a:pos x="0" y="259"/>
              </a:cxn>
              <a:cxn ang="0">
                <a:pos x="19" y="232"/>
              </a:cxn>
              <a:cxn ang="0">
                <a:pos x="153" y="232"/>
              </a:cxn>
              <a:cxn ang="0">
                <a:pos x="142" y="199"/>
              </a:cxn>
              <a:cxn ang="0">
                <a:pos x="31" y="199"/>
              </a:cxn>
              <a:cxn ang="0">
                <a:pos x="34" y="167"/>
              </a:cxn>
              <a:cxn ang="0">
                <a:pos x="139" y="167"/>
              </a:cxn>
              <a:cxn ang="0">
                <a:pos x="139" y="75"/>
              </a:cxn>
              <a:cxn ang="0">
                <a:pos x="166" y="75"/>
              </a:cxn>
              <a:cxn ang="0">
                <a:pos x="166" y="0"/>
              </a:cxn>
              <a:cxn ang="0">
                <a:pos x="132" y="0"/>
              </a:cxn>
              <a:cxn ang="0">
                <a:pos x="132" y="23"/>
              </a:cxn>
              <a:cxn ang="0">
                <a:pos x="105" y="23"/>
              </a:cxn>
              <a:cxn ang="0">
                <a:pos x="105" y="0"/>
              </a:cxn>
              <a:cxn ang="0">
                <a:pos x="68" y="0"/>
              </a:cxn>
              <a:cxn ang="0">
                <a:pos x="68" y="23"/>
              </a:cxn>
              <a:cxn ang="0">
                <a:pos x="41" y="23"/>
              </a:cxn>
              <a:cxn ang="0">
                <a:pos x="41" y="0"/>
              </a:cxn>
              <a:cxn ang="0">
                <a:pos x="7" y="0"/>
              </a:cxn>
              <a:cxn ang="0">
                <a:pos x="7" y="72"/>
              </a:cxn>
              <a:cxn ang="0">
                <a:pos x="32" y="72"/>
              </a:cxn>
              <a:cxn ang="0">
                <a:pos x="32" y="117"/>
              </a:cxn>
            </a:cxnLst>
            <a:rect l="0" t="0" r="r" b="b"/>
            <a:pathLst>
              <a:path w="172" h="291">
                <a:moveTo>
                  <a:pt x="172" y="259"/>
                </a:moveTo>
                <a:lnTo>
                  <a:pt x="172" y="291"/>
                </a:lnTo>
                <a:lnTo>
                  <a:pt x="0" y="291"/>
                </a:lnTo>
                <a:lnTo>
                  <a:pt x="0" y="259"/>
                </a:lnTo>
                <a:lnTo>
                  <a:pt x="19" y="232"/>
                </a:lnTo>
                <a:lnTo>
                  <a:pt x="153" y="232"/>
                </a:lnTo>
                <a:lnTo>
                  <a:pt x="142" y="199"/>
                </a:lnTo>
                <a:lnTo>
                  <a:pt x="31" y="199"/>
                </a:lnTo>
                <a:lnTo>
                  <a:pt x="34" y="167"/>
                </a:lnTo>
                <a:lnTo>
                  <a:pt x="139" y="167"/>
                </a:lnTo>
                <a:lnTo>
                  <a:pt x="139" y="75"/>
                </a:lnTo>
                <a:lnTo>
                  <a:pt x="166" y="75"/>
                </a:lnTo>
                <a:lnTo>
                  <a:pt x="166" y="0"/>
                </a:lnTo>
                <a:lnTo>
                  <a:pt x="132" y="0"/>
                </a:lnTo>
                <a:lnTo>
                  <a:pt x="132" y="23"/>
                </a:lnTo>
                <a:lnTo>
                  <a:pt x="105" y="23"/>
                </a:lnTo>
                <a:lnTo>
                  <a:pt x="105" y="0"/>
                </a:lnTo>
                <a:lnTo>
                  <a:pt x="68" y="0"/>
                </a:lnTo>
                <a:lnTo>
                  <a:pt x="68" y="23"/>
                </a:lnTo>
                <a:lnTo>
                  <a:pt x="41" y="23"/>
                </a:lnTo>
                <a:lnTo>
                  <a:pt x="41" y="0"/>
                </a:lnTo>
                <a:lnTo>
                  <a:pt x="7" y="0"/>
                </a:lnTo>
                <a:lnTo>
                  <a:pt x="7" y="72"/>
                </a:lnTo>
                <a:lnTo>
                  <a:pt x="32" y="72"/>
                </a:lnTo>
                <a:lnTo>
                  <a:pt x="32" y="117"/>
                </a:lnTo>
              </a:path>
            </a:pathLst>
          </a:custGeom>
          <a:noFill/>
          <a:ln w="30163"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1" name="Freeform 143"/>
          <p:cNvSpPr>
            <a:spLocks noEditPoints="1"/>
          </p:cNvSpPr>
          <p:nvPr userDrawn="1"/>
        </p:nvSpPr>
        <p:spPr bwMode="auto">
          <a:xfrm>
            <a:off x="8400397" y="3878619"/>
            <a:ext cx="221120" cy="227399"/>
          </a:xfrm>
          <a:custGeom>
            <a:avLst/>
            <a:gdLst/>
            <a:ahLst/>
            <a:cxnLst>
              <a:cxn ang="0">
                <a:pos x="88" y="9"/>
              </a:cxn>
              <a:cxn ang="0">
                <a:pos x="31" y="21"/>
              </a:cxn>
              <a:cxn ang="0">
                <a:pos x="0" y="48"/>
              </a:cxn>
              <a:cxn ang="0">
                <a:pos x="0" y="49"/>
              </a:cxn>
              <a:cxn ang="0">
                <a:pos x="74" y="85"/>
              </a:cxn>
              <a:cxn ang="0">
                <a:pos x="214" y="103"/>
              </a:cxn>
              <a:cxn ang="0">
                <a:pos x="339" y="117"/>
              </a:cxn>
              <a:cxn ang="0">
                <a:pos x="393" y="129"/>
              </a:cxn>
              <a:cxn ang="0">
                <a:pos x="335" y="143"/>
              </a:cxn>
              <a:cxn ang="0">
                <a:pos x="203" y="165"/>
              </a:cxn>
              <a:cxn ang="0">
                <a:pos x="71" y="186"/>
              </a:cxn>
              <a:cxn ang="0">
                <a:pos x="27" y="197"/>
              </a:cxn>
              <a:cxn ang="0">
                <a:pos x="2" y="221"/>
              </a:cxn>
              <a:cxn ang="0">
                <a:pos x="2" y="221"/>
              </a:cxn>
              <a:cxn ang="0">
                <a:pos x="219" y="284"/>
              </a:cxn>
              <a:cxn ang="0">
                <a:pos x="341" y="304"/>
              </a:cxn>
              <a:cxn ang="0">
                <a:pos x="390" y="316"/>
              </a:cxn>
              <a:cxn ang="0">
                <a:pos x="334" y="330"/>
              </a:cxn>
              <a:cxn ang="0">
                <a:pos x="201" y="353"/>
              </a:cxn>
              <a:cxn ang="0">
                <a:pos x="71" y="375"/>
              </a:cxn>
              <a:cxn ang="0">
                <a:pos x="27" y="386"/>
              </a:cxn>
              <a:cxn ang="0">
                <a:pos x="2" y="409"/>
              </a:cxn>
              <a:cxn ang="0">
                <a:pos x="29" y="436"/>
              </a:cxn>
              <a:cxn ang="0">
                <a:pos x="80" y="447"/>
              </a:cxn>
              <a:cxn ang="0">
                <a:pos x="227" y="455"/>
              </a:cxn>
              <a:cxn ang="0">
                <a:pos x="368" y="447"/>
              </a:cxn>
              <a:cxn ang="0">
                <a:pos x="443" y="409"/>
              </a:cxn>
              <a:cxn ang="0">
                <a:pos x="435" y="394"/>
              </a:cxn>
              <a:cxn ang="0">
                <a:pos x="326" y="369"/>
              </a:cxn>
              <a:cxn ang="0">
                <a:pos x="289" y="365"/>
              </a:cxn>
              <a:cxn ang="0">
                <a:pos x="350" y="354"/>
              </a:cxn>
              <a:cxn ang="0">
                <a:pos x="427" y="316"/>
              </a:cxn>
              <a:cxn ang="0">
                <a:pos x="356" y="280"/>
              </a:cxn>
              <a:cxn ang="0">
                <a:pos x="223" y="257"/>
              </a:cxn>
              <a:cxn ang="0">
                <a:pos x="93" y="235"/>
              </a:cxn>
              <a:cxn ang="0">
                <a:pos x="38" y="222"/>
              </a:cxn>
              <a:cxn ang="0">
                <a:pos x="87" y="210"/>
              </a:cxn>
              <a:cxn ang="0">
                <a:pos x="207" y="191"/>
              </a:cxn>
              <a:cxn ang="0">
                <a:pos x="350" y="167"/>
              </a:cxn>
              <a:cxn ang="0">
                <a:pos x="400" y="154"/>
              </a:cxn>
              <a:cxn ang="0">
                <a:pos x="427" y="128"/>
              </a:cxn>
              <a:cxn ang="0">
                <a:pos x="354" y="93"/>
              </a:cxn>
              <a:cxn ang="0">
                <a:pos x="217" y="76"/>
              </a:cxn>
              <a:cxn ang="0">
                <a:pos x="89" y="61"/>
              </a:cxn>
              <a:cxn ang="0">
                <a:pos x="33" y="49"/>
              </a:cxn>
              <a:cxn ang="0">
                <a:pos x="101" y="35"/>
              </a:cxn>
              <a:cxn ang="0">
                <a:pos x="221" y="28"/>
              </a:cxn>
              <a:cxn ang="0">
                <a:pos x="235" y="15"/>
              </a:cxn>
              <a:cxn ang="0">
                <a:pos x="222" y="2"/>
              </a:cxn>
              <a:cxn ang="0">
                <a:pos x="88" y="9"/>
              </a:cxn>
              <a:cxn ang="0">
                <a:pos x="86" y="399"/>
              </a:cxn>
              <a:cxn ang="0">
                <a:pos x="205" y="379"/>
              </a:cxn>
              <a:cxn ang="0">
                <a:pos x="210" y="378"/>
              </a:cxn>
              <a:cxn ang="0">
                <a:pos x="211" y="380"/>
              </a:cxn>
              <a:cxn ang="0">
                <a:pos x="226" y="390"/>
              </a:cxn>
              <a:cxn ang="0">
                <a:pos x="324" y="395"/>
              </a:cxn>
              <a:cxn ang="0">
                <a:pos x="409" y="410"/>
              </a:cxn>
              <a:cxn ang="0">
                <a:pos x="363" y="421"/>
              </a:cxn>
              <a:cxn ang="0">
                <a:pos x="250" y="428"/>
              </a:cxn>
              <a:cxn ang="0">
                <a:pos x="103" y="423"/>
              </a:cxn>
              <a:cxn ang="0">
                <a:pos x="38" y="411"/>
              </a:cxn>
              <a:cxn ang="0">
                <a:pos x="86" y="399"/>
              </a:cxn>
            </a:cxnLst>
            <a:rect l="0" t="0" r="r" b="b"/>
            <a:pathLst>
              <a:path w="443" h="455">
                <a:moveTo>
                  <a:pt x="88" y="9"/>
                </a:moveTo>
                <a:cubicBezTo>
                  <a:pt x="64" y="13"/>
                  <a:pt x="45" y="17"/>
                  <a:pt x="31" y="21"/>
                </a:cubicBezTo>
                <a:cubicBezTo>
                  <a:pt x="18" y="25"/>
                  <a:pt x="1" y="33"/>
                  <a:pt x="0" y="48"/>
                </a:cubicBezTo>
                <a:cubicBezTo>
                  <a:pt x="0" y="49"/>
                  <a:pt x="0" y="49"/>
                  <a:pt x="0" y="49"/>
                </a:cubicBezTo>
                <a:cubicBezTo>
                  <a:pt x="0" y="69"/>
                  <a:pt x="27" y="78"/>
                  <a:pt x="74" y="85"/>
                </a:cubicBezTo>
                <a:cubicBezTo>
                  <a:pt x="112" y="92"/>
                  <a:pt x="164" y="97"/>
                  <a:pt x="214" y="103"/>
                </a:cubicBezTo>
                <a:cubicBezTo>
                  <a:pt x="258" y="107"/>
                  <a:pt x="304" y="112"/>
                  <a:pt x="339" y="117"/>
                </a:cubicBezTo>
                <a:cubicBezTo>
                  <a:pt x="368" y="122"/>
                  <a:pt x="384" y="126"/>
                  <a:pt x="393" y="129"/>
                </a:cubicBezTo>
                <a:cubicBezTo>
                  <a:pt x="384" y="132"/>
                  <a:pt x="367" y="137"/>
                  <a:pt x="335" y="143"/>
                </a:cubicBezTo>
                <a:cubicBezTo>
                  <a:pt x="297" y="151"/>
                  <a:pt x="249" y="158"/>
                  <a:pt x="203" y="165"/>
                </a:cubicBezTo>
                <a:cubicBezTo>
                  <a:pt x="153" y="172"/>
                  <a:pt x="107" y="179"/>
                  <a:pt x="71" y="186"/>
                </a:cubicBezTo>
                <a:cubicBezTo>
                  <a:pt x="52" y="190"/>
                  <a:pt x="37" y="194"/>
                  <a:pt x="27" y="197"/>
                </a:cubicBezTo>
                <a:cubicBezTo>
                  <a:pt x="19" y="200"/>
                  <a:pt x="2" y="206"/>
                  <a:pt x="2" y="221"/>
                </a:cubicBezTo>
                <a:cubicBezTo>
                  <a:pt x="2" y="221"/>
                  <a:pt x="2" y="221"/>
                  <a:pt x="2" y="221"/>
                </a:cubicBezTo>
                <a:cubicBezTo>
                  <a:pt x="2" y="247"/>
                  <a:pt x="46" y="257"/>
                  <a:pt x="219" y="284"/>
                </a:cubicBezTo>
                <a:cubicBezTo>
                  <a:pt x="262" y="290"/>
                  <a:pt x="306" y="297"/>
                  <a:pt x="341" y="304"/>
                </a:cubicBezTo>
                <a:cubicBezTo>
                  <a:pt x="366" y="309"/>
                  <a:pt x="381" y="313"/>
                  <a:pt x="390" y="316"/>
                </a:cubicBezTo>
                <a:cubicBezTo>
                  <a:pt x="381" y="320"/>
                  <a:pt x="364" y="324"/>
                  <a:pt x="334" y="330"/>
                </a:cubicBezTo>
                <a:cubicBezTo>
                  <a:pt x="296" y="338"/>
                  <a:pt x="248" y="345"/>
                  <a:pt x="201" y="353"/>
                </a:cubicBezTo>
                <a:cubicBezTo>
                  <a:pt x="152" y="361"/>
                  <a:pt x="106" y="368"/>
                  <a:pt x="71" y="375"/>
                </a:cubicBezTo>
                <a:cubicBezTo>
                  <a:pt x="51" y="379"/>
                  <a:pt x="37" y="383"/>
                  <a:pt x="27" y="386"/>
                </a:cubicBezTo>
                <a:cubicBezTo>
                  <a:pt x="19" y="389"/>
                  <a:pt x="2" y="395"/>
                  <a:pt x="2" y="409"/>
                </a:cubicBezTo>
                <a:cubicBezTo>
                  <a:pt x="2" y="426"/>
                  <a:pt x="22" y="433"/>
                  <a:pt x="29" y="436"/>
                </a:cubicBezTo>
                <a:cubicBezTo>
                  <a:pt x="41" y="440"/>
                  <a:pt x="58" y="444"/>
                  <a:pt x="80" y="447"/>
                </a:cubicBezTo>
                <a:cubicBezTo>
                  <a:pt x="119" y="452"/>
                  <a:pt x="171" y="455"/>
                  <a:pt x="227" y="455"/>
                </a:cubicBezTo>
                <a:cubicBezTo>
                  <a:pt x="281" y="455"/>
                  <a:pt x="331" y="452"/>
                  <a:pt x="368" y="447"/>
                </a:cubicBezTo>
                <a:cubicBezTo>
                  <a:pt x="421" y="439"/>
                  <a:pt x="443" y="428"/>
                  <a:pt x="443" y="409"/>
                </a:cubicBezTo>
                <a:cubicBezTo>
                  <a:pt x="443" y="405"/>
                  <a:pt x="442" y="399"/>
                  <a:pt x="435" y="394"/>
                </a:cubicBezTo>
                <a:cubicBezTo>
                  <a:pt x="423" y="384"/>
                  <a:pt x="386" y="375"/>
                  <a:pt x="326" y="369"/>
                </a:cubicBezTo>
                <a:cubicBezTo>
                  <a:pt x="314" y="368"/>
                  <a:pt x="302" y="366"/>
                  <a:pt x="289" y="365"/>
                </a:cubicBezTo>
                <a:cubicBezTo>
                  <a:pt x="311" y="362"/>
                  <a:pt x="332" y="358"/>
                  <a:pt x="350" y="354"/>
                </a:cubicBezTo>
                <a:cubicBezTo>
                  <a:pt x="408" y="342"/>
                  <a:pt x="427" y="333"/>
                  <a:pt x="427" y="316"/>
                </a:cubicBezTo>
                <a:cubicBezTo>
                  <a:pt x="427" y="300"/>
                  <a:pt x="410" y="291"/>
                  <a:pt x="356" y="280"/>
                </a:cubicBezTo>
                <a:cubicBezTo>
                  <a:pt x="320" y="272"/>
                  <a:pt x="271" y="265"/>
                  <a:pt x="223" y="257"/>
                </a:cubicBezTo>
                <a:cubicBezTo>
                  <a:pt x="177" y="250"/>
                  <a:pt x="130" y="243"/>
                  <a:pt x="93" y="235"/>
                </a:cubicBezTo>
                <a:cubicBezTo>
                  <a:pt x="63" y="230"/>
                  <a:pt x="47" y="225"/>
                  <a:pt x="38" y="222"/>
                </a:cubicBezTo>
                <a:cubicBezTo>
                  <a:pt x="47" y="219"/>
                  <a:pt x="61" y="215"/>
                  <a:pt x="87" y="210"/>
                </a:cubicBezTo>
                <a:cubicBezTo>
                  <a:pt x="120" y="204"/>
                  <a:pt x="162" y="197"/>
                  <a:pt x="207" y="191"/>
                </a:cubicBezTo>
                <a:cubicBezTo>
                  <a:pt x="258" y="183"/>
                  <a:pt x="311" y="176"/>
                  <a:pt x="350" y="167"/>
                </a:cubicBezTo>
                <a:cubicBezTo>
                  <a:pt x="372" y="163"/>
                  <a:pt x="389" y="159"/>
                  <a:pt x="400" y="154"/>
                </a:cubicBezTo>
                <a:cubicBezTo>
                  <a:pt x="408" y="151"/>
                  <a:pt x="427" y="144"/>
                  <a:pt x="427" y="128"/>
                </a:cubicBezTo>
                <a:cubicBezTo>
                  <a:pt x="427" y="109"/>
                  <a:pt x="400" y="100"/>
                  <a:pt x="354" y="93"/>
                </a:cubicBezTo>
                <a:cubicBezTo>
                  <a:pt x="317" y="87"/>
                  <a:pt x="266" y="81"/>
                  <a:pt x="217" y="76"/>
                </a:cubicBezTo>
                <a:cubicBezTo>
                  <a:pt x="172" y="71"/>
                  <a:pt x="126" y="66"/>
                  <a:pt x="89" y="61"/>
                </a:cubicBezTo>
                <a:cubicBezTo>
                  <a:pt x="58" y="56"/>
                  <a:pt x="41" y="52"/>
                  <a:pt x="33" y="49"/>
                </a:cubicBezTo>
                <a:cubicBezTo>
                  <a:pt x="43" y="45"/>
                  <a:pt x="64" y="39"/>
                  <a:pt x="101" y="35"/>
                </a:cubicBezTo>
                <a:cubicBezTo>
                  <a:pt x="140" y="30"/>
                  <a:pt x="186" y="27"/>
                  <a:pt x="221" y="28"/>
                </a:cubicBezTo>
                <a:cubicBezTo>
                  <a:pt x="228" y="29"/>
                  <a:pt x="234" y="23"/>
                  <a:pt x="235" y="15"/>
                </a:cubicBezTo>
                <a:cubicBezTo>
                  <a:pt x="235" y="8"/>
                  <a:pt x="229" y="2"/>
                  <a:pt x="222" y="2"/>
                </a:cubicBezTo>
                <a:cubicBezTo>
                  <a:pt x="183" y="0"/>
                  <a:pt x="130" y="3"/>
                  <a:pt x="88" y="9"/>
                </a:cubicBezTo>
                <a:close/>
                <a:moveTo>
                  <a:pt x="86" y="399"/>
                </a:moveTo>
                <a:cubicBezTo>
                  <a:pt x="120" y="393"/>
                  <a:pt x="161" y="386"/>
                  <a:pt x="205" y="379"/>
                </a:cubicBezTo>
                <a:cubicBezTo>
                  <a:pt x="207" y="379"/>
                  <a:pt x="209" y="379"/>
                  <a:pt x="210" y="378"/>
                </a:cubicBezTo>
                <a:cubicBezTo>
                  <a:pt x="210" y="379"/>
                  <a:pt x="210" y="379"/>
                  <a:pt x="211" y="380"/>
                </a:cubicBezTo>
                <a:cubicBezTo>
                  <a:pt x="212" y="387"/>
                  <a:pt x="219" y="392"/>
                  <a:pt x="226" y="390"/>
                </a:cubicBezTo>
                <a:cubicBezTo>
                  <a:pt x="234" y="389"/>
                  <a:pt x="274" y="390"/>
                  <a:pt x="324" y="395"/>
                </a:cubicBezTo>
                <a:cubicBezTo>
                  <a:pt x="370" y="400"/>
                  <a:pt x="396" y="406"/>
                  <a:pt x="409" y="410"/>
                </a:cubicBezTo>
                <a:cubicBezTo>
                  <a:pt x="402" y="413"/>
                  <a:pt x="388" y="417"/>
                  <a:pt x="363" y="421"/>
                </a:cubicBezTo>
                <a:cubicBezTo>
                  <a:pt x="333" y="425"/>
                  <a:pt x="294" y="428"/>
                  <a:pt x="250" y="428"/>
                </a:cubicBezTo>
                <a:cubicBezTo>
                  <a:pt x="198" y="429"/>
                  <a:pt x="145" y="427"/>
                  <a:pt x="103" y="423"/>
                </a:cubicBezTo>
                <a:cubicBezTo>
                  <a:pt x="67" y="419"/>
                  <a:pt x="48" y="414"/>
                  <a:pt x="38" y="411"/>
                </a:cubicBezTo>
                <a:cubicBezTo>
                  <a:pt x="47" y="408"/>
                  <a:pt x="61" y="404"/>
                  <a:pt x="86" y="399"/>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2" name="Freeform 600"/>
          <p:cNvSpPr>
            <a:spLocks/>
          </p:cNvSpPr>
          <p:nvPr userDrawn="1"/>
        </p:nvSpPr>
        <p:spPr bwMode="auto">
          <a:xfrm>
            <a:off x="8318622" y="2862007"/>
            <a:ext cx="384672" cy="180975"/>
          </a:xfrm>
          <a:custGeom>
            <a:avLst/>
            <a:gdLst/>
            <a:ahLst/>
            <a:cxnLst>
              <a:cxn ang="0">
                <a:pos x="228" y="22"/>
              </a:cxn>
              <a:cxn ang="0">
                <a:pos x="169" y="6"/>
              </a:cxn>
              <a:cxn ang="0">
                <a:pos x="12" y="47"/>
              </a:cxn>
              <a:cxn ang="0">
                <a:pos x="2" y="63"/>
              </a:cxn>
              <a:cxn ang="0">
                <a:pos x="18" y="72"/>
              </a:cxn>
              <a:cxn ang="0">
                <a:pos x="176" y="32"/>
              </a:cxn>
              <a:cxn ang="0">
                <a:pos x="219" y="49"/>
              </a:cxn>
              <a:cxn ang="0">
                <a:pos x="235" y="49"/>
              </a:cxn>
              <a:cxn ang="0">
                <a:pos x="279" y="32"/>
              </a:cxn>
              <a:cxn ang="0">
                <a:pos x="416" y="67"/>
              </a:cxn>
              <a:cxn ang="0">
                <a:pos x="222" y="183"/>
              </a:cxn>
              <a:cxn ang="0">
                <a:pos x="90" y="115"/>
              </a:cxn>
              <a:cxn ang="0">
                <a:pos x="361" y="105"/>
              </a:cxn>
              <a:cxn ang="0">
                <a:pos x="367" y="87"/>
              </a:cxn>
              <a:cxn ang="0">
                <a:pos x="350" y="80"/>
              </a:cxn>
              <a:cxn ang="0">
                <a:pos x="59" y="81"/>
              </a:cxn>
              <a:cxn ang="0">
                <a:pos x="44" y="86"/>
              </a:cxn>
              <a:cxn ang="0">
                <a:pos x="44" y="102"/>
              </a:cxn>
              <a:cxn ang="0">
                <a:pos x="221" y="210"/>
              </a:cxn>
              <a:cxn ang="0">
                <a:pos x="451" y="66"/>
              </a:cxn>
              <a:cxn ang="0">
                <a:pos x="452" y="54"/>
              </a:cxn>
              <a:cxn ang="0">
                <a:pos x="443" y="45"/>
              </a:cxn>
              <a:cxn ang="0">
                <a:pos x="286" y="6"/>
              </a:cxn>
              <a:cxn ang="0">
                <a:pos x="228" y="22"/>
              </a:cxn>
            </a:cxnLst>
            <a:rect l="0" t="0" r="r" b="b"/>
            <a:pathLst>
              <a:path w="454" h="214">
                <a:moveTo>
                  <a:pt x="228" y="22"/>
                </a:moveTo>
                <a:cubicBezTo>
                  <a:pt x="215" y="14"/>
                  <a:pt x="191" y="1"/>
                  <a:pt x="169" y="6"/>
                </a:cubicBezTo>
                <a:cubicBezTo>
                  <a:pt x="151" y="11"/>
                  <a:pt x="13" y="46"/>
                  <a:pt x="12" y="47"/>
                </a:cubicBezTo>
                <a:cubicBezTo>
                  <a:pt x="4" y="48"/>
                  <a:pt x="0" y="56"/>
                  <a:pt x="2" y="63"/>
                </a:cubicBezTo>
                <a:cubicBezTo>
                  <a:pt x="4" y="70"/>
                  <a:pt x="11" y="74"/>
                  <a:pt x="18" y="72"/>
                </a:cubicBezTo>
                <a:cubicBezTo>
                  <a:pt x="20" y="72"/>
                  <a:pt x="157" y="37"/>
                  <a:pt x="176" y="32"/>
                </a:cubicBezTo>
                <a:cubicBezTo>
                  <a:pt x="190" y="29"/>
                  <a:pt x="212" y="43"/>
                  <a:pt x="219" y="49"/>
                </a:cubicBezTo>
                <a:cubicBezTo>
                  <a:pt x="224" y="53"/>
                  <a:pt x="230" y="53"/>
                  <a:pt x="235" y="49"/>
                </a:cubicBezTo>
                <a:cubicBezTo>
                  <a:pt x="247" y="40"/>
                  <a:pt x="269" y="29"/>
                  <a:pt x="279" y="32"/>
                </a:cubicBezTo>
                <a:cubicBezTo>
                  <a:pt x="308" y="41"/>
                  <a:pt x="381" y="58"/>
                  <a:pt x="416" y="67"/>
                </a:cubicBezTo>
                <a:cubicBezTo>
                  <a:pt x="386" y="102"/>
                  <a:pt x="306" y="186"/>
                  <a:pt x="222" y="183"/>
                </a:cubicBezTo>
                <a:cubicBezTo>
                  <a:pt x="163" y="181"/>
                  <a:pt x="117" y="143"/>
                  <a:pt x="90" y="115"/>
                </a:cubicBezTo>
                <a:cubicBezTo>
                  <a:pt x="152" y="127"/>
                  <a:pt x="274" y="143"/>
                  <a:pt x="361" y="105"/>
                </a:cubicBezTo>
                <a:cubicBezTo>
                  <a:pt x="367" y="102"/>
                  <a:pt x="370" y="94"/>
                  <a:pt x="367" y="87"/>
                </a:cubicBezTo>
                <a:cubicBezTo>
                  <a:pt x="364" y="80"/>
                  <a:pt x="357" y="77"/>
                  <a:pt x="350" y="80"/>
                </a:cubicBezTo>
                <a:cubicBezTo>
                  <a:pt x="241" y="128"/>
                  <a:pt x="61" y="82"/>
                  <a:pt x="59" y="81"/>
                </a:cubicBezTo>
                <a:cubicBezTo>
                  <a:pt x="53" y="80"/>
                  <a:pt x="48" y="82"/>
                  <a:pt x="44" y="86"/>
                </a:cubicBezTo>
                <a:cubicBezTo>
                  <a:pt x="41" y="91"/>
                  <a:pt x="41" y="97"/>
                  <a:pt x="44" y="102"/>
                </a:cubicBezTo>
                <a:cubicBezTo>
                  <a:pt x="47" y="106"/>
                  <a:pt x="115" y="206"/>
                  <a:pt x="221" y="210"/>
                </a:cubicBezTo>
                <a:cubicBezTo>
                  <a:pt x="342" y="214"/>
                  <a:pt x="446" y="72"/>
                  <a:pt x="451" y="66"/>
                </a:cubicBezTo>
                <a:cubicBezTo>
                  <a:pt x="453" y="63"/>
                  <a:pt x="454" y="58"/>
                  <a:pt x="452" y="54"/>
                </a:cubicBezTo>
                <a:cubicBezTo>
                  <a:pt x="451" y="50"/>
                  <a:pt x="447" y="47"/>
                  <a:pt x="443" y="45"/>
                </a:cubicBezTo>
                <a:cubicBezTo>
                  <a:pt x="442" y="45"/>
                  <a:pt x="325" y="18"/>
                  <a:pt x="286" y="6"/>
                </a:cubicBezTo>
                <a:cubicBezTo>
                  <a:pt x="266" y="0"/>
                  <a:pt x="241" y="14"/>
                  <a:pt x="228" y="22"/>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3" name="Freeform 612"/>
          <p:cNvSpPr>
            <a:spLocks/>
          </p:cNvSpPr>
          <p:nvPr userDrawn="1"/>
        </p:nvSpPr>
        <p:spPr bwMode="auto">
          <a:xfrm>
            <a:off x="8338271" y="3323256"/>
            <a:ext cx="345372" cy="345281"/>
          </a:xfrm>
          <a:custGeom>
            <a:avLst/>
            <a:gdLst/>
            <a:ahLst/>
            <a:cxnLst>
              <a:cxn ang="0">
                <a:pos x="153" y="404"/>
              </a:cxn>
              <a:cxn ang="0">
                <a:pos x="149" y="156"/>
              </a:cxn>
              <a:cxn ang="0">
                <a:pos x="175" y="156"/>
              </a:cxn>
              <a:cxn ang="0">
                <a:pos x="249" y="381"/>
              </a:cxn>
              <a:cxn ang="0">
                <a:pos x="253" y="232"/>
              </a:cxn>
              <a:cxn ang="0">
                <a:pos x="310" y="228"/>
              </a:cxn>
              <a:cxn ang="0">
                <a:pos x="323" y="242"/>
              </a:cxn>
              <a:cxn ang="0">
                <a:pos x="381" y="269"/>
              </a:cxn>
              <a:cxn ang="0">
                <a:pos x="381" y="238"/>
              </a:cxn>
              <a:cxn ang="0">
                <a:pos x="378" y="203"/>
              </a:cxn>
              <a:cxn ang="0">
                <a:pos x="351" y="173"/>
              </a:cxn>
              <a:cxn ang="0">
                <a:pos x="323" y="169"/>
              </a:cxn>
              <a:cxn ang="0">
                <a:pos x="254" y="165"/>
              </a:cxn>
              <a:cxn ang="0">
                <a:pos x="250" y="102"/>
              </a:cxn>
              <a:cxn ang="0">
                <a:pos x="212" y="98"/>
              </a:cxn>
              <a:cxn ang="0">
                <a:pos x="208" y="33"/>
              </a:cxn>
              <a:cxn ang="0">
                <a:pos x="176" y="27"/>
              </a:cxn>
              <a:cxn ang="0">
                <a:pos x="158" y="29"/>
              </a:cxn>
              <a:cxn ang="0">
                <a:pos x="124" y="69"/>
              </a:cxn>
              <a:cxn ang="0">
                <a:pos x="113" y="113"/>
              </a:cxn>
              <a:cxn ang="0">
                <a:pos x="24" y="329"/>
              </a:cxn>
              <a:cxn ang="0">
                <a:pos x="6" y="330"/>
              </a:cxn>
              <a:cxn ang="0">
                <a:pos x="5" y="311"/>
              </a:cxn>
              <a:cxn ang="0">
                <a:pos x="5" y="311"/>
              </a:cxn>
              <a:cxn ang="0">
                <a:pos x="10" y="305"/>
              </a:cxn>
              <a:cxn ang="0">
                <a:pos x="25" y="285"/>
              </a:cxn>
              <a:cxn ang="0">
                <a:pos x="82" y="135"/>
              </a:cxn>
              <a:cxn ang="0">
                <a:pos x="99" y="60"/>
              </a:cxn>
              <a:cxn ang="0">
                <a:pos x="149" y="4"/>
              </a:cxn>
              <a:cxn ang="0">
                <a:pos x="176" y="0"/>
              </a:cxn>
              <a:cxn ang="0">
                <a:pos x="235" y="24"/>
              </a:cxn>
              <a:cxn ang="0">
                <a:pos x="263" y="75"/>
              </a:cxn>
              <a:cxn ang="0">
                <a:pos x="277" y="88"/>
              </a:cxn>
              <a:cxn ang="0">
                <a:pos x="324" y="142"/>
              </a:cxn>
              <a:cxn ang="0">
                <a:pos x="360" y="148"/>
              </a:cxn>
              <a:cxn ang="0">
                <a:pos x="405" y="198"/>
              </a:cxn>
              <a:cxn ang="0">
                <a:pos x="408" y="238"/>
              </a:cxn>
              <a:cxn ang="0">
                <a:pos x="408" y="283"/>
              </a:cxn>
              <a:cxn ang="0">
                <a:pos x="395" y="296"/>
              </a:cxn>
              <a:cxn ang="0">
                <a:pos x="297" y="283"/>
              </a:cxn>
              <a:cxn ang="0">
                <a:pos x="275" y="255"/>
              </a:cxn>
              <a:cxn ang="0">
                <a:pos x="271" y="404"/>
              </a:cxn>
              <a:cxn ang="0">
                <a:pos x="162" y="408"/>
              </a:cxn>
            </a:cxnLst>
            <a:rect l="0" t="0" r="r" b="b"/>
            <a:pathLst>
              <a:path w="408" h="408">
                <a:moveTo>
                  <a:pt x="162" y="408"/>
                </a:moveTo>
                <a:cubicBezTo>
                  <a:pt x="158" y="408"/>
                  <a:pt x="155" y="406"/>
                  <a:pt x="153" y="404"/>
                </a:cubicBezTo>
                <a:cubicBezTo>
                  <a:pt x="153" y="404"/>
                  <a:pt x="153" y="404"/>
                  <a:pt x="153" y="404"/>
                </a:cubicBezTo>
                <a:cubicBezTo>
                  <a:pt x="150" y="401"/>
                  <a:pt x="149" y="398"/>
                  <a:pt x="149" y="394"/>
                </a:cubicBezTo>
                <a:cubicBezTo>
                  <a:pt x="149" y="394"/>
                  <a:pt x="149" y="394"/>
                  <a:pt x="149" y="394"/>
                </a:cubicBezTo>
                <a:cubicBezTo>
                  <a:pt x="149" y="156"/>
                  <a:pt x="149" y="156"/>
                  <a:pt x="149" y="156"/>
                </a:cubicBezTo>
                <a:cubicBezTo>
                  <a:pt x="149" y="149"/>
                  <a:pt x="155" y="143"/>
                  <a:pt x="162" y="143"/>
                </a:cubicBezTo>
                <a:cubicBezTo>
                  <a:pt x="162" y="143"/>
                  <a:pt x="162" y="143"/>
                  <a:pt x="162" y="143"/>
                </a:cubicBezTo>
                <a:cubicBezTo>
                  <a:pt x="169" y="143"/>
                  <a:pt x="175" y="149"/>
                  <a:pt x="175" y="156"/>
                </a:cubicBezTo>
                <a:cubicBezTo>
                  <a:pt x="175" y="156"/>
                  <a:pt x="175" y="156"/>
                  <a:pt x="175" y="156"/>
                </a:cubicBezTo>
                <a:cubicBezTo>
                  <a:pt x="175" y="381"/>
                  <a:pt x="175" y="381"/>
                  <a:pt x="175" y="381"/>
                </a:cubicBezTo>
                <a:cubicBezTo>
                  <a:pt x="249" y="381"/>
                  <a:pt x="249" y="381"/>
                  <a:pt x="249" y="381"/>
                </a:cubicBezTo>
                <a:cubicBezTo>
                  <a:pt x="249" y="242"/>
                  <a:pt x="249" y="242"/>
                  <a:pt x="249" y="242"/>
                </a:cubicBezTo>
                <a:cubicBezTo>
                  <a:pt x="249" y="238"/>
                  <a:pt x="250" y="235"/>
                  <a:pt x="253" y="232"/>
                </a:cubicBezTo>
                <a:cubicBezTo>
                  <a:pt x="253" y="232"/>
                  <a:pt x="253" y="232"/>
                  <a:pt x="253" y="232"/>
                </a:cubicBezTo>
                <a:cubicBezTo>
                  <a:pt x="255" y="230"/>
                  <a:pt x="258" y="228"/>
                  <a:pt x="262" y="228"/>
                </a:cubicBezTo>
                <a:cubicBezTo>
                  <a:pt x="262" y="228"/>
                  <a:pt x="262" y="228"/>
                  <a:pt x="262" y="228"/>
                </a:cubicBezTo>
                <a:cubicBezTo>
                  <a:pt x="310" y="228"/>
                  <a:pt x="310" y="228"/>
                  <a:pt x="310" y="228"/>
                </a:cubicBezTo>
                <a:cubicBezTo>
                  <a:pt x="313" y="228"/>
                  <a:pt x="317" y="230"/>
                  <a:pt x="319" y="232"/>
                </a:cubicBezTo>
                <a:cubicBezTo>
                  <a:pt x="319" y="232"/>
                  <a:pt x="319" y="232"/>
                  <a:pt x="319" y="232"/>
                </a:cubicBezTo>
                <a:cubicBezTo>
                  <a:pt x="322" y="235"/>
                  <a:pt x="323" y="238"/>
                  <a:pt x="323" y="242"/>
                </a:cubicBezTo>
                <a:cubicBezTo>
                  <a:pt x="323" y="242"/>
                  <a:pt x="323" y="242"/>
                  <a:pt x="323" y="242"/>
                </a:cubicBezTo>
                <a:cubicBezTo>
                  <a:pt x="323" y="269"/>
                  <a:pt x="323" y="269"/>
                  <a:pt x="323" y="269"/>
                </a:cubicBezTo>
                <a:cubicBezTo>
                  <a:pt x="381" y="269"/>
                  <a:pt x="381" y="269"/>
                  <a:pt x="381" y="269"/>
                </a:cubicBezTo>
                <a:cubicBezTo>
                  <a:pt x="381" y="247"/>
                  <a:pt x="381" y="247"/>
                  <a:pt x="381" y="247"/>
                </a:cubicBezTo>
                <a:cubicBezTo>
                  <a:pt x="381" y="246"/>
                  <a:pt x="381" y="246"/>
                  <a:pt x="381" y="246"/>
                </a:cubicBezTo>
                <a:cubicBezTo>
                  <a:pt x="381" y="243"/>
                  <a:pt x="381" y="241"/>
                  <a:pt x="381" y="238"/>
                </a:cubicBezTo>
                <a:cubicBezTo>
                  <a:pt x="381" y="238"/>
                  <a:pt x="381" y="238"/>
                  <a:pt x="381" y="238"/>
                </a:cubicBezTo>
                <a:cubicBezTo>
                  <a:pt x="381" y="223"/>
                  <a:pt x="380" y="212"/>
                  <a:pt x="378" y="203"/>
                </a:cubicBezTo>
                <a:cubicBezTo>
                  <a:pt x="378" y="203"/>
                  <a:pt x="378" y="203"/>
                  <a:pt x="378" y="203"/>
                </a:cubicBezTo>
                <a:cubicBezTo>
                  <a:pt x="377" y="195"/>
                  <a:pt x="374" y="190"/>
                  <a:pt x="371" y="187"/>
                </a:cubicBezTo>
                <a:cubicBezTo>
                  <a:pt x="371" y="187"/>
                  <a:pt x="371" y="187"/>
                  <a:pt x="371" y="187"/>
                </a:cubicBezTo>
                <a:cubicBezTo>
                  <a:pt x="366" y="180"/>
                  <a:pt x="359" y="176"/>
                  <a:pt x="351" y="173"/>
                </a:cubicBezTo>
                <a:cubicBezTo>
                  <a:pt x="351" y="173"/>
                  <a:pt x="351" y="173"/>
                  <a:pt x="351" y="173"/>
                </a:cubicBezTo>
                <a:cubicBezTo>
                  <a:pt x="344" y="170"/>
                  <a:pt x="334" y="169"/>
                  <a:pt x="323" y="169"/>
                </a:cubicBezTo>
                <a:cubicBezTo>
                  <a:pt x="323" y="169"/>
                  <a:pt x="323" y="169"/>
                  <a:pt x="323" y="169"/>
                </a:cubicBezTo>
                <a:cubicBezTo>
                  <a:pt x="263" y="169"/>
                  <a:pt x="263" y="169"/>
                  <a:pt x="263" y="169"/>
                </a:cubicBezTo>
                <a:cubicBezTo>
                  <a:pt x="260" y="169"/>
                  <a:pt x="256" y="167"/>
                  <a:pt x="254" y="165"/>
                </a:cubicBezTo>
                <a:cubicBezTo>
                  <a:pt x="254" y="165"/>
                  <a:pt x="254" y="165"/>
                  <a:pt x="254" y="165"/>
                </a:cubicBezTo>
                <a:cubicBezTo>
                  <a:pt x="251" y="162"/>
                  <a:pt x="250" y="159"/>
                  <a:pt x="250" y="156"/>
                </a:cubicBezTo>
                <a:cubicBezTo>
                  <a:pt x="250" y="156"/>
                  <a:pt x="250" y="156"/>
                  <a:pt x="250" y="156"/>
                </a:cubicBezTo>
                <a:cubicBezTo>
                  <a:pt x="250" y="102"/>
                  <a:pt x="250" y="102"/>
                  <a:pt x="250" y="102"/>
                </a:cubicBezTo>
                <a:cubicBezTo>
                  <a:pt x="222" y="102"/>
                  <a:pt x="222" y="102"/>
                  <a:pt x="222" y="102"/>
                </a:cubicBezTo>
                <a:cubicBezTo>
                  <a:pt x="218" y="102"/>
                  <a:pt x="215" y="100"/>
                  <a:pt x="212" y="98"/>
                </a:cubicBezTo>
                <a:cubicBezTo>
                  <a:pt x="212" y="98"/>
                  <a:pt x="212" y="98"/>
                  <a:pt x="212" y="98"/>
                </a:cubicBezTo>
                <a:cubicBezTo>
                  <a:pt x="210" y="95"/>
                  <a:pt x="208" y="92"/>
                  <a:pt x="208" y="88"/>
                </a:cubicBezTo>
                <a:cubicBezTo>
                  <a:pt x="208" y="88"/>
                  <a:pt x="208" y="88"/>
                  <a:pt x="208" y="88"/>
                </a:cubicBezTo>
                <a:cubicBezTo>
                  <a:pt x="208" y="33"/>
                  <a:pt x="208" y="33"/>
                  <a:pt x="208" y="33"/>
                </a:cubicBezTo>
                <a:cubicBezTo>
                  <a:pt x="207" y="33"/>
                  <a:pt x="205" y="32"/>
                  <a:pt x="204" y="31"/>
                </a:cubicBezTo>
                <a:cubicBezTo>
                  <a:pt x="204" y="31"/>
                  <a:pt x="204" y="31"/>
                  <a:pt x="204" y="31"/>
                </a:cubicBezTo>
                <a:cubicBezTo>
                  <a:pt x="196" y="29"/>
                  <a:pt x="186" y="27"/>
                  <a:pt x="176" y="27"/>
                </a:cubicBezTo>
                <a:cubicBezTo>
                  <a:pt x="176" y="27"/>
                  <a:pt x="176" y="27"/>
                  <a:pt x="176" y="27"/>
                </a:cubicBezTo>
                <a:cubicBezTo>
                  <a:pt x="170" y="27"/>
                  <a:pt x="164" y="27"/>
                  <a:pt x="158" y="29"/>
                </a:cubicBezTo>
                <a:cubicBezTo>
                  <a:pt x="158" y="29"/>
                  <a:pt x="158" y="29"/>
                  <a:pt x="158" y="29"/>
                </a:cubicBezTo>
                <a:cubicBezTo>
                  <a:pt x="152" y="31"/>
                  <a:pt x="146" y="35"/>
                  <a:pt x="141" y="40"/>
                </a:cubicBezTo>
                <a:cubicBezTo>
                  <a:pt x="141" y="40"/>
                  <a:pt x="141" y="40"/>
                  <a:pt x="141" y="40"/>
                </a:cubicBezTo>
                <a:cubicBezTo>
                  <a:pt x="134" y="46"/>
                  <a:pt x="128" y="56"/>
                  <a:pt x="124" y="69"/>
                </a:cubicBezTo>
                <a:cubicBezTo>
                  <a:pt x="124" y="69"/>
                  <a:pt x="124" y="69"/>
                  <a:pt x="124" y="69"/>
                </a:cubicBezTo>
                <a:cubicBezTo>
                  <a:pt x="119" y="81"/>
                  <a:pt x="116" y="97"/>
                  <a:pt x="113" y="113"/>
                </a:cubicBezTo>
                <a:cubicBezTo>
                  <a:pt x="113" y="113"/>
                  <a:pt x="113" y="113"/>
                  <a:pt x="113" y="113"/>
                </a:cubicBezTo>
                <a:cubicBezTo>
                  <a:pt x="107" y="147"/>
                  <a:pt x="102" y="186"/>
                  <a:pt x="89" y="221"/>
                </a:cubicBezTo>
                <a:cubicBezTo>
                  <a:pt x="89" y="221"/>
                  <a:pt x="89" y="221"/>
                  <a:pt x="89" y="221"/>
                </a:cubicBezTo>
                <a:cubicBezTo>
                  <a:pt x="63" y="287"/>
                  <a:pt x="25" y="329"/>
                  <a:pt x="24" y="329"/>
                </a:cubicBezTo>
                <a:cubicBezTo>
                  <a:pt x="24" y="329"/>
                  <a:pt x="24" y="329"/>
                  <a:pt x="24" y="329"/>
                </a:cubicBezTo>
                <a:cubicBezTo>
                  <a:pt x="19" y="335"/>
                  <a:pt x="11" y="335"/>
                  <a:pt x="6" y="330"/>
                </a:cubicBezTo>
                <a:cubicBezTo>
                  <a:pt x="6" y="330"/>
                  <a:pt x="6" y="330"/>
                  <a:pt x="6" y="330"/>
                </a:cubicBezTo>
                <a:cubicBezTo>
                  <a:pt x="0" y="325"/>
                  <a:pt x="0" y="317"/>
                  <a:pt x="5" y="311"/>
                </a:cubicBezTo>
                <a:cubicBezTo>
                  <a:pt x="5" y="311"/>
                  <a:pt x="5" y="311"/>
                  <a:pt x="5" y="311"/>
                </a:cubicBezTo>
                <a:cubicBezTo>
                  <a:pt x="5" y="311"/>
                  <a:pt x="5" y="311"/>
                  <a:pt x="5" y="311"/>
                </a:cubicBezTo>
                <a:cubicBezTo>
                  <a:pt x="5" y="311"/>
                  <a:pt x="5" y="311"/>
                  <a:pt x="5" y="311"/>
                </a:cubicBezTo>
                <a:cubicBezTo>
                  <a:pt x="5" y="311"/>
                  <a:pt x="5" y="311"/>
                  <a:pt x="5" y="311"/>
                </a:cubicBezTo>
                <a:cubicBezTo>
                  <a:pt x="5" y="311"/>
                  <a:pt x="5" y="311"/>
                  <a:pt x="5" y="311"/>
                </a:cubicBezTo>
                <a:cubicBezTo>
                  <a:pt x="5" y="311"/>
                  <a:pt x="6" y="310"/>
                  <a:pt x="6" y="310"/>
                </a:cubicBezTo>
                <a:cubicBezTo>
                  <a:pt x="6" y="310"/>
                  <a:pt x="6" y="310"/>
                  <a:pt x="6" y="310"/>
                </a:cubicBezTo>
                <a:cubicBezTo>
                  <a:pt x="7" y="309"/>
                  <a:pt x="9" y="307"/>
                  <a:pt x="10" y="305"/>
                </a:cubicBezTo>
                <a:cubicBezTo>
                  <a:pt x="10" y="305"/>
                  <a:pt x="10" y="305"/>
                  <a:pt x="10" y="305"/>
                </a:cubicBezTo>
                <a:cubicBezTo>
                  <a:pt x="14" y="300"/>
                  <a:pt x="19" y="293"/>
                  <a:pt x="25" y="285"/>
                </a:cubicBezTo>
                <a:cubicBezTo>
                  <a:pt x="25" y="285"/>
                  <a:pt x="25" y="285"/>
                  <a:pt x="25" y="285"/>
                </a:cubicBezTo>
                <a:cubicBezTo>
                  <a:pt x="37" y="267"/>
                  <a:pt x="52" y="242"/>
                  <a:pt x="64" y="211"/>
                </a:cubicBezTo>
                <a:cubicBezTo>
                  <a:pt x="64" y="211"/>
                  <a:pt x="64" y="211"/>
                  <a:pt x="64" y="211"/>
                </a:cubicBezTo>
                <a:cubicBezTo>
                  <a:pt x="73" y="188"/>
                  <a:pt x="78" y="162"/>
                  <a:pt x="82" y="135"/>
                </a:cubicBezTo>
                <a:cubicBezTo>
                  <a:pt x="82" y="135"/>
                  <a:pt x="82" y="135"/>
                  <a:pt x="82" y="135"/>
                </a:cubicBezTo>
                <a:cubicBezTo>
                  <a:pt x="87" y="109"/>
                  <a:pt x="91" y="82"/>
                  <a:pt x="99" y="60"/>
                </a:cubicBezTo>
                <a:cubicBezTo>
                  <a:pt x="99" y="60"/>
                  <a:pt x="99" y="60"/>
                  <a:pt x="99" y="60"/>
                </a:cubicBezTo>
                <a:cubicBezTo>
                  <a:pt x="104" y="45"/>
                  <a:pt x="111" y="31"/>
                  <a:pt x="123" y="20"/>
                </a:cubicBezTo>
                <a:cubicBezTo>
                  <a:pt x="123" y="20"/>
                  <a:pt x="123" y="20"/>
                  <a:pt x="123" y="20"/>
                </a:cubicBezTo>
                <a:cubicBezTo>
                  <a:pt x="131" y="12"/>
                  <a:pt x="140" y="7"/>
                  <a:pt x="149" y="4"/>
                </a:cubicBezTo>
                <a:cubicBezTo>
                  <a:pt x="149" y="4"/>
                  <a:pt x="149" y="4"/>
                  <a:pt x="149" y="4"/>
                </a:cubicBezTo>
                <a:cubicBezTo>
                  <a:pt x="158" y="1"/>
                  <a:pt x="168" y="0"/>
                  <a:pt x="176" y="0"/>
                </a:cubicBezTo>
                <a:cubicBezTo>
                  <a:pt x="176" y="0"/>
                  <a:pt x="176" y="0"/>
                  <a:pt x="176" y="0"/>
                </a:cubicBezTo>
                <a:cubicBezTo>
                  <a:pt x="205" y="0"/>
                  <a:pt x="227" y="12"/>
                  <a:pt x="228" y="13"/>
                </a:cubicBezTo>
                <a:cubicBezTo>
                  <a:pt x="228" y="13"/>
                  <a:pt x="228" y="13"/>
                  <a:pt x="228" y="13"/>
                </a:cubicBezTo>
                <a:cubicBezTo>
                  <a:pt x="232" y="15"/>
                  <a:pt x="235" y="20"/>
                  <a:pt x="235" y="24"/>
                </a:cubicBezTo>
                <a:cubicBezTo>
                  <a:pt x="235" y="24"/>
                  <a:pt x="235" y="24"/>
                  <a:pt x="235" y="24"/>
                </a:cubicBezTo>
                <a:cubicBezTo>
                  <a:pt x="235" y="75"/>
                  <a:pt x="235" y="75"/>
                  <a:pt x="235" y="75"/>
                </a:cubicBezTo>
                <a:cubicBezTo>
                  <a:pt x="263" y="75"/>
                  <a:pt x="263" y="75"/>
                  <a:pt x="263" y="75"/>
                </a:cubicBezTo>
                <a:cubicBezTo>
                  <a:pt x="267" y="75"/>
                  <a:pt x="270" y="76"/>
                  <a:pt x="273" y="79"/>
                </a:cubicBezTo>
                <a:cubicBezTo>
                  <a:pt x="273" y="79"/>
                  <a:pt x="273" y="79"/>
                  <a:pt x="273" y="79"/>
                </a:cubicBezTo>
                <a:cubicBezTo>
                  <a:pt x="275" y="82"/>
                  <a:pt x="277" y="85"/>
                  <a:pt x="277" y="88"/>
                </a:cubicBezTo>
                <a:cubicBezTo>
                  <a:pt x="277" y="88"/>
                  <a:pt x="277" y="88"/>
                  <a:pt x="277" y="88"/>
                </a:cubicBezTo>
                <a:cubicBezTo>
                  <a:pt x="277" y="142"/>
                  <a:pt x="277" y="142"/>
                  <a:pt x="277" y="142"/>
                </a:cubicBezTo>
                <a:cubicBezTo>
                  <a:pt x="324" y="142"/>
                  <a:pt x="324" y="142"/>
                  <a:pt x="324" y="142"/>
                </a:cubicBezTo>
                <a:cubicBezTo>
                  <a:pt x="324" y="142"/>
                  <a:pt x="324" y="142"/>
                  <a:pt x="324" y="142"/>
                </a:cubicBezTo>
                <a:cubicBezTo>
                  <a:pt x="336" y="142"/>
                  <a:pt x="349" y="144"/>
                  <a:pt x="360" y="148"/>
                </a:cubicBezTo>
                <a:cubicBezTo>
                  <a:pt x="360" y="148"/>
                  <a:pt x="360" y="148"/>
                  <a:pt x="360" y="148"/>
                </a:cubicBezTo>
                <a:cubicBezTo>
                  <a:pt x="372" y="152"/>
                  <a:pt x="383" y="159"/>
                  <a:pt x="391" y="169"/>
                </a:cubicBezTo>
                <a:cubicBezTo>
                  <a:pt x="391" y="169"/>
                  <a:pt x="391" y="169"/>
                  <a:pt x="391" y="169"/>
                </a:cubicBezTo>
                <a:cubicBezTo>
                  <a:pt x="398" y="177"/>
                  <a:pt x="402" y="186"/>
                  <a:pt x="405" y="198"/>
                </a:cubicBezTo>
                <a:cubicBezTo>
                  <a:pt x="405" y="198"/>
                  <a:pt x="405" y="198"/>
                  <a:pt x="405" y="198"/>
                </a:cubicBezTo>
                <a:cubicBezTo>
                  <a:pt x="407" y="209"/>
                  <a:pt x="408" y="222"/>
                  <a:pt x="408" y="238"/>
                </a:cubicBezTo>
                <a:cubicBezTo>
                  <a:pt x="408" y="238"/>
                  <a:pt x="408" y="238"/>
                  <a:pt x="408" y="238"/>
                </a:cubicBezTo>
                <a:cubicBezTo>
                  <a:pt x="408" y="241"/>
                  <a:pt x="408" y="244"/>
                  <a:pt x="408" y="246"/>
                </a:cubicBezTo>
                <a:cubicBezTo>
                  <a:pt x="408" y="246"/>
                  <a:pt x="408" y="246"/>
                  <a:pt x="408" y="246"/>
                </a:cubicBezTo>
                <a:cubicBezTo>
                  <a:pt x="408" y="283"/>
                  <a:pt x="408" y="283"/>
                  <a:pt x="408" y="283"/>
                </a:cubicBezTo>
                <a:cubicBezTo>
                  <a:pt x="408" y="286"/>
                  <a:pt x="407" y="290"/>
                  <a:pt x="404" y="292"/>
                </a:cubicBezTo>
                <a:cubicBezTo>
                  <a:pt x="404" y="292"/>
                  <a:pt x="404" y="292"/>
                  <a:pt x="404" y="292"/>
                </a:cubicBezTo>
                <a:cubicBezTo>
                  <a:pt x="402" y="295"/>
                  <a:pt x="398" y="296"/>
                  <a:pt x="395" y="296"/>
                </a:cubicBezTo>
                <a:cubicBezTo>
                  <a:pt x="395" y="296"/>
                  <a:pt x="395" y="296"/>
                  <a:pt x="395" y="296"/>
                </a:cubicBezTo>
                <a:cubicBezTo>
                  <a:pt x="310" y="296"/>
                  <a:pt x="310" y="296"/>
                  <a:pt x="310" y="296"/>
                </a:cubicBezTo>
                <a:cubicBezTo>
                  <a:pt x="303" y="296"/>
                  <a:pt x="297" y="290"/>
                  <a:pt x="297" y="283"/>
                </a:cubicBezTo>
                <a:cubicBezTo>
                  <a:pt x="297" y="283"/>
                  <a:pt x="297" y="283"/>
                  <a:pt x="297" y="283"/>
                </a:cubicBezTo>
                <a:cubicBezTo>
                  <a:pt x="297" y="255"/>
                  <a:pt x="297" y="255"/>
                  <a:pt x="297" y="255"/>
                </a:cubicBezTo>
                <a:cubicBezTo>
                  <a:pt x="275" y="255"/>
                  <a:pt x="275" y="255"/>
                  <a:pt x="275" y="255"/>
                </a:cubicBezTo>
                <a:cubicBezTo>
                  <a:pt x="275" y="394"/>
                  <a:pt x="275" y="394"/>
                  <a:pt x="275" y="394"/>
                </a:cubicBezTo>
                <a:cubicBezTo>
                  <a:pt x="275" y="398"/>
                  <a:pt x="274" y="401"/>
                  <a:pt x="271" y="404"/>
                </a:cubicBezTo>
                <a:cubicBezTo>
                  <a:pt x="271" y="404"/>
                  <a:pt x="271" y="404"/>
                  <a:pt x="271" y="404"/>
                </a:cubicBezTo>
                <a:cubicBezTo>
                  <a:pt x="269" y="406"/>
                  <a:pt x="266" y="408"/>
                  <a:pt x="262" y="408"/>
                </a:cubicBezTo>
                <a:cubicBezTo>
                  <a:pt x="262" y="408"/>
                  <a:pt x="262" y="408"/>
                  <a:pt x="262" y="408"/>
                </a:cubicBezTo>
                <a:cubicBezTo>
                  <a:pt x="162" y="408"/>
                  <a:pt x="162" y="408"/>
                  <a:pt x="162" y="408"/>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4" name="Freeform 616"/>
          <p:cNvSpPr>
            <a:spLocks/>
          </p:cNvSpPr>
          <p:nvPr userDrawn="1"/>
        </p:nvSpPr>
        <p:spPr bwMode="auto">
          <a:xfrm>
            <a:off x="8324577" y="2282509"/>
            <a:ext cx="372763" cy="307181"/>
          </a:xfrm>
          <a:custGeom>
            <a:avLst/>
            <a:gdLst/>
            <a:ahLst/>
            <a:cxnLst>
              <a:cxn ang="0">
                <a:pos x="439" y="11"/>
              </a:cxn>
              <a:cxn ang="0">
                <a:pos x="318" y="78"/>
              </a:cxn>
              <a:cxn ang="0">
                <a:pos x="230" y="141"/>
              </a:cxn>
              <a:cxn ang="0">
                <a:pos x="191" y="159"/>
              </a:cxn>
              <a:cxn ang="0">
                <a:pos x="162" y="198"/>
              </a:cxn>
              <a:cxn ang="0">
                <a:pos x="248" y="168"/>
              </a:cxn>
              <a:cxn ang="0">
                <a:pos x="361" y="95"/>
              </a:cxn>
              <a:cxn ang="0">
                <a:pos x="376" y="202"/>
              </a:cxn>
              <a:cxn ang="0">
                <a:pos x="29" y="214"/>
              </a:cxn>
              <a:cxn ang="0">
                <a:pos x="88" y="178"/>
              </a:cxn>
              <a:cxn ang="0">
                <a:pos x="63" y="129"/>
              </a:cxn>
              <a:cxn ang="0">
                <a:pos x="89" y="56"/>
              </a:cxn>
              <a:cxn ang="0">
                <a:pos x="301" y="35"/>
              </a:cxn>
            </a:cxnLst>
            <a:rect l="0" t="0" r="r" b="b"/>
            <a:pathLst>
              <a:path w="439" h="363">
                <a:moveTo>
                  <a:pt x="439" y="11"/>
                </a:moveTo>
                <a:cubicBezTo>
                  <a:pt x="439" y="11"/>
                  <a:pt x="372" y="42"/>
                  <a:pt x="318" y="78"/>
                </a:cubicBezTo>
                <a:cubicBezTo>
                  <a:pt x="276" y="106"/>
                  <a:pt x="239" y="135"/>
                  <a:pt x="230" y="141"/>
                </a:cubicBezTo>
                <a:cubicBezTo>
                  <a:pt x="221" y="144"/>
                  <a:pt x="205" y="145"/>
                  <a:pt x="191" y="159"/>
                </a:cubicBezTo>
                <a:cubicBezTo>
                  <a:pt x="181" y="169"/>
                  <a:pt x="176" y="191"/>
                  <a:pt x="162" y="198"/>
                </a:cubicBezTo>
                <a:cubicBezTo>
                  <a:pt x="208" y="217"/>
                  <a:pt x="241" y="170"/>
                  <a:pt x="248" y="168"/>
                </a:cubicBezTo>
                <a:cubicBezTo>
                  <a:pt x="255" y="165"/>
                  <a:pt x="358" y="97"/>
                  <a:pt x="361" y="95"/>
                </a:cubicBezTo>
                <a:cubicBezTo>
                  <a:pt x="409" y="136"/>
                  <a:pt x="376" y="202"/>
                  <a:pt x="376" y="202"/>
                </a:cubicBezTo>
                <a:cubicBezTo>
                  <a:pt x="313" y="330"/>
                  <a:pt x="0" y="363"/>
                  <a:pt x="29" y="214"/>
                </a:cubicBezTo>
                <a:cubicBezTo>
                  <a:pt x="35" y="194"/>
                  <a:pt x="56" y="182"/>
                  <a:pt x="88" y="178"/>
                </a:cubicBezTo>
                <a:cubicBezTo>
                  <a:pt x="121" y="174"/>
                  <a:pt x="125" y="131"/>
                  <a:pt x="63" y="129"/>
                </a:cubicBezTo>
                <a:cubicBezTo>
                  <a:pt x="22" y="128"/>
                  <a:pt x="68" y="77"/>
                  <a:pt x="89" y="56"/>
                </a:cubicBezTo>
                <a:cubicBezTo>
                  <a:pt x="135" y="11"/>
                  <a:pt x="214" y="0"/>
                  <a:pt x="301" y="35"/>
                </a:cubicBezTo>
              </a:path>
            </a:pathLst>
          </a:custGeom>
          <a:noFill/>
          <a:ln w="30163" cap="rnd">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5" name="Freeform 624"/>
          <p:cNvSpPr>
            <a:spLocks/>
          </p:cNvSpPr>
          <p:nvPr userDrawn="1"/>
        </p:nvSpPr>
        <p:spPr bwMode="auto">
          <a:xfrm>
            <a:off x="8338868" y="1805752"/>
            <a:ext cx="344181" cy="351235"/>
          </a:xfrm>
          <a:custGeom>
            <a:avLst/>
            <a:gdLst/>
            <a:ahLst/>
            <a:cxnLst>
              <a:cxn ang="0">
                <a:pos x="198" y="5"/>
              </a:cxn>
              <a:cxn ang="0">
                <a:pos x="186" y="41"/>
              </a:cxn>
              <a:cxn ang="0">
                <a:pos x="145" y="74"/>
              </a:cxn>
              <a:cxn ang="0">
                <a:pos x="112" y="60"/>
              </a:cxn>
              <a:cxn ang="0">
                <a:pos x="80" y="70"/>
              </a:cxn>
              <a:cxn ang="0">
                <a:pos x="79" y="108"/>
              </a:cxn>
              <a:cxn ang="0">
                <a:pos x="61" y="93"/>
              </a:cxn>
              <a:cxn ang="0">
                <a:pos x="1" y="110"/>
              </a:cxn>
              <a:cxn ang="0">
                <a:pos x="22" y="165"/>
              </a:cxn>
              <a:cxn ang="0">
                <a:pos x="96" y="286"/>
              </a:cxn>
              <a:cxn ang="0">
                <a:pos x="79" y="344"/>
              </a:cxn>
              <a:cxn ang="0">
                <a:pos x="247" y="406"/>
              </a:cxn>
              <a:cxn ang="0">
                <a:pos x="258" y="390"/>
              </a:cxn>
              <a:cxn ang="0">
                <a:pos x="284" y="355"/>
              </a:cxn>
              <a:cxn ang="0">
                <a:pos x="355" y="372"/>
              </a:cxn>
              <a:cxn ang="0">
                <a:pos x="400" y="318"/>
              </a:cxn>
              <a:cxn ang="0">
                <a:pos x="363" y="228"/>
              </a:cxn>
              <a:cxn ang="0">
                <a:pos x="345" y="259"/>
              </a:cxn>
              <a:cxn ang="0">
                <a:pos x="346" y="349"/>
              </a:cxn>
              <a:cxn ang="0">
                <a:pos x="282" y="330"/>
              </a:cxn>
              <a:cxn ang="0">
                <a:pos x="232" y="380"/>
              </a:cxn>
              <a:cxn ang="0">
                <a:pos x="105" y="348"/>
              </a:cxn>
              <a:cxn ang="0">
                <a:pos x="123" y="263"/>
              </a:cxn>
              <a:cxn ang="0">
                <a:pos x="28" y="141"/>
              </a:cxn>
              <a:cxn ang="0">
                <a:pos x="56" y="119"/>
              </a:cxn>
              <a:cxn ang="0">
                <a:pos x="80" y="133"/>
              </a:cxn>
              <a:cxn ang="0">
                <a:pos x="123" y="117"/>
              </a:cxn>
              <a:cxn ang="0">
                <a:pos x="119" y="105"/>
              </a:cxn>
              <a:cxn ang="0">
                <a:pos x="128" y="94"/>
              </a:cxn>
              <a:cxn ang="0">
                <a:pos x="167" y="87"/>
              </a:cxn>
              <a:cxn ang="0">
                <a:pos x="211" y="42"/>
              </a:cxn>
              <a:cxn ang="0">
                <a:pos x="211" y="32"/>
              </a:cxn>
              <a:cxn ang="0">
                <a:pos x="221" y="25"/>
              </a:cxn>
              <a:cxn ang="0">
                <a:pos x="368" y="157"/>
              </a:cxn>
              <a:cxn ang="0">
                <a:pos x="320" y="228"/>
              </a:cxn>
              <a:cxn ang="0">
                <a:pos x="333" y="241"/>
              </a:cxn>
              <a:cxn ang="0">
                <a:pos x="386" y="178"/>
              </a:cxn>
              <a:cxn ang="0">
                <a:pos x="403" y="103"/>
              </a:cxn>
              <a:cxn ang="0">
                <a:pos x="393" y="87"/>
              </a:cxn>
              <a:cxn ang="0">
                <a:pos x="225" y="0"/>
              </a:cxn>
            </a:cxnLst>
            <a:rect l="0" t="0" r="r" b="b"/>
            <a:pathLst>
              <a:path w="406" h="414">
                <a:moveTo>
                  <a:pt x="225" y="0"/>
                </a:moveTo>
                <a:cubicBezTo>
                  <a:pt x="222" y="0"/>
                  <a:pt x="207" y="1"/>
                  <a:pt x="198" y="5"/>
                </a:cubicBezTo>
                <a:cubicBezTo>
                  <a:pt x="184" y="10"/>
                  <a:pt x="185" y="24"/>
                  <a:pt x="186" y="33"/>
                </a:cubicBezTo>
                <a:cubicBezTo>
                  <a:pt x="186" y="36"/>
                  <a:pt x="186" y="38"/>
                  <a:pt x="186" y="41"/>
                </a:cubicBezTo>
                <a:cubicBezTo>
                  <a:pt x="185" y="44"/>
                  <a:pt x="179" y="52"/>
                  <a:pt x="172" y="52"/>
                </a:cubicBezTo>
                <a:cubicBezTo>
                  <a:pt x="156" y="51"/>
                  <a:pt x="149" y="65"/>
                  <a:pt x="145" y="74"/>
                </a:cubicBezTo>
                <a:cubicBezTo>
                  <a:pt x="143" y="73"/>
                  <a:pt x="141" y="72"/>
                  <a:pt x="138" y="71"/>
                </a:cubicBezTo>
                <a:cubicBezTo>
                  <a:pt x="130" y="68"/>
                  <a:pt x="120" y="63"/>
                  <a:pt x="112" y="60"/>
                </a:cubicBezTo>
                <a:cubicBezTo>
                  <a:pt x="103" y="57"/>
                  <a:pt x="88" y="51"/>
                  <a:pt x="82" y="63"/>
                </a:cubicBezTo>
                <a:cubicBezTo>
                  <a:pt x="81" y="65"/>
                  <a:pt x="80" y="67"/>
                  <a:pt x="80" y="70"/>
                </a:cubicBezTo>
                <a:cubicBezTo>
                  <a:pt x="80" y="76"/>
                  <a:pt x="84" y="86"/>
                  <a:pt x="93" y="107"/>
                </a:cubicBezTo>
                <a:cubicBezTo>
                  <a:pt x="89" y="108"/>
                  <a:pt x="84" y="108"/>
                  <a:pt x="79" y="108"/>
                </a:cubicBezTo>
                <a:cubicBezTo>
                  <a:pt x="77" y="106"/>
                  <a:pt x="75" y="102"/>
                  <a:pt x="73" y="100"/>
                </a:cubicBezTo>
                <a:cubicBezTo>
                  <a:pt x="72" y="97"/>
                  <a:pt x="68" y="93"/>
                  <a:pt x="61" y="93"/>
                </a:cubicBezTo>
                <a:cubicBezTo>
                  <a:pt x="53" y="93"/>
                  <a:pt x="35" y="97"/>
                  <a:pt x="31" y="98"/>
                </a:cubicBezTo>
                <a:cubicBezTo>
                  <a:pt x="8" y="103"/>
                  <a:pt x="4" y="105"/>
                  <a:pt x="1" y="110"/>
                </a:cubicBezTo>
                <a:cubicBezTo>
                  <a:pt x="0" y="112"/>
                  <a:pt x="0" y="114"/>
                  <a:pt x="0" y="116"/>
                </a:cubicBezTo>
                <a:cubicBezTo>
                  <a:pt x="0" y="130"/>
                  <a:pt x="1" y="163"/>
                  <a:pt x="22" y="165"/>
                </a:cubicBezTo>
                <a:cubicBezTo>
                  <a:pt x="30" y="166"/>
                  <a:pt x="65" y="182"/>
                  <a:pt x="76" y="198"/>
                </a:cubicBezTo>
                <a:cubicBezTo>
                  <a:pt x="90" y="219"/>
                  <a:pt x="103" y="243"/>
                  <a:pt x="96" y="286"/>
                </a:cubicBezTo>
                <a:cubicBezTo>
                  <a:pt x="89" y="329"/>
                  <a:pt x="79" y="344"/>
                  <a:pt x="78" y="344"/>
                </a:cubicBezTo>
                <a:cubicBezTo>
                  <a:pt x="79" y="344"/>
                  <a:pt x="79" y="344"/>
                  <a:pt x="79" y="344"/>
                </a:cubicBezTo>
                <a:cubicBezTo>
                  <a:pt x="74" y="349"/>
                  <a:pt x="75" y="357"/>
                  <a:pt x="81" y="361"/>
                </a:cubicBezTo>
                <a:cubicBezTo>
                  <a:pt x="83" y="363"/>
                  <a:pt x="148" y="414"/>
                  <a:pt x="247" y="406"/>
                </a:cubicBezTo>
                <a:cubicBezTo>
                  <a:pt x="251" y="405"/>
                  <a:pt x="254" y="403"/>
                  <a:pt x="256" y="400"/>
                </a:cubicBezTo>
                <a:cubicBezTo>
                  <a:pt x="259" y="397"/>
                  <a:pt x="259" y="393"/>
                  <a:pt x="258" y="390"/>
                </a:cubicBezTo>
                <a:cubicBezTo>
                  <a:pt x="257" y="386"/>
                  <a:pt x="255" y="373"/>
                  <a:pt x="261" y="365"/>
                </a:cubicBezTo>
                <a:cubicBezTo>
                  <a:pt x="265" y="359"/>
                  <a:pt x="273" y="356"/>
                  <a:pt x="284" y="355"/>
                </a:cubicBezTo>
                <a:cubicBezTo>
                  <a:pt x="307" y="353"/>
                  <a:pt x="314" y="359"/>
                  <a:pt x="321" y="365"/>
                </a:cubicBezTo>
                <a:cubicBezTo>
                  <a:pt x="328" y="371"/>
                  <a:pt x="338" y="379"/>
                  <a:pt x="355" y="372"/>
                </a:cubicBezTo>
                <a:cubicBezTo>
                  <a:pt x="382" y="362"/>
                  <a:pt x="402" y="336"/>
                  <a:pt x="402" y="335"/>
                </a:cubicBezTo>
                <a:cubicBezTo>
                  <a:pt x="406" y="330"/>
                  <a:pt x="405" y="322"/>
                  <a:pt x="400" y="318"/>
                </a:cubicBezTo>
                <a:cubicBezTo>
                  <a:pt x="399" y="317"/>
                  <a:pt x="362" y="287"/>
                  <a:pt x="372" y="243"/>
                </a:cubicBezTo>
                <a:cubicBezTo>
                  <a:pt x="374" y="236"/>
                  <a:pt x="370" y="230"/>
                  <a:pt x="363" y="228"/>
                </a:cubicBezTo>
                <a:cubicBezTo>
                  <a:pt x="357" y="226"/>
                  <a:pt x="350" y="230"/>
                  <a:pt x="348" y="237"/>
                </a:cubicBezTo>
                <a:cubicBezTo>
                  <a:pt x="346" y="245"/>
                  <a:pt x="345" y="252"/>
                  <a:pt x="345" y="259"/>
                </a:cubicBezTo>
                <a:cubicBezTo>
                  <a:pt x="345" y="292"/>
                  <a:pt x="363" y="316"/>
                  <a:pt x="375" y="328"/>
                </a:cubicBezTo>
                <a:cubicBezTo>
                  <a:pt x="368" y="335"/>
                  <a:pt x="358" y="344"/>
                  <a:pt x="346" y="349"/>
                </a:cubicBezTo>
                <a:cubicBezTo>
                  <a:pt x="342" y="351"/>
                  <a:pt x="342" y="351"/>
                  <a:pt x="337" y="346"/>
                </a:cubicBezTo>
                <a:cubicBezTo>
                  <a:pt x="328" y="339"/>
                  <a:pt x="315" y="328"/>
                  <a:pt x="282" y="330"/>
                </a:cubicBezTo>
                <a:cubicBezTo>
                  <a:pt x="263" y="331"/>
                  <a:pt x="249" y="338"/>
                  <a:pt x="241" y="350"/>
                </a:cubicBezTo>
                <a:cubicBezTo>
                  <a:pt x="234" y="360"/>
                  <a:pt x="232" y="371"/>
                  <a:pt x="232" y="380"/>
                </a:cubicBezTo>
                <a:cubicBezTo>
                  <a:pt x="232" y="380"/>
                  <a:pt x="232" y="381"/>
                  <a:pt x="232" y="381"/>
                </a:cubicBezTo>
                <a:cubicBezTo>
                  <a:pt x="169" y="383"/>
                  <a:pt x="123" y="359"/>
                  <a:pt x="105" y="348"/>
                </a:cubicBezTo>
                <a:cubicBezTo>
                  <a:pt x="109" y="337"/>
                  <a:pt x="116" y="319"/>
                  <a:pt x="121" y="290"/>
                </a:cubicBezTo>
                <a:cubicBezTo>
                  <a:pt x="122" y="280"/>
                  <a:pt x="123" y="272"/>
                  <a:pt x="123" y="263"/>
                </a:cubicBezTo>
                <a:cubicBezTo>
                  <a:pt x="123" y="223"/>
                  <a:pt x="106" y="199"/>
                  <a:pt x="96" y="184"/>
                </a:cubicBezTo>
                <a:cubicBezTo>
                  <a:pt x="82" y="163"/>
                  <a:pt x="45" y="145"/>
                  <a:pt x="28" y="141"/>
                </a:cubicBezTo>
                <a:cubicBezTo>
                  <a:pt x="27" y="138"/>
                  <a:pt x="26" y="132"/>
                  <a:pt x="25" y="125"/>
                </a:cubicBezTo>
                <a:cubicBezTo>
                  <a:pt x="33" y="123"/>
                  <a:pt x="48" y="120"/>
                  <a:pt x="56" y="119"/>
                </a:cubicBezTo>
                <a:cubicBezTo>
                  <a:pt x="62" y="129"/>
                  <a:pt x="67" y="135"/>
                  <a:pt x="75" y="134"/>
                </a:cubicBezTo>
                <a:cubicBezTo>
                  <a:pt x="76" y="134"/>
                  <a:pt x="80" y="133"/>
                  <a:pt x="80" y="133"/>
                </a:cubicBezTo>
                <a:cubicBezTo>
                  <a:pt x="110" y="131"/>
                  <a:pt x="116" y="130"/>
                  <a:pt x="121" y="124"/>
                </a:cubicBezTo>
                <a:cubicBezTo>
                  <a:pt x="122" y="122"/>
                  <a:pt x="123" y="119"/>
                  <a:pt x="123" y="117"/>
                </a:cubicBezTo>
                <a:cubicBezTo>
                  <a:pt x="123" y="115"/>
                  <a:pt x="123" y="114"/>
                  <a:pt x="122" y="112"/>
                </a:cubicBezTo>
                <a:cubicBezTo>
                  <a:pt x="119" y="105"/>
                  <a:pt x="119" y="105"/>
                  <a:pt x="119" y="105"/>
                </a:cubicBezTo>
                <a:cubicBezTo>
                  <a:pt x="116" y="98"/>
                  <a:pt x="113" y="92"/>
                  <a:pt x="111" y="87"/>
                </a:cubicBezTo>
                <a:cubicBezTo>
                  <a:pt x="117" y="89"/>
                  <a:pt x="124" y="92"/>
                  <a:pt x="128" y="94"/>
                </a:cubicBezTo>
                <a:cubicBezTo>
                  <a:pt x="145" y="101"/>
                  <a:pt x="147" y="103"/>
                  <a:pt x="152" y="102"/>
                </a:cubicBezTo>
                <a:cubicBezTo>
                  <a:pt x="161" y="102"/>
                  <a:pt x="164" y="94"/>
                  <a:pt x="167" y="87"/>
                </a:cubicBezTo>
                <a:cubicBezTo>
                  <a:pt x="168" y="85"/>
                  <a:pt x="170" y="79"/>
                  <a:pt x="172" y="77"/>
                </a:cubicBezTo>
                <a:cubicBezTo>
                  <a:pt x="192" y="77"/>
                  <a:pt x="209" y="59"/>
                  <a:pt x="211" y="42"/>
                </a:cubicBezTo>
                <a:cubicBezTo>
                  <a:pt x="211" y="41"/>
                  <a:pt x="211" y="40"/>
                  <a:pt x="211" y="38"/>
                </a:cubicBezTo>
                <a:cubicBezTo>
                  <a:pt x="211" y="36"/>
                  <a:pt x="211" y="34"/>
                  <a:pt x="211" y="32"/>
                </a:cubicBezTo>
                <a:cubicBezTo>
                  <a:pt x="210" y="30"/>
                  <a:pt x="210" y="28"/>
                  <a:pt x="210" y="27"/>
                </a:cubicBezTo>
                <a:cubicBezTo>
                  <a:pt x="213" y="26"/>
                  <a:pt x="217" y="26"/>
                  <a:pt x="221" y="25"/>
                </a:cubicBezTo>
                <a:cubicBezTo>
                  <a:pt x="237" y="40"/>
                  <a:pt x="296" y="90"/>
                  <a:pt x="375" y="109"/>
                </a:cubicBezTo>
                <a:cubicBezTo>
                  <a:pt x="372" y="121"/>
                  <a:pt x="368" y="140"/>
                  <a:pt x="368" y="157"/>
                </a:cubicBezTo>
                <a:cubicBezTo>
                  <a:pt x="368" y="157"/>
                  <a:pt x="368" y="158"/>
                  <a:pt x="368" y="159"/>
                </a:cubicBezTo>
                <a:cubicBezTo>
                  <a:pt x="353" y="167"/>
                  <a:pt x="321" y="190"/>
                  <a:pt x="320" y="228"/>
                </a:cubicBezTo>
                <a:cubicBezTo>
                  <a:pt x="320" y="228"/>
                  <a:pt x="320" y="228"/>
                  <a:pt x="320" y="228"/>
                </a:cubicBezTo>
                <a:cubicBezTo>
                  <a:pt x="320" y="235"/>
                  <a:pt x="326" y="241"/>
                  <a:pt x="333" y="241"/>
                </a:cubicBezTo>
                <a:cubicBezTo>
                  <a:pt x="339" y="241"/>
                  <a:pt x="345" y="235"/>
                  <a:pt x="345" y="228"/>
                </a:cubicBezTo>
                <a:cubicBezTo>
                  <a:pt x="345" y="195"/>
                  <a:pt x="386" y="178"/>
                  <a:pt x="386" y="178"/>
                </a:cubicBezTo>
                <a:cubicBezTo>
                  <a:pt x="391" y="175"/>
                  <a:pt x="394" y="170"/>
                  <a:pt x="394" y="164"/>
                </a:cubicBezTo>
                <a:cubicBezTo>
                  <a:pt x="391" y="146"/>
                  <a:pt x="399" y="114"/>
                  <a:pt x="403" y="103"/>
                </a:cubicBezTo>
                <a:cubicBezTo>
                  <a:pt x="404" y="100"/>
                  <a:pt x="403" y="96"/>
                  <a:pt x="402" y="93"/>
                </a:cubicBezTo>
                <a:cubicBezTo>
                  <a:pt x="400" y="90"/>
                  <a:pt x="397" y="88"/>
                  <a:pt x="393" y="87"/>
                </a:cubicBezTo>
                <a:cubicBezTo>
                  <a:pt x="303" y="70"/>
                  <a:pt x="235" y="4"/>
                  <a:pt x="235" y="4"/>
                </a:cubicBezTo>
                <a:cubicBezTo>
                  <a:pt x="232" y="1"/>
                  <a:pt x="229" y="0"/>
                  <a:pt x="225" y="0"/>
                </a:cubicBez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6" name="Freeform 664"/>
          <p:cNvSpPr>
            <a:spLocks noEditPoints="1"/>
          </p:cNvSpPr>
          <p:nvPr userDrawn="1"/>
        </p:nvSpPr>
        <p:spPr bwMode="auto">
          <a:xfrm>
            <a:off x="8318622" y="903984"/>
            <a:ext cx="384672" cy="325041"/>
          </a:xfrm>
          <a:custGeom>
            <a:avLst/>
            <a:gdLst/>
            <a:ahLst/>
            <a:cxnLst>
              <a:cxn ang="0">
                <a:pos x="443" y="0"/>
              </a:cxn>
              <a:cxn ang="0">
                <a:pos x="217" y="90"/>
              </a:cxn>
              <a:cxn ang="0">
                <a:pos x="215" y="97"/>
              </a:cxn>
              <a:cxn ang="0">
                <a:pos x="215" y="336"/>
              </a:cxn>
              <a:cxn ang="0">
                <a:pos x="27" y="275"/>
              </a:cxn>
              <a:cxn ang="0">
                <a:pos x="27" y="28"/>
              </a:cxn>
              <a:cxn ang="0">
                <a:pos x="191" y="77"/>
              </a:cxn>
              <a:cxn ang="0">
                <a:pos x="210" y="75"/>
              </a:cxn>
              <a:cxn ang="0">
                <a:pos x="207" y="56"/>
              </a:cxn>
              <a:cxn ang="0">
                <a:pos x="14" y="0"/>
              </a:cxn>
              <a:cxn ang="0">
                <a:pos x="4" y="4"/>
              </a:cxn>
              <a:cxn ang="0">
                <a:pos x="0" y="14"/>
              </a:cxn>
              <a:cxn ang="0">
                <a:pos x="0" y="287"/>
              </a:cxn>
              <a:cxn ang="0">
                <a:pos x="13" y="301"/>
              </a:cxn>
              <a:cxn ang="0">
                <a:pos x="217" y="378"/>
              </a:cxn>
              <a:cxn ang="0">
                <a:pos x="218" y="379"/>
              </a:cxn>
              <a:cxn ang="0">
                <a:pos x="219" y="381"/>
              </a:cxn>
              <a:cxn ang="0">
                <a:pos x="220" y="382"/>
              </a:cxn>
              <a:cxn ang="0">
                <a:pos x="221" y="382"/>
              </a:cxn>
              <a:cxn ang="0">
                <a:pos x="222" y="383"/>
              </a:cxn>
              <a:cxn ang="0">
                <a:pos x="224" y="384"/>
              </a:cxn>
              <a:cxn ang="0">
                <a:pos x="225" y="384"/>
              </a:cxn>
              <a:cxn ang="0">
                <a:pos x="228" y="384"/>
              </a:cxn>
              <a:cxn ang="0">
                <a:pos x="228" y="384"/>
              </a:cxn>
              <a:cxn ang="0">
                <a:pos x="228" y="384"/>
              </a:cxn>
              <a:cxn ang="0">
                <a:pos x="232" y="384"/>
              </a:cxn>
              <a:cxn ang="0">
                <a:pos x="232" y="384"/>
              </a:cxn>
              <a:cxn ang="0">
                <a:pos x="234" y="383"/>
              </a:cxn>
              <a:cxn ang="0">
                <a:pos x="235" y="383"/>
              </a:cxn>
              <a:cxn ang="0">
                <a:pos x="237" y="381"/>
              </a:cxn>
              <a:cxn ang="0">
                <a:pos x="237" y="381"/>
              </a:cxn>
              <a:cxn ang="0">
                <a:pos x="239" y="379"/>
              </a:cxn>
              <a:cxn ang="0">
                <a:pos x="240" y="378"/>
              </a:cxn>
              <a:cxn ang="0">
                <a:pos x="443" y="301"/>
              </a:cxn>
              <a:cxn ang="0">
                <a:pos x="456" y="287"/>
              </a:cxn>
              <a:cxn ang="0">
                <a:pos x="456" y="14"/>
              </a:cxn>
              <a:cxn ang="0">
                <a:pos x="452" y="4"/>
              </a:cxn>
              <a:cxn ang="0">
                <a:pos x="443" y="0"/>
              </a:cxn>
              <a:cxn ang="0">
                <a:pos x="430" y="28"/>
              </a:cxn>
              <a:cxn ang="0">
                <a:pos x="430" y="275"/>
              </a:cxn>
              <a:cxn ang="0">
                <a:pos x="242" y="336"/>
              </a:cxn>
              <a:cxn ang="0">
                <a:pos x="242" y="102"/>
              </a:cxn>
              <a:cxn ang="0">
                <a:pos x="430" y="28"/>
              </a:cxn>
            </a:cxnLst>
            <a:rect l="0" t="0" r="r" b="b"/>
            <a:pathLst>
              <a:path w="456" h="384">
                <a:moveTo>
                  <a:pt x="443" y="0"/>
                </a:moveTo>
                <a:cubicBezTo>
                  <a:pt x="436" y="0"/>
                  <a:pt x="273" y="5"/>
                  <a:pt x="217" y="90"/>
                </a:cubicBezTo>
                <a:cubicBezTo>
                  <a:pt x="216" y="92"/>
                  <a:pt x="215" y="95"/>
                  <a:pt x="215" y="97"/>
                </a:cubicBezTo>
                <a:cubicBezTo>
                  <a:pt x="215" y="97"/>
                  <a:pt x="215" y="283"/>
                  <a:pt x="215" y="336"/>
                </a:cubicBezTo>
                <a:cubicBezTo>
                  <a:pt x="159" y="288"/>
                  <a:pt x="62" y="277"/>
                  <a:pt x="27" y="275"/>
                </a:cubicBezTo>
                <a:cubicBezTo>
                  <a:pt x="27" y="253"/>
                  <a:pt x="27" y="52"/>
                  <a:pt x="27" y="28"/>
                </a:cubicBezTo>
                <a:cubicBezTo>
                  <a:pt x="59" y="30"/>
                  <a:pt x="141" y="40"/>
                  <a:pt x="191" y="77"/>
                </a:cubicBezTo>
                <a:cubicBezTo>
                  <a:pt x="197" y="82"/>
                  <a:pt x="205" y="81"/>
                  <a:pt x="210" y="75"/>
                </a:cubicBezTo>
                <a:cubicBezTo>
                  <a:pt x="214" y="69"/>
                  <a:pt x="213" y="61"/>
                  <a:pt x="207" y="56"/>
                </a:cubicBezTo>
                <a:cubicBezTo>
                  <a:pt x="137" y="3"/>
                  <a:pt x="19" y="0"/>
                  <a:pt x="14" y="0"/>
                </a:cubicBezTo>
                <a:cubicBezTo>
                  <a:pt x="10" y="0"/>
                  <a:pt x="7" y="1"/>
                  <a:pt x="4" y="4"/>
                </a:cubicBezTo>
                <a:cubicBezTo>
                  <a:pt x="2" y="6"/>
                  <a:pt x="0" y="10"/>
                  <a:pt x="0" y="14"/>
                </a:cubicBezTo>
                <a:cubicBezTo>
                  <a:pt x="0" y="287"/>
                  <a:pt x="0" y="287"/>
                  <a:pt x="0" y="287"/>
                </a:cubicBezTo>
                <a:cubicBezTo>
                  <a:pt x="0" y="294"/>
                  <a:pt x="6" y="300"/>
                  <a:pt x="13" y="301"/>
                </a:cubicBezTo>
                <a:cubicBezTo>
                  <a:pt x="15" y="301"/>
                  <a:pt x="169" y="305"/>
                  <a:pt x="217" y="378"/>
                </a:cubicBezTo>
                <a:cubicBezTo>
                  <a:pt x="217" y="379"/>
                  <a:pt x="218" y="379"/>
                  <a:pt x="218" y="379"/>
                </a:cubicBezTo>
                <a:cubicBezTo>
                  <a:pt x="218" y="380"/>
                  <a:pt x="219" y="380"/>
                  <a:pt x="219" y="381"/>
                </a:cubicBezTo>
                <a:cubicBezTo>
                  <a:pt x="219" y="381"/>
                  <a:pt x="220" y="381"/>
                  <a:pt x="220" y="382"/>
                </a:cubicBezTo>
                <a:cubicBezTo>
                  <a:pt x="221" y="382"/>
                  <a:pt x="221" y="382"/>
                  <a:pt x="221" y="382"/>
                </a:cubicBezTo>
                <a:cubicBezTo>
                  <a:pt x="221" y="382"/>
                  <a:pt x="221" y="382"/>
                  <a:pt x="222" y="383"/>
                </a:cubicBezTo>
                <a:cubicBezTo>
                  <a:pt x="222" y="383"/>
                  <a:pt x="223" y="383"/>
                  <a:pt x="224" y="384"/>
                </a:cubicBezTo>
                <a:cubicBezTo>
                  <a:pt x="224" y="384"/>
                  <a:pt x="224" y="384"/>
                  <a:pt x="225" y="384"/>
                </a:cubicBezTo>
                <a:cubicBezTo>
                  <a:pt x="226" y="384"/>
                  <a:pt x="227" y="384"/>
                  <a:pt x="228" y="384"/>
                </a:cubicBezTo>
                <a:cubicBezTo>
                  <a:pt x="228" y="384"/>
                  <a:pt x="228" y="384"/>
                  <a:pt x="228" y="384"/>
                </a:cubicBezTo>
                <a:cubicBezTo>
                  <a:pt x="228" y="384"/>
                  <a:pt x="228" y="384"/>
                  <a:pt x="228" y="384"/>
                </a:cubicBezTo>
                <a:cubicBezTo>
                  <a:pt x="230" y="384"/>
                  <a:pt x="231" y="384"/>
                  <a:pt x="232" y="384"/>
                </a:cubicBezTo>
                <a:cubicBezTo>
                  <a:pt x="232" y="384"/>
                  <a:pt x="232" y="384"/>
                  <a:pt x="232" y="384"/>
                </a:cubicBezTo>
                <a:cubicBezTo>
                  <a:pt x="233" y="384"/>
                  <a:pt x="234" y="383"/>
                  <a:pt x="234" y="383"/>
                </a:cubicBezTo>
                <a:cubicBezTo>
                  <a:pt x="235" y="383"/>
                  <a:pt x="235" y="383"/>
                  <a:pt x="235" y="383"/>
                </a:cubicBezTo>
                <a:cubicBezTo>
                  <a:pt x="236" y="382"/>
                  <a:pt x="236" y="382"/>
                  <a:pt x="237" y="381"/>
                </a:cubicBezTo>
                <a:cubicBezTo>
                  <a:pt x="237" y="381"/>
                  <a:pt x="237" y="381"/>
                  <a:pt x="237" y="381"/>
                </a:cubicBezTo>
                <a:cubicBezTo>
                  <a:pt x="238" y="380"/>
                  <a:pt x="239" y="379"/>
                  <a:pt x="239" y="379"/>
                </a:cubicBezTo>
                <a:cubicBezTo>
                  <a:pt x="239" y="379"/>
                  <a:pt x="239" y="378"/>
                  <a:pt x="240" y="378"/>
                </a:cubicBezTo>
                <a:cubicBezTo>
                  <a:pt x="287" y="305"/>
                  <a:pt x="442" y="301"/>
                  <a:pt x="443" y="301"/>
                </a:cubicBezTo>
                <a:cubicBezTo>
                  <a:pt x="450" y="300"/>
                  <a:pt x="456" y="294"/>
                  <a:pt x="456" y="287"/>
                </a:cubicBezTo>
                <a:cubicBezTo>
                  <a:pt x="456" y="14"/>
                  <a:pt x="456" y="14"/>
                  <a:pt x="456" y="14"/>
                </a:cubicBezTo>
                <a:cubicBezTo>
                  <a:pt x="456" y="10"/>
                  <a:pt x="455" y="6"/>
                  <a:pt x="452" y="4"/>
                </a:cubicBezTo>
                <a:cubicBezTo>
                  <a:pt x="450" y="1"/>
                  <a:pt x="446" y="0"/>
                  <a:pt x="443" y="0"/>
                </a:cubicBezTo>
                <a:close/>
                <a:moveTo>
                  <a:pt x="430" y="28"/>
                </a:moveTo>
                <a:cubicBezTo>
                  <a:pt x="430" y="52"/>
                  <a:pt x="430" y="253"/>
                  <a:pt x="430" y="275"/>
                </a:cubicBezTo>
                <a:cubicBezTo>
                  <a:pt x="395" y="277"/>
                  <a:pt x="298" y="288"/>
                  <a:pt x="242" y="336"/>
                </a:cubicBezTo>
                <a:cubicBezTo>
                  <a:pt x="242" y="284"/>
                  <a:pt x="242" y="109"/>
                  <a:pt x="242" y="102"/>
                </a:cubicBezTo>
                <a:cubicBezTo>
                  <a:pt x="283" y="44"/>
                  <a:pt x="391" y="30"/>
                  <a:pt x="430" y="28"/>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7" name="Freeform 668"/>
          <p:cNvSpPr>
            <a:spLocks/>
          </p:cNvSpPr>
          <p:nvPr userDrawn="1"/>
        </p:nvSpPr>
        <p:spPr bwMode="auto">
          <a:xfrm>
            <a:off x="8371623" y="1361409"/>
            <a:ext cx="278679" cy="283369"/>
          </a:xfrm>
          <a:custGeom>
            <a:avLst/>
            <a:gdLst/>
            <a:ahLst/>
            <a:cxnLst>
              <a:cxn ang="0">
                <a:pos x="212" y="60"/>
              </a:cxn>
              <a:cxn ang="0">
                <a:pos x="37" y="15"/>
              </a:cxn>
              <a:cxn ang="0">
                <a:pos x="0" y="57"/>
              </a:cxn>
              <a:cxn ang="0">
                <a:pos x="9" y="69"/>
              </a:cxn>
              <a:cxn ang="0">
                <a:pos x="135" y="139"/>
              </a:cxn>
              <a:cxn ang="0">
                <a:pos x="31" y="210"/>
              </a:cxn>
              <a:cxn ang="0">
                <a:pos x="7" y="222"/>
              </a:cxn>
              <a:cxn ang="0">
                <a:pos x="24" y="240"/>
              </a:cxn>
              <a:cxn ang="0">
                <a:pos x="60" y="250"/>
              </a:cxn>
              <a:cxn ang="0">
                <a:pos x="162" y="145"/>
              </a:cxn>
              <a:cxn ang="0">
                <a:pos x="165" y="135"/>
              </a:cxn>
              <a:cxn ang="0">
                <a:pos x="53" y="56"/>
              </a:cxn>
              <a:cxn ang="0">
                <a:pos x="36" y="51"/>
              </a:cxn>
              <a:cxn ang="0">
                <a:pos x="212" y="86"/>
              </a:cxn>
              <a:cxn ang="0">
                <a:pos x="273" y="34"/>
              </a:cxn>
              <a:cxn ang="0">
                <a:pos x="304" y="38"/>
              </a:cxn>
              <a:cxn ang="0">
                <a:pos x="251" y="109"/>
              </a:cxn>
              <a:cxn ang="0">
                <a:pos x="248" y="122"/>
              </a:cxn>
              <a:cxn ang="0">
                <a:pos x="283" y="297"/>
              </a:cxn>
              <a:cxn ang="0">
                <a:pos x="278" y="280"/>
              </a:cxn>
              <a:cxn ang="0">
                <a:pos x="198" y="169"/>
              </a:cxn>
              <a:cxn ang="0">
                <a:pos x="86" y="260"/>
              </a:cxn>
              <a:cxn ang="0">
                <a:pos x="83" y="274"/>
              </a:cxn>
              <a:cxn ang="0">
                <a:pos x="94" y="309"/>
              </a:cxn>
              <a:cxn ang="0">
                <a:pos x="94" y="327"/>
              </a:cxn>
              <a:cxn ang="0">
                <a:pos x="121" y="316"/>
              </a:cxn>
              <a:cxn ang="0">
                <a:pos x="124" y="302"/>
              </a:cxn>
              <a:cxn ang="0">
                <a:pos x="194" y="199"/>
              </a:cxn>
              <a:cxn ang="0">
                <a:pos x="264" y="324"/>
              </a:cxn>
              <a:cxn ang="0">
                <a:pos x="285" y="330"/>
              </a:cxn>
              <a:cxn ang="0">
                <a:pos x="322" y="288"/>
              </a:cxn>
              <a:cxn ang="0">
                <a:pos x="273" y="122"/>
              </a:cxn>
              <a:cxn ang="0">
                <a:pos x="329" y="39"/>
              </a:cxn>
              <a:cxn ang="0">
                <a:pos x="256" y="17"/>
              </a:cxn>
            </a:cxnLst>
            <a:rect l="0" t="0" r="r" b="b"/>
            <a:pathLst>
              <a:path w="329" h="334">
                <a:moveTo>
                  <a:pt x="256" y="17"/>
                </a:moveTo>
                <a:cubicBezTo>
                  <a:pt x="256" y="17"/>
                  <a:pt x="220" y="52"/>
                  <a:pt x="212" y="60"/>
                </a:cubicBezTo>
                <a:cubicBezTo>
                  <a:pt x="199" y="56"/>
                  <a:pt x="49" y="12"/>
                  <a:pt x="49" y="12"/>
                </a:cubicBezTo>
                <a:cubicBezTo>
                  <a:pt x="45" y="10"/>
                  <a:pt x="40" y="12"/>
                  <a:pt x="37" y="15"/>
                </a:cubicBezTo>
                <a:cubicBezTo>
                  <a:pt x="4" y="49"/>
                  <a:pt x="4" y="49"/>
                  <a:pt x="4" y="49"/>
                </a:cubicBezTo>
                <a:cubicBezTo>
                  <a:pt x="1" y="51"/>
                  <a:pt x="0" y="54"/>
                  <a:pt x="0" y="57"/>
                </a:cubicBezTo>
                <a:cubicBezTo>
                  <a:pt x="0" y="58"/>
                  <a:pt x="0" y="59"/>
                  <a:pt x="0" y="61"/>
                </a:cubicBezTo>
                <a:cubicBezTo>
                  <a:pt x="2" y="65"/>
                  <a:pt x="5" y="68"/>
                  <a:pt x="9" y="69"/>
                </a:cubicBezTo>
                <a:cubicBezTo>
                  <a:pt x="9" y="69"/>
                  <a:pt x="38" y="76"/>
                  <a:pt x="41" y="77"/>
                </a:cubicBezTo>
                <a:cubicBezTo>
                  <a:pt x="45" y="79"/>
                  <a:pt x="117" y="127"/>
                  <a:pt x="135" y="139"/>
                </a:cubicBezTo>
                <a:cubicBezTo>
                  <a:pt x="121" y="155"/>
                  <a:pt x="71" y="213"/>
                  <a:pt x="62" y="224"/>
                </a:cubicBezTo>
                <a:cubicBezTo>
                  <a:pt x="51" y="219"/>
                  <a:pt x="31" y="210"/>
                  <a:pt x="31" y="210"/>
                </a:cubicBezTo>
                <a:cubicBezTo>
                  <a:pt x="27" y="208"/>
                  <a:pt x="21" y="209"/>
                  <a:pt x="17" y="212"/>
                </a:cubicBezTo>
                <a:cubicBezTo>
                  <a:pt x="7" y="222"/>
                  <a:pt x="7" y="222"/>
                  <a:pt x="7" y="222"/>
                </a:cubicBezTo>
                <a:cubicBezTo>
                  <a:pt x="2" y="227"/>
                  <a:pt x="2" y="235"/>
                  <a:pt x="7" y="240"/>
                </a:cubicBezTo>
                <a:cubicBezTo>
                  <a:pt x="12" y="245"/>
                  <a:pt x="20" y="245"/>
                  <a:pt x="24" y="240"/>
                </a:cubicBezTo>
                <a:cubicBezTo>
                  <a:pt x="24" y="240"/>
                  <a:pt x="27" y="238"/>
                  <a:pt x="29" y="236"/>
                </a:cubicBezTo>
                <a:cubicBezTo>
                  <a:pt x="38" y="240"/>
                  <a:pt x="60" y="250"/>
                  <a:pt x="60" y="250"/>
                </a:cubicBezTo>
                <a:cubicBezTo>
                  <a:pt x="65" y="253"/>
                  <a:pt x="71" y="251"/>
                  <a:pt x="74" y="247"/>
                </a:cubicBezTo>
                <a:cubicBezTo>
                  <a:pt x="162" y="145"/>
                  <a:pt x="162" y="145"/>
                  <a:pt x="162" y="145"/>
                </a:cubicBezTo>
                <a:cubicBezTo>
                  <a:pt x="164" y="143"/>
                  <a:pt x="165" y="140"/>
                  <a:pt x="165" y="137"/>
                </a:cubicBezTo>
                <a:cubicBezTo>
                  <a:pt x="165" y="136"/>
                  <a:pt x="165" y="136"/>
                  <a:pt x="165" y="135"/>
                </a:cubicBezTo>
                <a:cubicBezTo>
                  <a:pt x="165" y="132"/>
                  <a:pt x="163" y="129"/>
                  <a:pt x="160" y="127"/>
                </a:cubicBezTo>
                <a:cubicBezTo>
                  <a:pt x="53" y="56"/>
                  <a:pt x="53" y="56"/>
                  <a:pt x="53" y="56"/>
                </a:cubicBezTo>
                <a:cubicBezTo>
                  <a:pt x="52" y="55"/>
                  <a:pt x="51" y="54"/>
                  <a:pt x="49" y="54"/>
                </a:cubicBezTo>
                <a:cubicBezTo>
                  <a:pt x="49" y="54"/>
                  <a:pt x="43" y="52"/>
                  <a:pt x="36" y="51"/>
                </a:cubicBezTo>
                <a:cubicBezTo>
                  <a:pt x="43" y="44"/>
                  <a:pt x="46" y="41"/>
                  <a:pt x="49" y="37"/>
                </a:cubicBezTo>
                <a:cubicBezTo>
                  <a:pt x="62" y="41"/>
                  <a:pt x="212" y="86"/>
                  <a:pt x="212" y="86"/>
                </a:cubicBezTo>
                <a:cubicBezTo>
                  <a:pt x="216" y="87"/>
                  <a:pt x="221" y="86"/>
                  <a:pt x="224" y="83"/>
                </a:cubicBezTo>
                <a:cubicBezTo>
                  <a:pt x="273" y="34"/>
                  <a:pt x="273" y="34"/>
                  <a:pt x="273" y="34"/>
                </a:cubicBezTo>
                <a:cubicBezTo>
                  <a:pt x="277" y="30"/>
                  <a:pt x="296" y="28"/>
                  <a:pt x="303" y="31"/>
                </a:cubicBezTo>
                <a:cubicBezTo>
                  <a:pt x="304" y="32"/>
                  <a:pt x="304" y="35"/>
                  <a:pt x="304" y="38"/>
                </a:cubicBezTo>
                <a:cubicBezTo>
                  <a:pt x="304" y="47"/>
                  <a:pt x="302" y="58"/>
                  <a:pt x="300" y="61"/>
                </a:cubicBezTo>
                <a:cubicBezTo>
                  <a:pt x="251" y="109"/>
                  <a:pt x="251" y="109"/>
                  <a:pt x="251" y="109"/>
                </a:cubicBezTo>
                <a:cubicBezTo>
                  <a:pt x="248" y="112"/>
                  <a:pt x="247" y="115"/>
                  <a:pt x="247" y="118"/>
                </a:cubicBezTo>
                <a:cubicBezTo>
                  <a:pt x="247" y="119"/>
                  <a:pt x="247" y="120"/>
                  <a:pt x="248" y="122"/>
                </a:cubicBezTo>
                <a:cubicBezTo>
                  <a:pt x="248" y="122"/>
                  <a:pt x="292" y="271"/>
                  <a:pt x="296" y="284"/>
                </a:cubicBezTo>
                <a:cubicBezTo>
                  <a:pt x="293" y="288"/>
                  <a:pt x="290" y="291"/>
                  <a:pt x="283" y="297"/>
                </a:cubicBezTo>
                <a:cubicBezTo>
                  <a:pt x="281" y="291"/>
                  <a:pt x="280" y="284"/>
                  <a:pt x="280" y="284"/>
                </a:cubicBezTo>
                <a:cubicBezTo>
                  <a:pt x="279" y="283"/>
                  <a:pt x="279" y="282"/>
                  <a:pt x="278" y="280"/>
                </a:cubicBezTo>
                <a:cubicBezTo>
                  <a:pt x="207" y="174"/>
                  <a:pt x="207" y="174"/>
                  <a:pt x="207" y="174"/>
                </a:cubicBezTo>
                <a:cubicBezTo>
                  <a:pt x="205" y="171"/>
                  <a:pt x="202" y="169"/>
                  <a:pt x="198" y="169"/>
                </a:cubicBezTo>
                <a:cubicBezTo>
                  <a:pt x="195" y="168"/>
                  <a:pt x="191" y="169"/>
                  <a:pt x="189" y="171"/>
                </a:cubicBezTo>
                <a:cubicBezTo>
                  <a:pt x="86" y="260"/>
                  <a:pt x="86" y="260"/>
                  <a:pt x="86" y="260"/>
                </a:cubicBezTo>
                <a:cubicBezTo>
                  <a:pt x="84" y="262"/>
                  <a:pt x="82" y="265"/>
                  <a:pt x="82" y="269"/>
                </a:cubicBezTo>
                <a:cubicBezTo>
                  <a:pt x="82" y="271"/>
                  <a:pt x="83" y="272"/>
                  <a:pt x="83" y="274"/>
                </a:cubicBezTo>
                <a:cubicBezTo>
                  <a:pt x="83" y="274"/>
                  <a:pt x="93" y="295"/>
                  <a:pt x="98" y="305"/>
                </a:cubicBezTo>
                <a:cubicBezTo>
                  <a:pt x="96" y="307"/>
                  <a:pt x="94" y="309"/>
                  <a:pt x="94" y="309"/>
                </a:cubicBezTo>
                <a:cubicBezTo>
                  <a:pt x="91" y="312"/>
                  <a:pt x="90" y="315"/>
                  <a:pt x="90" y="318"/>
                </a:cubicBezTo>
                <a:cubicBezTo>
                  <a:pt x="90" y="321"/>
                  <a:pt x="91" y="324"/>
                  <a:pt x="94" y="327"/>
                </a:cubicBezTo>
                <a:cubicBezTo>
                  <a:pt x="99" y="331"/>
                  <a:pt x="106" y="331"/>
                  <a:pt x="111" y="327"/>
                </a:cubicBezTo>
                <a:cubicBezTo>
                  <a:pt x="121" y="316"/>
                  <a:pt x="121" y="316"/>
                  <a:pt x="121" y="316"/>
                </a:cubicBezTo>
                <a:cubicBezTo>
                  <a:pt x="124" y="314"/>
                  <a:pt x="125" y="311"/>
                  <a:pt x="125" y="308"/>
                </a:cubicBezTo>
                <a:cubicBezTo>
                  <a:pt x="125" y="306"/>
                  <a:pt x="125" y="304"/>
                  <a:pt x="124" y="302"/>
                </a:cubicBezTo>
                <a:cubicBezTo>
                  <a:pt x="124" y="302"/>
                  <a:pt x="114" y="282"/>
                  <a:pt x="110" y="272"/>
                </a:cubicBezTo>
                <a:cubicBezTo>
                  <a:pt x="120" y="263"/>
                  <a:pt x="179" y="212"/>
                  <a:pt x="194" y="199"/>
                </a:cubicBezTo>
                <a:cubicBezTo>
                  <a:pt x="206" y="217"/>
                  <a:pt x="254" y="289"/>
                  <a:pt x="256" y="292"/>
                </a:cubicBezTo>
                <a:cubicBezTo>
                  <a:pt x="257" y="296"/>
                  <a:pt x="264" y="324"/>
                  <a:pt x="264" y="324"/>
                </a:cubicBezTo>
                <a:cubicBezTo>
                  <a:pt x="266" y="329"/>
                  <a:pt x="269" y="332"/>
                  <a:pt x="273" y="333"/>
                </a:cubicBezTo>
                <a:cubicBezTo>
                  <a:pt x="277" y="334"/>
                  <a:pt x="282" y="333"/>
                  <a:pt x="285" y="330"/>
                </a:cubicBezTo>
                <a:cubicBezTo>
                  <a:pt x="319" y="296"/>
                  <a:pt x="319" y="296"/>
                  <a:pt x="319" y="296"/>
                </a:cubicBezTo>
                <a:cubicBezTo>
                  <a:pt x="321" y="294"/>
                  <a:pt x="322" y="291"/>
                  <a:pt x="322" y="288"/>
                </a:cubicBezTo>
                <a:cubicBezTo>
                  <a:pt x="322" y="287"/>
                  <a:pt x="322" y="285"/>
                  <a:pt x="322" y="284"/>
                </a:cubicBezTo>
                <a:cubicBezTo>
                  <a:pt x="322" y="284"/>
                  <a:pt x="277" y="134"/>
                  <a:pt x="273" y="122"/>
                </a:cubicBezTo>
                <a:cubicBezTo>
                  <a:pt x="282" y="113"/>
                  <a:pt x="317" y="78"/>
                  <a:pt x="317" y="78"/>
                </a:cubicBezTo>
                <a:cubicBezTo>
                  <a:pt x="324" y="71"/>
                  <a:pt x="329" y="54"/>
                  <a:pt x="329" y="39"/>
                </a:cubicBezTo>
                <a:cubicBezTo>
                  <a:pt x="329" y="28"/>
                  <a:pt x="326" y="18"/>
                  <a:pt x="321" y="13"/>
                </a:cubicBezTo>
                <a:cubicBezTo>
                  <a:pt x="308" y="0"/>
                  <a:pt x="268" y="4"/>
                  <a:pt x="256" y="17"/>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41" name="Freeform 17"/>
          <p:cNvSpPr>
            <a:spLocks noEditPoints="1"/>
          </p:cNvSpPr>
          <p:nvPr userDrawn="1"/>
        </p:nvSpPr>
        <p:spPr bwMode="auto">
          <a:xfrm>
            <a:off x="665737" y="4518429"/>
            <a:ext cx="131003" cy="69056"/>
          </a:xfrm>
          <a:custGeom>
            <a:avLst/>
            <a:gdLst/>
            <a:ahLst/>
            <a:cxnLst>
              <a:cxn ang="0">
                <a:pos x="149" y="6"/>
              </a:cxn>
              <a:cxn ang="0">
                <a:pos x="149" y="6"/>
              </a:cxn>
              <a:cxn ang="0">
                <a:pos x="149" y="6"/>
              </a:cxn>
              <a:cxn ang="0">
                <a:pos x="152" y="60"/>
              </a:cxn>
              <a:cxn ang="0">
                <a:pos x="153" y="53"/>
              </a:cxn>
              <a:cxn ang="0">
                <a:pos x="153" y="23"/>
              </a:cxn>
              <a:cxn ang="0">
                <a:pos x="153" y="14"/>
              </a:cxn>
              <a:cxn ang="0">
                <a:pos x="149" y="6"/>
              </a:cxn>
              <a:cxn ang="0">
                <a:pos x="140" y="2"/>
              </a:cxn>
              <a:cxn ang="0">
                <a:pos x="132" y="2"/>
              </a:cxn>
              <a:cxn ang="0">
                <a:pos x="103" y="3"/>
              </a:cxn>
              <a:cxn ang="0">
                <a:pos x="96" y="4"/>
              </a:cxn>
              <a:cxn ang="0">
                <a:pos x="88" y="16"/>
              </a:cxn>
              <a:cxn ang="0">
                <a:pos x="102" y="25"/>
              </a:cxn>
              <a:cxn ang="0">
                <a:pos x="114" y="24"/>
              </a:cxn>
              <a:cxn ang="0">
                <a:pos x="98" y="39"/>
              </a:cxn>
              <a:cxn ang="0">
                <a:pos x="77" y="48"/>
              </a:cxn>
              <a:cxn ang="0">
                <a:pos x="28" y="12"/>
              </a:cxn>
              <a:cxn ang="0">
                <a:pos x="12" y="1"/>
              </a:cxn>
              <a:cxn ang="0">
                <a:pos x="1" y="17"/>
              </a:cxn>
              <a:cxn ang="0">
                <a:pos x="82" y="75"/>
              </a:cxn>
              <a:cxn ang="0">
                <a:pos x="112" y="62"/>
              </a:cxn>
              <a:cxn ang="0">
                <a:pos x="132" y="43"/>
              </a:cxn>
              <a:cxn ang="0">
                <a:pos x="131" y="54"/>
              </a:cxn>
              <a:cxn ang="0">
                <a:pos x="140" y="68"/>
              </a:cxn>
              <a:cxn ang="0">
                <a:pos x="152" y="60"/>
              </a:cxn>
            </a:cxnLst>
            <a:rect l="0" t="0" r="r" b="b"/>
            <a:pathLst>
              <a:path w="154" h="81">
                <a:moveTo>
                  <a:pt x="149" y="6"/>
                </a:moveTo>
                <a:cubicBezTo>
                  <a:pt x="149" y="6"/>
                  <a:pt x="149" y="6"/>
                  <a:pt x="149" y="6"/>
                </a:cubicBezTo>
                <a:cubicBezTo>
                  <a:pt x="149" y="6"/>
                  <a:pt x="149" y="6"/>
                  <a:pt x="149" y="6"/>
                </a:cubicBezTo>
                <a:close/>
                <a:moveTo>
                  <a:pt x="152" y="60"/>
                </a:moveTo>
                <a:cubicBezTo>
                  <a:pt x="153" y="53"/>
                  <a:pt x="153" y="53"/>
                  <a:pt x="153" y="53"/>
                </a:cubicBezTo>
                <a:cubicBezTo>
                  <a:pt x="153" y="23"/>
                  <a:pt x="153" y="23"/>
                  <a:pt x="153" y="23"/>
                </a:cubicBezTo>
                <a:cubicBezTo>
                  <a:pt x="154" y="19"/>
                  <a:pt x="154" y="17"/>
                  <a:pt x="153" y="14"/>
                </a:cubicBezTo>
                <a:cubicBezTo>
                  <a:pt x="153" y="12"/>
                  <a:pt x="151" y="9"/>
                  <a:pt x="149" y="6"/>
                </a:cubicBezTo>
                <a:cubicBezTo>
                  <a:pt x="146" y="3"/>
                  <a:pt x="143" y="2"/>
                  <a:pt x="140" y="2"/>
                </a:cubicBezTo>
                <a:cubicBezTo>
                  <a:pt x="138" y="1"/>
                  <a:pt x="135" y="1"/>
                  <a:pt x="132" y="2"/>
                </a:cubicBezTo>
                <a:cubicBezTo>
                  <a:pt x="103" y="3"/>
                  <a:pt x="103" y="3"/>
                  <a:pt x="103" y="3"/>
                </a:cubicBezTo>
                <a:cubicBezTo>
                  <a:pt x="96" y="4"/>
                  <a:pt x="96" y="4"/>
                  <a:pt x="96" y="4"/>
                </a:cubicBezTo>
                <a:cubicBezTo>
                  <a:pt x="96" y="4"/>
                  <a:pt x="86" y="4"/>
                  <a:pt x="88" y="16"/>
                </a:cubicBezTo>
                <a:cubicBezTo>
                  <a:pt x="89" y="24"/>
                  <a:pt x="94" y="26"/>
                  <a:pt x="102" y="25"/>
                </a:cubicBezTo>
                <a:cubicBezTo>
                  <a:pt x="105" y="25"/>
                  <a:pt x="109" y="25"/>
                  <a:pt x="114" y="24"/>
                </a:cubicBezTo>
                <a:cubicBezTo>
                  <a:pt x="107" y="32"/>
                  <a:pt x="98" y="39"/>
                  <a:pt x="98" y="39"/>
                </a:cubicBezTo>
                <a:cubicBezTo>
                  <a:pt x="92" y="44"/>
                  <a:pt x="85" y="47"/>
                  <a:pt x="77" y="48"/>
                </a:cubicBezTo>
                <a:cubicBezTo>
                  <a:pt x="54" y="52"/>
                  <a:pt x="32" y="36"/>
                  <a:pt x="28" y="12"/>
                </a:cubicBezTo>
                <a:cubicBezTo>
                  <a:pt x="26" y="5"/>
                  <a:pt x="20" y="0"/>
                  <a:pt x="12" y="1"/>
                </a:cubicBezTo>
                <a:cubicBezTo>
                  <a:pt x="5" y="3"/>
                  <a:pt x="0" y="9"/>
                  <a:pt x="1" y="17"/>
                </a:cubicBezTo>
                <a:cubicBezTo>
                  <a:pt x="7" y="55"/>
                  <a:pt x="44" y="81"/>
                  <a:pt x="82" y="75"/>
                </a:cubicBezTo>
                <a:cubicBezTo>
                  <a:pt x="93" y="73"/>
                  <a:pt x="103" y="68"/>
                  <a:pt x="112" y="62"/>
                </a:cubicBezTo>
                <a:cubicBezTo>
                  <a:pt x="112" y="62"/>
                  <a:pt x="124" y="53"/>
                  <a:pt x="132" y="43"/>
                </a:cubicBezTo>
                <a:cubicBezTo>
                  <a:pt x="132" y="47"/>
                  <a:pt x="131" y="50"/>
                  <a:pt x="131" y="54"/>
                </a:cubicBezTo>
                <a:cubicBezTo>
                  <a:pt x="130" y="62"/>
                  <a:pt x="132" y="67"/>
                  <a:pt x="140" y="68"/>
                </a:cubicBezTo>
                <a:cubicBezTo>
                  <a:pt x="152" y="69"/>
                  <a:pt x="152" y="60"/>
                  <a:pt x="152" y="60"/>
                </a:cubicBez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45" name="Freeform 21"/>
          <p:cNvSpPr>
            <a:spLocks noEditPoints="1"/>
          </p:cNvSpPr>
          <p:nvPr userDrawn="1"/>
        </p:nvSpPr>
        <p:spPr bwMode="auto">
          <a:xfrm>
            <a:off x="932503" y="4502951"/>
            <a:ext cx="120284" cy="88106"/>
          </a:xfrm>
          <a:custGeom>
            <a:avLst/>
            <a:gdLst/>
            <a:ahLst/>
            <a:cxnLst>
              <a:cxn ang="0">
                <a:pos x="132" y="35"/>
              </a:cxn>
              <a:cxn ang="0">
                <a:pos x="107" y="12"/>
              </a:cxn>
              <a:cxn ang="0">
                <a:pos x="102" y="8"/>
              </a:cxn>
              <a:cxn ang="0">
                <a:pos x="86" y="11"/>
              </a:cxn>
              <a:cxn ang="0">
                <a:pos x="90" y="29"/>
              </a:cxn>
              <a:cxn ang="0">
                <a:pos x="100" y="38"/>
              </a:cxn>
              <a:cxn ang="0">
                <a:pos x="14" y="38"/>
              </a:cxn>
              <a:cxn ang="0">
                <a:pos x="0" y="51"/>
              </a:cxn>
              <a:cxn ang="0">
                <a:pos x="0" y="53"/>
              </a:cxn>
              <a:cxn ang="0">
                <a:pos x="14" y="65"/>
              </a:cxn>
              <a:cxn ang="0">
                <a:pos x="100" y="65"/>
              </a:cxn>
              <a:cxn ang="0">
                <a:pos x="90" y="74"/>
              </a:cxn>
              <a:cxn ang="0">
                <a:pos x="86" y="92"/>
              </a:cxn>
              <a:cxn ang="0">
                <a:pos x="102" y="95"/>
              </a:cxn>
              <a:cxn ang="0">
                <a:pos x="108" y="90"/>
              </a:cxn>
              <a:cxn ang="0">
                <a:pos x="132" y="68"/>
              </a:cxn>
              <a:cxn ang="0">
                <a:pos x="138" y="62"/>
              </a:cxn>
              <a:cxn ang="0">
                <a:pos x="141" y="52"/>
              </a:cxn>
              <a:cxn ang="0">
                <a:pos x="138" y="42"/>
              </a:cxn>
              <a:cxn ang="0">
                <a:pos x="132" y="35"/>
              </a:cxn>
              <a:cxn ang="0">
                <a:pos x="141" y="52"/>
              </a:cxn>
              <a:cxn ang="0">
                <a:pos x="141" y="52"/>
              </a:cxn>
              <a:cxn ang="0">
                <a:pos x="141" y="52"/>
              </a:cxn>
              <a:cxn ang="0">
                <a:pos x="141" y="52"/>
              </a:cxn>
            </a:cxnLst>
            <a:rect l="0" t="0" r="r" b="b"/>
            <a:pathLst>
              <a:path w="141" h="103">
                <a:moveTo>
                  <a:pt x="132" y="35"/>
                </a:moveTo>
                <a:cubicBezTo>
                  <a:pt x="107" y="12"/>
                  <a:pt x="107" y="12"/>
                  <a:pt x="107" y="12"/>
                </a:cubicBezTo>
                <a:cubicBezTo>
                  <a:pt x="102" y="8"/>
                  <a:pt x="102" y="8"/>
                  <a:pt x="102" y="8"/>
                </a:cubicBezTo>
                <a:cubicBezTo>
                  <a:pt x="102" y="8"/>
                  <a:pt x="94" y="0"/>
                  <a:pt x="86" y="11"/>
                </a:cubicBezTo>
                <a:cubicBezTo>
                  <a:pt x="80" y="18"/>
                  <a:pt x="83" y="23"/>
                  <a:pt x="90" y="29"/>
                </a:cubicBezTo>
                <a:cubicBezTo>
                  <a:pt x="92" y="31"/>
                  <a:pt x="96" y="35"/>
                  <a:pt x="100" y="38"/>
                </a:cubicBezTo>
                <a:cubicBezTo>
                  <a:pt x="14" y="38"/>
                  <a:pt x="14" y="38"/>
                  <a:pt x="14" y="38"/>
                </a:cubicBezTo>
                <a:cubicBezTo>
                  <a:pt x="4" y="38"/>
                  <a:pt x="0" y="43"/>
                  <a:pt x="0" y="51"/>
                </a:cubicBezTo>
                <a:cubicBezTo>
                  <a:pt x="0" y="53"/>
                  <a:pt x="0" y="53"/>
                  <a:pt x="0" y="53"/>
                </a:cubicBezTo>
                <a:cubicBezTo>
                  <a:pt x="0" y="60"/>
                  <a:pt x="4" y="65"/>
                  <a:pt x="14" y="65"/>
                </a:cubicBezTo>
                <a:cubicBezTo>
                  <a:pt x="100" y="65"/>
                  <a:pt x="100" y="65"/>
                  <a:pt x="100" y="65"/>
                </a:cubicBezTo>
                <a:cubicBezTo>
                  <a:pt x="96" y="68"/>
                  <a:pt x="93" y="71"/>
                  <a:pt x="90" y="74"/>
                </a:cubicBezTo>
                <a:cubicBezTo>
                  <a:pt x="83" y="80"/>
                  <a:pt x="81" y="85"/>
                  <a:pt x="86" y="92"/>
                </a:cubicBezTo>
                <a:cubicBezTo>
                  <a:pt x="94" y="103"/>
                  <a:pt x="102" y="95"/>
                  <a:pt x="102" y="95"/>
                </a:cubicBezTo>
                <a:cubicBezTo>
                  <a:pt x="108" y="90"/>
                  <a:pt x="108" y="90"/>
                  <a:pt x="108" y="90"/>
                </a:cubicBezTo>
                <a:cubicBezTo>
                  <a:pt x="132" y="68"/>
                  <a:pt x="132" y="68"/>
                  <a:pt x="132" y="68"/>
                </a:cubicBezTo>
                <a:cubicBezTo>
                  <a:pt x="135" y="66"/>
                  <a:pt x="137" y="64"/>
                  <a:pt x="138" y="62"/>
                </a:cubicBezTo>
                <a:cubicBezTo>
                  <a:pt x="140" y="59"/>
                  <a:pt x="141" y="56"/>
                  <a:pt x="141" y="52"/>
                </a:cubicBezTo>
                <a:cubicBezTo>
                  <a:pt x="141" y="48"/>
                  <a:pt x="140" y="44"/>
                  <a:pt x="138" y="42"/>
                </a:cubicBezTo>
                <a:cubicBezTo>
                  <a:pt x="137" y="39"/>
                  <a:pt x="135" y="38"/>
                  <a:pt x="132" y="35"/>
                </a:cubicBezTo>
                <a:close/>
                <a:moveTo>
                  <a:pt x="141" y="52"/>
                </a:moveTo>
                <a:cubicBezTo>
                  <a:pt x="141" y="52"/>
                  <a:pt x="141" y="52"/>
                  <a:pt x="141" y="52"/>
                </a:cubicBezTo>
                <a:cubicBezTo>
                  <a:pt x="141" y="52"/>
                  <a:pt x="141" y="52"/>
                  <a:pt x="141" y="52"/>
                </a:cubicBezTo>
                <a:cubicBezTo>
                  <a:pt x="141" y="52"/>
                  <a:pt x="141" y="52"/>
                  <a:pt x="141" y="52"/>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49" name="Freeform 25"/>
          <p:cNvSpPr>
            <a:spLocks/>
          </p:cNvSpPr>
          <p:nvPr userDrawn="1"/>
        </p:nvSpPr>
        <p:spPr bwMode="auto">
          <a:xfrm>
            <a:off x="1184982" y="4496997"/>
            <a:ext cx="128621" cy="110728"/>
          </a:xfrm>
          <a:custGeom>
            <a:avLst/>
            <a:gdLst/>
            <a:ahLst/>
            <a:cxnLst>
              <a:cxn ang="0">
                <a:pos x="143" y="34"/>
              </a:cxn>
              <a:cxn ang="0">
                <a:pos x="138" y="30"/>
              </a:cxn>
              <a:cxn ang="0">
                <a:pos x="118" y="8"/>
              </a:cxn>
              <a:cxn ang="0">
                <a:pos x="112" y="2"/>
              </a:cxn>
              <a:cxn ang="0">
                <a:pos x="103" y="0"/>
              </a:cxn>
              <a:cxn ang="0">
                <a:pos x="94" y="2"/>
              </a:cxn>
              <a:cxn ang="0">
                <a:pos x="88" y="8"/>
              </a:cxn>
              <a:cxn ang="0">
                <a:pos x="69" y="30"/>
              </a:cxn>
              <a:cxn ang="0">
                <a:pos x="64" y="35"/>
              </a:cxn>
              <a:cxn ang="0">
                <a:pos x="67" y="49"/>
              </a:cxn>
              <a:cxn ang="0">
                <a:pos x="84" y="45"/>
              </a:cxn>
              <a:cxn ang="0">
                <a:pos x="91" y="37"/>
              </a:cxn>
              <a:cxn ang="0">
                <a:pos x="90" y="58"/>
              </a:cxn>
              <a:cxn ang="0">
                <a:pos x="82" y="79"/>
              </a:cxn>
              <a:cxn ang="0">
                <a:pos x="22" y="89"/>
              </a:cxn>
              <a:cxn ang="0">
                <a:pos x="4" y="92"/>
              </a:cxn>
              <a:cxn ang="0">
                <a:pos x="7" y="110"/>
              </a:cxn>
              <a:cxn ang="0">
                <a:pos x="104" y="94"/>
              </a:cxn>
              <a:cxn ang="0">
                <a:pos x="116" y="64"/>
              </a:cxn>
              <a:cxn ang="0">
                <a:pos x="117" y="37"/>
              </a:cxn>
              <a:cxn ang="0">
                <a:pos x="124" y="45"/>
              </a:cxn>
              <a:cxn ang="0">
                <a:pos x="140" y="49"/>
              </a:cxn>
              <a:cxn ang="0">
                <a:pos x="143" y="34"/>
              </a:cxn>
            </a:cxnLst>
            <a:rect l="0" t="0" r="r" b="b"/>
            <a:pathLst>
              <a:path w="150" h="132">
                <a:moveTo>
                  <a:pt x="143" y="34"/>
                </a:moveTo>
                <a:cubicBezTo>
                  <a:pt x="138" y="30"/>
                  <a:pt x="138" y="30"/>
                  <a:pt x="138" y="30"/>
                </a:cubicBezTo>
                <a:cubicBezTo>
                  <a:pt x="118" y="8"/>
                  <a:pt x="118" y="8"/>
                  <a:pt x="118" y="8"/>
                </a:cubicBezTo>
                <a:cubicBezTo>
                  <a:pt x="116" y="5"/>
                  <a:pt x="114" y="3"/>
                  <a:pt x="112" y="2"/>
                </a:cubicBezTo>
                <a:cubicBezTo>
                  <a:pt x="110" y="0"/>
                  <a:pt x="107" y="0"/>
                  <a:pt x="103" y="0"/>
                </a:cubicBezTo>
                <a:cubicBezTo>
                  <a:pt x="99" y="0"/>
                  <a:pt x="96" y="0"/>
                  <a:pt x="94" y="2"/>
                </a:cubicBezTo>
                <a:cubicBezTo>
                  <a:pt x="92" y="4"/>
                  <a:pt x="90" y="6"/>
                  <a:pt x="88" y="8"/>
                </a:cubicBezTo>
                <a:cubicBezTo>
                  <a:pt x="69" y="30"/>
                  <a:pt x="69" y="30"/>
                  <a:pt x="69" y="30"/>
                </a:cubicBezTo>
                <a:cubicBezTo>
                  <a:pt x="64" y="35"/>
                  <a:pt x="64" y="35"/>
                  <a:pt x="64" y="35"/>
                </a:cubicBezTo>
                <a:cubicBezTo>
                  <a:pt x="64" y="35"/>
                  <a:pt x="58" y="42"/>
                  <a:pt x="67" y="49"/>
                </a:cubicBezTo>
                <a:cubicBezTo>
                  <a:pt x="74" y="54"/>
                  <a:pt x="78" y="52"/>
                  <a:pt x="84" y="45"/>
                </a:cubicBezTo>
                <a:cubicBezTo>
                  <a:pt x="86" y="43"/>
                  <a:pt x="88" y="40"/>
                  <a:pt x="91" y="37"/>
                </a:cubicBezTo>
                <a:cubicBezTo>
                  <a:pt x="91" y="47"/>
                  <a:pt x="90" y="58"/>
                  <a:pt x="90" y="58"/>
                </a:cubicBezTo>
                <a:cubicBezTo>
                  <a:pt x="89" y="65"/>
                  <a:pt x="87" y="72"/>
                  <a:pt x="82" y="79"/>
                </a:cubicBezTo>
                <a:cubicBezTo>
                  <a:pt x="69" y="98"/>
                  <a:pt x="42" y="102"/>
                  <a:pt x="22" y="89"/>
                </a:cubicBezTo>
                <a:cubicBezTo>
                  <a:pt x="17" y="84"/>
                  <a:pt x="8" y="86"/>
                  <a:pt x="4" y="92"/>
                </a:cubicBezTo>
                <a:cubicBezTo>
                  <a:pt x="0" y="98"/>
                  <a:pt x="1" y="106"/>
                  <a:pt x="7" y="110"/>
                </a:cubicBezTo>
                <a:cubicBezTo>
                  <a:pt x="38" y="132"/>
                  <a:pt x="82" y="125"/>
                  <a:pt x="104" y="94"/>
                </a:cubicBezTo>
                <a:cubicBezTo>
                  <a:pt x="111" y="85"/>
                  <a:pt x="115" y="75"/>
                  <a:pt x="116" y="64"/>
                </a:cubicBezTo>
                <a:cubicBezTo>
                  <a:pt x="116" y="64"/>
                  <a:pt x="118" y="49"/>
                  <a:pt x="117" y="37"/>
                </a:cubicBezTo>
                <a:cubicBezTo>
                  <a:pt x="119" y="40"/>
                  <a:pt x="121" y="42"/>
                  <a:pt x="124" y="45"/>
                </a:cubicBezTo>
                <a:cubicBezTo>
                  <a:pt x="129" y="52"/>
                  <a:pt x="134" y="54"/>
                  <a:pt x="140" y="49"/>
                </a:cubicBezTo>
                <a:cubicBezTo>
                  <a:pt x="150" y="42"/>
                  <a:pt x="143" y="34"/>
                  <a:pt x="143" y="34"/>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53" name="Freeform 29"/>
          <p:cNvSpPr>
            <a:spLocks/>
          </p:cNvSpPr>
          <p:nvPr userDrawn="1"/>
        </p:nvSpPr>
        <p:spPr bwMode="auto">
          <a:xfrm>
            <a:off x="1441032" y="4487472"/>
            <a:ext cx="128621" cy="113110"/>
          </a:xfrm>
          <a:custGeom>
            <a:avLst/>
            <a:gdLst/>
            <a:ahLst/>
            <a:cxnLst>
              <a:cxn ang="0">
                <a:pos x="140" y="84"/>
              </a:cxn>
              <a:cxn ang="0">
                <a:pos x="124" y="87"/>
              </a:cxn>
              <a:cxn ang="0">
                <a:pos x="117" y="96"/>
              </a:cxn>
              <a:cxn ang="0">
                <a:pos x="116" y="68"/>
              </a:cxn>
              <a:cxn ang="0">
                <a:pos x="104" y="38"/>
              </a:cxn>
              <a:cxn ang="0">
                <a:pos x="7" y="23"/>
              </a:cxn>
              <a:cxn ang="0">
                <a:pos x="4" y="41"/>
              </a:cxn>
              <a:cxn ang="0">
                <a:pos x="22" y="44"/>
              </a:cxn>
              <a:cxn ang="0">
                <a:pos x="82" y="54"/>
              </a:cxn>
              <a:cxn ang="0">
                <a:pos x="90" y="75"/>
              </a:cxn>
              <a:cxn ang="0">
                <a:pos x="91" y="96"/>
              </a:cxn>
              <a:cxn ang="0">
                <a:pos x="84" y="87"/>
              </a:cxn>
              <a:cxn ang="0">
                <a:pos x="67" y="84"/>
              </a:cxn>
              <a:cxn ang="0">
                <a:pos x="64" y="98"/>
              </a:cxn>
              <a:cxn ang="0">
                <a:pos x="69" y="103"/>
              </a:cxn>
              <a:cxn ang="0">
                <a:pos x="88" y="125"/>
              </a:cxn>
              <a:cxn ang="0">
                <a:pos x="94" y="131"/>
              </a:cxn>
              <a:cxn ang="0">
                <a:pos x="103" y="133"/>
              </a:cxn>
              <a:cxn ang="0">
                <a:pos x="112" y="131"/>
              </a:cxn>
              <a:cxn ang="0">
                <a:pos x="118" y="125"/>
              </a:cxn>
              <a:cxn ang="0">
                <a:pos x="138" y="103"/>
              </a:cxn>
              <a:cxn ang="0">
                <a:pos x="143" y="98"/>
              </a:cxn>
              <a:cxn ang="0">
                <a:pos x="140" y="84"/>
              </a:cxn>
            </a:cxnLst>
            <a:rect l="0" t="0" r="r" b="b"/>
            <a:pathLst>
              <a:path w="150" h="133">
                <a:moveTo>
                  <a:pt x="140" y="84"/>
                </a:moveTo>
                <a:cubicBezTo>
                  <a:pt x="134" y="79"/>
                  <a:pt x="129" y="81"/>
                  <a:pt x="124" y="87"/>
                </a:cubicBezTo>
                <a:cubicBezTo>
                  <a:pt x="121" y="90"/>
                  <a:pt x="119" y="93"/>
                  <a:pt x="117" y="96"/>
                </a:cubicBezTo>
                <a:cubicBezTo>
                  <a:pt x="118" y="83"/>
                  <a:pt x="116" y="68"/>
                  <a:pt x="116" y="68"/>
                </a:cubicBezTo>
                <a:cubicBezTo>
                  <a:pt x="115" y="58"/>
                  <a:pt x="111" y="48"/>
                  <a:pt x="104" y="38"/>
                </a:cubicBezTo>
                <a:cubicBezTo>
                  <a:pt x="82" y="7"/>
                  <a:pt x="38" y="0"/>
                  <a:pt x="7" y="23"/>
                </a:cubicBezTo>
                <a:cubicBezTo>
                  <a:pt x="1" y="27"/>
                  <a:pt x="0" y="35"/>
                  <a:pt x="4" y="41"/>
                </a:cubicBezTo>
                <a:cubicBezTo>
                  <a:pt x="8" y="47"/>
                  <a:pt x="17" y="48"/>
                  <a:pt x="22" y="44"/>
                </a:cubicBezTo>
                <a:cubicBezTo>
                  <a:pt x="42" y="30"/>
                  <a:pt x="69" y="35"/>
                  <a:pt x="82" y="54"/>
                </a:cubicBezTo>
                <a:cubicBezTo>
                  <a:pt x="87" y="60"/>
                  <a:pt x="89" y="67"/>
                  <a:pt x="90" y="75"/>
                </a:cubicBezTo>
                <a:cubicBezTo>
                  <a:pt x="90" y="75"/>
                  <a:pt x="91" y="86"/>
                  <a:pt x="91" y="96"/>
                </a:cubicBezTo>
                <a:cubicBezTo>
                  <a:pt x="88" y="93"/>
                  <a:pt x="86" y="90"/>
                  <a:pt x="84" y="87"/>
                </a:cubicBezTo>
                <a:cubicBezTo>
                  <a:pt x="78" y="81"/>
                  <a:pt x="74" y="79"/>
                  <a:pt x="67" y="84"/>
                </a:cubicBezTo>
                <a:cubicBezTo>
                  <a:pt x="58" y="91"/>
                  <a:pt x="64" y="98"/>
                  <a:pt x="64" y="98"/>
                </a:cubicBezTo>
                <a:cubicBezTo>
                  <a:pt x="69" y="103"/>
                  <a:pt x="69" y="103"/>
                  <a:pt x="69" y="103"/>
                </a:cubicBezTo>
                <a:cubicBezTo>
                  <a:pt x="88" y="125"/>
                  <a:pt x="88" y="125"/>
                  <a:pt x="88" y="125"/>
                </a:cubicBezTo>
                <a:cubicBezTo>
                  <a:pt x="90" y="127"/>
                  <a:pt x="92" y="129"/>
                  <a:pt x="94" y="131"/>
                </a:cubicBezTo>
                <a:cubicBezTo>
                  <a:pt x="96" y="132"/>
                  <a:pt x="99" y="133"/>
                  <a:pt x="103" y="133"/>
                </a:cubicBezTo>
                <a:cubicBezTo>
                  <a:pt x="107" y="133"/>
                  <a:pt x="110" y="132"/>
                  <a:pt x="112" y="131"/>
                </a:cubicBezTo>
                <a:cubicBezTo>
                  <a:pt x="114" y="129"/>
                  <a:pt x="116" y="127"/>
                  <a:pt x="118" y="125"/>
                </a:cubicBezTo>
                <a:cubicBezTo>
                  <a:pt x="138" y="103"/>
                  <a:pt x="138" y="103"/>
                  <a:pt x="138" y="103"/>
                </a:cubicBezTo>
                <a:cubicBezTo>
                  <a:pt x="143" y="98"/>
                  <a:pt x="143" y="98"/>
                  <a:pt x="143" y="98"/>
                </a:cubicBezTo>
                <a:cubicBezTo>
                  <a:pt x="143" y="98"/>
                  <a:pt x="150" y="91"/>
                  <a:pt x="140" y="84"/>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grpSp>
        <p:nvGrpSpPr>
          <p:cNvPr id="126" name="Group 32"/>
          <p:cNvGrpSpPr>
            <a:grpSpLocks noChangeAspect="1"/>
          </p:cNvGrpSpPr>
          <p:nvPr userDrawn="1"/>
        </p:nvGrpSpPr>
        <p:grpSpPr bwMode="auto">
          <a:xfrm>
            <a:off x="1697083" y="4511282"/>
            <a:ext cx="107184" cy="72629"/>
            <a:chOff x="1425" y="3789"/>
            <a:chExt cx="90" cy="61"/>
          </a:xfrm>
          <a:solidFill>
            <a:schemeClr val="bg1"/>
          </a:solidFill>
        </p:grpSpPr>
        <p:sp>
          <p:nvSpPr>
            <p:cNvPr id="1057" name="Freeform 33"/>
            <p:cNvSpPr>
              <a:spLocks/>
            </p:cNvSpPr>
            <p:nvPr userDrawn="1"/>
          </p:nvSpPr>
          <p:spPr bwMode="auto">
            <a:xfrm>
              <a:off x="1425" y="3789"/>
              <a:ext cx="90" cy="20"/>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2"/>
                    <a:pt x="0" y="15"/>
                  </a:cubicBezTo>
                  <a:cubicBezTo>
                    <a:pt x="0" y="13"/>
                    <a:pt x="0" y="13"/>
                    <a:pt x="0" y="13"/>
                  </a:cubicBezTo>
                  <a:cubicBezTo>
                    <a:pt x="0" y="5"/>
                    <a:pt x="5" y="0"/>
                    <a:pt x="16" y="0"/>
                  </a:cubicBezTo>
                  <a:cubicBezTo>
                    <a:pt x="49" y="0"/>
                    <a:pt x="49" y="0"/>
                    <a:pt x="49" y="0"/>
                  </a:cubicBezTo>
                  <a:cubicBezTo>
                    <a:pt x="78" y="0"/>
                    <a:pt x="78" y="0"/>
                    <a:pt x="78" y="0"/>
                  </a:cubicBezTo>
                  <a:cubicBezTo>
                    <a:pt x="111" y="0"/>
                    <a:pt x="111" y="0"/>
                    <a:pt x="111" y="0"/>
                  </a:cubicBezTo>
                  <a:cubicBezTo>
                    <a:pt x="122" y="0"/>
                    <a:pt x="126" y="5"/>
                    <a:pt x="126" y="13"/>
                  </a:cubicBezTo>
                  <a:cubicBezTo>
                    <a:pt x="126" y="15"/>
                    <a:pt x="126" y="15"/>
                    <a:pt x="126" y="15"/>
                  </a:cubicBezTo>
                  <a:cubicBezTo>
                    <a:pt x="126" y="22"/>
                    <a:pt x="122" y="28"/>
                    <a:pt x="111" y="28"/>
                  </a:cubicBezTo>
                  <a:cubicBezTo>
                    <a:pt x="78" y="28"/>
                    <a:pt x="78" y="28"/>
                    <a:pt x="78" y="28"/>
                  </a:cubicBezTo>
                  <a:lnTo>
                    <a:pt x="49"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058" name="Freeform 34"/>
            <p:cNvSpPr>
              <a:spLocks/>
            </p:cNvSpPr>
            <p:nvPr userDrawn="1"/>
          </p:nvSpPr>
          <p:spPr bwMode="auto">
            <a:xfrm>
              <a:off x="1425" y="3830"/>
              <a:ext cx="90" cy="20"/>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2"/>
                    <a:pt x="0" y="15"/>
                  </a:cubicBezTo>
                  <a:cubicBezTo>
                    <a:pt x="0" y="13"/>
                    <a:pt x="0" y="13"/>
                    <a:pt x="0" y="13"/>
                  </a:cubicBezTo>
                  <a:cubicBezTo>
                    <a:pt x="0" y="5"/>
                    <a:pt x="5" y="0"/>
                    <a:pt x="16" y="0"/>
                  </a:cubicBezTo>
                  <a:cubicBezTo>
                    <a:pt x="49" y="0"/>
                    <a:pt x="49" y="0"/>
                    <a:pt x="49" y="0"/>
                  </a:cubicBezTo>
                  <a:cubicBezTo>
                    <a:pt x="78" y="0"/>
                    <a:pt x="78" y="0"/>
                    <a:pt x="78" y="0"/>
                  </a:cubicBezTo>
                  <a:cubicBezTo>
                    <a:pt x="111" y="0"/>
                    <a:pt x="111" y="0"/>
                    <a:pt x="111" y="0"/>
                  </a:cubicBezTo>
                  <a:cubicBezTo>
                    <a:pt x="122" y="0"/>
                    <a:pt x="126" y="5"/>
                    <a:pt x="126" y="13"/>
                  </a:cubicBezTo>
                  <a:cubicBezTo>
                    <a:pt x="126" y="15"/>
                    <a:pt x="126" y="15"/>
                    <a:pt x="126" y="15"/>
                  </a:cubicBezTo>
                  <a:cubicBezTo>
                    <a:pt x="126" y="22"/>
                    <a:pt x="122" y="28"/>
                    <a:pt x="111" y="28"/>
                  </a:cubicBezTo>
                  <a:cubicBezTo>
                    <a:pt x="78" y="28"/>
                    <a:pt x="78" y="28"/>
                    <a:pt x="78" y="28"/>
                  </a:cubicBezTo>
                  <a:lnTo>
                    <a:pt x="49"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1062" name="Freeform 38"/>
          <p:cNvSpPr>
            <a:spLocks/>
          </p:cNvSpPr>
          <p:nvPr userDrawn="1"/>
        </p:nvSpPr>
        <p:spPr bwMode="auto">
          <a:xfrm>
            <a:off x="1938842" y="4536281"/>
            <a:ext cx="105994" cy="23813"/>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3"/>
                  <a:pt x="0" y="15"/>
                </a:cubicBezTo>
                <a:cubicBezTo>
                  <a:pt x="0" y="13"/>
                  <a:pt x="0" y="13"/>
                  <a:pt x="0" y="13"/>
                </a:cubicBezTo>
                <a:cubicBezTo>
                  <a:pt x="0" y="6"/>
                  <a:pt x="5" y="0"/>
                  <a:pt x="16" y="0"/>
                </a:cubicBezTo>
                <a:cubicBezTo>
                  <a:pt x="49" y="0"/>
                  <a:pt x="49" y="0"/>
                  <a:pt x="49" y="0"/>
                </a:cubicBezTo>
                <a:cubicBezTo>
                  <a:pt x="78" y="0"/>
                  <a:pt x="78" y="0"/>
                  <a:pt x="78" y="0"/>
                </a:cubicBezTo>
                <a:cubicBezTo>
                  <a:pt x="111" y="0"/>
                  <a:pt x="111" y="0"/>
                  <a:pt x="111" y="0"/>
                </a:cubicBezTo>
                <a:cubicBezTo>
                  <a:pt x="122" y="0"/>
                  <a:pt x="126" y="6"/>
                  <a:pt x="126" y="13"/>
                </a:cubicBezTo>
                <a:cubicBezTo>
                  <a:pt x="126" y="15"/>
                  <a:pt x="126" y="15"/>
                  <a:pt x="126" y="15"/>
                </a:cubicBezTo>
                <a:cubicBezTo>
                  <a:pt x="126" y="23"/>
                  <a:pt x="122" y="28"/>
                  <a:pt x="111" y="28"/>
                </a:cubicBezTo>
                <a:cubicBezTo>
                  <a:pt x="78" y="28"/>
                  <a:pt x="78" y="28"/>
                  <a:pt x="78" y="28"/>
                </a:cubicBezTo>
                <a:lnTo>
                  <a:pt x="49" y="28"/>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66" name="Freeform 42"/>
          <p:cNvSpPr>
            <a:spLocks/>
          </p:cNvSpPr>
          <p:nvPr userDrawn="1"/>
        </p:nvSpPr>
        <p:spPr bwMode="auto">
          <a:xfrm>
            <a:off x="2177031" y="4494610"/>
            <a:ext cx="107184" cy="108347"/>
          </a:xfrm>
          <a:custGeom>
            <a:avLst/>
            <a:gdLst/>
            <a:ahLst/>
            <a:cxnLst>
              <a:cxn ang="0">
                <a:pos x="16" y="76"/>
              </a:cxn>
              <a:cxn ang="0">
                <a:pos x="0" y="63"/>
              </a:cxn>
              <a:cxn ang="0">
                <a:pos x="0" y="61"/>
              </a:cxn>
              <a:cxn ang="0">
                <a:pos x="16" y="49"/>
              </a:cxn>
              <a:cxn ang="0">
                <a:pos x="49" y="49"/>
              </a:cxn>
              <a:cxn ang="0">
                <a:pos x="49" y="15"/>
              </a:cxn>
              <a:cxn ang="0">
                <a:pos x="62" y="0"/>
              </a:cxn>
              <a:cxn ang="0">
                <a:pos x="65" y="0"/>
              </a:cxn>
              <a:cxn ang="0">
                <a:pos x="78" y="15"/>
              </a:cxn>
              <a:cxn ang="0">
                <a:pos x="78" y="49"/>
              </a:cxn>
              <a:cxn ang="0">
                <a:pos x="111" y="49"/>
              </a:cxn>
              <a:cxn ang="0">
                <a:pos x="126" y="61"/>
              </a:cxn>
              <a:cxn ang="0">
                <a:pos x="126" y="63"/>
              </a:cxn>
              <a:cxn ang="0">
                <a:pos x="111" y="76"/>
              </a:cxn>
              <a:cxn ang="0">
                <a:pos x="78" y="76"/>
              </a:cxn>
              <a:cxn ang="0">
                <a:pos x="78" y="112"/>
              </a:cxn>
              <a:cxn ang="0">
                <a:pos x="65" y="127"/>
              </a:cxn>
              <a:cxn ang="0">
                <a:pos x="62" y="127"/>
              </a:cxn>
              <a:cxn ang="0">
                <a:pos x="49" y="112"/>
              </a:cxn>
              <a:cxn ang="0">
                <a:pos x="49" y="76"/>
              </a:cxn>
              <a:cxn ang="0">
                <a:pos x="16" y="76"/>
              </a:cxn>
            </a:cxnLst>
            <a:rect l="0" t="0" r="r" b="b"/>
            <a:pathLst>
              <a:path w="126" h="127">
                <a:moveTo>
                  <a:pt x="16" y="76"/>
                </a:moveTo>
                <a:cubicBezTo>
                  <a:pt x="5" y="76"/>
                  <a:pt x="0" y="71"/>
                  <a:pt x="0" y="63"/>
                </a:cubicBezTo>
                <a:cubicBezTo>
                  <a:pt x="0" y="61"/>
                  <a:pt x="0" y="61"/>
                  <a:pt x="0" y="61"/>
                </a:cubicBezTo>
                <a:cubicBezTo>
                  <a:pt x="0" y="54"/>
                  <a:pt x="5" y="49"/>
                  <a:pt x="16" y="49"/>
                </a:cubicBezTo>
                <a:cubicBezTo>
                  <a:pt x="49" y="49"/>
                  <a:pt x="49" y="49"/>
                  <a:pt x="49" y="49"/>
                </a:cubicBezTo>
                <a:cubicBezTo>
                  <a:pt x="49" y="15"/>
                  <a:pt x="49" y="15"/>
                  <a:pt x="49" y="15"/>
                </a:cubicBezTo>
                <a:cubicBezTo>
                  <a:pt x="49" y="4"/>
                  <a:pt x="54" y="0"/>
                  <a:pt x="62" y="0"/>
                </a:cubicBezTo>
                <a:cubicBezTo>
                  <a:pt x="65" y="0"/>
                  <a:pt x="65" y="0"/>
                  <a:pt x="65" y="0"/>
                </a:cubicBezTo>
                <a:cubicBezTo>
                  <a:pt x="72" y="0"/>
                  <a:pt x="78" y="4"/>
                  <a:pt x="78" y="15"/>
                </a:cubicBezTo>
                <a:cubicBezTo>
                  <a:pt x="78" y="49"/>
                  <a:pt x="78" y="49"/>
                  <a:pt x="78" y="49"/>
                </a:cubicBezTo>
                <a:cubicBezTo>
                  <a:pt x="111" y="49"/>
                  <a:pt x="111" y="49"/>
                  <a:pt x="111" y="49"/>
                </a:cubicBezTo>
                <a:cubicBezTo>
                  <a:pt x="122" y="49"/>
                  <a:pt x="126" y="54"/>
                  <a:pt x="126" y="61"/>
                </a:cubicBezTo>
                <a:cubicBezTo>
                  <a:pt x="126" y="63"/>
                  <a:pt x="126" y="63"/>
                  <a:pt x="126" y="63"/>
                </a:cubicBezTo>
                <a:cubicBezTo>
                  <a:pt x="126" y="71"/>
                  <a:pt x="122" y="76"/>
                  <a:pt x="111" y="76"/>
                </a:cubicBezTo>
                <a:cubicBezTo>
                  <a:pt x="78" y="76"/>
                  <a:pt x="78" y="76"/>
                  <a:pt x="78" y="76"/>
                </a:cubicBezTo>
                <a:cubicBezTo>
                  <a:pt x="78" y="112"/>
                  <a:pt x="78" y="112"/>
                  <a:pt x="78" y="112"/>
                </a:cubicBezTo>
                <a:cubicBezTo>
                  <a:pt x="78" y="122"/>
                  <a:pt x="72" y="127"/>
                  <a:pt x="65" y="127"/>
                </a:cubicBezTo>
                <a:cubicBezTo>
                  <a:pt x="62" y="127"/>
                  <a:pt x="62" y="127"/>
                  <a:pt x="62" y="127"/>
                </a:cubicBezTo>
                <a:cubicBezTo>
                  <a:pt x="54" y="127"/>
                  <a:pt x="49" y="122"/>
                  <a:pt x="49" y="112"/>
                </a:cubicBezTo>
                <a:cubicBezTo>
                  <a:pt x="49" y="76"/>
                  <a:pt x="49" y="76"/>
                  <a:pt x="49" y="76"/>
                </a:cubicBezTo>
                <a:lnTo>
                  <a:pt x="16" y="76"/>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grpSp>
        <p:nvGrpSpPr>
          <p:cNvPr id="158" name="Group 45"/>
          <p:cNvGrpSpPr>
            <a:grpSpLocks noChangeAspect="1"/>
          </p:cNvGrpSpPr>
          <p:nvPr userDrawn="1"/>
        </p:nvGrpSpPr>
        <p:grpSpPr bwMode="auto">
          <a:xfrm>
            <a:off x="2417602" y="4499370"/>
            <a:ext cx="101229" cy="98822"/>
            <a:chOff x="2030" y="3779"/>
            <a:chExt cx="85" cy="83"/>
          </a:xfrm>
          <a:solidFill>
            <a:schemeClr val="bg1"/>
          </a:solidFill>
        </p:grpSpPr>
        <p:sp>
          <p:nvSpPr>
            <p:cNvPr id="1070" name="Freeform 46"/>
            <p:cNvSpPr>
              <a:spLocks noEditPoints="1"/>
            </p:cNvSpPr>
            <p:nvPr userDrawn="1"/>
          </p:nvSpPr>
          <p:spPr bwMode="auto">
            <a:xfrm>
              <a:off x="2030" y="3780"/>
              <a:ext cx="85" cy="82"/>
            </a:xfrm>
            <a:custGeom>
              <a:avLst/>
              <a:gdLst/>
              <a:ahLst/>
              <a:cxnLst>
                <a:cxn ang="0">
                  <a:pos x="28" y="54"/>
                </a:cxn>
                <a:cxn ang="0">
                  <a:pos x="16" y="52"/>
                </a:cxn>
                <a:cxn ang="0">
                  <a:pos x="7" y="46"/>
                </a:cxn>
                <a:cxn ang="0">
                  <a:pos x="2" y="38"/>
                </a:cxn>
                <a:cxn ang="0">
                  <a:pos x="0" y="27"/>
                </a:cxn>
                <a:cxn ang="0">
                  <a:pos x="0" y="26"/>
                </a:cxn>
                <a:cxn ang="0">
                  <a:pos x="2" y="15"/>
                </a:cxn>
                <a:cxn ang="0">
                  <a:pos x="8" y="7"/>
                </a:cxn>
                <a:cxn ang="0">
                  <a:pos x="16" y="2"/>
                </a:cxn>
                <a:cxn ang="0">
                  <a:pos x="28" y="0"/>
                </a:cxn>
                <a:cxn ang="0">
                  <a:pos x="39" y="2"/>
                </a:cxn>
                <a:cxn ang="0">
                  <a:pos x="48" y="7"/>
                </a:cxn>
                <a:cxn ang="0">
                  <a:pos x="53" y="15"/>
                </a:cxn>
                <a:cxn ang="0">
                  <a:pos x="55" y="26"/>
                </a:cxn>
                <a:cxn ang="0">
                  <a:pos x="55" y="27"/>
                </a:cxn>
                <a:cxn ang="0">
                  <a:pos x="53" y="38"/>
                </a:cxn>
                <a:cxn ang="0">
                  <a:pos x="48" y="46"/>
                </a:cxn>
                <a:cxn ang="0">
                  <a:pos x="39" y="52"/>
                </a:cxn>
                <a:cxn ang="0">
                  <a:pos x="28" y="54"/>
                </a:cxn>
                <a:cxn ang="0">
                  <a:pos x="28" y="41"/>
                </a:cxn>
                <a:cxn ang="0">
                  <a:pos x="36" y="37"/>
                </a:cxn>
                <a:cxn ang="0">
                  <a:pos x="39" y="28"/>
                </a:cxn>
                <a:cxn ang="0">
                  <a:pos x="39" y="25"/>
                </a:cxn>
                <a:cxn ang="0">
                  <a:pos x="36" y="16"/>
                </a:cxn>
                <a:cxn ang="0">
                  <a:pos x="28" y="13"/>
                </a:cxn>
                <a:cxn ang="0">
                  <a:pos x="19" y="16"/>
                </a:cxn>
                <a:cxn ang="0">
                  <a:pos x="16" y="25"/>
                </a:cxn>
                <a:cxn ang="0">
                  <a:pos x="16" y="28"/>
                </a:cxn>
                <a:cxn ang="0">
                  <a:pos x="20" y="37"/>
                </a:cxn>
                <a:cxn ang="0">
                  <a:pos x="28" y="41"/>
                </a:cxn>
                <a:cxn ang="0">
                  <a:pos x="91" y="113"/>
                </a:cxn>
                <a:cxn ang="0">
                  <a:pos x="80" y="111"/>
                </a:cxn>
                <a:cxn ang="0">
                  <a:pos x="71" y="106"/>
                </a:cxn>
                <a:cxn ang="0">
                  <a:pos x="65" y="97"/>
                </a:cxn>
                <a:cxn ang="0">
                  <a:pos x="63" y="87"/>
                </a:cxn>
                <a:cxn ang="0">
                  <a:pos x="63" y="85"/>
                </a:cxn>
                <a:cxn ang="0">
                  <a:pos x="65" y="75"/>
                </a:cxn>
                <a:cxn ang="0">
                  <a:pos x="71" y="66"/>
                </a:cxn>
                <a:cxn ang="0">
                  <a:pos x="80" y="61"/>
                </a:cxn>
                <a:cxn ang="0">
                  <a:pos x="91" y="59"/>
                </a:cxn>
                <a:cxn ang="0">
                  <a:pos x="102" y="61"/>
                </a:cxn>
                <a:cxn ang="0">
                  <a:pos x="111" y="66"/>
                </a:cxn>
                <a:cxn ang="0">
                  <a:pos x="117" y="75"/>
                </a:cxn>
                <a:cxn ang="0">
                  <a:pos x="119" y="85"/>
                </a:cxn>
                <a:cxn ang="0">
                  <a:pos x="119" y="87"/>
                </a:cxn>
                <a:cxn ang="0">
                  <a:pos x="117" y="97"/>
                </a:cxn>
                <a:cxn ang="0">
                  <a:pos x="111" y="106"/>
                </a:cxn>
                <a:cxn ang="0">
                  <a:pos x="102" y="111"/>
                </a:cxn>
                <a:cxn ang="0">
                  <a:pos x="91" y="113"/>
                </a:cxn>
                <a:cxn ang="0">
                  <a:pos x="91" y="100"/>
                </a:cxn>
                <a:cxn ang="0">
                  <a:pos x="99" y="96"/>
                </a:cxn>
                <a:cxn ang="0">
                  <a:pos x="102" y="87"/>
                </a:cxn>
                <a:cxn ang="0">
                  <a:pos x="102" y="85"/>
                </a:cxn>
                <a:cxn ang="0">
                  <a:pos x="99" y="75"/>
                </a:cxn>
                <a:cxn ang="0">
                  <a:pos x="91" y="72"/>
                </a:cxn>
                <a:cxn ang="0">
                  <a:pos x="83" y="75"/>
                </a:cxn>
                <a:cxn ang="0">
                  <a:pos x="80" y="85"/>
                </a:cxn>
                <a:cxn ang="0">
                  <a:pos x="80" y="87"/>
                </a:cxn>
                <a:cxn ang="0">
                  <a:pos x="83" y="96"/>
                </a:cxn>
                <a:cxn ang="0">
                  <a:pos x="91" y="100"/>
                </a:cxn>
              </a:cxnLst>
              <a:rect l="0" t="0" r="r" b="b"/>
              <a:pathLst>
                <a:path w="119" h="113">
                  <a:moveTo>
                    <a:pt x="28" y="54"/>
                  </a:moveTo>
                  <a:cubicBezTo>
                    <a:pt x="23" y="54"/>
                    <a:pt x="20" y="53"/>
                    <a:pt x="16" y="52"/>
                  </a:cubicBezTo>
                  <a:cubicBezTo>
                    <a:pt x="13" y="50"/>
                    <a:pt x="10" y="49"/>
                    <a:pt x="7" y="46"/>
                  </a:cubicBezTo>
                  <a:cubicBezTo>
                    <a:pt x="5" y="44"/>
                    <a:pt x="3" y="41"/>
                    <a:pt x="2" y="38"/>
                  </a:cubicBezTo>
                  <a:cubicBezTo>
                    <a:pt x="0" y="35"/>
                    <a:pt x="0" y="31"/>
                    <a:pt x="0" y="27"/>
                  </a:cubicBezTo>
                  <a:cubicBezTo>
                    <a:pt x="0" y="26"/>
                    <a:pt x="0" y="26"/>
                    <a:pt x="0" y="26"/>
                  </a:cubicBezTo>
                  <a:cubicBezTo>
                    <a:pt x="0" y="22"/>
                    <a:pt x="0" y="19"/>
                    <a:pt x="2" y="15"/>
                  </a:cubicBezTo>
                  <a:cubicBezTo>
                    <a:pt x="3" y="12"/>
                    <a:pt x="5" y="9"/>
                    <a:pt x="8" y="7"/>
                  </a:cubicBezTo>
                  <a:cubicBezTo>
                    <a:pt x="10" y="5"/>
                    <a:pt x="13" y="3"/>
                    <a:pt x="16" y="2"/>
                  </a:cubicBezTo>
                  <a:cubicBezTo>
                    <a:pt x="20" y="0"/>
                    <a:pt x="24" y="0"/>
                    <a:pt x="28" y="0"/>
                  </a:cubicBezTo>
                  <a:cubicBezTo>
                    <a:pt x="32" y="0"/>
                    <a:pt x="36" y="0"/>
                    <a:pt x="39" y="2"/>
                  </a:cubicBezTo>
                  <a:cubicBezTo>
                    <a:pt x="42" y="3"/>
                    <a:pt x="45" y="5"/>
                    <a:pt x="48" y="7"/>
                  </a:cubicBezTo>
                  <a:cubicBezTo>
                    <a:pt x="50" y="9"/>
                    <a:pt x="52" y="12"/>
                    <a:pt x="53" y="15"/>
                  </a:cubicBezTo>
                  <a:cubicBezTo>
                    <a:pt x="55" y="19"/>
                    <a:pt x="55" y="22"/>
                    <a:pt x="55" y="26"/>
                  </a:cubicBezTo>
                  <a:cubicBezTo>
                    <a:pt x="55" y="27"/>
                    <a:pt x="55" y="27"/>
                    <a:pt x="55" y="27"/>
                  </a:cubicBezTo>
                  <a:cubicBezTo>
                    <a:pt x="55" y="31"/>
                    <a:pt x="55" y="35"/>
                    <a:pt x="53" y="38"/>
                  </a:cubicBezTo>
                  <a:cubicBezTo>
                    <a:pt x="52" y="41"/>
                    <a:pt x="50" y="44"/>
                    <a:pt x="48" y="46"/>
                  </a:cubicBezTo>
                  <a:cubicBezTo>
                    <a:pt x="45" y="49"/>
                    <a:pt x="42" y="50"/>
                    <a:pt x="39" y="52"/>
                  </a:cubicBezTo>
                  <a:cubicBezTo>
                    <a:pt x="35" y="53"/>
                    <a:pt x="32" y="54"/>
                    <a:pt x="28" y="54"/>
                  </a:cubicBezTo>
                  <a:close/>
                  <a:moveTo>
                    <a:pt x="28" y="41"/>
                  </a:moveTo>
                  <a:cubicBezTo>
                    <a:pt x="31" y="41"/>
                    <a:pt x="34" y="39"/>
                    <a:pt x="36" y="37"/>
                  </a:cubicBezTo>
                  <a:cubicBezTo>
                    <a:pt x="38" y="35"/>
                    <a:pt x="39" y="32"/>
                    <a:pt x="39" y="28"/>
                  </a:cubicBezTo>
                  <a:cubicBezTo>
                    <a:pt x="39" y="25"/>
                    <a:pt x="39" y="25"/>
                    <a:pt x="39" y="25"/>
                  </a:cubicBezTo>
                  <a:cubicBezTo>
                    <a:pt x="39" y="21"/>
                    <a:pt x="38" y="18"/>
                    <a:pt x="36" y="16"/>
                  </a:cubicBezTo>
                  <a:cubicBezTo>
                    <a:pt x="34" y="14"/>
                    <a:pt x="31" y="13"/>
                    <a:pt x="28" y="13"/>
                  </a:cubicBezTo>
                  <a:cubicBezTo>
                    <a:pt x="24" y="13"/>
                    <a:pt x="22" y="14"/>
                    <a:pt x="19" y="16"/>
                  </a:cubicBezTo>
                  <a:cubicBezTo>
                    <a:pt x="17" y="18"/>
                    <a:pt x="16" y="21"/>
                    <a:pt x="16" y="25"/>
                  </a:cubicBezTo>
                  <a:cubicBezTo>
                    <a:pt x="16" y="28"/>
                    <a:pt x="16" y="28"/>
                    <a:pt x="16" y="28"/>
                  </a:cubicBezTo>
                  <a:cubicBezTo>
                    <a:pt x="16" y="32"/>
                    <a:pt x="17" y="35"/>
                    <a:pt x="20" y="37"/>
                  </a:cubicBezTo>
                  <a:cubicBezTo>
                    <a:pt x="22" y="39"/>
                    <a:pt x="24" y="41"/>
                    <a:pt x="28" y="41"/>
                  </a:cubicBezTo>
                  <a:close/>
                  <a:moveTo>
                    <a:pt x="91" y="113"/>
                  </a:moveTo>
                  <a:cubicBezTo>
                    <a:pt x="87" y="113"/>
                    <a:pt x="83" y="112"/>
                    <a:pt x="80" y="111"/>
                  </a:cubicBezTo>
                  <a:cubicBezTo>
                    <a:pt x="76" y="110"/>
                    <a:pt x="73" y="108"/>
                    <a:pt x="71" y="106"/>
                  </a:cubicBezTo>
                  <a:cubicBezTo>
                    <a:pt x="69" y="103"/>
                    <a:pt x="67" y="101"/>
                    <a:pt x="65" y="97"/>
                  </a:cubicBezTo>
                  <a:cubicBezTo>
                    <a:pt x="64" y="94"/>
                    <a:pt x="63" y="91"/>
                    <a:pt x="63" y="87"/>
                  </a:cubicBezTo>
                  <a:cubicBezTo>
                    <a:pt x="63" y="85"/>
                    <a:pt x="63" y="85"/>
                    <a:pt x="63" y="85"/>
                  </a:cubicBezTo>
                  <a:cubicBezTo>
                    <a:pt x="63" y="82"/>
                    <a:pt x="64" y="78"/>
                    <a:pt x="65" y="75"/>
                  </a:cubicBezTo>
                  <a:cubicBezTo>
                    <a:pt x="67" y="72"/>
                    <a:pt x="69" y="69"/>
                    <a:pt x="71" y="66"/>
                  </a:cubicBezTo>
                  <a:cubicBezTo>
                    <a:pt x="74" y="64"/>
                    <a:pt x="77" y="62"/>
                    <a:pt x="80" y="61"/>
                  </a:cubicBezTo>
                  <a:cubicBezTo>
                    <a:pt x="83" y="60"/>
                    <a:pt x="87" y="59"/>
                    <a:pt x="91" y="59"/>
                  </a:cubicBezTo>
                  <a:cubicBezTo>
                    <a:pt x="95" y="59"/>
                    <a:pt x="99" y="60"/>
                    <a:pt x="102" y="61"/>
                  </a:cubicBezTo>
                  <a:cubicBezTo>
                    <a:pt x="106" y="62"/>
                    <a:pt x="109" y="64"/>
                    <a:pt x="111" y="66"/>
                  </a:cubicBezTo>
                  <a:cubicBezTo>
                    <a:pt x="114" y="69"/>
                    <a:pt x="116" y="71"/>
                    <a:pt x="117" y="75"/>
                  </a:cubicBezTo>
                  <a:cubicBezTo>
                    <a:pt x="118" y="78"/>
                    <a:pt x="119" y="81"/>
                    <a:pt x="119" y="85"/>
                  </a:cubicBezTo>
                  <a:cubicBezTo>
                    <a:pt x="119" y="87"/>
                    <a:pt x="119" y="87"/>
                    <a:pt x="119" y="87"/>
                  </a:cubicBezTo>
                  <a:cubicBezTo>
                    <a:pt x="119" y="90"/>
                    <a:pt x="118" y="94"/>
                    <a:pt x="117" y="97"/>
                  </a:cubicBezTo>
                  <a:cubicBezTo>
                    <a:pt x="116" y="100"/>
                    <a:pt x="114" y="103"/>
                    <a:pt x="111" y="106"/>
                  </a:cubicBezTo>
                  <a:cubicBezTo>
                    <a:pt x="109" y="108"/>
                    <a:pt x="106" y="110"/>
                    <a:pt x="102" y="111"/>
                  </a:cubicBezTo>
                  <a:cubicBezTo>
                    <a:pt x="99" y="112"/>
                    <a:pt x="95" y="113"/>
                    <a:pt x="91" y="113"/>
                  </a:cubicBezTo>
                  <a:close/>
                  <a:moveTo>
                    <a:pt x="91" y="100"/>
                  </a:moveTo>
                  <a:cubicBezTo>
                    <a:pt x="94" y="100"/>
                    <a:pt x="97" y="99"/>
                    <a:pt x="99" y="96"/>
                  </a:cubicBezTo>
                  <a:cubicBezTo>
                    <a:pt x="101" y="94"/>
                    <a:pt x="102" y="91"/>
                    <a:pt x="102" y="87"/>
                  </a:cubicBezTo>
                  <a:cubicBezTo>
                    <a:pt x="102" y="85"/>
                    <a:pt x="102" y="85"/>
                    <a:pt x="102" y="85"/>
                  </a:cubicBezTo>
                  <a:cubicBezTo>
                    <a:pt x="102" y="81"/>
                    <a:pt x="101" y="78"/>
                    <a:pt x="99" y="75"/>
                  </a:cubicBezTo>
                  <a:cubicBezTo>
                    <a:pt x="97" y="73"/>
                    <a:pt x="94" y="72"/>
                    <a:pt x="91" y="72"/>
                  </a:cubicBezTo>
                  <a:cubicBezTo>
                    <a:pt x="88" y="72"/>
                    <a:pt x="85" y="73"/>
                    <a:pt x="83" y="75"/>
                  </a:cubicBezTo>
                  <a:cubicBezTo>
                    <a:pt x="81" y="78"/>
                    <a:pt x="80" y="81"/>
                    <a:pt x="80" y="85"/>
                  </a:cubicBezTo>
                  <a:cubicBezTo>
                    <a:pt x="80" y="87"/>
                    <a:pt x="80" y="87"/>
                    <a:pt x="80" y="87"/>
                  </a:cubicBezTo>
                  <a:cubicBezTo>
                    <a:pt x="80" y="91"/>
                    <a:pt x="81" y="94"/>
                    <a:pt x="83" y="96"/>
                  </a:cubicBezTo>
                  <a:cubicBezTo>
                    <a:pt x="85" y="99"/>
                    <a:pt x="88" y="100"/>
                    <a:pt x="91" y="1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071" name="Freeform 47"/>
            <p:cNvSpPr>
              <a:spLocks/>
            </p:cNvSpPr>
            <p:nvPr userDrawn="1"/>
          </p:nvSpPr>
          <p:spPr bwMode="auto">
            <a:xfrm>
              <a:off x="2036" y="3779"/>
              <a:ext cx="74" cy="83"/>
            </a:xfrm>
            <a:custGeom>
              <a:avLst/>
              <a:gdLst/>
              <a:ahLst/>
              <a:cxnLst>
                <a:cxn ang="0">
                  <a:pos x="35" y="90"/>
                </a:cxn>
                <a:cxn ang="0">
                  <a:pos x="17" y="111"/>
                </a:cxn>
                <a:cxn ang="0">
                  <a:pos x="10" y="116"/>
                </a:cxn>
                <a:cxn ang="0">
                  <a:pos x="4" y="113"/>
                </a:cxn>
                <a:cxn ang="0">
                  <a:pos x="3" y="113"/>
                </a:cxn>
                <a:cxn ang="0">
                  <a:pos x="0" y="107"/>
                </a:cxn>
                <a:cxn ang="0">
                  <a:pos x="4" y="99"/>
                </a:cxn>
                <a:cxn ang="0">
                  <a:pos x="16" y="85"/>
                </a:cxn>
                <a:cxn ang="0">
                  <a:pos x="19" y="82"/>
                </a:cxn>
                <a:cxn ang="0">
                  <a:pos x="66" y="29"/>
                </a:cxn>
                <a:cxn ang="0">
                  <a:pos x="67" y="27"/>
                </a:cxn>
                <a:cxn ang="0">
                  <a:pos x="86" y="5"/>
                </a:cxn>
                <a:cxn ang="0">
                  <a:pos x="99" y="3"/>
                </a:cxn>
                <a:cxn ang="0">
                  <a:pos x="100" y="4"/>
                </a:cxn>
                <a:cxn ang="0">
                  <a:pos x="100" y="17"/>
                </a:cxn>
                <a:cxn ang="0">
                  <a:pos x="80" y="39"/>
                </a:cxn>
                <a:cxn ang="0">
                  <a:pos x="76" y="44"/>
                </a:cxn>
                <a:cxn ang="0">
                  <a:pos x="35" y="91"/>
                </a:cxn>
              </a:cxnLst>
              <a:rect l="0" t="0" r="r" b="b"/>
              <a:pathLst>
                <a:path w="104" h="116">
                  <a:moveTo>
                    <a:pt x="35" y="90"/>
                  </a:moveTo>
                  <a:cubicBezTo>
                    <a:pt x="17" y="111"/>
                    <a:pt x="17" y="111"/>
                    <a:pt x="17" y="111"/>
                  </a:cubicBezTo>
                  <a:cubicBezTo>
                    <a:pt x="15" y="114"/>
                    <a:pt x="12" y="115"/>
                    <a:pt x="10" y="116"/>
                  </a:cubicBezTo>
                  <a:cubicBezTo>
                    <a:pt x="8" y="116"/>
                    <a:pt x="6" y="115"/>
                    <a:pt x="4" y="113"/>
                  </a:cubicBezTo>
                  <a:cubicBezTo>
                    <a:pt x="3" y="113"/>
                    <a:pt x="3" y="113"/>
                    <a:pt x="3" y="113"/>
                  </a:cubicBezTo>
                  <a:cubicBezTo>
                    <a:pt x="1" y="111"/>
                    <a:pt x="0" y="109"/>
                    <a:pt x="0" y="107"/>
                  </a:cubicBezTo>
                  <a:cubicBezTo>
                    <a:pt x="0" y="105"/>
                    <a:pt x="1" y="102"/>
                    <a:pt x="4" y="99"/>
                  </a:cubicBezTo>
                  <a:cubicBezTo>
                    <a:pt x="16" y="85"/>
                    <a:pt x="16" y="85"/>
                    <a:pt x="16" y="85"/>
                  </a:cubicBezTo>
                  <a:cubicBezTo>
                    <a:pt x="16" y="85"/>
                    <a:pt x="16" y="85"/>
                    <a:pt x="19" y="82"/>
                  </a:cubicBezTo>
                  <a:cubicBezTo>
                    <a:pt x="66" y="29"/>
                    <a:pt x="66" y="29"/>
                    <a:pt x="66" y="29"/>
                  </a:cubicBezTo>
                  <a:cubicBezTo>
                    <a:pt x="68" y="26"/>
                    <a:pt x="67" y="27"/>
                    <a:pt x="67" y="27"/>
                  </a:cubicBezTo>
                  <a:cubicBezTo>
                    <a:pt x="86" y="5"/>
                    <a:pt x="86" y="5"/>
                    <a:pt x="86" y="5"/>
                  </a:cubicBezTo>
                  <a:cubicBezTo>
                    <a:pt x="91" y="0"/>
                    <a:pt x="95" y="0"/>
                    <a:pt x="99" y="3"/>
                  </a:cubicBezTo>
                  <a:cubicBezTo>
                    <a:pt x="100" y="4"/>
                    <a:pt x="100" y="4"/>
                    <a:pt x="100" y="4"/>
                  </a:cubicBezTo>
                  <a:cubicBezTo>
                    <a:pt x="104" y="7"/>
                    <a:pt x="104" y="11"/>
                    <a:pt x="100" y="17"/>
                  </a:cubicBezTo>
                  <a:cubicBezTo>
                    <a:pt x="80" y="39"/>
                    <a:pt x="80" y="39"/>
                    <a:pt x="80" y="39"/>
                  </a:cubicBezTo>
                  <a:cubicBezTo>
                    <a:pt x="76" y="44"/>
                    <a:pt x="76" y="44"/>
                    <a:pt x="76" y="44"/>
                  </a:cubicBezTo>
                  <a:cubicBezTo>
                    <a:pt x="35" y="91"/>
                    <a:pt x="35" y="91"/>
                    <a:pt x="35" y="9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grpSp>
      <p:grpSp>
        <p:nvGrpSpPr>
          <p:cNvPr id="159" name="Group 50"/>
          <p:cNvGrpSpPr>
            <a:grpSpLocks noChangeAspect="1"/>
          </p:cNvGrpSpPr>
          <p:nvPr userDrawn="1"/>
        </p:nvGrpSpPr>
        <p:grpSpPr bwMode="auto">
          <a:xfrm>
            <a:off x="2652205" y="4495802"/>
            <a:ext cx="102420" cy="105966"/>
            <a:chOff x="2227" y="3776"/>
            <a:chExt cx="86" cy="89"/>
          </a:xfrm>
          <a:solidFill>
            <a:schemeClr val="bg1"/>
          </a:solidFill>
        </p:grpSpPr>
        <p:sp>
          <p:nvSpPr>
            <p:cNvPr id="1075" name="Freeform 51"/>
            <p:cNvSpPr>
              <a:spLocks/>
            </p:cNvSpPr>
            <p:nvPr userDrawn="1"/>
          </p:nvSpPr>
          <p:spPr bwMode="auto">
            <a:xfrm>
              <a:off x="2227" y="3811"/>
              <a:ext cx="86" cy="19"/>
            </a:xfrm>
            <a:custGeom>
              <a:avLst/>
              <a:gdLst/>
              <a:ahLst/>
              <a:cxnLst>
                <a:cxn ang="0">
                  <a:pos x="46" y="26"/>
                </a:cxn>
                <a:cxn ang="0">
                  <a:pos x="15" y="26"/>
                </a:cxn>
                <a:cxn ang="0">
                  <a:pos x="0" y="14"/>
                </a:cxn>
                <a:cxn ang="0">
                  <a:pos x="0" y="12"/>
                </a:cxn>
                <a:cxn ang="0">
                  <a:pos x="15" y="0"/>
                </a:cxn>
                <a:cxn ang="0">
                  <a:pos x="46" y="0"/>
                </a:cxn>
                <a:cxn ang="0">
                  <a:pos x="74" y="0"/>
                </a:cxn>
                <a:cxn ang="0">
                  <a:pos x="106" y="0"/>
                </a:cxn>
                <a:cxn ang="0">
                  <a:pos x="121" y="12"/>
                </a:cxn>
                <a:cxn ang="0">
                  <a:pos x="121" y="14"/>
                </a:cxn>
                <a:cxn ang="0">
                  <a:pos x="106" y="26"/>
                </a:cxn>
                <a:cxn ang="0">
                  <a:pos x="74" y="26"/>
                </a:cxn>
                <a:cxn ang="0">
                  <a:pos x="46" y="26"/>
                </a:cxn>
              </a:cxnLst>
              <a:rect l="0" t="0" r="r" b="b"/>
              <a:pathLst>
                <a:path w="121" h="26">
                  <a:moveTo>
                    <a:pt x="46" y="26"/>
                  </a:moveTo>
                  <a:cubicBezTo>
                    <a:pt x="15" y="26"/>
                    <a:pt x="15" y="26"/>
                    <a:pt x="15" y="26"/>
                  </a:cubicBezTo>
                  <a:cubicBezTo>
                    <a:pt x="5" y="26"/>
                    <a:pt x="0" y="21"/>
                    <a:pt x="0" y="14"/>
                  </a:cubicBezTo>
                  <a:cubicBezTo>
                    <a:pt x="0" y="12"/>
                    <a:pt x="0" y="12"/>
                    <a:pt x="0" y="12"/>
                  </a:cubicBezTo>
                  <a:cubicBezTo>
                    <a:pt x="0" y="5"/>
                    <a:pt x="5" y="0"/>
                    <a:pt x="15" y="0"/>
                  </a:cubicBezTo>
                  <a:cubicBezTo>
                    <a:pt x="46" y="0"/>
                    <a:pt x="46" y="0"/>
                    <a:pt x="46" y="0"/>
                  </a:cubicBezTo>
                  <a:cubicBezTo>
                    <a:pt x="74" y="0"/>
                    <a:pt x="74" y="0"/>
                    <a:pt x="74" y="0"/>
                  </a:cubicBezTo>
                  <a:cubicBezTo>
                    <a:pt x="106" y="0"/>
                    <a:pt x="106" y="0"/>
                    <a:pt x="106" y="0"/>
                  </a:cubicBezTo>
                  <a:cubicBezTo>
                    <a:pt x="116" y="0"/>
                    <a:pt x="121" y="5"/>
                    <a:pt x="121" y="12"/>
                  </a:cubicBezTo>
                  <a:cubicBezTo>
                    <a:pt x="121" y="14"/>
                    <a:pt x="121" y="14"/>
                    <a:pt x="121" y="14"/>
                  </a:cubicBezTo>
                  <a:cubicBezTo>
                    <a:pt x="121" y="21"/>
                    <a:pt x="116" y="26"/>
                    <a:pt x="106" y="26"/>
                  </a:cubicBezTo>
                  <a:cubicBezTo>
                    <a:pt x="74" y="26"/>
                    <a:pt x="74" y="26"/>
                    <a:pt x="74" y="26"/>
                  </a:cubicBezTo>
                  <a:lnTo>
                    <a:pt x="46"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076" name="Oval 52"/>
            <p:cNvSpPr>
              <a:spLocks noChangeArrowheads="1"/>
            </p:cNvSpPr>
            <p:nvPr userDrawn="1"/>
          </p:nvSpPr>
          <p:spPr bwMode="auto">
            <a:xfrm>
              <a:off x="2260" y="3776"/>
              <a:ext cx="21" cy="2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077" name="Oval 53"/>
            <p:cNvSpPr>
              <a:spLocks noChangeArrowheads="1"/>
            </p:cNvSpPr>
            <p:nvPr userDrawn="1"/>
          </p:nvSpPr>
          <p:spPr bwMode="auto">
            <a:xfrm>
              <a:off x="2260" y="3845"/>
              <a:ext cx="21"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1081" name="Freeform 57"/>
          <p:cNvSpPr>
            <a:spLocks/>
          </p:cNvSpPr>
          <p:nvPr userDrawn="1"/>
        </p:nvSpPr>
        <p:spPr bwMode="auto">
          <a:xfrm>
            <a:off x="2892782" y="4496991"/>
            <a:ext cx="82174" cy="103584"/>
          </a:xfrm>
          <a:custGeom>
            <a:avLst/>
            <a:gdLst/>
            <a:ahLst/>
            <a:cxnLst>
              <a:cxn ang="0">
                <a:pos x="11" y="73"/>
              </a:cxn>
              <a:cxn ang="0">
                <a:pos x="4" y="70"/>
              </a:cxn>
              <a:cxn ang="0">
                <a:pos x="1" y="65"/>
              </a:cxn>
              <a:cxn ang="0">
                <a:pos x="1" y="63"/>
              </a:cxn>
              <a:cxn ang="0">
                <a:pos x="4" y="58"/>
              </a:cxn>
              <a:cxn ang="0">
                <a:pos x="11" y="55"/>
              </a:cxn>
              <a:cxn ang="0">
                <a:pos x="29" y="55"/>
              </a:cxn>
              <a:cxn ang="0">
                <a:pos x="24" y="49"/>
              </a:cxn>
              <a:cxn ang="0">
                <a:pos x="20" y="41"/>
              </a:cxn>
              <a:cxn ang="0">
                <a:pos x="14" y="34"/>
              </a:cxn>
              <a:cxn ang="0">
                <a:pos x="0" y="12"/>
              </a:cxn>
              <a:cxn ang="0">
                <a:pos x="1" y="9"/>
              </a:cxn>
              <a:cxn ang="0">
                <a:pos x="3" y="6"/>
              </a:cxn>
              <a:cxn ang="0">
                <a:pos x="8" y="2"/>
              </a:cxn>
              <a:cxn ang="0">
                <a:pos x="16" y="1"/>
              </a:cxn>
              <a:cxn ang="0">
                <a:pos x="23" y="3"/>
              </a:cxn>
              <a:cxn ang="0">
                <a:pos x="28" y="10"/>
              </a:cxn>
              <a:cxn ang="0">
                <a:pos x="49" y="48"/>
              </a:cxn>
              <a:cxn ang="0">
                <a:pos x="69" y="10"/>
              </a:cxn>
              <a:cxn ang="0">
                <a:pos x="75" y="3"/>
              </a:cxn>
              <a:cxn ang="0">
                <a:pos x="82" y="0"/>
              </a:cxn>
              <a:cxn ang="0">
                <a:pos x="89" y="2"/>
              </a:cxn>
              <a:cxn ang="0">
                <a:pos x="94" y="6"/>
              </a:cxn>
              <a:cxn ang="0">
                <a:pos x="96" y="9"/>
              </a:cxn>
              <a:cxn ang="0">
                <a:pos x="96" y="12"/>
              </a:cxn>
              <a:cxn ang="0">
                <a:pos x="68" y="55"/>
              </a:cxn>
              <a:cxn ang="0">
                <a:pos x="86" y="55"/>
              </a:cxn>
              <a:cxn ang="0">
                <a:pos x="93" y="58"/>
              </a:cxn>
              <a:cxn ang="0">
                <a:pos x="95" y="63"/>
              </a:cxn>
              <a:cxn ang="0">
                <a:pos x="95" y="65"/>
              </a:cxn>
              <a:cxn ang="0">
                <a:pos x="93" y="70"/>
              </a:cxn>
              <a:cxn ang="0">
                <a:pos x="86" y="73"/>
              </a:cxn>
              <a:cxn ang="0">
                <a:pos x="60" y="73"/>
              </a:cxn>
              <a:cxn ang="0">
                <a:pos x="60" y="82"/>
              </a:cxn>
              <a:cxn ang="0">
                <a:pos x="86" y="82"/>
              </a:cxn>
              <a:cxn ang="0">
                <a:pos x="93" y="84"/>
              </a:cxn>
              <a:cxn ang="0">
                <a:pos x="95" y="90"/>
              </a:cxn>
              <a:cxn ang="0">
                <a:pos x="95" y="92"/>
              </a:cxn>
              <a:cxn ang="0">
                <a:pos x="93" y="97"/>
              </a:cxn>
              <a:cxn ang="0">
                <a:pos x="86" y="100"/>
              </a:cxn>
              <a:cxn ang="0">
                <a:pos x="60" y="100"/>
              </a:cxn>
              <a:cxn ang="0">
                <a:pos x="60" y="108"/>
              </a:cxn>
              <a:cxn ang="0">
                <a:pos x="58" y="117"/>
              </a:cxn>
              <a:cxn ang="0">
                <a:pos x="50" y="120"/>
              </a:cxn>
              <a:cxn ang="0">
                <a:pos x="47" y="120"/>
              </a:cxn>
              <a:cxn ang="0">
                <a:pos x="39" y="117"/>
              </a:cxn>
              <a:cxn ang="0">
                <a:pos x="37" y="108"/>
              </a:cxn>
              <a:cxn ang="0">
                <a:pos x="37" y="100"/>
              </a:cxn>
              <a:cxn ang="0">
                <a:pos x="11" y="100"/>
              </a:cxn>
              <a:cxn ang="0">
                <a:pos x="4" y="97"/>
              </a:cxn>
              <a:cxn ang="0">
                <a:pos x="1" y="92"/>
              </a:cxn>
              <a:cxn ang="0">
                <a:pos x="1" y="90"/>
              </a:cxn>
              <a:cxn ang="0">
                <a:pos x="4" y="84"/>
              </a:cxn>
              <a:cxn ang="0">
                <a:pos x="11" y="82"/>
              </a:cxn>
              <a:cxn ang="0">
                <a:pos x="37" y="82"/>
              </a:cxn>
              <a:cxn ang="0">
                <a:pos x="37" y="73"/>
              </a:cxn>
              <a:cxn ang="0">
                <a:pos x="11" y="73"/>
              </a:cxn>
            </a:cxnLst>
            <a:rect l="0" t="0" r="r" b="b"/>
            <a:pathLst>
              <a:path w="97" h="120">
                <a:moveTo>
                  <a:pt x="11" y="73"/>
                </a:moveTo>
                <a:cubicBezTo>
                  <a:pt x="8" y="73"/>
                  <a:pt x="5" y="72"/>
                  <a:pt x="4" y="70"/>
                </a:cubicBezTo>
                <a:cubicBezTo>
                  <a:pt x="2" y="69"/>
                  <a:pt x="1" y="67"/>
                  <a:pt x="1" y="65"/>
                </a:cubicBezTo>
                <a:cubicBezTo>
                  <a:pt x="1" y="63"/>
                  <a:pt x="1" y="63"/>
                  <a:pt x="1" y="63"/>
                </a:cubicBezTo>
                <a:cubicBezTo>
                  <a:pt x="1" y="61"/>
                  <a:pt x="2" y="59"/>
                  <a:pt x="4" y="58"/>
                </a:cubicBezTo>
                <a:cubicBezTo>
                  <a:pt x="5" y="56"/>
                  <a:pt x="8" y="55"/>
                  <a:pt x="11" y="55"/>
                </a:cubicBezTo>
                <a:cubicBezTo>
                  <a:pt x="29" y="55"/>
                  <a:pt x="29" y="55"/>
                  <a:pt x="29" y="55"/>
                </a:cubicBezTo>
                <a:cubicBezTo>
                  <a:pt x="27" y="53"/>
                  <a:pt x="26" y="51"/>
                  <a:pt x="24" y="49"/>
                </a:cubicBezTo>
                <a:cubicBezTo>
                  <a:pt x="23" y="46"/>
                  <a:pt x="21" y="44"/>
                  <a:pt x="20" y="41"/>
                </a:cubicBezTo>
                <a:cubicBezTo>
                  <a:pt x="18" y="39"/>
                  <a:pt x="16" y="36"/>
                  <a:pt x="14" y="34"/>
                </a:cubicBezTo>
                <a:cubicBezTo>
                  <a:pt x="0" y="12"/>
                  <a:pt x="0" y="12"/>
                  <a:pt x="0" y="12"/>
                </a:cubicBezTo>
                <a:cubicBezTo>
                  <a:pt x="0" y="11"/>
                  <a:pt x="0" y="11"/>
                  <a:pt x="1" y="9"/>
                </a:cubicBezTo>
                <a:cubicBezTo>
                  <a:pt x="1" y="8"/>
                  <a:pt x="2" y="7"/>
                  <a:pt x="3" y="6"/>
                </a:cubicBezTo>
                <a:cubicBezTo>
                  <a:pt x="4" y="4"/>
                  <a:pt x="6" y="3"/>
                  <a:pt x="8" y="2"/>
                </a:cubicBezTo>
                <a:cubicBezTo>
                  <a:pt x="10" y="1"/>
                  <a:pt x="13" y="1"/>
                  <a:pt x="16" y="1"/>
                </a:cubicBezTo>
                <a:cubicBezTo>
                  <a:pt x="18" y="1"/>
                  <a:pt x="21" y="1"/>
                  <a:pt x="23" y="3"/>
                </a:cubicBezTo>
                <a:cubicBezTo>
                  <a:pt x="25" y="4"/>
                  <a:pt x="27" y="7"/>
                  <a:pt x="28" y="10"/>
                </a:cubicBezTo>
                <a:cubicBezTo>
                  <a:pt x="49" y="48"/>
                  <a:pt x="49" y="48"/>
                  <a:pt x="49" y="48"/>
                </a:cubicBezTo>
                <a:cubicBezTo>
                  <a:pt x="69" y="10"/>
                  <a:pt x="69" y="10"/>
                  <a:pt x="69" y="10"/>
                </a:cubicBezTo>
                <a:cubicBezTo>
                  <a:pt x="71" y="6"/>
                  <a:pt x="73" y="4"/>
                  <a:pt x="75" y="3"/>
                </a:cubicBezTo>
                <a:cubicBezTo>
                  <a:pt x="77" y="1"/>
                  <a:pt x="80" y="0"/>
                  <a:pt x="82" y="0"/>
                </a:cubicBezTo>
                <a:cubicBezTo>
                  <a:pt x="85" y="0"/>
                  <a:pt x="87" y="1"/>
                  <a:pt x="89" y="2"/>
                </a:cubicBezTo>
                <a:cubicBezTo>
                  <a:pt x="91" y="3"/>
                  <a:pt x="93" y="4"/>
                  <a:pt x="94" y="6"/>
                </a:cubicBezTo>
                <a:cubicBezTo>
                  <a:pt x="95" y="7"/>
                  <a:pt x="96" y="8"/>
                  <a:pt x="96" y="9"/>
                </a:cubicBezTo>
                <a:cubicBezTo>
                  <a:pt x="97" y="11"/>
                  <a:pt x="97" y="11"/>
                  <a:pt x="96" y="12"/>
                </a:cubicBezTo>
                <a:cubicBezTo>
                  <a:pt x="68" y="55"/>
                  <a:pt x="68" y="55"/>
                  <a:pt x="68" y="55"/>
                </a:cubicBezTo>
                <a:cubicBezTo>
                  <a:pt x="86" y="55"/>
                  <a:pt x="86" y="55"/>
                  <a:pt x="86" y="55"/>
                </a:cubicBezTo>
                <a:cubicBezTo>
                  <a:pt x="89" y="55"/>
                  <a:pt x="92" y="56"/>
                  <a:pt x="93" y="58"/>
                </a:cubicBezTo>
                <a:cubicBezTo>
                  <a:pt x="95" y="59"/>
                  <a:pt x="95" y="61"/>
                  <a:pt x="95" y="63"/>
                </a:cubicBezTo>
                <a:cubicBezTo>
                  <a:pt x="95" y="65"/>
                  <a:pt x="95" y="65"/>
                  <a:pt x="95" y="65"/>
                </a:cubicBezTo>
                <a:cubicBezTo>
                  <a:pt x="95" y="67"/>
                  <a:pt x="95" y="69"/>
                  <a:pt x="93" y="70"/>
                </a:cubicBezTo>
                <a:cubicBezTo>
                  <a:pt x="92" y="72"/>
                  <a:pt x="89" y="73"/>
                  <a:pt x="86" y="73"/>
                </a:cubicBezTo>
                <a:cubicBezTo>
                  <a:pt x="60" y="73"/>
                  <a:pt x="60" y="73"/>
                  <a:pt x="60" y="73"/>
                </a:cubicBezTo>
                <a:cubicBezTo>
                  <a:pt x="60" y="82"/>
                  <a:pt x="60" y="82"/>
                  <a:pt x="60" y="82"/>
                </a:cubicBezTo>
                <a:cubicBezTo>
                  <a:pt x="86" y="82"/>
                  <a:pt x="86" y="82"/>
                  <a:pt x="86" y="82"/>
                </a:cubicBezTo>
                <a:cubicBezTo>
                  <a:pt x="89" y="82"/>
                  <a:pt x="92" y="83"/>
                  <a:pt x="93" y="84"/>
                </a:cubicBezTo>
                <a:cubicBezTo>
                  <a:pt x="95" y="86"/>
                  <a:pt x="95" y="88"/>
                  <a:pt x="95" y="90"/>
                </a:cubicBezTo>
                <a:cubicBezTo>
                  <a:pt x="95" y="92"/>
                  <a:pt x="95" y="92"/>
                  <a:pt x="95" y="92"/>
                </a:cubicBezTo>
                <a:cubicBezTo>
                  <a:pt x="95" y="94"/>
                  <a:pt x="95" y="96"/>
                  <a:pt x="93" y="97"/>
                </a:cubicBezTo>
                <a:cubicBezTo>
                  <a:pt x="92" y="99"/>
                  <a:pt x="89" y="100"/>
                  <a:pt x="86" y="100"/>
                </a:cubicBezTo>
                <a:cubicBezTo>
                  <a:pt x="60" y="100"/>
                  <a:pt x="60" y="100"/>
                  <a:pt x="60" y="100"/>
                </a:cubicBezTo>
                <a:cubicBezTo>
                  <a:pt x="60" y="108"/>
                  <a:pt x="60" y="108"/>
                  <a:pt x="60" y="108"/>
                </a:cubicBezTo>
                <a:cubicBezTo>
                  <a:pt x="60" y="112"/>
                  <a:pt x="59" y="115"/>
                  <a:pt x="58" y="117"/>
                </a:cubicBezTo>
                <a:cubicBezTo>
                  <a:pt x="56" y="119"/>
                  <a:pt x="53" y="120"/>
                  <a:pt x="50" y="120"/>
                </a:cubicBezTo>
                <a:cubicBezTo>
                  <a:pt x="47" y="120"/>
                  <a:pt x="47" y="120"/>
                  <a:pt x="47" y="120"/>
                </a:cubicBezTo>
                <a:cubicBezTo>
                  <a:pt x="43" y="120"/>
                  <a:pt x="40" y="119"/>
                  <a:pt x="39" y="117"/>
                </a:cubicBezTo>
                <a:cubicBezTo>
                  <a:pt x="37" y="115"/>
                  <a:pt x="37" y="112"/>
                  <a:pt x="37" y="108"/>
                </a:cubicBezTo>
                <a:cubicBezTo>
                  <a:pt x="37" y="100"/>
                  <a:pt x="37" y="100"/>
                  <a:pt x="37" y="100"/>
                </a:cubicBezTo>
                <a:cubicBezTo>
                  <a:pt x="11" y="100"/>
                  <a:pt x="11" y="100"/>
                  <a:pt x="11" y="100"/>
                </a:cubicBezTo>
                <a:cubicBezTo>
                  <a:pt x="8" y="100"/>
                  <a:pt x="5" y="99"/>
                  <a:pt x="4" y="97"/>
                </a:cubicBezTo>
                <a:cubicBezTo>
                  <a:pt x="2" y="96"/>
                  <a:pt x="1" y="94"/>
                  <a:pt x="1" y="92"/>
                </a:cubicBezTo>
                <a:cubicBezTo>
                  <a:pt x="1" y="90"/>
                  <a:pt x="1" y="90"/>
                  <a:pt x="1" y="90"/>
                </a:cubicBezTo>
                <a:cubicBezTo>
                  <a:pt x="1" y="88"/>
                  <a:pt x="2" y="86"/>
                  <a:pt x="4" y="84"/>
                </a:cubicBezTo>
                <a:cubicBezTo>
                  <a:pt x="5" y="83"/>
                  <a:pt x="8" y="82"/>
                  <a:pt x="11" y="82"/>
                </a:cubicBezTo>
                <a:cubicBezTo>
                  <a:pt x="37" y="82"/>
                  <a:pt x="37" y="82"/>
                  <a:pt x="37" y="82"/>
                </a:cubicBezTo>
                <a:cubicBezTo>
                  <a:pt x="37" y="73"/>
                  <a:pt x="37" y="73"/>
                  <a:pt x="37" y="73"/>
                </a:cubicBezTo>
                <a:lnTo>
                  <a:pt x="11" y="73"/>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85" name="Freeform 61"/>
          <p:cNvSpPr>
            <a:spLocks/>
          </p:cNvSpPr>
          <p:nvPr userDrawn="1"/>
        </p:nvSpPr>
        <p:spPr bwMode="auto">
          <a:xfrm>
            <a:off x="3121446" y="4500569"/>
            <a:ext cx="75029" cy="97631"/>
          </a:xfrm>
          <a:custGeom>
            <a:avLst/>
            <a:gdLst/>
            <a:ahLst/>
            <a:cxnLst>
              <a:cxn ang="0">
                <a:pos x="66" y="52"/>
              </a:cxn>
              <a:cxn ang="0">
                <a:pos x="81" y="63"/>
              </a:cxn>
              <a:cxn ang="0">
                <a:pos x="87" y="80"/>
              </a:cxn>
              <a:cxn ang="0">
                <a:pos x="75" y="104"/>
              </a:cxn>
              <a:cxn ang="0">
                <a:pos x="42" y="113"/>
              </a:cxn>
              <a:cxn ang="0">
                <a:pos x="24" y="111"/>
              </a:cxn>
              <a:cxn ang="0">
                <a:pos x="11" y="105"/>
              </a:cxn>
              <a:cxn ang="0">
                <a:pos x="3" y="97"/>
              </a:cxn>
              <a:cxn ang="0">
                <a:pos x="0" y="88"/>
              </a:cxn>
              <a:cxn ang="0">
                <a:pos x="2" y="81"/>
              </a:cxn>
              <a:cxn ang="0">
                <a:pos x="7" y="77"/>
              </a:cxn>
              <a:cxn ang="0">
                <a:pos x="12" y="76"/>
              </a:cxn>
              <a:cxn ang="0">
                <a:pos x="15" y="76"/>
              </a:cxn>
              <a:cxn ang="0">
                <a:pos x="24" y="89"/>
              </a:cxn>
              <a:cxn ang="0">
                <a:pos x="41" y="94"/>
              </a:cxn>
              <a:cxn ang="0">
                <a:pos x="57" y="90"/>
              </a:cxn>
              <a:cxn ang="0">
                <a:pos x="63" y="78"/>
              </a:cxn>
              <a:cxn ang="0">
                <a:pos x="44" y="63"/>
              </a:cxn>
              <a:cxn ang="0">
                <a:pos x="38" y="63"/>
              </a:cxn>
              <a:cxn ang="0">
                <a:pos x="29" y="61"/>
              </a:cxn>
              <a:cxn ang="0">
                <a:pos x="26" y="55"/>
              </a:cxn>
              <a:cxn ang="0">
                <a:pos x="26" y="54"/>
              </a:cxn>
              <a:cxn ang="0">
                <a:pos x="38" y="45"/>
              </a:cxn>
              <a:cxn ang="0">
                <a:pos x="46" y="45"/>
              </a:cxn>
              <a:cxn ang="0">
                <a:pos x="57" y="42"/>
              </a:cxn>
              <a:cxn ang="0">
                <a:pos x="61" y="33"/>
              </a:cxn>
              <a:cxn ang="0">
                <a:pos x="56" y="22"/>
              </a:cxn>
              <a:cxn ang="0">
                <a:pos x="41" y="19"/>
              </a:cxn>
              <a:cxn ang="0">
                <a:pos x="32" y="20"/>
              </a:cxn>
              <a:cxn ang="0">
                <a:pos x="25" y="24"/>
              </a:cxn>
              <a:cxn ang="0">
                <a:pos x="20" y="28"/>
              </a:cxn>
              <a:cxn ang="0">
                <a:pos x="17" y="34"/>
              </a:cxn>
              <a:cxn ang="0">
                <a:pos x="15" y="35"/>
              </a:cxn>
              <a:cxn ang="0">
                <a:pos x="10" y="33"/>
              </a:cxn>
              <a:cxn ang="0">
                <a:pos x="5" y="30"/>
              </a:cxn>
              <a:cxn ang="0">
                <a:pos x="3" y="23"/>
              </a:cxn>
              <a:cxn ang="0">
                <a:pos x="5" y="14"/>
              </a:cxn>
              <a:cxn ang="0">
                <a:pos x="13" y="7"/>
              </a:cxn>
              <a:cxn ang="0">
                <a:pos x="25" y="2"/>
              </a:cxn>
              <a:cxn ang="0">
                <a:pos x="42" y="0"/>
              </a:cxn>
              <a:cxn ang="0">
                <a:pos x="74" y="7"/>
              </a:cxn>
              <a:cxn ang="0">
                <a:pos x="85" y="29"/>
              </a:cxn>
              <a:cxn ang="0">
                <a:pos x="66" y="52"/>
              </a:cxn>
            </a:cxnLst>
            <a:rect l="0" t="0" r="r" b="b"/>
            <a:pathLst>
              <a:path w="87" h="113">
                <a:moveTo>
                  <a:pt x="66" y="52"/>
                </a:moveTo>
                <a:cubicBezTo>
                  <a:pt x="73" y="54"/>
                  <a:pt x="78" y="58"/>
                  <a:pt x="81" y="63"/>
                </a:cubicBezTo>
                <a:cubicBezTo>
                  <a:pt x="85" y="68"/>
                  <a:pt x="87" y="73"/>
                  <a:pt x="87" y="80"/>
                </a:cubicBezTo>
                <a:cubicBezTo>
                  <a:pt x="87" y="90"/>
                  <a:pt x="83" y="99"/>
                  <a:pt x="75" y="104"/>
                </a:cubicBezTo>
                <a:cubicBezTo>
                  <a:pt x="67" y="110"/>
                  <a:pt x="56" y="113"/>
                  <a:pt x="42" y="113"/>
                </a:cubicBezTo>
                <a:cubicBezTo>
                  <a:pt x="35" y="113"/>
                  <a:pt x="29" y="112"/>
                  <a:pt x="24" y="111"/>
                </a:cubicBezTo>
                <a:cubicBezTo>
                  <a:pt x="19" y="109"/>
                  <a:pt x="14" y="107"/>
                  <a:pt x="11" y="105"/>
                </a:cubicBezTo>
                <a:cubicBezTo>
                  <a:pt x="7" y="103"/>
                  <a:pt x="5" y="100"/>
                  <a:pt x="3" y="97"/>
                </a:cubicBezTo>
                <a:cubicBezTo>
                  <a:pt x="1" y="94"/>
                  <a:pt x="0" y="91"/>
                  <a:pt x="0" y="88"/>
                </a:cubicBezTo>
                <a:cubicBezTo>
                  <a:pt x="0" y="85"/>
                  <a:pt x="1" y="83"/>
                  <a:pt x="2" y="81"/>
                </a:cubicBezTo>
                <a:cubicBezTo>
                  <a:pt x="4" y="79"/>
                  <a:pt x="5" y="78"/>
                  <a:pt x="7" y="77"/>
                </a:cubicBezTo>
                <a:cubicBezTo>
                  <a:pt x="9" y="77"/>
                  <a:pt x="11" y="76"/>
                  <a:pt x="12" y="76"/>
                </a:cubicBezTo>
                <a:cubicBezTo>
                  <a:pt x="14" y="76"/>
                  <a:pt x="15" y="76"/>
                  <a:pt x="15" y="76"/>
                </a:cubicBezTo>
                <a:cubicBezTo>
                  <a:pt x="16" y="82"/>
                  <a:pt x="20" y="86"/>
                  <a:pt x="24" y="89"/>
                </a:cubicBezTo>
                <a:cubicBezTo>
                  <a:pt x="29" y="92"/>
                  <a:pt x="35" y="94"/>
                  <a:pt x="41" y="94"/>
                </a:cubicBezTo>
                <a:cubicBezTo>
                  <a:pt x="48" y="94"/>
                  <a:pt x="53" y="92"/>
                  <a:pt x="57" y="90"/>
                </a:cubicBezTo>
                <a:cubicBezTo>
                  <a:pt x="61" y="87"/>
                  <a:pt x="63" y="83"/>
                  <a:pt x="63" y="78"/>
                </a:cubicBezTo>
                <a:cubicBezTo>
                  <a:pt x="63" y="68"/>
                  <a:pt x="57" y="63"/>
                  <a:pt x="44" y="63"/>
                </a:cubicBezTo>
                <a:cubicBezTo>
                  <a:pt x="38" y="63"/>
                  <a:pt x="38" y="63"/>
                  <a:pt x="38" y="63"/>
                </a:cubicBezTo>
                <a:cubicBezTo>
                  <a:pt x="34" y="63"/>
                  <a:pt x="31" y="63"/>
                  <a:pt x="29" y="61"/>
                </a:cubicBezTo>
                <a:cubicBezTo>
                  <a:pt x="27" y="60"/>
                  <a:pt x="26" y="58"/>
                  <a:pt x="26" y="55"/>
                </a:cubicBezTo>
                <a:cubicBezTo>
                  <a:pt x="26" y="54"/>
                  <a:pt x="26" y="54"/>
                  <a:pt x="26" y="54"/>
                </a:cubicBezTo>
                <a:cubicBezTo>
                  <a:pt x="26" y="48"/>
                  <a:pt x="30" y="45"/>
                  <a:pt x="38" y="45"/>
                </a:cubicBezTo>
                <a:cubicBezTo>
                  <a:pt x="46" y="45"/>
                  <a:pt x="46" y="45"/>
                  <a:pt x="46" y="45"/>
                </a:cubicBezTo>
                <a:cubicBezTo>
                  <a:pt x="51" y="45"/>
                  <a:pt x="55" y="44"/>
                  <a:pt x="57" y="42"/>
                </a:cubicBezTo>
                <a:cubicBezTo>
                  <a:pt x="60" y="40"/>
                  <a:pt x="61" y="36"/>
                  <a:pt x="61" y="33"/>
                </a:cubicBezTo>
                <a:cubicBezTo>
                  <a:pt x="61" y="28"/>
                  <a:pt x="59" y="25"/>
                  <a:pt x="56" y="22"/>
                </a:cubicBezTo>
                <a:cubicBezTo>
                  <a:pt x="52" y="20"/>
                  <a:pt x="48" y="19"/>
                  <a:pt x="41" y="19"/>
                </a:cubicBezTo>
                <a:cubicBezTo>
                  <a:pt x="38" y="19"/>
                  <a:pt x="35" y="19"/>
                  <a:pt x="32" y="20"/>
                </a:cubicBezTo>
                <a:cubicBezTo>
                  <a:pt x="29" y="21"/>
                  <a:pt x="27" y="22"/>
                  <a:pt x="25" y="24"/>
                </a:cubicBezTo>
                <a:cubicBezTo>
                  <a:pt x="23" y="25"/>
                  <a:pt x="21" y="27"/>
                  <a:pt x="20" y="28"/>
                </a:cubicBezTo>
                <a:cubicBezTo>
                  <a:pt x="19" y="30"/>
                  <a:pt x="18" y="32"/>
                  <a:pt x="17" y="34"/>
                </a:cubicBezTo>
                <a:cubicBezTo>
                  <a:pt x="17" y="35"/>
                  <a:pt x="16" y="35"/>
                  <a:pt x="15" y="35"/>
                </a:cubicBezTo>
                <a:cubicBezTo>
                  <a:pt x="13" y="35"/>
                  <a:pt x="11" y="34"/>
                  <a:pt x="10" y="33"/>
                </a:cubicBezTo>
                <a:cubicBezTo>
                  <a:pt x="8" y="33"/>
                  <a:pt x="6" y="32"/>
                  <a:pt x="5" y="30"/>
                </a:cubicBezTo>
                <a:cubicBezTo>
                  <a:pt x="3" y="28"/>
                  <a:pt x="3" y="26"/>
                  <a:pt x="3" y="23"/>
                </a:cubicBezTo>
                <a:cubicBezTo>
                  <a:pt x="3" y="20"/>
                  <a:pt x="4" y="17"/>
                  <a:pt x="5" y="14"/>
                </a:cubicBezTo>
                <a:cubicBezTo>
                  <a:pt x="7" y="12"/>
                  <a:pt x="10" y="9"/>
                  <a:pt x="13" y="7"/>
                </a:cubicBezTo>
                <a:cubicBezTo>
                  <a:pt x="17" y="5"/>
                  <a:pt x="21" y="3"/>
                  <a:pt x="25" y="2"/>
                </a:cubicBezTo>
                <a:cubicBezTo>
                  <a:pt x="30" y="0"/>
                  <a:pt x="36" y="0"/>
                  <a:pt x="42" y="0"/>
                </a:cubicBezTo>
                <a:cubicBezTo>
                  <a:pt x="56" y="0"/>
                  <a:pt x="66" y="2"/>
                  <a:pt x="74" y="7"/>
                </a:cubicBezTo>
                <a:cubicBezTo>
                  <a:pt x="81" y="12"/>
                  <a:pt x="85" y="20"/>
                  <a:pt x="85" y="29"/>
                </a:cubicBezTo>
                <a:cubicBezTo>
                  <a:pt x="85" y="41"/>
                  <a:pt x="78" y="48"/>
                  <a:pt x="66" y="52"/>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89" name="Freeform 65"/>
          <p:cNvSpPr>
            <a:spLocks noEditPoints="1"/>
          </p:cNvSpPr>
          <p:nvPr userDrawn="1"/>
        </p:nvSpPr>
        <p:spPr bwMode="auto">
          <a:xfrm>
            <a:off x="3342955" y="4501754"/>
            <a:ext cx="82175" cy="95250"/>
          </a:xfrm>
          <a:custGeom>
            <a:avLst/>
            <a:gdLst/>
            <a:ahLst/>
            <a:cxnLst>
              <a:cxn ang="0">
                <a:pos x="86" y="64"/>
              </a:cxn>
              <a:cxn ang="0">
                <a:pos x="94" y="66"/>
              </a:cxn>
              <a:cxn ang="0">
                <a:pos x="96" y="73"/>
              </a:cxn>
              <a:cxn ang="0">
                <a:pos x="96" y="74"/>
              </a:cxn>
              <a:cxn ang="0">
                <a:pos x="94" y="81"/>
              </a:cxn>
              <a:cxn ang="0">
                <a:pos x="86" y="83"/>
              </a:cxn>
              <a:cxn ang="0">
                <a:pos x="77" y="83"/>
              </a:cxn>
              <a:cxn ang="0">
                <a:pos x="77" y="100"/>
              </a:cxn>
              <a:cxn ang="0">
                <a:pos x="67" y="111"/>
              </a:cxn>
              <a:cxn ang="0">
                <a:pos x="64" y="111"/>
              </a:cxn>
              <a:cxn ang="0">
                <a:pos x="57" y="108"/>
              </a:cxn>
              <a:cxn ang="0">
                <a:pos x="55" y="100"/>
              </a:cxn>
              <a:cxn ang="0">
                <a:pos x="55" y="83"/>
              </a:cxn>
              <a:cxn ang="0">
                <a:pos x="14" y="83"/>
              </a:cxn>
              <a:cxn ang="0">
                <a:pos x="4" y="80"/>
              </a:cxn>
              <a:cxn ang="0">
                <a:pos x="0" y="73"/>
              </a:cxn>
              <a:cxn ang="0">
                <a:pos x="0" y="68"/>
              </a:cxn>
              <a:cxn ang="0">
                <a:pos x="2" y="62"/>
              </a:cxn>
              <a:cxn ang="0">
                <a:pos x="6" y="55"/>
              </a:cxn>
              <a:cxn ang="0">
                <a:pos x="39" y="9"/>
              </a:cxn>
              <a:cxn ang="0">
                <a:pos x="42" y="4"/>
              </a:cxn>
              <a:cxn ang="0">
                <a:pos x="46" y="2"/>
              </a:cxn>
              <a:cxn ang="0">
                <a:pos x="52" y="0"/>
              </a:cxn>
              <a:cxn ang="0">
                <a:pos x="59" y="0"/>
              </a:cxn>
              <a:cxn ang="0">
                <a:pos x="73" y="3"/>
              </a:cxn>
              <a:cxn ang="0">
                <a:pos x="77" y="16"/>
              </a:cxn>
              <a:cxn ang="0">
                <a:pos x="77" y="64"/>
              </a:cxn>
              <a:cxn ang="0">
                <a:pos x="86" y="64"/>
              </a:cxn>
              <a:cxn ang="0">
                <a:pos x="56" y="65"/>
              </a:cxn>
              <a:cxn ang="0">
                <a:pos x="56" y="18"/>
              </a:cxn>
              <a:cxn ang="0">
                <a:pos x="22" y="65"/>
              </a:cxn>
              <a:cxn ang="0">
                <a:pos x="56" y="65"/>
              </a:cxn>
            </a:cxnLst>
            <a:rect l="0" t="0" r="r" b="b"/>
            <a:pathLst>
              <a:path w="96" h="111">
                <a:moveTo>
                  <a:pt x="86" y="64"/>
                </a:moveTo>
                <a:cubicBezTo>
                  <a:pt x="90" y="64"/>
                  <a:pt x="92" y="65"/>
                  <a:pt x="94" y="66"/>
                </a:cubicBezTo>
                <a:cubicBezTo>
                  <a:pt x="95" y="68"/>
                  <a:pt x="96" y="70"/>
                  <a:pt x="96" y="73"/>
                </a:cubicBezTo>
                <a:cubicBezTo>
                  <a:pt x="96" y="74"/>
                  <a:pt x="96" y="74"/>
                  <a:pt x="96" y="74"/>
                </a:cubicBezTo>
                <a:cubicBezTo>
                  <a:pt x="96" y="77"/>
                  <a:pt x="95" y="80"/>
                  <a:pt x="94" y="81"/>
                </a:cubicBezTo>
                <a:cubicBezTo>
                  <a:pt x="92" y="83"/>
                  <a:pt x="90" y="83"/>
                  <a:pt x="86" y="83"/>
                </a:cubicBezTo>
                <a:cubicBezTo>
                  <a:pt x="77" y="83"/>
                  <a:pt x="77" y="83"/>
                  <a:pt x="77" y="83"/>
                </a:cubicBezTo>
                <a:cubicBezTo>
                  <a:pt x="77" y="100"/>
                  <a:pt x="77" y="100"/>
                  <a:pt x="77" y="100"/>
                </a:cubicBezTo>
                <a:cubicBezTo>
                  <a:pt x="77" y="107"/>
                  <a:pt x="74" y="111"/>
                  <a:pt x="67" y="111"/>
                </a:cubicBezTo>
                <a:cubicBezTo>
                  <a:pt x="64" y="111"/>
                  <a:pt x="64" y="111"/>
                  <a:pt x="64" y="111"/>
                </a:cubicBezTo>
                <a:cubicBezTo>
                  <a:pt x="61" y="111"/>
                  <a:pt x="59" y="110"/>
                  <a:pt x="57" y="108"/>
                </a:cubicBezTo>
                <a:cubicBezTo>
                  <a:pt x="55" y="106"/>
                  <a:pt x="55" y="103"/>
                  <a:pt x="55" y="100"/>
                </a:cubicBezTo>
                <a:cubicBezTo>
                  <a:pt x="55" y="83"/>
                  <a:pt x="55" y="83"/>
                  <a:pt x="55" y="83"/>
                </a:cubicBezTo>
                <a:cubicBezTo>
                  <a:pt x="14" y="83"/>
                  <a:pt x="14" y="83"/>
                  <a:pt x="14" y="83"/>
                </a:cubicBezTo>
                <a:cubicBezTo>
                  <a:pt x="10" y="83"/>
                  <a:pt x="7" y="82"/>
                  <a:pt x="4" y="80"/>
                </a:cubicBezTo>
                <a:cubicBezTo>
                  <a:pt x="2" y="78"/>
                  <a:pt x="0" y="76"/>
                  <a:pt x="0" y="73"/>
                </a:cubicBezTo>
                <a:cubicBezTo>
                  <a:pt x="0" y="68"/>
                  <a:pt x="0" y="68"/>
                  <a:pt x="0" y="68"/>
                </a:cubicBezTo>
                <a:cubicBezTo>
                  <a:pt x="0" y="66"/>
                  <a:pt x="1" y="64"/>
                  <a:pt x="2" y="62"/>
                </a:cubicBezTo>
                <a:cubicBezTo>
                  <a:pt x="2" y="60"/>
                  <a:pt x="4" y="58"/>
                  <a:pt x="6" y="55"/>
                </a:cubicBezTo>
                <a:cubicBezTo>
                  <a:pt x="39" y="9"/>
                  <a:pt x="39" y="9"/>
                  <a:pt x="39" y="9"/>
                </a:cubicBezTo>
                <a:cubicBezTo>
                  <a:pt x="40" y="7"/>
                  <a:pt x="41" y="6"/>
                  <a:pt x="42" y="4"/>
                </a:cubicBezTo>
                <a:cubicBezTo>
                  <a:pt x="44" y="3"/>
                  <a:pt x="45" y="2"/>
                  <a:pt x="46" y="2"/>
                </a:cubicBezTo>
                <a:cubicBezTo>
                  <a:pt x="48" y="1"/>
                  <a:pt x="50" y="0"/>
                  <a:pt x="52" y="0"/>
                </a:cubicBezTo>
                <a:cubicBezTo>
                  <a:pt x="54" y="0"/>
                  <a:pt x="56" y="0"/>
                  <a:pt x="59" y="0"/>
                </a:cubicBezTo>
                <a:cubicBezTo>
                  <a:pt x="66" y="0"/>
                  <a:pt x="70" y="1"/>
                  <a:pt x="73" y="3"/>
                </a:cubicBezTo>
                <a:cubicBezTo>
                  <a:pt x="76" y="6"/>
                  <a:pt x="77" y="10"/>
                  <a:pt x="77" y="16"/>
                </a:cubicBezTo>
                <a:cubicBezTo>
                  <a:pt x="77" y="64"/>
                  <a:pt x="77" y="64"/>
                  <a:pt x="77" y="64"/>
                </a:cubicBezTo>
                <a:lnTo>
                  <a:pt x="86" y="64"/>
                </a:lnTo>
                <a:close/>
                <a:moveTo>
                  <a:pt x="56" y="65"/>
                </a:moveTo>
                <a:cubicBezTo>
                  <a:pt x="56" y="18"/>
                  <a:pt x="56" y="18"/>
                  <a:pt x="56" y="18"/>
                </a:cubicBezTo>
                <a:cubicBezTo>
                  <a:pt x="22" y="65"/>
                  <a:pt x="22" y="65"/>
                  <a:pt x="22" y="65"/>
                </a:cubicBezTo>
                <a:lnTo>
                  <a:pt x="56" y="65"/>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93" name="Freeform 69"/>
          <p:cNvSpPr>
            <a:spLocks/>
          </p:cNvSpPr>
          <p:nvPr userDrawn="1"/>
        </p:nvSpPr>
        <p:spPr bwMode="auto">
          <a:xfrm>
            <a:off x="3574001" y="4501754"/>
            <a:ext cx="72647" cy="95250"/>
          </a:xfrm>
          <a:custGeom>
            <a:avLst/>
            <a:gdLst/>
            <a:ahLst/>
            <a:cxnLst>
              <a:cxn ang="0">
                <a:pos x="34" y="41"/>
              </a:cxn>
              <a:cxn ang="0">
                <a:pos x="45" y="40"/>
              </a:cxn>
              <a:cxn ang="0">
                <a:pos x="61" y="43"/>
              </a:cxn>
              <a:cxn ang="0">
                <a:pos x="74" y="50"/>
              </a:cxn>
              <a:cxn ang="0">
                <a:pos x="82" y="60"/>
              </a:cxn>
              <a:cxn ang="0">
                <a:pos x="85" y="75"/>
              </a:cxn>
              <a:cxn ang="0">
                <a:pos x="82" y="90"/>
              </a:cxn>
              <a:cxn ang="0">
                <a:pos x="73" y="101"/>
              </a:cxn>
              <a:cxn ang="0">
                <a:pos x="59" y="108"/>
              </a:cxn>
              <a:cxn ang="0">
                <a:pos x="40" y="111"/>
              </a:cxn>
              <a:cxn ang="0">
                <a:pos x="23" y="109"/>
              </a:cxn>
              <a:cxn ang="0">
                <a:pos x="11" y="104"/>
              </a:cxn>
              <a:cxn ang="0">
                <a:pos x="3" y="97"/>
              </a:cxn>
              <a:cxn ang="0">
                <a:pos x="0" y="90"/>
              </a:cxn>
              <a:cxn ang="0">
                <a:pos x="1" y="85"/>
              </a:cxn>
              <a:cxn ang="0">
                <a:pos x="5" y="81"/>
              </a:cxn>
              <a:cxn ang="0">
                <a:pos x="8" y="78"/>
              </a:cxn>
              <a:cxn ang="0">
                <a:pos x="10" y="78"/>
              </a:cxn>
              <a:cxn ang="0">
                <a:pos x="23" y="89"/>
              </a:cxn>
              <a:cxn ang="0">
                <a:pos x="40" y="93"/>
              </a:cxn>
              <a:cxn ang="0">
                <a:pos x="57" y="88"/>
              </a:cxn>
              <a:cxn ang="0">
                <a:pos x="63" y="75"/>
              </a:cxn>
              <a:cxn ang="0">
                <a:pos x="57" y="62"/>
              </a:cxn>
              <a:cxn ang="0">
                <a:pos x="41" y="57"/>
              </a:cxn>
              <a:cxn ang="0">
                <a:pos x="28" y="59"/>
              </a:cxn>
              <a:cxn ang="0">
                <a:pos x="18" y="64"/>
              </a:cxn>
              <a:cxn ang="0">
                <a:pos x="7" y="60"/>
              </a:cxn>
              <a:cxn ang="0">
                <a:pos x="4" y="50"/>
              </a:cxn>
              <a:cxn ang="0">
                <a:pos x="4" y="14"/>
              </a:cxn>
              <a:cxn ang="0">
                <a:pos x="7" y="3"/>
              </a:cxn>
              <a:cxn ang="0">
                <a:pos x="16" y="0"/>
              </a:cxn>
              <a:cxn ang="0">
                <a:pos x="69" y="0"/>
              </a:cxn>
              <a:cxn ang="0">
                <a:pos x="80" y="10"/>
              </a:cxn>
              <a:cxn ang="0">
                <a:pos x="80" y="10"/>
              </a:cxn>
              <a:cxn ang="0">
                <a:pos x="69" y="20"/>
              </a:cxn>
              <a:cxn ang="0">
                <a:pos x="25" y="20"/>
              </a:cxn>
              <a:cxn ang="0">
                <a:pos x="25" y="44"/>
              </a:cxn>
              <a:cxn ang="0">
                <a:pos x="34" y="41"/>
              </a:cxn>
            </a:cxnLst>
            <a:rect l="0" t="0" r="r" b="b"/>
            <a:pathLst>
              <a:path w="85" h="111">
                <a:moveTo>
                  <a:pt x="34" y="41"/>
                </a:moveTo>
                <a:cubicBezTo>
                  <a:pt x="37" y="41"/>
                  <a:pt x="41" y="40"/>
                  <a:pt x="45" y="40"/>
                </a:cubicBezTo>
                <a:cubicBezTo>
                  <a:pt x="51" y="40"/>
                  <a:pt x="56" y="41"/>
                  <a:pt x="61" y="43"/>
                </a:cubicBezTo>
                <a:cubicBezTo>
                  <a:pt x="66" y="44"/>
                  <a:pt x="70" y="47"/>
                  <a:pt x="74" y="50"/>
                </a:cubicBezTo>
                <a:cubicBezTo>
                  <a:pt x="77" y="53"/>
                  <a:pt x="80" y="56"/>
                  <a:pt x="82" y="60"/>
                </a:cubicBezTo>
                <a:cubicBezTo>
                  <a:pt x="84" y="65"/>
                  <a:pt x="85" y="69"/>
                  <a:pt x="85" y="75"/>
                </a:cubicBezTo>
                <a:cubicBezTo>
                  <a:pt x="85" y="80"/>
                  <a:pt x="84" y="85"/>
                  <a:pt x="82" y="90"/>
                </a:cubicBezTo>
                <a:cubicBezTo>
                  <a:pt x="80" y="94"/>
                  <a:pt x="77" y="98"/>
                  <a:pt x="73" y="101"/>
                </a:cubicBezTo>
                <a:cubicBezTo>
                  <a:pt x="69" y="104"/>
                  <a:pt x="64" y="107"/>
                  <a:pt x="59" y="108"/>
                </a:cubicBezTo>
                <a:cubicBezTo>
                  <a:pt x="53" y="110"/>
                  <a:pt x="47" y="111"/>
                  <a:pt x="40" y="111"/>
                </a:cubicBezTo>
                <a:cubicBezTo>
                  <a:pt x="34" y="111"/>
                  <a:pt x="28" y="110"/>
                  <a:pt x="23" y="109"/>
                </a:cubicBezTo>
                <a:cubicBezTo>
                  <a:pt x="18" y="108"/>
                  <a:pt x="14" y="106"/>
                  <a:pt x="11" y="104"/>
                </a:cubicBezTo>
                <a:cubicBezTo>
                  <a:pt x="7" y="102"/>
                  <a:pt x="5" y="100"/>
                  <a:pt x="3" y="97"/>
                </a:cubicBezTo>
                <a:cubicBezTo>
                  <a:pt x="1" y="95"/>
                  <a:pt x="0" y="92"/>
                  <a:pt x="0" y="90"/>
                </a:cubicBezTo>
                <a:cubicBezTo>
                  <a:pt x="0" y="88"/>
                  <a:pt x="0" y="86"/>
                  <a:pt x="1" y="85"/>
                </a:cubicBezTo>
                <a:cubicBezTo>
                  <a:pt x="2" y="83"/>
                  <a:pt x="4" y="82"/>
                  <a:pt x="5" y="81"/>
                </a:cubicBezTo>
                <a:cubicBezTo>
                  <a:pt x="6" y="80"/>
                  <a:pt x="7" y="79"/>
                  <a:pt x="8" y="78"/>
                </a:cubicBezTo>
                <a:cubicBezTo>
                  <a:pt x="9" y="78"/>
                  <a:pt x="10" y="78"/>
                  <a:pt x="10" y="78"/>
                </a:cubicBezTo>
                <a:cubicBezTo>
                  <a:pt x="13" y="83"/>
                  <a:pt x="18" y="86"/>
                  <a:pt x="23" y="89"/>
                </a:cubicBezTo>
                <a:cubicBezTo>
                  <a:pt x="28" y="91"/>
                  <a:pt x="34" y="93"/>
                  <a:pt x="40" y="93"/>
                </a:cubicBezTo>
                <a:cubicBezTo>
                  <a:pt x="47" y="93"/>
                  <a:pt x="53" y="91"/>
                  <a:pt x="57" y="88"/>
                </a:cubicBezTo>
                <a:cubicBezTo>
                  <a:pt x="61" y="85"/>
                  <a:pt x="63" y="80"/>
                  <a:pt x="63" y="75"/>
                </a:cubicBezTo>
                <a:cubicBezTo>
                  <a:pt x="63" y="69"/>
                  <a:pt x="61" y="65"/>
                  <a:pt x="57" y="62"/>
                </a:cubicBezTo>
                <a:cubicBezTo>
                  <a:pt x="53" y="59"/>
                  <a:pt x="48" y="57"/>
                  <a:pt x="41" y="57"/>
                </a:cubicBezTo>
                <a:cubicBezTo>
                  <a:pt x="36" y="57"/>
                  <a:pt x="31" y="58"/>
                  <a:pt x="28" y="59"/>
                </a:cubicBezTo>
                <a:cubicBezTo>
                  <a:pt x="24" y="61"/>
                  <a:pt x="21" y="62"/>
                  <a:pt x="18" y="64"/>
                </a:cubicBezTo>
                <a:cubicBezTo>
                  <a:pt x="14" y="64"/>
                  <a:pt x="10" y="63"/>
                  <a:pt x="7" y="60"/>
                </a:cubicBezTo>
                <a:cubicBezTo>
                  <a:pt x="5" y="58"/>
                  <a:pt x="4" y="55"/>
                  <a:pt x="4" y="50"/>
                </a:cubicBezTo>
                <a:cubicBezTo>
                  <a:pt x="4" y="14"/>
                  <a:pt x="4" y="14"/>
                  <a:pt x="4" y="14"/>
                </a:cubicBezTo>
                <a:cubicBezTo>
                  <a:pt x="4" y="9"/>
                  <a:pt x="5" y="6"/>
                  <a:pt x="7" y="3"/>
                </a:cubicBezTo>
                <a:cubicBezTo>
                  <a:pt x="9" y="1"/>
                  <a:pt x="12" y="0"/>
                  <a:pt x="16" y="0"/>
                </a:cubicBezTo>
                <a:cubicBezTo>
                  <a:pt x="69" y="0"/>
                  <a:pt x="69" y="0"/>
                  <a:pt x="69" y="0"/>
                </a:cubicBezTo>
                <a:cubicBezTo>
                  <a:pt x="76" y="0"/>
                  <a:pt x="80" y="3"/>
                  <a:pt x="80" y="10"/>
                </a:cubicBezTo>
                <a:cubicBezTo>
                  <a:pt x="80" y="10"/>
                  <a:pt x="80" y="10"/>
                  <a:pt x="80" y="10"/>
                </a:cubicBezTo>
                <a:cubicBezTo>
                  <a:pt x="80" y="17"/>
                  <a:pt x="76" y="20"/>
                  <a:pt x="69" y="20"/>
                </a:cubicBezTo>
                <a:cubicBezTo>
                  <a:pt x="25" y="20"/>
                  <a:pt x="25" y="20"/>
                  <a:pt x="25" y="20"/>
                </a:cubicBezTo>
                <a:cubicBezTo>
                  <a:pt x="25" y="44"/>
                  <a:pt x="25" y="44"/>
                  <a:pt x="25" y="44"/>
                </a:cubicBezTo>
                <a:cubicBezTo>
                  <a:pt x="28" y="43"/>
                  <a:pt x="31" y="42"/>
                  <a:pt x="34" y="41"/>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97" name="Freeform 73"/>
          <p:cNvSpPr>
            <a:spLocks noEditPoints="1"/>
          </p:cNvSpPr>
          <p:nvPr userDrawn="1"/>
        </p:nvSpPr>
        <p:spPr bwMode="auto">
          <a:xfrm>
            <a:off x="3796701" y="4500569"/>
            <a:ext cx="77411" cy="97631"/>
          </a:xfrm>
          <a:custGeom>
            <a:avLst/>
            <a:gdLst/>
            <a:ahLst/>
            <a:cxnLst>
              <a:cxn ang="0">
                <a:pos x="37" y="45"/>
              </a:cxn>
              <a:cxn ang="0">
                <a:pos x="54" y="41"/>
              </a:cxn>
              <a:cxn ang="0">
                <a:pos x="69" y="44"/>
              </a:cxn>
              <a:cxn ang="0">
                <a:pos x="81" y="50"/>
              </a:cxn>
              <a:cxn ang="0">
                <a:pos x="88" y="60"/>
              </a:cxn>
              <a:cxn ang="0">
                <a:pos x="91" y="74"/>
              </a:cxn>
              <a:cxn ang="0">
                <a:pos x="91" y="75"/>
              </a:cxn>
              <a:cxn ang="0">
                <a:pos x="87" y="90"/>
              </a:cxn>
              <a:cxn ang="0">
                <a:pos x="78" y="102"/>
              </a:cxn>
              <a:cxn ang="0">
                <a:pos x="65" y="110"/>
              </a:cxn>
              <a:cxn ang="0">
                <a:pos x="47" y="113"/>
              </a:cxn>
              <a:cxn ang="0">
                <a:pos x="27" y="109"/>
              </a:cxn>
              <a:cxn ang="0">
                <a:pos x="13" y="99"/>
              </a:cxn>
              <a:cxn ang="0">
                <a:pos x="3" y="83"/>
              </a:cxn>
              <a:cxn ang="0">
                <a:pos x="0" y="62"/>
              </a:cxn>
              <a:cxn ang="0">
                <a:pos x="0" y="52"/>
              </a:cxn>
              <a:cxn ang="0">
                <a:pos x="4" y="30"/>
              </a:cxn>
              <a:cxn ang="0">
                <a:pos x="13" y="14"/>
              </a:cxn>
              <a:cxn ang="0">
                <a:pos x="29" y="3"/>
              </a:cxn>
              <a:cxn ang="0">
                <a:pos x="49" y="0"/>
              </a:cxn>
              <a:cxn ang="0">
                <a:pos x="65" y="1"/>
              </a:cxn>
              <a:cxn ang="0">
                <a:pos x="77" y="6"/>
              </a:cxn>
              <a:cxn ang="0">
                <a:pos x="84" y="13"/>
              </a:cxn>
              <a:cxn ang="0">
                <a:pos x="86" y="21"/>
              </a:cxn>
              <a:cxn ang="0">
                <a:pos x="84" y="27"/>
              </a:cxn>
              <a:cxn ang="0">
                <a:pos x="80" y="30"/>
              </a:cxn>
              <a:cxn ang="0">
                <a:pos x="76" y="32"/>
              </a:cxn>
              <a:cxn ang="0">
                <a:pos x="74" y="32"/>
              </a:cxn>
              <a:cxn ang="0">
                <a:pos x="65" y="23"/>
              </a:cxn>
              <a:cxn ang="0">
                <a:pos x="51" y="19"/>
              </a:cxn>
              <a:cxn ang="0">
                <a:pos x="25" y="51"/>
              </a:cxn>
              <a:cxn ang="0">
                <a:pos x="25" y="52"/>
              </a:cxn>
              <a:cxn ang="0">
                <a:pos x="37" y="45"/>
              </a:cxn>
              <a:cxn ang="0">
                <a:pos x="25" y="68"/>
              </a:cxn>
              <a:cxn ang="0">
                <a:pos x="31" y="87"/>
              </a:cxn>
              <a:cxn ang="0">
                <a:pos x="47" y="94"/>
              </a:cxn>
              <a:cxn ang="0">
                <a:pos x="61" y="89"/>
              </a:cxn>
              <a:cxn ang="0">
                <a:pos x="67" y="77"/>
              </a:cxn>
              <a:cxn ang="0">
                <a:pos x="67" y="76"/>
              </a:cxn>
              <a:cxn ang="0">
                <a:pos x="62" y="63"/>
              </a:cxn>
              <a:cxn ang="0">
                <a:pos x="47" y="59"/>
              </a:cxn>
              <a:cxn ang="0">
                <a:pos x="35" y="61"/>
              </a:cxn>
              <a:cxn ang="0">
                <a:pos x="25" y="68"/>
              </a:cxn>
            </a:cxnLst>
            <a:rect l="0" t="0" r="r" b="b"/>
            <a:pathLst>
              <a:path w="91" h="113">
                <a:moveTo>
                  <a:pt x="37" y="45"/>
                </a:moveTo>
                <a:cubicBezTo>
                  <a:pt x="42" y="43"/>
                  <a:pt x="48" y="41"/>
                  <a:pt x="54" y="41"/>
                </a:cubicBezTo>
                <a:cubicBezTo>
                  <a:pt x="60" y="41"/>
                  <a:pt x="65" y="42"/>
                  <a:pt x="69" y="44"/>
                </a:cubicBezTo>
                <a:cubicBezTo>
                  <a:pt x="73" y="45"/>
                  <a:pt x="77" y="47"/>
                  <a:pt x="81" y="50"/>
                </a:cubicBezTo>
                <a:cubicBezTo>
                  <a:pt x="84" y="53"/>
                  <a:pt x="86" y="56"/>
                  <a:pt x="88" y="60"/>
                </a:cubicBezTo>
                <a:cubicBezTo>
                  <a:pt x="90" y="64"/>
                  <a:pt x="91" y="69"/>
                  <a:pt x="91" y="74"/>
                </a:cubicBezTo>
                <a:cubicBezTo>
                  <a:pt x="91" y="75"/>
                  <a:pt x="91" y="75"/>
                  <a:pt x="91" y="75"/>
                </a:cubicBezTo>
                <a:cubicBezTo>
                  <a:pt x="91" y="81"/>
                  <a:pt x="89" y="86"/>
                  <a:pt x="87" y="90"/>
                </a:cubicBezTo>
                <a:cubicBezTo>
                  <a:pt x="85" y="95"/>
                  <a:pt x="82" y="99"/>
                  <a:pt x="78" y="102"/>
                </a:cubicBezTo>
                <a:cubicBezTo>
                  <a:pt x="75" y="106"/>
                  <a:pt x="70" y="108"/>
                  <a:pt x="65" y="110"/>
                </a:cubicBezTo>
                <a:cubicBezTo>
                  <a:pt x="60" y="112"/>
                  <a:pt x="54" y="113"/>
                  <a:pt x="47" y="113"/>
                </a:cubicBezTo>
                <a:cubicBezTo>
                  <a:pt x="40" y="113"/>
                  <a:pt x="33" y="112"/>
                  <a:pt x="27" y="109"/>
                </a:cubicBezTo>
                <a:cubicBezTo>
                  <a:pt x="22" y="107"/>
                  <a:pt x="17" y="103"/>
                  <a:pt x="13" y="99"/>
                </a:cubicBezTo>
                <a:cubicBezTo>
                  <a:pt x="9" y="94"/>
                  <a:pt x="5" y="89"/>
                  <a:pt x="3" y="83"/>
                </a:cubicBezTo>
                <a:cubicBezTo>
                  <a:pt x="1" y="77"/>
                  <a:pt x="0" y="70"/>
                  <a:pt x="0" y="62"/>
                </a:cubicBezTo>
                <a:cubicBezTo>
                  <a:pt x="0" y="52"/>
                  <a:pt x="0" y="52"/>
                  <a:pt x="0" y="52"/>
                </a:cubicBezTo>
                <a:cubicBezTo>
                  <a:pt x="0" y="44"/>
                  <a:pt x="1" y="37"/>
                  <a:pt x="4" y="30"/>
                </a:cubicBezTo>
                <a:cubicBezTo>
                  <a:pt x="6" y="24"/>
                  <a:pt x="9" y="18"/>
                  <a:pt x="13" y="14"/>
                </a:cubicBezTo>
                <a:cubicBezTo>
                  <a:pt x="18" y="9"/>
                  <a:pt x="23" y="6"/>
                  <a:pt x="29" y="3"/>
                </a:cubicBezTo>
                <a:cubicBezTo>
                  <a:pt x="35" y="1"/>
                  <a:pt x="42" y="0"/>
                  <a:pt x="49" y="0"/>
                </a:cubicBezTo>
                <a:cubicBezTo>
                  <a:pt x="55" y="0"/>
                  <a:pt x="61" y="0"/>
                  <a:pt x="65" y="1"/>
                </a:cubicBezTo>
                <a:cubicBezTo>
                  <a:pt x="70" y="3"/>
                  <a:pt x="74" y="4"/>
                  <a:pt x="77" y="6"/>
                </a:cubicBezTo>
                <a:cubicBezTo>
                  <a:pt x="80" y="8"/>
                  <a:pt x="82" y="10"/>
                  <a:pt x="84" y="13"/>
                </a:cubicBezTo>
                <a:cubicBezTo>
                  <a:pt x="85" y="15"/>
                  <a:pt x="86" y="18"/>
                  <a:pt x="86" y="21"/>
                </a:cubicBezTo>
                <a:cubicBezTo>
                  <a:pt x="86" y="23"/>
                  <a:pt x="86" y="25"/>
                  <a:pt x="84" y="27"/>
                </a:cubicBezTo>
                <a:cubicBezTo>
                  <a:pt x="83" y="28"/>
                  <a:pt x="82" y="29"/>
                  <a:pt x="80" y="30"/>
                </a:cubicBezTo>
                <a:cubicBezTo>
                  <a:pt x="79" y="31"/>
                  <a:pt x="77" y="31"/>
                  <a:pt x="76" y="32"/>
                </a:cubicBezTo>
                <a:cubicBezTo>
                  <a:pt x="75" y="32"/>
                  <a:pt x="74" y="32"/>
                  <a:pt x="74" y="32"/>
                </a:cubicBezTo>
                <a:cubicBezTo>
                  <a:pt x="72" y="28"/>
                  <a:pt x="69" y="26"/>
                  <a:pt x="65" y="23"/>
                </a:cubicBezTo>
                <a:cubicBezTo>
                  <a:pt x="62" y="21"/>
                  <a:pt x="57" y="19"/>
                  <a:pt x="51" y="19"/>
                </a:cubicBezTo>
                <a:cubicBezTo>
                  <a:pt x="33" y="19"/>
                  <a:pt x="25" y="30"/>
                  <a:pt x="25" y="51"/>
                </a:cubicBezTo>
                <a:cubicBezTo>
                  <a:pt x="25" y="52"/>
                  <a:pt x="25" y="52"/>
                  <a:pt x="25" y="52"/>
                </a:cubicBezTo>
                <a:cubicBezTo>
                  <a:pt x="28" y="49"/>
                  <a:pt x="32" y="47"/>
                  <a:pt x="37" y="45"/>
                </a:cubicBezTo>
                <a:close/>
                <a:moveTo>
                  <a:pt x="25" y="68"/>
                </a:moveTo>
                <a:cubicBezTo>
                  <a:pt x="26" y="76"/>
                  <a:pt x="28" y="83"/>
                  <a:pt x="31" y="87"/>
                </a:cubicBezTo>
                <a:cubicBezTo>
                  <a:pt x="35" y="92"/>
                  <a:pt x="40" y="94"/>
                  <a:pt x="47" y="94"/>
                </a:cubicBezTo>
                <a:cubicBezTo>
                  <a:pt x="53" y="94"/>
                  <a:pt x="57" y="93"/>
                  <a:pt x="61" y="89"/>
                </a:cubicBezTo>
                <a:cubicBezTo>
                  <a:pt x="65" y="86"/>
                  <a:pt x="67" y="82"/>
                  <a:pt x="67" y="77"/>
                </a:cubicBezTo>
                <a:cubicBezTo>
                  <a:pt x="67" y="76"/>
                  <a:pt x="67" y="76"/>
                  <a:pt x="67" y="76"/>
                </a:cubicBezTo>
                <a:cubicBezTo>
                  <a:pt x="67" y="70"/>
                  <a:pt x="65" y="66"/>
                  <a:pt x="62" y="63"/>
                </a:cubicBezTo>
                <a:cubicBezTo>
                  <a:pt x="58" y="60"/>
                  <a:pt x="53" y="59"/>
                  <a:pt x="47" y="59"/>
                </a:cubicBezTo>
                <a:cubicBezTo>
                  <a:pt x="43" y="59"/>
                  <a:pt x="39" y="60"/>
                  <a:pt x="35" y="61"/>
                </a:cubicBezTo>
                <a:cubicBezTo>
                  <a:pt x="31" y="63"/>
                  <a:pt x="28" y="65"/>
                  <a:pt x="25" y="68"/>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01" name="Freeform 77"/>
          <p:cNvSpPr>
            <a:spLocks/>
          </p:cNvSpPr>
          <p:nvPr userDrawn="1"/>
        </p:nvSpPr>
        <p:spPr bwMode="auto">
          <a:xfrm>
            <a:off x="4025361" y="4501754"/>
            <a:ext cx="71456" cy="94059"/>
          </a:xfrm>
          <a:custGeom>
            <a:avLst/>
            <a:gdLst/>
            <a:ahLst/>
            <a:cxnLst>
              <a:cxn ang="0">
                <a:pos x="58" y="21"/>
              </a:cxn>
              <a:cxn ang="0">
                <a:pos x="11" y="21"/>
              </a:cxn>
              <a:cxn ang="0">
                <a:pos x="2" y="19"/>
              </a:cxn>
              <a:cxn ang="0">
                <a:pos x="0" y="11"/>
              </a:cxn>
              <a:cxn ang="0">
                <a:pos x="0" y="10"/>
              </a:cxn>
              <a:cxn ang="0">
                <a:pos x="2" y="3"/>
              </a:cxn>
              <a:cxn ang="0">
                <a:pos x="11" y="0"/>
              </a:cxn>
              <a:cxn ang="0">
                <a:pos x="69" y="0"/>
              </a:cxn>
              <a:cxn ang="0">
                <a:pos x="77" y="1"/>
              </a:cxn>
              <a:cxn ang="0">
                <a:pos x="82" y="4"/>
              </a:cxn>
              <a:cxn ang="0">
                <a:pos x="84" y="8"/>
              </a:cxn>
              <a:cxn ang="0">
                <a:pos x="85" y="13"/>
              </a:cxn>
              <a:cxn ang="0">
                <a:pos x="85" y="14"/>
              </a:cxn>
              <a:cxn ang="0">
                <a:pos x="82" y="24"/>
              </a:cxn>
              <a:cxn ang="0">
                <a:pos x="78" y="33"/>
              </a:cxn>
              <a:cxn ang="0">
                <a:pos x="40" y="102"/>
              </a:cxn>
              <a:cxn ang="0">
                <a:pos x="34" y="108"/>
              </a:cxn>
              <a:cxn ang="0">
                <a:pos x="27" y="110"/>
              </a:cxn>
              <a:cxn ang="0">
                <a:pos x="21" y="109"/>
              </a:cxn>
              <a:cxn ang="0">
                <a:pos x="17" y="107"/>
              </a:cxn>
              <a:cxn ang="0">
                <a:pos x="14" y="104"/>
              </a:cxn>
              <a:cxn ang="0">
                <a:pos x="13" y="101"/>
              </a:cxn>
              <a:cxn ang="0">
                <a:pos x="58" y="21"/>
              </a:cxn>
            </a:cxnLst>
            <a:rect l="0" t="0" r="r" b="b"/>
            <a:pathLst>
              <a:path w="85" h="110">
                <a:moveTo>
                  <a:pt x="58" y="21"/>
                </a:moveTo>
                <a:cubicBezTo>
                  <a:pt x="11" y="21"/>
                  <a:pt x="11" y="21"/>
                  <a:pt x="11" y="21"/>
                </a:cubicBezTo>
                <a:cubicBezTo>
                  <a:pt x="7" y="21"/>
                  <a:pt x="4" y="20"/>
                  <a:pt x="2" y="19"/>
                </a:cubicBezTo>
                <a:cubicBezTo>
                  <a:pt x="1" y="17"/>
                  <a:pt x="0" y="15"/>
                  <a:pt x="0" y="11"/>
                </a:cubicBezTo>
                <a:cubicBezTo>
                  <a:pt x="0" y="10"/>
                  <a:pt x="0" y="10"/>
                  <a:pt x="0" y="10"/>
                </a:cubicBezTo>
                <a:cubicBezTo>
                  <a:pt x="0" y="7"/>
                  <a:pt x="1" y="4"/>
                  <a:pt x="2" y="3"/>
                </a:cubicBezTo>
                <a:cubicBezTo>
                  <a:pt x="4" y="1"/>
                  <a:pt x="7" y="0"/>
                  <a:pt x="11" y="0"/>
                </a:cubicBezTo>
                <a:cubicBezTo>
                  <a:pt x="69" y="0"/>
                  <a:pt x="69" y="0"/>
                  <a:pt x="69" y="0"/>
                </a:cubicBezTo>
                <a:cubicBezTo>
                  <a:pt x="72" y="0"/>
                  <a:pt x="75" y="1"/>
                  <a:pt x="77" y="1"/>
                </a:cubicBezTo>
                <a:cubicBezTo>
                  <a:pt x="79" y="2"/>
                  <a:pt x="81" y="3"/>
                  <a:pt x="82" y="4"/>
                </a:cubicBezTo>
                <a:cubicBezTo>
                  <a:pt x="83" y="5"/>
                  <a:pt x="84" y="7"/>
                  <a:pt x="84" y="8"/>
                </a:cubicBezTo>
                <a:cubicBezTo>
                  <a:pt x="85" y="10"/>
                  <a:pt x="85" y="11"/>
                  <a:pt x="85" y="13"/>
                </a:cubicBezTo>
                <a:cubicBezTo>
                  <a:pt x="85" y="14"/>
                  <a:pt x="85" y="14"/>
                  <a:pt x="85" y="14"/>
                </a:cubicBezTo>
                <a:cubicBezTo>
                  <a:pt x="85" y="17"/>
                  <a:pt x="84" y="20"/>
                  <a:pt x="82" y="24"/>
                </a:cubicBezTo>
                <a:cubicBezTo>
                  <a:pt x="81" y="27"/>
                  <a:pt x="79" y="30"/>
                  <a:pt x="78" y="33"/>
                </a:cubicBezTo>
                <a:cubicBezTo>
                  <a:pt x="40" y="102"/>
                  <a:pt x="40" y="102"/>
                  <a:pt x="40" y="102"/>
                </a:cubicBezTo>
                <a:cubicBezTo>
                  <a:pt x="38" y="105"/>
                  <a:pt x="36" y="107"/>
                  <a:pt x="34" y="108"/>
                </a:cubicBezTo>
                <a:cubicBezTo>
                  <a:pt x="31" y="110"/>
                  <a:pt x="29" y="110"/>
                  <a:pt x="27" y="110"/>
                </a:cubicBezTo>
                <a:cubicBezTo>
                  <a:pt x="25" y="110"/>
                  <a:pt x="23" y="110"/>
                  <a:pt x="21" y="109"/>
                </a:cubicBezTo>
                <a:cubicBezTo>
                  <a:pt x="19" y="108"/>
                  <a:pt x="18" y="108"/>
                  <a:pt x="17" y="107"/>
                </a:cubicBezTo>
                <a:cubicBezTo>
                  <a:pt x="15" y="106"/>
                  <a:pt x="14" y="105"/>
                  <a:pt x="14" y="104"/>
                </a:cubicBezTo>
                <a:cubicBezTo>
                  <a:pt x="13" y="103"/>
                  <a:pt x="13" y="102"/>
                  <a:pt x="13" y="101"/>
                </a:cubicBezTo>
                <a:lnTo>
                  <a:pt x="58" y="21"/>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05" name="Freeform 81"/>
          <p:cNvSpPr>
            <a:spLocks noEditPoints="1"/>
          </p:cNvSpPr>
          <p:nvPr userDrawn="1"/>
        </p:nvSpPr>
        <p:spPr bwMode="auto">
          <a:xfrm>
            <a:off x="4248068" y="4500569"/>
            <a:ext cx="77411" cy="97631"/>
          </a:xfrm>
          <a:custGeom>
            <a:avLst/>
            <a:gdLst/>
            <a:ahLst/>
            <a:cxnLst>
              <a:cxn ang="0">
                <a:pos x="22" y="55"/>
              </a:cxn>
              <a:cxn ang="0">
                <a:pos x="8" y="46"/>
              </a:cxn>
              <a:cxn ang="0">
                <a:pos x="3" y="31"/>
              </a:cxn>
              <a:cxn ang="0">
                <a:pos x="6" y="18"/>
              </a:cxn>
              <a:cxn ang="0">
                <a:pos x="15" y="8"/>
              </a:cxn>
              <a:cxn ang="0">
                <a:pos x="28" y="2"/>
              </a:cxn>
              <a:cxn ang="0">
                <a:pos x="46" y="0"/>
              </a:cxn>
              <a:cxn ang="0">
                <a:pos x="63" y="2"/>
              </a:cxn>
              <a:cxn ang="0">
                <a:pos x="76" y="8"/>
              </a:cxn>
              <a:cxn ang="0">
                <a:pos x="84" y="18"/>
              </a:cxn>
              <a:cxn ang="0">
                <a:pos x="87" y="30"/>
              </a:cxn>
              <a:cxn ang="0">
                <a:pos x="83" y="45"/>
              </a:cxn>
              <a:cxn ang="0">
                <a:pos x="69" y="55"/>
              </a:cxn>
              <a:cxn ang="0">
                <a:pos x="85" y="65"/>
              </a:cxn>
              <a:cxn ang="0">
                <a:pos x="91" y="82"/>
              </a:cxn>
              <a:cxn ang="0">
                <a:pos x="88" y="94"/>
              </a:cxn>
              <a:cxn ang="0">
                <a:pos x="78" y="104"/>
              </a:cxn>
              <a:cxn ang="0">
                <a:pos x="64" y="111"/>
              </a:cxn>
              <a:cxn ang="0">
                <a:pos x="45" y="113"/>
              </a:cxn>
              <a:cxn ang="0">
                <a:pos x="12" y="105"/>
              </a:cxn>
              <a:cxn ang="0">
                <a:pos x="0" y="82"/>
              </a:cxn>
              <a:cxn ang="0">
                <a:pos x="5" y="65"/>
              </a:cxn>
              <a:cxn ang="0">
                <a:pos x="22" y="55"/>
              </a:cxn>
              <a:cxn ang="0">
                <a:pos x="45" y="95"/>
              </a:cxn>
              <a:cxn ang="0">
                <a:pos x="61" y="91"/>
              </a:cxn>
              <a:cxn ang="0">
                <a:pos x="67" y="79"/>
              </a:cxn>
              <a:cxn ang="0">
                <a:pos x="61" y="67"/>
              </a:cxn>
              <a:cxn ang="0">
                <a:pos x="45" y="63"/>
              </a:cxn>
              <a:cxn ang="0">
                <a:pos x="30" y="67"/>
              </a:cxn>
              <a:cxn ang="0">
                <a:pos x="24" y="79"/>
              </a:cxn>
              <a:cxn ang="0">
                <a:pos x="30" y="91"/>
              </a:cxn>
              <a:cxn ang="0">
                <a:pos x="45" y="95"/>
              </a:cxn>
              <a:cxn ang="0">
                <a:pos x="45" y="48"/>
              </a:cxn>
              <a:cxn ang="0">
                <a:pos x="59" y="44"/>
              </a:cxn>
              <a:cxn ang="0">
                <a:pos x="64" y="33"/>
              </a:cxn>
              <a:cxn ang="0">
                <a:pos x="59" y="22"/>
              </a:cxn>
              <a:cxn ang="0">
                <a:pos x="45" y="18"/>
              </a:cxn>
              <a:cxn ang="0">
                <a:pos x="31" y="22"/>
              </a:cxn>
              <a:cxn ang="0">
                <a:pos x="26" y="33"/>
              </a:cxn>
              <a:cxn ang="0">
                <a:pos x="32" y="43"/>
              </a:cxn>
              <a:cxn ang="0">
                <a:pos x="45" y="48"/>
              </a:cxn>
            </a:cxnLst>
            <a:rect l="0" t="0" r="r" b="b"/>
            <a:pathLst>
              <a:path w="91" h="113">
                <a:moveTo>
                  <a:pt x="22" y="55"/>
                </a:moveTo>
                <a:cubicBezTo>
                  <a:pt x="15" y="53"/>
                  <a:pt x="11" y="50"/>
                  <a:pt x="8" y="46"/>
                </a:cubicBezTo>
                <a:cubicBezTo>
                  <a:pt x="5" y="42"/>
                  <a:pt x="3" y="37"/>
                  <a:pt x="3" y="31"/>
                </a:cubicBezTo>
                <a:cubicBezTo>
                  <a:pt x="3" y="26"/>
                  <a:pt x="4" y="22"/>
                  <a:pt x="6" y="18"/>
                </a:cubicBezTo>
                <a:cubicBezTo>
                  <a:pt x="8" y="14"/>
                  <a:pt x="11" y="11"/>
                  <a:pt x="15" y="8"/>
                </a:cubicBezTo>
                <a:cubicBezTo>
                  <a:pt x="18" y="6"/>
                  <a:pt x="23" y="3"/>
                  <a:pt x="28" y="2"/>
                </a:cubicBezTo>
                <a:cubicBezTo>
                  <a:pt x="33" y="0"/>
                  <a:pt x="39" y="0"/>
                  <a:pt x="46" y="0"/>
                </a:cubicBezTo>
                <a:cubicBezTo>
                  <a:pt x="52" y="0"/>
                  <a:pt x="58" y="0"/>
                  <a:pt x="63" y="2"/>
                </a:cubicBezTo>
                <a:cubicBezTo>
                  <a:pt x="68" y="3"/>
                  <a:pt x="72" y="5"/>
                  <a:pt x="76" y="8"/>
                </a:cubicBezTo>
                <a:cubicBezTo>
                  <a:pt x="80" y="11"/>
                  <a:pt x="82" y="14"/>
                  <a:pt x="84" y="18"/>
                </a:cubicBezTo>
                <a:cubicBezTo>
                  <a:pt x="86" y="21"/>
                  <a:pt x="87" y="26"/>
                  <a:pt x="87" y="30"/>
                </a:cubicBezTo>
                <a:cubicBezTo>
                  <a:pt x="87" y="36"/>
                  <a:pt x="86" y="41"/>
                  <a:pt x="83" y="45"/>
                </a:cubicBezTo>
                <a:cubicBezTo>
                  <a:pt x="80" y="49"/>
                  <a:pt x="75" y="53"/>
                  <a:pt x="69" y="55"/>
                </a:cubicBezTo>
                <a:cubicBezTo>
                  <a:pt x="76" y="57"/>
                  <a:pt x="82" y="60"/>
                  <a:pt x="85" y="65"/>
                </a:cubicBezTo>
                <a:cubicBezTo>
                  <a:pt x="89" y="70"/>
                  <a:pt x="91" y="75"/>
                  <a:pt x="91" y="82"/>
                </a:cubicBezTo>
                <a:cubicBezTo>
                  <a:pt x="91" y="86"/>
                  <a:pt x="90" y="91"/>
                  <a:pt x="88" y="94"/>
                </a:cubicBezTo>
                <a:cubicBezTo>
                  <a:pt x="85" y="98"/>
                  <a:pt x="82" y="102"/>
                  <a:pt x="78" y="104"/>
                </a:cubicBezTo>
                <a:cubicBezTo>
                  <a:pt x="74" y="107"/>
                  <a:pt x="70" y="109"/>
                  <a:pt x="64" y="111"/>
                </a:cubicBezTo>
                <a:cubicBezTo>
                  <a:pt x="58" y="112"/>
                  <a:pt x="52" y="113"/>
                  <a:pt x="45" y="113"/>
                </a:cubicBezTo>
                <a:cubicBezTo>
                  <a:pt x="31" y="113"/>
                  <a:pt x="20" y="110"/>
                  <a:pt x="12" y="105"/>
                </a:cubicBezTo>
                <a:cubicBezTo>
                  <a:pt x="4" y="99"/>
                  <a:pt x="0" y="91"/>
                  <a:pt x="0" y="82"/>
                </a:cubicBezTo>
                <a:cubicBezTo>
                  <a:pt x="0" y="75"/>
                  <a:pt x="2" y="70"/>
                  <a:pt x="5" y="65"/>
                </a:cubicBezTo>
                <a:cubicBezTo>
                  <a:pt x="9" y="61"/>
                  <a:pt x="14" y="57"/>
                  <a:pt x="22" y="55"/>
                </a:cubicBezTo>
                <a:close/>
                <a:moveTo>
                  <a:pt x="45" y="95"/>
                </a:moveTo>
                <a:cubicBezTo>
                  <a:pt x="52" y="95"/>
                  <a:pt x="58" y="94"/>
                  <a:pt x="61" y="91"/>
                </a:cubicBezTo>
                <a:cubicBezTo>
                  <a:pt x="65" y="88"/>
                  <a:pt x="67" y="84"/>
                  <a:pt x="67" y="79"/>
                </a:cubicBezTo>
                <a:cubicBezTo>
                  <a:pt x="67" y="74"/>
                  <a:pt x="65" y="70"/>
                  <a:pt x="61" y="67"/>
                </a:cubicBezTo>
                <a:cubicBezTo>
                  <a:pt x="57" y="65"/>
                  <a:pt x="52" y="63"/>
                  <a:pt x="45" y="63"/>
                </a:cubicBezTo>
                <a:cubicBezTo>
                  <a:pt x="39" y="63"/>
                  <a:pt x="33" y="65"/>
                  <a:pt x="30" y="67"/>
                </a:cubicBezTo>
                <a:cubicBezTo>
                  <a:pt x="26" y="70"/>
                  <a:pt x="24" y="74"/>
                  <a:pt x="24" y="79"/>
                </a:cubicBezTo>
                <a:cubicBezTo>
                  <a:pt x="24" y="84"/>
                  <a:pt x="26" y="88"/>
                  <a:pt x="30" y="91"/>
                </a:cubicBezTo>
                <a:cubicBezTo>
                  <a:pt x="33" y="94"/>
                  <a:pt x="39" y="95"/>
                  <a:pt x="45" y="95"/>
                </a:cubicBezTo>
                <a:close/>
                <a:moveTo>
                  <a:pt x="45" y="48"/>
                </a:moveTo>
                <a:cubicBezTo>
                  <a:pt x="51" y="48"/>
                  <a:pt x="56" y="46"/>
                  <a:pt x="59" y="44"/>
                </a:cubicBezTo>
                <a:cubicBezTo>
                  <a:pt x="63" y="41"/>
                  <a:pt x="64" y="37"/>
                  <a:pt x="64" y="33"/>
                </a:cubicBezTo>
                <a:cubicBezTo>
                  <a:pt x="64" y="28"/>
                  <a:pt x="63" y="25"/>
                  <a:pt x="59" y="22"/>
                </a:cubicBezTo>
                <a:cubicBezTo>
                  <a:pt x="56" y="19"/>
                  <a:pt x="51" y="18"/>
                  <a:pt x="45" y="18"/>
                </a:cubicBezTo>
                <a:cubicBezTo>
                  <a:pt x="39" y="18"/>
                  <a:pt x="35" y="19"/>
                  <a:pt x="31" y="22"/>
                </a:cubicBezTo>
                <a:cubicBezTo>
                  <a:pt x="28" y="25"/>
                  <a:pt x="26" y="28"/>
                  <a:pt x="26" y="33"/>
                </a:cubicBezTo>
                <a:cubicBezTo>
                  <a:pt x="26" y="37"/>
                  <a:pt x="28" y="41"/>
                  <a:pt x="32" y="43"/>
                </a:cubicBezTo>
                <a:cubicBezTo>
                  <a:pt x="35" y="46"/>
                  <a:pt x="40" y="48"/>
                  <a:pt x="45" y="48"/>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09" name="Freeform 85"/>
          <p:cNvSpPr>
            <a:spLocks noEditPoints="1"/>
          </p:cNvSpPr>
          <p:nvPr userDrawn="1"/>
        </p:nvSpPr>
        <p:spPr bwMode="auto">
          <a:xfrm>
            <a:off x="4473152" y="4500569"/>
            <a:ext cx="77411" cy="97631"/>
          </a:xfrm>
          <a:custGeom>
            <a:avLst/>
            <a:gdLst/>
            <a:ahLst/>
            <a:cxnLst>
              <a:cxn ang="0">
                <a:pos x="54" y="69"/>
              </a:cxn>
              <a:cxn ang="0">
                <a:pos x="37" y="72"/>
              </a:cxn>
              <a:cxn ang="0">
                <a:pos x="22" y="70"/>
              </a:cxn>
              <a:cxn ang="0">
                <a:pos x="10" y="63"/>
              </a:cxn>
              <a:cxn ang="0">
                <a:pos x="3" y="53"/>
              </a:cxn>
              <a:cxn ang="0">
                <a:pos x="0" y="39"/>
              </a:cxn>
              <a:cxn ang="0">
                <a:pos x="0" y="38"/>
              </a:cxn>
              <a:cxn ang="0">
                <a:pos x="3" y="23"/>
              </a:cxn>
              <a:cxn ang="0">
                <a:pos x="12" y="11"/>
              </a:cxn>
              <a:cxn ang="0">
                <a:pos x="26" y="3"/>
              </a:cxn>
              <a:cxn ang="0">
                <a:pos x="43" y="0"/>
              </a:cxn>
              <a:cxn ang="0">
                <a:pos x="63" y="3"/>
              </a:cxn>
              <a:cxn ang="0">
                <a:pos x="78" y="13"/>
              </a:cxn>
              <a:cxn ang="0">
                <a:pos x="87" y="29"/>
              </a:cxn>
              <a:cxn ang="0">
                <a:pos x="90" y="51"/>
              </a:cxn>
              <a:cxn ang="0">
                <a:pos x="90" y="61"/>
              </a:cxn>
              <a:cxn ang="0">
                <a:pos x="78" y="100"/>
              </a:cxn>
              <a:cxn ang="0">
                <a:pos x="41" y="113"/>
              </a:cxn>
              <a:cxn ang="0">
                <a:pos x="25" y="111"/>
              </a:cxn>
              <a:cxn ang="0">
                <a:pos x="13" y="107"/>
              </a:cxn>
              <a:cxn ang="0">
                <a:pos x="6" y="101"/>
              </a:cxn>
              <a:cxn ang="0">
                <a:pos x="4" y="94"/>
              </a:cxn>
              <a:cxn ang="0">
                <a:pos x="5" y="88"/>
              </a:cxn>
              <a:cxn ang="0">
                <a:pos x="8" y="84"/>
              </a:cxn>
              <a:cxn ang="0">
                <a:pos x="11" y="82"/>
              </a:cxn>
              <a:cxn ang="0">
                <a:pos x="13" y="82"/>
              </a:cxn>
              <a:cxn ang="0">
                <a:pos x="24" y="90"/>
              </a:cxn>
              <a:cxn ang="0">
                <a:pos x="39" y="93"/>
              </a:cxn>
              <a:cxn ang="0">
                <a:pos x="60" y="86"/>
              </a:cxn>
              <a:cxn ang="0">
                <a:pos x="66" y="62"/>
              </a:cxn>
              <a:cxn ang="0">
                <a:pos x="66" y="61"/>
              </a:cxn>
              <a:cxn ang="0">
                <a:pos x="54" y="69"/>
              </a:cxn>
              <a:cxn ang="0">
                <a:pos x="66" y="45"/>
              </a:cxn>
              <a:cxn ang="0">
                <a:pos x="60" y="25"/>
              </a:cxn>
              <a:cxn ang="0">
                <a:pos x="44" y="18"/>
              </a:cxn>
              <a:cxn ang="0">
                <a:pos x="30" y="24"/>
              </a:cxn>
              <a:cxn ang="0">
                <a:pos x="24" y="37"/>
              </a:cxn>
              <a:cxn ang="0">
                <a:pos x="24" y="37"/>
              </a:cxn>
              <a:cxn ang="0">
                <a:pos x="29" y="50"/>
              </a:cxn>
              <a:cxn ang="0">
                <a:pos x="44" y="54"/>
              </a:cxn>
              <a:cxn ang="0">
                <a:pos x="56" y="52"/>
              </a:cxn>
              <a:cxn ang="0">
                <a:pos x="66" y="45"/>
              </a:cxn>
            </a:cxnLst>
            <a:rect l="0" t="0" r="r" b="b"/>
            <a:pathLst>
              <a:path w="90" h="113">
                <a:moveTo>
                  <a:pt x="54" y="69"/>
                </a:moveTo>
                <a:cubicBezTo>
                  <a:pt x="49" y="71"/>
                  <a:pt x="43" y="72"/>
                  <a:pt x="37" y="72"/>
                </a:cubicBezTo>
                <a:cubicBezTo>
                  <a:pt x="31" y="72"/>
                  <a:pt x="26" y="71"/>
                  <a:pt x="22" y="70"/>
                </a:cubicBezTo>
                <a:cubicBezTo>
                  <a:pt x="17" y="68"/>
                  <a:pt x="13" y="66"/>
                  <a:pt x="10" y="63"/>
                </a:cubicBezTo>
                <a:cubicBezTo>
                  <a:pt x="7" y="61"/>
                  <a:pt x="5" y="57"/>
                  <a:pt x="3" y="53"/>
                </a:cubicBezTo>
                <a:cubicBezTo>
                  <a:pt x="1" y="49"/>
                  <a:pt x="0" y="44"/>
                  <a:pt x="0" y="39"/>
                </a:cubicBezTo>
                <a:cubicBezTo>
                  <a:pt x="0" y="38"/>
                  <a:pt x="0" y="38"/>
                  <a:pt x="0" y="38"/>
                </a:cubicBezTo>
                <a:cubicBezTo>
                  <a:pt x="0" y="33"/>
                  <a:pt x="1" y="28"/>
                  <a:pt x="3" y="23"/>
                </a:cubicBezTo>
                <a:cubicBezTo>
                  <a:pt x="6" y="18"/>
                  <a:pt x="8" y="14"/>
                  <a:pt x="12" y="11"/>
                </a:cubicBezTo>
                <a:cubicBezTo>
                  <a:pt x="16" y="7"/>
                  <a:pt x="21" y="5"/>
                  <a:pt x="26" y="3"/>
                </a:cubicBezTo>
                <a:cubicBezTo>
                  <a:pt x="31" y="1"/>
                  <a:pt x="37" y="0"/>
                  <a:pt x="43" y="0"/>
                </a:cubicBezTo>
                <a:cubicBezTo>
                  <a:pt x="51" y="0"/>
                  <a:pt x="57" y="1"/>
                  <a:pt x="63" y="3"/>
                </a:cubicBezTo>
                <a:cubicBezTo>
                  <a:pt x="69" y="6"/>
                  <a:pt x="74" y="9"/>
                  <a:pt x="78" y="13"/>
                </a:cubicBezTo>
                <a:cubicBezTo>
                  <a:pt x="82" y="18"/>
                  <a:pt x="85" y="23"/>
                  <a:pt x="87" y="29"/>
                </a:cubicBezTo>
                <a:cubicBezTo>
                  <a:pt x="89" y="36"/>
                  <a:pt x="90" y="43"/>
                  <a:pt x="90" y="51"/>
                </a:cubicBezTo>
                <a:cubicBezTo>
                  <a:pt x="90" y="61"/>
                  <a:pt x="90" y="61"/>
                  <a:pt x="90" y="61"/>
                </a:cubicBezTo>
                <a:cubicBezTo>
                  <a:pt x="90" y="78"/>
                  <a:pt x="86" y="91"/>
                  <a:pt x="78" y="100"/>
                </a:cubicBezTo>
                <a:cubicBezTo>
                  <a:pt x="69" y="109"/>
                  <a:pt x="57" y="113"/>
                  <a:pt x="41" y="113"/>
                </a:cubicBezTo>
                <a:cubicBezTo>
                  <a:pt x="35" y="113"/>
                  <a:pt x="29" y="113"/>
                  <a:pt x="25" y="111"/>
                </a:cubicBezTo>
                <a:cubicBezTo>
                  <a:pt x="20" y="110"/>
                  <a:pt x="16" y="109"/>
                  <a:pt x="13" y="107"/>
                </a:cubicBezTo>
                <a:cubicBezTo>
                  <a:pt x="10" y="105"/>
                  <a:pt x="8" y="103"/>
                  <a:pt x="6" y="101"/>
                </a:cubicBezTo>
                <a:cubicBezTo>
                  <a:pt x="5" y="99"/>
                  <a:pt x="4" y="96"/>
                  <a:pt x="4" y="94"/>
                </a:cubicBezTo>
                <a:cubicBezTo>
                  <a:pt x="4" y="92"/>
                  <a:pt x="5" y="90"/>
                  <a:pt x="5" y="88"/>
                </a:cubicBezTo>
                <a:cubicBezTo>
                  <a:pt x="6" y="86"/>
                  <a:pt x="7" y="85"/>
                  <a:pt x="8" y="84"/>
                </a:cubicBezTo>
                <a:cubicBezTo>
                  <a:pt x="9" y="83"/>
                  <a:pt x="10" y="83"/>
                  <a:pt x="11" y="82"/>
                </a:cubicBezTo>
                <a:cubicBezTo>
                  <a:pt x="12" y="82"/>
                  <a:pt x="13" y="82"/>
                  <a:pt x="13" y="82"/>
                </a:cubicBezTo>
                <a:cubicBezTo>
                  <a:pt x="16" y="85"/>
                  <a:pt x="19" y="88"/>
                  <a:pt x="24" y="90"/>
                </a:cubicBezTo>
                <a:cubicBezTo>
                  <a:pt x="28" y="92"/>
                  <a:pt x="33" y="93"/>
                  <a:pt x="39" y="93"/>
                </a:cubicBezTo>
                <a:cubicBezTo>
                  <a:pt x="48" y="93"/>
                  <a:pt x="55" y="91"/>
                  <a:pt x="60" y="86"/>
                </a:cubicBezTo>
                <a:cubicBezTo>
                  <a:pt x="64" y="81"/>
                  <a:pt x="66" y="73"/>
                  <a:pt x="66" y="62"/>
                </a:cubicBezTo>
                <a:cubicBezTo>
                  <a:pt x="66" y="61"/>
                  <a:pt x="66" y="61"/>
                  <a:pt x="66" y="61"/>
                </a:cubicBezTo>
                <a:cubicBezTo>
                  <a:pt x="63" y="64"/>
                  <a:pt x="59" y="66"/>
                  <a:pt x="54" y="69"/>
                </a:cubicBezTo>
                <a:close/>
                <a:moveTo>
                  <a:pt x="66" y="45"/>
                </a:moveTo>
                <a:cubicBezTo>
                  <a:pt x="65" y="37"/>
                  <a:pt x="63" y="30"/>
                  <a:pt x="60" y="25"/>
                </a:cubicBezTo>
                <a:cubicBezTo>
                  <a:pt x="56" y="21"/>
                  <a:pt x="51" y="18"/>
                  <a:pt x="44" y="18"/>
                </a:cubicBezTo>
                <a:cubicBezTo>
                  <a:pt x="38" y="18"/>
                  <a:pt x="33" y="20"/>
                  <a:pt x="30" y="24"/>
                </a:cubicBezTo>
                <a:cubicBezTo>
                  <a:pt x="26" y="27"/>
                  <a:pt x="24" y="32"/>
                  <a:pt x="24" y="37"/>
                </a:cubicBezTo>
                <a:cubicBezTo>
                  <a:pt x="24" y="37"/>
                  <a:pt x="24" y="37"/>
                  <a:pt x="24" y="37"/>
                </a:cubicBezTo>
                <a:cubicBezTo>
                  <a:pt x="24" y="43"/>
                  <a:pt x="26" y="47"/>
                  <a:pt x="29" y="50"/>
                </a:cubicBezTo>
                <a:cubicBezTo>
                  <a:pt x="32" y="53"/>
                  <a:pt x="37" y="54"/>
                  <a:pt x="44" y="54"/>
                </a:cubicBezTo>
                <a:cubicBezTo>
                  <a:pt x="48" y="54"/>
                  <a:pt x="52" y="54"/>
                  <a:pt x="56" y="52"/>
                </a:cubicBezTo>
                <a:cubicBezTo>
                  <a:pt x="59" y="50"/>
                  <a:pt x="63" y="48"/>
                  <a:pt x="66" y="45"/>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13" name="Freeform 89"/>
          <p:cNvSpPr>
            <a:spLocks noEditPoints="1"/>
          </p:cNvSpPr>
          <p:nvPr userDrawn="1"/>
        </p:nvSpPr>
        <p:spPr bwMode="auto">
          <a:xfrm>
            <a:off x="4694671" y="4482703"/>
            <a:ext cx="88129" cy="120254"/>
          </a:xfrm>
          <a:custGeom>
            <a:avLst/>
            <a:gdLst/>
            <a:ahLst/>
            <a:cxnLst>
              <a:cxn ang="0">
                <a:pos x="67" y="132"/>
              </a:cxn>
              <a:cxn ang="0">
                <a:pos x="90" y="107"/>
              </a:cxn>
              <a:cxn ang="0">
                <a:pos x="95" y="102"/>
              </a:cxn>
              <a:cxn ang="0">
                <a:pos x="92" y="86"/>
              </a:cxn>
              <a:cxn ang="0">
                <a:pos x="74" y="90"/>
              </a:cxn>
              <a:cxn ang="0">
                <a:pos x="64" y="100"/>
              </a:cxn>
              <a:cxn ang="0">
                <a:pos x="64" y="14"/>
              </a:cxn>
              <a:cxn ang="0">
                <a:pos x="52" y="0"/>
              </a:cxn>
              <a:cxn ang="0">
                <a:pos x="50" y="0"/>
              </a:cxn>
              <a:cxn ang="0">
                <a:pos x="38" y="14"/>
              </a:cxn>
              <a:cxn ang="0">
                <a:pos x="38" y="100"/>
              </a:cxn>
              <a:cxn ang="0">
                <a:pos x="29" y="90"/>
              </a:cxn>
              <a:cxn ang="0">
                <a:pos x="11" y="86"/>
              </a:cxn>
              <a:cxn ang="0">
                <a:pos x="8" y="102"/>
              </a:cxn>
              <a:cxn ang="0">
                <a:pos x="12" y="108"/>
              </a:cxn>
              <a:cxn ang="0">
                <a:pos x="34" y="132"/>
              </a:cxn>
              <a:cxn ang="0">
                <a:pos x="41" y="138"/>
              </a:cxn>
              <a:cxn ang="0">
                <a:pos x="51" y="141"/>
              </a:cxn>
              <a:cxn ang="0">
                <a:pos x="61" y="138"/>
              </a:cxn>
              <a:cxn ang="0">
                <a:pos x="67" y="132"/>
              </a:cxn>
              <a:cxn ang="0">
                <a:pos x="51" y="141"/>
              </a:cxn>
              <a:cxn ang="0">
                <a:pos x="51" y="141"/>
              </a:cxn>
              <a:cxn ang="0">
                <a:pos x="51" y="141"/>
              </a:cxn>
              <a:cxn ang="0">
                <a:pos x="51" y="141"/>
              </a:cxn>
            </a:cxnLst>
            <a:rect l="0" t="0" r="r" b="b"/>
            <a:pathLst>
              <a:path w="103" h="141">
                <a:moveTo>
                  <a:pt x="67" y="132"/>
                </a:moveTo>
                <a:cubicBezTo>
                  <a:pt x="90" y="107"/>
                  <a:pt x="90" y="107"/>
                  <a:pt x="90" y="107"/>
                </a:cubicBezTo>
                <a:cubicBezTo>
                  <a:pt x="95" y="102"/>
                  <a:pt x="95" y="102"/>
                  <a:pt x="95" y="102"/>
                </a:cubicBezTo>
                <a:cubicBezTo>
                  <a:pt x="95" y="102"/>
                  <a:pt x="103" y="94"/>
                  <a:pt x="92" y="86"/>
                </a:cubicBezTo>
                <a:cubicBezTo>
                  <a:pt x="85" y="80"/>
                  <a:pt x="80" y="83"/>
                  <a:pt x="74" y="90"/>
                </a:cubicBezTo>
                <a:cubicBezTo>
                  <a:pt x="71" y="92"/>
                  <a:pt x="68" y="96"/>
                  <a:pt x="64" y="100"/>
                </a:cubicBezTo>
                <a:cubicBezTo>
                  <a:pt x="64" y="14"/>
                  <a:pt x="64" y="14"/>
                  <a:pt x="64" y="14"/>
                </a:cubicBezTo>
                <a:cubicBezTo>
                  <a:pt x="64" y="4"/>
                  <a:pt x="59" y="0"/>
                  <a:pt x="52" y="0"/>
                </a:cubicBezTo>
                <a:cubicBezTo>
                  <a:pt x="50" y="0"/>
                  <a:pt x="50" y="0"/>
                  <a:pt x="50" y="0"/>
                </a:cubicBezTo>
                <a:cubicBezTo>
                  <a:pt x="43" y="0"/>
                  <a:pt x="38" y="4"/>
                  <a:pt x="38" y="14"/>
                </a:cubicBezTo>
                <a:cubicBezTo>
                  <a:pt x="38" y="100"/>
                  <a:pt x="38" y="100"/>
                  <a:pt x="38" y="100"/>
                </a:cubicBezTo>
                <a:cubicBezTo>
                  <a:pt x="34" y="96"/>
                  <a:pt x="31" y="93"/>
                  <a:pt x="29" y="90"/>
                </a:cubicBezTo>
                <a:cubicBezTo>
                  <a:pt x="23" y="83"/>
                  <a:pt x="18" y="81"/>
                  <a:pt x="11" y="86"/>
                </a:cubicBezTo>
                <a:cubicBezTo>
                  <a:pt x="0" y="94"/>
                  <a:pt x="8" y="102"/>
                  <a:pt x="8" y="102"/>
                </a:cubicBezTo>
                <a:cubicBezTo>
                  <a:pt x="12" y="108"/>
                  <a:pt x="12" y="108"/>
                  <a:pt x="12" y="108"/>
                </a:cubicBezTo>
                <a:cubicBezTo>
                  <a:pt x="34" y="132"/>
                  <a:pt x="34" y="132"/>
                  <a:pt x="34" y="132"/>
                </a:cubicBezTo>
                <a:cubicBezTo>
                  <a:pt x="37" y="135"/>
                  <a:pt x="39" y="137"/>
                  <a:pt x="41" y="138"/>
                </a:cubicBezTo>
                <a:cubicBezTo>
                  <a:pt x="43" y="140"/>
                  <a:pt x="47" y="141"/>
                  <a:pt x="51" y="141"/>
                </a:cubicBezTo>
                <a:cubicBezTo>
                  <a:pt x="55" y="141"/>
                  <a:pt x="59" y="140"/>
                  <a:pt x="61" y="138"/>
                </a:cubicBezTo>
                <a:cubicBezTo>
                  <a:pt x="63" y="137"/>
                  <a:pt x="65" y="135"/>
                  <a:pt x="67" y="132"/>
                </a:cubicBezTo>
                <a:close/>
                <a:moveTo>
                  <a:pt x="51" y="141"/>
                </a:moveTo>
                <a:cubicBezTo>
                  <a:pt x="51" y="141"/>
                  <a:pt x="51" y="141"/>
                  <a:pt x="51" y="141"/>
                </a:cubicBezTo>
                <a:cubicBezTo>
                  <a:pt x="51" y="141"/>
                  <a:pt x="51" y="141"/>
                  <a:pt x="51" y="141"/>
                </a:cubicBezTo>
                <a:cubicBezTo>
                  <a:pt x="51" y="141"/>
                  <a:pt x="51" y="141"/>
                  <a:pt x="51" y="141"/>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17" name="Freeform 93"/>
          <p:cNvSpPr>
            <a:spLocks/>
          </p:cNvSpPr>
          <p:nvPr userDrawn="1"/>
        </p:nvSpPr>
        <p:spPr bwMode="auto">
          <a:xfrm>
            <a:off x="4920949" y="4500569"/>
            <a:ext cx="84557" cy="97631"/>
          </a:xfrm>
          <a:custGeom>
            <a:avLst/>
            <a:gdLst/>
            <a:ahLst/>
            <a:cxnLst>
              <a:cxn ang="0">
                <a:pos x="8" y="52"/>
              </a:cxn>
              <a:cxn ang="0">
                <a:pos x="2" y="50"/>
              </a:cxn>
              <a:cxn ang="0">
                <a:pos x="0" y="46"/>
              </a:cxn>
              <a:cxn ang="0">
                <a:pos x="0" y="44"/>
              </a:cxn>
              <a:cxn ang="0">
                <a:pos x="2" y="39"/>
              </a:cxn>
              <a:cxn ang="0">
                <a:pos x="8" y="37"/>
              </a:cxn>
              <a:cxn ang="0">
                <a:pos x="16" y="37"/>
              </a:cxn>
              <a:cxn ang="0">
                <a:pos x="32" y="10"/>
              </a:cxn>
              <a:cxn ang="0">
                <a:pos x="62" y="0"/>
              </a:cxn>
              <a:cxn ang="0">
                <a:pos x="77" y="2"/>
              </a:cxn>
              <a:cxn ang="0">
                <a:pos x="89" y="7"/>
              </a:cxn>
              <a:cxn ang="0">
                <a:pos x="96" y="14"/>
              </a:cxn>
              <a:cxn ang="0">
                <a:pos x="98" y="22"/>
              </a:cxn>
              <a:cxn ang="0">
                <a:pos x="97" y="28"/>
              </a:cxn>
              <a:cxn ang="0">
                <a:pos x="93" y="32"/>
              </a:cxn>
              <a:cxn ang="0">
                <a:pos x="89" y="34"/>
              </a:cxn>
              <a:cxn ang="0">
                <a:pos x="87" y="34"/>
              </a:cxn>
              <a:cxn ang="0">
                <a:pos x="77" y="24"/>
              </a:cxn>
              <a:cxn ang="0">
                <a:pos x="62" y="21"/>
              </a:cxn>
              <a:cxn ang="0">
                <a:pos x="48" y="25"/>
              </a:cxn>
              <a:cxn ang="0">
                <a:pos x="40" y="37"/>
              </a:cxn>
              <a:cxn ang="0">
                <a:pos x="67" y="37"/>
              </a:cxn>
              <a:cxn ang="0">
                <a:pos x="73" y="39"/>
              </a:cxn>
              <a:cxn ang="0">
                <a:pos x="75" y="44"/>
              </a:cxn>
              <a:cxn ang="0">
                <a:pos x="75" y="46"/>
              </a:cxn>
              <a:cxn ang="0">
                <a:pos x="73" y="50"/>
              </a:cxn>
              <a:cxn ang="0">
                <a:pos x="67" y="52"/>
              </a:cxn>
              <a:cxn ang="0">
                <a:pos x="38" y="52"/>
              </a:cxn>
              <a:cxn ang="0">
                <a:pos x="38" y="62"/>
              </a:cxn>
              <a:cxn ang="0">
                <a:pos x="67" y="62"/>
              </a:cxn>
              <a:cxn ang="0">
                <a:pos x="73" y="64"/>
              </a:cxn>
              <a:cxn ang="0">
                <a:pos x="75" y="69"/>
              </a:cxn>
              <a:cxn ang="0">
                <a:pos x="75" y="71"/>
              </a:cxn>
              <a:cxn ang="0">
                <a:pos x="73" y="75"/>
              </a:cxn>
              <a:cxn ang="0">
                <a:pos x="67" y="77"/>
              </a:cxn>
              <a:cxn ang="0">
                <a:pos x="40" y="77"/>
              </a:cxn>
              <a:cxn ang="0">
                <a:pos x="48" y="90"/>
              </a:cxn>
              <a:cxn ang="0">
                <a:pos x="63" y="94"/>
              </a:cxn>
              <a:cxn ang="0">
                <a:pos x="77" y="90"/>
              </a:cxn>
              <a:cxn ang="0">
                <a:pos x="87" y="80"/>
              </a:cxn>
              <a:cxn ang="0">
                <a:pos x="89" y="80"/>
              </a:cxn>
              <a:cxn ang="0">
                <a:pos x="93" y="82"/>
              </a:cxn>
              <a:cxn ang="0">
                <a:pos x="97" y="86"/>
              </a:cxn>
              <a:cxn ang="0">
                <a:pos x="99" y="92"/>
              </a:cxn>
              <a:cxn ang="0">
                <a:pos x="97" y="99"/>
              </a:cxn>
              <a:cxn ang="0">
                <a:pos x="90" y="107"/>
              </a:cxn>
              <a:cxn ang="0">
                <a:pos x="79" y="112"/>
              </a:cxn>
              <a:cxn ang="0">
                <a:pos x="62" y="115"/>
              </a:cxn>
              <a:cxn ang="0">
                <a:pos x="32" y="105"/>
              </a:cxn>
              <a:cxn ang="0">
                <a:pos x="16" y="77"/>
              </a:cxn>
              <a:cxn ang="0">
                <a:pos x="8" y="77"/>
              </a:cxn>
              <a:cxn ang="0">
                <a:pos x="2" y="75"/>
              </a:cxn>
              <a:cxn ang="0">
                <a:pos x="0" y="71"/>
              </a:cxn>
              <a:cxn ang="0">
                <a:pos x="0" y="69"/>
              </a:cxn>
              <a:cxn ang="0">
                <a:pos x="2" y="64"/>
              </a:cxn>
              <a:cxn ang="0">
                <a:pos x="8" y="62"/>
              </a:cxn>
              <a:cxn ang="0">
                <a:pos x="14" y="62"/>
              </a:cxn>
              <a:cxn ang="0">
                <a:pos x="14" y="52"/>
              </a:cxn>
              <a:cxn ang="0">
                <a:pos x="8" y="52"/>
              </a:cxn>
            </a:cxnLst>
            <a:rect l="0" t="0" r="r" b="b"/>
            <a:pathLst>
              <a:path w="99" h="115">
                <a:moveTo>
                  <a:pt x="8" y="52"/>
                </a:moveTo>
                <a:cubicBezTo>
                  <a:pt x="5" y="52"/>
                  <a:pt x="3" y="52"/>
                  <a:pt x="2" y="50"/>
                </a:cubicBezTo>
                <a:cubicBezTo>
                  <a:pt x="0" y="49"/>
                  <a:pt x="0" y="47"/>
                  <a:pt x="0" y="46"/>
                </a:cubicBezTo>
                <a:cubicBezTo>
                  <a:pt x="0" y="44"/>
                  <a:pt x="0" y="44"/>
                  <a:pt x="0" y="44"/>
                </a:cubicBezTo>
                <a:cubicBezTo>
                  <a:pt x="0" y="42"/>
                  <a:pt x="0" y="40"/>
                  <a:pt x="2" y="39"/>
                </a:cubicBezTo>
                <a:cubicBezTo>
                  <a:pt x="3" y="38"/>
                  <a:pt x="5" y="37"/>
                  <a:pt x="8" y="37"/>
                </a:cubicBezTo>
                <a:cubicBezTo>
                  <a:pt x="16" y="37"/>
                  <a:pt x="16" y="37"/>
                  <a:pt x="16" y="37"/>
                </a:cubicBezTo>
                <a:cubicBezTo>
                  <a:pt x="18" y="26"/>
                  <a:pt x="24" y="16"/>
                  <a:pt x="32" y="10"/>
                </a:cubicBezTo>
                <a:cubicBezTo>
                  <a:pt x="40" y="3"/>
                  <a:pt x="50" y="0"/>
                  <a:pt x="62" y="0"/>
                </a:cubicBezTo>
                <a:cubicBezTo>
                  <a:pt x="68" y="0"/>
                  <a:pt x="73" y="1"/>
                  <a:pt x="77" y="2"/>
                </a:cubicBezTo>
                <a:cubicBezTo>
                  <a:pt x="82" y="3"/>
                  <a:pt x="86" y="5"/>
                  <a:pt x="89" y="7"/>
                </a:cubicBezTo>
                <a:cubicBezTo>
                  <a:pt x="92" y="9"/>
                  <a:pt x="94" y="12"/>
                  <a:pt x="96" y="14"/>
                </a:cubicBezTo>
                <a:cubicBezTo>
                  <a:pt x="98" y="17"/>
                  <a:pt x="98" y="20"/>
                  <a:pt x="98" y="22"/>
                </a:cubicBezTo>
                <a:cubicBezTo>
                  <a:pt x="98" y="24"/>
                  <a:pt x="98" y="26"/>
                  <a:pt x="97" y="28"/>
                </a:cubicBezTo>
                <a:cubicBezTo>
                  <a:pt x="96" y="30"/>
                  <a:pt x="94" y="31"/>
                  <a:pt x="93" y="32"/>
                </a:cubicBezTo>
                <a:cubicBezTo>
                  <a:pt x="91" y="33"/>
                  <a:pt x="90" y="34"/>
                  <a:pt x="89" y="34"/>
                </a:cubicBezTo>
                <a:cubicBezTo>
                  <a:pt x="88" y="34"/>
                  <a:pt x="87" y="34"/>
                  <a:pt x="87" y="34"/>
                </a:cubicBezTo>
                <a:cubicBezTo>
                  <a:pt x="84" y="30"/>
                  <a:pt x="80" y="26"/>
                  <a:pt x="77" y="24"/>
                </a:cubicBezTo>
                <a:cubicBezTo>
                  <a:pt x="73" y="22"/>
                  <a:pt x="68" y="21"/>
                  <a:pt x="62" y="21"/>
                </a:cubicBezTo>
                <a:cubicBezTo>
                  <a:pt x="57" y="21"/>
                  <a:pt x="52" y="22"/>
                  <a:pt x="48" y="25"/>
                </a:cubicBezTo>
                <a:cubicBezTo>
                  <a:pt x="44" y="28"/>
                  <a:pt x="42" y="32"/>
                  <a:pt x="40" y="37"/>
                </a:cubicBezTo>
                <a:cubicBezTo>
                  <a:pt x="67" y="37"/>
                  <a:pt x="67" y="37"/>
                  <a:pt x="67" y="37"/>
                </a:cubicBezTo>
                <a:cubicBezTo>
                  <a:pt x="70" y="37"/>
                  <a:pt x="72" y="38"/>
                  <a:pt x="73" y="39"/>
                </a:cubicBezTo>
                <a:cubicBezTo>
                  <a:pt x="75" y="40"/>
                  <a:pt x="75" y="42"/>
                  <a:pt x="75" y="44"/>
                </a:cubicBezTo>
                <a:cubicBezTo>
                  <a:pt x="75" y="46"/>
                  <a:pt x="75" y="46"/>
                  <a:pt x="75" y="46"/>
                </a:cubicBezTo>
                <a:cubicBezTo>
                  <a:pt x="75" y="47"/>
                  <a:pt x="75" y="49"/>
                  <a:pt x="73" y="50"/>
                </a:cubicBezTo>
                <a:cubicBezTo>
                  <a:pt x="72" y="52"/>
                  <a:pt x="70" y="52"/>
                  <a:pt x="67" y="52"/>
                </a:cubicBezTo>
                <a:cubicBezTo>
                  <a:pt x="38" y="52"/>
                  <a:pt x="38" y="52"/>
                  <a:pt x="38" y="52"/>
                </a:cubicBezTo>
                <a:cubicBezTo>
                  <a:pt x="38" y="62"/>
                  <a:pt x="38" y="62"/>
                  <a:pt x="38" y="62"/>
                </a:cubicBezTo>
                <a:cubicBezTo>
                  <a:pt x="67" y="62"/>
                  <a:pt x="67" y="62"/>
                  <a:pt x="67" y="62"/>
                </a:cubicBezTo>
                <a:cubicBezTo>
                  <a:pt x="70" y="62"/>
                  <a:pt x="72" y="63"/>
                  <a:pt x="73" y="64"/>
                </a:cubicBezTo>
                <a:cubicBezTo>
                  <a:pt x="75" y="65"/>
                  <a:pt x="75" y="67"/>
                  <a:pt x="75" y="69"/>
                </a:cubicBezTo>
                <a:cubicBezTo>
                  <a:pt x="75" y="71"/>
                  <a:pt x="75" y="71"/>
                  <a:pt x="75" y="71"/>
                </a:cubicBezTo>
                <a:cubicBezTo>
                  <a:pt x="75" y="72"/>
                  <a:pt x="75" y="74"/>
                  <a:pt x="73" y="75"/>
                </a:cubicBezTo>
                <a:cubicBezTo>
                  <a:pt x="72" y="77"/>
                  <a:pt x="70" y="77"/>
                  <a:pt x="67" y="77"/>
                </a:cubicBezTo>
                <a:cubicBezTo>
                  <a:pt x="40" y="77"/>
                  <a:pt x="40" y="77"/>
                  <a:pt x="40" y="77"/>
                </a:cubicBezTo>
                <a:cubicBezTo>
                  <a:pt x="42" y="83"/>
                  <a:pt x="44" y="87"/>
                  <a:pt x="48" y="90"/>
                </a:cubicBezTo>
                <a:cubicBezTo>
                  <a:pt x="52" y="93"/>
                  <a:pt x="57" y="94"/>
                  <a:pt x="63" y="94"/>
                </a:cubicBezTo>
                <a:cubicBezTo>
                  <a:pt x="69" y="94"/>
                  <a:pt x="73" y="93"/>
                  <a:pt x="77" y="90"/>
                </a:cubicBezTo>
                <a:cubicBezTo>
                  <a:pt x="81" y="88"/>
                  <a:pt x="84" y="84"/>
                  <a:pt x="87" y="80"/>
                </a:cubicBezTo>
                <a:cubicBezTo>
                  <a:pt x="87" y="79"/>
                  <a:pt x="88" y="80"/>
                  <a:pt x="89" y="80"/>
                </a:cubicBezTo>
                <a:cubicBezTo>
                  <a:pt x="90" y="80"/>
                  <a:pt x="92" y="81"/>
                  <a:pt x="93" y="82"/>
                </a:cubicBezTo>
                <a:cubicBezTo>
                  <a:pt x="95" y="83"/>
                  <a:pt x="96" y="84"/>
                  <a:pt x="97" y="86"/>
                </a:cubicBezTo>
                <a:cubicBezTo>
                  <a:pt x="98" y="87"/>
                  <a:pt x="99" y="89"/>
                  <a:pt x="99" y="92"/>
                </a:cubicBezTo>
                <a:cubicBezTo>
                  <a:pt x="99" y="94"/>
                  <a:pt x="98" y="96"/>
                  <a:pt x="97" y="99"/>
                </a:cubicBezTo>
                <a:cubicBezTo>
                  <a:pt x="95" y="102"/>
                  <a:pt x="93" y="104"/>
                  <a:pt x="90" y="107"/>
                </a:cubicBezTo>
                <a:cubicBezTo>
                  <a:pt x="87" y="109"/>
                  <a:pt x="83" y="111"/>
                  <a:pt x="79" y="112"/>
                </a:cubicBezTo>
                <a:cubicBezTo>
                  <a:pt x="74" y="114"/>
                  <a:pt x="69" y="115"/>
                  <a:pt x="62" y="115"/>
                </a:cubicBezTo>
                <a:cubicBezTo>
                  <a:pt x="50" y="115"/>
                  <a:pt x="40" y="111"/>
                  <a:pt x="32" y="105"/>
                </a:cubicBezTo>
                <a:cubicBezTo>
                  <a:pt x="23" y="98"/>
                  <a:pt x="18" y="89"/>
                  <a:pt x="16" y="77"/>
                </a:cubicBezTo>
                <a:cubicBezTo>
                  <a:pt x="8" y="77"/>
                  <a:pt x="8" y="77"/>
                  <a:pt x="8" y="77"/>
                </a:cubicBezTo>
                <a:cubicBezTo>
                  <a:pt x="5" y="77"/>
                  <a:pt x="3" y="77"/>
                  <a:pt x="2" y="75"/>
                </a:cubicBezTo>
                <a:cubicBezTo>
                  <a:pt x="0" y="74"/>
                  <a:pt x="0" y="72"/>
                  <a:pt x="0" y="71"/>
                </a:cubicBezTo>
                <a:cubicBezTo>
                  <a:pt x="0" y="69"/>
                  <a:pt x="0" y="69"/>
                  <a:pt x="0" y="69"/>
                </a:cubicBezTo>
                <a:cubicBezTo>
                  <a:pt x="0" y="67"/>
                  <a:pt x="0" y="65"/>
                  <a:pt x="2" y="64"/>
                </a:cubicBezTo>
                <a:cubicBezTo>
                  <a:pt x="3" y="63"/>
                  <a:pt x="5" y="62"/>
                  <a:pt x="8" y="62"/>
                </a:cubicBezTo>
                <a:cubicBezTo>
                  <a:pt x="14" y="62"/>
                  <a:pt x="14" y="62"/>
                  <a:pt x="14" y="62"/>
                </a:cubicBezTo>
                <a:cubicBezTo>
                  <a:pt x="14" y="52"/>
                  <a:pt x="14" y="52"/>
                  <a:pt x="14" y="52"/>
                </a:cubicBezTo>
                <a:lnTo>
                  <a:pt x="8" y="52"/>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21" name="Freeform 97"/>
          <p:cNvSpPr>
            <a:spLocks noEditPoints="1"/>
          </p:cNvSpPr>
          <p:nvPr userDrawn="1"/>
        </p:nvSpPr>
        <p:spPr bwMode="auto">
          <a:xfrm>
            <a:off x="5138886" y="4498181"/>
            <a:ext cx="98847" cy="101204"/>
          </a:xfrm>
          <a:custGeom>
            <a:avLst/>
            <a:gdLst/>
            <a:ahLst/>
            <a:cxnLst>
              <a:cxn ang="0">
                <a:pos x="80" y="74"/>
              </a:cxn>
              <a:cxn ang="0">
                <a:pos x="83" y="65"/>
              </a:cxn>
              <a:cxn ang="0">
                <a:pos x="87" y="55"/>
              </a:cxn>
              <a:cxn ang="0">
                <a:pos x="92" y="46"/>
              </a:cxn>
              <a:cxn ang="0">
                <a:pos x="100" y="43"/>
              </a:cxn>
              <a:cxn ang="0">
                <a:pos x="105" y="44"/>
              </a:cxn>
              <a:cxn ang="0">
                <a:pos x="108" y="47"/>
              </a:cxn>
              <a:cxn ang="0">
                <a:pos x="110" y="49"/>
              </a:cxn>
              <a:cxn ang="0">
                <a:pos x="111" y="50"/>
              </a:cxn>
              <a:cxn ang="0">
                <a:pos x="104" y="70"/>
              </a:cxn>
              <a:cxn ang="0">
                <a:pos x="94" y="87"/>
              </a:cxn>
              <a:cxn ang="0">
                <a:pos x="117" y="107"/>
              </a:cxn>
              <a:cxn ang="0">
                <a:pos x="117" y="108"/>
              </a:cxn>
              <a:cxn ang="0">
                <a:pos x="114" y="112"/>
              </a:cxn>
              <a:cxn ang="0">
                <a:pos x="110" y="116"/>
              </a:cxn>
              <a:cxn ang="0">
                <a:pos x="104" y="117"/>
              </a:cxn>
              <a:cxn ang="0">
                <a:pos x="97" y="116"/>
              </a:cxn>
              <a:cxn ang="0">
                <a:pos x="89" y="110"/>
              </a:cxn>
              <a:cxn ang="0">
                <a:pos x="81" y="102"/>
              </a:cxn>
              <a:cxn ang="0">
                <a:pos x="64" y="114"/>
              </a:cxn>
              <a:cxn ang="0">
                <a:pos x="42" y="118"/>
              </a:cxn>
              <a:cxn ang="0">
                <a:pos x="11" y="110"/>
              </a:cxn>
              <a:cxn ang="0">
                <a:pos x="0" y="84"/>
              </a:cxn>
              <a:cxn ang="0">
                <a:pos x="7" y="64"/>
              </a:cxn>
              <a:cxn ang="0">
                <a:pos x="26" y="52"/>
              </a:cxn>
              <a:cxn ang="0">
                <a:pos x="19" y="42"/>
              </a:cxn>
              <a:cxn ang="0">
                <a:pos x="16" y="30"/>
              </a:cxn>
              <a:cxn ang="0">
                <a:pos x="18" y="18"/>
              </a:cxn>
              <a:cxn ang="0">
                <a:pos x="25" y="9"/>
              </a:cxn>
              <a:cxn ang="0">
                <a:pos x="36" y="3"/>
              </a:cxn>
              <a:cxn ang="0">
                <a:pos x="51" y="0"/>
              </a:cxn>
              <a:cxn ang="0">
                <a:pos x="64" y="2"/>
              </a:cxn>
              <a:cxn ang="0">
                <a:pos x="74" y="8"/>
              </a:cxn>
              <a:cxn ang="0">
                <a:pos x="81" y="17"/>
              </a:cxn>
              <a:cxn ang="0">
                <a:pos x="83" y="28"/>
              </a:cxn>
              <a:cxn ang="0">
                <a:pos x="76" y="44"/>
              </a:cxn>
              <a:cxn ang="0">
                <a:pos x="58" y="55"/>
              </a:cxn>
              <a:cxn ang="0">
                <a:pos x="80" y="74"/>
              </a:cxn>
              <a:cxn ang="0">
                <a:pos x="37" y="63"/>
              </a:cxn>
              <a:cxn ang="0">
                <a:pos x="26" y="70"/>
              </a:cxn>
              <a:cxn ang="0">
                <a:pos x="22" y="82"/>
              </a:cxn>
              <a:cxn ang="0">
                <a:pos x="28" y="96"/>
              </a:cxn>
              <a:cxn ang="0">
                <a:pos x="44" y="101"/>
              </a:cxn>
              <a:cxn ang="0">
                <a:pos x="57" y="98"/>
              </a:cxn>
              <a:cxn ang="0">
                <a:pos x="68" y="90"/>
              </a:cxn>
              <a:cxn ang="0">
                <a:pos x="37" y="63"/>
              </a:cxn>
              <a:cxn ang="0">
                <a:pos x="46" y="46"/>
              </a:cxn>
              <a:cxn ang="0">
                <a:pos x="59" y="39"/>
              </a:cxn>
              <a:cxn ang="0">
                <a:pos x="63" y="30"/>
              </a:cxn>
              <a:cxn ang="0">
                <a:pos x="60" y="21"/>
              </a:cxn>
              <a:cxn ang="0">
                <a:pos x="51" y="17"/>
              </a:cxn>
              <a:cxn ang="0">
                <a:pos x="41" y="21"/>
              </a:cxn>
              <a:cxn ang="0">
                <a:pos x="38" y="30"/>
              </a:cxn>
              <a:cxn ang="0">
                <a:pos x="40" y="39"/>
              </a:cxn>
              <a:cxn ang="0">
                <a:pos x="46" y="46"/>
              </a:cxn>
            </a:cxnLst>
            <a:rect l="0" t="0" r="r" b="b"/>
            <a:pathLst>
              <a:path w="117" h="118">
                <a:moveTo>
                  <a:pt x="80" y="74"/>
                </a:moveTo>
                <a:cubicBezTo>
                  <a:pt x="81" y="71"/>
                  <a:pt x="82" y="68"/>
                  <a:pt x="83" y="65"/>
                </a:cubicBezTo>
                <a:cubicBezTo>
                  <a:pt x="85" y="62"/>
                  <a:pt x="86" y="59"/>
                  <a:pt x="87" y="55"/>
                </a:cubicBezTo>
                <a:cubicBezTo>
                  <a:pt x="89" y="51"/>
                  <a:pt x="90" y="48"/>
                  <a:pt x="92" y="46"/>
                </a:cubicBezTo>
                <a:cubicBezTo>
                  <a:pt x="94" y="44"/>
                  <a:pt x="97" y="43"/>
                  <a:pt x="100" y="43"/>
                </a:cubicBezTo>
                <a:cubicBezTo>
                  <a:pt x="102" y="43"/>
                  <a:pt x="103" y="44"/>
                  <a:pt x="105" y="44"/>
                </a:cubicBezTo>
                <a:cubicBezTo>
                  <a:pt x="106" y="45"/>
                  <a:pt x="107" y="46"/>
                  <a:pt x="108" y="47"/>
                </a:cubicBezTo>
                <a:cubicBezTo>
                  <a:pt x="109" y="47"/>
                  <a:pt x="110" y="48"/>
                  <a:pt x="110" y="49"/>
                </a:cubicBezTo>
                <a:cubicBezTo>
                  <a:pt x="111" y="49"/>
                  <a:pt x="111" y="50"/>
                  <a:pt x="111" y="50"/>
                </a:cubicBezTo>
                <a:cubicBezTo>
                  <a:pt x="109" y="57"/>
                  <a:pt x="107" y="64"/>
                  <a:pt x="104" y="70"/>
                </a:cubicBezTo>
                <a:cubicBezTo>
                  <a:pt x="101" y="76"/>
                  <a:pt x="98" y="81"/>
                  <a:pt x="94" y="87"/>
                </a:cubicBezTo>
                <a:cubicBezTo>
                  <a:pt x="117" y="107"/>
                  <a:pt x="117" y="107"/>
                  <a:pt x="117" y="107"/>
                </a:cubicBezTo>
                <a:cubicBezTo>
                  <a:pt x="117" y="107"/>
                  <a:pt x="117" y="107"/>
                  <a:pt x="117" y="108"/>
                </a:cubicBezTo>
                <a:cubicBezTo>
                  <a:pt x="116" y="110"/>
                  <a:pt x="115" y="111"/>
                  <a:pt x="114" y="112"/>
                </a:cubicBezTo>
                <a:cubicBezTo>
                  <a:pt x="113" y="113"/>
                  <a:pt x="112" y="114"/>
                  <a:pt x="110" y="116"/>
                </a:cubicBezTo>
                <a:cubicBezTo>
                  <a:pt x="108" y="117"/>
                  <a:pt x="106" y="117"/>
                  <a:pt x="104" y="117"/>
                </a:cubicBezTo>
                <a:cubicBezTo>
                  <a:pt x="102" y="117"/>
                  <a:pt x="99" y="117"/>
                  <a:pt x="97" y="116"/>
                </a:cubicBezTo>
                <a:cubicBezTo>
                  <a:pt x="94" y="115"/>
                  <a:pt x="92" y="113"/>
                  <a:pt x="89" y="110"/>
                </a:cubicBezTo>
                <a:cubicBezTo>
                  <a:pt x="81" y="102"/>
                  <a:pt x="81" y="102"/>
                  <a:pt x="81" y="102"/>
                </a:cubicBezTo>
                <a:cubicBezTo>
                  <a:pt x="76" y="107"/>
                  <a:pt x="70" y="111"/>
                  <a:pt x="64" y="114"/>
                </a:cubicBezTo>
                <a:cubicBezTo>
                  <a:pt x="57" y="117"/>
                  <a:pt x="50" y="118"/>
                  <a:pt x="42" y="118"/>
                </a:cubicBezTo>
                <a:cubicBezTo>
                  <a:pt x="29" y="118"/>
                  <a:pt x="19" y="115"/>
                  <a:pt x="11" y="110"/>
                </a:cubicBezTo>
                <a:cubicBezTo>
                  <a:pt x="3" y="104"/>
                  <a:pt x="0" y="95"/>
                  <a:pt x="0" y="84"/>
                </a:cubicBezTo>
                <a:cubicBezTo>
                  <a:pt x="0" y="76"/>
                  <a:pt x="2" y="70"/>
                  <a:pt x="7" y="64"/>
                </a:cubicBezTo>
                <a:cubicBezTo>
                  <a:pt x="11" y="59"/>
                  <a:pt x="18" y="55"/>
                  <a:pt x="26" y="52"/>
                </a:cubicBezTo>
                <a:cubicBezTo>
                  <a:pt x="23" y="49"/>
                  <a:pt x="20" y="46"/>
                  <a:pt x="19" y="42"/>
                </a:cubicBezTo>
                <a:cubicBezTo>
                  <a:pt x="17" y="38"/>
                  <a:pt x="16" y="34"/>
                  <a:pt x="16" y="30"/>
                </a:cubicBezTo>
                <a:cubicBezTo>
                  <a:pt x="16" y="25"/>
                  <a:pt x="16" y="22"/>
                  <a:pt x="18" y="18"/>
                </a:cubicBezTo>
                <a:cubicBezTo>
                  <a:pt x="20" y="14"/>
                  <a:pt x="22" y="11"/>
                  <a:pt x="25" y="9"/>
                </a:cubicBezTo>
                <a:cubicBezTo>
                  <a:pt x="28" y="6"/>
                  <a:pt x="32" y="4"/>
                  <a:pt x="36" y="3"/>
                </a:cubicBezTo>
                <a:cubicBezTo>
                  <a:pt x="41" y="1"/>
                  <a:pt x="46" y="0"/>
                  <a:pt x="51" y="0"/>
                </a:cubicBezTo>
                <a:cubicBezTo>
                  <a:pt x="56" y="0"/>
                  <a:pt x="60" y="1"/>
                  <a:pt x="64" y="2"/>
                </a:cubicBezTo>
                <a:cubicBezTo>
                  <a:pt x="68" y="4"/>
                  <a:pt x="71" y="6"/>
                  <a:pt x="74" y="8"/>
                </a:cubicBezTo>
                <a:cubicBezTo>
                  <a:pt x="77" y="10"/>
                  <a:pt x="79" y="13"/>
                  <a:pt x="81" y="17"/>
                </a:cubicBezTo>
                <a:cubicBezTo>
                  <a:pt x="82" y="20"/>
                  <a:pt x="83" y="24"/>
                  <a:pt x="83" y="28"/>
                </a:cubicBezTo>
                <a:cubicBezTo>
                  <a:pt x="83" y="34"/>
                  <a:pt x="81" y="40"/>
                  <a:pt x="76" y="44"/>
                </a:cubicBezTo>
                <a:cubicBezTo>
                  <a:pt x="72" y="49"/>
                  <a:pt x="66" y="52"/>
                  <a:pt x="58" y="55"/>
                </a:cubicBezTo>
                <a:lnTo>
                  <a:pt x="80" y="74"/>
                </a:lnTo>
                <a:close/>
                <a:moveTo>
                  <a:pt x="37" y="63"/>
                </a:moveTo>
                <a:cubicBezTo>
                  <a:pt x="32" y="64"/>
                  <a:pt x="29" y="67"/>
                  <a:pt x="26" y="70"/>
                </a:cubicBezTo>
                <a:cubicBezTo>
                  <a:pt x="23" y="73"/>
                  <a:pt x="22" y="77"/>
                  <a:pt x="22" y="82"/>
                </a:cubicBezTo>
                <a:cubicBezTo>
                  <a:pt x="22" y="88"/>
                  <a:pt x="24" y="92"/>
                  <a:pt x="28" y="96"/>
                </a:cubicBezTo>
                <a:cubicBezTo>
                  <a:pt x="32" y="99"/>
                  <a:pt x="37" y="101"/>
                  <a:pt x="44" y="101"/>
                </a:cubicBezTo>
                <a:cubicBezTo>
                  <a:pt x="48" y="101"/>
                  <a:pt x="53" y="100"/>
                  <a:pt x="57" y="98"/>
                </a:cubicBezTo>
                <a:cubicBezTo>
                  <a:pt x="61" y="96"/>
                  <a:pt x="64" y="93"/>
                  <a:pt x="68" y="90"/>
                </a:cubicBezTo>
                <a:lnTo>
                  <a:pt x="37" y="63"/>
                </a:lnTo>
                <a:close/>
                <a:moveTo>
                  <a:pt x="46" y="46"/>
                </a:moveTo>
                <a:cubicBezTo>
                  <a:pt x="52" y="44"/>
                  <a:pt x="57" y="42"/>
                  <a:pt x="59" y="39"/>
                </a:cubicBezTo>
                <a:cubicBezTo>
                  <a:pt x="62" y="37"/>
                  <a:pt x="63" y="33"/>
                  <a:pt x="63" y="30"/>
                </a:cubicBezTo>
                <a:cubicBezTo>
                  <a:pt x="63" y="26"/>
                  <a:pt x="62" y="23"/>
                  <a:pt x="60" y="21"/>
                </a:cubicBezTo>
                <a:cubicBezTo>
                  <a:pt x="57" y="18"/>
                  <a:pt x="54" y="17"/>
                  <a:pt x="51" y="17"/>
                </a:cubicBezTo>
                <a:cubicBezTo>
                  <a:pt x="47" y="17"/>
                  <a:pt x="43" y="18"/>
                  <a:pt x="41" y="21"/>
                </a:cubicBezTo>
                <a:cubicBezTo>
                  <a:pt x="39" y="23"/>
                  <a:pt x="38" y="26"/>
                  <a:pt x="38" y="30"/>
                </a:cubicBezTo>
                <a:cubicBezTo>
                  <a:pt x="38" y="33"/>
                  <a:pt x="39" y="36"/>
                  <a:pt x="40" y="39"/>
                </a:cubicBezTo>
                <a:cubicBezTo>
                  <a:pt x="42" y="41"/>
                  <a:pt x="44" y="43"/>
                  <a:pt x="46" y="46"/>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25" name="Freeform 101"/>
          <p:cNvSpPr>
            <a:spLocks noEditPoints="1"/>
          </p:cNvSpPr>
          <p:nvPr userDrawn="1"/>
        </p:nvSpPr>
        <p:spPr bwMode="auto">
          <a:xfrm>
            <a:off x="5369931" y="4500563"/>
            <a:ext cx="79793" cy="95250"/>
          </a:xfrm>
          <a:custGeom>
            <a:avLst/>
            <a:gdLst/>
            <a:ahLst/>
            <a:cxnLst>
              <a:cxn ang="0">
                <a:pos x="47" y="113"/>
              </a:cxn>
              <a:cxn ang="0">
                <a:pos x="27" y="109"/>
              </a:cxn>
              <a:cxn ang="0">
                <a:pos x="12" y="99"/>
              </a:cxn>
              <a:cxn ang="0">
                <a:pos x="3" y="83"/>
              </a:cxn>
              <a:cxn ang="0">
                <a:pos x="0" y="62"/>
              </a:cxn>
              <a:cxn ang="0">
                <a:pos x="0" y="51"/>
              </a:cxn>
              <a:cxn ang="0">
                <a:pos x="3" y="30"/>
              </a:cxn>
              <a:cxn ang="0">
                <a:pos x="12" y="14"/>
              </a:cxn>
              <a:cxn ang="0">
                <a:pos x="27" y="3"/>
              </a:cxn>
              <a:cxn ang="0">
                <a:pos x="47" y="0"/>
              </a:cxn>
              <a:cxn ang="0">
                <a:pos x="67" y="3"/>
              </a:cxn>
              <a:cxn ang="0">
                <a:pos x="82" y="13"/>
              </a:cxn>
              <a:cxn ang="0">
                <a:pos x="92" y="30"/>
              </a:cxn>
              <a:cxn ang="0">
                <a:pos x="95" y="51"/>
              </a:cxn>
              <a:cxn ang="0">
                <a:pos x="95" y="62"/>
              </a:cxn>
              <a:cxn ang="0">
                <a:pos x="92" y="83"/>
              </a:cxn>
              <a:cxn ang="0">
                <a:pos x="82" y="99"/>
              </a:cxn>
              <a:cxn ang="0">
                <a:pos x="67" y="109"/>
              </a:cxn>
              <a:cxn ang="0">
                <a:pos x="47" y="113"/>
              </a:cxn>
              <a:cxn ang="0">
                <a:pos x="47" y="93"/>
              </a:cxn>
              <a:cxn ang="0">
                <a:pos x="64" y="85"/>
              </a:cxn>
              <a:cxn ang="0">
                <a:pos x="70" y="63"/>
              </a:cxn>
              <a:cxn ang="0">
                <a:pos x="70" y="49"/>
              </a:cxn>
              <a:cxn ang="0">
                <a:pos x="64" y="27"/>
              </a:cxn>
              <a:cxn ang="0">
                <a:pos x="47" y="20"/>
              </a:cxn>
              <a:cxn ang="0">
                <a:pos x="30" y="27"/>
              </a:cxn>
              <a:cxn ang="0">
                <a:pos x="25" y="49"/>
              </a:cxn>
              <a:cxn ang="0">
                <a:pos x="25" y="63"/>
              </a:cxn>
              <a:cxn ang="0">
                <a:pos x="30" y="85"/>
              </a:cxn>
              <a:cxn ang="0">
                <a:pos x="47" y="93"/>
              </a:cxn>
            </a:cxnLst>
            <a:rect l="0" t="0" r="r" b="b"/>
            <a:pathLst>
              <a:path w="95" h="113">
                <a:moveTo>
                  <a:pt x="47" y="113"/>
                </a:moveTo>
                <a:cubicBezTo>
                  <a:pt x="40" y="113"/>
                  <a:pt x="33" y="112"/>
                  <a:pt x="27" y="109"/>
                </a:cubicBezTo>
                <a:cubicBezTo>
                  <a:pt x="21" y="107"/>
                  <a:pt x="16" y="104"/>
                  <a:pt x="12" y="99"/>
                </a:cubicBezTo>
                <a:cubicBezTo>
                  <a:pt x="8" y="95"/>
                  <a:pt x="5" y="89"/>
                  <a:pt x="3" y="83"/>
                </a:cubicBezTo>
                <a:cubicBezTo>
                  <a:pt x="1" y="77"/>
                  <a:pt x="0" y="70"/>
                  <a:pt x="0" y="62"/>
                </a:cubicBezTo>
                <a:cubicBezTo>
                  <a:pt x="0" y="51"/>
                  <a:pt x="0" y="51"/>
                  <a:pt x="0" y="51"/>
                </a:cubicBezTo>
                <a:cubicBezTo>
                  <a:pt x="0" y="43"/>
                  <a:pt x="1" y="36"/>
                  <a:pt x="3" y="30"/>
                </a:cubicBezTo>
                <a:cubicBezTo>
                  <a:pt x="5" y="23"/>
                  <a:pt x="8" y="18"/>
                  <a:pt x="12" y="14"/>
                </a:cubicBezTo>
                <a:cubicBezTo>
                  <a:pt x="17" y="9"/>
                  <a:pt x="22" y="6"/>
                  <a:pt x="27" y="3"/>
                </a:cubicBezTo>
                <a:cubicBezTo>
                  <a:pt x="33" y="1"/>
                  <a:pt x="40" y="0"/>
                  <a:pt x="47" y="0"/>
                </a:cubicBezTo>
                <a:cubicBezTo>
                  <a:pt x="55" y="0"/>
                  <a:pt x="61" y="1"/>
                  <a:pt x="67" y="3"/>
                </a:cubicBezTo>
                <a:cubicBezTo>
                  <a:pt x="73" y="6"/>
                  <a:pt x="78" y="9"/>
                  <a:pt x="82" y="13"/>
                </a:cubicBezTo>
                <a:cubicBezTo>
                  <a:pt x="86" y="18"/>
                  <a:pt x="90" y="23"/>
                  <a:pt x="92" y="30"/>
                </a:cubicBezTo>
                <a:cubicBezTo>
                  <a:pt x="94" y="36"/>
                  <a:pt x="95" y="43"/>
                  <a:pt x="95" y="51"/>
                </a:cubicBezTo>
                <a:cubicBezTo>
                  <a:pt x="95" y="62"/>
                  <a:pt x="95" y="62"/>
                  <a:pt x="95" y="62"/>
                </a:cubicBezTo>
                <a:cubicBezTo>
                  <a:pt x="95" y="69"/>
                  <a:pt x="94" y="77"/>
                  <a:pt x="92" y="83"/>
                </a:cubicBezTo>
                <a:cubicBezTo>
                  <a:pt x="90" y="89"/>
                  <a:pt x="86" y="95"/>
                  <a:pt x="82" y="99"/>
                </a:cubicBezTo>
                <a:cubicBezTo>
                  <a:pt x="78" y="104"/>
                  <a:pt x="73" y="107"/>
                  <a:pt x="67" y="109"/>
                </a:cubicBezTo>
                <a:cubicBezTo>
                  <a:pt x="61" y="112"/>
                  <a:pt x="55" y="113"/>
                  <a:pt x="47" y="113"/>
                </a:cubicBezTo>
                <a:close/>
                <a:moveTo>
                  <a:pt x="47" y="93"/>
                </a:moveTo>
                <a:cubicBezTo>
                  <a:pt x="55" y="93"/>
                  <a:pt x="60" y="90"/>
                  <a:pt x="64" y="85"/>
                </a:cubicBezTo>
                <a:cubicBezTo>
                  <a:pt x="68" y="80"/>
                  <a:pt x="70" y="73"/>
                  <a:pt x="70" y="63"/>
                </a:cubicBezTo>
                <a:cubicBezTo>
                  <a:pt x="70" y="49"/>
                  <a:pt x="70" y="49"/>
                  <a:pt x="70" y="49"/>
                </a:cubicBezTo>
                <a:cubicBezTo>
                  <a:pt x="70" y="40"/>
                  <a:pt x="68" y="32"/>
                  <a:pt x="64" y="27"/>
                </a:cubicBezTo>
                <a:cubicBezTo>
                  <a:pt x="60" y="22"/>
                  <a:pt x="55" y="20"/>
                  <a:pt x="47" y="20"/>
                </a:cubicBezTo>
                <a:cubicBezTo>
                  <a:pt x="40" y="20"/>
                  <a:pt x="34" y="22"/>
                  <a:pt x="30" y="27"/>
                </a:cubicBezTo>
                <a:cubicBezTo>
                  <a:pt x="27" y="32"/>
                  <a:pt x="25" y="39"/>
                  <a:pt x="25" y="49"/>
                </a:cubicBezTo>
                <a:cubicBezTo>
                  <a:pt x="25" y="63"/>
                  <a:pt x="25" y="63"/>
                  <a:pt x="25" y="63"/>
                </a:cubicBezTo>
                <a:cubicBezTo>
                  <a:pt x="25" y="73"/>
                  <a:pt x="27" y="80"/>
                  <a:pt x="30" y="85"/>
                </a:cubicBezTo>
                <a:cubicBezTo>
                  <a:pt x="34" y="90"/>
                  <a:pt x="40" y="93"/>
                  <a:pt x="47" y="93"/>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29" name="Freeform 105"/>
          <p:cNvSpPr>
            <a:spLocks/>
          </p:cNvSpPr>
          <p:nvPr userDrawn="1"/>
        </p:nvSpPr>
        <p:spPr bwMode="auto">
          <a:xfrm>
            <a:off x="5591441" y="4500563"/>
            <a:ext cx="71456" cy="94059"/>
          </a:xfrm>
          <a:custGeom>
            <a:avLst/>
            <a:gdLst/>
            <a:ahLst/>
            <a:cxnLst>
              <a:cxn ang="0">
                <a:pos x="23" y="91"/>
              </a:cxn>
              <a:cxn ang="0">
                <a:pos x="37" y="91"/>
              </a:cxn>
              <a:cxn ang="0">
                <a:pos x="51" y="91"/>
              </a:cxn>
              <a:cxn ang="0">
                <a:pos x="64" y="91"/>
              </a:cxn>
              <a:cxn ang="0">
                <a:pos x="73" y="91"/>
              </a:cxn>
              <a:cxn ang="0">
                <a:pos x="82" y="93"/>
              </a:cxn>
              <a:cxn ang="0">
                <a:pos x="84" y="100"/>
              </a:cxn>
              <a:cxn ang="0">
                <a:pos x="84" y="101"/>
              </a:cxn>
              <a:cxn ang="0">
                <a:pos x="82" y="108"/>
              </a:cxn>
              <a:cxn ang="0">
                <a:pos x="73" y="111"/>
              </a:cxn>
              <a:cxn ang="0">
                <a:pos x="15" y="111"/>
              </a:cxn>
              <a:cxn ang="0">
                <a:pos x="4" y="108"/>
              </a:cxn>
              <a:cxn ang="0">
                <a:pos x="0" y="98"/>
              </a:cxn>
              <a:cxn ang="0">
                <a:pos x="0" y="93"/>
              </a:cxn>
              <a:cxn ang="0">
                <a:pos x="3" y="79"/>
              </a:cxn>
              <a:cxn ang="0">
                <a:pos x="11" y="69"/>
              </a:cxn>
              <a:cxn ang="0">
                <a:pos x="22" y="61"/>
              </a:cxn>
              <a:cxn ang="0">
                <a:pos x="34" y="55"/>
              </a:cxn>
              <a:cxn ang="0">
                <a:pos x="43" y="50"/>
              </a:cxn>
              <a:cxn ang="0">
                <a:pos x="51" y="46"/>
              </a:cxn>
              <a:cxn ang="0">
                <a:pos x="57" y="41"/>
              </a:cxn>
              <a:cxn ang="0">
                <a:pos x="59" y="34"/>
              </a:cxn>
              <a:cxn ang="0">
                <a:pos x="54" y="24"/>
              </a:cxn>
              <a:cxn ang="0">
                <a:pos x="40" y="20"/>
              </a:cxn>
              <a:cxn ang="0">
                <a:pos x="31" y="21"/>
              </a:cxn>
              <a:cxn ang="0">
                <a:pos x="24" y="26"/>
              </a:cxn>
              <a:cxn ang="0">
                <a:pos x="20" y="32"/>
              </a:cxn>
              <a:cxn ang="0">
                <a:pos x="17" y="39"/>
              </a:cxn>
              <a:cxn ang="0">
                <a:pos x="14" y="39"/>
              </a:cxn>
              <a:cxn ang="0">
                <a:pos x="9" y="38"/>
              </a:cxn>
              <a:cxn ang="0">
                <a:pos x="3" y="35"/>
              </a:cxn>
              <a:cxn ang="0">
                <a:pos x="1" y="27"/>
              </a:cxn>
              <a:cxn ang="0">
                <a:pos x="3" y="17"/>
              </a:cxn>
              <a:cxn ang="0">
                <a:pos x="11" y="9"/>
              </a:cxn>
              <a:cxn ang="0">
                <a:pos x="24" y="2"/>
              </a:cxn>
              <a:cxn ang="0">
                <a:pos x="42" y="0"/>
              </a:cxn>
              <a:cxn ang="0">
                <a:pos x="72" y="9"/>
              </a:cxn>
              <a:cxn ang="0">
                <a:pos x="83" y="34"/>
              </a:cxn>
              <a:cxn ang="0">
                <a:pos x="80" y="46"/>
              </a:cxn>
              <a:cxn ang="0">
                <a:pos x="73" y="56"/>
              </a:cxn>
              <a:cxn ang="0">
                <a:pos x="63" y="62"/>
              </a:cxn>
              <a:cxn ang="0">
                <a:pos x="52" y="68"/>
              </a:cxn>
              <a:cxn ang="0">
                <a:pos x="41" y="72"/>
              </a:cxn>
              <a:cxn ang="0">
                <a:pos x="33" y="77"/>
              </a:cxn>
              <a:cxn ang="0">
                <a:pos x="26" y="83"/>
              </a:cxn>
              <a:cxn ang="0">
                <a:pos x="23" y="91"/>
              </a:cxn>
            </a:cxnLst>
            <a:rect l="0" t="0" r="r" b="b"/>
            <a:pathLst>
              <a:path w="84" h="111">
                <a:moveTo>
                  <a:pt x="23" y="91"/>
                </a:moveTo>
                <a:cubicBezTo>
                  <a:pt x="27" y="91"/>
                  <a:pt x="32" y="91"/>
                  <a:pt x="37" y="91"/>
                </a:cubicBezTo>
                <a:cubicBezTo>
                  <a:pt x="42" y="91"/>
                  <a:pt x="47" y="91"/>
                  <a:pt x="51" y="91"/>
                </a:cubicBezTo>
                <a:cubicBezTo>
                  <a:pt x="56" y="91"/>
                  <a:pt x="60" y="91"/>
                  <a:pt x="64" y="91"/>
                </a:cubicBezTo>
                <a:cubicBezTo>
                  <a:pt x="68" y="91"/>
                  <a:pt x="71" y="91"/>
                  <a:pt x="73" y="91"/>
                </a:cubicBezTo>
                <a:cubicBezTo>
                  <a:pt x="77" y="91"/>
                  <a:pt x="80" y="91"/>
                  <a:pt x="82" y="93"/>
                </a:cubicBezTo>
                <a:cubicBezTo>
                  <a:pt x="83" y="95"/>
                  <a:pt x="84" y="97"/>
                  <a:pt x="84" y="100"/>
                </a:cubicBezTo>
                <a:cubicBezTo>
                  <a:pt x="84" y="101"/>
                  <a:pt x="84" y="101"/>
                  <a:pt x="84" y="101"/>
                </a:cubicBezTo>
                <a:cubicBezTo>
                  <a:pt x="84" y="104"/>
                  <a:pt x="83" y="107"/>
                  <a:pt x="82" y="108"/>
                </a:cubicBezTo>
                <a:cubicBezTo>
                  <a:pt x="80" y="110"/>
                  <a:pt x="77" y="111"/>
                  <a:pt x="73" y="111"/>
                </a:cubicBezTo>
                <a:cubicBezTo>
                  <a:pt x="15" y="111"/>
                  <a:pt x="15" y="111"/>
                  <a:pt x="15" y="111"/>
                </a:cubicBezTo>
                <a:cubicBezTo>
                  <a:pt x="10" y="111"/>
                  <a:pt x="6" y="110"/>
                  <a:pt x="4" y="108"/>
                </a:cubicBezTo>
                <a:cubicBezTo>
                  <a:pt x="1" y="107"/>
                  <a:pt x="0" y="103"/>
                  <a:pt x="0" y="98"/>
                </a:cubicBezTo>
                <a:cubicBezTo>
                  <a:pt x="0" y="93"/>
                  <a:pt x="0" y="93"/>
                  <a:pt x="0" y="93"/>
                </a:cubicBezTo>
                <a:cubicBezTo>
                  <a:pt x="0" y="88"/>
                  <a:pt x="1" y="83"/>
                  <a:pt x="3" y="79"/>
                </a:cubicBezTo>
                <a:cubicBezTo>
                  <a:pt x="5" y="75"/>
                  <a:pt x="8" y="72"/>
                  <a:pt x="11" y="69"/>
                </a:cubicBezTo>
                <a:cubicBezTo>
                  <a:pt x="15" y="66"/>
                  <a:pt x="18" y="63"/>
                  <a:pt x="22" y="61"/>
                </a:cubicBezTo>
                <a:cubicBezTo>
                  <a:pt x="26" y="59"/>
                  <a:pt x="30" y="56"/>
                  <a:pt x="34" y="55"/>
                </a:cubicBezTo>
                <a:cubicBezTo>
                  <a:pt x="37" y="53"/>
                  <a:pt x="40" y="52"/>
                  <a:pt x="43" y="50"/>
                </a:cubicBezTo>
                <a:cubicBezTo>
                  <a:pt x="46" y="49"/>
                  <a:pt x="49" y="47"/>
                  <a:pt x="51" y="46"/>
                </a:cubicBezTo>
                <a:cubicBezTo>
                  <a:pt x="54" y="44"/>
                  <a:pt x="55" y="43"/>
                  <a:pt x="57" y="41"/>
                </a:cubicBezTo>
                <a:cubicBezTo>
                  <a:pt x="58" y="39"/>
                  <a:pt x="59" y="37"/>
                  <a:pt x="59" y="34"/>
                </a:cubicBezTo>
                <a:cubicBezTo>
                  <a:pt x="59" y="30"/>
                  <a:pt x="57" y="26"/>
                  <a:pt x="54" y="24"/>
                </a:cubicBezTo>
                <a:cubicBezTo>
                  <a:pt x="51" y="21"/>
                  <a:pt x="46" y="20"/>
                  <a:pt x="40" y="20"/>
                </a:cubicBezTo>
                <a:cubicBezTo>
                  <a:pt x="37" y="20"/>
                  <a:pt x="34" y="20"/>
                  <a:pt x="31" y="21"/>
                </a:cubicBezTo>
                <a:cubicBezTo>
                  <a:pt x="29" y="22"/>
                  <a:pt x="26" y="24"/>
                  <a:pt x="24" y="26"/>
                </a:cubicBezTo>
                <a:cubicBezTo>
                  <a:pt x="22" y="27"/>
                  <a:pt x="21" y="29"/>
                  <a:pt x="20" y="32"/>
                </a:cubicBezTo>
                <a:cubicBezTo>
                  <a:pt x="18" y="34"/>
                  <a:pt x="18" y="36"/>
                  <a:pt x="17" y="39"/>
                </a:cubicBezTo>
                <a:cubicBezTo>
                  <a:pt x="17" y="39"/>
                  <a:pt x="16" y="39"/>
                  <a:pt x="14" y="39"/>
                </a:cubicBezTo>
                <a:cubicBezTo>
                  <a:pt x="13" y="39"/>
                  <a:pt x="11" y="39"/>
                  <a:pt x="9" y="38"/>
                </a:cubicBezTo>
                <a:cubicBezTo>
                  <a:pt x="7" y="37"/>
                  <a:pt x="5" y="36"/>
                  <a:pt x="3" y="35"/>
                </a:cubicBezTo>
                <a:cubicBezTo>
                  <a:pt x="2" y="33"/>
                  <a:pt x="1" y="31"/>
                  <a:pt x="1" y="27"/>
                </a:cubicBezTo>
                <a:cubicBezTo>
                  <a:pt x="1" y="24"/>
                  <a:pt x="2" y="21"/>
                  <a:pt x="3" y="17"/>
                </a:cubicBezTo>
                <a:cubicBezTo>
                  <a:pt x="5" y="14"/>
                  <a:pt x="8" y="11"/>
                  <a:pt x="11" y="9"/>
                </a:cubicBezTo>
                <a:cubicBezTo>
                  <a:pt x="15" y="6"/>
                  <a:pt x="19" y="4"/>
                  <a:pt x="24" y="2"/>
                </a:cubicBezTo>
                <a:cubicBezTo>
                  <a:pt x="29" y="1"/>
                  <a:pt x="35" y="0"/>
                  <a:pt x="42" y="0"/>
                </a:cubicBezTo>
                <a:cubicBezTo>
                  <a:pt x="55" y="0"/>
                  <a:pt x="65" y="3"/>
                  <a:pt x="72" y="9"/>
                </a:cubicBezTo>
                <a:cubicBezTo>
                  <a:pt x="79" y="15"/>
                  <a:pt x="83" y="23"/>
                  <a:pt x="83" y="34"/>
                </a:cubicBezTo>
                <a:cubicBezTo>
                  <a:pt x="83" y="39"/>
                  <a:pt x="82" y="43"/>
                  <a:pt x="80" y="46"/>
                </a:cubicBezTo>
                <a:cubicBezTo>
                  <a:pt x="78" y="50"/>
                  <a:pt x="76" y="53"/>
                  <a:pt x="73" y="56"/>
                </a:cubicBezTo>
                <a:cubicBezTo>
                  <a:pt x="70" y="58"/>
                  <a:pt x="67" y="60"/>
                  <a:pt x="63" y="62"/>
                </a:cubicBezTo>
                <a:cubicBezTo>
                  <a:pt x="60" y="64"/>
                  <a:pt x="56" y="66"/>
                  <a:pt x="52" y="68"/>
                </a:cubicBezTo>
                <a:cubicBezTo>
                  <a:pt x="48" y="69"/>
                  <a:pt x="44" y="71"/>
                  <a:pt x="41" y="72"/>
                </a:cubicBezTo>
                <a:cubicBezTo>
                  <a:pt x="38" y="74"/>
                  <a:pt x="35" y="75"/>
                  <a:pt x="33" y="77"/>
                </a:cubicBezTo>
                <a:cubicBezTo>
                  <a:pt x="30" y="79"/>
                  <a:pt x="28" y="81"/>
                  <a:pt x="26" y="83"/>
                </a:cubicBezTo>
                <a:cubicBezTo>
                  <a:pt x="25" y="85"/>
                  <a:pt x="24" y="88"/>
                  <a:pt x="23" y="91"/>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33" name="Freeform 109"/>
          <p:cNvSpPr>
            <a:spLocks/>
          </p:cNvSpPr>
          <p:nvPr userDrawn="1"/>
        </p:nvSpPr>
        <p:spPr bwMode="auto">
          <a:xfrm>
            <a:off x="5801050" y="4507706"/>
            <a:ext cx="84557" cy="84534"/>
          </a:xfrm>
          <a:custGeom>
            <a:avLst/>
            <a:gdLst/>
            <a:ahLst/>
            <a:cxnLst>
              <a:cxn ang="0">
                <a:pos x="72" y="7"/>
              </a:cxn>
              <a:cxn ang="0">
                <a:pos x="49" y="30"/>
              </a:cxn>
              <a:cxn ang="0">
                <a:pos x="26" y="7"/>
              </a:cxn>
              <a:cxn ang="0">
                <a:pos x="7" y="6"/>
              </a:cxn>
              <a:cxn ang="0">
                <a:pos x="6" y="7"/>
              </a:cxn>
              <a:cxn ang="0">
                <a:pos x="7" y="26"/>
              </a:cxn>
              <a:cxn ang="0">
                <a:pos x="30" y="49"/>
              </a:cxn>
              <a:cxn ang="0">
                <a:pos x="7" y="72"/>
              </a:cxn>
              <a:cxn ang="0">
                <a:pos x="6" y="92"/>
              </a:cxn>
              <a:cxn ang="0">
                <a:pos x="7" y="93"/>
              </a:cxn>
              <a:cxn ang="0">
                <a:pos x="26" y="92"/>
              </a:cxn>
              <a:cxn ang="0">
                <a:pos x="49" y="68"/>
              </a:cxn>
              <a:cxn ang="0">
                <a:pos x="72" y="92"/>
              </a:cxn>
              <a:cxn ang="0">
                <a:pos x="92" y="93"/>
              </a:cxn>
              <a:cxn ang="0">
                <a:pos x="93" y="92"/>
              </a:cxn>
              <a:cxn ang="0">
                <a:pos x="91" y="73"/>
              </a:cxn>
              <a:cxn ang="0">
                <a:pos x="68" y="49"/>
              </a:cxn>
              <a:cxn ang="0">
                <a:pos x="91" y="26"/>
              </a:cxn>
              <a:cxn ang="0">
                <a:pos x="93" y="7"/>
              </a:cxn>
              <a:cxn ang="0">
                <a:pos x="92" y="6"/>
              </a:cxn>
              <a:cxn ang="0">
                <a:pos x="72" y="7"/>
              </a:cxn>
            </a:cxnLst>
            <a:rect l="0" t="0" r="r" b="b"/>
            <a:pathLst>
              <a:path w="99" h="99">
                <a:moveTo>
                  <a:pt x="72" y="7"/>
                </a:moveTo>
                <a:cubicBezTo>
                  <a:pt x="49" y="30"/>
                  <a:pt x="49" y="30"/>
                  <a:pt x="49" y="30"/>
                </a:cubicBezTo>
                <a:cubicBezTo>
                  <a:pt x="26" y="7"/>
                  <a:pt x="26" y="7"/>
                  <a:pt x="26" y="7"/>
                </a:cubicBezTo>
                <a:cubicBezTo>
                  <a:pt x="19" y="0"/>
                  <a:pt x="12" y="0"/>
                  <a:pt x="7" y="6"/>
                </a:cubicBezTo>
                <a:cubicBezTo>
                  <a:pt x="6" y="7"/>
                  <a:pt x="6" y="7"/>
                  <a:pt x="6" y="7"/>
                </a:cubicBezTo>
                <a:cubicBezTo>
                  <a:pt x="0" y="12"/>
                  <a:pt x="0" y="19"/>
                  <a:pt x="7" y="26"/>
                </a:cubicBezTo>
                <a:cubicBezTo>
                  <a:pt x="30" y="49"/>
                  <a:pt x="30" y="49"/>
                  <a:pt x="30" y="49"/>
                </a:cubicBezTo>
                <a:cubicBezTo>
                  <a:pt x="7" y="72"/>
                  <a:pt x="7" y="72"/>
                  <a:pt x="7" y="72"/>
                </a:cubicBezTo>
                <a:cubicBezTo>
                  <a:pt x="0" y="80"/>
                  <a:pt x="0" y="86"/>
                  <a:pt x="6" y="92"/>
                </a:cubicBezTo>
                <a:cubicBezTo>
                  <a:pt x="7" y="93"/>
                  <a:pt x="7" y="93"/>
                  <a:pt x="7" y="93"/>
                </a:cubicBezTo>
                <a:cubicBezTo>
                  <a:pt x="12" y="98"/>
                  <a:pt x="19" y="99"/>
                  <a:pt x="26" y="92"/>
                </a:cubicBezTo>
                <a:cubicBezTo>
                  <a:pt x="49" y="68"/>
                  <a:pt x="49" y="68"/>
                  <a:pt x="49" y="68"/>
                </a:cubicBezTo>
                <a:cubicBezTo>
                  <a:pt x="72" y="92"/>
                  <a:pt x="72" y="92"/>
                  <a:pt x="72" y="92"/>
                </a:cubicBezTo>
                <a:cubicBezTo>
                  <a:pt x="80" y="99"/>
                  <a:pt x="86" y="98"/>
                  <a:pt x="92" y="93"/>
                </a:cubicBezTo>
                <a:cubicBezTo>
                  <a:pt x="93" y="92"/>
                  <a:pt x="93" y="92"/>
                  <a:pt x="93" y="92"/>
                </a:cubicBezTo>
                <a:cubicBezTo>
                  <a:pt x="98" y="86"/>
                  <a:pt x="99" y="80"/>
                  <a:pt x="91" y="73"/>
                </a:cubicBezTo>
                <a:cubicBezTo>
                  <a:pt x="68" y="49"/>
                  <a:pt x="68" y="49"/>
                  <a:pt x="68" y="49"/>
                </a:cubicBezTo>
                <a:cubicBezTo>
                  <a:pt x="91" y="26"/>
                  <a:pt x="91" y="26"/>
                  <a:pt x="91" y="26"/>
                </a:cubicBezTo>
                <a:cubicBezTo>
                  <a:pt x="99" y="19"/>
                  <a:pt x="98" y="12"/>
                  <a:pt x="93" y="7"/>
                </a:cubicBezTo>
                <a:cubicBezTo>
                  <a:pt x="92" y="6"/>
                  <a:pt x="92" y="6"/>
                  <a:pt x="92" y="6"/>
                </a:cubicBezTo>
                <a:cubicBezTo>
                  <a:pt x="86" y="0"/>
                  <a:pt x="80" y="0"/>
                  <a:pt x="72" y="7"/>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37" name="Freeform 113"/>
          <p:cNvSpPr>
            <a:spLocks/>
          </p:cNvSpPr>
          <p:nvPr userDrawn="1"/>
        </p:nvSpPr>
        <p:spPr bwMode="auto">
          <a:xfrm>
            <a:off x="6020177" y="4499372"/>
            <a:ext cx="80984" cy="95250"/>
          </a:xfrm>
          <a:custGeom>
            <a:avLst/>
            <a:gdLst/>
            <a:ahLst/>
            <a:cxnLst>
              <a:cxn ang="0">
                <a:pos x="37" y="93"/>
              </a:cxn>
              <a:cxn ang="0">
                <a:pos x="83" y="93"/>
              </a:cxn>
              <a:cxn ang="0">
                <a:pos x="91" y="95"/>
              </a:cxn>
              <a:cxn ang="0">
                <a:pos x="94" y="102"/>
              </a:cxn>
              <a:cxn ang="0">
                <a:pos x="94" y="103"/>
              </a:cxn>
              <a:cxn ang="0">
                <a:pos x="91" y="110"/>
              </a:cxn>
              <a:cxn ang="0">
                <a:pos x="83" y="112"/>
              </a:cxn>
              <a:cxn ang="0">
                <a:pos x="11" y="112"/>
              </a:cxn>
              <a:cxn ang="0">
                <a:pos x="3" y="110"/>
              </a:cxn>
              <a:cxn ang="0">
                <a:pos x="0" y="103"/>
              </a:cxn>
              <a:cxn ang="0">
                <a:pos x="0" y="102"/>
              </a:cxn>
              <a:cxn ang="0">
                <a:pos x="11" y="93"/>
              </a:cxn>
              <a:cxn ang="0">
                <a:pos x="15" y="93"/>
              </a:cxn>
              <a:cxn ang="0">
                <a:pos x="19" y="70"/>
              </a:cxn>
              <a:cxn ang="0">
                <a:pos x="12" y="70"/>
              </a:cxn>
              <a:cxn ang="0">
                <a:pos x="6" y="68"/>
              </a:cxn>
              <a:cxn ang="0">
                <a:pos x="4" y="62"/>
              </a:cxn>
              <a:cxn ang="0">
                <a:pos x="4" y="60"/>
              </a:cxn>
              <a:cxn ang="0">
                <a:pos x="6" y="54"/>
              </a:cxn>
              <a:cxn ang="0">
                <a:pos x="12" y="52"/>
              </a:cxn>
              <a:cxn ang="0">
                <a:pos x="22" y="52"/>
              </a:cxn>
              <a:cxn ang="0">
                <a:pos x="26" y="34"/>
              </a:cxn>
              <a:cxn ang="0">
                <a:pos x="38" y="9"/>
              </a:cxn>
              <a:cxn ang="0">
                <a:pos x="63" y="0"/>
              </a:cxn>
              <a:cxn ang="0">
                <a:pos x="77" y="2"/>
              </a:cxn>
              <a:cxn ang="0">
                <a:pos x="86" y="7"/>
              </a:cxn>
              <a:cxn ang="0">
                <a:pos x="93" y="14"/>
              </a:cxn>
              <a:cxn ang="0">
                <a:pos x="95" y="23"/>
              </a:cxn>
              <a:cxn ang="0">
                <a:pos x="93" y="30"/>
              </a:cxn>
              <a:cxn ang="0">
                <a:pos x="88" y="34"/>
              </a:cxn>
              <a:cxn ang="0">
                <a:pos x="83" y="35"/>
              </a:cxn>
              <a:cxn ang="0">
                <a:pos x="81" y="35"/>
              </a:cxn>
              <a:cxn ang="0">
                <a:pos x="75" y="24"/>
              </a:cxn>
              <a:cxn ang="0">
                <a:pos x="64" y="20"/>
              </a:cxn>
              <a:cxn ang="0">
                <a:pos x="52" y="24"/>
              </a:cxn>
              <a:cxn ang="0">
                <a:pos x="47" y="37"/>
              </a:cxn>
              <a:cxn ang="0">
                <a:pos x="44" y="52"/>
              </a:cxn>
              <a:cxn ang="0">
                <a:pos x="66" y="52"/>
              </a:cxn>
              <a:cxn ang="0">
                <a:pos x="73" y="54"/>
              </a:cxn>
              <a:cxn ang="0">
                <a:pos x="75" y="60"/>
              </a:cxn>
              <a:cxn ang="0">
                <a:pos x="75" y="62"/>
              </a:cxn>
              <a:cxn ang="0">
                <a:pos x="73" y="68"/>
              </a:cxn>
              <a:cxn ang="0">
                <a:pos x="66" y="70"/>
              </a:cxn>
              <a:cxn ang="0">
                <a:pos x="41" y="70"/>
              </a:cxn>
              <a:cxn ang="0">
                <a:pos x="37" y="93"/>
              </a:cxn>
            </a:cxnLst>
            <a:rect l="0" t="0" r="r" b="b"/>
            <a:pathLst>
              <a:path w="95" h="112">
                <a:moveTo>
                  <a:pt x="37" y="93"/>
                </a:moveTo>
                <a:cubicBezTo>
                  <a:pt x="83" y="93"/>
                  <a:pt x="83" y="93"/>
                  <a:pt x="83" y="93"/>
                </a:cubicBezTo>
                <a:cubicBezTo>
                  <a:pt x="87" y="93"/>
                  <a:pt x="89" y="94"/>
                  <a:pt x="91" y="95"/>
                </a:cubicBezTo>
                <a:cubicBezTo>
                  <a:pt x="93" y="96"/>
                  <a:pt x="94" y="99"/>
                  <a:pt x="94" y="102"/>
                </a:cubicBezTo>
                <a:cubicBezTo>
                  <a:pt x="94" y="103"/>
                  <a:pt x="94" y="103"/>
                  <a:pt x="94" y="103"/>
                </a:cubicBezTo>
                <a:cubicBezTo>
                  <a:pt x="94" y="106"/>
                  <a:pt x="93" y="109"/>
                  <a:pt x="91" y="110"/>
                </a:cubicBezTo>
                <a:cubicBezTo>
                  <a:pt x="89" y="112"/>
                  <a:pt x="87" y="112"/>
                  <a:pt x="83" y="112"/>
                </a:cubicBezTo>
                <a:cubicBezTo>
                  <a:pt x="11" y="112"/>
                  <a:pt x="11" y="112"/>
                  <a:pt x="11" y="112"/>
                </a:cubicBezTo>
                <a:cubicBezTo>
                  <a:pt x="7" y="112"/>
                  <a:pt x="4" y="112"/>
                  <a:pt x="3" y="110"/>
                </a:cubicBezTo>
                <a:cubicBezTo>
                  <a:pt x="1" y="109"/>
                  <a:pt x="0" y="106"/>
                  <a:pt x="0" y="103"/>
                </a:cubicBezTo>
                <a:cubicBezTo>
                  <a:pt x="0" y="102"/>
                  <a:pt x="0" y="102"/>
                  <a:pt x="0" y="102"/>
                </a:cubicBezTo>
                <a:cubicBezTo>
                  <a:pt x="0" y="96"/>
                  <a:pt x="4" y="93"/>
                  <a:pt x="11" y="93"/>
                </a:cubicBezTo>
                <a:cubicBezTo>
                  <a:pt x="15" y="93"/>
                  <a:pt x="15" y="93"/>
                  <a:pt x="15" y="93"/>
                </a:cubicBezTo>
                <a:cubicBezTo>
                  <a:pt x="19" y="70"/>
                  <a:pt x="19" y="70"/>
                  <a:pt x="19" y="70"/>
                </a:cubicBezTo>
                <a:cubicBezTo>
                  <a:pt x="12" y="70"/>
                  <a:pt x="12" y="70"/>
                  <a:pt x="12" y="70"/>
                </a:cubicBezTo>
                <a:cubicBezTo>
                  <a:pt x="10" y="70"/>
                  <a:pt x="7" y="69"/>
                  <a:pt x="6" y="68"/>
                </a:cubicBezTo>
                <a:cubicBezTo>
                  <a:pt x="4" y="67"/>
                  <a:pt x="4" y="65"/>
                  <a:pt x="4" y="62"/>
                </a:cubicBezTo>
                <a:cubicBezTo>
                  <a:pt x="4" y="60"/>
                  <a:pt x="4" y="60"/>
                  <a:pt x="4" y="60"/>
                </a:cubicBezTo>
                <a:cubicBezTo>
                  <a:pt x="4" y="58"/>
                  <a:pt x="4" y="56"/>
                  <a:pt x="6" y="54"/>
                </a:cubicBezTo>
                <a:cubicBezTo>
                  <a:pt x="7" y="53"/>
                  <a:pt x="10" y="52"/>
                  <a:pt x="12" y="52"/>
                </a:cubicBezTo>
                <a:cubicBezTo>
                  <a:pt x="22" y="52"/>
                  <a:pt x="22" y="52"/>
                  <a:pt x="22" y="52"/>
                </a:cubicBezTo>
                <a:cubicBezTo>
                  <a:pt x="26" y="34"/>
                  <a:pt x="26" y="34"/>
                  <a:pt x="26" y="34"/>
                </a:cubicBezTo>
                <a:cubicBezTo>
                  <a:pt x="28" y="23"/>
                  <a:pt x="32" y="14"/>
                  <a:pt x="38" y="9"/>
                </a:cubicBezTo>
                <a:cubicBezTo>
                  <a:pt x="44" y="3"/>
                  <a:pt x="53" y="0"/>
                  <a:pt x="63" y="0"/>
                </a:cubicBezTo>
                <a:cubicBezTo>
                  <a:pt x="68" y="0"/>
                  <a:pt x="73" y="1"/>
                  <a:pt x="77" y="2"/>
                </a:cubicBezTo>
                <a:cubicBezTo>
                  <a:pt x="81" y="3"/>
                  <a:pt x="84" y="5"/>
                  <a:pt x="86" y="7"/>
                </a:cubicBezTo>
                <a:cubicBezTo>
                  <a:pt x="89" y="9"/>
                  <a:pt x="91" y="12"/>
                  <a:pt x="93" y="14"/>
                </a:cubicBezTo>
                <a:cubicBezTo>
                  <a:pt x="94" y="17"/>
                  <a:pt x="95" y="20"/>
                  <a:pt x="95" y="23"/>
                </a:cubicBezTo>
                <a:cubicBezTo>
                  <a:pt x="95" y="26"/>
                  <a:pt x="94" y="29"/>
                  <a:pt x="93" y="30"/>
                </a:cubicBezTo>
                <a:cubicBezTo>
                  <a:pt x="91" y="32"/>
                  <a:pt x="90" y="33"/>
                  <a:pt x="88" y="34"/>
                </a:cubicBezTo>
                <a:cubicBezTo>
                  <a:pt x="86" y="34"/>
                  <a:pt x="84" y="35"/>
                  <a:pt x="83" y="35"/>
                </a:cubicBezTo>
                <a:cubicBezTo>
                  <a:pt x="82" y="35"/>
                  <a:pt x="81" y="35"/>
                  <a:pt x="81" y="35"/>
                </a:cubicBezTo>
                <a:cubicBezTo>
                  <a:pt x="80" y="30"/>
                  <a:pt x="78" y="26"/>
                  <a:pt x="75" y="24"/>
                </a:cubicBezTo>
                <a:cubicBezTo>
                  <a:pt x="73" y="21"/>
                  <a:pt x="69" y="20"/>
                  <a:pt x="64" y="20"/>
                </a:cubicBezTo>
                <a:cubicBezTo>
                  <a:pt x="59" y="20"/>
                  <a:pt x="55" y="21"/>
                  <a:pt x="52" y="24"/>
                </a:cubicBezTo>
                <a:cubicBezTo>
                  <a:pt x="50" y="26"/>
                  <a:pt x="48" y="31"/>
                  <a:pt x="47" y="37"/>
                </a:cubicBezTo>
                <a:cubicBezTo>
                  <a:pt x="44" y="52"/>
                  <a:pt x="44" y="52"/>
                  <a:pt x="44" y="52"/>
                </a:cubicBezTo>
                <a:cubicBezTo>
                  <a:pt x="66" y="52"/>
                  <a:pt x="66" y="52"/>
                  <a:pt x="66" y="52"/>
                </a:cubicBezTo>
                <a:cubicBezTo>
                  <a:pt x="69" y="52"/>
                  <a:pt x="71" y="53"/>
                  <a:pt x="73" y="54"/>
                </a:cubicBezTo>
                <a:cubicBezTo>
                  <a:pt x="74" y="56"/>
                  <a:pt x="75" y="58"/>
                  <a:pt x="75" y="60"/>
                </a:cubicBezTo>
                <a:cubicBezTo>
                  <a:pt x="75" y="62"/>
                  <a:pt x="75" y="62"/>
                  <a:pt x="75" y="62"/>
                </a:cubicBezTo>
                <a:cubicBezTo>
                  <a:pt x="75" y="65"/>
                  <a:pt x="74" y="67"/>
                  <a:pt x="73" y="68"/>
                </a:cubicBezTo>
                <a:cubicBezTo>
                  <a:pt x="71" y="69"/>
                  <a:pt x="69" y="70"/>
                  <a:pt x="66" y="70"/>
                </a:cubicBezTo>
                <a:cubicBezTo>
                  <a:pt x="41" y="70"/>
                  <a:pt x="41" y="70"/>
                  <a:pt x="41" y="70"/>
                </a:cubicBezTo>
                <a:lnTo>
                  <a:pt x="37" y="93"/>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41" name="Freeform 117"/>
          <p:cNvSpPr>
            <a:spLocks/>
          </p:cNvSpPr>
          <p:nvPr userDrawn="1"/>
        </p:nvSpPr>
        <p:spPr bwMode="auto">
          <a:xfrm>
            <a:off x="6234546" y="4500569"/>
            <a:ext cx="80984" cy="97631"/>
          </a:xfrm>
          <a:custGeom>
            <a:avLst/>
            <a:gdLst/>
            <a:ahLst/>
            <a:cxnLst>
              <a:cxn ang="0">
                <a:pos x="3" y="47"/>
              </a:cxn>
              <a:cxn ang="0">
                <a:pos x="10" y="41"/>
              </a:cxn>
              <a:cxn ang="0">
                <a:pos x="65" y="11"/>
              </a:cxn>
              <a:cxn ang="0">
                <a:pos x="73" y="7"/>
              </a:cxn>
              <a:cxn ang="0">
                <a:pos x="90" y="12"/>
              </a:cxn>
              <a:cxn ang="0">
                <a:pos x="84" y="30"/>
              </a:cxn>
              <a:cxn ang="0">
                <a:pos x="74" y="36"/>
              </a:cxn>
              <a:cxn ang="0">
                <a:pos x="32" y="57"/>
              </a:cxn>
              <a:cxn ang="0">
                <a:pos x="32" y="57"/>
              </a:cxn>
              <a:cxn ang="0">
                <a:pos x="33" y="58"/>
              </a:cxn>
              <a:cxn ang="0">
                <a:pos x="74" y="79"/>
              </a:cxn>
              <a:cxn ang="0">
                <a:pos x="85" y="84"/>
              </a:cxn>
              <a:cxn ang="0">
                <a:pos x="90" y="103"/>
              </a:cxn>
              <a:cxn ang="0">
                <a:pos x="73" y="108"/>
              </a:cxn>
              <a:cxn ang="0">
                <a:pos x="65" y="103"/>
              </a:cxn>
              <a:cxn ang="0">
                <a:pos x="10" y="73"/>
              </a:cxn>
              <a:cxn ang="0">
                <a:pos x="3" y="68"/>
              </a:cxn>
              <a:cxn ang="0">
                <a:pos x="3" y="67"/>
              </a:cxn>
              <a:cxn ang="0">
                <a:pos x="0" y="57"/>
              </a:cxn>
              <a:cxn ang="0">
                <a:pos x="3" y="47"/>
              </a:cxn>
            </a:cxnLst>
            <a:rect l="0" t="0" r="r" b="b"/>
            <a:pathLst>
              <a:path w="95" h="114">
                <a:moveTo>
                  <a:pt x="3" y="47"/>
                </a:moveTo>
                <a:cubicBezTo>
                  <a:pt x="5" y="45"/>
                  <a:pt x="7" y="43"/>
                  <a:pt x="10" y="41"/>
                </a:cubicBezTo>
                <a:cubicBezTo>
                  <a:pt x="65" y="11"/>
                  <a:pt x="65" y="11"/>
                  <a:pt x="65" y="11"/>
                </a:cubicBezTo>
                <a:cubicBezTo>
                  <a:pt x="73" y="7"/>
                  <a:pt x="73" y="7"/>
                  <a:pt x="73" y="7"/>
                </a:cubicBezTo>
                <a:cubicBezTo>
                  <a:pt x="73" y="7"/>
                  <a:pt x="84" y="0"/>
                  <a:pt x="90" y="12"/>
                </a:cubicBezTo>
                <a:cubicBezTo>
                  <a:pt x="95" y="20"/>
                  <a:pt x="92" y="26"/>
                  <a:pt x="84" y="30"/>
                </a:cubicBezTo>
                <a:cubicBezTo>
                  <a:pt x="76" y="35"/>
                  <a:pt x="74" y="36"/>
                  <a:pt x="74" y="36"/>
                </a:cubicBezTo>
                <a:cubicBezTo>
                  <a:pt x="32" y="57"/>
                  <a:pt x="32" y="57"/>
                  <a:pt x="32" y="57"/>
                </a:cubicBezTo>
                <a:cubicBezTo>
                  <a:pt x="32" y="57"/>
                  <a:pt x="32" y="57"/>
                  <a:pt x="32" y="57"/>
                </a:cubicBezTo>
                <a:cubicBezTo>
                  <a:pt x="33" y="58"/>
                  <a:pt x="33" y="58"/>
                  <a:pt x="33" y="58"/>
                </a:cubicBezTo>
                <a:cubicBezTo>
                  <a:pt x="74" y="79"/>
                  <a:pt x="74" y="79"/>
                  <a:pt x="74" y="79"/>
                </a:cubicBezTo>
                <a:cubicBezTo>
                  <a:pt x="74" y="79"/>
                  <a:pt x="76" y="80"/>
                  <a:pt x="85" y="84"/>
                </a:cubicBezTo>
                <a:cubicBezTo>
                  <a:pt x="92" y="89"/>
                  <a:pt x="95" y="94"/>
                  <a:pt x="90" y="103"/>
                </a:cubicBezTo>
                <a:cubicBezTo>
                  <a:pt x="84" y="114"/>
                  <a:pt x="73" y="108"/>
                  <a:pt x="73" y="108"/>
                </a:cubicBezTo>
                <a:cubicBezTo>
                  <a:pt x="65" y="103"/>
                  <a:pt x="65" y="103"/>
                  <a:pt x="65" y="103"/>
                </a:cubicBezTo>
                <a:cubicBezTo>
                  <a:pt x="10" y="73"/>
                  <a:pt x="10" y="73"/>
                  <a:pt x="10" y="73"/>
                </a:cubicBezTo>
                <a:cubicBezTo>
                  <a:pt x="7" y="72"/>
                  <a:pt x="5" y="70"/>
                  <a:pt x="3" y="68"/>
                </a:cubicBezTo>
                <a:cubicBezTo>
                  <a:pt x="3" y="67"/>
                  <a:pt x="3" y="67"/>
                  <a:pt x="3" y="67"/>
                </a:cubicBezTo>
                <a:cubicBezTo>
                  <a:pt x="1" y="65"/>
                  <a:pt x="0" y="62"/>
                  <a:pt x="0" y="57"/>
                </a:cubicBezTo>
                <a:cubicBezTo>
                  <a:pt x="0" y="53"/>
                  <a:pt x="1" y="49"/>
                  <a:pt x="3" y="47"/>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45" name="Freeform 121"/>
          <p:cNvSpPr>
            <a:spLocks/>
          </p:cNvSpPr>
          <p:nvPr userDrawn="1"/>
        </p:nvSpPr>
        <p:spPr bwMode="auto">
          <a:xfrm>
            <a:off x="6448918" y="4487472"/>
            <a:ext cx="72647" cy="122635"/>
          </a:xfrm>
          <a:custGeom>
            <a:avLst/>
            <a:gdLst/>
            <a:ahLst/>
            <a:cxnLst>
              <a:cxn ang="0">
                <a:pos x="75" y="24"/>
              </a:cxn>
              <a:cxn ang="0">
                <a:pos x="82" y="36"/>
              </a:cxn>
              <a:cxn ang="0">
                <a:pos x="81" y="42"/>
              </a:cxn>
              <a:cxn ang="0">
                <a:pos x="78" y="46"/>
              </a:cxn>
              <a:cxn ang="0">
                <a:pos x="75" y="48"/>
              </a:cxn>
              <a:cxn ang="0">
                <a:pos x="73" y="49"/>
              </a:cxn>
              <a:cxn ang="0">
                <a:pos x="60" y="39"/>
              </a:cxn>
              <a:cxn ang="0">
                <a:pos x="44" y="36"/>
              </a:cxn>
              <a:cxn ang="0">
                <a:pos x="31" y="39"/>
              </a:cxn>
              <a:cxn ang="0">
                <a:pos x="26" y="48"/>
              </a:cxn>
              <a:cxn ang="0">
                <a:pos x="28" y="54"/>
              </a:cxn>
              <a:cxn ang="0">
                <a:pos x="32" y="58"/>
              </a:cxn>
              <a:cxn ang="0">
                <a:pos x="39" y="60"/>
              </a:cxn>
              <a:cxn ang="0">
                <a:pos x="48" y="63"/>
              </a:cxn>
              <a:cxn ang="0">
                <a:pos x="61" y="66"/>
              </a:cxn>
              <a:cxn ang="0">
                <a:pos x="72" y="71"/>
              </a:cxn>
              <a:cxn ang="0">
                <a:pos x="81" y="81"/>
              </a:cxn>
              <a:cxn ang="0">
                <a:pos x="85" y="95"/>
              </a:cxn>
              <a:cxn ang="0">
                <a:pos x="76" y="116"/>
              </a:cxn>
              <a:cxn ang="0">
                <a:pos x="53" y="127"/>
              </a:cxn>
              <a:cxn ang="0">
                <a:pos x="53" y="133"/>
              </a:cxn>
              <a:cxn ang="0">
                <a:pos x="43" y="145"/>
              </a:cxn>
              <a:cxn ang="0">
                <a:pos x="42" y="145"/>
              </a:cxn>
              <a:cxn ang="0">
                <a:pos x="35" y="142"/>
              </a:cxn>
              <a:cxn ang="0">
                <a:pos x="32" y="133"/>
              </a:cxn>
              <a:cxn ang="0">
                <a:pos x="32" y="127"/>
              </a:cxn>
              <a:cxn ang="0">
                <a:pos x="19" y="124"/>
              </a:cxn>
              <a:cxn ang="0">
                <a:pos x="9" y="119"/>
              </a:cxn>
              <a:cxn ang="0">
                <a:pos x="2" y="113"/>
              </a:cxn>
              <a:cxn ang="0">
                <a:pos x="0" y="106"/>
              </a:cxn>
              <a:cxn ang="0">
                <a:pos x="1" y="101"/>
              </a:cxn>
              <a:cxn ang="0">
                <a:pos x="4" y="97"/>
              </a:cxn>
              <a:cxn ang="0">
                <a:pos x="7" y="95"/>
              </a:cxn>
              <a:cxn ang="0">
                <a:pos x="9" y="94"/>
              </a:cxn>
              <a:cxn ang="0">
                <a:pos x="23" y="104"/>
              </a:cxn>
              <a:cxn ang="0">
                <a:pos x="41" y="108"/>
              </a:cxn>
              <a:cxn ang="0">
                <a:pos x="55" y="105"/>
              </a:cxn>
              <a:cxn ang="0">
                <a:pos x="60" y="96"/>
              </a:cxn>
              <a:cxn ang="0">
                <a:pos x="58" y="90"/>
              </a:cxn>
              <a:cxn ang="0">
                <a:pos x="53" y="86"/>
              </a:cxn>
              <a:cxn ang="0">
                <a:pos x="46" y="83"/>
              </a:cxn>
              <a:cxn ang="0">
                <a:pos x="37" y="81"/>
              </a:cxn>
              <a:cxn ang="0">
                <a:pos x="26" y="78"/>
              </a:cxn>
              <a:cxn ang="0">
                <a:pos x="14" y="72"/>
              </a:cxn>
              <a:cxn ang="0">
                <a:pos x="6" y="63"/>
              </a:cxn>
              <a:cxn ang="0">
                <a:pos x="3" y="49"/>
              </a:cxn>
              <a:cxn ang="0">
                <a:pos x="11" y="29"/>
              </a:cxn>
              <a:cxn ang="0">
                <a:pos x="33" y="18"/>
              </a:cxn>
              <a:cxn ang="0">
                <a:pos x="33" y="11"/>
              </a:cxn>
              <a:cxn ang="0">
                <a:pos x="35" y="3"/>
              </a:cxn>
              <a:cxn ang="0">
                <a:pos x="42" y="0"/>
              </a:cxn>
              <a:cxn ang="0">
                <a:pos x="43" y="0"/>
              </a:cxn>
              <a:cxn ang="0">
                <a:pos x="51" y="3"/>
              </a:cxn>
              <a:cxn ang="0">
                <a:pos x="53" y="11"/>
              </a:cxn>
              <a:cxn ang="0">
                <a:pos x="53" y="17"/>
              </a:cxn>
              <a:cxn ang="0">
                <a:pos x="75" y="24"/>
              </a:cxn>
            </a:cxnLst>
            <a:rect l="0" t="0" r="r" b="b"/>
            <a:pathLst>
              <a:path w="85" h="145">
                <a:moveTo>
                  <a:pt x="75" y="24"/>
                </a:moveTo>
                <a:cubicBezTo>
                  <a:pt x="80" y="28"/>
                  <a:pt x="82" y="32"/>
                  <a:pt x="82" y="36"/>
                </a:cubicBezTo>
                <a:cubicBezTo>
                  <a:pt x="82" y="38"/>
                  <a:pt x="82" y="40"/>
                  <a:pt x="81" y="42"/>
                </a:cubicBezTo>
                <a:cubicBezTo>
                  <a:pt x="80" y="43"/>
                  <a:pt x="79" y="45"/>
                  <a:pt x="78" y="46"/>
                </a:cubicBezTo>
                <a:cubicBezTo>
                  <a:pt x="77" y="47"/>
                  <a:pt x="76" y="48"/>
                  <a:pt x="75" y="48"/>
                </a:cubicBezTo>
                <a:cubicBezTo>
                  <a:pt x="74" y="49"/>
                  <a:pt x="73" y="49"/>
                  <a:pt x="73" y="49"/>
                </a:cubicBezTo>
                <a:cubicBezTo>
                  <a:pt x="70" y="45"/>
                  <a:pt x="66" y="42"/>
                  <a:pt x="60" y="39"/>
                </a:cubicBezTo>
                <a:cubicBezTo>
                  <a:pt x="55" y="37"/>
                  <a:pt x="50" y="36"/>
                  <a:pt x="44" y="36"/>
                </a:cubicBezTo>
                <a:cubicBezTo>
                  <a:pt x="39" y="36"/>
                  <a:pt x="34" y="37"/>
                  <a:pt x="31" y="39"/>
                </a:cubicBezTo>
                <a:cubicBezTo>
                  <a:pt x="28" y="42"/>
                  <a:pt x="26" y="45"/>
                  <a:pt x="26" y="48"/>
                </a:cubicBezTo>
                <a:cubicBezTo>
                  <a:pt x="26" y="51"/>
                  <a:pt x="27" y="52"/>
                  <a:pt x="28" y="54"/>
                </a:cubicBezTo>
                <a:cubicBezTo>
                  <a:pt x="29" y="56"/>
                  <a:pt x="30" y="57"/>
                  <a:pt x="32" y="58"/>
                </a:cubicBezTo>
                <a:cubicBezTo>
                  <a:pt x="34" y="59"/>
                  <a:pt x="37" y="60"/>
                  <a:pt x="39" y="60"/>
                </a:cubicBezTo>
                <a:cubicBezTo>
                  <a:pt x="42" y="61"/>
                  <a:pt x="45" y="62"/>
                  <a:pt x="48" y="63"/>
                </a:cubicBezTo>
                <a:cubicBezTo>
                  <a:pt x="52" y="63"/>
                  <a:pt x="56" y="64"/>
                  <a:pt x="61" y="66"/>
                </a:cubicBezTo>
                <a:cubicBezTo>
                  <a:pt x="65" y="67"/>
                  <a:pt x="69" y="69"/>
                  <a:pt x="72" y="71"/>
                </a:cubicBezTo>
                <a:cubicBezTo>
                  <a:pt x="76" y="74"/>
                  <a:pt x="79" y="77"/>
                  <a:pt x="81" y="81"/>
                </a:cubicBezTo>
                <a:cubicBezTo>
                  <a:pt x="83" y="84"/>
                  <a:pt x="85" y="89"/>
                  <a:pt x="85" y="95"/>
                </a:cubicBezTo>
                <a:cubicBezTo>
                  <a:pt x="85" y="103"/>
                  <a:pt x="82" y="110"/>
                  <a:pt x="76" y="116"/>
                </a:cubicBezTo>
                <a:cubicBezTo>
                  <a:pt x="71" y="121"/>
                  <a:pt x="63" y="125"/>
                  <a:pt x="53" y="127"/>
                </a:cubicBezTo>
                <a:cubicBezTo>
                  <a:pt x="53" y="133"/>
                  <a:pt x="53" y="133"/>
                  <a:pt x="53" y="133"/>
                </a:cubicBezTo>
                <a:cubicBezTo>
                  <a:pt x="53" y="141"/>
                  <a:pt x="49" y="145"/>
                  <a:pt x="43" y="145"/>
                </a:cubicBezTo>
                <a:cubicBezTo>
                  <a:pt x="42" y="145"/>
                  <a:pt x="42" y="145"/>
                  <a:pt x="42" y="145"/>
                </a:cubicBezTo>
                <a:cubicBezTo>
                  <a:pt x="38" y="145"/>
                  <a:pt x="36" y="144"/>
                  <a:pt x="35" y="142"/>
                </a:cubicBezTo>
                <a:cubicBezTo>
                  <a:pt x="33" y="140"/>
                  <a:pt x="32" y="137"/>
                  <a:pt x="32" y="133"/>
                </a:cubicBezTo>
                <a:cubicBezTo>
                  <a:pt x="32" y="127"/>
                  <a:pt x="32" y="127"/>
                  <a:pt x="32" y="127"/>
                </a:cubicBezTo>
                <a:cubicBezTo>
                  <a:pt x="27" y="126"/>
                  <a:pt x="23" y="125"/>
                  <a:pt x="19" y="124"/>
                </a:cubicBezTo>
                <a:cubicBezTo>
                  <a:pt x="15" y="123"/>
                  <a:pt x="11" y="121"/>
                  <a:pt x="9" y="119"/>
                </a:cubicBezTo>
                <a:cubicBezTo>
                  <a:pt x="6" y="117"/>
                  <a:pt x="4" y="115"/>
                  <a:pt x="2" y="113"/>
                </a:cubicBezTo>
                <a:cubicBezTo>
                  <a:pt x="1" y="111"/>
                  <a:pt x="0" y="108"/>
                  <a:pt x="0" y="106"/>
                </a:cubicBezTo>
                <a:cubicBezTo>
                  <a:pt x="0" y="104"/>
                  <a:pt x="1" y="102"/>
                  <a:pt x="1" y="101"/>
                </a:cubicBezTo>
                <a:cubicBezTo>
                  <a:pt x="2" y="99"/>
                  <a:pt x="3" y="98"/>
                  <a:pt x="4" y="97"/>
                </a:cubicBezTo>
                <a:cubicBezTo>
                  <a:pt x="5" y="96"/>
                  <a:pt x="6" y="95"/>
                  <a:pt x="7" y="95"/>
                </a:cubicBezTo>
                <a:cubicBezTo>
                  <a:pt x="8" y="94"/>
                  <a:pt x="9" y="94"/>
                  <a:pt x="9" y="94"/>
                </a:cubicBezTo>
                <a:cubicBezTo>
                  <a:pt x="12" y="98"/>
                  <a:pt x="17" y="101"/>
                  <a:pt x="23" y="104"/>
                </a:cubicBezTo>
                <a:cubicBezTo>
                  <a:pt x="28" y="107"/>
                  <a:pt x="35" y="108"/>
                  <a:pt x="41" y="108"/>
                </a:cubicBezTo>
                <a:cubicBezTo>
                  <a:pt x="47" y="108"/>
                  <a:pt x="52" y="107"/>
                  <a:pt x="55" y="105"/>
                </a:cubicBezTo>
                <a:cubicBezTo>
                  <a:pt x="59" y="102"/>
                  <a:pt x="60" y="99"/>
                  <a:pt x="60" y="96"/>
                </a:cubicBezTo>
                <a:cubicBezTo>
                  <a:pt x="60" y="93"/>
                  <a:pt x="60" y="91"/>
                  <a:pt x="58" y="90"/>
                </a:cubicBezTo>
                <a:cubicBezTo>
                  <a:pt x="57" y="88"/>
                  <a:pt x="55" y="87"/>
                  <a:pt x="53" y="86"/>
                </a:cubicBezTo>
                <a:cubicBezTo>
                  <a:pt x="51" y="85"/>
                  <a:pt x="49" y="84"/>
                  <a:pt x="46" y="83"/>
                </a:cubicBezTo>
                <a:cubicBezTo>
                  <a:pt x="43" y="82"/>
                  <a:pt x="40" y="81"/>
                  <a:pt x="37" y="81"/>
                </a:cubicBezTo>
                <a:cubicBezTo>
                  <a:pt x="34" y="80"/>
                  <a:pt x="30" y="79"/>
                  <a:pt x="26" y="78"/>
                </a:cubicBezTo>
                <a:cubicBezTo>
                  <a:pt x="22" y="76"/>
                  <a:pt x="18" y="74"/>
                  <a:pt x="14" y="72"/>
                </a:cubicBezTo>
                <a:cubicBezTo>
                  <a:pt x="11" y="70"/>
                  <a:pt x="8" y="67"/>
                  <a:pt x="6" y="63"/>
                </a:cubicBezTo>
                <a:cubicBezTo>
                  <a:pt x="4" y="59"/>
                  <a:pt x="3" y="55"/>
                  <a:pt x="3" y="49"/>
                </a:cubicBezTo>
                <a:cubicBezTo>
                  <a:pt x="3" y="41"/>
                  <a:pt x="5" y="34"/>
                  <a:pt x="11" y="29"/>
                </a:cubicBezTo>
                <a:cubicBezTo>
                  <a:pt x="16" y="23"/>
                  <a:pt x="23" y="19"/>
                  <a:pt x="33" y="18"/>
                </a:cubicBezTo>
                <a:cubicBezTo>
                  <a:pt x="33" y="11"/>
                  <a:pt x="33" y="11"/>
                  <a:pt x="33" y="11"/>
                </a:cubicBezTo>
                <a:cubicBezTo>
                  <a:pt x="33" y="7"/>
                  <a:pt x="33" y="5"/>
                  <a:pt x="35" y="3"/>
                </a:cubicBezTo>
                <a:cubicBezTo>
                  <a:pt x="36" y="1"/>
                  <a:pt x="39" y="0"/>
                  <a:pt x="42" y="0"/>
                </a:cubicBezTo>
                <a:cubicBezTo>
                  <a:pt x="43" y="0"/>
                  <a:pt x="43" y="0"/>
                  <a:pt x="43" y="0"/>
                </a:cubicBezTo>
                <a:cubicBezTo>
                  <a:pt x="47" y="0"/>
                  <a:pt x="49" y="1"/>
                  <a:pt x="51" y="3"/>
                </a:cubicBezTo>
                <a:cubicBezTo>
                  <a:pt x="52" y="5"/>
                  <a:pt x="53" y="7"/>
                  <a:pt x="53" y="11"/>
                </a:cubicBezTo>
                <a:cubicBezTo>
                  <a:pt x="53" y="17"/>
                  <a:pt x="53" y="17"/>
                  <a:pt x="53" y="17"/>
                </a:cubicBezTo>
                <a:cubicBezTo>
                  <a:pt x="62" y="18"/>
                  <a:pt x="70" y="21"/>
                  <a:pt x="75" y="24"/>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49" name="Freeform 125"/>
          <p:cNvSpPr>
            <a:spLocks/>
          </p:cNvSpPr>
          <p:nvPr userDrawn="1"/>
        </p:nvSpPr>
        <p:spPr bwMode="auto">
          <a:xfrm>
            <a:off x="6647774" y="4502944"/>
            <a:ext cx="80983" cy="97631"/>
          </a:xfrm>
          <a:custGeom>
            <a:avLst/>
            <a:gdLst/>
            <a:ahLst/>
            <a:cxnLst>
              <a:cxn ang="0">
                <a:pos x="92" y="47"/>
              </a:cxn>
              <a:cxn ang="0">
                <a:pos x="85" y="41"/>
              </a:cxn>
              <a:cxn ang="0">
                <a:pos x="30" y="11"/>
              </a:cxn>
              <a:cxn ang="0">
                <a:pos x="22" y="7"/>
              </a:cxn>
              <a:cxn ang="0">
                <a:pos x="5" y="12"/>
              </a:cxn>
              <a:cxn ang="0">
                <a:pos x="10" y="30"/>
              </a:cxn>
              <a:cxn ang="0">
                <a:pos x="20" y="36"/>
              </a:cxn>
              <a:cxn ang="0">
                <a:pos x="62" y="57"/>
              </a:cxn>
              <a:cxn ang="0">
                <a:pos x="63" y="57"/>
              </a:cxn>
              <a:cxn ang="0">
                <a:pos x="62" y="58"/>
              </a:cxn>
              <a:cxn ang="0">
                <a:pos x="20" y="79"/>
              </a:cxn>
              <a:cxn ang="0">
                <a:pos x="10" y="84"/>
              </a:cxn>
              <a:cxn ang="0">
                <a:pos x="4" y="103"/>
              </a:cxn>
              <a:cxn ang="0">
                <a:pos x="22" y="108"/>
              </a:cxn>
              <a:cxn ang="0">
                <a:pos x="30" y="103"/>
              </a:cxn>
              <a:cxn ang="0">
                <a:pos x="85" y="73"/>
              </a:cxn>
              <a:cxn ang="0">
                <a:pos x="92" y="68"/>
              </a:cxn>
              <a:cxn ang="0">
                <a:pos x="92" y="67"/>
              </a:cxn>
              <a:cxn ang="0">
                <a:pos x="95" y="57"/>
              </a:cxn>
              <a:cxn ang="0">
                <a:pos x="92" y="47"/>
              </a:cxn>
            </a:cxnLst>
            <a:rect l="0" t="0" r="r" b="b"/>
            <a:pathLst>
              <a:path w="95" h="114">
                <a:moveTo>
                  <a:pt x="92" y="47"/>
                </a:moveTo>
                <a:cubicBezTo>
                  <a:pt x="90" y="45"/>
                  <a:pt x="88" y="43"/>
                  <a:pt x="85" y="41"/>
                </a:cubicBezTo>
                <a:cubicBezTo>
                  <a:pt x="30" y="11"/>
                  <a:pt x="30" y="11"/>
                  <a:pt x="30" y="11"/>
                </a:cubicBezTo>
                <a:cubicBezTo>
                  <a:pt x="22" y="7"/>
                  <a:pt x="22" y="7"/>
                  <a:pt x="22" y="7"/>
                </a:cubicBezTo>
                <a:cubicBezTo>
                  <a:pt x="22" y="7"/>
                  <a:pt x="11" y="0"/>
                  <a:pt x="5" y="12"/>
                </a:cubicBezTo>
                <a:cubicBezTo>
                  <a:pt x="0" y="20"/>
                  <a:pt x="3" y="26"/>
                  <a:pt x="10" y="30"/>
                </a:cubicBezTo>
                <a:cubicBezTo>
                  <a:pt x="19" y="35"/>
                  <a:pt x="20" y="36"/>
                  <a:pt x="20" y="36"/>
                </a:cubicBezTo>
                <a:cubicBezTo>
                  <a:pt x="62" y="57"/>
                  <a:pt x="62" y="57"/>
                  <a:pt x="62" y="57"/>
                </a:cubicBezTo>
                <a:cubicBezTo>
                  <a:pt x="63" y="57"/>
                  <a:pt x="63" y="57"/>
                  <a:pt x="63" y="57"/>
                </a:cubicBezTo>
                <a:cubicBezTo>
                  <a:pt x="62" y="58"/>
                  <a:pt x="62" y="58"/>
                  <a:pt x="62" y="58"/>
                </a:cubicBezTo>
                <a:cubicBezTo>
                  <a:pt x="20" y="79"/>
                  <a:pt x="20" y="79"/>
                  <a:pt x="20" y="79"/>
                </a:cubicBezTo>
                <a:cubicBezTo>
                  <a:pt x="20" y="79"/>
                  <a:pt x="19" y="80"/>
                  <a:pt x="10" y="84"/>
                </a:cubicBezTo>
                <a:cubicBezTo>
                  <a:pt x="2" y="89"/>
                  <a:pt x="0" y="94"/>
                  <a:pt x="4" y="103"/>
                </a:cubicBezTo>
                <a:cubicBezTo>
                  <a:pt x="11" y="114"/>
                  <a:pt x="22" y="108"/>
                  <a:pt x="22" y="108"/>
                </a:cubicBezTo>
                <a:cubicBezTo>
                  <a:pt x="30" y="103"/>
                  <a:pt x="30" y="103"/>
                  <a:pt x="30" y="103"/>
                </a:cubicBezTo>
                <a:cubicBezTo>
                  <a:pt x="85" y="73"/>
                  <a:pt x="85" y="73"/>
                  <a:pt x="85" y="73"/>
                </a:cubicBezTo>
                <a:cubicBezTo>
                  <a:pt x="88" y="72"/>
                  <a:pt x="90" y="70"/>
                  <a:pt x="92" y="68"/>
                </a:cubicBezTo>
                <a:cubicBezTo>
                  <a:pt x="92" y="67"/>
                  <a:pt x="92" y="67"/>
                  <a:pt x="92" y="67"/>
                </a:cubicBezTo>
                <a:cubicBezTo>
                  <a:pt x="94" y="65"/>
                  <a:pt x="95" y="62"/>
                  <a:pt x="95" y="57"/>
                </a:cubicBezTo>
                <a:cubicBezTo>
                  <a:pt x="95" y="53"/>
                  <a:pt x="94" y="49"/>
                  <a:pt x="92" y="47"/>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53" name="Freeform 129"/>
          <p:cNvSpPr>
            <a:spLocks noEditPoints="1"/>
          </p:cNvSpPr>
          <p:nvPr userDrawn="1"/>
        </p:nvSpPr>
        <p:spPr bwMode="auto">
          <a:xfrm>
            <a:off x="6858596" y="4501760"/>
            <a:ext cx="64310" cy="96440"/>
          </a:xfrm>
          <a:custGeom>
            <a:avLst/>
            <a:gdLst/>
            <a:ahLst/>
            <a:cxnLst>
              <a:cxn ang="0">
                <a:pos x="34" y="79"/>
              </a:cxn>
              <a:cxn ang="0">
                <a:pos x="27" y="77"/>
              </a:cxn>
              <a:cxn ang="0">
                <a:pos x="24" y="70"/>
              </a:cxn>
              <a:cxn ang="0">
                <a:pos x="27" y="59"/>
              </a:cxn>
              <a:cxn ang="0">
                <a:pos x="32" y="51"/>
              </a:cxn>
              <a:cxn ang="0">
                <a:pos x="39" y="46"/>
              </a:cxn>
              <a:cxn ang="0">
                <a:pos x="46" y="42"/>
              </a:cxn>
              <a:cxn ang="0">
                <a:pos x="52" y="38"/>
              </a:cxn>
              <a:cxn ang="0">
                <a:pos x="54" y="32"/>
              </a:cxn>
              <a:cxn ang="0">
                <a:pos x="50" y="23"/>
              </a:cxn>
              <a:cxn ang="0">
                <a:pos x="38" y="19"/>
              </a:cxn>
              <a:cxn ang="0">
                <a:pos x="29" y="21"/>
              </a:cxn>
              <a:cxn ang="0">
                <a:pos x="22" y="26"/>
              </a:cxn>
              <a:cxn ang="0">
                <a:pos x="18" y="32"/>
              </a:cxn>
              <a:cxn ang="0">
                <a:pos x="16" y="39"/>
              </a:cxn>
              <a:cxn ang="0">
                <a:pos x="14" y="39"/>
              </a:cxn>
              <a:cxn ang="0">
                <a:pos x="8" y="38"/>
              </a:cxn>
              <a:cxn ang="0">
                <a:pos x="2" y="34"/>
              </a:cxn>
              <a:cxn ang="0">
                <a:pos x="0" y="27"/>
              </a:cxn>
              <a:cxn ang="0">
                <a:pos x="2" y="18"/>
              </a:cxn>
              <a:cxn ang="0">
                <a:pos x="10" y="9"/>
              </a:cxn>
              <a:cxn ang="0">
                <a:pos x="22" y="2"/>
              </a:cxn>
              <a:cxn ang="0">
                <a:pos x="39" y="0"/>
              </a:cxn>
              <a:cxn ang="0">
                <a:pos x="55" y="2"/>
              </a:cxn>
              <a:cxn ang="0">
                <a:pos x="67" y="8"/>
              </a:cxn>
              <a:cxn ang="0">
                <a:pos x="74" y="18"/>
              </a:cxn>
              <a:cxn ang="0">
                <a:pos x="77" y="30"/>
              </a:cxn>
              <a:cxn ang="0">
                <a:pos x="75" y="42"/>
              </a:cxn>
              <a:cxn ang="0">
                <a:pos x="69" y="50"/>
              </a:cxn>
              <a:cxn ang="0">
                <a:pos x="61" y="55"/>
              </a:cxn>
              <a:cxn ang="0">
                <a:pos x="53" y="60"/>
              </a:cxn>
              <a:cxn ang="0">
                <a:pos x="47" y="66"/>
              </a:cxn>
              <a:cxn ang="0">
                <a:pos x="44" y="74"/>
              </a:cxn>
              <a:cxn ang="0">
                <a:pos x="34" y="79"/>
              </a:cxn>
              <a:cxn ang="0">
                <a:pos x="22" y="102"/>
              </a:cxn>
              <a:cxn ang="0">
                <a:pos x="22" y="99"/>
              </a:cxn>
              <a:cxn ang="0">
                <a:pos x="33" y="88"/>
              </a:cxn>
              <a:cxn ang="0">
                <a:pos x="36" y="88"/>
              </a:cxn>
              <a:cxn ang="0">
                <a:pos x="48" y="99"/>
              </a:cxn>
              <a:cxn ang="0">
                <a:pos x="48" y="102"/>
              </a:cxn>
              <a:cxn ang="0">
                <a:pos x="36" y="113"/>
              </a:cxn>
              <a:cxn ang="0">
                <a:pos x="33" y="113"/>
              </a:cxn>
              <a:cxn ang="0">
                <a:pos x="22" y="102"/>
              </a:cxn>
            </a:cxnLst>
            <a:rect l="0" t="0" r="r" b="b"/>
            <a:pathLst>
              <a:path w="77" h="113">
                <a:moveTo>
                  <a:pt x="34" y="79"/>
                </a:moveTo>
                <a:cubicBezTo>
                  <a:pt x="31" y="79"/>
                  <a:pt x="29" y="78"/>
                  <a:pt x="27" y="77"/>
                </a:cubicBezTo>
                <a:cubicBezTo>
                  <a:pt x="25" y="75"/>
                  <a:pt x="24" y="73"/>
                  <a:pt x="24" y="70"/>
                </a:cubicBezTo>
                <a:cubicBezTo>
                  <a:pt x="25" y="66"/>
                  <a:pt x="25" y="62"/>
                  <a:pt x="27" y="59"/>
                </a:cubicBezTo>
                <a:cubicBezTo>
                  <a:pt x="28" y="56"/>
                  <a:pt x="30" y="53"/>
                  <a:pt x="32" y="51"/>
                </a:cubicBezTo>
                <a:cubicBezTo>
                  <a:pt x="35" y="49"/>
                  <a:pt x="37" y="47"/>
                  <a:pt x="39" y="46"/>
                </a:cubicBezTo>
                <a:cubicBezTo>
                  <a:pt x="42" y="45"/>
                  <a:pt x="44" y="43"/>
                  <a:pt x="46" y="42"/>
                </a:cubicBezTo>
                <a:cubicBezTo>
                  <a:pt x="49" y="41"/>
                  <a:pt x="50" y="39"/>
                  <a:pt x="52" y="38"/>
                </a:cubicBezTo>
                <a:cubicBezTo>
                  <a:pt x="53" y="36"/>
                  <a:pt x="54" y="34"/>
                  <a:pt x="54" y="32"/>
                </a:cubicBezTo>
                <a:cubicBezTo>
                  <a:pt x="54" y="28"/>
                  <a:pt x="53" y="25"/>
                  <a:pt x="50" y="23"/>
                </a:cubicBezTo>
                <a:cubicBezTo>
                  <a:pt x="47" y="20"/>
                  <a:pt x="43" y="19"/>
                  <a:pt x="38" y="19"/>
                </a:cubicBezTo>
                <a:cubicBezTo>
                  <a:pt x="35" y="19"/>
                  <a:pt x="32" y="20"/>
                  <a:pt x="29" y="21"/>
                </a:cubicBezTo>
                <a:cubicBezTo>
                  <a:pt x="26" y="22"/>
                  <a:pt x="24" y="24"/>
                  <a:pt x="22" y="26"/>
                </a:cubicBezTo>
                <a:cubicBezTo>
                  <a:pt x="21" y="27"/>
                  <a:pt x="19" y="29"/>
                  <a:pt x="18" y="32"/>
                </a:cubicBezTo>
                <a:cubicBezTo>
                  <a:pt x="17" y="34"/>
                  <a:pt x="16" y="37"/>
                  <a:pt x="16" y="39"/>
                </a:cubicBezTo>
                <a:cubicBezTo>
                  <a:pt x="16" y="39"/>
                  <a:pt x="15" y="39"/>
                  <a:pt x="14" y="39"/>
                </a:cubicBezTo>
                <a:cubicBezTo>
                  <a:pt x="12" y="39"/>
                  <a:pt x="10" y="39"/>
                  <a:pt x="8" y="38"/>
                </a:cubicBezTo>
                <a:cubicBezTo>
                  <a:pt x="6" y="37"/>
                  <a:pt x="4" y="36"/>
                  <a:pt x="2" y="34"/>
                </a:cubicBezTo>
                <a:cubicBezTo>
                  <a:pt x="1" y="33"/>
                  <a:pt x="0" y="30"/>
                  <a:pt x="0" y="27"/>
                </a:cubicBezTo>
                <a:cubicBezTo>
                  <a:pt x="0" y="24"/>
                  <a:pt x="1" y="21"/>
                  <a:pt x="2" y="18"/>
                </a:cubicBezTo>
                <a:cubicBezTo>
                  <a:pt x="4" y="14"/>
                  <a:pt x="6" y="11"/>
                  <a:pt x="10" y="9"/>
                </a:cubicBezTo>
                <a:cubicBezTo>
                  <a:pt x="13" y="6"/>
                  <a:pt x="17" y="4"/>
                  <a:pt x="22" y="2"/>
                </a:cubicBezTo>
                <a:cubicBezTo>
                  <a:pt x="26" y="1"/>
                  <a:pt x="32" y="0"/>
                  <a:pt x="39" y="0"/>
                </a:cubicBezTo>
                <a:cubicBezTo>
                  <a:pt x="45" y="0"/>
                  <a:pt x="50" y="0"/>
                  <a:pt x="55" y="2"/>
                </a:cubicBezTo>
                <a:cubicBezTo>
                  <a:pt x="59" y="3"/>
                  <a:pt x="63" y="5"/>
                  <a:pt x="67" y="8"/>
                </a:cubicBezTo>
                <a:cubicBezTo>
                  <a:pt x="70" y="11"/>
                  <a:pt x="73" y="14"/>
                  <a:pt x="74" y="18"/>
                </a:cubicBezTo>
                <a:cubicBezTo>
                  <a:pt x="76" y="21"/>
                  <a:pt x="77" y="26"/>
                  <a:pt x="77" y="30"/>
                </a:cubicBezTo>
                <a:cubicBezTo>
                  <a:pt x="77" y="35"/>
                  <a:pt x="76" y="39"/>
                  <a:pt x="75" y="42"/>
                </a:cubicBezTo>
                <a:cubicBezTo>
                  <a:pt x="73" y="45"/>
                  <a:pt x="71" y="47"/>
                  <a:pt x="69" y="50"/>
                </a:cubicBezTo>
                <a:cubicBezTo>
                  <a:pt x="67" y="52"/>
                  <a:pt x="64" y="54"/>
                  <a:pt x="61" y="55"/>
                </a:cubicBezTo>
                <a:cubicBezTo>
                  <a:pt x="58" y="57"/>
                  <a:pt x="56" y="58"/>
                  <a:pt x="53" y="60"/>
                </a:cubicBezTo>
                <a:cubicBezTo>
                  <a:pt x="51" y="62"/>
                  <a:pt x="49" y="64"/>
                  <a:pt x="47" y="66"/>
                </a:cubicBezTo>
                <a:cubicBezTo>
                  <a:pt x="45" y="68"/>
                  <a:pt x="45" y="71"/>
                  <a:pt x="44" y="74"/>
                </a:cubicBezTo>
                <a:cubicBezTo>
                  <a:pt x="43" y="77"/>
                  <a:pt x="40" y="79"/>
                  <a:pt x="34" y="79"/>
                </a:cubicBezTo>
                <a:close/>
                <a:moveTo>
                  <a:pt x="22" y="102"/>
                </a:moveTo>
                <a:cubicBezTo>
                  <a:pt x="22" y="99"/>
                  <a:pt x="22" y="99"/>
                  <a:pt x="22" y="99"/>
                </a:cubicBezTo>
                <a:cubicBezTo>
                  <a:pt x="22" y="92"/>
                  <a:pt x="26" y="88"/>
                  <a:pt x="33" y="88"/>
                </a:cubicBezTo>
                <a:cubicBezTo>
                  <a:pt x="36" y="88"/>
                  <a:pt x="36" y="88"/>
                  <a:pt x="36" y="88"/>
                </a:cubicBezTo>
                <a:cubicBezTo>
                  <a:pt x="44" y="88"/>
                  <a:pt x="48" y="92"/>
                  <a:pt x="48" y="99"/>
                </a:cubicBezTo>
                <a:cubicBezTo>
                  <a:pt x="48" y="102"/>
                  <a:pt x="48" y="102"/>
                  <a:pt x="48" y="102"/>
                </a:cubicBezTo>
                <a:cubicBezTo>
                  <a:pt x="48" y="109"/>
                  <a:pt x="44" y="113"/>
                  <a:pt x="36" y="113"/>
                </a:cubicBezTo>
                <a:cubicBezTo>
                  <a:pt x="33" y="113"/>
                  <a:pt x="33" y="113"/>
                  <a:pt x="33" y="113"/>
                </a:cubicBezTo>
                <a:cubicBezTo>
                  <a:pt x="26" y="113"/>
                  <a:pt x="22" y="109"/>
                  <a:pt x="22" y="102"/>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57" name="Freeform 133"/>
          <p:cNvSpPr>
            <a:spLocks noEditPoints="1"/>
          </p:cNvSpPr>
          <p:nvPr userDrawn="1"/>
        </p:nvSpPr>
        <p:spPr bwMode="auto">
          <a:xfrm>
            <a:off x="7056293" y="4525566"/>
            <a:ext cx="65501" cy="44054"/>
          </a:xfrm>
          <a:custGeom>
            <a:avLst/>
            <a:gdLst/>
            <a:ahLst/>
            <a:cxnLst>
              <a:cxn ang="0">
                <a:pos x="10" y="51"/>
              </a:cxn>
              <a:cxn ang="0">
                <a:pos x="5" y="50"/>
              </a:cxn>
              <a:cxn ang="0">
                <a:pos x="2" y="48"/>
              </a:cxn>
              <a:cxn ang="0">
                <a:pos x="1" y="43"/>
              </a:cxn>
              <a:cxn ang="0">
                <a:pos x="10" y="11"/>
              </a:cxn>
              <a:cxn ang="0">
                <a:pos x="14" y="2"/>
              </a:cxn>
              <a:cxn ang="0">
                <a:pos x="23" y="0"/>
              </a:cxn>
              <a:cxn ang="0">
                <a:pos x="26" y="0"/>
              </a:cxn>
              <a:cxn ang="0">
                <a:pos x="34" y="2"/>
              </a:cxn>
              <a:cxn ang="0">
                <a:pos x="37" y="11"/>
              </a:cxn>
              <a:cxn ang="0">
                <a:pos x="37" y="13"/>
              </a:cxn>
              <a:cxn ang="0">
                <a:pos x="30" y="27"/>
              </a:cxn>
              <a:cxn ang="0">
                <a:pos x="15" y="49"/>
              </a:cxn>
              <a:cxn ang="0">
                <a:pos x="10" y="51"/>
              </a:cxn>
              <a:cxn ang="0">
                <a:pos x="50" y="51"/>
              </a:cxn>
              <a:cxn ang="0">
                <a:pos x="45" y="50"/>
              </a:cxn>
              <a:cxn ang="0">
                <a:pos x="41" y="48"/>
              </a:cxn>
              <a:cxn ang="0">
                <a:pos x="40" y="43"/>
              </a:cxn>
              <a:cxn ang="0">
                <a:pos x="49" y="11"/>
              </a:cxn>
              <a:cxn ang="0">
                <a:pos x="53" y="2"/>
              </a:cxn>
              <a:cxn ang="0">
                <a:pos x="62" y="0"/>
              </a:cxn>
              <a:cxn ang="0">
                <a:pos x="65" y="0"/>
              </a:cxn>
              <a:cxn ang="0">
                <a:pos x="73" y="2"/>
              </a:cxn>
              <a:cxn ang="0">
                <a:pos x="76" y="11"/>
              </a:cxn>
              <a:cxn ang="0">
                <a:pos x="76" y="13"/>
              </a:cxn>
              <a:cxn ang="0">
                <a:pos x="70" y="27"/>
              </a:cxn>
              <a:cxn ang="0">
                <a:pos x="54" y="49"/>
              </a:cxn>
              <a:cxn ang="0">
                <a:pos x="50" y="51"/>
              </a:cxn>
            </a:cxnLst>
            <a:rect l="0" t="0" r="r" b="b"/>
            <a:pathLst>
              <a:path w="76" h="51">
                <a:moveTo>
                  <a:pt x="10" y="51"/>
                </a:moveTo>
                <a:cubicBezTo>
                  <a:pt x="9" y="51"/>
                  <a:pt x="7" y="51"/>
                  <a:pt x="5" y="50"/>
                </a:cubicBezTo>
                <a:cubicBezTo>
                  <a:pt x="4" y="50"/>
                  <a:pt x="3" y="49"/>
                  <a:pt x="2" y="48"/>
                </a:cubicBezTo>
                <a:cubicBezTo>
                  <a:pt x="1" y="46"/>
                  <a:pt x="0" y="44"/>
                  <a:pt x="1" y="43"/>
                </a:cubicBezTo>
                <a:cubicBezTo>
                  <a:pt x="10" y="11"/>
                  <a:pt x="10" y="11"/>
                  <a:pt x="10" y="11"/>
                </a:cubicBezTo>
                <a:cubicBezTo>
                  <a:pt x="11" y="7"/>
                  <a:pt x="12" y="4"/>
                  <a:pt x="14" y="2"/>
                </a:cubicBezTo>
                <a:cubicBezTo>
                  <a:pt x="15" y="1"/>
                  <a:pt x="18" y="0"/>
                  <a:pt x="23" y="0"/>
                </a:cubicBezTo>
                <a:cubicBezTo>
                  <a:pt x="26" y="0"/>
                  <a:pt x="26" y="0"/>
                  <a:pt x="26" y="0"/>
                </a:cubicBezTo>
                <a:cubicBezTo>
                  <a:pt x="29" y="0"/>
                  <a:pt x="32" y="1"/>
                  <a:pt x="34" y="2"/>
                </a:cubicBezTo>
                <a:cubicBezTo>
                  <a:pt x="36" y="4"/>
                  <a:pt x="37" y="7"/>
                  <a:pt x="37" y="11"/>
                </a:cubicBezTo>
                <a:cubicBezTo>
                  <a:pt x="37" y="13"/>
                  <a:pt x="37" y="13"/>
                  <a:pt x="37" y="13"/>
                </a:cubicBezTo>
                <a:cubicBezTo>
                  <a:pt x="37" y="18"/>
                  <a:pt x="34" y="22"/>
                  <a:pt x="30" y="27"/>
                </a:cubicBezTo>
                <a:cubicBezTo>
                  <a:pt x="15" y="49"/>
                  <a:pt x="15" y="49"/>
                  <a:pt x="15" y="49"/>
                </a:cubicBezTo>
                <a:cubicBezTo>
                  <a:pt x="14" y="50"/>
                  <a:pt x="12" y="51"/>
                  <a:pt x="10" y="51"/>
                </a:cubicBezTo>
                <a:close/>
                <a:moveTo>
                  <a:pt x="50" y="51"/>
                </a:moveTo>
                <a:cubicBezTo>
                  <a:pt x="48" y="51"/>
                  <a:pt x="46" y="51"/>
                  <a:pt x="45" y="50"/>
                </a:cubicBezTo>
                <a:cubicBezTo>
                  <a:pt x="43" y="50"/>
                  <a:pt x="42" y="49"/>
                  <a:pt x="41" y="48"/>
                </a:cubicBezTo>
                <a:cubicBezTo>
                  <a:pt x="40" y="46"/>
                  <a:pt x="40" y="44"/>
                  <a:pt x="40" y="43"/>
                </a:cubicBezTo>
                <a:cubicBezTo>
                  <a:pt x="49" y="11"/>
                  <a:pt x="49" y="11"/>
                  <a:pt x="49" y="11"/>
                </a:cubicBezTo>
                <a:cubicBezTo>
                  <a:pt x="50" y="7"/>
                  <a:pt x="51" y="4"/>
                  <a:pt x="53" y="2"/>
                </a:cubicBezTo>
                <a:cubicBezTo>
                  <a:pt x="55" y="1"/>
                  <a:pt x="58" y="0"/>
                  <a:pt x="62" y="0"/>
                </a:cubicBezTo>
                <a:cubicBezTo>
                  <a:pt x="65" y="0"/>
                  <a:pt x="65" y="0"/>
                  <a:pt x="65" y="0"/>
                </a:cubicBezTo>
                <a:cubicBezTo>
                  <a:pt x="68" y="0"/>
                  <a:pt x="71" y="1"/>
                  <a:pt x="73" y="2"/>
                </a:cubicBezTo>
                <a:cubicBezTo>
                  <a:pt x="75" y="4"/>
                  <a:pt x="76" y="7"/>
                  <a:pt x="76" y="11"/>
                </a:cubicBezTo>
                <a:cubicBezTo>
                  <a:pt x="76" y="13"/>
                  <a:pt x="76" y="13"/>
                  <a:pt x="76" y="13"/>
                </a:cubicBezTo>
                <a:cubicBezTo>
                  <a:pt x="76" y="17"/>
                  <a:pt x="74" y="22"/>
                  <a:pt x="70" y="27"/>
                </a:cubicBezTo>
                <a:cubicBezTo>
                  <a:pt x="54" y="49"/>
                  <a:pt x="54" y="49"/>
                  <a:pt x="54" y="49"/>
                </a:cubicBezTo>
                <a:cubicBezTo>
                  <a:pt x="53" y="50"/>
                  <a:pt x="52" y="51"/>
                  <a:pt x="50" y="51"/>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61" name="Freeform 137"/>
          <p:cNvSpPr>
            <a:spLocks/>
          </p:cNvSpPr>
          <p:nvPr userDrawn="1"/>
        </p:nvSpPr>
        <p:spPr bwMode="auto">
          <a:xfrm>
            <a:off x="7252796" y="4486275"/>
            <a:ext cx="55974" cy="123825"/>
          </a:xfrm>
          <a:custGeom>
            <a:avLst/>
            <a:gdLst/>
            <a:ahLst/>
            <a:cxnLst>
              <a:cxn ang="0">
                <a:pos x="57" y="110"/>
              </a:cxn>
              <a:cxn ang="0">
                <a:pos x="64" y="130"/>
              </a:cxn>
              <a:cxn ang="0">
                <a:pos x="65" y="140"/>
              </a:cxn>
              <a:cxn ang="0">
                <a:pos x="58" y="145"/>
              </a:cxn>
              <a:cxn ang="0">
                <a:pos x="57" y="145"/>
              </a:cxn>
              <a:cxn ang="0">
                <a:pos x="48" y="145"/>
              </a:cxn>
              <a:cxn ang="0">
                <a:pos x="43" y="137"/>
              </a:cxn>
              <a:cxn ang="0">
                <a:pos x="39" y="125"/>
              </a:cxn>
              <a:cxn ang="0">
                <a:pos x="38" y="121"/>
              </a:cxn>
              <a:cxn ang="0">
                <a:pos x="11" y="42"/>
              </a:cxn>
              <a:cxn ang="0">
                <a:pos x="10" y="40"/>
              </a:cxn>
              <a:cxn ang="0">
                <a:pos x="2" y="16"/>
              </a:cxn>
              <a:cxn ang="0">
                <a:pos x="8" y="2"/>
              </a:cxn>
              <a:cxn ang="0">
                <a:pos x="10" y="1"/>
              </a:cxn>
              <a:cxn ang="0">
                <a:pos x="23" y="9"/>
              </a:cxn>
              <a:cxn ang="0">
                <a:pos x="32" y="34"/>
              </a:cxn>
              <a:cxn ang="0">
                <a:pos x="34" y="41"/>
              </a:cxn>
              <a:cxn ang="0">
                <a:pos x="57" y="110"/>
              </a:cxn>
            </a:cxnLst>
            <a:rect l="0" t="0" r="r" b="b"/>
            <a:pathLst>
              <a:path w="66" h="146">
                <a:moveTo>
                  <a:pt x="57" y="110"/>
                </a:moveTo>
                <a:cubicBezTo>
                  <a:pt x="64" y="130"/>
                  <a:pt x="64" y="130"/>
                  <a:pt x="64" y="130"/>
                </a:cubicBezTo>
                <a:cubicBezTo>
                  <a:pt x="66" y="134"/>
                  <a:pt x="66" y="138"/>
                  <a:pt x="65" y="140"/>
                </a:cubicBezTo>
                <a:cubicBezTo>
                  <a:pt x="64" y="142"/>
                  <a:pt x="62" y="144"/>
                  <a:pt x="58" y="145"/>
                </a:cubicBezTo>
                <a:cubicBezTo>
                  <a:pt x="57" y="145"/>
                  <a:pt x="57" y="145"/>
                  <a:pt x="57" y="145"/>
                </a:cubicBezTo>
                <a:cubicBezTo>
                  <a:pt x="54" y="146"/>
                  <a:pt x="51" y="146"/>
                  <a:pt x="48" y="145"/>
                </a:cubicBezTo>
                <a:cubicBezTo>
                  <a:pt x="46" y="143"/>
                  <a:pt x="44" y="141"/>
                  <a:pt x="43" y="137"/>
                </a:cubicBezTo>
                <a:cubicBezTo>
                  <a:pt x="39" y="125"/>
                  <a:pt x="39" y="125"/>
                  <a:pt x="39" y="125"/>
                </a:cubicBezTo>
                <a:cubicBezTo>
                  <a:pt x="39" y="125"/>
                  <a:pt x="39" y="125"/>
                  <a:pt x="38" y="121"/>
                </a:cubicBezTo>
                <a:cubicBezTo>
                  <a:pt x="11" y="42"/>
                  <a:pt x="11" y="42"/>
                  <a:pt x="11" y="42"/>
                </a:cubicBezTo>
                <a:cubicBezTo>
                  <a:pt x="10" y="38"/>
                  <a:pt x="10" y="40"/>
                  <a:pt x="10" y="40"/>
                </a:cubicBezTo>
                <a:cubicBezTo>
                  <a:pt x="2" y="16"/>
                  <a:pt x="2" y="16"/>
                  <a:pt x="2" y="16"/>
                </a:cubicBezTo>
                <a:cubicBezTo>
                  <a:pt x="0" y="8"/>
                  <a:pt x="2" y="4"/>
                  <a:pt x="8" y="2"/>
                </a:cubicBezTo>
                <a:cubicBezTo>
                  <a:pt x="10" y="1"/>
                  <a:pt x="10" y="1"/>
                  <a:pt x="10" y="1"/>
                </a:cubicBezTo>
                <a:cubicBezTo>
                  <a:pt x="16" y="0"/>
                  <a:pt x="21" y="2"/>
                  <a:pt x="23" y="9"/>
                </a:cubicBezTo>
                <a:cubicBezTo>
                  <a:pt x="32" y="34"/>
                  <a:pt x="32" y="34"/>
                  <a:pt x="32" y="34"/>
                </a:cubicBezTo>
                <a:cubicBezTo>
                  <a:pt x="34" y="41"/>
                  <a:pt x="34" y="41"/>
                  <a:pt x="34" y="41"/>
                </a:cubicBezTo>
                <a:cubicBezTo>
                  <a:pt x="57" y="110"/>
                  <a:pt x="57" y="110"/>
                  <a:pt x="57" y="110"/>
                </a:cubicBez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65" name="Freeform 141"/>
          <p:cNvSpPr>
            <a:spLocks/>
          </p:cNvSpPr>
          <p:nvPr userDrawn="1"/>
        </p:nvSpPr>
        <p:spPr bwMode="auto">
          <a:xfrm>
            <a:off x="7444536" y="4485085"/>
            <a:ext cx="55974" cy="123825"/>
          </a:xfrm>
          <a:custGeom>
            <a:avLst/>
            <a:gdLst/>
            <a:ahLst/>
            <a:cxnLst>
              <a:cxn ang="0">
                <a:pos x="8" y="110"/>
              </a:cxn>
              <a:cxn ang="0">
                <a:pos x="32" y="41"/>
              </a:cxn>
              <a:cxn ang="0">
                <a:pos x="34" y="34"/>
              </a:cxn>
              <a:cxn ang="0">
                <a:pos x="42" y="9"/>
              </a:cxn>
              <a:cxn ang="0">
                <a:pos x="56" y="1"/>
              </a:cxn>
              <a:cxn ang="0">
                <a:pos x="57" y="2"/>
              </a:cxn>
              <a:cxn ang="0">
                <a:pos x="64" y="16"/>
              </a:cxn>
              <a:cxn ang="0">
                <a:pos x="55" y="40"/>
              </a:cxn>
              <a:cxn ang="0">
                <a:pos x="55" y="42"/>
              </a:cxn>
              <a:cxn ang="0">
                <a:pos x="28" y="121"/>
              </a:cxn>
              <a:cxn ang="0">
                <a:pos x="26" y="125"/>
              </a:cxn>
              <a:cxn ang="0">
                <a:pos x="23" y="137"/>
              </a:cxn>
              <a:cxn ang="0">
                <a:pos x="17" y="145"/>
              </a:cxn>
              <a:cxn ang="0">
                <a:pos x="8" y="145"/>
              </a:cxn>
              <a:cxn ang="0">
                <a:pos x="7" y="145"/>
              </a:cxn>
              <a:cxn ang="0">
                <a:pos x="1" y="140"/>
              </a:cxn>
              <a:cxn ang="0">
                <a:pos x="1" y="130"/>
              </a:cxn>
              <a:cxn ang="0">
                <a:pos x="8" y="110"/>
              </a:cxn>
            </a:cxnLst>
            <a:rect l="0" t="0" r="r" b="b"/>
            <a:pathLst>
              <a:path w="66" h="146">
                <a:moveTo>
                  <a:pt x="8" y="110"/>
                </a:moveTo>
                <a:cubicBezTo>
                  <a:pt x="32" y="41"/>
                  <a:pt x="32" y="41"/>
                  <a:pt x="32" y="41"/>
                </a:cubicBezTo>
                <a:cubicBezTo>
                  <a:pt x="34" y="34"/>
                  <a:pt x="34" y="34"/>
                  <a:pt x="34" y="34"/>
                </a:cubicBezTo>
                <a:cubicBezTo>
                  <a:pt x="42" y="9"/>
                  <a:pt x="42" y="9"/>
                  <a:pt x="42" y="9"/>
                </a:cubicBezTo>
                <a:cubicBezTo>
                  <a:pt x="45" y="2"/>
                  <a:pt x="50" y="0"/>
                  <a:pt x="56" y="1"/>
                </a:cubicBezTo>
                <a:cubicBezTo>
                  <a:pt x="57" y="2"/>
                  <a:pt x="57" y="2"/>
                  <a:pt x="57" y="2"/>
                </a:cubicBezTo>
                <a:cubicBezTo>
                  <a:pt x="63" y="4"/>
                  <a:pt x="66" y="8"/>
                  <a:pt x="64" y="16"/>
                </a:cubicBezTo>
                <a:cubicBezTo>
                  <a:pt x="55" y="40"/>
                  <a:pt x="55" y="40"/>
                  <a:pt x="55" y="40"/>
                </a:cubicBezTo>
                <a:cubicBezTo>
                  <a:pt x="55" y="40"/>
                  <a:pt x="56" y="38"/>
                  <a:pt x="55" y="42"/>
                </a:cubicBezTo>
                <a:cubicBezTo>
                  <a:pt x="28" y="121"/>
                  <a:pt x="28" y="121"/>
                  <a:pt x="28" y="121"/>
                </a:cubicBezTo>
                <a:cubicBezTo>
                  <a:pt x="26" y="125"/>
                  <a:pt x="26" y="125"/>
                  <a:pt x="26" y="125"/>
                </a:cubicBezTo>
                <a:cubicBezTo>
                  <a:pt x="23" y="137"/>
                  <a:pt x="23" y="137"/>
                  <a:pt x="23" y="137"/>
                </a:cubicBezTo>
                <a:cubicBezTo>
                  <a:pt x="21" y="141"/>
                  <a:pt x="19" y="143"/>
                  <a:pt x="17" y="145"/>
                </a:cubicBezTo>
                <a:cubicBezTo>
                  <a:pt x="15" y="146"/>
                  <a:pt x="12" y="146"/>
                  <a:pt x="8" y="145"/>
                </a:cubicBezTo>
                <a:cubicBezTo>
                  <a:pt x="7" y="145"/>
                  <a:pt x="7" y="145"/>
                  <a:pt x="7" y="145"/>
                </a:cubicBezTo>
                <a:cubicBezTo>
                  <a:pt x="4" y="144"/>
                  <a:pt x="2" y="142"/>
                  <a:pt x="1" y="140"/>
                </a:cubicBezTo>
                <a:cubicBezTo>
                  <a:pt x="0" y="138"/>
                  <a:pt x="0" y="134"/>
                  <a:pt x="1" y="130"/>
                </a:cubicBezTo>
                <a:cubicBezTo>
                  <a:pt x="8" y="110"/>
                  <a:pt x="8" y="110"/>
                  <a:pt x="8" y="110"/>
                </a:cubicBez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69" name="Freeform 145"/>
          <p:cNvSpPr>
            <a:spLocks/>
          </p:cNvSpPr>
          <p:nvPr userDrawn="1"/>
        </p:nvSpPr>
        <p:spPr bwMode="auto">
          <a:xfrm>
            <a:off x="7632708" y="4501754"/>
            <a:ext cx="41683" cy="94059"/>
          </a:xfrm>
          <a:custGeom>
            <a:avLst/>
            <a:gdLst/>
            <a:ahLst/>
            <a:cxnLst>
              <a:cxn ang="0">
                <a:pos x="20" y="34"/>
              </a:cxn>
              <a:cxn ang="0">
                <a:pos x="15" y="34"/>
              </a:cxn>
              <a:cxn ang="0">
                <a:pos x="4" y="31"/>
              </a:cxn>
              <a:cxn ang="0">
                <a:pos x="0" y="20"/>
              </a:cxn>
              <a:cxn ang="0">
                <a:pos x="1" y="15"/>
              </a:cxn>
              <a:cxn ang="0">
                <a:pos x="3" y="11"/>
              </a:cxn>
              <a:cxn ang="0">
                <a:pos x="5" y="9"/>
              </a:cxn>
              <a:cxn ang="0">
                <a:pos x="6" y="9"/>
              </a:cxn>
              <a:cxn ang="0">
                <a:pos x="11" y="11"/>
              </a:cxn>
              <a:cxn ang="0">
                <a:pos x="17" y="12"/>
              </a:cxn>
              <a:cxn ang="0">
                <a:pos x="26" y="9"/>
              </a:cxn>
              <a:cxn ang="0">
                <a:pos x="31" y="0"/>
              </a:cxn>
              <a:cxn ang="0">
                <a:pos x="38" y="0"/>
              </a:cxn>
              <a:cxn ang="0">
                <a:pos x="49" y="11"/>
              </a:cxn>
              <a:cxn ang="0">
                <a:pos x="49" y="100"/>
              </a:cxn>
              <a:cxn ang="0">
                <a:pos x="38" y="111"/>
              </a:cxn>
              <a:cxn ang="0">
                <a:pos x="35" y="111"/>
              </a:cxn>
              <a:cxn ang="0">
                <a:pos x="24" y="100"/>
              </a:cxn>
              <a:cxn ang="0">
                <a:pos x="24" y="31"/>
              </a:cxn>
              <a:cxn ang="0">
                <a:pos x="20" y="34"/>
              </a:cxn>
            </a:cxnLst>
            <a:rect l="0" t="0" r="r" b="b"/>
            <a:pathLst>
              <a:path w="49" h="111">
                <a:moveTo>
                  <a:pt x="20" y="34"/>
                </a:moveTo>
                <a:cubicBezTo>
                  <a:pt x="18" y="34"/>
                  <a:pt x="17" y="34"/>
                  <a:pt x="15" y="34"/>
                </a:cubicBezTo>
                <a:cubicBezTo>
                  <a:pt x="10" y="34"/>
                  <a:pt x="7" y="33"/>
                  <a:pt x="4" y="31"/>
                </a:cubicBezTo>
                <a:cubicBezTo>
                  <a:pt x="1" y="28"/>
                  <a:pt x="0" y="25"/>
                  <a:pt x="0" y="20"/>
                </a:cubicBezTo>
                <a:cubicBezTo>
                  <a:pt x="0" y="18"/>
                  <a:pt x="0" y="17"/>
                  <a:pt x="1" y="15"/>
                </a:cubicBezTo>
                <a:cubicBezTo>
                  <a:pt x="1" y="14"/>
                  <a:pt x="2" y="12"/>
                  <a:pt x="3" y="11"/>
                </a:cubicBezTo>
                <a:cubicBezTo>
                  <a:pt x="3" y="10"/>
                  <a:pt x="4" y="10"/>
                  <a:pt x="5" y="9"/>
                </a:cubicBezTo>
                <a:cubicBezTo>
                  <a:pt x="6" y="9"/>
                  <a:pt x="6" y="9"/>
                  <a:pt x="6" y="9"/>
                </a:cubicBezTo>
                <a:cubicBezTo>
                  <a:pt x="8" y="10"/>
                  <a:pt x="9" y="11"/>
                  <a:pt x="11" y="11"/>
                </a:cubicBezTo>
                <a:cubicBezTo>
                  <a:pt x="13" y="12"/>
                  <a:pt x="14" y="12"/>
                  <a:pt x="17" y="12"/>
                </a:cubicBezTo>
                <a:cubicBezTo>
                  <a:pt x="20" y="12"/>
                  <a:pt x="23" y="11"/>
                  <a:pt x="26" y="9"/>
                </a:cubicBezTo>
                <a:cubicBezTo>
                  <a:pt x="29" y="7"/>
                  <a:pt x="30" y="4"/>
                  <a:pt x="31" y="0"/>
                </a:cubicBezTo>
                <a:cubicBezTo>
                  <a:pt x="38" y="0"/>
                  <a:pt x="38" y="0"/>
                  <a:pt x="38" y="0"/>
                </a:cubicBezTo>
                <a:cubicBezTo>
                  <a:pt x="45" y="0"/>
                  <a:pt x="49" y="4"/>
                  <a:pt x="49" y="11"/>
                </a:cubicBezTo>
                <a:cubicBezTo>
                  <a:pt x="49" y="100"/>
                  <a:pt x="49" y="100"/>
                  <a:pt x="49" y="100"/>
                </a:cubicBezTo>
                <a:cubicBezTo>
                  <a:pt x="49" y="107"/>
                  <a:pt x="45" y="111"/>
                  <a:pt x="38" y="111"/>
                </a:cubicBezTo>
                <a:cubicBezTo>
                  <a:pt x="35" y="111"/>
                  <a:pt x="35" y="111"/>
                  <a:pt x="35" y="111"/>
                </a:cubicBezTo>
                <a:cubicBezTo>
                  <a:pt x="28" y="111"/>
                  <a:pt x="24" y="107"/>
                  <a:pt x="24" y="100"/>
                </a:cubicBezTo>
                <a:cubicBezTo>
                  <a:pt x="24" y="31"/>
                  <a:pt x="24" y="31"/>
                  <a:pt x="24" y="31"/>
                </a:cubicBezTo>
                <a:cubicBezTo>
                  <a:pt x="23" y="32"/>
                  <a:pt x="21" y="33"/>
                  <a:pt x="20" y="34"/>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73" name="Freeform 149"/>
          <p:cNvSpPr>
            <a:spLocks/>
          </p:cNvSpPr>
          <p:nvPr userDrawn="1"/>
        </p:nvSpPr>
        <p:spPr bwMode="auto">
          <a:xfrm>
            <a:off x="7816109" y="4487466"/>
            <a:ext cx="39301" cy="122634"/>
          </a:xfrm>
          <a:custGeom>
            <a:avLst/>
            <a:gdLst/>
            <a:ahLst/>
            <a:cxnLst>
              <a:cxn ang="0">
                <a:pos x="33" y="145"/>
              </a:cxn>
              <a:cxn ang="0">
                <a:pos x="13" y="145"/>
              </a:cxn>
              <a:cxn ang="0">
                <a:pos x="3" y="141"/>
              </a:cxn>
              <a:cxn ang="0">
                <a:pos x="0" y="131"/>
              </a:cxn>
              <a:cxn ang="0">
                <a:pos x="0" y="14"/>
              </a:cxn>
              <a:cxn ang="0">
                <a:pos x="3" y="4"/>
              </a:cxn>
              <a:cxn ang="0">
                <a:pos x="13" y="0"/>
              </a:cxn>
              <a:cxn ang="0">
                <a:pos x="33" y="0"/>
              </a:cxn>
              <a:cxn ang="0">
                <a:pos x="42" y="2"/>
              </a:cxn>
              <a:cxn ang="0">
                <a:pos x="45" y="9"/>
              </a:cxn>
              <a:cxn ang="0">
                <a:pos x="45" y="10"/>
              </a:cxn>
              <a:cxn ang="0">
                <a:pos x="42" y="17"/>
              </a:cxn>
              <a:cxn ang="0">
                <a:pos x="33" y="20"/>
              </a:cxn>
              <a:cxn ang="0">
                <a:pos x="22" y="20"/>
              </a:cxn>
              <a:cxn ang="0">
                <a:pos x="22" y="125"/>
              </a:cxn>
              <a:cxn ang="0">
                <a:pos x="33" y="125"/>
              </a:cxn>
              <a:cxn ang="0">
                <a:pos x="42" y="127"/>
              </a:cxn>
              <a:cxn ang="0">
                <a:pos x="45" y="134"/>
              </a:cxn>
              <a:cxn ang="0">
                <a:pos x="45" y="135"/>
              </a:cxn>
              <a:cxn ang="0">
                <a:pos x="42" y="143"/>
              </a:cxn>
              <a:cxn ang="0">
                <a:pos x="33" y="145"/>
              </a:cxn>
            </a:cxnLst>
            <a:rect l="0" t="0" r="r" b="b"/>
            <a:pathLst>
              <a:path w="45" h="145">
                <a:moveTo>
                  <a:pt x="33" y="145"/>
                </a:moveTo>
                <a:cubicBezTo>
                  <a:pt x="13" y="145"/>
                  <a:pt x="13" y="145"/>
                  <a:pt x="13" y="145"/>
                </a:cubicBezTo>
                <a:cubicBezTo>
                  <a:pt x="9" y="145"/>
                  <a:pt x="6" y="144"/>
                  <a:pt x="3" y="141"/>
                </a:cubicBezTo>
                <a:cubicBezTo>
                  <a:pt x="1" y="139"/>
                  <a:pt x="0" y="135"/>
                  <a:pt x="0" y="131"/>
                </a:cubicBezTo>
                <a:cubicBezTo>
                  <a:pt x="0" y="14"/>
                  <a:pt x="0" y="14"/>
                  <a:pt x="0" y="14"/>
                </a:cubicBezTo>
                <a:cubicBezTo>
                  <a:pt x="0" y="9"/>
                  <a:pt x="1" y="6"/>
                  <a:pt x="3" y="4"/>
                </a:cubicBezTo>
                <a:cubicBezTo>
                  <a:pt x="6" y="1"/>
                  <a:pt x="9" y="0"/>
                  <a:pt x="13" y="0"/>
                </a:cubicBezTo>
                <a:cubicBezTo>
                  <a:pt x="33" y="0"/>
                  <a:pt x="33" y="0"/>
                  <a:pt x="33" y="0"/>
                </a:cubicBezTo>
                <a:cubicBezTo>
                  <a:pt x="37" y="0"/>
                  <a:pt x="40" y="1"/>
                  <a:pt x="42" y="2"/>
                </a:cubicBezTo>
                <a:cubicBezTo>
                  <a:pt x="44" y="4"/>
                  <a:pt x="45" y="6"/>
                  <a:pt x="45" y="9"/>
                </a:cubicBezTo>
                <a:cubicBezTo>
                  <a:pt x="45" y="10"/>
                  <a:pt x="45" y="10"/>
                  <a:pt x="45" y="10"/>
                </a:cubicBezTo>
                <a:cubicBezTo>
                  <a:pt x="45" y="14"/>
                  <a:pt x="44" y="16"/>
                  <a:pt x="42" y="17"/>
                </a:cubicBezTo>
                <a:cubicBezTo>
                  <a:pt x="40" y="19"/>
                  <a:pt x="37" y="20"/>
                  <a:pt x="33" y="20"/>
                </a:cubicBezTo>
                <a:cubicBezTo>
                  <a:pt x="22" y="20"/>
                  <a:pt x="22" y="20"/>
                  <a:pt x="22" y="20"/>
                </a:cubicBezTo>
                <a:cubicBezTo>
                  <a:pt x="22" y="125"/>
                  <a:pt x="22" y="125"/>
                  <a:pt x="22" y="125"/>
                </a:cubicBezTo>
                <a:cubicBezTo>
                  <a:pt x="33" y="125"/>
                  <a:pt x="33" y="125"/>
                  <a:pt x="33" y="125"/>
                </a:cubicBezTo>
                <a:cubicBezTo>
                  <a:pt x="37" y="125"/>
                  <a:pt x="40" y="126"/>
                  <a:pt x="42" y="127"/>
                </a:cubicBezTo>
                <a:cubicBezTo>
                  <a:pt x="44" y="129"/>
                  <a:pt x="45" y="131"/>
                  <a:pt x="45" y="134"/>
                </a:cubicBezTo>
                <a:cubicBezTo>
                  <a:pt x="45" y="135"/>
                  <a:pt x="45" y="135"/>
                  <a:pt x="45" y="135"/>
                </a:cubicBezTo>
                <a:cubicBezTo>
                  <a:pt x="45" y="139"/>
                  <a:pt x="44" y="141"/>
                  <a:pt x="42" y="143"/>
                </a:cubicBezTo>
                <a:cubicBezTo>
                  <a:pt x="40" y="144"/>
                  <a:pt x="37" y="145"/>
                  <a:pt x="33" y="145"/>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77" name="Freeform 153"/>
          <p:cNvSpPr>
            <a:spLocks/>
          </p:cNvSpPr>
          <p:nvPr userDrawn="1"/>
        </p:nvSpPr>
        <p:spPr bwMode="auto">
          <a:xfrm>
            <a:off x="7989984" y="4486275"/>
            <a:ext cx="39301" cy="123825"/>
          </a:xfrm>
          <a:custGeom>
            <a:avLst/>
            <a:gdLst/>
            <a:ahLst/>
            <a:cxnLst>
              <a:cxn ang="0">
                <a:pos x="2" y="143"/>
              </a:cxn>
              <a:cxn ang="0">
                <a:pos x="0" y="135"/>
              </a:cxn>
              <a:cxn ang="0">
                <a:pos x="0" y="134"/>
              </a:cxn>
              <a:cxn ang="0">
                <a:pos x="2" y="127"/>
              </a:cxn>
              <a:cxn ang="0">
                <a:pos x="11" y="125"/>
              </a:cxn>
              <a:cxn ang="0">
                <a:pos x="23" y="125"/>
              </a:cxn>
              <a:cxn ang="0">
                <a:pos x="23" y="20"/>
              </a:cxn>
              <a:cxn ang="0">
                <a:pos x="12" y="20"/>
              </a:cxn>
              <a:cxn ang="0">
                <a:pos x="3" y="17"/>
              </a:cxn>
              <a:cxn ang="0">
                <a:pos x="0" y="10"/>
              </a:cxn>
              <a:cxn ang="0">
                <a:pos x="0" y="9"/>
              </a:cxn>
              <a:cxn ang="0">
                <a:pos x="3" y="2"/>
              </a:cxn>
              <a:cxn ang="0">
                <a:pos x="12" y="0"/>
              </a:cxn>
              <a:cxn ang="0">
                <a:pos x="32" y="0"/>
              </a:cxn>
              <a:cxn ang="0">
                <a:pos x="41" y="4"/>
              </a:cxn>
              <a:cxn ang="0">
                <a:pos x="45" y="14"/>
              </a:cxn>
              <a:cxn ang="0">
                <a:pos x="45" y="131"/>
              </a:cxn>
              <a:cxn ang="0">
                <a:pos x="41" y="141"/>
              </a:cxn>
              <a:cxn ang="0">
                <a:pos x="32" y="145"/>
              </a:cxn>
              <a:cxn ang="0">
                <a:pos x="11" y="145"/>
              </a:cxn>
              <a:cxn ang="0">
                <a:pos x="2" y="143"/>
              </a:cxn>
            </a:cxnLst>
            <a:rect l="0" t="0" r="r" b="b"/>
            <a:pathLst>
              <a:path w="45" h="145">
                <a:moveTo>
                  <a:pt x="2" y="143"/>
                </a:moveTo>
                <a:cubicBezTo>
                  <a:pt x="1" y="141"/>
                  <a:pt x="0" y="139"/>
                  <a:pt x="0" y="135"/>
                </a:cubicBezTo>
                <a:cubicBezTo>
                  <a:pt x="0" y="134"/>
                  <a:pt x="0" y="134"/>
                  <a:pt x="0" y="134"/>
                </a:cubicBezTo>
                <a:cubicBezTo>
                  <a:pt x="0" y="131"/>
                  <a:pt x="1" y="129"/>
                  <a:pt x="2" y="127"/>
                </a:cubicBezTo>
                <a:cubicBezTo>
                  <a:pt x="4" y="126"/>
                  <a:pt x="7" y="125"/>
                  <a:pt x="11" y="125"/>
                </a:cubicBezTo>
                <a:cubicBezTo>
                  <a:pt x="23" y="125"/>
                  <a:pt x="23" y="125"/>
                  <a:pt x="23" y="125"/>
                </a:cubicBezTo>
                <a:cubicBezTo>
                  <a:pt x="23" y="20"/>
                  <a:pt x="23" y="20"/>
                  <a:pt x="23" y="20"/>
                </a:cubicBezTo>
                <a:cubicBezTo>
                  <a:pt x="12" y="20"/>
                  <a:pt x="12" y="20"/>
                  <a:pt x="12" y="20"/>
                </a:cubicBezTo>
                <a:cubicBezTo>
                  <a:pt x="8" y="20"/>
                  <a:pt x="5" y="19"/>
                  <a:pt x="3" y="17"/>
                </a:cubicBezTo>
                <a:cubicBezTo>
                  <a:pt x="1" y="16"/>
                  <a:pt x="0" y="14"/>
                  <a:pt x="0" y="10"/>
                </a:cubicBezTo>
                <a:cubicBezTo>
                  <a:pt x="0" y="9"/>
                  <a:pt x="0" y="9"/>
                  <a:pt x="0" y="9"/>
                </a:cubicBezTo>
                <a:cubicBezTo>
                  <a:pt x="0" y="6"/>
                  <a:pt x="1" y="4"/>
                  <a:pt x="3" y="2"/>
                </a:cubicBezTo>
                <a:cubicBezTo>
                  <a:pt x="5" y="1"/>
                  <a:pt x="8" y="0"/>
                  <a:pt x="12" y="0"/>
                </a:cubicBezTo>
                <a:cubicBezTo>
                  <a:pt x="32" y="0"/>
                  <a:pt x="32" y="0"/>
                  <a:pt x="32" y="0"/>
                </a:cubicBezTo>
                <a:cubicBezTo>
                  <a:pt x="36" y="0"/>
                  <a:pt x="39" y="1"/>
                  <a:pt x="41" y="4"/>
                </a:cubicBezTo>
                <a:cubicBezTo>
                  <a:pt x="44" y="6"/>
                  <a:pt x="45" y="9"/>
                  <a:pt x="45" y="14"/>
                </a:cubicBezTo>
                <a:cubicBezTo>
                  <a:pt x="45" y="131"/>
                  <a:pt x="45" y="131"/>
                  <a:pt x="45" y="131"/>
                </a:cubicBezTo>
                <a:cubicBezTo>
                  <a:pt x="45" y="135"/>
                  <a:pt x="44" y="139"/>
                  <a:pt x="41" y="141"/>
                </a:cubicBezTo>
                <a:cubicBezTo>
                  <a:pt x="39" y="144"/>
                  <a:pt x="36" y="145"/>
                  <a:pt x="32" y="145"/>
                </a:cubicBezTo>
                <a:cubicBezTo>
                  <a:pt x="11" y="145"/>
                  <a:pt x="11" y="145"/>
                  <a:pt x="11" y="145"/>
                </a:cubicBezTo>
                <a:cubicBezTo>
                  <a:pt x="7" y="145"/>
                  <a:pt x="4" y="144"/>
                  <a:pt x="2" y="143"/>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81" name="Freeform 157"/>
          <p:cNvSpPr>
            <a:spLocks/>
          </p:cNvSpPr>
          <p:nvPr userDrawn="1"/>
        </p:nvSpPr>
        <p:spPr bwMode="auto">
          <a:xfrm>
            <a:off x="8167433" y="4494610"/>
            <a:ext cx="26201" cy="109538"/>
          </a:xfrm>
          <a:custGeom>
            <a:avLst/>
            <a:gdLst/>
            <a:ahLst/>
            <a:cxnLst>
              <a:cxn ang="0">
                <a:pos x="25" y="8"/>
              </a:cxn>
              <a:cxn ang="0">
                <a:pos x="14" y="0"/>
              </a:cxn>
              <a:cxn ang="0">
                <a:pos x="0" y="14"/>
              </a:cxn>
              <a:cxn ang="0">
                <a:pos x="4" y="26"/>
              </a:cxn>
              <a:cxn ang="0">
                <a:pos x="9" y="63"/>
              </a:cxn>
              <a:cxn ang="0">
                <a:pos x="3" y="103"/>
              </a:cxn>
              <a:cxn ang="0">
                <a:pos x="0" y="114"/>
              </a:cxn>
              <a:cxn ang="0">
                <a:pos x="14" y="127"/>
              </a:cxn>
              <a:cxn ang="0">
                <a:pos x="22" y="123"/>
              </a:cxn>
              <a:cxn ang="0">
                <a:pos x="37" y="63"/>
              </a:cxn>
              <a:cxn ang="0">
                <a:pos x="25" y="8"/>
              </a:cxn>
            </a:cxnLst>
            <a:rect l="0" t="0" r="r" b="b"/>
            <a:pathLst>
              <a:path w="37" h="127">
                <a:moveTo>
                  <a:pt x="25" y="8"/>
                </a:moveTo>
                <a:cubicBezTo>
                  <a:pt x="22" y="2"/>
                  <a:pt x="18" y="0"/>
                  <a:pt x="14" y="0"/>
                </a:cubicBezTo>
                <a:cubicBezTo>
                  <a:pt x="6" y="0"/>
                  <a:pt x="0" y="6"/>
                  <a:pt x="0" y="14"/>
                </a:cubicBezTo>
                <a:cubicBezTo>
                  <a:pt x="0" y="16"/>
                  <a:pt x="4" y="26"/>
                  <a:pt x="4" y="26"/>
                </a:cubicBezTo>
                <a:cubicBezTo>
                  <a:pt x="7" y="37"/>
                  <a:pt x="9" y="50"/>
                  <a:pt x="9" y="63"/>
                </a:cubicBezTo>
                <a:cubicBezTo>
                  <a:pt x="9" y="76"/>
                  <a:pt x="7" y="90"/>
                  <a:pt x="3" y="103"/>
                </a:cubicBezTo>
                <a:cubicBezTo>
                  <a:pt x="2" y="104"/>
                  <a:pt x="0" y="111"/>
                  <a:pt x="0" y="114"/>
                </a:cubicBezTo>
                <a:cubicBezTo>
                  <a:pt x="0" y="121"/>
                  <a:pt x="6" y="127"/>
                  <a:pt x="14" y="127"/>
                </a:cubicBezTo>
                <a:cubicBezTo>
                  <a:pt x="17" y="127"/>
                  <a:pt x="20" y="125"/>
                  <a:pt x="22" y="123"/>
                </a:cubicBezTo>
                <a:cubicBezTo>
                  <a:pt x="33" y="112"/>
                  <a:pt x="37" y="73"/>
                  <a:pt x="37" y="63"/>
                </a:cubicBezTo>
                <a:cubicBezTo>
                  <a:pt x="37" y="48"/>
                  <a:pt x="33" y="21"/>
                  <a:pt x="25" y="8"/>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85" name="Freeform 161"/>
          <p:cNvSpPr>
            <a:spLocks/>
          </p:cNvSpPr>
          <p:nvPr userDrawn="1"/>
        </p:nvSpPr>
        <p:spPr bwMode="auto">
          <a:xfrm>
            <a:off x="8337739" y="4494610"/>
            <a:ext cx="30964" cy="109538"/>
          </a:xfrm>
          <a:custGeom>
            <a:avLst/>
            <a:gdLst/>
            <a:ahLst/>
            <a:cxnLst>
              <a:cxn ang="0">
                <a:pos x="27" y="63"/>
              </a:cxn>
              <a:cxn ang="0">
                <a:pos x="33" y="26"/>
              </a:cxn>
              <a:cxn ang="0">
                <a:pos x="37" y="14"/>
              </a:cxn>
              <a:cxn ang="0">
                <a:pos x="23" y="0"/>
              </a:cxn>
              <a:cxn ang="0">
                <a:pos x="11" y="8"/>
              </a:cxn>
              <a:cxn ang="0">
                <a:pos x="0" y="63"/>
              </a:cxn>
              <a:cxn ang="0">
                <a:pos x="15" y="123"/>
              </a:cxn>
              <a:cxn ang="0">
                <a:pos x="23" y="127"/>
              </a:cxn>
              <a:cxn ang="0">
                <a:pos x="37" y="114"/>
              </a:cxn>
              <a:cxn ang="0">
                <a:pos x="34" y="103"/>
              </a:cxn>
              <a:cxn ang="0">
                <a:pos x="27" y="63"/>
              </a:cxn>
            </a:cxnLst>
            <a:rect l="0" t="0" r="r" b="b"/>
            <a:pathLst>
              <a:path w="37" h="127">
                <a:moveTo>
                  <a:pt x="27" y="63"/>
                </a:moveTo>
                <a:cubicBezTo>
                  <a:pt x="27" y="50"/>
                  <a:pt x="29" y="37"/>
                  <a:pt x="33" y="26"/>
                </a:cubicBezTo>
                <a:cubicBezTo>
                  <a:pt x="34" y="23"/>
                  <a:pt x="37" y="16"/>
                  <a:pt x="37" y="14"/>
                </a:cubicBezTo>
                <a:cubicBezTo>
                  <a:pt x="37" y="6"/>
                  <a:pt x="31" y="0"/>
                  <a:pt x="23" y="0"/>
                </a:cubicBezTo>
                <a:cubicBezTo>
                  <a:pt x="18" y="0"/>
                  <a:pt x="14" y="3"/>
                  <a:pt x="11" y="8"/>
                </a:cubicBezTo>
                <a:cubicBezTo>
                  <a:pt x="4" y="21"/>
                  <a:pt x="0" y="48"/>
                  <a:pt x="0" y="63"/>
                </a:cubicBezTo>
                <a:cubicBezTo>
                  <a:pt x="0" y="73"/>
                  <a:pt x="4" y="112"/>
                  <a:pt x="15" y="123"/>
                </a:cubicBezTo>
                <a:cubicBezTo>
                  <a:pt x="17" y="125"/>
                  <a:pt x="20" y="127"/>
                  <a:pt x="23" y="127"/>
                </a:cubicBezTo>
                <a:cubicBezTo>
                  <a:pt x="31" y="127"/>
                  <a:pt x="37" y="121"/>
                  <a:pt x="37" y="114"/>
                </a:cubicBezTo>
                <a:cubicBezTo>
                  <a:pt x="37" y="111"/>
                  <a:pt x="34" y="104"/>
                  <a:pt x="34" y="103"/>
                </a:cubicBezTo>
                <a:cubicBezTo>
                  <a:pt x="29" y="90"/>
                  <a:pt x="27" y="76"/>
                  <a:pt x="27" y="63"/>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89" name="Freeform 165"/>
          <p:cNvSpPr>
            <a:spLocks noEditPoints="1"/>
          </p:cNvSpPr>
          <p:nvPr userDrawn="1"/>
        </p:nvSpPr>
        <p:spPr bwMode="auto">
          <a:xfrm>
            <a:off x="8502086" y="4500563"/>
            <a:ext cx="26201" cy="95250"/>
          </a:xfrm>
          <a:custGeom>
            <a:avLst/>
            <a:gdLst/>
            <a:ahLst/>
            <a:cxnLst>
              <a:cxn ang="0">
                <a:pos x="10" y="76"/>
              </a:cxn>
              <a:cxn ang="0">
                <a:pos x="8" y="70"/>
              </a:cxn>
              <a:cxn ang="0">
                <a:pos x="1" y="15"/>
              </a:cxn>
              <a:cxn ang="0">
                <a:pos x="3" y="4"/>
              </a:cxn>
              <a:cxn ang="0">
                <a:pos x="13" y="0"/>
              </a:cxn>
              <a:cxn ang="0">
                <a:pos x="17" y="0"/>
              </a:cxn>
              <a:cxn ang="0">
                <a:pos x="27" y="4"/>
              </a:cxn>
              <a:cxn ang="0">
                <a:pos x="29" y="15"/>
              </a:cxn>
              <a:cxn ang="0">
                <a:pos x="23" y="70"/>
              </a:cxn>
              <a:cxn ang="0">
                <a:pos x="21" y="76"/>
              </a:cxn>
              <a:cxn ang="0">
                <a:pos x="16" y="77"/>
              </a:cxn>
              <a:cxn ang="0">
                <a:pos x="14" y="77"/>
              </a:cxn>
              <a:cxn ang="0">
                <a:pos x="10" y="76"/>
              </a:cxn>
              <a:cxn ang="0">
                <a:pos x="2" y="101"/>
              </a:cxn>
              <a:cxn ang="0">
                <a:pos x="2" y="99"/>
              </a:cxn>
              <a:cxn ang="0">
                <a:pos x="14" y="88"/>
              </a:cxn>
              <a:cxn ang="0">
                <a:pos x="17" y="88"/>
              </a:cxn>
              <a:cxn ang="0">
                <a:pos x="28" y="99"/>
              </a:cxn>
              <a:cxn ang="0">
                <a:pos x="28" y="101"/>
              </a:cxn>
              <a:cxn ang="0">
                <a:pos x="17" y="113"/>
              </a:cxn>
              <a:cxn ang="0">
                <a:pos x="14" y="113"/>
              </a:cxn>
              <a:cxn ang="0">
                <a:pos x="2" y="101"/>
              </a:cxn>
            </a:cxnLst>
            <a:rect l="0" t="0" r="r" b="b"/>
            <a:pathLst>
              <a:path w="30" h="113">
                <a:moveTo>
                  <a:pt x="10" y="76"/>
                </a:moveTo>
                <a:cubicBezTo>
                  <a:pt x="9" y="74"/>
                  <a:pt x="9" y="72"/>
                  <a:pt x="8" y="70"/>
                </a:cubicBezTo>
                <a:cubicBezTo>
                  <a:pt x="1" y="15"/>
                  <a:pt x="1" y="15"/>
                  <a:pt x="1" y="15"/>
                </a:cubicBezTo>
                <a:cubicBezTo>
                  <a:pt x="0" y="10"/>
                  <a:pt x="1" y="7"/>
                  <a:pt x="3" y="4"/>
                </a:cubicBezTo>
                <a:cubicBezTo>
                  <a:pt x="5" y="1"/>
                  <a:pt x="9" y="0"/>
                  <a:pt x="13" y="0"/>
                </a:cubicBezTo>
                <a:cubicBezTo>
                  <a:pt x="17" y="0"/>
                  <a:pt x="17" y="0"/>
                  <a:pt x="17" y="0"/>
                </a:cubicBezTo>
                <a:cubicBezTo>
                  <a:pt x="22" y="0"/>
                  <a:pt x="25" y="1"/>
                  <a:pt x="27" y="4"/>
                </a:cubicBezTo>
                <a:cubicBezTo>
                  <a:pt x="30" y="7"/>
                  <a:pt x="30" y="10"/>
                  <a:pt x="29" y="15"/>
                </a:cubicBezTo>
                <a:cubicBezTo>
                  <a:pt x="23" y="70"/>
                  <a:pt x="23" y="70"/>
                  <a:pt x="23" y="70"/>
                </a:cubicBezTo>
                <a:cubicBezTo>
                  <a:pt x="22" y="72"/>
                  <a:pt x="21" y="74"/>
                  <a:pt x="21" y="76"/>
                </a:cubicBezTo>
                <a:cubicBezTo>
                  <a:pt x="20" y="77"/>
                  <a:pt x="18" y="77"/>
                  <a:pt x="16" y="77"/>
                </a:cubicBezTo>
                <a:cubicBezTo>
                  <a:pt x="14" y="77"/>
                  <a:pt x="14" y="77"/>
                  <a:pt x="14" y="77"/>
                </a:cubicBezTo>
                <a:cubicBezTo>
                  <a:pt x="12" y="77"/>
                  <a:pt x="11" y="77"/>
                  <a:pt x="10" y="76"/>
                </a:cubicBezTo>
                <a:close/>
                <a:moveTo>
                  <a:pt x="2" y="101"/>
                </a:moveTo>
                <a:cubicBezTo>
                  <a:pt x="2" y="99"/>
                  <a:pt x="2" y="99"/>
                  <a:pt x="2" y="99"/>
                </a:cubicBezTo>
                <a:cubicBezTo>
                  <a:pt x="2" y="92"/>
                  <a:pt x="6" y="88"/>
                  <a:pt x="14" y="88"/>
                </a:cubicBezTo>
                <a:cubicBezTo>
                  <a:pt x="17" y="88"/>
                  <a:pt x="17" y="88"/>
                  <a:pt x="17" y="88"/>
                </a:cubicBezTo>
                <a:cubicBezTo>
                  <a:pt x="24" y="88"/>
                  <a:pt x="28" y="92"/>
                  <a:pt x="28" y="99"/>
                </a:cubicBezTo>
                <a:cubicBezTo>
                  <a:pt x="28" y="101"/>
                  <a:pt x="28" y="101"/>
                  <a:pt x="28" y="101"/>
                </a:cubicBezTo>
                <a:cubicBezTo>
                  <a:pt x="28" y="109"/>
                  <a:pt x="24" y="113"/>
                  <a:pt x="17" y="113"/>
                </a:cubicBezTo>
                <a:cubicBezTo>
                  <a:pt x="14" y="113"/>
                  <a:pt x="14" y="113"/>
                  <a:pt x="14" y="113"/>
                </a:cubicBezTo>
                <a:cubicBezTo>
                  <a:pt x="6" y="113"/>
                  <a:pt x="2" y="109"/>
                  <a:pt x="2" y="101"/>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93" name="Freeform 169"/>
          <p:cNvSpPr>
            <a:spLocks/>
          </p:cNvSpPr>
          <p:nvPr userDrawn="1"/>
        </p:nvSpPr>
        <p:spPr bwMode="auto">
          <a:xfrm>
            <a:off x="8659290" y="4523185"/>
            <a:ext cx="55974" cy="51197"/>
          </a:xfrm>
          <a:custGeom>
            <a:avLst/>
            <a:gdLst/>
            <a:ahLst/>
            <a:cxnLst>
              <a:cxn ang="0">
                <a:pos x="26" y="6"/>
              </a:cxn>
              <a:cxn ang="0">
                <a:pos x="28" y="1"/>
              </a:cxn>
              <a:cxn ang="0">
                <a:pos x="32" y="0"/>
              </a:cxn>
              <a:cxn ang="0">
                <a:pos x="33" y="0"/>
              </a:cxn>
              <a:cxn ang="0">
                <a:pos x="37" y="1"/>
              </a:cxn>
              <a:cxn ang="0">
                <a:pos x="39" y="6"/>
              </a:cxn>
              <a:cxn ang="0">
                <a:pos x="41" y="20"/>
              </a:cxn>
              <a:cxn ang="0">
                <a:pos x="55" y="17"/>
              </a:cxn>
              <a:cxn ang="0">
                <a:pos x="61" y="18"/>
              </a:cxn>
              <a:cxn ang="0">
                <a:pos x="64" y="22"/>
              </a:cxn>
              <a:cxn ang="0">
                <a:pos x="64" y="22"/>
              </a:cxn>
              <a:cxn ang="0">
                <a:pos x="64" y="27"/>
              </a:cxn>
              <a:cxn ang="0">
                <a:pos x="60" y="31"/>
              </a:cxn>
              <a:cxn ang="0">
                <a:pos x="46" y="37"/>
              </a:cxn>
              <a:cxn ang="0">
                <a:pos x="54" y="50"/>
              </a:cxn>
              <a:cxn ang="0">
                <a:pos x="55" y="56"/>
              </a:cxn>
              <a:cxn ang="0">
                <a:pos x="52" y="59"/>
              </a:cxn>
              <a:cxn ang="0">
                <a:pos x="52" y="60"/>
              </a:cxn>
              <a:cxn ang="0">
                <a:pos x="48" y="61"/>
              </a:cxn>
              <a:cxn ang="0">
                <a:pos x="43" y="58"/>
              </a:cxn>
              <a:cxn ang="0">
                <a:pos x="32" y="47"/>
              </a:cxn>
              <a:cxn ang="0">
                <a:pos x="22" y="58"/>
              </a:cxn>
              <a:cxn ang="0">
                <a:pos x="17" y="61"/>
              </a:cxn>
              <a:cxn ang="0">
                <a:pos x="13" y="60"/>
              </a:cxn>
              <a:cxn ang="0">
                <a:pos x="12" y="59"/>
              </a:cxn>
              <a:cxn ang="0">
                <a:pos x="9" y="56"/>
              </a:cxn>
              <a:cxn ang="0">
                <a:pos x="11" y="50"/>
              </a:cxn>
              <a:cxn ang="0">
                <a:pos x="18" y="37"/>
              </a:cxn>
              <a:cxn ang="0">
                <a:pos x="5" y="31"/>
              </a:cxn>
              <a:cxn ang="0">
                <a:pos x="1" y="27"/>
              </a:cxn>
              <a:cxn ang="0">
                <a:pos x="1" y="22"/>
              </a:cxn>
              <a:cxn ang="0">
                <a:pos x="1" y="22"/>
              </a:cxn>
              <a:cxn ang="0">
                <a:pos x="3" y="18"/>
              </a:cxn>
              <a:cxn ang="0">
                <a:pos x="9" y="17"/>
              </a:cxn>
              <a:cxn ang="0">
                <a:pos x="24" y="20"/>
              </a:cxn>
              <a:cxn ang="0">
                <a:pos x="26" y="6"/>
              </a:cxn>
            </a:cxnLst>
            <a:rect l="0" t="0" r="r" b="b"/>
            <a:pathLst>
              <a:path w="65" h="61">
                <a:moveTo>
                  <a:pt x="26" y="6"/>
                </a:moveTo>
                <a:cubicBezTo>
                  <a:pt x="26" y="3"/>
                  <a:pt x="27" y="2"/>
                  <a:pt x="28" y="1"/>
                </a:cubicBezTo>
                <a:cubicBezTo>
                  <a:pt x="29" y="0"/>
                  <a:pt x="30" y="0"/>
                  <a:pt x="32" y="0"/>
                </a:cubicBezTo>
                <a:cubicBezTo>
                  <a:pt x="33" y="0"/>
                  <a:pt x="33" y="0"/>
                  <a:pt x="33" y="0"/>
                </a:cubicBezTo>
                <a:cubicBezTo>
                  <a:pt x="35" y="0"/>
                  <a:pt x="36" y="0"/>
                  <a:pt x="37" y="1"/>
                </a:cubicBezTo>
                <a:cubicBezTo>
                  <a:pt x="38" y="2"/>
                  <a:pt x="39" y="3"/>
                  <a:pt x="39" y="6"/>
                </a:cubicBezTo>
                <a:cubicBezTo>
                  <a:pt x="41" y="20"/>
                  <a:pt x="41" y="20"/>
                  <a:pt x="41" y="20"/>
                </a:cubicBezTo>
                <a:cubicBezTo>
                  <a:pt x="55" y="17"/>
                  <a:pt x="55" y="17"/>
                  <a:pt x="55" y="17"/>
                </a:cubicBezTo>
                <a:cubicBezTo>
                  <a:pt x="58" y="17"/>
                  <a:pt x="60" y="17"/>
                  <a:pt x="61" y="18"/>
                </a:cubicBezTo>
                <a:cubicBezTo>
                  <a:pt x="62" y="19"/>
                  <a:pt x="63" y="20"/>
                  <a:pt x="64" y="22"/>
                </a:cubicBezTo>
                <a:cubicBezTo>
                  <a:pt x="64" y="22"/>
                  <a:pt x="64" y="22"/>
                  <a:pt x="64" y="22"/>
                </a:cubicBezTo>
                <a:cubicBezTo>
                  <a:pt x="65" y="24"/>
                  <a:pt x="65" y="26"/>
                  <a:pt x="64" y="27"/>
                </a:cubicBezTo>
                <a:cubicBezTo>
                  <a:pt x="64" y="28"/>
                  <a:pt x="62" y="29"/>
                  <a:pt x="60" y="31"/>
                </a:cubicBezTo>
                <a:cubicBezTo>
                  <a:pt x="46" y="37"/>
                  <a:pt x="46" y="37"/>
                  <a:pt x="46" y="37"/>
                </a:cubicBezTo>
                <a:cubicBezTo>
                  <a:pt x="54" y="50"/>
                  <a:pt x="54" y="50"/>
                  <a:pt x="54" y="50"/>
                </a:cubicBezTo>
                <a:cubicBezTo>
                  <a:pt x="55" y="52"/>
                  <a:pt x="56" y="54"/>
                  <a:pt x="55" y="56"/>
                </a:cubicBezTo>
                <a:cubicBezTo>
                  <a:pt x="55" y="57"/>
                  <a:pt x="54" y="58"/>
                  <a:pt x="52" y="59"/>
                </a:cubicBezTo>
                <a:cubicBezTo>
                  <a:pt x="52" y="60"/>
                  <a:pt x="52" y="60"/>
                  <a:pt x="52" y="60"/>
                </a:cubicBezTo>
                <a:cubicBezTo>
                  <a:pt x="51" y="60"/>
                  <a:pt x="49" y="61"/>
                  <a:pt x="48" y="61"/>
                </a:cubicBezTo>
                <a:cubicBezTo>
                  <a:pt x="46" y="61"/>
                  <a:pt x="45" y="60"/>
                  <a:pt x="43" y="58"/>
                </a:cubicBezTo>
                <a:cubicBezTo>
                  <a:pt x="32" y="47"/>
                  <a:pt x="32" y="47"/>
                  <a:pt x="32" y="47"/>
                </a:cubicBezTo>
                <a:cubicBezTo>
                  <a:pt x="22" y="58"/>
                  <a:pt x="22" y="58"/>
                  <a:pt x="22" y="58"/>
                </a:cubicBezTo>
                <a:cubicBezTo>
                  <a:pt x="20" y="60"/>
                  <a:pt x="18" y="61"/>
                  <a:pt x="17" y="61"/>
                </a:cubicBezTo>
                <a:cubicBezTo>
                  <a:pt x="16" y="61"/>
                  <a:pt x="14" y="60"/>
                  <a:pt x="13" y="60"/>
                </a:cubicBezTo>
                <a:cubicBezTo>
                  <a:pt x="12" y="59"/>
                  <a:pt x="12" y="59"/>
                  <a:pt x="12" y="59"/>
                </a:cubicBezTo>
                <a:cubicBezTo>
                  <a:pt x="11" y="58"/>
                  <a:pt x="10" y="57"/>
                  <a:pt x="9" y="56"/>
                </a:cubicBezTo>
                <a:cubicBezTo>
                  <a:pt x="9" y="54"/>
                  <a:pt x="9" y="52"/>
                  <a:pt x="11" y="50"/>
                </a:cubicBezTo>
                <a:cubicBezTo>
                  <a:pt x="18" y="37"/>
                  <a:pt x="18" y="37"/>
                  <a:pt x="18" y="37"/>
                </a:cubicBezTo>
                <a:cubicBezTo>
                  <a:pt x="5" y="31"/>
                  <a:pt x="5" y="31"/>
                  <a:pt x="5" y="31"/>
                </a:cubicBezTo>
                <a:cubicBezTo>
                  <a:pt x="2" y="29"/>
                  <a:pt x="1" y="28"/>
                  <a:pt x="1" y="27"/>
                </a:cubicBezTo>
                <a:cubicBezTo>
                  <a:pt x="0" y="26"/>
                  <a:pt x="0" y="24"/>
                  <a:pt x="1" y="22"/>
                </a:cubicBezTo>
                <a:cubicBezTo>
                  <a:pt x="1" y="22"/>
                  <a:pt x="1" y="22"/>
                  <a:pt x="1" y="22"/>
                </a:cubicBezTo>
                <a:cubicBezTo>
                  <a:pt x="1" y="20"/>
                  <a:pt x="2" y="18"/>
                  <a:pt x="3" y="18"/>
                </a:cubicBezTo>
                <a:cubicBezTo>
                  <a:pt x="5" y="17"/>
                  <a:pt x="6" y="17"/>
                  <a:pt x="9" y="17"/>
                </a:cubicBezTo>
                <a:cubicBezTo>
                  <a:pt x="24" y="20"/>
                  <a:pt x="24" y="20"/>
                  <a:pt x="24" y="20"/>
                </a:cubicBezTo>
                <a:lnTo>
                  <a:pt x="26" y="6"/>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05" name="Freeform 6"/>
          <p:cNvSpPr>
            <a:spLocks/>
          </p:cNvSpPr>
          <p:nvPr userDrawn="1"/>
        </p:nvSpPr>
        <p:spPr bwMode="auto">
          <a:xfrm>
            <a:off x="1371399" y="3803015"/>
            <a:ext cx="382086" cy="416087"/>
          </a:xfrm>
          <a:custGeom>
            <a:avLst/>
            <a:gdLst/>
            <a:ahLst/>
            <a:cxnLst>
              <a:cxn ang="0">
                <a:pos x="306" y="419"/>
              </a:cxn>
              <a:cxn ang="0">
                <a:pos x="363" y="378"/>
              </a:cxn>
              <a:cxn ang="0">
                <a:pos x="314" y="231"/>
              </a:cxn>
              <a:cxn ang="0">
                <a:pos x="294" y="233"/>
              </a:cxn>
              <a:cxn ang="0">
                <a:pos x="273" y="235"/>
              </a:cxn>
              <a:cxn ang="0">
                <a:pos x="261" y="241"/>
              </a:cxn>
              <a:cxn ang="0">
                <a:pos x="242" y="245"/>
              </a:cxn>
              <a:cxn ang="0">
                <a:pos x="227" y="250"/>
              </a:cxn>
              <a:cxn ang="0">
                <a:pos x="202" y="254"/>
              </a:cxn>
              <a:cxn ang="0">
                <a:pos x="168" y="199"/>
              </a:cxn>
              <a:cxn ang="0">
                <a:pos x="216" y="320"/>
              </a:cxn>
              <a:cxn ang="0">
                <a:pos x="199" y="338"/>
              </a:cxn>
              <a:cxn ang="0">
                <a:pos x="154" y="331"/>
              </a:cxn>
              <a:cxn ang="0">
                <a:pos x="158" y="337"/>
              </a:cxn>
              <a:cxn ang="0">
                <a:pos x="148" y="362"/>
              </a:cxn>
              <a:cxn ang="0">
                <a:pos x="178" y="3"/>
              </a:cxn>
              <a:cxn ang="0">
                <a:pos x="368" y="176"/>
              </a:cxn>
              <a:cxn ang="0">
                <a:pos x="353" y="190"/>
              </a:cxn>
              <a:cxn ang="0">
                <a:pos x="273" y="173"/>
              </a:cxn>
              <a:cxn ang="0">
                <a:pos x="161" y="102"/>
              </a:cxn>
              <a:cxn ang="0">
                <a:pos x="134" y="252"/>
              </a:cxn>
              <a:cxn ang="0">
                <a:pos x="118" y="273"/>
              </a:cxn>
              <a:cxn ang="0">
                <a:pos x="153" y="77"/>
              </a:cxn>
              <a:cxn ang="0">
                <a:pos x="298" y="159"/>
              </a:cxn>
              <a:cxn ang="0">
                <a:pos x="291" y="70"/>
              </a:cxn>
              <a:cxn ang="0">
                <a:pos x="31" y="191"/>
              </a:cxn>
              <a:cxn ang="0">
                <a:pos x="131" y="318"/>
              </a:cxn>
              <a:cxn ang="0">
                <a:pos x="180" y="304"/>
              </a:cxn>
              <a:cxn ang="0">
                <a:pos x="136" y="204"/>
              </a:cxn>
              <a:cxn ang="0">
                <a:pos x="193" y="177"/>
              </a:cxn>
              <a:cxn ang="0">
                <a:pos x="215" y="219"/>
              </a:cxn>
              <a:cxn ang="0">
                <a:pos x="246" y="217"/>
              </a:cxn>
              <a:cxn ang="0">
                <a:pos x="281" y="208"/>
              </a:cxn>
              <a:cxn ang="0">
                <a:pos x="333" y="213"/>
              </a:cxn>
              <a:cxn ang="0">
                <a:pos x="391" y="385"/>
              </a:cxn>
              <a:cxn ang="0">
                <a:pos x="324" y="425"/>
              </a:cxn>
            </a:cxnLst>
            <a:rect l="0" t="0" r="r" b="b"/>
            <a:pathLst>
              <a:path w="392" h="427">
                <a:moveTo>
                  <a:pt x="318" y="427"/>
                </a:moveTo>
                <a:cubicBezTo>
                  <a:pt x="313" y="427"/>
                  <a:pt x="308" y="424"/>
                  <a:pt x="306" y="419"/>
                </a:cubicBezTo>
                <a:cubicBezTo>
                  <a:pt x="303" y="412"/>
                  <a:pt x="306" y="404"/>
                  <a:pt x="313" y="401"/>
                </a:cubicBezTo>
                <a:cubicBezTo>
                  <a:pt x="363" y="378"/>
                  <a:pt x="363" y="378"/>
                  <a:pt x="363" y="378"/>
                </a:cubicBezTo>
                <a:cubicBezTo>
                  <a:pt x="351" y="267"/>
                  <a:pt x="339" y="255"/>
                  <a:pt x="323" y="239"/>
                </a:cubicBezTo>
                <a:cubicBezTo>
                  <a:pt x="320" y="237"/>
                  <a:pt x="317" y="234"/>
                  <a:pt x="314" y="231"/>
                </a:cubicBezTo>
                <a:cubicBezTo>
                  <a:pt x="311" y="228"/>
                  <a:pt x="308" y="225"/>
                  <a:pt x="304" y="225"/>
                </a:cubicBezTo>
                <a:cubicBezTo>
                  <a:pt x="300" y="225"/>
                  <a:pt x="296" y="230"/>
                  <a:pt x="294" y="233"/>
                </a:cubicBezTo>
                <a:cubicBezTo>
                  <a:pt x="292" y="236"/>
                  <a:pt x="288" y="238"/>
                  <a:pt x="284" y="239"/>
                </a:cubicBezTo>
                <a:cubicBezTo>
                  <a:pt x="280" y="239"/>
                  <a:pt x="276" y="238"/>
                  <a:pt x="273" y="235"/>
                </a:cubicBezTo>
                <a:cubicBezTo>
                  <a:pt x="272" y="233"/>
                  <a:pt x="270" y="232"/>
                  <a:pt x="270" y="232"/>
                </a:cubicBezTo>
                <a:cubicBezTo>
                  <a:pt x="267" y="233"/>
                  <a:pt x="263" y="238"/>
                  <a:pt x="261" y="241"/>
                </a:cubicBezTo>
                <a:cubicBezTo>
                  <a:pt x="259" y="244"/>
                  <a:pt x="256" y="246"/>
                  <a:pt x="252" y="247"/>
                </a:cubicBezTo>
                <a:cubicBezTo>
                  <a:pt x="248" y="248"/>
                  <a:pt x="245" y="247"/>
                  <a:pt x="242" y="245"/>
                </a:cubicBezTo>
                <a:cubicBezTo>
                  <a:pt x="234" y="240"/>
                  <a:pt x="231" y="240"/>
                  <a:pt x="231" y="240"/>
                </a:cubicBezTo>
                <a:cubicBezTo>
                  <a:pt x="229" y="241"/>
                  <a:pt x="228" y="247"/>
                  <a:pt x="227" y="250"/>
                </a:cubicBezTo>
                <a:cubicBezTo>
                  <a:pt x="227" y="256"/>
                  <a:pt x="222" y="261"/>
                  <a:pt x="216" y="262"/>
                </a:cubicBezTo>
                <a:cubicBezTo>
                  <a:pt x="210" y="263"/>
                  <a:pt x="204" y="260"/>
                  <a:pt x="202" y="254"/>
                </a:cubicBezTo>
                <a:cubicBezTo>
                  <a:pt x="177" y="199"/>
                  <a:pt x="177" y="199"/>
                  <a:pt x="177" y="199"/>
                </a:cubicBezTo>
                <a:cubicBezTo>
                  <a:pt x="174" y="198"/>
                  <a:pt x="171" y="198"/>
                  <a:pt x="168" y="199"/>
                </a:cubicBezTo>
                <a:cubicBezTo>
                  <a:pt x="166" y="200"/>
                  <a:pt x="164" y="203"/>
                  <a:pt x="163" y="205"/>
                </a:cubicBezTo>
                <a:cubicBezTo>
                  <a:pt x="216" y="320"/>
                  <a:pt x="216" y="320"/>
                  <a:pt x="216" y="320"/>
                </a:cubicBezTo>
                <a:cubicBezTo>
                  <a:pt x="219" y="325"/>
                  <a:pt x="218" y="331"/>
                  <a:pt x="214" y="335"/>
                </a:cubicBezTo>
                <a:cubicBezTo>
                  <a:pt x="210" y="339"/>
                  <a:pt x="204" y="340"/>
                  <a:pt x="199" y="338"/>
                </a:cubicBezTo>
                <a:cubicBezTo>
                  <a:pt x="199" y="338"/>
                  <a:pt x="191" y="335"/>
                  <a:pt x="167" y="329"/>
                </a:cubicBezTo>
                <a:cubicBezTo>
                  <a:pt x="160" y="327"/>
                  <a:pt x="155" y="329"/>
                  <a:pt x="154" y="331"/>
                </a:cubicBezTo>
                <a:cubicBezTo>
                  <a:pt x="153" y="333"/>
                  <a:pt x="153" y="334"/>
                  <a:pt x="154" y="335"/>
                </a:cubicBezTo>
                <a:cubicBezTo>
                  <a:pt x="158" y="337"/>
                  <a:pt x="158" y="337"/>
                  <a:pt x="158" y="337"/>
                </a:cubicBezTo>
                <a:cubicBezTo>
                  <a:pt x="163" y="341"/>
                  <a:pt x="165" y="347"/>
                  <a:pt x="163" y="353"/>
                </a:cubicBezTo>
                <a:cubicBezTo>
                  <a:pt x="161" y="359"/>
                  <a:pt x="154" y="363"/>
                  <a:pt x="148" y="362"/>
                </a:cubicBezTo>
                <a:cubicBezTo>
                  <a:pt x="67" y="344"/>
                  <a:pt x="8" y="274"/>
                  <a:pt x="5" y="192"/>
                </a:cubicBezTo>
                <a:cubicBezTo>
                  <a:pt x="0" y="92"/>
                  <a:pt x="78" y="7"/>
                  <a:pt x="178" y="3"/>
                </a:cubicBezTo>
                <a:cubicBezTo>
                  <a:pt x="227" y="0"/>
                  <a:pt x="273" y="17"/>
                  <a:pt x="309" y="50"/>
                </a:cubicBezTo>
                <a:cubicBezTo>
                  <a:pt x="345" y="83"/>
                  <a:pt x="366" y="128"/>
                  <a:pt x="368" y="176"/>
                </a:cubicBezTo>
                <a:cubicBezTo>
                  <a:pt x="368" y="180"/>
                  <a:pt x="366" y="183"/>
                  <a:pt x="364" y="186"/>
                </a:cubicBezTo>
                <a:cubicBezTo>
                  <a:pt x="361" y="189"/>
                  <a:pt x="357" y="190"/>
                  <a:pt x="353" y="190"/>
                </a:cubicBezTo>
                <a:cubicBezTo>
                  <a:pt x="285" y="185"/>
                  <a:pt x="285" y="185"/>
                  <a:pt x="285" y="185"/>
                </a:cubicBezTo>
                <a:cubicBezTo>
                  <a:pt x="279" y="184"/>
                  <a:pt x="274" y="179"/>
                  <a:pt x="273" y="173"/>
                </a:cubicBezTo>
                <a:cubicBezTo>
                  <a:pt x="270" y="145"/>
                  <a:pt x="252" y="120"/>
                  <a:pt x="227" y="107"/>
                </a:cubicBezTo>
                <a:cubicBezTo>
                  <a:pt x="206" y="97"/>
                  <a:pt x="183" y="95"/>
                  <a:pt x="161" y="102"/>
                </a:cubicBezTo>
                <a:cubicBezTo>
                  <a:pt x="139" y="109"/>
                  <a:pt x="121" y="124"/>
                  <a:pt x="111" y="145"/>
                </a:cubicBezTo>
                <a:cubicBezTo>
                  <a:pt x="92" y="181"/>
                  <a:pt x="102" y="226"/>
                  <a:pt x="134" y="252"/>
                </a:cubicBezTo>
                <a:cubicBezTo>
                  <a:pt x="140" y="256"/>
                  <a:pt x="141" y="265"/>
                  <a:pt x="137" y="270"/>
                </a:cubicBezTo>
                <a:cubicBezTo>
                  <a:pt x="132" y="276"/>
                  <a:pt x="124" y="277"/>
                  <a:pt x="118" y="273"/>
                </a:cubicBezTo>
                <a:cubicBezTo>
                  <a:pt x="76" y="239"/>
                  <a:pt x="63" y="181"/>
                  <a:pt x="87" y="133"/>
                </a:cubicBezTo>
                <a:cubicBezTo>
                  <a:pt x="101" y="106"/>
                  <a:pt x="124" y="86"/>
                  <a:pt x="153" y="77"/>
                </a:cubicBezTo>
                <a:cubicBezTo>
                  <a:pt x="182" y="67"/>
                  <a:pt x="212" y="70"/>
                  <a:pt x="239" y="83"/>
                </a:cubicBezTo>
                <a:cubicBezTo>
                  <a:pt x="269" y="99"/>
                  <a:pt x="290" y="126"/>
                  <a:pt x="298" y="159"/>
                </a:cubicBezTo>
                <a:cubicBezTo>
                  <a:pt x="340" y="162"/>
                  <a:pt x="340" y="162"/>
                  <a:pt x="340" y="162"/>
                </a:cubicBezTo>
                <a:cubicBezTo>
                  <a:pt x="335" y="127"/>
                  <a:pt x="318" y="94"/>
                  <a:pt x="291" y="70"/>
                </a:cubicBezTo>
                <a:cubicBezTo>
                  <a:pt x="260" y="42"/>
                  <a:pt x="221" y="27"/>
                  <a:pt x="179" y="29"/>
                </a:cubicBezTo>
                <a:cubicBezTo>
                  <a:pt x="94" y="33"/>
                  <a:pt x="28" y="105"/>
                  <a:pt x="31" y="191"/>
                </a:cubicBezTo>
                <a:cubicBezTo>
                  <a:pt x="34" y="252"/>
                  <a:pt x="72" y="305"/>
                  <a:pt x="127" y="327"/>
                </a:cubicBezTo>
                <a:cubicBezTo>
                  <a:pt x="128" y="324"/>
                  <a:pt x="129" y="321"/>
                  <a:pt x="131" y="318"/>
                </a:cubicBezTo>
                <a:cubicBezTo>
                  <a:pt x="139" y="304"/>
                  <a:pt x="155" y="298"/>
                  <a:pt x="174" y="303"/>
                </a:cubicBezTo>
                <a:cubicBezTo>
                  <a:pt x="176" y="303"/>
                  <a:pt x="178" y="304"/>
                  <a:pt x="180" y="304"/>
                </a:cubicBezTo>
                <a:cubicBezTo>
                  <a:pt x="137" y="212"/>
                  <a:pt x="137" y="212"/>
                  <a:pt x="137" y="212"/>
                </a:cubicBezTo>
                <a:cubicBezTo>
                  <a:pt x="136" y="210"/>
                  <a:pt x="136" y="207"/>
                  <a:pt x="136" y="204"/>
                </a:cubicBezTo>
                <a:cubicBezTo>
                  <a:pt x="136" y="202"/>
                  <a:pt x="140" y="183"/>
                  <a:pt x="156" y="175"/>
                </a:cubicBezTo>
                <a:cubicBezTo>
                  <a:pt x="163" y="172"/>
                  <a:pt x="176" y="169"/>
                  <a:pt x="193" y="177"/>
                </a:cubicBezTo>
                <a:cubicBezTo>
                  <a:pt x="195" y="179"/>
                  <a:pt x="198" y="181"/>
                  <a:pt x="199" y="184"/>
                </a:cubicBezTo>
                <a:cubicBezTo>
                  <a:pt x="215" y="219"/>
                  <a:pt x="215" y="219"/>
                  <a:pt x="215" y="219"/>
                </a:cubicBezTo>
                <a:cubicBezTo>
                  <a:pt x="216" y="218"/>
                  <a:pt x="218" y="217"/>
                  <a:pt x="219" y="216"/>
                </a:cubicBezTo>
                <a:cubicBezTo>
                  <a:pt x="227" y="213"/>
                  <a:pt x="236" y="213"/>
                  <a:pt x="246" y="217"/>
                </a:cubicBezTo>
                <a:cubicBezTo>
                  <a:pt x="251" y="212"/>
                  <a:pt x="258" y="207"/>
                  <a:pt x="267" y="206"/>
                </a:cubicBezTo>
                <a:cubicBezTo>
                  <a:pt x="270" y="205"/>
                  <a:pt x="275" y="206"/>
                  <a:pt x="281" y="208"/>
                </a:cubicBezTo>
                <a:cubicBezTo>
                  <a:pt x="286" y="203"/>
                  <a:pt x="293" y="199"/>
                  <a:pt x="302" y="198"/>
                </a:cubicBezTo>
                <a:cubicBezTo>
                  <a:pt x="310" y="198"/>
                  <a:pt x="322" y="200"/>
                  <a:pt x="333" y="213"/>
                </a:cubicBezTo>
                <a:cubicBezTo>
                  <a:pt x="336" y="215"/>
                  <a:pt x="339" y="218"/>
                  <a:pt x="341" y="220"/>
                </a:cubicBezTo>
                <a:cubicBezTo>
                  <a:pt x="362" y="240"/>
                  <a:pt x="378" y="256"/>
                  <a:pt x="391" y="385"/>
                </a:cubicBezTo>
                <a:cubicBezTo>
                  <a:pt x="392" y="390"/>
                  <a:pt x="388" y="396"/>
                  <a:pt x="383" y="398"/>
                </a:cubicBezTo>
                <a:cubicBezTo>
                  <a:pt x="324" y="425"/>
                  <a:pt x="324" y="425"/>
                  <a:pt x="324" y="425"/>
                </a:cubicBezTo>
                <a:cubicBezTo>
                  <a:pt x="322" y="426"/>
                  <a:pt x="320" y="427"/>
                  <a:pt x="318" y="427"/>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10" name="Freeform 6"/>
          <p:cNvSpPr>
            <a:spLocks/>
          </p:cNvSpPr>
          <p:nvPr userDrawn="1"/>
        </p:nvSpPr>
        <p:spPr bwMode="auto">
          <a:xfrm>
            <a:off x="5202765" y="2788784"/>
            <a:ext cx="408453" cy="265200"/>
          </a:xfrm>
          <a:custGeom>
            <a:avLst/>
            <a:gdLst/>
            <a:ahLst/>
            <a:cxnLst>
              <a:cxn ang="0">
                <a:pos x="175" y="236"/>
              </a:cxn>
              <a:cxn ang="0">
                <a:pos x="157" y="291"/>
              </a:cxn>
              <a:cxn ang="0">
                <a:pos x="0" y="278"/>
              </a:cxn>
              <a:cxn ang="0">
                <a:pos x="36" y="141"/>
              </a:cxn>
              <a:cxn ang="0">
                <a:pos x="27" y="80"/>
              </a:cxn>
              <a:cxn ang="0">
                <a:pos x="103" y="1"/>
              </a:cxn>
              <a:cxn ang="0">
                <a:pos x="182" y="77"/>
              </a:cxn>
              <a:cxn ang="0">
                <a:pos x="182" y="167"/>
              </a:cxn>
              <a:cxn ang="0">
                <a:pos x="219" y="182"/>
              </a:cxn>
              <a:cxn ang="0">
                <a:pos x="180" y="194"/>
              </a:cxn>
              <a:cxn ang="0">
                <a:pos x="119" y="141"/>
              </a:cxn>
              <a:cxn ang="0">
                <a:pos x="155" y="77"/>
              </a:cxn>
              <a:cxn ang="0">
                <a:pos x="104" y="27"/>
              </a:cxn>
              <a:cxn ang="0">
                <a:pos x="54" y="79"/>
              </a:cxn>
              <a:cxn ang="0">
                <a:pos x="86" y="125"/>
              </a:cxn>
              <a:cxn ang="0">
                <a:pos x="81" y="151"/>
              </a:cxn>
              <a:cxn ang="0">
                <a:pos x="55" y="160"/>
              </a:cxn>
              <a:cxn ang="0">
                <a:pos x="147" y="264"/>
              </a:cxn>
              <a:cxn ang="0">
                <a:pos x="146" y="216"/>
              </a:cxn>
              <a:cxn ang="0">
                <a:pos x="221" y="210"/>
              </a:cxn>
              <a:cxn ang="0">
                <a:pos x="291" y="210"/>
              </a:cxn>
              <a:cxn ang="0">
                <a:pos x="303" y="229"/>
              </a:cxn>
              <a:cxn ang="0">
                <a:pos x="421" y="264"/>
              </a:cxn>
              <a:cxn ang="0">
                <a:pos x="373" y="151"/>
              </a:cxn>
              <a:cxn ang="0">
                <a:pos x="354" y="140"/>
              </a:cxn>
              <a:cxn ang="0">
                <a:pos x="366" y="124"/>
              </a:cxn>
              <a:cxn ang="0">
                <a:pos x="380" y="43"/>
              </a:cxn>
              <a:cxn ang="0">
                <a:pos x="308" y="42"/>
              </a:cxn>
              <a:cxn ang="0">
                <a:pos x="322" y="124"/>
              </a:cxn>
              <a:cxn ang="0">
                <a:pos x="327" y="145"/>
              </a:cxn>
              <a:cxn ang="0">
                <a:pos x="243" y="195"/>
              </a:cxn>
              <a:cxn ang="0">
                <a:pos x="242" y="169"/>
              </a:cxn>
              <a:cxn ang="0">
                <a:pos x="300" y="143"/>
              </a:cxn>
              <a:cxn ang="0">
                <a:pos x="289" y="22"/>
              </a:cxn>
              <a:cxn ang="0">
                <a:pos x="399" y="24"/>
              </a:cxn>
              <a:cxn ang="0">
                <a:pos x="399" y="131"/>
              </a:cxn>
              <a:cxn ang="0">
                <a:pos x="444" y="225"/>
              </a:cxn>
              <a:cxn ang="0">
                <a:pos x="434" y="291"/>
              </a:cxn>
              <a:cxn ang="0">
                <a:pos x="278" y="283"/>
              </a:cxn>
              <a:cxn ang="0">
                <a:pos x="227" y="236"/>
              </a:cxn>
            </a:cxnLst>
            <a:rect l="0" t="0" r="r" b="b"/>
            <a:pathLst>
              <a:path w="448" h="291">
                <a:moveTo>
                  <a:pt x="221" y="236"/>
                </a:moveTo>
                <a:cubicBezTo>
                  <a:pt x="175" y="236"/>
                  <a:pt x="175" y="236"/>
                  <a:pt x="175" y="236"/>
                </a:cubicBezTo>
                <a:cubicBezTo>
                  <a:pt x="178" y="260"/>
                  <a:pt x="170" y="281"/>
                  <a:pt x="169" y="283"/>
                </a:cubicBezTo>
                <a:cubicBezTo>
                  <a:pt x="167" y="288"/>
                  <a:pt x="163" y="291"/>
                  <a:pt x="157" y="291"/>
                </a:cubicBezTo>
                <a:cubicBezTo>
                  <a:pt x="14" y="291"/>
                  <a:pt x="14" y="291"/>
                  <a:pt x="14" y="291"/>
                </a:cubicBezTo>
                <a:cubicBezTo>
                  <a:pt x="6" y="291"/>
                  <a:pt x="0" y="285"/>
                  <a:pt x="0" y="278"/>
                </a:cubicBezTo>
                <a:cubicBezTo>
                  <a:pt x="0" y="277"/>
                  <a:pt x="0" y="253"/>
                  <a:pt x="4" y="225"/>
                </a:cubicBezTo>
                <a:cubicBezTo>
                  <a:pt x="9" y="185"/>
                  <a:pt x="20" y="157"/>
                  <a:pt x="36" y="141"/>
                </a:cubicBezTo>
                <a:cubicBezTo>
                  <a:pt x="40" y="137"/>
                  <a:pt x="44" y="134"/>
                  <a:pt x="48" y="131"/>
                </a:cubicBezTo>
                <a:cubicBezTo>
                  <a:pt x="35" y="118"/>
                  <a:pt x="27" y="99"/>
                  <a:pt x="27" y="80"/>
                </a:cubicBezTo>
                <a:cubicBezTo>
                  <a:pt x="27" y="59"/>
                  <a:pt x="34" y="39"/>
                  <a:pt x="49" y="24"/>
                </a:cubicBezTo>
                <a:cubicBezTo>
                  <a:pt x="63" y="9"/>
                  <a:pt x="82" y="1"/>
                  <a:pt x="103" y="1"/>
                </a:cubicBezTo>
                <a:cubicBezTo>
                  <a:pt x="124" y="0"/>
                  <a:pt x="143" y="8"/>
                  <a:pt x="158" y="22"/>
                </a:cubicBezTo>
                <a:cubicBezTo>
                  <a:pt x="173" y="37"/>
                  <a:pt x="182" y="56"/>
                  <a:pt x="182" y="77"/>
                </a:cubicBezTo>
                <a:cubicBezTo>
                  <a:pt x="183" y="103"/>
                  <a:pt x="169" y="128"/>
                  <a:pt x="148" y="142"/>
                </a:cubicBezTo>
                <a:cubicBezTo>
                  <a:pt x="151" y="150"/>
                  <a:pt x="161" y="166"/>
                  <a:pt x="182" y="167"/>
                </a:cubicBezTo>
                <a:cubicBezTo>
                  <a:pt x="196" y="168"/>
                  <a:pt x="206" y="168"/>
                  <a:pt x="206" y="168"/>
                </a:cubicBezTo>
                <a:cubicBezTo>
                  <a:pt x="213" y="169"/>
                  <a:pt x="219" y="175"/>
                  <a:pt x="219" y="182"/>
                </a:cubicBezTo>
                <a:cubicBezTo>
                  <a:pt x="218" y="190"/>
                  <a:pt x="212" y="195"/>
                  <a:pt x="205" y="195"/>
                </a:cubicBezTo>
                <a:cubicBezTo>
                  <a:pt x="205" y="195"/>
                  <a:pt x="195" y="195"/>
                  <a:pt x="180" y="194"/>
                </a:cubicBezTo>
                <a:cubicBezTo>
                  <a:pt x="143" y="191"/>
                  <a:pt x="125" y="161"/>
                  <a:pt x="121" y="145"/>
                </a:cubicBezTo>
                <a:cubicBezTo>
                  <a:pt x="119" y="141"/>
                  <a:pt x="119" y="141"/>
                  <a:pt x="119" y="141"/>
                </a:cubicBezTo>
                <a:cubicBezTo>
                  <a:pt x="117" y="134"/>
                  <a:pt x="120" y="127"/>
                  <a:pt x="126" y="124"/>
                </a:cubicBezTo>
                <a:cubicBezTo>
                  <a:pt x="144" y="116"/>
                  <a:pt x="156" y="97"/>
                  <a:pt x="155" y="77"/>
                </a:cubicBezTo>
                <a:cubicBezTo>
                  <a:pt x="155" y="64"/>
                  <a:pt x="150" y="51"/>
                  <a:pt x="140" y="42"/>
                </a:cubicBezTo>
                <a:cubicBezTo>
                  <a:pt x="130" y="32"/>
                  <a:pt x="117" y="27"/>
                  <a:pt x="104" y="27"/>
                </a:cubicBezTo>
                <a:cubicBezTo>
                  <a:pt x="90" y="28"/>
                  <a:pt x="77" y="33"/>
                  <a:pt x="68" y="43"/>
                </a:cubicBezTo>
                <a:cubicBezTo>
                  <a:pt x="59" y="53"/>
                  <a:pt x="53" y="66"/>
                  <a:pt x="54" y="79"/>
                </a:cubicBezTo>
                <a:cubicBezTo>
                  <a:pt x="54" y="98"/>
                  <a:pt x="65" y="115"/>
                  <a:pt x="82" y="124"/>
                </a:cubicBezTo>
                <a:cubicBezTo>
                  <a:pt x="86" y="125"/>
                  <a:pt x="86" y="125"/>
                  <a:pt x="86" y="125"/>
                </a:cubicBezTo>
                <a:cubicBezTo>
                  <a:pt x="92" y="128"/>
                  <a:pt x="95" y="134"/>
                  <a:pt x="94" y="140"/>
                </a:cubicBezTo>
                <a:cubicBezTo>
                  <a:pt x="93" y="147"/>
                  <a:pt x="87" y="151"/>
                  <a:pt x="81" y="151"/>
                </a:cubicBezTo>
                <a:cubicBezTo>
                  <a:pt x="74" y="151"/>
                  <a:pt x="74" y="151"/>
                  <a:pt x="74" y="151"/>
                </a:cubicBezTo>
                <a:cubicBezTo>
                  <a:pt x="67" y="151"/>
                  <a:pt x="61" y="154"/>
                  <a:pt x="55" y="160"/>
                </a:cubicBezTo>
                <a:cubicBezTo>
                  <a:pt x="34" y="181"/>
                  <a:pt x="28" y="234"/>
                  <a:pt x="27" y="264"/>
                </a:cubicBezTo>
                <a:cubicBezTo>
                  <a:pt x="147" y="264"/>
                  <a:pt x="147" y="264"/>
                  <a:pt x="147" y="264"/>
                </a:cubicBezTo>
                <a:cubicBezTo>
                  <a:pt x="149" y="255"/>
                  <a:pt x="151" y="241"/>
                  <a:pt x="145" y="229"/>
                </a:cubicBezTo>
                <a:cubicBezTo>
                  <a:pt x="143" y="225"/>
                  <a:pt x="143" y="220"/>
                  <a:pt x="146" y="216"/>
                </a:cubicBezTo>
                <a:cubicBezTo>
                  <a:pt x="148" y="212"/>
                  <a:pt x="152" y="210"/>
                  <a:pt x="157" y="210"/>
                </a:cubicBezTo>
                <a:cubicBezTo>
                  <a:pt x="221" y="210"/>
                  <a:pt x="221" y="210"/>
                  <a:pt x="221" y="210"/>
                </a:cubicBezTo>
                <a:cubicBezTo>
                  <a:pt x="227" y="210"/>
                  <a:pt x="227" y="210"/>
                  <a:pt x="227" y="210"/>
                </a:cubicBezTo>
                <a:cubicBezTo>
                  <a:pt x="291" y="210"/>
                  <a:pt x="291" y="210"/>
                  <a:pt x="291" y="210"/>
                </a:cubicBezTo>
                <a:cubicBezTo>
                  <a:pt x="295" y="210"/>
                  <a:pt x="299" y="212"/>
                  <a:pt x="302" y="216"/>
                </a:cubicBezTo>
                <a:cubicBezTo>
                  <a:pt x="304" y="220"/>
                  <a:pt x="305" y="225"/>
                  <a:pt x="303" y="229"/>
                </a:cubicBezTo>
                <a:cubicBezTo>
                  <a:pt x="297" y="241"/>
                  <a:pt x="299" y="256"/>
                  <a:pt x="301" y="264"/>
                </a:cubicBezTo>
                <a:cubicBezTo>
                  <a:pt x="421" y="264"/>
                  <a:pt x="421" y="264"/>
                  <a:pt x="421" y="264"/>
                </a:cubicBezTo>
                <a:cubicBezTo>
                  <a:pt x="419" y="234"/>
                  <a:pt x="413" y="181"/>
                  <a:pt x="392" y="160"/>
                </a:cubicBezTo>
                <a:cubicBezTo>
                  <a:pt x="387" y="154"/>
                  <a:pt x="381" y="151"/>
                  <a:pt x="373" y="151"/>
                </a:cubicBezTo>
                <a:cubicBezTo>
                  <a:pt x="367" y="151"/>
                  <a:pt x="367" y="151"/>
                  <a:pt x="367" y="151"/>
                </a:cubicBezTo>
                <a:cubicBezTo>
                  <a:pt x="360" y="151"/>
                  <a:pt x="355" y="147"/>
                  <a:pt x="354" y="140"/>
                </a:cubicBezTo>
                <a:cubicBezTo>
                  <a:pt x="353" y="134"/>
                  <a:pt x="356" y="128"/>
                  <a:pt x="362" y="126"/>
                </a:cubicBezTo>
                <a:cubicBezTo>
                  <a:pt x="366" y="124"/>
                  <a:pt x="366" y="124"/>
                  <a:pt x="366" y="124"/>
                </a:cubicBezTo>
                <a:cubicBezTo>
                  <a:pt x="383" y="115"/>
                  <a:pt x="394" y="98"/>
                  <a:pt x="394" y="79"/>
                </a:cubicBezTo>
                <a:cubicBezTo>
                  <a:pt x="394" y="66"/>
                  <a:pt x="389" y="53"/>
                  <a:pt x="380" y="43"/>
                </a:cubicBezTo>
                <a:cubicBezTo>
                  <a:pt x="370" y="33"/>
                  <a:pt x="358" y="28"/>
                  <a:pt x="344" y="27"/>
                </a:cubicBezTo>
                <a:cubicBezTo>
                  <a:pt x="330" y="27"/>
                  <a:pt x="318" y="32"/>
                  <a:pt x="308" y="42"/>
                </a:cubicBezTo>
                <a:cubicBezTo>
                  <a:pt x="298" y="51"/>
                  <a:pt x="292" y="64"/>
                  <a:pt x="292" y="77"/>
                </a:cubicBezTo>
                <a:cubicBezTo>
                  <a:pt x="292" y="97"/>
                  <a:pt x="303" y="116"/>
                  <a:pt x="322" y="124"/>
                </a:cubicBezTo>
                <a:cubicBezTo>
                  <a:pt x="328" y="127"/>
                  <a:pt x="331" y="134"/>
                  <a:pt x="328" y="141"/>
                </a:cubicBezTo>
                <a:cubicBezTo>
                  <a:pt x="327" y="145"/>
                  <a:pt x="327" y="145"/>
                  <a:pt x="327" y="145"/>
                </a:cubicBezTo>
                <a:cubicBezTo>
                  <a:pt x="323" y="162"/>
                  <a:pt x="305" y="192"/>
                  <a:pt x="267" y="194"/>
                </a:cubicBezTo>
                <a:cubicBezTo>
                  <a:pt x="253" y="195"/>
                  <a:pt x="243" y="195"/>
                  <a:pt x="243" y="195"/>
                </a:cubicBezTo>
                <a:cubicBezTo>
                  <a:pt x="235" y="196"/>
                  <a:pt x="229" y="190"/>
                  <a:pt x="229" y="183"/>
                </a:cubicBezTo>
                <a:cubicBezTo>
                  <a:pt x="229" y="175"/>
                  <a:pt x="234" y="169"/>
                  <a:pt x="242" y="169"/>
                </a:cubicBezTo>
                <a:cubicBezTo>
                  <a:pt x="242" y="169"/>
                  <a:pt x="251" y="168"/>
                  <a:pt x="266" y="167"/>
                </a:cubicBezTo>
                <a:cubicBezTo>
                  <a:pt x="287" y="166"/>
                  <a:pt x="296" y="150"/>
                  <a:pt x="300" y="143"/>
                </a:cubicBezTo>
                <a:cubicBezTo>
                  <a:pt x="278" y="128"/>
                  <a:pt x="265" y="103"/>
                  <a:pt x="266" y="77"/>
                </a:cubicBezTo>
                <a:cubicBezTo>
                  <a:pt x="266" y="56"/>
                  <a:pt x="274" y="37"/>
                  <a:pt x="289" y="22"/>
                </a:cubicBezTo>
                <a:cubicBezTo>
                  <a:pt x="304" y="8"/>
                  <a:pt x="324" y="0"/>
                  <a:pt x="344" y="1"/>
                </a:cubicBezTo>
                <a:cubicBezTo>
                  <a:pt x="365" y="1"/>
                  <a:pt x="384" y="10"/>
                  <a:pt x="399" y="24"/>
                </a:cubicBezTo>
                <a:cubicBezTo>
                  <a:pt x="413" y="39"/>
                  <a:pt x="421" y="59"/>
                  <a:pt x="421" y="80"/>
                </a:cubicBezTo>
                <a:cubicBezTo>
                  <a:pt x="420" y="99"/>
                  <a:pt x="412" y="118"/>
                  <a:pt x="399" y="131"/>
                </a:cubicBezTo>
                <a:cubicBezTo>
                  <a:pt x="404" y="134"/>
                  <a:pt x="408" y="137"/>
                  <a:pt x="411" y="141"/>
                </a:cubicBezTo>
                <a:cubicBezTo>
                  <a:pt x="428" y="157"/>
                  <a:pt x="438" y="186"/>
                  <a:pt x="444" y="225"/>
                </a:cubicBezTo>
                <a:cubicBezTo>
                  <a:pt x="448" y="253"/>
                  <a:pt x="447" y="277"/>
                  <a:pt x="447" y="278"/>
                </a:cubicBezTo>
                <a:cubicBezTo>
                  <a:pt x="447" y="285"/>
                  <a:pt x="441" y="291"/>
                  <a:pt x="434" y="291"/>
                </a:cubicBezTo>
                <a:cubicBezTo>
                  <a:pt x="291" y="291"/>
                  <a:pt x="291" y="291"/>
                  <a:pt x="291" y="291"/>
                </a:cubicBezTo>
                <a:cubicBezTo>
                  <a:pt x="285" y="291"/>
                  <a:pt x="280" y="288"/>
                  <a:pt x="278" y="283"/>
                </a:cubicBezTo>
                <a:cubicBezTo>
                  <a:pt x="278" y="282"/>
                  <a:pt x="269" y="260"/>
                  <a:pt x="273" y="236"/>
                </a:cubicBezTo>
                <a:cubicBezTo>
                  <a:pt x="227" y="236"/>
                  <a:pt x="227" y="236"/>
                  <a:pt x="227" y="236"/>
                </a:cubicBezTo>
                <a:lnTo>
                  <a:pt x="221" y="236"/>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9530"/>
              </a:solidFill>
            </a:endParaRPr>
          </a:p>
        </p:txBody>
      </p:sp>
      <p:sp>
        <p:nvSpPr>
          <p:cNvPr id="197" name="Freeform 9"/>
          <p:cNvSpPr>
            <a:spLocks/>
          </p:cNvSpPr>
          <p:nvPr userDrawn="1"/>
        </p:nvSpPr>
        <p:spPr bwMode="auto">
          <a:xfrm>
            <a:off x="335846" y="4393429"/>
            <a:ext cx="52312" cy="248567"/>
          </a:xfrm>
          <a:custGeom>
            <a:avLst/>
            <a:gdLst/>
            <a:ahLst/>
            <a:cxnLst>
              <a:cxn ang="0">
                <a:pos x="59" y="400"/>
              </a:cxn>
              <a:cxn ang="0">
                <a:pos x="50" y="380"/>
              </a:cxn>
              <a:cxn ang="0">
                <a:pos x="50" y="247"/>
              </a:cxn>
              <a:cxn ang="0">
                <a:pos x="34" y="213"/>
              </a:cxn>
              <a:cxn ang="0">
                <a:pos x="50" y="180"/>
              </a:cxn>
              <a:cxn ang="0">
                <a:pos x="50" y="46"/>
              </a:cxn>
              <a:cxn ang="0">
                <a:pos x="59" y="26"/>
              </a:cxn>
              <a:cxn ang="0">
                <a:pos x="72" y="13"/>
              </a:cxn>
              <a:cxn ang="0">
                <a:pos x="59" y="0"/>
              </a:cxn>
              <a:cxn ang="0">
                <a:pos x="23" y="46"/>
              </a:cxn>
              <a:cxn ang="0">
                <a:pos x="23" y="180"/>
              </a:cxn>
              <a:cxn ang="0">
                <a:pos x="6" y="202"/>
              </a:cxn>
              <a:cxn ang="0">
                <a:pos x="0" y="213"/>
              </a:cxn>
              <a:cxn ang="0">
                <a:pos x="6" y="224"/>
              </a:cxn>
              <a:cxn ang="0">
                <a:pos x="23" y="247"/>
              </a:cxn>
              <a:cxn ang="0">
                <a:pos x="23" y="380"/>
              </a:cxn>
              <a:cxn ang="0">
                <a:pos x="59" y="427"/>
              </a:cxn>
              <a:cxn ang="0">
                <a:pos x="72" y="414"/>
              </a:cxn>
              <a:cxn ang="0">
                <a:pos x="59" y="400"/>
              </a:cxn>
            </a:cxnLst>
            <a:rect l="0" t="0" r="r" b="b"/>
            <a:pathLst>
              <a:path w="72" h="427">
                <a:moveTo>
                  <a:pt x="59" y="400"/>
                </a:moveTo>
                <a:cubicBezTo>
                  <a:pt x="56" y="400"/>
                  <a:pt x="50" y="393"/>
                  <a:pt x="50" y="380"/>
                </a:cubicBezTo>
                <a:cubicBezTo>
                  <a:pt x="50" y="247"/>
                  <a:pt x="50" y="247"/>
                  <a:pt x="50" y="247"/>
                </a:cubicBezTo>
                <a:cubicBezTo>
                  <a:pt x="50" y="233"/>
                  <a:pt x="42" y="221"/>
                  <a:pt x="34" y="213"/>
                </a:cubicBezTo>
                <a:cubicBezTo>
                  <a:pt x="42" y="205"/>
                  <a:pt x="50" y="194"/>
                  <a:pt x="50" y="180"/>
                </a:cubicBezTo>
                <a:cubicBezTo>
                  <a:pt x="50" y="46"/>
                  <a:pt x="50" y="46"/>
                  <a:pt x="50" y="46"/>
                </a:cubicBezTo>
                <a:cubicBezTo>
                  <a:pt x="50" y="34"/>
                  <a:pt x="56" y="26"/>
                  <a:pt x="59" y="26"/>
                </a:cubicBezTo>
                <a:cubicBezTo>
                  <a:pt x="66" y="26"/>
                  <a:pt x="72" y="20"/>
                  <a:pt x="72" y="13"/>
                </a:cubicBezTo>
                <a:cubicBezTo>
                  <a:pt x="72" y="6"/>
                  <a:pt x="66" y="0"/>
                  <a:pt x="59" y="0"/>
                </a:cubicBezTo>
                <a:cubicBezTo>
                  <a:pt x="39" y="0"/>
                  <a:pt x="23" y="20"/>
                  <a:pt x="23" y="46"/>
                </a:cubicBezTo>
                <a:cubicBezTo>
                  <a:pt x="23" y="180"/>
                  <a:pt x="23" y="180"/>
                  <a:pt x="23" y="180"/>
                </a:cubicBezTo>
                <a:cubicBezTo>
                  <a:pt x="23" y="188"/>
                  <a:pt x="12" y="199"/>
                  <a:pt x="6" y="202"/>
                </a:cubicBezTo>
                <a:cubicBezTo>
                  <a:pt x="3" y="205"/>
                  <a:pt x="0" y="209"/>
                  <a:pt x="0" y="213"/>
                </a:cubicBezTo>
                <a:cubicBezTo>
                  <a:pt x="0" y="218"/>
                  <a:pt x="3" y="222"/>
                  <a:pt x="6" y="224"/>
                </a:cubicBezTo>
                <a:cubicBezTo>
                  <a:pt x="12" y="228"/>
                  <a:pt x="23" y="238"/>
                  <a:pt x="23" y="247"/>
                </a:cubicBezTo>
                <a:cubicBezTo>
                  <a:pt x="23" y="380"/>
                  <a:pt x="23" y="380"/>
                  <a:pt x="23" y="380"/>
                </a:cubicBezTo>
                <a:cubicBezTo>
                  <a:pt x="23" y="407"/>
                  <a:pt x="39" y="427"/>
                  <a:pt x="59" y="427"/>
                </a:cubicBezTo>
                <a:cubicBezTo>
                  <a:pt x="66" y="427"/>
                  <a:pt x="72" y="421"/>
                  <a:pt x="72" y="414"/>
                </a:cubicBezTo>
                <a:cubicBezTo>
                  <a:pt x="72" y="406"/>
                  <a:pt x="66" y="400"/>
                  <a:pt x="59" y="400"/>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98" name="Freeform 13"/>
          <p:cNvSpPr>
            <a:spLocks/>
          </p:cNvSpPr>
          <p:nvPr userDrawn="1"/>
        </p:nvSpPr>
        <p:spPr bwMode="auto">
          <a:xfrm>
            <a:off x="458934" y="4393429"/>
            <a:ext cx="54363" cy="248567"/>
          </a:xfrm>
          <a:custGeom>
            <a:avLst/>
            <a:gdLst/>
            <a:ahLst/>
            <a:cxnLst>
              <a:cxn ang="0">
                <a:pos x="72" y="214"/>
              </a:cxn>
              <a:cxn ang="0">
                <a:pos x="66" y="202"/>
              </a:cxn>
              <a:cxn ang="0">
                <a:pos x="50" y="180"/>
              </a:cxn>
              <a:cxn ang="0">
                <a:pos x="50" y="46"/>
              </a:cxn>
              <a:cxn ang="0">
                <a:pos x="14" y="0"/>
              </a:cxn>
              <a:cxn ang="0">
                <a:pos x="0" y="13"/>
              </a:cxn>
              <a:cxn ang="0">
                <a:pos x="14" y="26"/>
              </a:cxn>
              <a:cxn ang="0">
                <a:pos x="23" y="46"/>
              </a:cxn>
              <a:cxn ang="0">
                <a:pos x="23" y="180"/>
              </a:cxn>
              <a:cxn ang="0">
                <a:pos x="39" y="213"/>
              </a:cxn>
              <a:cxn ang="0">
                <a:pos x="23" y="247"/>
              </a:cxn>
              <a:cxn ang="0">
                <a:pos x="23" y="380"/>
              </a:cxn>
              <a:cxn ang="0">
                <a:pos x="14" y="400"/>
              </a:cxn>
              <a:cxn ang="0">
                <a:pos x="0" y="414"/>
              </a:cxn>
              <a:cxn ang="0">
                <a:pos x="14" y="427"/>
              </a:cxn>
              <a:cxn ang="0">
                <a:pos x="50" y="380"/>
              </a:cxn>
              <a:cxn ang="0">
                <a:pos x="50" y="247"/>
              </a:cxn>
              <a:cxn ang="0">
                <a:pos x="66" y="224"/>
              </a:cxn>
              <a:cxn ang="0">
                <a:pos x="65" y="225"/>
              </a:cxn>
              <a:cxn ang="0">
                <a:pos x="72" y="214"/>
              </a:cxn>
            </a:cxnLst>
            <a:rect l="0" t="0" r="r" b="b"/>
            <a:pathLst>
              <a:path w="73" h="427">
                <a:moveTo>
                  <a:pt x="72" y="214"/>
                </a:moveTo>
                <a:cubicBezTo>
                  <a:pt x="73" y="209"/>
                  <a:pt x="70" y="205"/>
                  <a:pt x="66" y="202"/>
                </a:cubicBezTo>
                <a:cubicBezTo>
                  <a:pt x="61" y="199"/>
                  <a:pt x="50" y="188"/>
                  <a:pt x="50" y="180"/>
                </a:cubicBezTo>
                <a:cubicBezTo>
                  <a:pt x="50" y="46"/>
                  <a:pt x="50" y="46"/>
                  <a:pt x="50" y="46"/>
                </a:cubicBezTo>
                <a:cubicBezTo>
                  <a:pt x="50" y="20"/>
                  <a:pt x="34" y="0"/>
                  <a:pt x="14" y="0"/>
                </a:cubicBezTo>
                <a:cubicBezTo>
                  <a:pt x="6" y="0"/>
                  <a:pt x="0" y="6"/>
                  <a:pt x="0" y="13"/>
                </a:cubicBezTo>
                <a:cubicBezTo>
                  <a:pt x="0" y="20"/>
                  <a:pt x="6" y="26"/>
                  <a:pt x="14" y="26"/>
                </a:cubicBezTo>
                <a:cubicBezTo>
                  <a:pt x="17" y="26"/>
                  <a:pt x="23" y="34"/>
                  <a:pt x="23" y="46"/>
                </a:cubicBezTo>
                <a:cubicBezTo>
                  <a:pt x="23" y="180"/>
                  <a:pt x="23" y="180"/>
                  <a:pt x="23" y="180"/>
                </a:cubicBezTo>
                <a:cubicBezTo>
                  <a:pt x="23" y="194"/>
                  <a:pt x="31" y="205"/>
                  <a:pt x="39" y="213"/>
                </a:cubicBezTo>
                <a:cubicBezTo>
                  <a:pt x="31" y="221"/>
                  <a:pt x="23" y="233"/>
                  <a:pt x="23" y="247"/>
                </a:cubicBezTo>
                <a:cubicBezTo>
                  <a:pt x="23" y="380"/>
                  <a:pt x="23" y="380"/>
                  <a:pt x="23" y="380"/>
                </a:cubicBezTo>
                <a:cubicBezTo>
                  <a:pt x="23" y="393"/>
                  <a:pt x="17" y="400"/>
                  <a:pt x="14" y="400"/>
                </a:cubicBezTo>
                <a:cubicBezTo>
                  <a:pt x="6" y="400"/>
                  <a:pt x="0" y="406"/>
                  <a:pt x="0" y="414"/>
                </a:cubicBezTo>
                <a:cubicBezTo>
                  <a:pt x="0" y="421"/>
                  <a:pt x="6" y="427"/>
                  <a:pt x="14" y="427"/>
                </a:cubicBezTo>
                <a:cubicBezTo>
                  <a:pt x="34" y="427"/>
                  <a:pt x="50" y="407"/>
                  <a:pt x="50" y="380"/>
                </a:cubicBezTo>
                <a:cubicBezTo>
                  <a:pt x="50" y="247"/>
                  <a:pt x="50" y="247"/>
                  <a:pt x="50" y="247"/>
                </a:cubicBezTo>
                <a:cubicBezTo>
                  <a:pt x="50" y="238"/>
                  <a:pt x="61" y="228"/>
                  <a:pt x="66" y="224"/>
                </a:cubicBezTo>
                <a:cubicBezTo>
                  <a:pt x="66" y="225"/>
                  <a:pt x="65" y="225"/>
                  <a:pt x="65" y="225"/>
                </a:cubicBezTo>
                <a:cubicBezTo>
                  <a:pt x="69" y="223"/>
                  <a:pt x="72" y="219"/>
                  <a:pt x="72" y="214"/>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99" name="TextBox 198"/>
          <p:cNvSpPr txBox="1"/>
          <p:nvPr userDrawn="1"/>
        </p:nvSpPr>
        <p:spPr>
          <a:xfrm>
            <a:off x="456129" y="4759471"/>
            <a:ext cx="2130481" cy="92333"/>
          </a:xfrm>
          <a:prstGeom prst="rect">
            <a:avLst/>
          </a:prstGeom>
          <a:noFill/>
        </p:spPr>
        <p:txBody>
          <a:bodyPr wrap="square" lIns="0" tIns="0" rIns="0" bIns="0" rtlCol="0" anchor="b" anchorCtr="0">
            <a:spAutoFit/>
          </a:bodyPr>
          <a:lstStyle/>
          <a:p>
            <a:r>
              <a:rPr lang="en-US" sz="600" dirty="0">
                <a:solidFill>
                  <a:schemeClr val="bg1"/>
                </a:solidFill>
                <a:latin typeface="Arial" pitchFamily="34" charset="0"/>
                <a:cs typeface="Arial" pitchFamily="34" charset="0"/>
              </a:rPr>
              <a:t>Confidential Property of Schneider Electric</a:t>
            </a:r>
          </a:p>
        </p:txBody>
      </p:sp>
      <p:sp>
        <p:nvSpPr>
          <p:cNvPr id="200" name="Slide Number Placeholder 3"/>
          <p:cNvSpPr txBox="1">
            <a:spLocks/>
          </p:cNvSpPr>
          <p:nvPr userDrawn="1"/>
        </p:nvSpPr>
        <p:spPr>
          <a:xfrm>
            <a:off x="8388947" y="4713299"/>
            <a:ext cx="297734" cy="138499"/>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9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9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9814877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04293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41587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26632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411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2047D-DE9C-4564-8FEE-8FCD2ECCE3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5B791-D111-4566-BB3F-B8B9E2EE74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593A0-58F8-494E-A804-9E5012C12150}"/>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dirty="0">
                <a:latin typeface="+mn-lt"/>
              </a:defRPr>
            </a:lvl1pPr>
          </a:lstStyle>
          <a:p>
            <a:pPr>
              <a:defRPr/>
            </a:pPr>
            <a:endParaRPr lang="en-US"/>
          </a:p>
        </p:txBody>
      </p:sp>
      <p:sp>
        <p:nvSpPr>
          <p:cNvPr id="5" name="Footer Placeholder 4">
            <a:extLst>
              <a:ext uri="{FF2B5EF4-FFF2-40B4-BE49-F238E27FC236}">
                <a16:creationId xmlns:a16="http://schemas.microsoft.com/office/drawing/2014/main" id="{364B3D13-2F9F-45BF-AD7B-A559975C9187}"/>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r>
              <a:rPr lang="en-US"/>
              <a:t>Confidential Property of Schneider Electric |</a:t>
            </a:r>
            <a:endParaRPr lang="en-US" dirty="0"/>
          </a:p>
        </p:txBody>
      </p:sp>
      <p:sp>
        <p:nvSpPr>
          <p:cNvPr id="6" name="Slide Number Placeholder 5">
            <a:extLst>
              <a:ext uri="{FF2B5EF4-FFF2-40B4-BE49-F238E27FC236}">
                <a16:creationId xmlns:a16="http://schemas.microsoft.com/office/drawing/2014/main" id="{1F92404F-00F2-4951-A9EF-32A34E9A364E}"/>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42EC24D7-252A-4BB6-A7A7-A911A97AE2CD}" type="slidenum">
              <a:rPr lang="en-US"/>
              <a:pPr>
                <a:defRPr/>
              </a:pPr>
              <a:t>‹#›</a:t>
            </a:fld>
            <a:endParaRPr lang="en-US" dirty="0"/>
          </a:p>
        </p:txBody>
      </p:sp>
    </p:spTree>
    <p:extLst>
      <p:ext uri="{BB962C8B-B14F-4D97-AF65-F5344CB8AC3E}">
        <p14:creationId xmlns:p14="http://schemas.microsoft.com/office/powerpoint/2010/main" val="283802674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209837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559692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02166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5/20/2019</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72000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7677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42950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950962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25689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anchor="ctr" anchorCtr="0">
            <a:spAutoFit/>
          </a:bodyPr>
          <a:lstStyle>
            <a:lvl1pPr algn="l">
              <a:defRPr sz="24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anchor="ctr" anchorCtr="0">
            <a:spAutoFit/>
          </a:bodyPr>
          <a:lstStyle>
            <a:lvl1pPr marL="0" indent="0">
              <a:buNone/>
              <a:defRPr sz="1400" baseline="0">
                <a:solidFill>
                  <a:schemeClr val="accent1"/>
                </a:solidFill>
              </a:defRPr>
            </a:lvl1pPr>
          </a:lstStyle>
          <a:p>
            <a:pPr lvl="0"/>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rgbClr val="626469"/>
                </a:solidFill>
              </a:rPr>
              <a:t>Confidential Property of Schneider Electric |</a:t>
            </a:r>
          </a:p>
        </p:txBody>
      </p:sp>
    </p:spTree>
    <p:extLst>
      <p:ext uri="{BB962C8B-B14F-4D97-AF65-F5344CB8AC3E}">
        <p14:creationId xmlns:p14="http://schemas.microsoft.com/office/powerpoint/2010/main" val="81539672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_Two-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8061" y="230188"/>
            <a:ext cx="8633531" cy="311624"/>
          </a:xfrm>
        </p:spPr>
        <p:txBody>
          <a:bodyPr>
            <a:spAutoFit/>
          </a:bodyPr>
          <a:lstStyle>
            <a:lvl1pPr>
              <a:defRPr sz="2000"/>
            </a:lvl1pPr>
          </a:lstStyle>
          <a:p>
            <a:r>
              <a:rPr lang="en-US" dirty="0"/>
              <a:t>Click To Edit Master Title Style</a:t>
            </a:r>
          </a:p>
        </p:txBody>
      </p:sp>
      <p:sp>
        <p:nvSpPr>
          <p:cNvPr id="25" name="Text Placeholder 11"/>
          <p:cNvSpPr>
            <a:spLocks noGrp="1"/>
          </p:cNvSpPr>
          <p:nvPr>
            <p:ph type="body" sz="quarter" idx="13" hasCustomPrompt="1"/>
          </p:nvPr>
        </p:nvSpPr>
        <p:spPr>
          <a:xfrm>
            <a:off x="4791075" y="4062456"/>
            <a:ext cx="4100514" cy="126958"/>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caption goes here</a:t>
            </a:r>
          </a:p>
        </p:txBody>
      </p:sp>
      <p:sp>
        <p:nvSpPr>
          <p:cNvPr id="28" name="Text Placeholder 11"/>
          <p:cNvSpPr>
            <a:spLocks noGrp="1"/>
          </p:cNvSpPr>
          <p:nvPr>
            <p:ph type="body" sz="quarter" idx="15" hasCustomPrompt="1"/>
          </p:nvPr>
        </p:nvSpPr>
        <p:spPr>
          <a:xfrm>
            <a:off x="252414" y="4062456"/>
            <a:ext cx="4178298" cy="126958"/>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caption goes here</a:t>
            </a:r>
          </a:p>
        </p:txBody>
      </p:sp>
      <p:sp>
        <p:nvSpPr>
          <p:cNvPr id="29" name="Text Placeholder 2"/>
          <p:cNvSpPr>
            <a:spLocks noGrp="1"/>
          </p:cNvSpPr>
          <p:nvPr>
            <p:ph type="body" idx="16" hasCustomPrompt="1"/>
          </p:nvPr>
        </p:nvSpPr>
        <p:spPr>
          <a:xfrm>
            <a:off x="258060" y="604936"/>
            <a:ext cx="8633531" cy="173124"/>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105" indent="0">
              <a:buNone/>
              <a:defRPr sz="2000" b="1"/>
            </a:lvl2pPr>
            <a:lvl3pPr marL="914210" indent="0">
              <a:buNone/>
              <a:defRPr sz="1800" b="1"/>
            </a:lvl3pPr>
            <a:lvl4pPr marL="1371315" indent="0">
              <a:buNone/>
              <a:defRPr sz="1600" b="1"/>
            </a:lvl4pPr>
            <a:lvl5pPr marL="1828420" indent="0">
              <a:buNone/>
              <a:defRPr sz="1600" b="1"/>
            </a:lvl5pPr>
            <a:lvl6pPr marL="2285522" indent="0">
              <a:buNone/>
              <a:defRPr sz="1600" b="1"/>
            </a:lvl6pPr>
            <a:lvl7pPr marL="2742630" indent="0">
              <a:buNone/>
              <a:defRPr sz="1600" b="1"/>
            </a:lvl7pPr>
            <a:lvl8pPr marL="3199732" indent="0">
              <a:buNone/>
              <a:defRPr sz="1600" b="1"/>
            </a:lvl8pPr>
            <a:lvl9pPr marL="3656837" indent="0">
              <a:buNone/>
              <a:defRPr sz="1600" b="1"/>
            </a:lvl9pPr>
          </a:lstStyle>
          <a:p>
            <a:pPr lvl="0"/>
            <a:r>
              <a:rPr lang="en-US" dirty="0"/>
              <a:t>Click To Edit Master Text Styles</a:t>
            </a:r>
          </a:p>
        </p:txBody>
      </p:sp>
      <p:sp>
        <p:nvSpPr>
          <p:cNvPr id="3" name="Content Placeholder 2"/>
          <p:cNvSpPr>
            <a:spLocks noGrp="1"/>
          </p:cNvSpPr>
          <p:nvPr>
            <p:ph sz="quarter" idx="22"/>
          </p:nvPr>
        </p:nvSpPr>
        <p:spPr>
          <a:xfrm>
            <a:off x="258057" y="1209299"/>
            <a:ext cx="4172656"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23"/>
          </p:nvPr>
        </p:nvSpPr>
        <p:spPr>
          <a:xfrm>
            <a:off x="4791075" y="1209299"/>
            <a:ext cx="4100514"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1747892" y="485716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45710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05"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1" name="Footer Placeholder 4"/>
          <p:cNvSpPr>
            <a:spLocks noGrp="1"/>
          </p:cNvSpPr>
          <p:nvPr>
            <p:ph type="ftr" sz="quarter" idx="3"/>
          </p:nvPr>
        </p:nvSpPr>
        <p:spPr>
          <a:xfrm>
            <a:off x="252414" y="485715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457105"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4139105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EDA64-E56A-4C62-9186-900D38286DDB}"/>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dirty="0">
                <a:latin typeface="+mn-lt"/>
              </a:defRPr>
            </a:lvl1pPr>
          </a:lstStyle>
          <a:p>
            <a:pPr>
              <a:defRPr/>
            </a:pPr>
            <a:endParaRPr lang="en-US"/>
          </a:p>
        </p:txBody>
      </p:sp>
      <p:sp>
        <p:nvSpPr>
          <p:cNvPr id="3" name="Footer Placeholder 2">
            <a:extLst>
              <a:ext uri="{FF2B5EF4-FFF2-40B4-BE49-F238E27FC236}">
                <a16:creationId xmlns:a16="http://schemas.microsoft.com/office/drawing/2014/main" id="{4A4058D2-7536-4818-986D-9F7864ADB38A}"/>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r>
              <a:rPr lang="en-US"/>
              <a:t>Confidential Property of Schneider Electric |</a:t>
            </a:r>
            <a:endParaRPr lang="en-US" dirty="0"/>
          </a:p>
        </p:txBody>
      </p:sp>
      <p:sp>
        <p:nvSpPr>
          <p:cNvPr id="4" name="Slide Number Placeholder 3">
            <a:extLst>
              <a:ext uri="{FF2B5EF4-FFF2-40B4-BE49-F238E27FC236}">
                <a16:creationId xmlns:a16="http://schemas.microsoft.com/office/drawing/2014/main" id="{93CCF82B-F683-4454-B44A-9113F0B4E7EC}"/>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FB53465D-06F0-4F32-A653-A7E0D13B6786}" type="slidenum">
              <a:rPr lang="en-US"/>
              <a:pPr>
                <a:defRPr/>
              </a:pPr>
              <a:t>‹#›</a:t>
            </a:fld>
            <a:endParaRPr lang="en-US" dirty="0"/>
          </a:p>
        </p:txBody>
      </p:sp>
    </p:spTree>
    <p:extLst>
      <p:ext uri="{BB962C8B-B14F-4D97-AF65-F5344CB8AC3E}">
        <p14:creationId xmlns:p14="http://schemas.microsoft.com/office/powerpoint/2010/main" val="389959169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36940548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47547" y="1209296"/>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18317361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1713E-C35C-47B8-8A88-A58924E68633}"/>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3C0AB1-276C-4F1B-951B-6CF23957B87F}"/>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CA8CF4-61E2-425C-BD73-62F9E473D770}"/>
              </a:ext>
            </a:extLst>
          </p:cNvPr>
          <p:cNvSpPr>
            <a:spLocks noGrp="1"/>
          </p:cNvSpPr>
          <p:nvPr>
            <p:ph type="dt" sz="half" idx="10"/>
          </p:nvPr>
        </p:nvSpPr>
        <p:spPr/>
        <p:txBody>
          <a:bodyPr/>
          <a:lstStyle/>
          <a:p>
            <a:fld id="{CC3B10B2-D28D-4864-BAC2-E567D6E27A1C}" type="datetimeFigureOut">
              <a:rPr lang="en-US" smtClean="0"/>
              <a:t>5/20/2019</a:t>
            </a:fld>
            <a:endParaRPr lang="en-US"/>
          </a:p>
        </p:txBody>
      </p:sp>
      <p:sp>
        <p:nvSpPr>
          <p:cNvPr id="5" name="Footer Placeholder 4">
            <a:extLst>
              <a:ext uri="{FF2B5EF4-FFF2-40B4-BE49-F238E27FC236}">
                <a16:creationId xmlns:a16="http://schemas.microsoft.com/office/drawing/2014/main" id="{E44766F1-3C96-4D42-89E2-F4B0EB40A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E49D1-16B9-4BD5-BDE6-9FE29383F351}"/>
              </a:ext>
            </a:extLst>
          </p:cNvPr>
          <p:cNvSpPr>
            <a:spLocks noGrp="1"/>
          </p:cNvSpPr>
          <p:nvPr>
            <p:ph type="sldNum" sz="quarter" idx="12"/>
          </p:nvPr>
        </p:nvSpPr>
        <p:spPr/>
        <p:txBody>
          <a:bodyPr/>
          <a:lstStyle/>
          <a:p>
            <a:fld id="{4D1E49FC-C2ED-4834-BED6-196F626F2BF8}" type="slidenum">
              <a:rPr lang="en-US" smtClean="0"/>
              <a:t>‹#›</a:t>
            </a:fld>
            <a:endParaRPr lang="en-US"/>
          </a:p>
        </p:txBody>
      </p:sp>
    </p:spTree>
    <p:extLst>
      <p:ext uri="{BB962C8B-B14F-4D97-AF65-F5344CB8AC3E}">
        <p14:creationId xmlns:p14="http://schemas.microsoft.com/office/powerpoint/2010/main" val="411325901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3CCD-F360-4BBB-8BAE-E619D321D6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721DFD-B4BA-46E4-9025-41A549405C7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2F5CB-F7A7-4BB4-8C73-597C230BB041}"/>
              </a:ext>
            </a:extLst>
          </p:cNvPr>
          <p:cNvSpPr>
            <a:spLocks noGrp="1"/>
          </p:cNvSpPr>
          <p:nvPr>
            <p:ph type="dt" sz="half" idx="10"/>
          </p:nvPr>
        </p:nvSpPr>
        <p:spPr/>
        <p:txBody>
          <a:bodyPr/>
          <a:lstStyle/>
          <a:p>
            <a:fld id="{CC3B10B2-D28D-4864-BAC2-E567D6E27A1C}" type="datetimeFigureOut">
              <a:rPr lang="en-US" smtClean="0"/>
              <a:t>5/20/2019</a:t>
            </a:fld>
            <a:endParaRPr lang="en-US"/>
          </a:p>
        </p:txBody>
      </p:sp>
      <p:sp>
        <p:nvSpPr>
          <p:cNvPr id="5" name="Footer Placeholder 4">
            <a:extLst>
              <a:ext uri="{FF2B5EF4-FFF2-40B4-BE49-F238E27FC236}">
                <a16:creationId xmlns:a16="http://schemas.microsoft.com/office/drawing/2014/main" id="{EA598CEF-7B95-4739-AB1D-B4384E01EB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9E2EC-A107-4844-B2FF-187D5457AED7}"/>
              </a:ext>
            </a:extLst>
          </p:cNvPr>
          <p:cNvSpPr>
            <a:spLocks noGrp="1"/>
          </p:cNvSpPr>
          <p:nvPr>
            <p:ph type="sldNum" sz="quarter" idx="12"/>
          </p:nvPr>
        </p:nvSpPr>
        <p:spPr/>
        <p:txBody>
          <a:bodyPr/>
          <a:lstStyle/>
          <a:p>
            <a:fld id="{4D1E49FC-C2ED-4834-BED6-196F626F2BF8}" type="slidenum">
              <a:rPr lang="en-US" smtClean="0"/>
              <a:t>‹#›</a:t>
            </a:fld>
            <a:endParaRPr lang="en-US"/>
          </a:p>
        </p:txBody>
      </p:sp>
    </p:spTree>
    <p:extLst>
      <p:ext uri="{BB962C8B-B14F-4D97-AF65-F5344CB8AC3E}">
        <p14:creationId xmlns:p14="http://schemas.microsoft.com/office/powerpoint/2010/main" val="40003844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96690-BF1F-435C-999C-42B2B4970846}"/>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E710F7-A855-48DC-9412-37F91FA0858C}"/>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E957FF5-F26C-43E0-98C0-B12D8F6FF67F}"/>
              </a:ext>
            </a:extLst>
          </p:cNvPr>
          <p:cNvSpPr>
            <a:spLocks noGrp="1"/>
          </p:cNvSpPr>
          <p:nvPr>
            <p:ph type="dt" sz="half" idx="10"/>
          </p:nvPr>
        </p:nvSpPr>
        <p:spPr/>
        <p:txBody>
          <a:bodyPr/>
          <a:lstStyle/>
          <a:p>
            <a:fld id="{CC3B10B2-D28D-4864-BAC2-E567D6E27A1C}" type="datetimeFigureOut">
              <a:rPr lang="en-US" smtClean="0"/>
              <a:t>5/20/2019</a:t>
            </a:fld>
            <a:endParaRPr lang="en-US"/>
          </a:p>
        </p:txBody>
      </p:sp>
      <p:sp>
        <p:nvSpPr>
          <p:cNvPr id="5" name="Footer Placeholder 4">
            <a:extLst>
              <a:ext uri="{FF2B5EF4-FFF2-40B4-BE49-F238E27FC236}">
                <a16:creationId xmlns:a16="http://schemas.microsoft.com/office/drawing/2014/main" id="{2D41AED9-7BA0-4B73-9975-B6794D7DA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22356-E98D-4817-9680-CB5D1CF0E8C9}"/>
              </a:ext>
            </a:extLst>
          </p:cNvPr>
          <p:cNvSpPr>
            <a:spLocks noGrp="1"/>
          </p:cNvSpPr>
          <p:nvPr>
            <p:ph type="sldNum" sz="quarter" idx="12"/>
          </p:nvPr>
        </p:nvSpPr>
        <p:spPr/>
        <p:txBody>
          <a:bodyPr/>
          <a:lstStyle/>
          <a:p>
            <a:fld id="{4D1E49FC-C2ED-4834-BED6-196F626F2BF8}" type="slidenum">
              <a:rPr lang="en-US" smtClean="0"/>
              <a:t>‹#›</a:t>
            </a:fld>
            <a:endParaRPr lang="en-US"/>
          </a:p>
        </p:txBody>
      </p:sp>
    </p:spTree>
    <p:extLst>
      <p:ext uri="{BB962C8B-B14F-4D97-AF65-F5344CB8AC3E}">
        <p14:creationId xmlns:p14="http://schemas.microsoft.com/office/powerpoint/2010/main" val="2503367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16E9A-C9B1-403B-9A27-B06F9153DA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D15E6-1FED-481C-BF63-BB14C8F55D58}"/>
              </a:ext>
            </a:extLst>
          </p:cNvPr>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BC940D-4B06-4AEB-A461-8A43590E088E}"/>
              </a:ext>
            </a:extLst>
          </p:cNvPr>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864AC3-9E7D-427D-94B6-4AE64471AF83}"/>
              </a:ext>
            </a:extLst>
          </p:cNvPr>
          <p:cNvSpPr>
            <a:spLocks noGrp="1"/>
          </p:cNvSpPr>
          <p:nvPr>
            <p:ph type="dt" sz="half" idx="10"/>
          </p:nvPr>
        </p:nvSpPr>
        <p:spPr/>
        <p:txBody>
          <a:bodyPr/>
          <a:lstStyle/>
          <a:p>
            <a:fld id="{CC3B10B2-D28D-4864-BAC2-E567D6E27A1C}" type="datetimeFigureOut">
              <a:rPr lang="en-US" smtClean="0"/>
              <a:t>5/20/2019</a:t>
            </a:fld>
            <a:endParaRPr lang="en-US"/>
          </a:p>
        </p:txBody>
      </p:sp>
      <p:sp>
        <p:nvSpPr>
          <p:cNvPr id="6" name="Footer Placeholder 5">
            <a:extLst>
              <a:ext uri="{FF2B5EF4-FFF2-40B4-BE49-F238E27FC236}">
                <a16:creationId xmlns:a16="http://schemas.microsoft.com/office/drawing/2014/main" id="{399BA7C8-E4E1-444D-A816-91058CF992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C96AFB-3071-46AA-8157-61014AFE6A1C}"/>
              </a:ext>
            </a:extLst>
          </p:cNvPr>
          <p:cNvSpPr>
            <a:spLocks noGrp="1"/>
          </p:cNvSpPr>
          <p:nvPr>
            <p:ph type="sldNum" sz="quarter" idx="12"/>
          </p:nvPr>
        </p:nvSpPr>
        <p:spPr/>
        <p:txBody>
          <a:bodyPr/>
          <a:lstStyle/>
          <a:p>
            <a:fld id="{4D1E49FC-C2ED-4834-BED6-196F626F2BF8}" type="slidenum">
              <a:rPr lang="en-US" smtClean="0"/>
              <a:t>‹#›</a:t>
            </a:fld>
            <a:endParaRPr lang="en-US"/>
          </a:p>
        </p:txBody>
      </p:sp>
    </p:spTree>
    <p:extLst>
      <p:ext uri="{BB962C8B-B14F-4D97-AF65-F5344CB8AC3E}">
        <p14:creationId xmlns:p14="http://schemas.microsoft.com/office/powerpoint/2010/main" val="21164923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556CD-8718-4F41-B0B5-1160C8C4EFC7}"/>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652CF7-3181-4F97-ACE5-DE5CB9226DEB}"/>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5B990B0-FAE2-4C5C-B76D-4C71F57C955F}"/>
              </a:ext>
            </a:extLst>
          </p:cNvPr>
          <p:cNvSpPr>
            <a:spLocks noGrp="1"/>
          </p:cNvSpPr>
          <p:nvPr>
            <p:ph sz="half" idx="2"/>
          </p:nvPr>
        </p:nvSpPr>
        <p:spPr>
          <a:xfrm>
            <a:off x="630238"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C808C0-6CD3-443E-A768-6BC2F510A677}"/>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0C8B5E1-6BCE-4EA2-8AC6-F78A4922A209}"/>
              </a:ext>
            </a:extLst>
          </p:cNvPr>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4E8748-8D0E-4327-B1E7-7BF5129208BE}"/>
              </a:ext>
            </a:extLst>
          </p:cNvPr>
          <p:cNvSpPr>
            <a:spLocks noGrp="1"/>
          </p:cNvSpPr>
          <p:nvPr>
            <p:ph type="dt" sz="half" idx="10"/>
          </p:nvPr>
        </p:nvSpPr>
        <p:spPr/>
        <p:txBody>
          <a:bodyPr/>
          <a:lstStyle/>
          <a:p>
            <a:fld id="{CC3B10B2-D28D-4864-BAC2-E567D6E27A1C}" type="datetimeFigureOut">
              <a:rPr lang="en-US" smtClean="0"/>
              <a:t>5/20/2019</a:t>
            </a:fld>
            <a:endParaRPr lang="en-US"/>
          </a:p>
        </p:txBody>
      </p:sp>
      <p:sp>
        <p:nvSpPr>
          <p:cNvPr id="8" name="Footer Placeholder 7">
            <a:extLst>
              <a:ext uri="{FF2B5EF4-FFF2-40B4-BE49-F238E27FC236}">
                <a16:creationId xmlns:a16="http://schemas.microsoft.com/office/drawing/2014/main" id="{BDB780F4-3659-47AD-A698-52BB7AB34B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DECAC9-5035-472B-AFAD-CBBF59C7AECA}"/>
              </a:ext>
            </a:extLst>
          </p:cNvPr>
          <p:cNvSpPr>
            <a:spLocks noGrp="1"/>
          </p:cNvSpPr>
          <p:nvPr>
            <p:ph type="sldNum" sz="quarter" idx="12"/>
          </p:nvPr>
        </p:nvSpPr>
        <p:spPr/>
        <p:txBody>
          <a:bodyPr/>
          <a:lstStyle/>
          <a:p>
            <a:fld id="{4D1E49FC-C2ED-4834-BED6-196F626F2BF8}" type="slidenum">
              <a:rPr lang="en-US" smtClean="0"/>
              <a:t>‹#›</a:t>
            </a:fld>
            <a:endParaRPr lang="en-US"/>
          </a:p>
        </p:txBody>
      </p:sp>
    </p:spTree>
    <p:extLst>
      <p:ext uri="{BB962C8B-B14F-4D97-AF65-F5344CB8AC3E}">
        <p14:creationId xmlns:p14="http://schemas.microsoft.com/office/powerpoint/2010/main" val="325906235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46F8-4B88-4C88-9F46-C8657CF03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529691-3886-4519-BA53-437D16F66FEC}"/>
              </a:ext>
            </a:extLst>
          </p:cNvPr>
          <p:cNvSpPr>
            <a:spLocks noGrp="1"/>
          </p:cNvSpPr>
          <p:nvPr>
            <p:ph type="dt" sz="half" idx="10"/>
          </p:nvPr>
        </p:nvSpPr>
        <p:spPr/>
        <p:txBody>
          <a:bodyPr/>
          <a:lstStyle/>
          <a:p>
            <a:fld id="{CC3B10B2-D28D-4864-BAC2-E567D6E27A1C}" type="datetimeFigureOut">
              <a:rPr lang="en-US" smtClean="0"/>
              <a:t>5/20/2019</a:t>
            </a:fld>
            <a:endParaRPr lang="en-US"/>
          </a:p>
        </p:txBody>
      </p:sp>
      <p:sp>
        <p:nvSpPr>
          <p:cNvPr id="4" name="Footer Placeholder 3">
            <a:extLst>
              <a:ext uri="{FF2B5EF4-FFF2-40B4-BE49-F238E27FC236}">
                <a16:creationId xmlns:a16="http://schemas.microsoft.com/office/drawing/2014/main" id="{EF386D87-5CFA-430B-B8D9-1AAB4889B4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0D82DD-723A-44E9-B1B8-B81461E44A4A}"/>
              </a:ext>
            </a:extLst>
          </p:cNvPr>
          <p:cNvSpPr>
            <a:spLocks noGrp="1"/>
          </p:cNvSpPr>
          <p:nvPr>
            <p:ph type="sldNum" sz="quarter" idx="12"/>
          </p:nvPr>
        </p:nvSpPr>
        <p:spPr/>
        <p:txBody>
          <a:bodyPr/>
          <a:lstStyle/>
          <a:p>
            <a:fld id="{4D1E49FC-C2ED-4834-BED6-196F626F2BF8}" type="slidenum">
              <a:rPr lang="en-US" smtClean="0"/>
              <a:t>‹#›</a:t>
            </a:fld>
            <a:endParaRPr lang="en-US"/>
          </a:p>
        </p:txBody>
      </p:sp>
    </p:spTree>
    <p:extLst>
      <p:ext uri="{BB962C8B-B14F-4D97-AF65-F5344CB8AC3E}">
        <p14:creationId xmlns:p14="http://schemas.microsoft.com/office/powerpoint/2010/main" val="314345628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9DA9A4-EB8E-4999-A993-2AA08A27E813}"/>
              </a:ext>
            </a:extLst>
          </p:cNvPr>
          <p:cNvSpPr>
            <a:spLocks noGrp="1"/>
          </p:cNvSpPr>
          <p:nvPr>
            <p:ph type="dt" sz="half" idx="10"/>
          </p:nvPr>
        </p:nvSpPr>
        <p:spPr/>
        <p:txBody>
          <a:bodyPr/>
          <a:lstStyle/>
          <a:p>
            <a:fld id="{CC3B10B2-D28D-4864-BAC2-E567D6E27A1C}" type="datetimeFigureOut">
              <a:rPr lang="en-US" smtClean="0"/>
              <a:t>5/20/2019</a:t>
            </a:fld>
            <a:endParaRPr lang="en-US"/>
          </a:p>
        </p:txBody>
      </p:sp>
      <p:sp>
        <p:nvSpPr>
          <p:cNvPr id="3" name="Footer Placeholder 2">
            <a:extLst>
              <a:ext uri="{FF2B5EF4-FFF2-40B4-BE49-F238E27FC236}">
                <a16:creationId xmlns:a16="http://schemas.microsoft.com/office/drawing/2014/main" id="{A6206B7F-BB85-4F35-907B-82119B1B6C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4C8768-BFEF-4FDB-A768-57F4DF445339}"/>
              </a:ext>
            </a:extLst>
          </p:cNvPr>
          <p:cNvSpPr>
            <a:spLocks noGrp="1"/>
          </p:cNvSpPr>
          <p:nvPr>
            <p:ph type="sldNum" sz="quarter" idx="12"/>
          </p:nvPr>
        </p:nvSpPr>
        <p:spPr/>
        <p:txBody>
          <a:bodyPr/>
          <a:lstStyle/>
          <a:p>
            <a:fld id="{4D1E49FC-C2ED-4834-BED6-196F626F2BF8}" type="slidenum">
              <a:rPr lang="en-US" smtClean="0"/>
              <a:t>‹#›</a:t>
            </a:fld>
            <a:endParaRPr lang="en-US"/>
          </a:p>
        </p:txBody>
      </p:sp>
    </p:spTree>
    <p:extLst>
      <p:ext uri="{BB962C8B-B14F-4D97-AF65-F5344CB8AC3E}">
        <p14:creationId xmlns:p14="http://schemas.microsoft.com/office/powerpoint/2010/main" val="313818084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C2563-2483-41D9-8430-8A983BB1C650}"/>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2F2089-5EEE-40EE-9AFE-19E9A2C507F5}"/>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6B1223-DD97-4BD7-9B6D-FF3329D73AA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3A1E26-F63D-4239-9608-C5E0F351A7B5}"/>
              </a:ext>
            </a:extLst>
          </p:cNvPr>
          <p:cNvSpPr>
            <a:spLocks noGrp="1"/>
          </p:cNvSpPr>
          <p:nvPr>
            <p:ph type="dt" sz="half" idx="10"/>
          </p:nvPr>
        </p:nvSpPr>
        <p:spPr/>
        <p:txBody>
          <a:bodyPr/>
          <a:lstStyle/>
          <a:p>
            <a:fld id="{CC3B10B2-D28D-4864-BAC2-E567D6E27A1C}" type="datetimeFigureOut">
              <a:rPr lang="en-US" smtClean="0"/>
              <a:t>5/20/2019</a:t>
            </a:fld>
            <a:endParaRPr lang="en-US"/>
          </a:p>
        </p:txBody>
      </p:sp>
      <p:sp>
        <p:nvSpPr>
          <p:cNvPr id="6" name="Footer Placeholder 5">
            <a:extLst>
              <a:ext uri="{FF2B5EF4-FFF2-40B4-BE49-F238E27FC236}">
                <a16:creationId xmlns:a16="http://schemas.microsoft.com/office/drawing/2014/main" id="{10AEAAE1-F1C9-43D1-AF02-77D1C063B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924220-9993-49BA-982E-5DA94EFA229D}"/>
              </a:ext>
            </a:extLst>
          </p:cNvPr>
          <p:cNvSpPr>
            <a:spLocks noGrp="1"/>
          </p:cNvSpPr>
          <p:nvPr>
            <p:ph type="sldNum" sz="quarter" idx="12"/>
          </p:nvPr>
        </p:nvSpPr>
        <p:spPr/>
        <p:txBody>
          <a:bodyPr/>
          <a:lstStyle/>
          <a:p>
            <a:fld id="{4D1E49FC-C2ED-4834-BED6-196F626F2BF8}" type="slidenum">
              <a:rPr lang="en-US" smtClean="0"/>
              <a:t>‹#›</a:t>
            </a:fld>
            <a:endParaRPr lang="en-US"/>
          </a:p>
        </p:txBody>
      </p:sp>
    </p:spTree>
    <p:extLst>
      <p:ext uri="{BB962C8B-B14F-4D97-AF65-F5344CB8AC3E}">
        <p14:creationId xmlns:p14="http://schemas.microsoft.com/office/powerpoint/2010/main" val="2632227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One-column">
    <p:spTree>
      <p:nvGrpSpPr>
        <p:cNvPr id="1" name=""/>
        <p:cNvGrpSpPr/>
        <p:nvPr/>
      </p:nvGrpSpPr>
      <p:grpSpPr>
        <a:xfrm>
          <a:off x="0" y="0"/>
          <a:ext cx="0" cy="0"/>
          <a:chOff x="0" y="0"/>
          <a:chExt cx="0" cy="0"/>
        </a:xfrm>
      </p:grpSpPr>
      <p:sp>
        <p:nvSpPr>
          <p:cNvPr id="20" name="Text Placeholder 11"/>
          <p:cNvSpPr>
            <a:spLocks noGrp="1"/>
          </p:cNvSpPr>
          <p:nvPr>
            <p:ph type="body" sz="quarter" idx="13"/>
          </p:nvPr>
        </p:nvSpPr>
        <p:spPr>
          <a:xfrm>
            <a:off x="252415" y="4066303"/>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a:t>Edit Master text styles</a:t>
            </a:r>
          </a:p>
        </p:txBody>
      </p:sp>
      <p:sp>
        <p:nvSpPr>
          <p:cNvPr id="4" name="Content Placeholder 3"/>
          <p:cNvSpPr>
            <a:spLocks noGrp="1"/>
          </p:cNvSpPr>
          <p:nvPr>
            <p:ph sz="quarter" idx="17"/>
          </p:nvPr>
        </p:nvSpPr>
        <p:spPr>
          <a:xfrm>
            <a:off x="252414" y="1203327"/>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sz="quarter" idx="32"/>
          </p:nvPr>
        </p:nvSpPr>
        <p:spPr>
          <a:xfrm>
            <a:off x="252414" y="230188"/>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4" y="683367"/>
            <a:ext cx="8647112" cy="253916"/>
          </a:xfrm>
        </p:spPr>
        <p:txBody>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552A05B8-2D5F-40BA-AAA8-98196C1F05E7}"/>
              </a:ext>
            </a:extLst>
          </p:cNvPr>
          <p:cNvSpPr>
            <a:spLocks noGrp="1"/>
          </p:cNvSpPr>
          <p:nvPr>
            <p:ph type="sldNum" sz="quarter" idx="34"/>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FE55259B-78FA-405F-A5B0-48658D3C2BBB}" type="slidenum">
              <a:rPr lang="en-US" smtClean="0"/>
              <a:pPr>
                <a:defRPr/>
              </a:pPr>
              <a:t>‹#›</a:t>
            </a:fld>
            <a:endParaRPr lang="en-US"/>
          </a:p>
        </p:txBody>
      </p:sp>
      <p:sp>
        <p:nvSpPr>
          <p:cNvPr id="7" name="Footer Placeholder 4">
            <a:extLst>
              <a:ext uri="{FF2B5EF4-FFF2-40B4-BE49-F238E27FC236}">
                <a16:creationId xmlns:a16="http://schemas.microsoft.com/office/drawing/2014/main" id="{4C1DE78E-1251-42EE-A87C-482DC11A8E31}"/>
              </a:ext>
            </a:extLst>
          </p:cNvPr>
          <p:cNvSpPr>
            <a:spLocks noGrp="1"/>
          </p:cNvSpPr>
          <p:nvPr>
            <p:ph type="ftr" sz="quarter" idx="35"/>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54131905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BDC3E-76A8-4672-8545-200152EAF72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A0C380-A352-4DEE-AA1C-22F8CFB5194B}"/>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4E7961-2CD0-4093-A8FE-F5057D473F2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AC021C-D47D-4F4D-9B51-8806147B83A6}"/>
              </a:ext>
            </a:extLst>
          </p:cNvPr>
          <p:cNvSpPr>
            <a:spLocks noGrp="1"/>
          </p:cNvSpPr>
          <p:nvPr>
            <p:ph type="dt" sz="half" idx="10"/>
          </p:nvPr>
        </p:nvSpPr>
        <p:spPr/>
        <p:txBody>
          <a:bodyPr/>
          <a:lstStyle/>
          <a:p>
            <a:fld id="{CC3B10B2-D28D-4864-BAC2-E567D6E27A1C}" type="datetimeFigureOut">
              <a:rPr lang="en-US" smtClean="0"/>
              <a:t>5/20/2019</a:t>
            </a:fld>
            <a:endParaRPr lang="en-US"/>
          </a:p>
        </p:txBody>
      </p:sp>
      <p:sp>
        <p:nvSpPr>
          <p:cNvPr id="6" name="Footer Placeholder 5">
            <a:extLst>
              <a:ext uri="{FF2B5EF4-FFF2-40B4-BE49-F238E27FC236}">
                <a16:creationId xmlns:a16="http://schemas.microsoft.com/office/drawing/2014/main" id="{BD47065E-72CD-4CAF-9729-A6AB858EAF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355B8F-4D22-4598-AFD4-A9E32285E6A7}"/>
              </a:ext>
            </a:extLst>
          </p:cNvPr>
          <p:cNvSpPr>
            <a:spLocks noGrp="1"/>
          </p:cNvSpPr>
          <p:nvPr>
            <p:ph type="sldNum" sz="quarter" idx="12"/>
          </p:nvPr>
        </p:nvSpPr>
        <p:spPr/>
        <p:txBody>
          <a:bodyPr/>
          <a:lstStyle/>
          <a:p>
            <a:fld id="{4D1E49FC-C2ED-4834-BED6-196F626F2BF8}" type="slidenum">
              <a:rPr lang="en-US" smtClean="0"/>
              <a:t>‹#›</a:t>
            </a:fld>
            <a:endParaRPr lang="en-US"/>
          </a:p>
        </p:txBody>
      </p:sp>
    </p:spTree>
    <p:extLst>
      <p:ext uri="{BB962C8B-B14F-4D97-AF65-F5344CB8AC3E}">
        <p14:creationId xmlns:p14="http://schemas.microsoft.com/office/powerpoint/2010/main" val="381700482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1E1FF-EC71-477D-AF38-80F79B1A5E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9905C4-3990-4FDA-AA20-00E53C43774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393FB-33FA-454C-95B1-D4CEA7F0900C}"/>
              </a:ext>
            </a:extLst>
          </p:cNvPr>
          <p:cNvSpPr>
            <a:spLocks noGrp="1"/>
          </p:cNvSpPr>
          <p:nvPr>
            <p:ph type="dt" sz="half" idx="10"/>
          </p:nvPr>
        </p:nvSpPr>
        <p:spPr/>
        <p:txBody>
          <a:bodyPr/>
          <a:lstStyle/>
          <a:p>
            <a:fld id="{CC3B10B2-D28D-4864-BAC2-E567D6E27A1C}" type="datetimeFigureOut">
              <a:rPr lang="en-US" smtClean="0"/>
              <a:t>5/20/2019</a:t>
            </a:fld>
            <a:endParaRPr lang="en-US"/>
          </a:p>
        </p:txBody>
      </p:sp>
      <p:sp>
        <p:nvSpPr>
          <p:cNvPr id="5" name="Footer Placeholder 4">
            <a:extLst>
              <a:ext uri="{FF2B5EF4-FFF2-40B4-BE49-F238E27FC236}">
                <a16:creationId xmlns:a16="http://schemas.microsoft.com/office/drawing/2014/main" id="{7426693B-1E02-4B68-A7DD-525A0ADC2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531FA-644A-4C1D-B2FF-7EE040356A70}"/>
              </a:ext>
            </a:extLst>
          </p:cNvPr>
          <p:cNvSpPr>
            <a:spLocks noGrp="1"/>
          </p:cNvSpPr>
          <p:nvPr>
            <p:ph type="sldNum" sz="quarter" idx="12"/>
          </p:nvPr>
        </p:nvSpPr>
        <p:spPr/>
        <p:txBody>
          <a:bodyPr/>
          <a:lstStyle/>
          <a:p>
            <a:fld id="{4D1E49FC-C2ED-4834-BED6-196F626F2BF8}" type="slidenum">
              <a:rPr lang="en-US" smtClean="0"/>
              <a:t>‹#›</a:t>
            </a:fld>
            <a:endParaRPr lang="en-US"/>
          </a:p>
        </p:txBody>
      </p:sp>
    </p:spTree>
    <p:extLst>
      <p:ext uri="{BB962C8B-B14F-4D97-AF65-F5344CB8AC3E}">
        <p14:creationId xmlns:p14="http://schemas.microsoft.com/office/powerpoint/2010/main" val="30981537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2B5484-600B-40B3-893D-FE683716C866}"/>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AE8E01-6231-43D7-9E44-19DE06968C73}"/>
              </a:ext>
            </a:extLst>
          </p:cNvPr>
          <p:cNvSpPr>
            <a:spLocks noGrp="1"/>
          </p:cNvSpPr>
          <p:nvPr>
            <p:ph type="body" orient="vert" idx="1"/>
          </p:nvPr>
        </p:nvSpPr>
        <p:spPr>
          <a:xfrm>
            <a:off x="628650" y="274638"/>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4A528-2BD9-417C-A341-64227F0642EC}"/>
              </a:ext>
            </a:extLst>
          </p:cNvPr>
          <p:cNvSpPr>
            <a:spLocks noGrp="1"/>
          </p:cNvSpPr>
          <p:nvPr>
            <p:ph type="dt" sz="half" idx="10"/>
          </p:nvPr>
        </p:nvSpPr>
        <p:spPr/>
        <p:txBody>
          <a:bodyPr/>
          <a:lstStyle/>
          <a:p>
            <a:fld id="{CC3B10B2-D28D-4864-BAC2-E567D6E27A1C}" type="datetimeFigureOut">
              <a:rPr lang="en-US" smtClean="0"/>
              <a:t>5/20/2019</a:t>
            </a:fld>
            <a:endParaRPr lang="en-US"/>
          </a:p>
        </p:txBody>
      </p:sp>
      <p:sp>
        <p:nvSpPr>
          <p:cNvPr id="5" name="Footer Placeholder 4">
            <a:extLst>
              <a:ext uri="{FF2B5EF4-FFF2-40B4-BE49-F238E27FC236}">
                <a16:creationId xmlns:a16="http://schemas.microsoft.com/office/drawing/2014/main" id="{BF885472-1B16-4A82-8DB0-A321E7F672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5FD17-589A-4EDA-84A4-5A63359772B9}"/>
              </a:ext>
            </a:extLst>
          </p:cNvPr>
          <p:cNvSpPr>
            <a:spLocks noGrp="1"/>
          </p:cNvSpPr>
          <p:nvPr>
            <p:ph type="sldNum" sz="quarter" idx="12"/>
          </p:nvPr>
        </p:nvSpPr>
        <p:spPr/>
        <p:txBody>
          <a:bodyPr/>
          <a:lstStyle/>
          <a:p>
            <a:fld id="{4D1E49FC-C2ED-4834-BED6-196F626F2BF8}" type="slidenum">
              <a:rPr lang="en-US" smtClean="0"/>
              <a:t>‹#›</a:t>
            </a:fld>
            <a:endParaRPr lang="en-US"/>
          </a:p>
        </p:txBody>
      </p:sp>
    </p:spTree>
    <p:extLst>
      <p:ext uri="{BB962C8B-B14F-4D97-AF65-F5344CB8AC3E}">
        <p14:creationId xmlns:p14="http://schemas.microsoft.com/office/powerpoint/2010/main" val="8400232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371D02-626B-41F2-8A13-0ED00FD0606B}"/>
              </a:ext>
            </a:extLst>
          </p:cNvPr>
          <p:cNvSpPr/>
          <p:nvPr userDrawn="1"/>
        </p:nvSpPr>
        <p:spPr>
          <a:xfrm flipV="1">
            <a:off x="0" y="3711575"/>
            <a:ext cx="9144000" cy="674688"/>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F2B664D1-07DA-444C-9635-0BBEECF31EB1}"/>
              </a:ext>
            </a:extLst>
          </p:cNvPr>
          <p:cNvSpPr/>
          <p:nvPr userDrawn="1"/>
        </p:nvSpPr>
        <p:spPr>
          <a:xfrm>
            <a:off x="0" y="4386263"/>
            <a:ext cx="9144000" cy="1079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Picture Placeholder 5"/>
          <p:cNvSpPr>
            <a:spLocks noGrp="1"/>
          </p:cNvSpPr>
          <p:nvPr>
            <p:ph type="pic" sz="quarter" idx="10"/>
          </p:nvPr>
        </p:nvSpPr>
        <p:spPr>
          <a:xfrm>
            <a:off x="0" y="0"/>
            <a:ext cx="9144000" cy="4381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pPr lvl="0"/>
            <a:r>
              <a:rPr lang="en-US" noProof="0"/>
              <a:t>Click icon to add picture</a:t>
            </a:r>
            <a:endParaRPr lang="en-US" noProof="0" dirty="0"/>
          </a:p>
        </p:txBody>
      </p:sp>
      <p:sp>
        <p:nvSpPr>
          <p:cNvPr id="8" name="Title 1"/>
          <p:cNvSpPr>
            <a:spLocks noGrp="1"/>
          </p:cNvSpPr>
          <p:nvPr>
            <p:ph type="ctrTitle"/>
          </p:nvPr>
        </p:nvSpPr>
        <p:spPr>
          <a:xfrm>
            <a:off x="252414" y="1971244"/>
            <a:ext cx="8673872" cy="553998"/>
          </a:xfrm>
          <a:prstGeom prst="rect">
            <a:avLst/>
          </a:prstGeom>
        </p:spPr>
        <p:txBody>
          <a:bodyPr lIns="0" tIns="0" rIns="0" bIns="0" anchor="ctr" anchorCtr="0">
            <a:spAutoFit/>
          </a:bodyPr>
          <a:lstStyle>
            <a:lvl1pPr marL="0" indent="0" algn="l">
              <a:buFont typeface="Arial"/>
              <a:buNone/>
              <a:defRPr sz="3600">
                <a:solidFill>
                  <a:schemeClr val="tx2"/>
                </a:solidFill>
              </a:defRPr>
            </a:lvl1pPr>
          </a:lstStyle>
          <a:p>
            <a:r>
              <a:rPr lang="en-US"/>
              <a:t>Click to edit Master title style</a:t>
            </a:r>
            <a:endParaRPr lang="en-US" dirty="0"/>
          </a:p>
        </p:txBody>
      </p:sp>
      <p:sp>
        <p:nvSpPr>
          <p:cNvPr id="9" name="Subtitle 2"/>
          <p:cNvSpPr>
            <a:spLocks noGrp="1"/>
          </p:cNvSpPr>
          <p:nvPr>
            <p:ph type="subTitle" idx="1"/>
          </p:nvPr>
        </p:nvSpPr>
        <p:spPr>
          <a:xfrm>
            <a:off x="252414" y="2566267"/>
            <a:ext cx="8673872" cy="307777"/>
          </a:xfrm>
          <a:prstGeom prst="rect">
            <a:avLst/>
          </a:prstGeom>
        </p:spPr>
        <p:txBody>
          <a:bodyPr lIns="0" tIns="0" rIns="0" bIns="0">
            <a:spAutoFit/>
          </a:bodyPr>
          <a:lstStyle>
            <a:lvl1pPr marL="0" indent="0" algn="l">
              <a:buNone/>
              <a:defRPr sz="20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ext Placeholder 13"/>
          <p:cNvSpPr>
            <a:spLocks noGrp="1"/>
          </p:cNvSpPr>
          <p:nvPr>
            <p:ph type="body" sz="quarter" idx="11"/>
          </p:nvPr>
        </p:nvSpPr>
        <p:spPr>
          <a:xfrm>
            <a:off x="252414" y="3954254"/>
            <a:ext cx="4360862" cy="184666"/>
          </a:xfrm>
          <a:prstGeom prst="rect">
            <a:avLst/>
          </a:prstGeom>
        </p:spPr>
        <p:txBody>
          <a:bodyPr lIns="0" tIns="0" rIns="0" bIns="0" anchor="ctr" anchorCtr="0">
            <a:spAutoFit/>
          </a:bodyPr>
          <a:lstStyle>
            <a:lvl1pPr marL="0" indent="0">
              <a:buNone/>
              <a:defRPr sz="1200">
                <a:solidFill>
                  <a:schemeClr val="bg1"/>
                </a:solidFill>
              </a:defRPr>
            </a:lvl1pPr>
          </a:lstStyle>
          <a:p>
            <a:pPr lvl="0"/>
            <a:r>
              <a:rPr lang="en-US"/>
              <a:t>Edit Master text styles</a:t>
            </a:r>
          </a:p>
        </p:txBody>
      </p:sp>
    </p:spTree>
    <p:extLst>
      <p:ext uri="{BB962C8B-B14F-4D97-AF65-F5344CB8AC3E}">
        <p14:creationId xmlns:p14="http://schemas.microsoft.com/office/powerpoint/2010/main" val="18727111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a:t>Click to edit Master title style</a:t>
            </a:r>
            <a:endParaRPr lang="en-US" dirty="0"/>
          </a:p>
        </p:txBody>
      </p:sp>
      <p:sp>
        <p:nvSpPr>
          <p:cNvPr id="8" name="Text Placeholder 9"/>
          <p:cNvSpPr>
            <a:spLocks noGrp="1"/>
          </p:cNvSpPr>
          <p:nvPr>
            <p:ph type="body" sz="quarter" idx="1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9E4B7744-8AFC-4AE3-97A4-A9892D1E3A25}"/>
              </a:ext>
            </a:extLst>
          </p:cNvPr>
          <p:cNvSpPr>
            <a:spLocks noGrp="1"/>
          </p:cNvSpPr>
          <p:nvPr>
            <p:ph type="sldNum" sz="quarter" idx="12"/>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11B11EF9-35D9-43BA-8DB5-AF5631BBA71D}" type="slidenum">
              <a:rPr lang="en-US" smtClean="0"/>
              <a:pPr>
                <a:defRPr/>
              </a:pPr>
              <a:t>‹#›</a:t>
            </a:fld>
            <a:endParaRPr lang="en-US"/>
          </a:p>
        </p:txBody>
      </p:sp>
      <p:sp>
        <p:nvSpPr>
          <p:cNvPr id="5" name="Footer Placeholder 4">
            <a:extLst>
              <a:ext uri="{FF2B5EF4-FFF2-40B4-BE49-F238E27FC236}">
                <a16:creationId xmlns:a16="http://schemas.microsoft.com/office/drawing/2014/main" id="{8F7620F5-1E3D-456A-BDA5-C2A1AEB5DDEA}"/>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88152266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pPr lvl="0"/>
            <a:r>
              <a:rPr lang="en-US" noProof="0"/>
              <a:t>Click icon to add picture</a:t>
            </a:r>
            <a:endParaRPr lang="en-US" noProof="0" dirty="0"/>
          </a:p>
        </p:txBody>
      </p:sp>
      <p:sp>
        <p:nvSpPr>
          <p:cNvPr id="5" name="Title 1"/>
          <p:cNvSpPr>
            <a:spLocks noGrp="1"/>
          </p:cNvSpPr>
          <p:nvPr>
            <p:ph type="title"/>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a:t>Click to edit Master title style</a:t>
            </a:r>
            <a:endParaRPr lang="en-US" dirty="0"/>
          </a:p>
        </p:txBody>
      </p:sp>
      <p:sp>
        <p:nvSpPr>
          <p:cNvPr id="6" name="Text Placeholder 9"/>
          <p:cNvSpPr>
            <a:spLocks noGrp="1"/>
          </p:cNvSpPr>
          <p:nvPr>
            <p:ph type="body" sz="quarter" idx="1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a:t>Edit Master text styles</a:t>
            </a:r>
          </a:p>
        </p:txBody>
      </p:sp>
      <p:sp>
        <p:nvSpPr>
          <p:cNvPr id="7" name="Slide Number Placeholder 5">
            <a:extLst>
              <a:ext uri="{FF2B5EF4-FFF2-40B4-BE49-F238E27FC236}">
                <a16:creationId xmlns:a16="http://schemas.microsoft.com/office/drawing/2014/main" id="{E5ED6520-E88F-4AB4-9DEA-EA4B49BDB643}"/>
              </a:ext>
            </a:extLst>
          </p:cNvPr>
          <p:cNvSpPr>
            <a:spLocks noGrp="1"/>
          </p:cNvSpPr>
          <p:nvPr>
            <p:ph type="sldNum" sz="quarter" idx="12"/>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613EA8F3-0BA5-472C-820C-D97582B2858F}" type="slidenum">
              <a:rPr lang="en-US" smtClean="0"/>
              <a:pPr>
                <a:defRPr/>
              </a:pPr>
              <a:t>‹#›</a:t>
            </a:fld>
            <a:endParaRPr lang="en-US"/>
          </a:p>
        </p:txBody>
      </p:sp>
      <p:sp>
        <p:nvSpPr>
          <p:cNvPr id="8" name="Footer Placeholder 4">
            <a:extLst>
              <a:ext uri="{FF2B5EF4-FFF2-40B4-BE49-F238E27FC236}">
                <a16:creationId xmlns:a16="http://schemas.microsoft.com/office/drawing/2014/main" id="{4ACED24A-DB32-437A-A154-ACA3013F5536}"/>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729619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65607FA8-F0A2-4230-8A38-339C18CC58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24700" y="4602163"/>
            <a:ext cx="1801813"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5"/>
          <p:cNvSpPr>
            <a:spLocks noGrp="1"/>
          </p:cNvSpPr>
          <p:nvPr>
            <p:ph type="pic" sz="quarter" idx="10"/>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pPr lvl="0"/>
            <a:r>
              <a:rPr lang="en-US" noProof="0"/>
              <a:t>Click icon to add picture</a:t>
            </a:r>
            <a:endParaRPr lang="en-US" noProof="0" dirty="0"/>
          </a:p>
        </p:txBody>
      </p:sp>
      <p:sp>
        <p:nvSpPr>
          <p:cNvPr id="3" name="Title 1"/>
          <p:cNvSpPr>
            <a:spLocks noGrp="1"/>
          </p:cNvSpPr>
          <p:nvPr>
            <p:ph type="title"/>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a:t>Click to edit Master title style</a:t>
            </a:r>
            <a:endParaRPr lang="en-US" dirty="0"/>
          </a:p>
        </p:txBody>
      </p:sp>
      <p:sp>
        <p:nvSpPr>
          <p:cNvPr id="4" name="Text Placeholder 9"/>
          <p:cNvSpPr>
            <a:spLocks noGrp="1"/>
          </p:cNvSpPr>
          <p:nvPr>
            <p:ph type="body" sz="quarter" idx="1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a:t>Edit Master text styles</a:t>
            </a:r>
          </a:p>
        </p:txBody>
      </p:sp>
      <p:sp>
        <p:nvSpPr>
          <p:cNvPr id="6" name="Slide Number Placeholder 5">
            <a:extLst>
              <a:ext uri="{FF2B5EF4-FFF2-40B4-BE49-F238E27FC236}">
                <a16:creationId xmlns:a16="http://schemas.microsoft.com/office/drawing/2014/main" id="{A8A2DFB8-72AE-4ECB-9FA4-7E3165956EE2}"/>
              </a:ext>
            </a:extLst>
          </p:cNvPr>
          <p:cNvSpPr>
            <a:spLocks noGrp="1"/>
          </p:cNvSpPr>
          <p:nvPr>
            <p:ph type="sldNum" sz="quarter" idx="12"/>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A23A94EE-7B88-4306-8CF3-EB920A065B44}" type="slidenum">
              <a:rPr lang="en-US" smtClean="0"/>
              <a:pPr>
                <a:defRPr/>
              </a:pPr>
              <a:t>‹#›</a:t>
            </a:fld>
            <a:endParaRPr lang="en-US"/>
          </a:p>
        </p:txBody>
      </p:sp>
      <p:sp>
        <p:nvSpPr>
          <p:cNvPr id="7" name="Footer Placeholder 4">
            <a:extLst>
              <a:ext uri="{FF2B5EF4-FFF2-40B4-BE49-F238E27FC236}">
                <a16:creationId xmlns:a16="http://schemas.microsoft.com/office/drawing/2014/main" id="{80131E26-FEDE-4502-8F28-D385D2D02152}"/>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54891685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60EBE1-2440-49CD-B957-FE7B06C17A13}"/>
              </a:ext>
            </a:extLst>
          </p:cNvPr>
          <p:cNvSpPr/>
          <p:nvPr userDrawn="1"/>
        </p:nvSpPr>
        <p:spPr>
          <a:xfrm rot="5400000">
            <a:off x="-287337" y="242887"/>
            <a:ext cx="5143500" cy="46577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Content Placeholder 12"/>
          <p:cNvSpPr>
            <a:spLocks noGrp="1"/>
          </p:cNvSpPr>
          <p:nvPr>
            <p:ph sz="quarter" idx="12"/>
          </p:nvPr>
        </p:nvSpPr>
        <p:spPr>
          <a:xfrm>
            <a:off x="4613273" y="-2"/>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a:t>Edit Master text styles</a:t>
            </a:r>
          </a:p>
        </p:txBody>
      </p:sp>
      <p:sp>
        <p:nvSpPr>
          <p:cNvPr id="16" name="Content Placeholder 12"/>
          <p:cNvSpPr>
            <a:spLocks noGrp="1"/>
          </p:cNvSpPr>
          <p:nvPr>
            <p:ph sz="quarter" idx="11"/>
          </p:nvPr>
        </p:nvSpPr>
        <p:spPr>
          <a:xfrm>
            <a:off x="-43677" y="-2"/>
            <a:ext cx="5030014"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0127C668-53BF-4F7C-90D8-432957AF5DB4}"/>
              </a:ext>
            </a:extLst>
          </p:cNvPr>
          <p:cNvSpPr>
            <a:spLocks noGrp="1"/>
          </p:cNvSpPr>
          <p:nvPr>
            <p:ph type="sldNum" sz="quarter" idx="13"/>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0CB13CB2-7023-46ED-B3CC-A2659D281B60}" type="slidenum">
              <a:rPr lang="en-US" smtClean="0"/>
              <a:pPr>
                <a:defRPr/>
              </a:pPr>
              <a:t>‹#›</a:t>
            </a:fld>
            <a:endParaRPr lang="en-US"/>
          </a:p>
        </p:txBody>
      </p:sp>
      <p:sp>
        <p:nvSpPr>
          <p:cNvPr id="6" name="Footer Placeholder 4">
            <a:extLst>
              <a:ext uri="{FF2B5EF4-FFF2-40B4-BE49-F238E27FC236}">
                <a16:creationId xmlns:a16="http://schemas.microsoft.com/office/drawing/2014/main" id="{4A83EF30-70F6-432B-AA2F-37A3A7C3A89F}"/>
              </a:ext>
            </a:extLst>
          </p:cNvPr>
          <p:cNvSpPr>
            <a:spLocks noGrp="1"/>
          </p:cNvSpPr>
          <p:nvPr>
            <p:ph type="ftr" sz="quarter" idx="14"/>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91514502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EAD4BE-AE21-441A-98FA-AF8BD867C285}"/>
              </a:ext>
            </a:extLst>
          </p:cNvPr>
          <p:cNvSpPr/>
          <p:nvPr userDrawn="1"/>
        </p:nvSpPr>
        <p:spPr>
          <a:xfrm rot="5400000">
            <a:off x="1854994" y="2385219"/>
            <a:ext cx="5143500" cy="3730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 name="Content Placeholder 12"/>
          <p:cNvSpPr>
            <a:spLocks noGrp="1"/>
          </p:cNvSpPr>
          <p:nvPr>
            <p:ph sz="quarter" idx="12"/>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a:t>Edit Master text styles</a:t>
            </a:r>
          </a:p>
        </p:txBody>
      </p:sp>
      <p:sp>
        <p:nvSpPr>
          <p:cNvPr id="3" name="Content Placeholder 12"/>
          <p:cNvSpPr>
            <a:spLocks noGrp="1"/>
          </p:cNvSpPr>
          <p:nvPr>
            <p:ph sz="quarter" idx="11"/>
          </p:nvPr>
        </p:nvSpPr>
        <p:spPr>
          <a:xfrm>
            <a:off x="252413" y="982952"/>
            <a:ext cx="3749962" cy="1452705"/>
          </a:xfrm>
          <a:prstGeom prst="rect">
            <a:avLst/>
          </a:prstGeom>
          <a:noFill/>
        </p:spPr>
        <p:txBody>
          <a:bodyPr vert="horz" wrap="square" lIns="0" tIns="0" rIns="0" bIns="0">
            <a:spAutoFit/>
          </a:bodyPr>
          <a:lstStyle>
            <a:lvl1pPr marL="236538" indent="-236538">
              <a:buClr>
                <a:schemeClr val="tx2"/>
              </a:buClr>
              <a:buFont typeface="Arial" panose="020B0604020202020204" pitchFamily="34" charset="0"/>
              <a:buChar char="•"/>
              <a:defRPr sz="2000">
                <a:solidFill>
                  <a:schemeClr val="accent1"/>
                </a:solidFill>
              </a:defRPr>
            </a:lvl1pPr>
            <a:lvl2pPr marL="457200" indent="-220663">
              <a:buClr>
                <a:schemeClr val="tx2"/>
              </a:buClr>
              <a:buFont typeface="Arial" panose="020B0604020202020204" pitchFamily="34" charset="0"/>
              <a:buChar char="•"/>
              <a:defRPr sz="1800">
                <a:solidFill>
                  <a:schemeClr val="accent1"/>
                </a:solidFill>
              </a:defRPr>
            </a:lvl2pPr>
            <a:lvl3pPr marL="630238" indent="-173038">
              <a:buClr>
                <a:schemeClr val="tx2"/>
              </a:buClr>
              <a:buFont typeface="Arial" panose="020B0604020202020204" pitchFamily="34" charset="0"/>
              <a:buChar char="•"/>
              <a:defRPr sz="16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quarter" idx="14"/>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a:t>Edit Master text styles</a:t>
            </a:r>
          </a:p>
        </p:txBody>
      </p:sp>
      <p:sp>
        <p:nvSpPr>
          <p:cNvPr id="7" name="Slide Number Placeholder 5">
            <a:extLst>
              <a:ext uri="{FF2B5EF4-FFF2-40B4-BE49-F238E27FC236}">
                <a16:creationId xmlns:a16="http://schemas.microsoft.com/office/drawing/2014/main" id="{CD471CF9-C305-4178-90EE-7A7C9DE92B7A}"/>
              </a:ext>
            </a:extLst>
          </p:cNvPr>
          <p:cNvSpPr>
            <a:spLocks noGrp="1"/>
          </p:cNvSpPr>
          <p:nvPr>
            <p:ph type="sldNum" sz="quarter" idx="15"/>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6F49479E-9FCC-4772-9836-6BCFBA461457}" type="slidenum">
              <a:rPr lang="en-US" smtClean="0"/>
              <a:pPr>
                <a:defRPr/>
              </a:pPr>
              <a:t>‹#›</a:t>
            </a:fld>
            <a:endParaRPr lang="en-US"/>
          </a:p>
        </p:txBody>
      </p:sp>
      <p:sp>
        <p:nvSpPr>
          <p:cNvPr id="8" name="Footer Placeholder 4">
            <a:extLst>
              <a:ext uri="{FF2B5EF4-FFF2-40B4-BE49-F238E27FC236}">
                <a16:creationId xmlns:a16="http://schemas.microsoft.com/office/drawing/2014/main" id="{A8D19FC6-B528-4030-9437-A6FDD3878DA8}"/>
              </a:ext>
            </a:extLst>
          </p:cNvPr>
          <p:cNvSpPr>
            <a:spLocks noGrp="1"/>
          </p:cNvSpPr>
          <p:nvPr>
            <p:ph type="ftr" sz="quarter" idx="16"/>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91140145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p:nvPr>
        </p:nvSpPr>
        <p:spPr>
          <a:xfrm>
            <a:off x="258056" y="2175153"/>
            <a:ext cx="8633531" cy="369332"/>
          </a:xfrm>
          <a:prstGeom prst="rect">
            <a:avLst/>
          </a:prstGeom>
        </p:spPr>
        <p:txBody>
          <a:bodyPr lIns="0" tIns="0" rIns="0" bIns="0" anchor="ctr" anchorCtr="0">
            <a:spAutoFit/>
          </a:bodyPr>
          <a:lstStyle>
            <a:lvl1pPr algn="l">
              <a:defRPr sz="2400" baseline="0">
                <a:solidFill>
                  <a:schemeClr val="tx2"/>
                </a:solidFill>
              </a:defRPr>
            </a:lvl1pPr>
          </a:lstStyle>
          <a:p>
            <a:r>
              <a:rPr lang="en-US"/>
              <a:t>Click to edit Master title style</a:t>
            </a:r>
            <a:endParaRPr lang="en-US" dirty="0"/>
          </a:p>
        </p:txBody>
      </p:sp>
      <p:sp>
        <p:nvSpPr>
          <p:cNvPr id="8" name="Text Placeholder 9"/>
          <p:cNvSpPr>
            <a:spLocks noGrp="1"/>
          </p:cNvSpPr>
          <p:nvPr>
            <p:ph type="body" sz="quarter" idx="11"/>
          </p:nvPr>
        </p:nvSpPr>
        <p:spPr>
          <a:xfrm>
            <a:off x="258056" y="2634497"/>
            <a:ext cx="8633531" cy="215444"/>
          </a:xfrm>
          <a:prstGeom prst="rect">
            <a:avLst/>
          </a:prstGeom>
        </p:spPr>
        <p:txBody>
          <a:bodyPr lIns="0" tIns="0" rIns="0" bIns="0" anchor="ctr" anchorCtr="0">
            <a:spAutoFit/>
          </a:bodyPr>
          <a:lstStyle>
            <a:lvl1pPr marL="0" indent="0">
              <a:buNone/>
              <a:defRPr sz="1400" baseline="0">
                <a:solidFill>
                  <a:schemeClr val="accent1"/>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4DE2CED6-3DAF-4514-B73C-9149E8D986BD}"/>
              </a:ext>
            </a:extLst>
          </p:cNvPr>
          <p:cNvSpPr>
            <a:spLocks noGrp="1"/>
          </p:cNvSpPr>
          <p:nvPr>
            <p:ph type="sldNum" sz="quarter" idx="12"/>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DBE27AAF-B700-4E0F-86D1-E022CFA30F89}" type="slidenum">
              <a:rPr lang="en-US" smtClean="0"/>
              <a:pPr>
                <a:defRPr/>
              </a:pPr>
              <a:t>‹#›</a:t>
            </a:fld>
            <a:endParaRPr lang="en-US"/>
          </a:p>
        </p:txBody>
      </p:sp>
      <p:sp>
        <p:nvSpPr>
          <p:cNvPr id="5" name="Footer Placeholder 4">
            <a:extLst>
              <a:ext uri="{FF2B5EF4-FFF2-40B4-BE49-F238E27FC236}">
                <a16:creationId xmlns:a16="http://schemas.microsoft.com/office/drawing/2014/main" id="{FACD640B-97DE-47D3-A84C-A2CF4E8D3594}"/>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255531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pic>
        <p:nvPicPr>
          <p:cNvPr id="6" name="Picture 1" descr="schneider_LIO_Life-Green_RGB.png">
            <a:extLst>
              <a:ext uri="{FF2B5EF4-FFF2-40B4-BE49-F238E27FC236}">
                <a16:creationId xmlns:a16="http://schemas.microsoft.com/office/drawing/2014/main" id="{5A5E8499-AD17-4DC1-B10A-96BD3D6EA9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67550" y="4494213"/>
            <a:ext cx="20415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BF0B9DE-747F-4DF7-A368-22F174C2CD40}"/>
              </a:ext>
            </a:extLst>
          </p:cNvPr>
          <p:cNvSpPr/>
          <p:nvPr userDrawn="1"/>
        </p:nvSpPr>
        <p:spPr>
          <a:xfrm>
            <a:off x="0" y="4260850"/>
            <a:ext cx="9144000" cy="203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anchor="ctr"/>
          <a:lstStyle/>
          <a:p>
            <a:pPr algn="ctr" eaLnBrk="1" fontAlgn="auto" hangingPunct="1">
              <a:spcBef>
                <a:spcPts val="0"/>
              </a:spcBef>
              <a:spcAft>
                <a:spcPts val="0"/>
              </a:spcAft>
              <a:defRPr/>
            </a:pPr>
            <a:endParaRPr lang="en-US" dirty="0"/>
          </a:p>
        </p:txBody>
      </p:sp>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pPr lvl="0"/>
            <a:r>
              <a:rPr lang="en-US" noProof="0" dirty="0"/>
              <a:t>Click icon to add picture</a:t>
            </a:r>
          </a:p>
        </p:txBody>
      </p:sp>
      <p:sp>
        <p:nvSpPr>
          <p:cNvPr id="8" name="Title 1"/>
          <p:cNvSpPr>
            <a:spLocks noGrp="1"/>
          </p:cNvSpPr>
          <p:nvPr>
            <p:ph type="ctrTitle"/>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a:t>Click to edit Master title style</a:t>
            </a:r>
            <a:endParaRPr lang="en-US" dirty="0"/>
          </a:p>
        </p:txBody>
      </p:sp>
      <p:sp>
        <p:nvSpPr>
          <p:cNvPr id="9" name="Subtitle 2"/>
          <p:cNvSpPr>
            <a:spLocks noGrp="1"/>
          </p:cNvSpPr>
          <p:nvPr>
            <p:ph type="subTitle" idx="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a:t>Click to edit Master subtitle style</a:t>
            </a:r>
            <a:endParaRPr lang="en-US" dirty="0"/>
          </a:p>
        </p:txBody>
      </p:sp>
      <p:sp>
        <p:nvSpPr>
          <p:cNvPr id="21" name="Espace réservé du texte 20"/>
          <p:cNvSpPr>
            <a:spLocks noGrp="1"/>
          </p:cNvSpPr>
          <p:nvPr>
            <p:ph type="body" sz="quarter" idx="15"/>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0" name="Footer Placeholder 4">
            <a:extLst>
              <a:ext uri="{FF2B5EF4-FFF2-40B4-BE49-F238E27FC236}">
                <a16:creationId xmlns:a16="http://schemas.microsoft.com/office/drawing/2014/main" id="{CF83B5D7-D303-49DA-9F4D-CA7A62DFD748}"/>
              </a:ext>
            </a:extLst>
          </p:cNvPr>
          <p:cNvSpPr>
            <a:spLocks noGrp="1"/>
          </p:cNvSpPr>
          <p:nvPr>
            <p:ph type="ftr" sz="quarter" idx="16"/>
          </p:nvPr>
        </p:nvSpPr>
        <p:spPr>
          <a:xfrm>
            <a:off x="252413" y="4857750"/>
            <a:ext cx="1504950"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a:solidFill>
                  <a:srgbClr val="4F5156"/>
                </a:solidFill>
                <a:latin typeface="Arial"/>
                <a:cs typeface="Arial"/>
              </a:defRPr>
            </a:lvl1pPr>
          </a:lstStyle>
          <a:p>
            <a:pPr>
              <a:defRPr/>
            </a:pPr>
            <a:r>
              <a:rPr lang="en-US"/>
              <a:t>Confidential Property of Schneider Electric |</a:t>
            </a:r>
            <a:endParaRPr lang="en-US" dirty="0"/>
          </a:p>
        </p:txBody>
      </p:sp>
    </p:spTree>
    <p:extLst>
      <p:ext uri="{BB962C8B-B14F-4D97-AF65-F5344CB8AC3E}">
        <p14:creationId xmlns:p14="http://schemas.microsoft.com/office/powerpoint/2010/main" val="280604308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pPr lvl="0"/>
            <a:r>
              <a:rPr lang="en-US" noProof="0"/>
              <a:t>Click icon to add picture</a:t>
            </a:r>
            <a:endParaRPr lang="en-US" noProof="0" dirty="0"/>
          </a:p>
        </p:txBody>
      </p:sp>
      <p:sp>
        <p:nvSpPr>
          <p:cNvPr id="4" name="Title 1"/>
          <p:cNvSpPr>
            <a:spLocks noGrp="1"/>
          </p:cNvSpPr>
          <p:nvPr>
            <p:ph type="ctrTitle"/>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bg1"/>
                </a:solidFill>
              </a:defRPr>
            </a:lvl1pPr>
          </a:lstStyle>
          <a:p>
            <a:r>
              <a:rPr lang="en-US"/>
              <a:t>Click to edit Master title style</a:t>
            </a:r>
            <a:endParaRPr lang="en-US" dirty="0"/>
          </a:p>
        </p:txBody>
      </p:sp>
      <p:sp>
        <p:nvSpPr>
          <p:cNvPr id="5" name="Subtitle 2"/>
          <p:cNvSpPr>
            <a:spLocks noGrp="1"/>
          </p:cNvSpPr>
          <p:nvPr>
            <p:ph type="subTitle" idx="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EF027072-DFE0-4444-8833-6F884CA3987B}"/>
              </a:ext>
            </a:extLst>
          </p:cNvPr>
          <p:cNvSpPr>
            <a:spLocks noGrp="1"/>
          </p:cNvSpPr>
          <p:nvPr>
            <p:ph type="sldNum" sz="quarter" idx="11"/>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9B1871D4-2E98-4CBE-9E9E-5D823AB2D129}" type="slidenum">
              <a:rPr lang="en-US" smtClean="0"/>
              <a:pPr>
                <a:defRPr/>
              </a:pPr>
              <a:t>‹#›</a:t>
            </a:fld>
            <a:endParaRPr lang="en-US"/>
          </a:p>
        </p:txBody>
      </p:sp>
      <p:sp>
        <p:nvSpPr>
          <p:cNvPr id="7" name="Footer Placeholder 4">
            <a:extLst>
              <a:ext uri="{FF2B5EF4-FFF2-40B4-BE49-F238E27FC236}">
                <a16:creationId xmlns:a16="http://schemas.microsoft.com/office/drawing/2014/main" id="{7C6FD631-06D3-4BAC-8077-2D5B9068665C}"/>
              </a:ext>
            </a:extLst>
          </p:cNvPr>
          <p:cNvSpPr>
            <a:spLocks noGrp="1"/>
          </p:cNvSpPr>
          <p:nvPr>
            <p:ph type="ftr" sz="quarter" idx="12"/>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56308177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pPr lvl="0"/>
            <a:r>
              <a:rPr lang="en-US" noProof="0"/>
              <a:t>Click icon to add picture</a:t>
            </a:r>
            <a:endParaRPr lang="en-US" noProof="0" dirty="0"/>
          </a:p>
        </p:txBody>
      </p:sp>
      <p:sp>
        <p:nvSpPr>
          <p:cNvPr id="4" name="Title 1"/>
          <p:cNvSpPr>
            <a:spLocks noGrp="1"/>
          </p:cNvSpPr>
          <p:nvPr>
            <p:ph type="ctrTitle"/>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accent1"/>
                </a:solidFill>
              </a:defRPr>
            </a:lvl1pPr>
          </a:lstStyle>
          <a:p>
            <a:r>
              <a:rPr lang="en-US"/>
              <a:t>Click to edit Master title style</a:t>
            </a:r>
            <a:endParaRPr lang="en-US" dirty="0"/>
          </a:p>
        </p:txBody>
      </p:sp>
      <p:sp>
        <p:nvSpPr>
          <p:cNvPr id="5" name="Subtitle 2"/>
          <p:cNvSpPr>
            <a:spLocks noGrp="1"/>
          </p:cNvSpPr>
          <p:nvPr>
            <p:ph type="subTitle" idx="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E7FED3DD-0838-4E2F-AC6D-175FB50D4EA5}"/>
              </a:ext>
            </a:extLst>
          </p:cNvPr>
          <p:cNvSpPr>
            <a:spLocks noGrp="1"/>
          </p:cNvSpPr>
          <p:nvPr>
            <p:ph type="sldNum" sz="quarter" idx="11"/>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4922A953-B89B-4B17-89FE-01A314A83818}" type="slidenum">
              <a:rPr lang="en-US" smtClean="0"/>
              <a:pPr>
                <a:defRPr/>
              </a:pPr>
              <a:t>‹#›</a:t>
            </a:fld>
            <a:endParaRPr lang="en-US"/>
          </a:p>
        </p:txBody>
      </p:sp>
      <p:sp>
        <p:nvSpPr>
          <p:cNvPr id="7" name="Footer Placeholder 4">
            <a:extLst>
              <a:ext uri="{FF2B5EF4-FFF2-40B4-BE49-F238E27FC236}">
                <a16:creationId xmlns:a16="http://schemas.microsoft.com/office/drawing/2014/main" id="{42FFCDB2-503F-4495-B0FB-3C74C3C9DB33}"/>
              </a:ext>
            </a:extLst>
          </p:cNvPr>
          <p:cNvSpPr>
            <a:spLocks noGrp="1"/>
          </p:cNvSpPr>
          <p:nvPr>
            <p:ph type="ftr" sz="quarter" idx="12"/>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72570270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accent1"/>
                </a:solidFill>
              </a:defRPr>
            </a:lvl1pPr>
          </a:lstStyle>
          <a:p>
            <a:r>
              <a:rPr lang="en-US"/>
              <a:t>Click to edit Master title style</a:t>
            </a:r>
            <a:endParaRPr lang="en-US" dirty="0"/>
          </a:p>
        </p:txBody>
      </p:sp>
      <p:sp>
        <p:nvSpPr>
          <p:cNvPr id="5" name="Subtitle 2"/>
          <p:cNvSpPr>
            <a:spLocks noGrp="1"/>
          </p:cNvSpPr>
          <p:nvPr>
            <p:ph type="subTitle" idx="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EAB16C5D-CCA0-453B-B169-B1BB95D47BE3}"/>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640F280E-F8EE-4BCA-92A4-6CCD7DAB4E28}" type="slidenum">
              <a:rPr lang="en-US" smtClean="0"/>
              <a:pPr>
                <a:defRPr/>
              </a:pPr>
              <a:t>‹#›</a:t>
            </a:fld>
            <a:endParaRPr lang="en-US"/>
          </a:p>
        </p:txBody>
      </p:sp>
      <p:sp>
        <p:nvSpPr>
          <p:cNvPr id="7" name="Footer Placeholder 4">
            <a:extLst>
              <a:ext uri="{FF2B5EF4-FFF2-40B4-BE49-F238E27FC236}">
                <a16:creationId xmlns:a16="http://schemas.microsoft.com/office/drawing/2014/main" id="{33D5151A-2B49-481E-A686-7FF24A614107}"/>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9392811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252414" y="2955454"/>
            <a:ext cx="8577820" cy="307777"/>
          </a:xfrm>
          <a:prstGeom prst="rect">
            <a:avLst/>
          </a:prstGeom>
        </p:spPr>
        <p:txBody>
          <a:bodyPr lIns="0" tIns="0" rIns="0" bIns="0">
            <a:sp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79A87F9C-C4C8-408C-AEB5-B2C62B528BCE}"/>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3E24338A-7B25-486C-889E-17F3FFFE1F0D}" type="slidenum">
              <a:rPr lang="en-US" smtClean="0"/>
              <a:pPr>
                <a:defRPr/>
              </a:pPr>
              <a:t>‹#›</a:t>
            </a:fld>
            <a:endParaRPr lang="en-US"/>
          </a:p>
        </p:txBody>
      </p:sp>
      <p:sp>
        <p:nvSpPr>
          <p:cNvPr id="5" name="Footer Placeholder 4">
            <a:extLst>
              <a:ext uri="{FF2B5EF4-FFF2-40B4-BE49-F238E27FC236}">
                <a16:creationId xmlns:a16="http://schemas.microsoft.com/office/drawing/2014/main" id="{27A98B21-8700-4756-91F0-748172688152}"/>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34330190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Weave Image 1">
    <p:spTree>
      <p:nvGrpSpPr>
        <p:cNvPr id="1" name=""/>
        <p:cNvGrpSpPr/>
        <p:nvPr/>
      </p:nvGrpSpPr>
      <p:grpSpPr>
        <a:xfrm>
          <a:off x="0" y="0"/>
          <a:ext cx="0" cy="0"/>
          <a:chOff x="0" y="0"/>
          <a:chExt cx="0" cy="0"/>
        </a:xfrm>
      </p:grpSpPr>
      <p:pic>
        <p:nvPicPr>
          <p:cNvPr id="2" name="Picture 1" descr="Weave_175139600_LIO.jpg">
            <a:extLst>
              <a:ext uri="{FF2B5EF4-FFF2-40B4-BE49-F238E27FC236}">
                <a16:creationId xmlns:a16="http://schemas.microsoft.com/office/drawing/2014/main" id="{7E700FE2-BC6A-4D7A-8190-CD59AA9C0B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43826BC-909C-4DA5-9FC3-5591FAED65D1}"/>
              </a:ext>
            </a:extLst>
          </p:cNvPr>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lide Number Placeholder 5">
            <a:extLst>
              <a:ext uri="{FF2B5EF4-FFF2-40B4-BE49-F238E27FC236}">
                <a16:creationId xmlns:a16="http://schemas.microsoft.com/office/drawing/2014/main" id="{1D0795CE-8CCF-4C5E-9F91-112D1675F91F}"/>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4E1071FB-E3F7-46CE-8D20-7DB307DBB28F}" type="slidenum">
              <a:rPr lang="en-US" smtClean="0"/>
              <a:pPr>
                <a:defRPr/>
              </a:pPr>
              <a:t>‹#›</a:t>
            </a:fld>
            <a:endParaRPr lang="en-US"/>
          </a:p>
        </p:txBody>
      </p:sp>
      <p:sp>
        <p:nvSpPr>
          <p:cNvPr id="5" name="Footer Placeholder 4">
            <a:extLst>
              <a:ext uri="{FF2B5EF4-FFF2-40B4-BE49-F238E27FC236}">
                <a16:creationId xmlns:a16="http://schemas.microsoft.com/office/drawing/2014/main" id="{57D24E2B-2127-4D35-AEA2-EE38345D9B86}"/>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413109488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Weave Image 2">
    <p:spTree>
      <p:nvGrpSpPr>
        <p:cNvPr id="1" name=""/>
        <p:cNvGrpSpPr/>
        <p:nvPr/>
      </p:nvGrpSpPr>
      <p:grpSpPr>
        <a:xfrm>
          <a:off x="0" y="0"/>
          <a:ext cx="0" cy="0"/>
          <a:chOff x="0" y="0"/>
          <a:chExt cx="0" cy="0"/>
        </a:xfrm>
      </p:grpSpPr>
      <p:pic>
        <p:nvPicPr>
          <p:cNvPr id="2" name="Picture 1" descr="Weave_463028807_LIO.jpg">
            <a:extLst>
              <a:ext uri="{FF2B5EF4-FFF2-40B4-BE49-F238E27FC236}">
                <a16:creationId xmlns:a16="http://schemas.microsoft.com/office/drawing/2014/main" id="{37CB3DD3-BBD1-49A7-AC80-33BED960B7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71DD1F8-E658-43C7-9CBE-8E265F7947D5}"/>
              </a:ext>
            </a:extLst>
          </p:cNvPr>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lide Number Placeholder 5">
            <a:extLst>
              <a:ext uri="{FF2B5EF4-FFF2-40B4-BE49-F238E27FC236}">
                <a16:creationId xmlns:a16="http://schemas.microsoft.com/office/drawing/2014/main" id="{F91185A3-3C15-41A4-A1ED-B0697236D823}"/>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3E6EB156-143E-429D-BFE7-D7D6528B2B69}" type="slidenum">
              <a:rPr lang="en-US" smtClean="0"/>
              <a:pPr>
                <a:defRPr/>
              </a:pPr>
              <a:t>‹#›</a:t>
            </a:fld>
            <a:endParaRPr lang="en-US"/>
          </a:p>
        </p:txBody>
      </p:sp>
      <p:sp>
        <p:nvSpPr>
          <p:cNvPr id="5" name="Footer Placeholder 4">
            <a:extLst>
              <a:ext uri="{FF2B5EF4-FFF2-40B4-BE49-F238E27FC236}">
                <a16:creationId xmlns:a16="http://schemas.microsoft.com/office/drawing/2014/main" id="{1B74D113-7812-4374-84AA-982BBCC1C35D}"/>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400806104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Weave Imag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F5D8E2-8C85-484A-ACE0-9D0824DF4708}"/>
              </a:ext>
            </a:extLst>
          </p:cNvPr>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Box 2">
            <a:extLst>
              <a:ext uri="{FF2B5EF4-FFF2-40B4-BE49-F238E27FC236}">
                <a16:creationId xmlns:a16="http://schemas.microsoft.com/office/drawing/2014/main" id="{9F154CCA-F771-41CC-8B43-482CC63C7552}"/>
              </a:ext>
            </a:extLst>
          </p:cNvPr>
          <p:cNvSpPr txBox="1">
            <a:spLocks noChangeArrowheads="1"/>
          </p:cNvSpPr>
          <p:nvPr userDrawn="1"/>
        </p:nvSpPr>
        <p:spPr bwMode="auto">
          <a:xfrm>
            <a:off x="1674813" y="4851400"/>
            <a:ext cx="825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600">
                <a:solidFill>
                  <a:srgbClr val="FFFFFF"/>
                </a:solidFill>
                <a:cs typeface="Arial" panose="020B0604020202020204" pitchFamily="34" charset="0"/>
              </a:rPr>
              <a:t>|</a:t>
            </a:r>
          </a:p>
        </p:txBody>
      </p:sp>
      <p:pic>
        <p:nvPicPr>
          <p:cNvPr id="4" name="Picture 3" descr="Weave_486603441_LIO.jpg">
            <a:extLst>
              <a:ext uri="{FF2B5EF4-FFF2-40B4-BE49-F238E27FC236}">
                <a16:creationId xmlns:a16="http://schemas.microsoft.com/office/drawing/2014/main" id="{1B1EE1D9-2A82-40B0-91B4-E9BF0D85A5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1F0E2EFD-1A07-44E0-9448-4822BC584ABF}"/>
              </a:ext>
            </a:extLst>
          </p:cNvPr>
          <p:cNvSpPr txBox="1">
            <a:spLocks/>
          </p:cNvSpPr>
          <p:nvPr userDrawn="1"/>
        </p:nvSpPr>
        <p:spPr>
          <a:xfrm>
            <a:off x="1747838" y="4857750"/>
            <a:ext cx="525462" cy="92075"/>
          </a:xfrm>
          <a:prstGeom prst="rect">
            <a:avLst/>
          </a:prstGeom>
        </p:spPr>
        <p:txBody>
          <a:bodyPr lIns="0" tIns="0" rIns="0" bIns="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Page </a:t>
            </a:r>
            <a:fld id="{092BC7D9-D39E-4AA7-AFBD-BF0861EE2B7D}" type="slidenum">
              <a:rPr lang="en-US" smtClean="0"/>
              <a:pPr fontAlgn="auto">
                <a:spcBef>
                  <a:spcPts val="0"/>
                </a:spcBef>
                <a:spcAft>
                  <a:spcPts val="0"/>
                </a:spcAft>
                <a:defRPr/>
              </a:pPr>
              <a:t>‹#›</a:t>
            </a:fld>
            <a:endParaRPr lang="en-US" dirty="0"/>
          </a:p>
        </p:txBody>
      </p:sp>
      <p:sp>
        <p:nvSpPr>
          <p:cNvPr id="6" name="Footer Placeholder 4">
            <a:extLst>
              <a:ext uri="{FF2B5EF4-FFF2-40B4-BE49-F238E27FC236}">
                <a16:creationId xmlns:a16="http://schemas.microsoft.com/office/drawing/2014/main" id="{32CF121D-5011-41D8-BFDE-87AAC8E732DE}"/>
              </a:ext>
            </a:extLst>
          </p:cNvPr>
          <p:cNvSpPr txBox="1">
            <a:spLocks/>
          </p:cNvSpPr>
          <p:nvPr userDrawn="1"/>
        </p:nvSpPr>
        <p:spPr>
          <a:xfrm>
            <a:off x="252413" y="4857750"/>
            <a:ext cx="1509712" cy="92075"/>
          </a:xfrm>
          <a:prstGeom prst="rect">
            <a:avLst/>
          </a:prstGeom>
        </p:spPr>
        <p:txBody>
          <a:bodyPr lIns="0" tIns="0" rIns="0" bIns="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Confidential Property of Schneider Electric |</a:t>
            </a:r>
          </a:p>
        </p:txBody>
      </p:sp>
      <p:sp>
        <p:nvSpPr>
          <p:cNvPr id="7" name="Slide Number Placeholder 5">
            <a:extLst>
              <a:ext uri="{FF2B5EF4-FFF2-40B4-BE49-F238E27FC236}">
                <a16:creationId xmlns:a16="http://schemas.microsoft.com/office/drawing/2014/main" id="{D57BFB5B-1785-425D-AF5A-7BAB86F13CA3}"/>
              </a:ext>
            </a:extLst>
          </p:cNvPr>
          <p:cNvSpPr>
            <a:spLocks noGrp="1"/>
          </p:cNvSpPr>
          <p:nvPr>
            <p:ph type="sldNum" sz="quarter" idx="10"/>
          </p:nvPr>
        </p:nvSpPr>
        <p:spPr>
          <a:xfrm>
            <a:off x="1762125" y="4857750"/>
            <a:ext cx="525463"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C4BED0F2-1B2A-4F2E-8F84-11305EE6CB14}" type="slidenum">
              <a:rPr lang="en-US" smtClean="0"/>
              <a:pPr>
                <a:defRPr/>
              </a:pPr>
              <a:t>‹#›</a:t>
            </a:fld>
            <a:endParaRPr lang="en-US"/>
          </a:p>
        </p:txBody>
      </p:sp>
      <p:sp>
        <p:nvSpPr>
          <p:cNvPr id="8" name="Footer Placeholder 4">
            <a:extLst>
              <a:ext uri="{FF2B5EF4-FFF2-40B4-BE49-F238E27FC236}">
                <a16:creationId xmlns:a16="http://schemas.microsoft.com/office/drawing/2014/main" id="{0E8BBE56-4A12-4507-96B8-42AB98D495B4}"/>
              </a:ext>
            </a:extLst>
          </p:cNvPr>
          <p:cNvSpPr>
            <a:spLocks noGrp="1"/>
          </p:cNvSpPr>
          <p:nvPr>
            <p:ph type="ftr" sz="quarter" idx="11"/>
          </p:nvPr>
        </p:nvSpPr>
        <p:spPr>
          <a:xfrm>
            <a:off x="252413" y="4857750"/>
            <a:ext cx="1504950"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82180938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Weave Image 4">
    <p:spTree>
      <p:nvGrpSpPr>
        <p:cNvPr id="1" name=""/>
        <p:cNvGrpSpPr/>
        <p:nvPr/>
      </p:nvGrpSpPr>
      <p:grpSpPr>
        <a:xfrm>
          <a:off x="0" y="0"/>
          <a:ext cx="0" cy="0"/>
          <a:chOff x="0" y="0"/>
          <a:chExt cx="0" cy="0"/>
        </a:xfrm>
      </p:grpSpPr>
      <p:pic>
        <p:nvPicPr>
          <p:cNvPr id="2" name="Picture 1" descr="Weave_522513175_LIO.jpg">
            <a:extLst>
              <a:ext uri="{FF2B5EF4-FFF2-40B4-BE49-F238E27FC236}">
                <a16:creationId xmlns:a16="http://schemas.microsoft.com/office/drawing/2014/main" id="{6181DD12-C70C-41CE-9548-35910021F2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DA10AA5-4A3A-4C9E-9449-585CE0970644}"/>
              </a:ext>
            </a:extLst>
          </p:cNvPr>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lide Number Placeholder 5">
            <a:extLst>
              <a:ext uri="{FF2B5EF4-FFF2-40B4-BE49-F238E27FC236}">
                <a16:creationId xmlns:a16="http://schemas.microsoft.com/office/drawing/2014/main" id="{418033D0-6AAF-4A96-81A7-E99D7CDF8E4B}"/>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1FBC368C-C215-4CD3-B79E-77C992EA82CF}" type="slidenum">
              <a:rPr lang="en-US" smtClean="0"/>
              <a:pPr>
                <a:defRPr/>
              </a:pPr>
              <a:t>‹#›</a:t>
            </a:fld>
            <a:endParaRPr lang="en-US"/>
          </a:p>
        </p:txBody>
      </p:sp>
      <p:sp>
        <p:nvSpPr>
          <p:cNvPr id="5" name="Footer Placeholder 4">
            <a:extLst>
              <a:ext uri="{FF2B5EF4-FFF2-40B4-BE49-F238E27FC236}">
                <a16:creationId xmlns:a16="http://schemas.microsoft.com/office/drawing/2014/main" id="{987145C5-FA78-4135-90B3-EA4E43EC8040}"/>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84453566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Weave Image 5">
    <p:spTree>
      <p:nvGrpSpPr>
        <p:cNvPr id="1" name=""/>
        <p:cNvGrpSpPr/>
        <p:nvPr/>
      </p:nvGrpSpPr>
      <p:grpSpPr>
        <a:xfrm>
          <a:off x="0" y="0"/>
          <a:ext cx="0" cy="0"/>
          <a:chOff x="0" y="0"/>
          <a:chExt cx="0" cy="0"/>
        </a:xfrm>
      </p:grpSpPr>
      <p:pic>
        <p:nvPicPr>
          <p:cNvPr id="2" name="Picture 1" descr="Weave_522794209_LIO.jpg">
            <a:extLst>
              <a:ext uri="{FF2B5EF4-FFF2-40B4-BE49-F238E27FC236}">
                <a16:creationId xmlns:a16="http://schemas.microsoft.com/office/drawing/2014/main" id="{1F8B3B5A-675B-4C1B-87E8-1EF652C973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00160D2-A406-4ACC-BB2D-CF764C9F4EA0}"/>
              </a:ext>
            </a:extLst>
          </p:cNvPr>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lide Number Placeholder 5">
            <a:extLst>
              <a:ext uri="{FF2B5EF4-FFF2-40B4-BE49-F238E27FC236}">
                <a16:creationId xmlns:a16="http://schemas.microsoft.com/office/drawing/2014/main" id="{A8B8BFA5-7A4B-4677-895B-14B9E155A95D}"/>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B723A8E3-1977-4402-95CE-6A85E85D5E06}" type="slidenum">
              <a:rPr lang="en-US" smtClean="0"/>
              <a:pPr>
                <a:defRPr/>
              </a:pPr>
              <a:t>‹#›</a:t>
            </a:fld>
            <a:endParaRPr lang="en-US"/>
          </a:p>
        </p:txBody>
      </p:sp>
      <p:sp>
        <p:nvSpPr>
          <p:cNvPr id="5" name="Footer Placeholder 4">
            <a:extLst>
              <a:ext uri="{FF2B5EF4-FFF2-40B4-BE49-F238E27FC236}">
                <a16:creationId xmlns:a16="http://schemas.microsoft.com/office/drawing/2014/main" id="{66637A46-ED68-4984-AC42-DAB4BA156F23}"/>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7054708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Weave Image 6">
    <p:spTree>
      <p:nvGrpSpPr>
        <p:cNvPr id="1" name=""/>
        <p:cNvGrpSpPr/>
        <p:nvPr/>
      </p:nvGrpSpPr>
      <p:grpSpPr>
        <a:xfrm>
          <a:off x="0" y="0"/>
          <a:ext cx="0" cy="0"/>
          <a:chOff x="0" y="0"/>
          <a:chExt cx="0" cy="0"/>
        </a:xfrm>
      </p:grpSpPr>
      <p:pic>
        <p:nvPicPr>
          <p:cNvPr id="2" name="Picture 1" descr="Weave_528351183_LIO.jpg">
            <a:extLst>
              <a:ext uri="{FF2B5EF4-FFF2-40B4-BE49-F238E27FC236}">
                <a16:creationId xmlns:a16="http://schemas.microsoft.com/office/drawing/2014/main" id="{AC9E003B-437B-4DA9-A0E7-DB245A8B4E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5C5F59F-1CF3-4187-AC1B-A50274404AA0}"/>
              </a:ext>
            </a:extLst>
          </p:cNvPr>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lide Number Placeholder 5">
            <a:extLst>
              <a:ext uri="{FF2B5EF4-FFF2-40B4-BE49-F238E27FC236}">
                <a16:creationId xmlns:a16="http://schemas.microsoft.com/office/drawing/2014/main" id="{694F9405-FCBF-44E4-89F0-8F77A3BBC385}"/>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B06D0C95-D4E6-494B-AFE5-F6EA8BFEBEBF}" type="slidenum">
              <a:rPr lang="en-US" smtClean="0"/>
              <a:pPr>
                <a:defRPr/>
              </a:pPr>
              <a:t>‹#›</a:t>
            </a:fld>
            <a:endParaRPr lang="en-US"/>
          </a:p>
        </p:txBody>
      </p:sp>
      <p:sp>
        <p:nvSpPr>
          <p:cNvPr id="5" name="Footer Placeholder 4">
            <a:extLst>
              <a:ext uri="{FF2B5EF4-FFF2-40B4-BE49-F238E27FC236}">
                <a16:creationId xmlns:a16="http://schemas.microsoft.com/office/drawing/2014/main" id="{4C6913B9-326B-4133-881B-6ABDCDC941CA}"/>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97592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406CFA8-DC92-4788-A3BC-0B0077DF31AC}"/>
              </a:ext>
            </a:extLst>
          </p:cNvPr>
          <p:cNvCxnSpPr/>
          <p:nvPr userDrawn="1"/>
        </p:nvCxnSpPr>
        <p:spPr>
          <a:xfrm>
            <a:off x="6013450"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1"/>
          <p:cNvSpPr>
            <a:spLocks noGrp="1"/>
          </p:cNvSpPr>
          <p:nvPr>
            <p:ph type="body" sz="quarter" idx="13"/>
          </p:nvPr>
        </p:nvSpPr>
        <p:spPr>
          <a:xfrm>
            <a:off x="6192839" y="4066302"/>
            <a:ext cx="2698750"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3" name="Text Placeholder 11"/>
          <p:cNvSpPr>
            <a:spLocks noGrp="1"/>
          </p:cNvSpPr>
          <p:nvPr>
            <p:ph type="body" sz="quarter" idx="16"/>
          </p:nvPr>
        </p:nvSpPr>
        <p:spPr>
          <a:xfrm>
            <a:off x="258055" y="4066302"/>
            <a:ext cx="5574419"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6" name="Content Placeholder 5"/>
          <p:cNvSpPr>
            <a:spLocks noGrp="1"/>
          </p:cNvSpPr>
          <p:nvPr>
            <p:ph sz="quarter" idx="18"/>
          </p:nvPr>
        </p:nvSpPr>
        <p:spPr>
          <a:xfrm>
            <a:off x="258054" y="1202024"/>
            <a:ext cx="5574419" cy="23000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2287696"/>
          </a:xfrm>
        </p:spPr>
        <p:txBody>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B906B1AF-4CE9-4884-ADDA-C096D6189179}"/>
              </a:ext>
            </a:extLst>
          </p:cNvPr>
          <p:cNvSpPr>
            <a:spLocks noGrp="1"/>
          </p:cNvSpPr>
          <p:nvPr>
            <p:ph type="sldNum" sz="quarter" idx="34"/>
          </p:nvPr>
        </p:nvSpPr>
        <p:spPr/>
        <p:txBody>
          <a:bodyPr/>
          <a:lstStyle>
            <a:lvl1pPr algn="l">
              <a:defRPr sz="600" dirty="0">
                <a:solidFill>
                  <a:schemeClr val="bg2"/>
                </a:solidFill>
                <a:latin typeface="Arial"/>
                <a:cs typeface="Arial"/>
              </a:defRPr>
            </a:lvl1pPr>
          </a:lstStyle>
          <a:p>
            <a:pPr>
              <a:defRPr/>
            </a:pPr>
            <a:r>
              <a:rPr lang="en-US"/>
              <a:t>Page </a:t>
            </a:r>
            <a:fld id="{7DFB3085-62F1-425B-9011-1A8AAAB5A24B}" type="slidenum">
              <a:rPr lang="en-US" smtClean="0"/>
              <a:pPr>
                <a:defRPr/>
              </a:pPr>
              <a:t>‹#›</a:t>
            </a:fld>
            <a:endParaRPr lang="en-US"/>
          </a:p>
        </p:txBody>
      </p:sp>
      <p:sp>
        <p:nvSpPr>
          <p:cNvPr id="11" name="Footer Placeholder 4">
            <a:extLst>
              <a:ext uri="{FF2B5EF4-FFF2-40B4-BE49-F238E27FC236}">
                <a16:creationId xmlns:a16="http://schemas.microsoft.com/office/drawing/2014/main" id="{A165258F-9AE5-424B-9575-E24F02D1A6D8}"/>
              </a:ext>
            </a:extLst>
          </p:cNvPr>
          <p:cNvSpPr>
            <a:spLocks noGrp="1"/>
          </p:cNvSpPr>
          <p:nvPr>
            <p:ph type="ftr" sz="quarter" idx="35"/>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75986763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1284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with Text Box">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3A9FD7DA-BEAF-4B45-BD11-D824B5ECE5C6}"/>
              </a:ext>
            </a:extLst>
          </p:cNvPr>
          <p:cNvSpPr txBox="1">
            <a:spLocks noChangeArrowheads="1"/>
          </p:cNvSpPr>
          <p:nvPr userDrawn="1"/>
        </p:nvSpPr>
        <p:spPr bwMode="auto">
          <a:xfrm>
            <a:off x="484188" y="1317625"/>
            <a:ext cx="758507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chemeClr val="accent1"/>
              </a:solidFill>
            </a:endParaRPr>
          </a:p>
        </p:txBody>
      </p:sp>
      <p:sp>
        <p:nvSpPr>
          <p:cNvPr id="2" name="Holder 2"/>
          <p:cNvSpPr>
            <a:spLocks noGrp="1"/>
          </p:cNvSpPr>
          <p:nvPr>
            <p:ph type="title"/>
          </p:nvPr>
        </p:nvSpPr>
        <p:spPr>
          <a:xfrm>
            <a:off x="457203" y="205985"/>
            <a:ext cx="8229600" cy="465134"/>
          </a:xfrm>
          <a:prstGeom prst="rect">
            <a:avLst/>
          </a:prstGeom>
        </p:spPr>
        <p:txBody>
          <a:bodyPr lIns="0" tIns="0" rIns="0" bIns="0"/>
          <a:lstStyle>
            <a:lvl1pPr algn="l">
              <a:defRPr sz="2800" b="0" i="0">
                <a:solidFill>
                  <a:srgbClr val="3DCD58"/>
                </a:solidFill>
                <a:latin typeface="Arial"/>
                <a:cs typeface="Arial"/>
              </a:defRPr>
            </a:lvl1pPr>
          </a:lstStyle>
          <a:p>
            <a:endParaRPr/>
          </a:p>
        </p:txBody>
      </p:sp>
    </p:spTree>
    <p:extLst>
      <p:ext uri="{BB962C8B-B14F-4D97-AF65-F5344CB8AC3E}">
        <p14:creationId xmlns:p14="http://schemas.microsoft.com/office/powerpoint/2010/main" val="39977966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17" name="Title 1"/>
          <p:cNvSpPr>
            <a:spLocks noGrp="1"/>
          </p:cNvSpPr>
          <p:nvPr>
            <p:ph type="title"/>
          </p:nvPr>
        </p:nvSpPr>
        <p:spPr>
          <a:xfrm>
            <a:off x="258057" y="230188"/>
            <a:ext cx="8633531" cy="311624"/>
          </a:xfrm>
        </p:spPr>
        <p:txBody>
          <a:bodyPr>
            <a:spAutoFit/>
          </a:bodyPr>
          <a:lstStyle>
            <a:lvl1pPr>
              <a:defRPr sz="2025"/>
            </a:lvl1pPr>
          </a:lstStyle>
          <a:p>
            <a:r>
              <a:rPr lang="en-US"/>
              <a:t>Click to edit Master title style</a:t>
            </a:r>
            <a:endParaRPr lang="en-US" dirty="0"/>
          </a:p>
        </p:txBody>
      </p:sp>
      <p:sp>
        <p:nvSpPr>
          <p:cNvPr id="20" name="Text Placeholder 11"/>
          <p:cNvSpPr>
            <a:spLocks noGrp="1"/>
          </p:cNvSpPr>
          <p:nvPr>
            <p:ph type="body" sz="quarter" idx="13"/>
          </p:nvPr>
        </p:nvSpPr>
        <p:spPr>
          <a:xfrm>
            <a:off x="252414" y="4062456"/>
            <a:ext cx="5580061" cy="126958"/>
          </a:xfrm>
          <a:prstGeom prst="rect">
            <a:avLst/>
          </a:prstGeom>
        </p:spPr>
        <p:txBody>
          <a:bodyPr lIns="0" tIns="0" rIns="0" bIns="0" anchor="b" anchorCtr="0">
            <a:spAutoFit/>
          </a:bodyPr>
          <a:lstStyle>
            <a:lvl1pPr marL="15872" indent="0">
              <a:buNone/>
              <a:defRPr sz="825" baseline="0">
                <a:solidFill>
                  <a:srgbClr val="8E8F93"/>
                </a:solidFill>
              </a:defRPr>
            </a:lvl1pPr>
          </a:lstStyle>
          <a:p>
            <a:pPr lvl="0"/>
            <a:r>
              <a:rPr lang="en-US"/>
              <a:t>Edit Master text styles</a:t>
            </a:r>
          </a:p>
        </p:txBody>
      </p:sp>
      <p:sp>
        <p:nvSpPr>
          <p:cNvPr id="23" name="Text Placeholder 2"/>
          <p:cNvSpPr>
            <a:spLocks noGrp="1"/>
          </p:cNvSpPr>
          <p:nvPr>
            <p:ph type="body" idx="15"/>
          </p:nvPr>
        </p:nvSpPr>
        <p:spPr>
          <a:xfrm>
            <a:off x="258056" y="604936"/>
            <a:ext cx="8633531" cy="173124"/>
          </a:xfrm>
          <a:prstGeom prst="rect">
            <a:avLst/>
          </a:prstGeom>
        </p:spPr>
        <p:txBody>
          <a:bodyPr lIns="0" tIns="0" rIns="0" bIns="0" anchor="t">
            <a:spAutoFit/>
          </a:bodyPr>
          <a:lstStyle>
            <a:lvl1pPr marL="0" indent="0">
              <a:spcBef>
                <a:spcPts val="0"/>
              </a:spcBef>
              <a:spcAft>
                <a:spcPts val="0"/>
              </a:spcAft>
              <a:buNone/>
              <a:defRPr sz="1125" b="0" baseline="0">
                <a:solidFill>
                  <a:schemeClr val="accent6"/>
                </a:solidFill>
              </a:defRPr>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a:t>Edit Master text styles</a:t>
            </a:r>
          </a:p>
        </p:txBody>
      </p:sp>
      <p:sp>
        <p:nvSpPr>
          <p:cNvPr id="4" name="Content Placeholder 3"/>
          <p:cNvSpPr>
            <a:spLocks noGrp="1"/>
          </p:cNvSpPr>
          <p:nvPr>
            <p:ph sz="quarter" idx="17"/>
          </p:nvPr>
        </p:nvSpPr>
        <p:spPr>
          <a:xfrm>
            <a:off x="252413" y="1203328"/>
            <a:ext cx="5580062" cy="1304195"/>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0593554-0BC5-40C6-BDEA-D0C1CE531744}"/>
              </a:ext>
            </a:extLst>
          </p:cNvPr>
          <p:cNvSpPr>
            <a:spLocks noGrp="1"/>
          </p:cNvSpPr>
          <p:nvPr>
            <p:ph type="sldNum" sz="quarter" idx="18"/>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A99E0987-9F16-494D-8228-46928E55704F}" type="slidenum">
              <a:rPr lang="en-US" smtClean="0"/>
              <a:pPr>
                <a:defRPr/>
              </a:pPr>
              <a:t>‹#›</a:t>
            </a:fld>
            <a:endParaRPr lang="en-US"/>
          </a:p>
        </p:txBody>
      </p:sp>
      <p:sp>
        <p:nvSpPr>
          <p:cNvPr id="7" name="Footer Placeholder 4">
            <a:extLst>
              <a:ext uri="{FF2B5EF4-FFF2-40B4-BE49-F238E27FC236}">
                <a16:creationId xmlns:a16="http://schemas.microsoft.com/office/drawing/2014/main" id="{0B244F38-40FF-4CEC-83F8-B90384564AC3}"/>
              </a:ext>
            </a:extLst>
          </p:cNvPr>
          <p:cNvSpPr>
            <a:spLocks noGrp="1"/>
          </p:cNvSpPr>
          <p:nvPr>
            <p:ph type="ftr" sz="quarter" idx="19"/>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36986783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7979119"/>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Closing Slide Master">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94245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1_One-column">
    <p:spTree>
      <p:nvGrpSpPr>
        <p:cNvPr id="1" name=""/>
        <p:cNvGrpSpPr/>
        <p:nvPr/>
      </p:nvGrpSpPr>
      <p:grpSpPr>
        <a:xfrm>
          <a:off x="0" y="0"/>
          <a:ext cx="0" cy="0"/>
          <a:chOff x="0" y="0"/>
          <a:chExt cx="0" cy="0"/>
        </a:xfrm>
      </p:grpSpPr>
      <p:sp>
        <p:nvSpPr>
          <p:cNvPr id="20" name="Text Placeholder 11"/>
          <p:cNvSpPr>
            <a:spLocks noGrp="1"/>
          </p:cNvSpPr>
          <p:nvPr>
            <p:ph type="body" sz="quarter" idx="13"/>
          </p:nvPr>
        </p:nvSpPr>
        <p:spPr>
          <a:xfrm>
            <a:off x="252414" y="4066302"/>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a:t>Edit Master text styles</a:t>
            </a:r>
          </a:p>
        </p:txBody>
      </p:sp>
      <p:sp>
        <p:nvSpPr>
          <p:cNvPr id="4" name="Content Placeholder 3"/>
          <p:cNvSpPr>
            <a:spLocks noGrp="1"/>
          </p:cNvSpPr>
          <p:nvPr>
            <p:ph sz="quarter" idx="17"/>
          </p:nvPr>
        </p:nvSpPr>
        <p:spPr>
          <a:xfrm>
            <a:off x="252413" y="1203326"/>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09B59D72-CBD1-46A3-A286-721080A66EF1}"/>
              </a:ext>
            </a:extLst>
          </p:cNvPr>
          <p:cNvSpPr>
            <a:spLocks noGrp="1"/>
          </p:cNvSpPr>
          <p:nvPr>
            <p:ph type="sldNum" sz="quarter" idx="34"/>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2C91342B-B3BE-469D-8548-881A6BFCBABC}" type="slidenum">
              <a:rPr lang="en-US" smtClean="0"/>
              <a:pPr>
                <a:defRPr/>
              </a:pPr>
              <a:t>‹#›</a:t>
            </a:fld>
            <a:endParaRPr lang="en-US"/>
          </a:p>
        </p:txBody>
      </p:sp>
      <p:sp>
        <p:nvSpPr>
          <p:cNvPr id="7" name="Footer Placeholder 4">
            <a:extLst>
              <a:ext uri="{FF2B5EF4-FFF2-40B4-BE49-F238E27FC236}">
                <a16:creationId xmlns:a16="http://schemas.microsoft.com/office/drawing/2014/main" id="{3C1FE461-A920-43D2-A6A5-BCA64107BA63}"/>
              </a:ext>
            </a:extLst>
          </p:cNvPr>
          <p:cNvSpPr>
            <a:spLocks noGrp="1"/>
          </p:cNvSpPr>
          <p:nvPr>
            <p:ph type="ftr" sz="quarter" idx="35"/>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20279825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2047D-DE9C-4564-8FEE-8FCD2ECCE3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5B791-D111-4566-BB3F-B8B9E2EE74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593A0-58F8-494E-A804-9E5012C12150}"/>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dirty="0">
                <a:latin typeface="+mn-lt"/>
              </a:defRPr>
            </a:lvl1pPr>
          </a:lstStyle>
          <a:p>
            <a:pPr>
              <a:defRPr/>
            </a:pPr>
            <a:endParaRPr lang="en-US"/>
          </a:p>
        </p:txBody>
      </p:sp>
      <p:sp>
        <p:nvSpPr>
          <p:cNvPr id="5" name="Footer Placeholder 4">
            <a:extLst>
              <a:ext uri="{FF2B5EF4-FFF2-40B4-BE49-F238E27FC236}">
                <a16:creationId xmlns:a16="http://schemas.microsoft.com/office/drawing/2014/main" id="{364B3D13-2F9F-45BF-AD7B-A559975C9187}"/>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r>
              <a:rPr lang="en-US"/>
              <a:t>Confidential Property of Schneider Electric |</a:t>
            </a:r>
            <a:endParaRPr lang="en-US" dirty="0"/>
          </a:p>
        </p:txBody>
      </p:sp>
      <p:sp>
        <p:nvSpPr>
          <p:cNvPr id="6" name="Slide Number Placeholder 5">
            <a:extLst>
              <a:ext uri="{FF2B5EF4-FFF2-40B4-BE49-F238E27FC236}">
                <a16:creationId xmlns:a16="http://schemas.microsoft.com/office/drawing/2014/main" id="{1F92404F-00F2-4951-A9EF-32A34E9A364E}"/>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42EC24D7-252A-4BB6-A7A7-A911A97AE2CD}" type="slidenum">
              <a:rPr lang="en-US"/>
              <a:pPr>
                <a:defRPr/>
              </a:pPr>
              <a:t>‹#›</a:t>
            </a:fld>
            <a:endParaRPr lang="en-US" dirty="0"/>
          </a:p>
        </p:txBody>
      </p:sp>
    </p:spTree>
    <p:extLst>
      <p:ext uri="{BB962C8B-B14F-4D97-AF65-F5344CB8AC3E}">
        <p14:creationId xmlns:p14="http://schemas.microsoft.com/office/powerpoint/2010/main" val="8065971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EDA64-E56A-4C62-9186-900D38286DDB}"/>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dirty="0">
                <a:latin typeface="+mn-lt"/>
              </a:defRPr>
            </a:lvl1pPr>
          </a:lstStyle>
          <a:p>
            <a:pPr>
              <a:defRPr/>
            </a:pPr>
            <a:endParaRPr lang="en-US"/>
          </a:p>
        </p:txBody>
      </p:sp>
      <p:sp>
        <p:nvSpPr>
          <p:cNvPr id="3" name="Footer Placeholder 2">
            <a:extLst>
              <a:ext uri="{FF2B5EF4-FFF2-40B4-BE49-F238E27FC236}">
                <a16:creationId xmlns:a16="http://schemas.microsoft.com/office/drawing/2014/main" id="{4A4058D2-7536-4818-986D-9F7864ADB38A}"/>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r>
              <a:rPr lang="en-US"/>
              <a:t>Confidential Property of Schneider Electric |</a:t>
            </a:r>
            <a:endParaRPr lang="en-US" dirty="0"/>
          </a:p>
        </p:txBody>
      </p:sp>
      <p:sp>
        <p:nvSpPr>
          <p:cNvPr id="4" name="Slide Number Placeholder 3">
            <a:extLst>
              <a:ext uri="{FF2B5EF4-FFF2-40B4-BE49-F238E27FC236}">
                <a16:creationId xmlns:a16="http://schemas.microsoft.com/office/drawing/2014/main" id="{93CCF82B-F683-4454-B44A-9113F0B4E7EC}"/>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FB53465D-06F0-4F32-A653-A7E0D13B6786}" type="slidenum">
              <a:rPr lang="en-US"/>
              <a:pPr>
                <a:defRPr/>
              </a:pPr>
              <a:t>‹#›</a:t>
            </a:fld>
            <a:endParaRPr lang="en-US" dirty="0"/>
          </a:p>
        </p:txBody>
      </p:sp>
    </p:spTree>
    <p:extLst>
      <p:ext uri="{BB962C8B-B14F-4D97-AF65-F5344CB8AC3E}">
        <p14:creationId xmlns:p14="http://schemas.microsoft.com/office/powerpoint/2010/main" val="131961666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3_One-column">
    <p:spTree>
      <p:nvGrpSpPr>
        <p:cNvPr id="1" name=""/>
        <p:cNvGrpSpPr/>
        <p:nvPr/>
      </p:nvGrpSpPr>
      <p:grpSpPr>
        <a:xfrm>
          <a:off x="0" y="0"/>
          <a:ext cx="0" cy="0"/>
          <a:chOff x="0" y="0"/>
          <a:chExt cx="0" cy="0"/>
        </a:xfrm>
      </p:grpSpPr>
      <p:sp>
        <p:nvSpPr>
          <p:cNvPr id="20" name="Text Placeholder 11"/>
          <p:cNvSpPr>
            <a:spLocks noGrp="1"/>
          </p:cNvSpPr>
          <p:nvPr>
            <p:ph type="body" sz="quarter" idx="13"/>
          </p:nvPr>
        </p:nvSpPr>
        <p:spPr>
          <a:xfrm>
            <a:off x="252415" y="4066303"/>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a:t>Edit Master text styles</a:t>
            </a:r>
          </a:p>
        </p:txBody>
      </p:sp>
      <p:sp>
        <p:nvSpPr>
          <p:cNvPr id="4" name="Content Placeholder 3"/>
          <p:cNvSpPr>
            <a:spLocks noGrp="1"/>
          </p:cNvSpPr>
          <p:nvPr>
            <p:ph sz="quarter" idx="17"/>
          </p:nvPr>
        </p:nvSpPr>
        <p:spPr>
          <a:xfrm>
            <a:off x="252414" y="1203327"/>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sz="quarter" idx="32"/>
          </p:nvPr>
        </p:nvSpPr>
        <p:spPr>
          <a:xfrm>
            <a:off x="252414" y="230188"/>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4" y="683367"/>
            <a:ext cx="8647112" cy="253916"/>
          </a:xfrm>
        </p:spPr>
        <p:txBody>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552A05B8-2D5F-40BA-AAA8-98196C1F05E7}"/>
              </a:ext>
            </a:extLst>
          </p:cNvPr>
          <p:cNvSpPr>
            <a:spLocks noGrp="1"/>
          </p:cNvSpPr>
          <p:nvPr>
            <p:ph type="sldNum" sz="quarter" idx="34"/>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FE55259B-78FA-405F-A5B0-48658D3C2BBB}" type="slidenum">
              <a:rPr lang="en-US" smtClean="0"/>
              <a:pPr>
                <a:defRPr/>
              </a:pPr>
              <a:t>‹#›</a:t>
            </a:fld>
            <a:endParaRPr lang="en-US"/>
          </a:p>
        </p:txBody>
      </p:sp>
      <p:sp>
        <p:nvSpPr>
          <p:cNvPr id="7" name="Footer Placeholder 4">
            <a:extLst>
              <a:ext uri="{FF2B5EF4-FFF2-40B4-BE49-F238E27FC236}">
                <a16:creationId xmlns:a16="http://schemas.microsoft.com/office/drawing/2014/main" id="{4C1DE78E-1251-42EE-A87C-482DC11A8E31}"/>
              </a:ext>
            </a:extLst>
          </p:cNvPr>
          <p:cNvSpPr>
            <a:spLocks noGrp="1"/>
          </p:cNvSpPr>
          <p:nvPr>
            <p:ph type="ftr" sz="quarter" idx="35"/>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3982448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pic>
        <p:nvPicPr>
          <p:cNvPr id="6" name="Picture 1" descr="schneider_LIO_Life-Green_RGB.png">
            <a:extLst>
              <a:ext uri="{FF2B5EF4-FFF2-40B4-BE49-F238E27FC236}">
                <a16:creationId xmlns:a16="http://schemas.microsoft.com/office/drawing/2014/main" id="{5A5E8499-AD17-4DC1-B10A-96BD3D6EA9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67550" y="4494213"/>
            <a:ext cx="20415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BF0B9DE-747F-4DF7-A368-22F174C2CD40}"/>
              </a:ext>
            </a:extLst>
          </p:cNvPr>
          <p:cNvSpPr/>
          <p:nvPr userDrawn="1"/>
        </p:nvSpPr>
        <p:spPr>
          <a:xfrm>
            <a:off x="0" y="4260850"/>
            <a:ext cx="9144000" cy="203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anchor="ctr"/>
          <a:lstStyle/>
          <a:p>
            <a:pPr algn="ctr" eaLnBrk="1" fontAlgn="auto" hangingPunct="1">
              <a:spcBef>
                <a:spcPts val="0"/>
              </a:spcBef>
              <a:spcAft>
                <a:spcPts val="0"/>
              </a:spcAft>
              <a:defRPr/>
            </a:pPr>
            <a:endParaRPr lang="en-US" dirty="0"/>
          </a:p>
        </p:txBody>
      </p:sp>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pPr lvl="0"/>
            <a:r>
              <a:rPr lang="en-US" noProof="0" dirty="0"/>
              <a:t>Click icon to add picture</a:t>
            </a:r>
          </a:p>
        </p:txBody>
      </p:sp>
      <p:sp>
        <p:nvSpPr>
          <p:cNvPr id="8" name="Title 1"/>
          <p:cNvSpPr>
            <a:spLocks noGrp="1"/>
          </p:cNvSpPr>
          <p:nvPr>
            <p:ph type="ctrTitle"/>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a:t>Click to edit Master title style</a:t>
            </a:r>
            <a:endParaRPr lang="en-US" dirty="0"/>
          </a:p>
        </p:txBody>
      </p:sp>
      <p:sp>
        <p:nvSpPr>
          <p:cNvPr id="9" name="Subtitle 2"/>
          <p:cNvSpPr>
            <a:spLocks noGrp="1"/>
          </p:cNvSpPr>
          <p:nvPr>
            <p:ph type="subTitle" idx="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a:t>Click to edit Master subtitle style</a:t>
            </a:r>
            <a:endParaRPr lang="en-US" dirty="0"/>
          </a:p>
        </p:txBody>
      </p:sp>
      <p:sp>
        <p:nvSpPr>
          <p:cNvPr id="21" name="Espace réservé du texte 20"/>
          <p:cNvSpPr>
            <a:spLocks noGrp="1"/>
          </p:cNvSpPr>
          <p:nvPr>
            <p:ph type="body" sz="quarter" idx="15"/>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0" name="Footer Placeholder 4">
            <a:extLst>
              <a:ext uri="{FF2B5EF4-FFF2-40B4-BE49-F238E27FC236}">
                <a16:creationId xmlns:a16="http://schemas.microsoft.com/office/drawing/2014/main" id="{CF83B5D7-D303-49DA-9F4D-CA7A62DFD748}"/>
              </a:ext>
            </a:extLst>
          </p:cNvPr>
          <p:cNvSpPr>
            <a:spLocks noGrp="1"/>
          </p:cNvSpPr>
          <p:nvPr>
            <p:ph type="ftr" sz="quarter" idx="16"/>
          </p:nvPr>
        </p:nvSpPr>
        <p:spPr>
          <a:xfrm>
            <a:off x="252413" y="4857750"/>
            <a:ext cx="1504950"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a:solidFill>
                  <a:srgbClr val="4F5156"/>
                </a:solidFill>
                <a:latin typeface="Arial"/>
                <a:cs typeface="Arial"/>
              </a:defRPr>
            </a:lvl1pPr>
          </a:lstStyle>
          <a:p>
            <a:pPr>
              <a:defRPr/>
            </a:pPr>
            <a:r>
              <a:rPr lang="en-US"/>
              <a:t>Confidential Property of Schneider Electric |</a:t>
            </a:r>
            <a:endParaRPr lang="en-US" dirty="0"/>
          </a:p>
        </p:txBody>
      </p:sp>
    </p:spTree>
    <p:extLst>
      <p:ext uri="{BB962C8B-B14F-4D97-AF65-F5344CB8AC3E}">
        <p14:creationId xmlns:p14="http://schemas.microsoft.com/office/powerpoint/2010/main" val="3775184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258055" y="1203325"/>
            <a:ext cx="8679570" cy="3176589"/>
          </a:xfrm>
        </p:spPr>
        <p:txBody>
          <a:bodyPr wrap="square"/>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5" name="Slide Number Placeholder 5">
            <a:extLst>
              <a:ext uri="{FF2B5EF4-FFF2-40B4-BE49-F238E27FC236}">
                <a16:creationId xmlns:a16="http://schemas.microsoft.com/office/drawing/2014/main" id="{87058DE6-E160-4330-9970-7381C5970D27}"/>
              </a:ext>
            </a:extLst>
          </p:cNvPr>
          <p:cNvSpPr>
            <a:spLocks noGrp="1"/>
          </p:cNvSpPr>
          <p:nvPr>
            <p:ph type="sldNum" sz="quarter" idx="34"/>
          </p:nvPr>
        </p:nvSpPr>
        <p:spPr/>
        <p:txBody>
          <a:bodyPr/>
          <a:lstStyle>
            <a:lvl1pPr>
              <a:defRPr/>
            </a:lvl1pPr>
          </a:lstStyle>
          <a:p>
            <a:pPr>
              <a:defRPr/>
            </a:pPr>
            <a:r>
              <a:rPr lang="en-US"/>
              <a:t>Page </a:t>
            </a:r>
            <a:fld id="{B2416FB5-BEA9-482F-A4C4-70C9EFC8F9C6}" type="slidenum">
              <a:rPr lang="en-US" smtClean="0"/>
              <a:pPr>
                <a:defRPr/>
              </a:pPr>
              <a:t>‹#›</a:t>
            </a:fld>
            <a:endParaRPr lang="en-US"/>
          </a:p>
        </p:txBody>
      </p:sp>
      <p:sp>
        <p:nvSpPr>
          <p:cNvPr id="6" name="Footer Placeholder 4">
            <a:extLst>
              <a:ext uri="{FF2B5EF4-FFF2-40B4-BE49-F238E27FC236}">
                <a16:creationId xmlns:a16="http://schemas.microsoft.com/office/drawing/2014/main" id="{8A0AEA18-C78F-4688-A8BF-BE2CBDAC1423}"/>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3620264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p:nvPr>
        </p:nvSpPr>
        <p:spPr>
          <a:xfrm>
            <a:off x="252414" y="4066302"/>
            <a:ext cx="5580061" cy="123111"/>
          </a:xfrm>
          <a:prstGeom prst="rect">
            <a:avLst/>
          </a:prstGeom>
        </p:spPr>
        <p:txBody>
          <a:bodyPr anchor="b" anchorCtr="0">
            <a:spAutoFit/>
          </a:bodyPr>
          <a:lstStyle>
            <a:lvl1pPr marL="15874" indent="0">
              <a:buNone/>
              <a:defRPr sz="800" baseline="0">
                <a:solidFill>
                  <a:srgbClr val="8E8F93"/>
                </a:solidFill>
              </a:defRPr>
            </a:lvl1pPr>
          </a:lstStyle>
          <a:p>
            <a:pPr lvl="0"/>
            <a:r>
              <a:rPr lang="en-US"/>
              <a:t>Edit Master text styles</a:t>
            </a:r>
          </a:p>
        </p:txBody>
      </p:sp>
      <p:sp>
        <p:nvSpPr>
          <p:cNvPr id="4" name="Content Placeholder 3"/>
          <p:cNvSpPr>
            <a:spLocks noGrp="1"/>
          </p:cNvSpPr>
          <p:nvPr>
            <p:ph sz="quarter" idx="17"/>
          </p:nvPr>
        </p:nvSpPr>
        <p:spPr>
          <a:xfrm>
            <a:off x="252413" y="1203326"/>
            <a:ext cx="5580062" cy="27170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CF65CCB7-9AD0-4EF4-86DD-A80CE274DC65}"/>
              </a:ext>
            </a:extLst>
          </p:cNvPr>
          <p:cNvSpPr>
            <a:spLocks noGrp="1"/>
          </p:cNvSpPr>
          <p:nvPr>
            <p:ph type="sldNum" sz="quarter" idx="34"/>
          </p:nvPr>
        </p:nvSpPr>
        <p:spPr/>
        <p:txBody>
          <a:bodyPr/>
          <a:lstStyle>
            <a:lvl1pPr>
              <a:defRPr/>
            </a:lvl1pPr>
          </a:lstStyle>
          <a:p>
            <a:pPr>
              <a:defRPr/>
            </a:pPr>
            <a:r>
              <a:rPr lang="en-US"/>
              <a:t>Page </a:t>
            </a:r>
            <a:fld id="{BBD3F51A-AA7D-4EC4-8EFD-D094C57A5523}" type="slidenum">
              <a:rPr lang="en-US" smtClean="0"/>
              <a:pPr>
                <a:defRPr/>
              </a:pPr>
              <a:t>‹#›</a:t>
            </a:fld>
            <a:endParaRPr lang="en-US"/>
          </a:p>
        </p:txBody>
      </p:sp>
      <p:sp>
        <p:nvSpPr>
          <p:cNvPr id="7" name="Footer Placeholder 4">
            <a:extLst>
              <a:ext uri="{FF2B5EF4-FFF2-40B4-BE49-F238E27FC236}">
                <a16:creationId xmlns:a16="http://schemas.microsoft.com/office/drawing/2014/main" id="{0F1ED713-A7CB-4263-9290-4BEFE648DCCD}"/>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1236753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pPr lvl="0"/>
            <a:r>
              <a:rPr lang="en-US" noProof="0"/>
              <a:t>Click icon to add picture</a:t>
            </a:r>
            <a:endParaRPr lang="en-US" noProof="0" dirty="0"/>
          </a:p>
        </p:txBody>
      </p:sp>
      <p:sp>
        <p:nvSpPr>
          <p:cNvPr id="5" name="Title 1"/>
          <p:cNvSpPr>
            <a:spLocks noGrp="1"/>
          </p:cNvSpPr>
          <p:nvPr>
            <p:ph type="title"/>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a:t>Click to edit Master title style</a:t>
            </a:r>
            <a:endParaRPr lang="en-US" dirty="0"/>
          </a:p>
        </p:txBody>
      </p:sp>
      <p:sp>
        <p:nvSpPr>
          <p:cNvPr id="6" name="Text Placeholder 9"/>
          <p:cNvSpPr>
            <a:spLocks noGrp="1"/>
          </p:cNvSpPr>
          <p:nvPr>
            <p:ph type="body" sz="quarter" idx="1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a:t>Edit Master text styles</a:t>
            </a:r>
          </a:p>
        </p:txBody>
      </p:sp>
      <p:sp>
        <p:nvSpPr>
          <p:cNvPr id="7" name="Slide Number Placeholder 5">
            <a:extLst>
              <a:ext uri="{FF2B5EF4-FFF2-40B4-BE49-F238E27FC236}">
                <a16:creationId xmlns:a16="http://schemas.microsoft.com/office/drawing/2014/main" id="{E5ED6520-E88F-4AB4-9DEA-EA4B49BDB643}"/>
              </a:ext>
            </a:extLst>
          </p:cNvPr>
          <p:cNvSpPr>
            <a:spLocks noGrp="1"/>
          </p:cNvSpPr>
          <p:nvPr>
            <p:ph type="sldNum" sz="quarter" idx="12"/>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613EA8F3-0BA5-472C-820C-D97582B2858F}" type="slidenum">
              <a:rPr lang="en-US" smtClean="0"/>
              <a:pPr>
                <a:defRPr/>
              </a:pPr>
              <a:t>‹#›</a:t>
            </a:fld>
            <a:endParaRPr lang="en-US"/>
          </a:p>
        </p:txBody>
      </p:sp>
      <p:sp>
        <p:nvSpPr>
          <p:cNvPr id="8" name="Footer Placeholder 4">
            <a:extLst>
              <a:ext uri="{FF2B5EF4-FFF2-40B4-BE49-F238E27FC236}">
                <a16:creationId xmlns:a16="http://schemas.microsoft.com/office/drawing/2014/main" id="{4ACED24A-DB32-437A-A154-ACA3013F5536}"/>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728689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p:nvPr>
        </p:nvSpPr>
        <p:spPr>
          <a:xfrm>
            <a:off x="252414" y="2674811"/>
            <a:ext cx="5574419"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8" name="Text Placeholder 11"/>
          <p:cNvSpPr>
            <a:spLocks noGrp="1"/>
          </p:cNvSpPr>
          <p:nvPr>
            <p:ph type="body" sz="quarter" idx="20"/>
          </p:nvPr>
        </p:nvSpPr>
        <p:spPr>
          <a:xfrm>
            <a:off x="258057" y="4569743"/>
            <a:ext cx="5574419"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6" name="Content Placeholder 5"/>
          <p:cNvSpPr>
            <a:spLocks noGrp="1"/>
          </p:cNvSpPr>
          <p:nvPr>
            <p:ph sz="quarter" idx="23"/>
          </p:nvPr>
        </p:nvSpPr>
        <p:spPr>
          <a:xfrm>
            <a:off x="248010" y="1213547"/>
            <a:ext cx="5574419" cy="1370903"/>
          </a:xfrm>
        </p:spPr>
        <p:txBody>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8" name="Slide Number Placeholder 5">
            <a:extLst>
              <a:ext uri="{FF2B5EF4-FFF2-40B4-BE49-F238E27FC236}">
                <a16:creationId xmlns:a16="http://schemas.microsoft.com/office/drawing/2014/main" id="{82F4E30F-932A-4C2A-9996-575D4C9FAE61}"/>
              </a:ext>
            </a:extLst>
          </p:cNvPr>
          <p:cNvSpPr>
            <a:spLocks noGrp="1"/>
          </p:cNvSpPr>
          <p:nvPr>
            <p:ph type="sldNum" sz="quarter" idx="35"/>
          </p:nvPr>
        </p:nvSpPr>
        <p:spPr/>
        <p:txBody>
          <a:bodyPr/>
          <a:lstStyle>
            <a:lvl1pPr>
              <a:defRPr/>
            </a:lvl1pPr>
          </a:lstStyle>
          <a:p>
            <a:pPr>
              <a:defRPr/>
            </a:pPr>
            <a:r>
              <a:rPr lang="en-US"/>
              <a:t>Page </a:t>
            </a:r>
            <a:fld id="{C7C4C757-B73F-4505-B044-76EA6B01E8CD}" type="slidenum">
              <a:rPr lang="en-US" smtClean="0"/>
              <a:pPr>
                <a:defRPr/>
              </a:pPr>
              <a:t>‹#›</a:t>
            </a:fld>
            <a:endParaRPr lang="en-US"/>
          </a:p>
        </p:txBody>
      </p:sp>
      <p:sp>
        <p:nvSpPr>
          <p:cNvPr id="9" name="Footer Placeholder 4">
            <a:extLst>
              <a:ext uri="{FF2B5EF4-FFF2-40B4-BE49-F238E27FC236}">
                <a16:creationId xmlns:a16="http://schemas.microsoft.com/office/drawing/2014/main" id="{6E3143C3-5FF6-4329-9CD3-00FAC1A42191}"/>
              </a:ext>
            </a:extLst>
          </p:cNvPr>
          <p:cNvSpPr>
            <a:spLocks noGrp="1"/>
          </p:cNvSpPr>
          <p:nvPr>
            <p:ph type="ftr" sz="quarter" idx="36"/>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2190270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p:nvPr>
        </p:nvSpPr>
        <p:spPr>
          <a:xfrm>
            <a:off x="4791076" y="4066302"/>
            <a:ext cx="4100514"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8" name="Text Placeholder 11"/>
          <p:cNvSpPr>
            <a:spLocks noGrp="1"/>
          </p:cNvSpPr>
          <p:nvPr>
            <p:ph type="body" sz="quarter" idx="15"/>
          </p:nvPr>
        </p:nvSpPr>
        <p:spPr>
          <a:xfrm>
            <a:off x="252414" y="4066302"/>
            <a:ext cx="4178298"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3" name="Content Placeholder 2"/>
          <p:cNvSpPr>
            <a:spLocks noGrp="1"/>
          </p:cNvSpPr>
          <p:nvPr>
            <p:ph sz="quarter" idx="22"/>
          </p:nvPr>
        </p:nvSpPr>
        <p:spPr>
          <a:xfrm>
            <a:off x="247547" y="1209296"/>
            <a:ext cx="4172656" cy="2711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8" name="Slide Number Placeholder 5">
            <a:extLst>
              <a:ext uri="{FF2B5EF4-FFF2-40B4-BE49-F238E27FC236}">
                <a16:creationId xmlns:a16="http://schemas.microsoft.com/office/drawing/2014/main" id="{21C209C3-186A-4C7E-8846-31AABAC95D29}"/>
              </a:ext>
            </a:extLst>
          </p:cNvPr>
          <p:cNvSpPr>
            <a:spLocks noGrp="1"/>
          </p:cNvSpPr>
          <p:nvPr>
            <p:ph type="sldNum" sz="quarter" idx="34"/>
          </p:nvPr>
        </p:nvSpPr>
        <p:spPr/>
        <p:txBody>
          <a:bodyPr/>
          <a:lstStyle>
            <a:lvl1pPr>
              <a:defRPr/>
            </a:lvl1pPr>
          </a:lstStyle>
          <a:p>
            <a:pPr>
              <a:defRPr/>
            </a:pPr>
            <a:r>
              <a:rPr lang="en-US"/>
              <a:t>Page </a:t>
            </a:r>
            <a:fld id="{65D58AD6-E8DF-4E1E-8442-8A15BDD28790}" type="slidenum">
              <a:rPr lang="en-US" smtClean="0"/>
              <a:pPr>
                <a:defRPr/>
              </a:pPr>
              <a:t>‹#›</a:t>
            </a:fld>
            <a:endParaRPr lang="en-US"/>
          </a:p>
        </p:txBody>
      </p:sp>
      <p:sp>
        <p:nvSpPr>
          <p:cNvPr id="9" name="Footer Placeholder 4">
            <a:extLst>
              <a:ext uri="{FF2B5EF4-FFF2-40B4-BE49-F238E27FC236}">
                <a16:creationId xmlns:a16="http://schemas.microsoft.com/office/drawing/2014/main" id="{4EB171E9-B31B-4130-9A85-7826709ECE01}"/>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2513353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EAADDA6-E1E1-4797-A2A9-F3E6FDE45AE3}"/>
              </a:ext>
            </a:extLst>
          </p:cNvPr>
          <p:cNvCxnSpPr/>
          <p:nvPr userDrawn="1"/>
        </p:nvCxnSpPr>
        <p:spPr>
          <a:xfrm>
            <a:off x="454977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sz="quarter" idx="22"/>
          </p:nvPr>
        </p:nvSpPr>
        <p:spPr>
          <a:xfrm>
            <a:off x="4764969" y="1203326"/>
            <a:ext cx="4172656" cy="27380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p:nvPr>
        </p:nvSpPr>
        <p:spPr>
          <a:xfrm>
            <a:off x="4791076" y="4066302"/>
            <a:ext cx="4100514"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2" name="Text Placeholder 11"/>
          <p:cNvSpPr>
            <a:spLocks noGrp="1"/>
          </p:cNvSpPr>
          <p:nvPr>
            <p:ph type="body" sz="quarter" idx="15"/>
          </p:nvPr>
        </p:nvSpPr>
        <p:spPr>
          <a:xfrm>
            <a:off x="252414" y="4066302"/>
            <a:ext cx="4178299"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5" name="Content Placeholder 4"/>
          <p:cNvSpPr>
            <a:spLocks noGrp="1"/>
          </p:cNvSpPr>
          <p:nvPr>
            <p:ph sz="quarter" idx="20"/>
          </p:nvPr>
        </p:nvSpPr>
        <p:spPr>
          <a:xfrm>
            <a:off x="241903" y="1203327"/>
            <a:ext cx="4178299" cy="27380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207E64C0-AC57-4C97-A0B2-50955C98AB40}"/>
              </a:ext>
            </a:extLst>
          </p:cNvPr>
          <p:cNvSpPr>
            <a:spLocks noGrp="1"/>
          </p:cNvSpPr>
          <p:nvPr>
            <p:ph type="sldNum" sz="quarter" idx="34"/>
          </p:nvPr>
        </p:nvSpPr>
        <p:spPr/>
        <p:txBody>
          <a:bodyPr/>
          <a:lstStyle>
            <a:lvl1pPr algn="l">
              <a:defRPr sz="600" dirty="0">
                <a:solidFill>
                  <a:schemeClr val="bg2"/>
                </a:solidFill>
                <a:latin typeface="Arial"/>
                <a:cs typeface="Arial"/>
              </a:defRPr>
            </a:lvl1pPr>
          </a:lstStyle>
          <a:p>
            <a:pPr>
              <a:defRPr/>
            </a:pPr>
            <a:r>
              <a:rPr lang="en-US"/>
              <a:t>Page </a:t>
            </a:r>
            <a:fld id="{D0985F7B-9536-4438-8E57-46F5F3B36858}" type="slidenum">
              <a:rPr lang="en-US" smtClean="0"/>
              <a:pPr>
                <a:defRPr/>
              </a:pPr>
              <a:t>‹#›</a:t>
            </a:fld>
            <a:endParaRPr lang="en-US"/>
          </a:p>
        </p:txBody>
      </p:sp>
      <p:sp>
        <p:nvSpPr>
          <p:cNvPr id="11" name="Footer Placeholder 4">
            <a:extLst>
              <a:ext uri="{FF2B5EF4-FFF2-40B4-BE49-F238E27FC236}">
                <a16:creationId xmlns:a16="http://schemas.microsoft.com/office/drawing/2014/main" id="{24C4F4D9-4BF4-4FBA-8CA4-B90B86FDD3B5}"/>
              </a:ext>
            </a:extLst>
          </p:cNvPr>
          <p:cNvSpPr>
            <a:spLocks noGrp="1"/>
          </p:cNvSpPr>
          <p:nvPr>
            <p:ph type="ftr" sz="quarter" idx="35"/>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825568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p:nvPr>
        </p:nvSpPr>
        <p:spPr>
          <a:xfrm>
            <a:off x="248530" y="2698483"/>
            <a:ext cx="8633531" cy="123111"/>
          </a:xfrm>
          <a:prstGeom prst="rect">
            <a:avLst/>
          </a:prstGeom>
        </p:spPr>
        <p:txBody>
          <a:bodyPr anchor="b" anchorCtr="0">
            <a:spAutoFit/>
          </a:bodyPr>
          <a:lstStyle>
            <a:lvl1pPr marL="15874" indent="0">
              <a:buNone/>
              <a:defRPr sz="800" baseline="0">
                <a:solidFill>
                  <a:srgbClr val="8E8F93"/>
                </a:solidFill>
              </a:defRPr>
            </a:lvl1pPr>
          </a:lstStyle>
          <a:p>
            <a:pPr lvl="0"/>
            <a:r>
              <a:rPr lang="en-US"/>
              <a:t>Edit Master text styles</a:t>
            </a:r>
          </a:p>
        </p:txBody>
      </p:sp>
      <p:sp>
        <p:nvSpPr>
          <p:cNvPr id="11" name="Text Placeholder 11"/>
          <p:cNvSpPr>
            <a:spLocks noGrp="1"/>
          </p:cNvSpPr>
          <p:nvPr>
            <p:ph type="body" sz="quarter" idx="13"/>
          </p:nvPr>
        </p:nvSpPr>
        <p:spPr>
          <a:xfrm>
            <a:off x="4791076" y="4413143"/>
            <a:ext cx="4100514"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5" name="Text Placeholder 11"/>
          <p:cNvSpPr>
            <a:spLocks noGrp="1"/>
          </p:cNvSpPr>
          <p:nvPr>
            <p:ph type="body" sz="quarter" idx="16"/>
          </p:nvPr>
        </p:nvSpPr>
        <p:spPr>
          <a:xfrm>
            <a:off x="253293" y="4413143"/>
            <a:ext cx="4094871"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5" name="Content Placeholder 4"/>
          <p:cNvSpPr>
            <a:spLocks noGrp="1"/>
          </p:cNvSpPr>
          <p:nvPr>
            <p:ph sz="quarter" idx="24"/>
          </p:nvPr>
        </p:nvSpPr>
        <p:spPr>
          <a:xfrm>
            <a:off x="246633" y="1198258"/>
            <a:ext cx="8644953" cy="13861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48530" y="2907433"/>
            <a:ext cx="4094871" cy="1472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4791076" y="2907433"/>
            <a:ext cx="4100514" cy="1472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61417BD0-C570-4510-A326-1042B3A06FFD}"/>
              </a:ext>
            </a:extLst>
          </p:cNvPr>
          <p:cNvSpPr>
            <a:spLocks noGrp="1"/>
          </p:cNvSpPr>
          <p:nvPr>
            <p:ph type="sldNum" sz="quarter" idx="34"/>
          </p:nvPr>
        </p:nvSpPr>
        <p:spPr/>
        <p:txBody>
          <a:bodyPr/>
          <a:lstStyle>
            <a:lvl1pPr>
              <a:defRPr/>
            </a:lvl1pPr>
          </a:lstStyle>
          <a:p>
            <a:pPr>
              <a:defRPr/>
            </a:pPr>
            <a:r>
              <a:rPr lang="en-US"/>
              <a:t>Page </a:t>
            </a:r>
            <a:fld id="{9426ECF1-9C54-4B9B-8AD5-5E3064373FC4}" type="slidenum">
              <a:rPr lang="en-US" smtClean="0"/>
              <a:pPr>
                <a:defRPr/>
              </a:pPr>
              <a:t>‹#›</a:t>
            </a:fld>
            <a:endParaRPr lang="en-US"/>
          </a:p>
        </p:txBody>
      </p:sp>
      <p:sp>
        <p:nvSpPr>
          <p:cNvPr id="13" name="Footer Placeholder 4">
            <a:extLst>
              <a:ext uri="{FF2B5EF4-FFF2-40B4-BE49-F238E27FC236}">
                <a16:creationId xmlns:a16="http://schemas.microsoft.com/office/drawing/2014/main" id="{9D2DE78F-DF7A-4CFF-9003-845590CB81A3}"/>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977262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p:nvPr>
        </p:nvSpPr>
        <p:spPr>
          <a:xfrm>
            <a:off x="252414" y="4066302"/>
            <a:ext cx="2678893"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6" name="Text Placeholder 11"/>
          <p:cNvSpPr>
            <a:spLocks noGrp="1"/>
          </p:cNvSpPr>
          <p:nvPr>
            <p:ph type="body" sz="quarter" idx="21"/>
          </p:nvPr>
        </p:nvSpPr>
        <p:spPr>
          <a:xfrm>
            <a:off x="6192839" y="4066302"/>
            <a:ext cx="2744787"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9" name="Text Placeholder 11"/>
          <p:cNvSpPr>
            <a:spLocks noGrp="1"/>
          </p:cNvSpPr>
          <p:nvPr>
            <p:ph type="body" sz="quarter" idx="24"/>
          </p:nvPr>
        </p:nvSpPr>
        <p:spPr>
          <a:xfrm>
            <a:off x="3232555" y="4066302"/>
            <a:ext cx="2717870"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3" name="Content Placeholder 2"/>
          <p:cNvSpPr>
            <a:spLocks noGrp="1"/>
          </p:cNvSpPr>
          <p:nvPr>
            <p:ph sz="quarter" idx="32"/>
          </p:nvPr>
        </p:nvSpPr>
        <p:spPr>
          <a:xfrm>
            <a:off x="252415" y="1192753"/>
            <a:ext cx="2698748" cy="26667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252413" y="230187"/>
            <a:ext cx="86852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4640BBE0-3B62-4A15-8FCF-960AA5FEA2E6}"/>
              </a:ext>
            </a:extLst>
          </p:cNvPr>
          <p:cNvSpPr>
            <a:spLocks noGrp="1"/>
          </p:cNvSpPr>
          <p:nvPr>
            <p:ph type="sldNum" sz="quarter" idx="37"/>
          </p:nvPr>
        </p:nvSpPr>
        <p:spPr/>
        <p:txBody>
          <a:bodyPr/>
          <a:lstStyle>
            <a:lvl1pPr>
              <a:defRPr/>
            </a:lvl1pPr>
          </a:lstStyle>
          <a:p>
            <a:pPr>
              <a:defRPr/>
            </a:pPr>
            <a:r>
              <a:rPr lang="en-US"/>
              <a:t>Page </a:t>
            </a:r>
            <a:fld id="{6E5AC210-57C3-452A-8812-00224974EF21}" type="slidenum">
              <a:rPr lang="en-US" smtClean="0"/>
              <a:pPr>
                <a:defRPr/>
              </a:pPr>
              <a:t>‹#›</a:t>
            </a:fld>
            <a:endParaRPr lang="en-US"/>
          </a:p>
        </p:txBody>
      </p:sp>
      <p:sp>
        <p:nvSpPr>
          <p:cNvPr id="11" name="Footer Placeholder 4">
            <a:extLst>
              <a:ext uri="{FF2B5EF4-FFF2-40B4-BE49-F238E27FC236}">
                <a16:creationId xmlns:a16="http://schemas.microsoft.com/office/drawing/2014/main" id="{27601D19-F75D-45D7-AC53-7FE7B213E3DE}"/>
              </a:ext>
            </a:extLst>
          </p:cNvPr>
          <p:cNvSpPr>
            <a:spLocks noGrp="1"/>
          </p:cNvSpPr>
          <p:nvPr>
            <p:ph type="ftr" sz="quarter" idx="38"/>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3146972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5742628-74B4-4223-8436-59E3B3DDFFFC}"/>
              </a:ext>
            </a:extLst>
          </p:cNvPr>
          <p:cNvCxnSpPr/>
          <p:nvPr userDrawn="1"/>
        </p:nvCxnSpPr>
        <p:spPr>
          <a:xfrm>
            <a:off x="3086100"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BE9C3A4-2485-430C-8496-71FE433460B7}"/>
              </a:ext>
            </a:extLst>
          </p:cNvPr>
          <p:cNvCxnSpPr/>
          <p:nvPr userDrawn="1"/>
        </p:nvCxnSpPr>
        <p:spPr>
          <a:xfrm>
            <a:off x="6076950"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Text Placeholder 11"/>
          <p:cNvSpPr>
            <a:spLocks noGrp="1"/>
          </p:cNvSpPr>
          <p:nvPr>
            <p:ph type="body" sz="quarter" idx="13"/>
          </p:nvPr>
        </p:nvSpPr>
        <p:spPr>
          <a:xfrm>
            <a:off x="252414" y="4066302"/>
            <a:ext cx="2678893"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6" name="Text Placeholder 11"/>
          <p:cNvSpPr>
            <a:spLocks noGrp="1"/>
          </p:cNvSpPr>
          <p:nvPr>
            <p:ph type="body" sz="quarter" idx="21"/>
          </p:nvPr>
        </p:nvSpPr>
        <p:spPr>
          <a:xfrm>
            <a:off x="6192839" y="4066302"/>
            <a:ext cx="2744787"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9" name="Text Placeholder 11"/>
          <p:cNvSpPr>
            <a:spLocks noGrp="1"/>
          </p:cNvSpPr>
          <p:nvPr>
            <p:ph type="body" sz="quarter" idx="24"/>
          </p:nvPr>
        </p:nvSpPr>
        <p:spPr>
          <a:xfrm>
            <a:off x="3232555" y="4066302"/>
            <a:ext cx="2717870"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3" name="Content Placeholder 2"/>
          <p:cNvSpPr>
            <a:spLocks noGrp="1"/>
          </p:cNvSpPr>
          <p:nvPr>
            <p:ph sz="quarter" idx="32"/>
          </p:nvPr>
        </p:nvSpPr>
        <p:spPr>
          <a:xfrm>
            <a:off x="252415" y="1192753"/>
            <a:ext cx="2698748" cy="26667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252413" y="230187"/>
            <a:ext cx="86852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5320C9C-833E-43CE-8A2A-7A8CA18AF396}"/>
              </a:ext>
            </a:extLst>
          </p:cNvPr>
          <p:cNvSpPr>
            <a:spLocks noGrp="1"/>
          </p:cNvSpPr>
          <p:nvPr>
            <p:ph type="sldNum" sz="quarter" idx="37"/>
          </p:nvPr>
        </p:nvSpPr>
        <p:spPr/>
        <p:txBody>
          <a:bodyPr/>
          <a:lstStyle>
            <a:lvl1pPr algn="l">
              <a:defRPr sz="600" dirty="0">
                <a:solidFill>
                  <a:schemeClr val="bg2"/>
                </a:solidFill>
                <a:latin typeface="Arial"/>
                <a:cs typeface="Arial"/>
              </a:defRPr>
            </a:lvl1pPr>
          </a:lstStyle>
          <a:p>
            <a:pPr>
              <a:defRPr/>
            </a:pPr>
            <a:r>
              <a:rPr lang="en-US"/>
              <a:t>Page </a:t>
            </a:r>
            <a:fld id="{5D67FEE5-273F-49E9-8EBD-406002DBABAC}" type="slidenum">
              <a:rPr lang="en-US" smtClean="0"/>
              <a:pPr>
                <a:defRPr/>
              </a:pPr>
              <a:t>‹#›</a:t>
            </a:fld>
            <a:endParaRPr lang="en-US"/>
          </a:p>
        </p:txBody>
      </p:sp>
      <p:sp>
        <p:nvSpPr>
          <p:cNvPr id="14" name="Footer Placeholder 4">
            <a:extLst>
              <a:ext uri="{FF2B5EF4-FFF2-40B4-BE49-F238E27FC236}">
                <a16:creationId xmlns:a16="http://schemas.microsoft.com/office/drawing/2014/main" id="{2B17BB3E-91A4-49F5-8466-A8E38D3F3D7C}"/>
              </a:ext>
            </a:extLst>
          </p:cNvPr>
          <p:cNvSpPr>
            <a:spLocks noGrp="1"/>
          </p:cNvSpPr>
          <p:nvPr>
            <p:ph type="ftr" sz="quarter" idx="38"/>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0765970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2413" y="2872039"/>
            <a:ext cx="2683481" cy="1446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4" y="2872039"/>
            <a:ext cx="2678893" cy="1446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38" y="2872039"/>
            <a:ext cx="2678893" cy="1446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p:nvPr>
        </p:nvSpPr>
        <p:spPr>
          <a:xfrm>
            <a:off x="258056" y="2630753"/>
            <a:ext cx="8633531"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4" name="Text Placeholder 11"/>
          <p:cNvSpPr>
            <a:spLocks noGrp="1"/>
          </p:cNvSpPr>
          <p:nvPr>
            <p:ph type="body" sz="quarter" idx="13"/>
          </p:nvPr>
        </p:nvSpPr>
        <p:spPr>
          <a:xfrm>
            <a:off x="252414" y="4376263"/>
            <a:ext cx="2683481"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6" name="Text Placeholder 11"/>
          <p:cNvSpPr>
            <a:spLocks noGrp="1"/>
          </p:cNvSpPr>
          <p:nvPr>
            <p:ph type="body" sz="quarter" idx="21"/>
          </p:nvPr>
        </p:nvSpPr>
        <p:spPr>
          <a:xfrm>
            <a:off x="6192838" y="4376263"/>
            <a:ext cx="2678893"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8" name="Text Placeholder 11"/>
          <p:cNvSpPr>
            <a:spLocks noGrp="1"/>
          </p:cNvSpPr>
          <p:nvPr>
            <p:ph type="body" sz="quarter" idx="24"/>
          </p:nvPr>
        </p:nvSpPr>
        <p:spPr>
          <a:xfrm>
            <a:off x="3232554" y="4376263"/>
            <a:ext cx="2678893"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1" name="Text Placeholder 11"/>
          <p:cNvSpPr>
            <a:spLocks noGrp="1"/>
          </p:cNvSpPr>
          <p:nvPr>
            <p:ph type="body" sz="quarter" idx="36"/>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3" name="Slide Number Placeholder 5">
            <a:extLst>
              <a:ext uri="{FF2B5EF4-FFF2-40B4-BE49-F238E27FC236}">
                <a16:creationId xmlns:a16="http://schemas.microsoft.com/office/drawing/2014/main" id="{51A2363F-1324-477E-A227-C8CF6E9E1AF7}"/>
              </a:ext>
            </a:extLst>
          </p:cNvPr>
          <p:cNvSpPr>
            <a:spLocks noGrp="1"/>
          </p:cNvSpPr>
          <p:nvPr>
            <p:ph type="sldNum" sz="quarter" idx="38"/>
          </p:nvPr>
        </p:nvSpPr>
        <p:spPr/>
        <p:txBody>
          <a:bodyPr/>
          <a:lstStyle>
            <a:lvl1pPr>
              <a:defRPr/>
            </a:lvl1pPr>
          </a:lstStyle>
          <a:p>
            <a:pPr>
              <a:defRPr/>
            </a:pPr>
            <a:r>
              <a:rPr lang="en-US"/>
              <a:t>Page </a:t>
            </a:r>
            <a:fld id="{56640073-8F2A-404E-BB97-F30BC4EBAFF0}" type="slidenum">
              <a:rPr lang="en-US" smtClean="0"/>
              <a:pPr>
                <a:defRPr/>
              </a:pPr>
              <a:t>‹#›</a:t>
            </a:fld>
            <a:endParaRPr lang="en-US"/>
          </a:p>
        </p:txBody>
      </p:sp>
      <p:sp>
        <p:nvSpPr>
          <p:cNvPr id="17" name="Footer Placeholder 4">
            <a:extLst>
              <a:ext uri="{FF2B5EF4-FFF2-40B4-BE49-F238E27FC236}">
                <a16:creationId xmlns:a16="http://schemas.microsoft.com/office/drawing/2014/main" id="{227A3D03-E5E2-4A93-80F9-ED038826927C}"/>
              </a:ext>
            </a:extLst>
          </p:cNvPr>
          <p:cNvSpPr>
            <a:spLocks noGrp="1"/>
          </p:cNvSpPr>
          <p:nvPr>
            <p:ph type="ftr" sz="quarter" idx="39"/>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392219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30327E-21BF-4917-BAD8-8E4E057192FF}"/>
              </a:ext>
            </a:extLst>
          </p:cNvPr>
          <p:cNvSpPr/>
          <p:nvPr userDrawn="1"/>
        </p:nvSpPr>
        <p:spPr>
          <a:xfrm>
            <a:off x="0" y="0"/>
            <a:ext cx="9144000" cy="12763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D41927F3-EF7C-4A77-9C50-375DB3280658}"/>
              </a:ext>
            </a:extLst>
          </p:cNvPr>
          <p:cNvSpPr/>
          <p:nvPr userDrawn="1"/>
        </p:nvSpPr>
        <p:spPr>
          <a:xfrm>
            <a:off x="0" y="1104900"/>
            <a:ext cx="9144000" cy="371475"/>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anchor="ctr"/>
          <a:lstStyle/>
          <a:p>
            <a:pPr algn="ctr" eaLnBrk="1" fontAlgn="auto" hangingPunct="1">
              <a:spcBef>
                <a:spcPts val="0"/>
              </a:spcBef>
              <a:spcAft>
                <a:spcPts val="0"/>
              </a:spcAft>
              <a:defRPr/>
            </a:pPr>
            <a:endParaRPr lang="en-US" dirty="0"/>
          </a:p>
        </p:txBody>
      </p:sp>
      <p:sp>
        <p:nvSpPr>
          <p:cNvPr id="5" name="Content Placeholder 4"/>
          <p:cNvSpPr>
            <a:spLocks noGrp="1"/>
          </p:cNvSpPr>
          <p:nvPr>
            <p:ph sz="quarter" idx="32"/>
          </p:nvPr>
        </p:nvSpPr>
        <p:spPr>
          <a:xfrm>
            <a:off x="252413" y="1735871"/>
            <a:ext cx="8639175" cy="2644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33"/>
          </p:nvPr>
        </p:nvSpPr>
        <p:spPr>
          <a:xfrm>
            <a:off x="252413" y="230187"/>
            <a:ext cx="8647112" cy="369332"/>
          </a:xfrm>
        </p:spPr>
        <p:txBody>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52413" y="683366"/>
            <a:ext cx="8647112" cy="253916"/>
          </a:xfrm>
        </p:spPr>
        <p:txBody>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8" name="Slide Number Placeholder 5">
            <a:extLst>
              <a:ext uri="{FF2B5EF4-FFF2-40B4-BE49-F238E27FC236}">
                <a16:creationId xmlns:a16="http://schemas.microsoft.com/office/drawing/2014/main" id="{8F48AA22-8DA9-409D-8291-1FF6854CAD74}"/>
              </a:ext>
            </a:extLst>
          </p:cNvPr>
          <p:cNvSpPr>
            <a:spLocks noGrp="1"/>
          </p:cNvSpPr>
          <p:nvPr>
            <p:ph type="sldNum" sz="quarter" idx="35"/>
          </p:nvPr>
        </p:nvSpPr>
        <p:spPr/>
        <p:txBody>
          <a:bodyPr/>
          <a:lstStyle>
            <a:lvl1pPr algn="l">
              <a:defRPr sz="600" dirty="0">
                <a:solidFill>
                  <a:schemeClr val="bg2"/>
                </a:solidFill>
                <a:latin typeface="Arial"/>
                <a:cs typeface="Arial"/>
              </a:defRPr>
            </a:lvl1pPr>
          </a:lstStyle>
          <a:p>
            <a:pPr>
              <a:defRPr/>
            </a:pPr>
            <a:r>
              <a:rPr lang="en-US"/>
              <a:t>Page </a:t>
            </a:r>
            <a:fld id="{F099A66F-A2DC-4BD3-B8BB-5D763F9E5C7C}" type="slidenum">
              <a:rPr lang="en-US" smtClean="0"/>
              <a:pPr>
                <a:defRPr/>
              </a:pPr>
              <a:t>‹#›</a:t>
            </a:fld>
            <a:endParaRPr lang="en-US"/>
          </a:p>
        </p:txBody>
      </p:sp>
      <p:sp>
        <p:nvSpPr>
          <p:cNvPr id="9" name="Footer Placeholder 4">
            <a:extLst>
              <a:ext uri="{FF2B5EF4-FFF2-40B4-BE49-F238E27FC236}">
                <a16:creationId xmlns:a16="http://schemas.microsoft.com/office/drawing/2014/main" id="{05AF0FDE-7767-4ABC-AECF-AA4EBF07B544}"/>
              </a:ext>
            </a:extLst>
          </p:cNvPr>
          <p:cNvSpPr>
            <a:spLocks noGrp="1"/>
          </p:cNvSpPr>
          <p:nvPr>
            <p:ph type="ftr" sz="quarter" idx="36"/>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274255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6B48C77-4C0B-4A13-92C2-EC1ECD4FF20D}"/>
              </a:ext>
            </a:extLst>
          </p:cNvPr>
          <p:cNvSpPr>
            <a:spLocks noGrp="1"/>
          </p:cNvSpPr>
          <p:nvPr>
            <p:ph type="sldNum" sz="quarter" idx="10"/>
          </p:nvPr>
        </p:nvSpPr>
        <p:spPr/>
        <p:txBody>
          <a:bodyPr/>
          <a:lstStyle>
            <a:lvl1pPr>
              <a:defRPr/>
            </a:lvl1pPr>
          </a:lstStyle>
          <a:p>
            <a:pPr>
              <a:defRPr/>
            </a:pPr>
            <a:r>
              <a:rPr lang="en-US"/>
              <a:t>Page </a:t>
            </a:r>
            <a:fld id="{6B2654C6-6029-4DD0-A182-ADFA3914BB0C}" type="slidenum">
              <a:rPr lang="en-US" smtClean="0"/>
              <a:pPr>
                <a:defRPr/>
              </a:pPr>
              <a:t>‹#›</a:t>
            </a:fld>
            <a:endParaRPr lang="en-US"/>
          </a:p>
        </p:txBody>
      </p:sp>
      <p:sp>
        <p:nvSpPr>
          <p:cNvPr id="3" name="Footer Placeholder 4">
            <a:extLst>
              <a:ext uri="{FF2B5EF4-FFF2-40B4-BE49-F238E27FC236}">
                <a16:creationId xmlns:a16="http://schemas.microsoft.com/office/drawing/2014/main" id="{2F855C6E-A593-4D26-B68C-C385B3BB7AAB}"/>
              </a:ext>
            </a:extLst>
          </p:cNvPr>
          <p:cNvSpPr>
            <a:spLocks noGrp="1"/>
          </p:cNvSpPr>
          <p:nvPr>
            <p:ph type="ftr" sz="quarter" idx="11"/>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3177589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One-column">
    <p:spTree>
      <p:nvGrpSpPr>
        <p:cNvPr id="1" name=""/>
        <p:cNvGrpSpPr/>
        <p:nvPr/>
      </p:nvGrpSpPr>
      <p:grpSpPr>
        <a:xfrm>
          <a:off x="0" y="0"/>
          <a:ext cx="0" cy="0"/>
          <a:chOff x="0" y="0"/>
          <a:chExt cx="0" cy="0"/>
        </a:xfrm>
      </p:grpSpPr>
      <p:sp>
        <p:nvSpPr>
          <p:cNvPr id="17" name="Title 1"/>
          <p:cNvSpPr>
            <a:spLocks noGrp="1"/>
          </p:cNvSpPr>
          <p:nvPr>
            <p:ph type="title"/>
          </p:nvPr>
        </p:nvSpPr>
        <p:spPr>
          <a:xfrm>
            <a:off x="258062" y="230188"/>
            <a:ext cx="8633531" cy="369332"/>
          </a:xfrm>
        </p:spPr>
        <p:txBody>
          <a:bodyPr>
            <a:spAutoFit/>
          </a:bodyPr>
          <a:lstStyle>
            <a:lvl1pPr>
              <a:defRPr sz="2400"/>
            </a:lvl1pPr>
          </a:lstStyle>
          <a:p>
            <a:r>
              <a:rPr lang="en-US"/>
              <a:t>Click to edit Master title style</a:t>
            </a:r>
            <a:endParaRPr lang="en-US" dirty="0"/>
          </a:p>
        </p:txBody>
      </p:sp>
      <p:sp>
        <p:nvSpPr>
          <p:cNvPr id="20" name="Text Placeholder 11"/>
          <p:cNvSpPr>
            <a:spLocks noGrp="1"/>
          </p:cNvSpPr>
          <p:nvPr>
            <p:ph type="body" sz="quarter" idx="13"/>
          </p:nvPr>
        </p:nvSpPr>
        <p:spPr>
          <a:xfrm>
            <a:off x="252419" y="4062456"/>
            <a:ext cx="5580061" cy="126958"/>
          </a:xfrm>
          <a:prstGeom prst="rect">
            <a:avLst/>
          </a:prstGeom>
        </p:spPr>
        <p:txBody>
          <a:bodyPr anchor="b" anchorCtr="0">
            <a:spAutoFit/>
          </a:bodyPr>
          <a:lstStyle>
            <a:lvl1pPr marL="15874" indent="0">
              <a:buNone/>
              <a:defRPr sz="800" baseline="0">
                <a:solidFill>
                  <a:srgbClr val="8E8F93"/>
                </a:solidFill>
              </a:defRPr>
            </a:lvl1pPr>
          </a:lstStyle>
          <a:p>
            <a:pPr lvl="0"/>
            <a:r>
              <a:rPr lang="en-US"/>
              <a:t>Edit Master text styles</a:t>
            </a:r>
          </a:p>
        </p:txBody>
      </p:sp>
      <p:sp>
        <p:nvSpPr>
          <p:cNvPr id="23" name="Text Placeholder 2"/>
          <p:cNvSpPr>
            <a:spLocks noGrp="1"/>
          </p:cNvSpPr>
          <p:nvPr>
            <p:ph type="body" idx="15"/>
          </p:nvPr>
        </p:nvSpPr>
        <p:spPr>
          <a:xfrm>
            <a:off x="258061" y="604936"/>
            <a:ext cx="8633531" cy="173124"/>
          </a:xfrm>
          <a:prstGeom prst="rect">
            <a:avLst/>
          </a:prstGeom>
        </p:spPr>
        <p:txBody>
          <a:bodyPr anchor="t">
            <a:spAutoFit/>
          </a:bodyPr>
          <a:lstStyle>
            <a:lvl1pPr marL="0" indent="0">
              <a:spcBef>
                <a:spcPts val="0"/>
              </a:spcBef>
              <a:spcAft>
                <a:spcPts val="0"/>
              </a:spcAft>
              <a:buNone/>
              <a:defRPr sz="1100" b="0" baseline="0">
                <a:solidFill>
                  <a:schemeClr val="accent6"/>
                </a:solidFill>
              </a:defRPr>
            </a:lvl1pPr>
            <a:lvl2pPr marL="457121" indent="0">
              <a:buNone/>
              <a:defRPr sz="2000" b="1"/>
            </a:lvl2pPr>
            <a:lvl3pPr marL="914249" indent="0">
              <a:buNone/>
              <a:defRPr sz="1800" b="1"/>
            </a:lvl3pPr>
            <a:lvl4pPr marL="1371373" indent="0">
              <a:buNone/>
              <a:defRPr sz="1600" b="1"/>
            </a:lvl4pPr>
            <a:lvl5pPr marL="1828499" indent="0">
              <a:buNone/>
              <a:defRPr sz="1600" b="1"/>
            </a:lvl5pPr>
            <a:lvl6pPr marL="2285620" indent="0">
              <a:buNone/>
              <a:defRPr sz="1600" b="1"/>
            </a:lvl6pPr>
            <a:lvl7pPr marL="2742743" indent="0">
              <a:buNone/>
              <a:defRPr sz="1600" b="1"/>
            </a:lvl7pPr>
            <a:lvl8pPr marL="3199866" indent="0">
              <a:buNone/>
              <a:defRPr sz="1600" b="1"/>
            </a:lvl8pPr>
            <a:lvl9pPr marL="3656990" indent="0">
              <a:buNone/>
              <a:defRPr sz="1600" b="1"/>
            </a:lvl9pPr>
          </a:lstStyle>
          <a:p>
            <a:pPr lvl="0"/>
            <a:r>
              <a:rPr lang="en-US"/>
              <a:t>Edit Master text styles</a:t>
            </a:r>
          </a:p>
        </p:txBody>
      </p:sp>
      <p:sp>
        <p:nvSpPr>
          <p:cNvPr id="4" name="Content Placeholder 3"/>
          <p:cNvSpPr>
            <a:spLocks noGrp="1"/>
          </p:cNvSpPr>
          <p:nvPr>
            <p:ph sz="quarter" idx="17"/>
          </p:nvPr>
        </p:nvSpPr>
        <p:spPr>
          <a:xfrm>
            <a:off x="252415" y="1203329"/>
            <a:ext cx="5580062"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35CAA8-F34B-4422-9864-06C8D05D572B}"/>
              </a:ext>
            </a:extLst>
          </p:cNvPr>
          <p:cNvSpPr>
            <a:spLocks noGrp="1"/>
          </p:cNvSpPr>
          <p:nvPr>
            <p:ph type="sldNum" sz="quarter" idx="18"/>
          </p:nvPr>
        </p:nvSpPr>
        <p:spPr/>
        <p:txBody>
          <a:bodyPr/>
          <a:lstStyle>
            <a:lvl1pPr algn="l" defTabSz="457121">
              <a:defRPr sz="600" dirty="0">
                <a:solidFill>
                  <a:srgbClr val="3DCD58"/>
                </a:solidFill>
                <a:latin typeface="Arial"/>
                <a:cs typeface="Arial"/>
              </a:defRPr>
            </a:lvl1pPr>
          </a:lstStyle>
          <a:p>
            <a:pPr>
              <a:defRPr/>
            </a:pPr>
            <a:r>
              <a:rPr lang="en-US"/>
              <a:t>Page </a:t>
            </a:r>
            <a:fld id="{BEFBCABC-AFC2-45C1-A1E2-8BBACC4C8D01}" type="slidenum">
              <a:rPr lang="en-US" smtClean="0"/>
              <a:pPr>
                <a:defRPr/>
              </a:pPr>
              <a:t>‹#›</a:t>
            </a:fld>
            <a:endParaRPr lang="en-US"/>
          </a:p>
        </p:txBody>
      </p:sp>
      <p:sp>
        <p:nvSpPr>
          <p:cNvPr id="7" name="Footer Placeholder 4">
            <a:extLst>
              <a:ext uri="{FF2B5EF4-FFF2-40B4-BE49-F238E27FC236}">
                <a16:creationId xmlns:a16="http://schemas.microsoft.com/office/drawing/2014/main" id="{A2AFEDEA-8693-41F9-8DD4-861462565B56}"/>
              </a:ext>
            </a:extLst>
          </p:cNvPr>
          <p:cNvSpPr>
            <a:spLocks noGrp="1"/>
          </p:cNvSpPr>
          <p:nvPr>
            <p:ph type="ftr" sz="quarter" idx="19"/>
          </p:nvPr>
        </p:nvSpPr>
        <p:spPr/>
        <p:txBody>
          <a:bodyPr/>
          <a:lstStyle>
            <a:lvl1pPr algn="l" defTabSz="457121">
              <a:defRPr sz="600" dirty="0">
                <a:solidFill>
                  <a:srgbClr val="626469"/>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882778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65607FA8-F0A2-4230-8A38-339C18CC58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24700" y="4602163"/>
            <a:ext cx="1801813"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5"/>
          <p:cNvSpPr>
            <a:spLocks noGrp="1"/>
          </p:cNvSpPr>
          <p:nvPr>
            <p:ph type="pic" sz="quarter" idx="10"/>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pPr lvl="0"/>
            <a:r>
              <a:rPr lang="en-US" noProof="0"/>
              <a:t>Click icon to add picture</a:t>
            </a:r>
            <a:endParaRPr lang="en-US" noProof="0" dirty="0"/>
          </a:p>
        </p:txBody>
      </p:sp>
      <p:sp>
        <p:nvSpPr>
          <p:cNvPr id="3" name="Title 1"/>
          <p:cNvSpPr>
            <a:spLocks noGrp="1"/>
          </p:cNvSpPr>
          <p:nvPr>
            <p:ph type="title"/>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a:t>Click to edit Master title style</a:t>
            </a:r>
            <a:endParaRPr lang="en-US" dirty="0"/>
          </a:p>
        </p:txBody>
      </p:sp>
      <p:sp>
        <p:nvSpPr>
          <p:cNvPr id="4" name="Text Placeholder 9"/>
          <p:cNvSpPr>
            <a:spLocks noGrp="1"/>
          </p:cNvSpPr>
          <p:nvPr>
            <p:ph type="body" sz="quarter" idx="1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a:t>Edit Master text styles</a:t>
            </a:r>
          </a:p>
        </p:txBody>
      </p:sp>
      <p:sp>
        <p:nvSpPr>
          <p:cNvPr id="6" name="Slide Number Placeholder 5">
            <a:extLst>
              <a:ext uri="{FF2B5EF4-FFF2-40B4-BE49-F238E27FC236}">
                <a16:creationId xmlns:a16="http://schemas.microsoft.com/office/drawing/2014/main" id="{A8A2DFB8-72AE-4ECB-9FA4-7E3165956EE2}"/>
              </a:ext>
            </a:extLst>
          </p:cNvPr>
          <p:cNvSpPr>
            <a:spLocks noGrp="1"/>
          </p:cNvSpPr>
          <p:nvPr>
            <p:ph type="sldNum" sz="quarter" idx="12"/>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A23A94EE-7B88-4306-8CF3-EB920A065B44}" type="slidenum">
              <a:rPr lang="en-US" smtClean="0"/>
              <a:pPr>
                <a:defRPr/>
              </a:pPr>
              <a:t>‹#›</a:t>
            </a:fld>
            <a:endParaRPr lang="en-US"/>
          </a:p>
        </p:txBody>
      </p:sp>
      <p:sp>
        <p:nvSpPr>
          <p:cNvPr id="7" name="Footer Placeholder 4">
            <a:extLst>
              <a:ext uri="{FF2B5EF4-FFF2-40B4-BE49-F238E27FC236}">
                <a16:creationId xmlns:a16="http://schemas.microsoft.com/office/drawing/2014/main" id="{80131E26-FEDE-4502-8F28-D385D2D02152}"/>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748418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allout on White">
    <p:spTree>
      <p:nvGrpSpPr>
        <p:cNvPr id="1" name=""/>
        <p:cNvGrpSpPr/>
        <p:nvPr/>
      </p:nvGrpSpPr>
      <p:grpSpPr>
        <a:xfrm>
          <a:off x="0" y="0"/>
          <a:ext cx="0" cy="0"/>
          <a:chOff x="0" y="0"/>
          <a:chExt cx="0" cy="0"/>
        </a:xfrm>
      </p:grpSpPr>
      <p:sp>
        <p:nvSpPr>
          <p:cNvPr id="4" name="Title 1"/>
          <p:cNvSpPr>
            <a:spLocks noGrp="1"/>
          </p:cNvSpPr>
          <p:nvPr>
            <p:ph type="ctrTitle"/>
          </p:nvPr>
        </p:nvSpPr>
        <p:spPr>
          <a:xfrm>
            <a:off x="252413" y="1713559"/>
            <a:ext cx="8647112" cy="1231106"/>
          </a:xfrm>
          <a:prstGeom prst="rect">
            <a:avLst/>
          </a:prstGeom>
        </p:spPr>
        <p:txBody>
          <a:bodyPr>
            <a:noAutofit/>
          </a:bodyPr>
          <a:lstStyle>
            <a:lvl1pPr marL="0" indent="0" algn="ctr">
              <a:buFont typeface="Arial"/>
              <a:buNone/>
              <a:defRPr sz="4000">
                <a:solidFill>
                  <a:schemeClr val="accent1"/>
                </a:solidFill>
              </a:defRPr>
            </a:lvl1pPr>
          </a:lstStyle>
          <a:p>
            <a:r>
              <a:rPr lang="en-US"/>
              <a:t>Click to edit Master title style</a:t>
            </a:r>
            <a:endParaRPr lang="en-US" dirty="0"/>
          </a:p>
        </p:txBody>
      </p:sp>
      <p:sp>
        <p:nvSpPr>
          <p:cNvPr id="5" name="Subtitle 2"/>
          <p:cNvSpPr>
            <a:spLocks noGrp="1"/>
          </p:cNvSpPr>
          <p:nvPr>
            <p:ph type="subTitle" idx="1"/>
          </p:nvPr>
        </p:nvSpPr>
        <p:spPr>
          <a:xfrm>
            <a:off x="252413" y="2955454"/>
            <a:ext cx="8647111" cy="307777"/>
          </a:xfrm>
          <a:prstGeom prst="rect">
            <a:avLst/>
          </a:prstGeom>
        </p:spPr>
        <p:txBody>
          <a:bodyPr wrap="square"/>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7CABEBD2-E300-41A2-8D2F-E3652C476178}"/>
              </a:ext>
            </a:extLst>
          </p:cNvPr>
          <p:cNvSpPr>
            <a:spLocks noGrp="1"/>
          </p:cNvSpPr>
          <p:nvPr>
            <p:ph type="sldNum" sz="quarter" idx="10"/>
          </p:nvPr>
        </p:nvSpPr>
        <p:spPr/>
        <p:txBody>
          <a:bodyPr/>
          <a:lstStyle>
            <a:lvl1pPr algn="l">
              <a:defRPr sz="600" dirty="0">
                <a:solidFill>
                  <a:schemeClr val="bg2"/>
                </a:solidFill>
                <a:latin typeface="Arial"/>
                <a:cs typeface="Arial"/>
              </a:defRPr>
            </a:lvl1pPr>
          </a:lstStyle>
          <a:p>
            <a:pPr>
              <a:defRPr/>
            </a:pPr>
            <a:r>
              <a:rPr lang="en-US"/>
              <a:t>Page </a:t>
            </a:r>
            <a:fld id="{01B11EB9-6AA4-4FA3-A931-A3F7984022AA}" type="slidenum">
              <a:rPr lang="en-US" smtClean="0"/>
              <a:pPr>
                <a:defRPr/>
              </a:pPr>
              <a:t>‹#›</a:t>
            </a:fld>
            <a:endParaRPr lang="en-US"/>
          </a:p>
        </p:txBody>
      </p:sp>
      <p:sp>
        <p:nvSpPr>
          <p:cNvPr id="7" name="Footer Placeholder 4">
            <a:extLst>
              <a:ext uri="{FF2B5EF4-FFF2-40B4-BE49-F238E27FC236}">
                <a16:creationId xmlns:a16="http://schemas.microsoft.com/office/drawing/2014/main" id="{B3FB5C7E-E72A-4E81-8B43-0F0ACFAEE4EC}"/>
              </a:ext>
            </a:extLst>
          </p:cNvPr>
          <p:cNvSpPr>
            <a:spLocks noGrp="1"/>
          </p:cNvSpPr>
          <p:nvPr>
            <p:ph type="ftr" sz="quarter" idx="11"/>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681617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with Text Box">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6A8FDFBF-D5F0-4181-AC5F-CD96C78A31E5}"/>
              </a:ext>
            </a:extLst>
          </p:cNvPr>
          <p:cNvSpPr txBox="1">
            <a:spLocks noChangeArrowheads="1"/>
          </p:cNvSpPr>
          <p:nvPr userDrawn="1"/>
        </p:nvSpPr>
        <p:spPr bwMode="auto">
          <a:xfrm>
            <a:off x="484188" y="1317625"/>
            <a:ext cx="758507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chemeClr val="accent1"/>
              </a:solidFill>
            </a:endParaRPr>
          </a:p>
        </p:txBody>
      </p:sp>
      <p:sp>
        <p:nvSpPr>
          <p:cNvPr id="2" name="Holder 2"/>
          <p:cNvSpPr>
            <a:spLocks noGrp="1"/>
          </p:cNvSpPr>
          <p:nvPr>
            <p:ph type="title"/>
          </p:nvPr>
        </p:nvSpPr>
        <p:spPr>
          <a:xfrm>
            <a:off x="457203" y="205985"/>
            <a:ext cx="8229600" cy="465134"/>
          </a:xfrm>
          <a:prstGeom prst="rect">
            <a:avLst/>
          </a:prstGeom>
        </p:spPr>
        <p:txBody>
          <a:bodyPr/>
          <a:lstStyle>
            <a:lvl1pPr algn="l">
              <a:defRPr sz="2800" b="0" i="0">
                <a:solidFill>
                  <a:srgbClr val="3DCD58"/>
                </a:solidFill>
                <a:latin typeface="Arial"/>
                <a:cs typeface="Arial"/>
              </a:defRPr>
            </a:lvl1pPr>
          </a:lstStyle>
          <a:p>
            <a:endParaRPr/>
          </a:p>
        </p:txBody>
      </p:sp>
    </p:spTree>
    <p:extLst>
      <p:ext uri="{BB962C8B-B14F-4D97-AF65-F5344CB8AC3E}">
        <p14:creationId xmlns:p14="http://schemas.microsoft.com/office/powerpoint/2010/main" val="4280371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Large Object White">
    <p:spTree>
      <p:nvGrpSpPr>
        <p:cNvPr id="1" name=""/>
        <p:cNvGrpSpPr/>
        <p:nvPr/>
      </p:nvGrpSpPr>
      <p:grpSpPr>
        <a:xfrm>
          <a:off x="0" y="0"/>
          <a:ext cx="0" cy="0"/>
          <a:chOff x="0" y="0"/>
          <a:chExt cx="0" cy="0"/>
        </a:xfrm>
      </p:grpSpPr>
      <p:sp>
        <p:nvSpPr>
          <p:cNvPr id="2" name="Title 1"/>
          <p:cNvSpPr>
            <a:spLocks noGrp="1"/>
          </p:cNvSpPr>
          <p:nvPr>
            <p:ph type="title"/>
          </p:nvPr>
        </p:nvSpPr>
        <p:spPr>
          <a:xfrm>
            <a:off x="457200" y="203599"/>
            <a:ext cx="8229600" cy="821531"/>
          </a:xfrm>
        </p:spPr>
        <p:txBody>
          <a:bodyPr/>
          <a:lstStyle/>
          <a:p>
            <a:r>
              <a:rPr lang="fr-FR"/>
              <a:t>Cliquez pour modifier le style du titre</a:t>
            </a:r>
            <a:endParaRPr lang="en-US" dirty="0"/>
          </a:p>
        </p:txBody>
      </p:sp>
      <p:sp>
        <p:nvSpPr>
          <p:cNvPr id="3" name="Content Placeholder 2"/>
          <p:cNvSpPr>
            <a:spLocks noGrp="1"/>
          </p:cNvSpPr>
          <p:nvPr>
            <p:ph sz="half" idx="1"/>
          </p:nvPr>
        </p:nvSpPr>
        <p:spPr>
          <a:xfrm>
            <a:off x="457200" y="1132286"/>
            <a:ext cx="8229600" cy="3571875"/>
          </a:xfrm>
        </p:spPr>
        <p:txBody>
          <a:bodyPr/>
          <a:lstStyle>
            <a:lvl1pPr marL="0" indent="0" algn="l">
              <a:buNone/>
              <a:defRPr sz="1650">
                <a:solidFill>
                  <a:srgbClr val="626469"/>
                </a:solidFill>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p:txBody>
      </p:sp>
    </p:spTree>
    <p:extLst>
      <p:ext uri="{BB962C8B-B14F-4D97-AF65-F5344CB8AC3E}">
        <p14:creationId xmlns:p14="http://schemas.microsoft.com/office/powerpoint/2010/main" val="24543827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1BAAC4-03F6-4303-9F52-531C1D2CD061}"/>
              </a:ext>
            </a:extLst>
          </p:cNvPr>
          <p:cNvSpPr/>
          <p:nvPr userDrawn="1"/>
        </p:nvSpPr>
        <p:spPr>
          <a:xfrm>
            <a:off x="0" y="4260850"/>
            <a:ext cx="9144000" cy="203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anchor="ctr"/>
          <a:lstStyle/>
          <a:p>
            <a:pPr algn="ctr" eaLnBrk="1" fontAlgn="auto" hangingPunct="1">
              <a:spcBef>
                <a:spcPts val="0"/>
              </a:spcBef>
              <a:spcAft>
                <a:spcPts val="0"/>
              </a:spcAft>
              <a:defRPr/>
            </a:pPr>
            <a:endParaRPr lang="en-US" dirty="0"/>
          </a:p>
        </p:txBody>
      </p:sp>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pPr lvl="0"/>
            <a:r>
              <a:rPr lang="en-US" noProof="0" dirty="0"/>
              <a:t>Click icon to add picture</a:t>
            </a:r>
          </a:p>
        </p:txBody>
      </p:sp>
      <p:sp>
        <p:nvSpPr>
          <p:cNvPr id="8" name="Title 1"/>
          <p:cNvSpPr>
            <a:spLocks noGrp="1"/>
          </p:cNvSpPr>
          <p:nvPr>
            <p:ph type="ctrTitle"/>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a:t>Click to edit Master title style</a:t>
            </a:r>
            <a:endParaRPr lang="en-US" dirty="0"/>
          </a:p>
        </p:txBody>
      </p:sp>
      <p:sp>
        <p:nvSpPr>
          <p:cNvPr id="9" name="Subtitle 2"/>
          <p:cNvSpPr>
            <a:spLocks noGrp="1"/>
          </p:cNvSpPr>
          <p:nvPr>
            <p:ph type="subTitle" idx="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a:t>Click to edit Master subtitle style</a:t>
            </a:r>
            <a:endParaRPr lang="en-US" dirty="0"/>
          </a:p>
        </p:txBody>
      </p:sp>
      <p:sp>
        <p:nvSpPr>
          <p:cNvPr id="21" name="Espace réservé du texte 20"/>
          <p:cNvSpPr>
            <a:spLocks noGrp="1"/>
          </p:cNvSpPr>
          <p:nvPr>
            <p:ph type="body" sz="quarter" idx="15"/>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7" name="Footer Placeholder 4">
            <a:extLst>
              <a:ext uri="{FF2B5EF4-FFF2-40B4-BE49-F238E27FC236}">
                <a16:creationId xmlns:a16="http://schemas.microsoft.com/office/drawing/2014/main" id="{67E0A35E-2168-480D-8BA0-FCB276A83BBD}"/>
              </a:ext>
            </a:extLst>
          </p:cNvPr>
          <p:cNvSpPr>
            <a:spLocks noGrp="1"/>
          </p:cNvSpPr>
          <p:nvPr>
            <p:ph type="ftr" sz="quarter" idx="16"/>
          </p:nvPr>
        </p:nvSpPr>
        <p:spPr>
          <a:xfrm>
            <a:off x="252413" y="4857750"/>
            <a:ext cx="1504950"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a:solidFill>
                  <a:srgbClr val="4F5156"/>
                </a:solidFill>
                <a:latin typeface="Arial"/>
                <a:cs typeface="Arial"/>
              </a:defRPr>
            </a:lvl1pPr>
          </a:lstStyle>
          <a:p>
            <a:pPr>
              <a:defRPr/>
            </a:pPr>
            <a:r>
              <a:rPr lang="en-US"/>
              <a:t>Confidential Property of Schneider Electric |</a:t>
            </a:r>
            <a:endParaRPr lang="en-US" dirty="0"/>
          </a:p>
        </p:txBody>
      </p:sp>
    </p:spTree>
    <p:extLst>
      <p:ext uri="{BB962C8B-B14F-4D97-AF65-F5344CB8AC3E}">
        <p14:creationId xmlns:p14="http://schemas.microsoft.com/office/powerpoint/2010/main" val="30363278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a:t>Click to edit Master title style</a:t>
            </a:r>
            <a:endParaRPr lang="en-US" dirty="0"/>
          </a:p>
        </p:txBody>
      </p:sp>
      <p:sp>
        <p:nvSpPr>
          <p:cNvPr id="8" name="Text Placeholder 9"/>
          <p:cNvSpPr>
            <a:spLocks noGrp="1"/>
          </p:cNvSpPr>
          <p:nvPr>
            <p:ph type="body" sz="quarter" idx="1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69D39C96-4DA8-4A23-9F19-C05274605BEB}"/>
              </a:ext>
            </a:extLst>
          </p:cNvPr>
          <p:cNvSpPr>
            <a:spLocks noGrp="1"/>
          </p:cNvSpPr>
          <p:nvPr>
            <p:ph type="sldNum" sz="quarter" idx="12"/>
          </p:nvPr>
        </p:nvSpPr>
        <p:spPr>
          <a:xfrm>
            <a:off x="1762125" y="4857750"/>
            <a:ext cx="525463"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5C157279-CF91-46E3-AE45-69F13DB2F2A5}" type="slidenum">
              <a:rPr lang="en-US" smtClean="0"/>
              <a:pPr>
                <a:defRPr/>
              </a:pPr>
              <a:t>‹#›</a:t>
            </a:fld>
            <a:endParaRPr lang="en-US"/>
          </a:p>
        </p:txBody>
      </p:sp>
      <p:sp>
        <p:nvSpPr>
          <p:cNvPr id="5" name="Footer Placeholder 4">
            <a:extLst>
              <a:ext uri="{FF2B5EF4-FFF2-40B4-BE49-F238E27FC236}">
                <a16:creationId xmlns:a16="http://schemas.microsoft.com/office/drawing/2014/main" id="{7FA18C3E-FAB3-4304-BD80-C92543F839F3}"/>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tx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3284934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pPr lvl="0"/>
            <a:r>
              <a:rPr lang="en-US" noProof="0"/>
              <a:t>Click icon to add picture</a:t>
            </a:r>
            <a:endParaRPr lang="en-US" noProof="0" dirty="0"/>
          </a:p>
        </p:txBody>
      </p:sp>
      <p:sp>
        <p:nvSpPr>
          <p:cNvPr id="5" name="Title 1"/>
          <p:cNvSpPr>
            <a:spLocks noGrp="1"/>
          </p:cNvSpPr>
          <p:nvPr>
            <p:ph type="title"/>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a:t>Click to edit Master title style</a:t>
            </a:r>
            <a:endParaRPr lang="en-US" dirty="0"/>
          </a:p>
        </p:txBody>
      </p:sp>
      <p:sp>
        <p:nvSpPr>
          <p:cNvPr id="6" name="Text Placeholder 9"/>
          <p:cNvSpPr>
            <a:spLocks noGrp="1"/>
          </p:cNvSpPr>
          <p:nvPr>
            <p:ph type="body" sz="quarter" idx="1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a:t>Edit Master text styles</a:t>
            </a:r>
          </a:p>
        </p:txBody>
      </p:sp>
      <p:sp>
        <p:nvSpPr>
          <p:cNvPr id="7" name="Slide Number Placeholder 5">
            <a:extLst>
              <a:ext uri="{FF2B5EF4-FFF2-40B4-BE49-F238E27FC236}">
                <a16:creationId xmlns:a16="http://schemas.microsoft.com/office/drawing/2014/main" id="{C3561D7A-36B8-4237-8E0A-C87487383C95}"/>
              </a:ext>
            </a:extLst>
          </p:cNvPr>
          <p:cNvSpPr>
            <a:spLocks noGrp="1"/>
          </p:cNvSpPr>
          <p:nvPr>
            <p:ph type="sldNum" sz="quarter" idx="12"/>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B408BDA6-C78A-424A-A06E-EF04F16A27F6}" type="slidenum">
              <a:rPr lang="en-US" smtClean="0"/>
              <a:pPr>
                <a:defRPr/>
              </a:pPr>
              <a:t>‹#›</a:t>
            </a:fld>
            <a:endParaRPr lang="en-US"/>
          </a:p>
        </p:txBody>
      </p:sp>
      <p:sp>
        <p:nvSpPr>
          <p:cNvPr id="8" name="Footer Placeholder 4">
            <a:extLst>
              <a:ext uri="{FF2B5EF4-FFF2-40B4-BE49-F238E27FC236}">
                <a16:creationId xmlns:a16="http://schemas.microsoft.com/office/drawing/2014/main" id="{6AC5F585-F6A1-4ED9-B784-02E717CE4730}"/>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tx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9353116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pPr lvl="0"/>
            <a:r>
              <a:rPr lang="en-US" noProof="0"/>
              <a:t>Click icon to add picture</a:t>
            </a:r>
            <a:endParaRPr lang="en-US" noProof="0" dirty="0"/>
          </a:p>
        </p:txBody>
      </p:sp>
      <p:sp>
        <p:nvSpPr>
          <p:cNvPr id="3" name="Title 1"/>
          <p:cNvSpPr>
            <a:spLocks noGrp="1"/>
          </p:cNvSpPr>
          <p:nvPr>
            <p:ph type="title"/>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a:t>Click to edit Master title style</a:t>
            </a:r>
            <a:endParaRPr lang="en-US" dirty="0"/>
          </a:p>
        </p:txBody>
      </p:sp>
      <p:sp>
        <p:nvSpPr>
          <p:cNvPr id="4" name="Text Placeholder 9"/>
          <p:cNvSpPr>
            <a:spLocks noGrp="1"/>
          </p:cNvSpPr>
          <p:nvPr>
            <p:ph type="body" sz="quarter" idx="1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a:t>Edit Master text styles</a:t>
            </a:r>
          </a:p>
        </p:txBody>
      </p:sp>
      <p:sp>
        <p:nvSpPr>
          <p:cNvPr id="5" name="Slide Number Placeholder 5">
            <a:extLst>
              <a:ext uri="{FF2B5EF4-FFF2-40B4-BE49-F238E27FC236}">
                <a16:creationId xmlns:a16="http://schemas.microsoft.com/office/drawing/2014/main" id="{50CF0955-8BB1-46D1-9B26-B8CF0F8BF1E7}"/>
              </a:ext>
            </a:extLst>
          </p:cNvPr>
          <p:cNvSpPr>
            <a:spLocks noGrp="1"/>
          </p:cNvSpPr>
          <p:nvPr>
            <p:ph type="sldNum" sz="quarter" idx="12"/>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2FC92B67-4BFD-4DC1-BC96-C4B641630AC8}" type="slidenum">
              <a:rPr lang="en-US" smtClean="0"/>
              <a:pPr>
                <a:defRPr/>
              </a:pPr>
              <a:t>‹#›</a:t>
            </a:fld>
            <a:endParaRPr lang="en-US"/>
          </a:p>
        </p:txBody>
      </p:sp>
      <p:sp>
        <p:nvSpPr>
          <p:cNvPr id="6" name="Footer Placeholder 4">
            <a:extLst>
              <a:ext uri="{FF2B5EF4-FFF2-40B4-BE49-F238E27FC236}">
                <a16:creationId xmlns:a16="http://schemas.microsoft.com/office/drawing/2014/main" id="{BF36F05F-9671-4E9C-8F7D-2DC970646BBC}"/>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630460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594B58-2A18-4B07-917E-1B589F811335}"/>
              </a:ext>
            </a:extLst>
          </p:cNvPr>
          <p:cNvSpPr/>
          <p:nvPr userDrawn="1"/>
        </p:nvSpPr>
        <p:spPr>
          <a:xfrm rot="5400000">
            <a:off x="-311150" y="266700"/>
            <a:ext cx="5143500" cy="4610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Content Placeholder 12"/>
          <p:cNvSpPr>
            <a:spLocks noGrp="1"/>
          </p:cNvSpPr>
          <p:nvPr>
            <p:ph sz="quarter" idx="12"/>
          </p:nvPr>
        </p:nvSpPr>
        <p:spPr>
          <a:xfrm>
            <a:off x="4565650" y="-2"/>
            <a:ext cx="4578351"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a:t>Edit Master text styles</a:t>
            </a:r>
          </a:p>
        </p:txBody>
      </p:sp>
      <p:sp>
        <p:nvSpPr>
          <p:cNvPr id="16" name="Content Placeholder 12"/>
          <p:cNvSpPr>
            <a:spLocks noGrp="1"/>
          </p:cNvSpPr>
          <p:nvPr>
            <p:ph sz="quarter" idx="1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33BF77BA-CBB4-41EA-9000-AD00BA5278D2}"/>
              </a:ext>
            </a:extLst>
          </p:cNvPr>
          <p:cNvSpPr>
            <a:spLocks noGrp="1"/>
          </p:cNvSpPr>
          <p:nvPr>
            <p:ph type="sldNum" sz="quarter" idx="13"/>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57B3CC99-0DA5-4126-9927-680E7785D212}" type="slidenum">
              <a:rPr lang="en-US" smtClean="0"/>
              <a:pPr>
                <a:defRPr/>
              </a:pPr>
              <a:t>‹#›</a:t>
            </a:fld>
            <a:endParaRPr lang="en-US"/>
          </a:p>
        </p:txBody>
      </p:sp>
      <p:sp>
        <p:nvSpPr>
          <p:cNvPr id="6" name="Footer Placeholder 4">
            <a:extLst>
              <a:ext uri="{FF2B5EF4-FFF2-40B4-BE49-F238E27FC236}">
                <a16:creationId xmlns:a16="http://schemas.microsoft.com/office/drawing/2014/main" id="{01D02A46-D57D-48E8-B17D-4638A675F69B}"/>
              </a:ext>
            </a:extLst>
          </p:cNvPr>
          <p:cNvSpPr>
            <a:spLocks noGrp="1"/>
          </p:cNvSpPr>
          <p:nvPr>
            <p:ph type="ftr" sz="quarter" idx="14"/>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41806316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C88723B-3C83-456C-8965-D8DABCAF83BC}"/>
              </a:ext>
            </a:extLst>
          </p:cNvPr>
          <p:cNvSpPr/>
          <p:nvPr userDrawn="1"/>
        </p:nvSpPr>
        <p:spPr>
          <a:xfrm rot="5400000">
            <a:off x="-311150" y="266700"/>
            <a:ext cx="5143500" cy="4610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 name="Rechteck 7">
            <a:extLst>
              <a:ext uri="{FF2B5EF4-FFF2-40B4-BE49-F238E27FC236}">
                <a16:creationId xmlns:a16="http://schemas.microsoft.com/office/drawing/2014/main" id="{586BC6B9-3690-41F2-A120-8E027E5AD205}"/>
              </a:ext>
            </a:extLst>
          </p:cNvPr>
          <p:cNvSpPr/>
          <p:nvPr userDrawn="1"/>
        </p:nvSpPr>
        <p:spPr>
          <a:xfrm>
            <a:off x="5032375" y="274638"/>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normAutofit/>
          </a:bodyPr>
          <a:lstStyle/>
          <a:p>
            <a:pPr algn="ctr" eaLnBrk="1" fontAlgn="auto" hangingPunct="1">
              <a:spcBef>
                <a:spcPts val="0"/>
              </a:spcBef>
              <a:spcAft>
                <a:spcPts val="0"/>
              </a:spcAft>
              <a:defRPr/>
            </a:pPr>
            <a:endParaRPr lang="en-US" sz="1300" b="1" dirty="0">
              <a:solidFill>
                <a:schemeClr val="accent1"/>
              </a:solidFill>
              <a:ea typeface="Arial Unicode MS" pitchFamily="34" charset="-128"/>
              <a:cs typeface="Arial" pitchFamily="34" charset="0"/>
            </a:endParaRPr>
          </a:p>
        </p:txBody>
      </p:sp>
      <p:sp>
        <p:nvSpPr>
          <p:cNvPr id="21" name="Rechteck 8">
            <a:extLst>
              <a:ext uri="{FF2B5EF4-FFF2-40B4-BE49-F238E27FC236}">
                <a16:creationId xmlns:a16="http://schemas.microsoft.com/office/drawing/2014/main" id="{7E8876F4-CA3C-4DFA-B91A-13C30C1AFCE3}"/>
              </a:ext>
            </a:extLst>
          </p:cNvPr>
          <p:cNvSpPr/>
          <p:nvPr userDrawn="1"/>
        </p:nvSpPr>
        <p:spPr>
          <a:xfrm>
            <a:off x="5616575" y="27463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lstStyle/>
          <a:p>
            <a:pPr eaLnBrk="1" fontAlgn="auto" hangingPunct="1">
              <a:spcBef>
                <a:spcPts val="0"/>
              </a:spcBef>
              <a:spcAft>
                <a:spcPts val="0"/>
              </a:spcAft>
              <a:defRPr/>
            </a:pPr>
            <a:endParaRPr lang="en-US" sz="1300" b="1" dirty="0">
              <a:solidFill>
                <a:schemeClr val="accent1"/>
              </a:solidFill>
              <a:cs typeface="Arial" pitchFamily="34" charset="0"/>
            </a:endParaRPr>
          </a:p>
        </p:txBody>
      </p:sp>
      <p:sp>
        <p:nvSpPr>
          <p:cNvPr id="22" name="Rechteck 10">
            <a:extLst>
              <a:ext uri="{FF2B5EF4-FFF2-40B4-BE49-F238E27FC236}">
                <a16:creationId xmlns:a16="http://schemas.microsoft.com/office/drawing/2014/main" id="{8371C0AB-C8DA-4A14-B3A4-2CCD0B28D832}"/>
              </a:ext>
            </a:extLst>
          </p:cNvPr>
          <p:cNvSpPr/>
          <p:nvPr userDrawn="1"/>
        </p:nvSpPr>
        <p:spPr>
          <a:xfrm>
            <a:off x="5029200" y="78581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normAutofit/>
          </a:bodyPr>
          <a:lstStyle/>
          <a:p>
            <a:pPr algn="ctr" eaLnBrk="1" fontAlgn="auto" hangingPunct="1">
              <a:spcBef>
                <a:spcPts val="0"/>
              </a:spcBef>
              <a:spcAft>
                <a:spcPts val="0"/>
              </a:spcAft>
              <a:defRPr/>
            </a:pPr>
            <a:endParaRPr lang="en-US" sz="1300" b="1" dirty="0">
              <a:solidFill>
                <a:srgbClr val="626469"/>
              </a:solidFill>
              <a:ea typeface="Arial Unicode MS" pitchFamily="34" charset="-128"/>
              <a:cs typeface="Arial" pitchFamily="34" charset="0"/>
            </a:endParaRPr>
          </a:p>
        </p:txBody>
      </p:sp>
      <p:sp>
        <p:nvSpPr>
          <p:cNvPr id="31" name="Rechteck 11">
            <a:extLst>
              <a:ext uri="{FF2B5EF4-FFF2-40B4-BE49-F238E27FC236}">
                <a16:creationId xmlns:a16="http://schemas.microsoft.com/office/drawing/2014/main" id="{04E40BEF-17C3-4146-898B-B98A404496C6}"/>
              </a:ext>
            </a:extLst>
          </p:cNvPr>
          <p:cNvSpPr/>
          <p:nvPr userDrawn="1"/>
        </p:nvSpPr>
        <p:spPr>
          <a:xfrm>
            <a:off x="5624513" y="787400"/>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lstStyle/>
          <a:p>
            <a:pPr eaLnBrk="1" fontAlgn="auto" hangingPunct="1">
              <a:spcBef>
                <a:spcPts val="0"/>
              </a:spcBef>
              <a:spcAft>
                <a:spcPts val="0"/>
              </a:spcAft>
              <a:tabLst>
                <a:tab pos="358510" algn="l"/>
              </a:tabLst>
              <a:defRPr/>
            </a:pPr>
            <a:endParaRPr lang="en-US" sz="1300" b="1" dirty="0">
              <a:solidFill>
                <a:schemeClr val="accent1"/>
              </a:solidFill>
              <a:cs typeface="Arial" pitchFamily="34" charset="0"/>
            </a:endParaRPr>
          </a:p>
        </p:txBody>
      </p:sp>
      <p:sp>
        <p:nvSpPr>
          <p:cNvPr id="32" name="Rechteck 10">
            <a:extLst>
              <a:ext uri="{FF2B5EF4-FFF2-40B4-BE49-F238E27FC236}">
                <a16:creationId xmlns:a16="http://schemas.microsoft.com/office/drawing/2014/main" id="{BC712BF9-817D-471D-A6FB-50B1C1DE743C}"/>
              </a:ext>
            </a:extLst>
          </p:cNvPr>
          <p:cNvSpPr/>
          <p:nvPr userDrawn="1"/>
        </p:nvSpPr>
        <p:spPr>
          <a:xfrm>
            <a:off x="5029200" y="130016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normAutofit/>
          </a:bodyPr>
          <a:lstStyle/>
          <a:p>
            <a:pPr algn="ctr" eaLnBrk="1" fontAlgn="auto" hangingPunct="1">
              <a:spcBef>
                <a:spcPts val="0"/>
              </a:spcBef>
              <a:spcAft>
                <a:spcPts val="0"/>
              </a:spcAft>
              <a:defRPr/>
            </a:pPr>
            <a:endParaRPr lang="en-US" sz="1300" b="1" dirty="0">
              <a:solidFill>
                <a:srgbClr val="626469"/>
              </a:solidFill>
              <a:ea typeface="Arial Unicode MS" pitchFamily="34" charset="-128"/>
              <a:cs typeface="Arial" pitchFamily="34" charset="0"/>
            </a:endParaRPr>
          </a:p>
        </p:txBody>
      </p:sp>
      <p:sp>
        <p:nvSpPr>
          <p:cNvPr id="41" name="Rechteck 11">
            <a:extLst>
              <a:ext uri="{FF2B5EF4-FFF2-40B4-BE49-F238E27FC236}">
                <a16:creationId xmlns:a16="http://schemas.microsoft.com/office/drawing/2014/main" id="{0735C98E-2028-4328-8E55-AD7967CA5F81}"/>
              </a:ext>
            </a:extLst>
          </p:cNvPr>
          <p:cNvSpPr/>
          <p:nvPr userDrawn="1"/>
        </p:nvSpPr>
        <p:spPr>
          <a:xfrm>
            <a:off x="5624513" y="1301750"/>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lstStyle/>
          <a:p>
            <a:pPr eaLnBrk="1" fontAlgn="auto" hangingPunct="1">
              <a:spcBef>
                <a:spcPts val="0"/>
              </a:spcBef>
              <a:spcAft>
                <a:spcPts val="0"/>
              </a:spcAft>
              <a:tabLst>
                <a:tab pos="358510" algn="l"/>
              </a:tabLst>
              <a:defRPr/>
            </a:pPr>
            <a:endParaRPr lang="en-US" sz="1300" b="1" dirty="0">
              <a:solidFill>
                <a:schemeClr val="accent1"/>
              </a:solidFill>
              <a:cs typeface="Arial" pitchFamily="34" charset="0"/>
            </a:endParaRPr>
          </a:p>
        </p:txBody>
      </p:sp>
      <p:sp>
        <p:nvSpPr>
          <p:cNvPr id="42" name="Rechteck 10">
            <a:extLst>
              <a:ext uri="{FF2B5EF4-FFF2-40B4-BE49-F238E27FC236}">
                <a16:creationId xmlns:a16="http://schemas.microsoft.com/office/drawing/2014/main" id="{DD3EB97C-8B70-4737-B3F4-CCA3C9CC8602}"/>
              </a:ext>
            </a:extLst>
          </p:cNvPr>
          <p:cNvSpPr/>
          <p:nvPr userDrawn="1"/>
        </p:nvSpPr>
        <p:spPr>
          <a:xfrm>
            <a:off x="5029200" y="181451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normAutofit/>
          </a:bodyPr>
          <a:lstStyle/>
          <a:p>
            <a:pPr algn="ctr" eaLnBrk="1" fontAlgn="auto" hangingPunct="1">
              <a:spcBef>
                <a:spcPts val="0"/>
              </a:spcBef>
              <a:spcAft>
                <a:spcPts val="0"/>
              </a:spcAft>
              <a:defRPr/>
            </a:pPr>
            <a:endParaRPr lang="en-US" sz="1300" b="1" dirty="0">
              <a:solidFill>
                <a:srgbClr val="626469"/>
              </a:solidFill>
              <a:ea typeface="Arial Unicode MS" pitchFamily="34" charset="-128"/>
              <a:cs typeface="Arial" pitchFamily="34" charset="0"/>
            </a:endParaRPr>
          </a:p>
        </p:txBody>
      </p:sp>
      <p:sp>
        <p:nvSpPr>
          <p:cNvPr id="43" name="Rechteck 11">
            <a:extLst>
              <a:ext uri="{FF2B5EF4-FFF2-40B4-BE49-F238E27FC236}">
                <a16:creationId xmlns:a16="http://schemas.microsoft.com/office/drawing/2014/main" id="{8F8561C3-367C-4C5A-9D12-E9B93BBA1AAA}"/>
              </a:ext>
            </a:extLst>
          </p:cNvPr>
          <p:cNvSpPr/>
          <p:nvPr userDrawn="1"/>
        </p:nvSpPr>
        <p:spPr>
          <a:xfrm>
            <a:off x="5624513" y="1816100"/>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lstStyle/>
          <a:p>
            <a:pPr eaLnBrk="1" fontAlgn="auto" hangingPunct="1">
              <a:spcBef>
                <a:spcPts val="0"/>
              </a:spcBef>
              <a:spcAft>
                <a:spcPts val="0"/>
              </a:spcAft>
              <a:tabLst>
                <a:tab pos="358510" algn="l"/>
              </a:tabLst>
              <a:defRPr/>
            </a:pPr>
            <a:endParaRPr lang="en-US" sz="1300" b="1" dirty="0">
              <a:solidFill>
                <a:schemeClr val="accent1"/>
              </a:solidFill>
              <a:cs typeface="Arial" pitchFamily="34" charset="0"/>
            </a:endParaRPr>
          </a:p>
        </p:txBody>
      </p:sp>
      <p:sp>
        <p:nvSpPr>
          <p:cNvPr id="44" name="Rechteck 10">
            <a:extLst>
              <a:ext uri="{FF2B5EF4-FFF2-40B4-BE49-F238E27FC236}">
                <a16:creationId xmlns:a16="http://schemas.microsoft.com/office/drawing/2014/main" id="{1A3B8276-C424-4192-9F1E-53DDEE6E548B}"/>
              </a:ext>
            </a:extLst>
          </p:cNvPr>
          <p:cNvSpPr/>
          <p:nvPr userDrawn="1"/>
        </p:nvSpPr>
        <p:spPr>
          <a:xfrm>
            <a:off x="5029200" y="232886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normAutofit/>
          </a:bodyPr>
          <a:lstStyle/>
          <a:p>
            <a:pPr algn="ctr" eaLnBrk="1" fontAlgn="auto" hangingPunct="1">
              <a:spcBef>
                <a:spcPts val="0"/>
              </a:spcBef>
              <a:spcAft>
                <a:spcPts val="0"/>
              </a:spcAft>
              <a:defRPr/>
            </a:pPr>
            <a:endParaRPr lang="en-US" sz="1300" b="1" dirty="0">
              <a:solidFill>
                <a:srgbClr val="626469"/>
              </a:solidFill>
              <a:ea typeface="Arial Unicode MS" pitchFamily="34" charset="-128"/>
              <a:cs typeface="Arial" pitchFamily="34" charset="0"/>
            </a:endParaRPr>
          </a:p>
        </p:txBody>
      </p:sp>
      <p:sp>
        <p:nvSpPr>
          <p:cNvPr id="45" name="Rechteck 11">
            <a:extLst>
              <a:ext uri="{FF2B5EF4-FFF2-40B4-BE49-F238E27FC236}">
                <a16:creationId xmlns:a16="http://schemas.microsoft.com/office/drawing/2014/main" id="{0DD283A8-7968-4896-A3B9-B2D18DD810C1}"/>
              </a:ext>
            </a:extLst>
          </p:cNvPr>
          <p:cNvSpPr/>
          <p:nvPr userDrawn="1"/>
        </p:nvSpPr>
        <p:spPr>
          <a:xfrm>
            <a:off x="5624513" y="2330450"/>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lstStyle/>
          <a:p>
            <a:pPr eaLnBrk="1" fontAlgn="auto" hangingPunct="1">
              <a:spcBef>
                <a:spcPts val="0"/>
              </a:spcBef>
              <a:spcAft>
                <a:spcPts val="0"/>
              </a:spcAft>
              <a:tabLst>
                <a:tab pos="358510" algn="l"/>
              </a:tabLst>
              <a:defRPr/>
            </a:pPr>
            <a:endParaRPr lang="en-US" sz="1300" b="1" dirty="0">
              <a:solidFill>
                <a:schemeClr val="accent1"/>
              </a:solidFill>
              <a:cs typeface="Arial" pitchFamily="34" charset="0"/>
            </a:endParaRPr>
          </a:p>
        </p:txBody>
      </p:sp>
      <p:sp>
        <p:nvSpPr>
          <p:cNvPr id="46" name="Rechteck 10">
            <a:extLst>
              <a:ext uri="{FF2B5EF4-FFF2-40B4-BE49-F238E27FC236}">
                <a16:creationId xmlns:a16="http://schemas.microsoft.com/office/drawing/2014/main" id="{9A8CEAF0-017F-4831-B27C-B1FFDF9AFD33}"/>
              </a:ext>
            </a:extLst>
          </p:cNvPr>
          <p:cNvSpPr/>
          <p:nvPr userDrawn="1"/>
        </p:nvSpPr>
        <p:spPr>
          <a:xfrm>
            <a:off x="5029200" y="286226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normAutofit/>
          </a:bodyPr>
          <a:lstStyle/>
          <a:p>
            <a:pPr algn="ctr" eaLnBrk="1" fontAlgn="auto" hangingPunct="1">
              <a:spcBef>
                <a:spcPts val="0"/>
              </a:spcBef>
              <a:spcAft>
                <a:spcPts val="0"/>
              </a:spcAft>
              <a:defRPr/>
            </a:pPr>
            <a:endParaRPr lang="en-US" sz="1300" b="1" dirty="0">
              <a:solidFill>
                <a:srgbClr val="626469"/>
              </a:solidFill>
              <a:ea typeface="Arial Unicode MS" pitchFamily="34" charset="-128"/>
              <a:cs typeface="Arial" pitchFamily="34" charset="0"/>
            </a:endParaRPr>
          </a:p>
        </p:txBody>
      </p:sp>
      <p:sp>
        <p:nvSpPr>
          <p:cNvPr id="47" name="Rechteck 11">
            <a:extLst>
              <a:ext uri="{FF2B5EF4-FFF2-40B4-BE49-F238E27FC236}">
                <a16:creationId xmlns:a16="http://schemas.microsoft.com/office/drawing/2014/main" id="{C0505092-ECDB-4538-9282-4D29D8374234}"/>
              </a:ext>
            </a:extLst>
          </p:cNvPr>
          <p:cNvSpPr/>
          <p:nvPr userDrawn="1"/>
        </p:nvSpPr>
        <p:spPr>
          <a:xfrm>
            <a:off x="5624513" y="2863850"/>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lstStyle/>
          <a:p>
            <a:pPr eaLnBrk="1" fontAlgn="auto" hangingPunct="1">
              <a:spcBef>
                <a:spcPts val="0"/>
              </a:spcBef>
              <a:spcAft>
                <a:spcPts val="0"/>
              </a:spcAft>
              <a:tabLst>
                <a:tab pos="358510" algn="l"/>
              </a:tabLst>
              <a:defRPr/>
            </a:pPr>
            <a:endParaRPr lang="en-US" sz="1300" b="1" dirty="0">
              <a:solidFill>
                <a:schemeClr val="accent1"/>
              </a:solidFill>
              <a:cs typeface="Arial" pitchFamily="34" charset="0"/>
            </a:endParaRPr>
          </a:p>
        </p:txBody>
      </p:sp>
      <p:sp>
        <p:nvSpPr>
          <p:cNvPr id="48" name="Rechteck 10">
            <a:extLst>
              <a:ext uri="{FF2B5EF4-FFF2-40B4-BE49-F238E27FC236}">
                <a16:creationId xmlns:a16="http://schemas.microsoft.com/office/drawing/2014/main" id="{13C36B53-9306-4ABF-973E-36EFB46853A3}"/>
              </a:ext>
            </a:extLst>
          </p:cNvPr>
          <p:cNvSpPr/>
          <p:nvPr userDrawn="1"/>
        </p:nvSpPr>
        <p:spPr>
          <a:xfrm>
            <a:off x="5029200" y="339566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normAutofit/>
          </a:bodyPr>
          <a:lstStyle/>
          <a:p>
            <a:pPr algn="ctr" eaLnBrk="1" fontAlgn="auto" hangingPunct="1">
              <a:spcBef>
                <a:spcPts val="0"/>
              </a:spcBef>
              <a:spcAft>
                <a:spcPts val="0"/>
              </a:spcAft>
              <a:defRPr/>
            </a:pPr>
            <a:endParaRPr lang="en-US" sz="1300" b="1" dirty="0">
              <a:solidFill>
                <a:srgbClr val="626469"/>
              </a:solidFill>
              <a:ea typeface="Arial Unicode MS" pitchFamily="34" charset="-128"/>
              <a:cs typeface="Arial" pitchFamily="34" charset="0"/>
            </a:endParaRPr>
          </a:p>
        </p:txBody>
      </p:sp>
      <p:sp>
        <p:nvSpPr>
          <p:cNvPr id="49" name="Rechteck 11">
            <a:extLst>
              <a:ext uri="{FF2B5EF4-FFF2-40B4-BE49-F238E27FC236}">
                <a16:creationId xmlns:a16="http://schemas.microsoft.com/office/drawing/2014/main" id="{8CA175CA-BB5A-4496-B696-14F639A7CFDD}"/>
              </a:ext>
            </a:extLst>
          </p:cNvPr>
          <p:cNvSpPr/>
          <p:nvPr userDrawn="1"/>
        </p:nvSpPr>
        <p:spPr>
          <a:xfrm>
            <a:off x="5624513" y="3397250"/>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lstStyle/>
          <a:p>
            <a:pPr eaLnBrk="1" fontAlgn="auto" hangingPunct="1">
              <a:spcBef>
                <a:spcPts val="0"/>
              </a:spcBef>
              <a:spcAft>
                <a:spcPts val="0"/>
              </a:spcAft>
              <a:tabLst>
                <a:tab pos="358510" algn="l"/>
              </a:tabLst>
              <a:defRPr/>
            </a:pPr>
            <a:endParaRPr lang="en-US" sz="1300" b="1" dirty="0">
              <a:solidFill>
                <a:schemeClr val="accent1"/>
              </a:solidFill>
              <a:cs typeface="Arial" pitchFamily="34" charset="0"/>
            </a:endParaRPr>
          </a:p>
        </p:txBody>
      </p:sp>
      <p:sp>
        <p:nvSpPr>
          <p:cNvPr id="50" name="Rechteck 10">
            <a:extLst>
              <a:ext uri="{FF2B5EF4-FFF2-40B4-BE49-F238E27FC236}">
                <a16:creationId xmlns:a16="http://schemas.microsoft.com/office/drawing/2014/main" id="{31E74AF3-9C7E-4610-851E-366BDAAEBF06}"/>
              </a:ext>
            </a:extLst>
          </p:cNvPr>
          <p:cNvSpPr/>
          <p:nvPr userDrawn="1"/>
        </p:nvSpPr>
        <p:spPr>
          <a:xfrm>
            <a:off x="5029200" y="3919538"/>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normAutofit/>
          </a:bodyPr>
          <a:lstStyle/>
          <a:p>
            <a:pPr algn="ctr" eaLnBrk="1" fontAlgn="auto" hangingPunct="1">
              <a:spcBef>
                <a:spcPts val="0"/>
              </a:spcBef>
              <a:spcAft>
                <a:spcPts val="0"/>
              </a:spcAft>
              <a:defRPr/>
            </a:pPr>
            <a:endParaRPr lang="en-US" sz="1300" b="1" dirty="0">
              <a:solidFill>
                <a:srgbClr val="626469"/>
              </a:solidFill>
              <a:ea typeface="Arial Unicode MS" pitchFamily="34" charset="-128"/>
              <a:cs typeface="Arial" pitchFamily="34" charset="0"/>
            </a:endParaRPr>
          </a:p>
        </p:txBody>
      </p:sp>
      <p:sp>
        <p:nvSpPr>
          <p:cNvPr id="51" name="Rechteck 11">
            <a:extLst>
              <a:ext uri="{FF2B5EF4-FFF2-40B4-BE49-F238E27FC236}">
                <a16:creationId xmlns:a16="http://schemas.microsoft.com/office/drawing/2014/main" id="{CD207898-1299-47EE-8624-B04897BD8D12}"/>
              </a:ext>
            </a:extLst>
          </p:cNvPr>
          <p:cNvSpPr/>
          <p:nvPr userDrawn="1"/>
        </p:nvSpPr>
        <p:spPr>
          <a:xfrm>
            <a:off x="5624513" y="3921125"/>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lstStyle/>
          <a:p>
            <a:pPr eaLnBrk="1" fontAlgn="auto" hangingPunct="1">
              <a:spcBef>
                <a:spcPts val="0"/>
              </a:spcBef>
              <a:spcAft>
                <a:spcPts val="0"/>
              </a:spcAft>
              <a:tabLst>
                <a:tab pos="358510" algn="l"/>
              </a:tabLst>
              <a:defRPr/>
            </a:pPr>
            <a:endParaRPr lang="en-US" sz="1300" b="1" dirty="0">
              <a:solidFill>
                <a:schemeClr val="accent1"/>
              </a:solidFill>
              <a:cs typeface="Arial" pitchFamily="34" charset="0"/>
            </a:endParaRPr>
          </a:p>
        </p:txBody>
      </p:sp>
      <p:sp>
        <p:nvSpPr>
          <p:cNvPr id="16" name="Content Placeholder 12"/>
          <p:cNvSpPr>
            <a:spLocks noGrp="1"/>
          </p:cNvSpPr>
          <p:nvPr>
            <p:ph sz="quarter" idx="1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a:t>Edit Master text styles</a:t>
            </a:r>
          </a:p>
        </p:txBody>
      </p:sp>
      <p:sp>
        <p:nvSpPr>
          <p:cNvPr id="24" name="Text Placeholder 4"/>
          <p:cNvSpPr>
            <a:spLocks noGrp="1"/>
          </p:cNvSpPr>
          <p:nvPr>
            <p:ph type="body" sz="quarter" idx="13"/>
          </p:nvPr>
        </p:nvSpPr>
        <p:spPr>
          <a:xfrm>
            <a:off x="5004100" y="382137"/>
            <a:ext cx="509596" cy="210641"/>
          </a:xfrm>
          <a:prstGeom prst="rect">
            <a:avLst/>
          </a:prstGeom>
        </p:spPr>
        <p:txBody>
          <a:bodyPr anchor="ctr"/>
          <a:lstStyle>
            <a:lvl1pPr algn="ctr">
              <a:buNone/>
              <a:defRPr sz="1300" b="1">
                <a:solidFill>
                  <a:schemeClr val="accent1"/>
                </a:solidFill>
              </a:defRPr>
            </a:lvl1pPr>
          </a:lstStyle>
          <a:p>
            <a:pPr lvl="0"/>
            <a:r>
              <a:rPr lang="en-US"/>
              <a:t>Edit Master text styles</a:t>
            </a:r>
          </a:p>
        </p:txBody>
      </p:sp>
      <p:sp>
        <p:nvSpPr>
          <p:cNvPr id="23" name="Text Placeholder 4"/>
          <p:cNvSpPr>
            <a:spLocks noGrp="1"/>
          </p:cNvSpPr>
          <p:nvPr>
            <p:ph type="body" sz="quarter" idx="12"/>
          </p:nvPr>
        </p:nvSpPr>
        <p:spPr>
          <a:xfrm>
            <a:off x="5629632" y="395785"/>
            <a:ext cx="3145878" cy="208365"/>
          </a:xfrm>
          <a:prstGeom prst="rect">
            <a:avLst/>
          </a:prstGeom>
        </p:spPr>
        <p:txBody>
          <a:bodyPr anchor="ctr"/>
          <a:lstStyle>
            <a:lvl1pPr>
              <a:buNone/>
              <a:defRPr sz="1300" b="1">
                <a:solidFill>
                  <a:schemeClr val="accent1"/>
                </a:solidFill>
              </a:defRPr>
            </a:lvl1pPr>
          </a:lstStyle>
          <a:p>
            <a:pPr lvl="0"/>
            <a:r>
              <a:rPr lang="en-US"/>
              <a:t>Edit Master text styles</a:t>
            </a:r>
          </a:p>
        </p:txBody>
      </p:sp>
      <p:sp>
        <p:nvSpPr>
          <p:cNvPr id="26" name="Text Placeholder 4"/>
          <p:cNvSpPr>
            <a:spLocks noGrp="1"/>
          </p:cNvSpPr>
          <p:nvPr>
            <p:ph type="body" sz="quarter" idx="15"/>
          </p:nvPr>
        </p:nvSpPr>
        <p:spPr>
          <a:xfrm>
            <a:off x="5006372" y="875737"/>
            <a:ext cx="509596" cy="210641"/>
          </a:xfrm>
          <a:prstGeom prst="rect">
            <a:avLst/>
          </a:prstGeom>
        </p:spPr>
        <p:txBody>
          <a:bodyPr anchor="ctr"/>
          <a:lstStyle>
            <a:lvl1pPr algn="ctr">
              <a:buNone/>
              <a:defRPr sz="1300" b="1">
                <a:solidFill>
                  <a:schemeClr val="accent1"/>
                </a:solidFill>
              </a:defRPr>
            </a:lvl1pPr>
          </a:lstStyle>
          <a:p>
            <a:pPr lvl="0"/>
            <a:r>
              <a:rPr lang="en-US"/>
              <a:t>Edit Master text styles</a:t>
            </a:r>
          </a:p>
        </p:txBody>
      </p:sp>
      <p:sp>
        <p:nvSpPr>
          <p:cNvPr id="25" name="Text Placeholder 4"/>
          <p:cNvSpPr>
            <a:spLocks noGrp="1"/>
          </p:cNvSpPr>
          <p:nvPr>
            <p:ph type="body" sz="quarter" idx="14"/>
          </p:nvPr>
        </p:nvSpPr>
        <p:spPr>
          <a:xfrm>
            <a:off x="5631904" y="889385"/>
            <a:ext cx="3145878" cy="208365"/>
          </a:xfrm>
          <a:prstGeom prst="rect">
            <a:avLst/>
          </a:prstGeom>
        </p:spPr>
        <p:txBody>
          <a:bodyPr anchor="ctr"/>
          <a:lstStyle>
            <a:lvl1pPr>
              <a:buNone/>
              <a:defRPr sz="1300" b="1">
                <a:solidFill>
                  <a:schemeClr val="accent1"/>
                </a:solidFill>
              </a:defRPr>
            </a:lvl1pPr>
          </a:lstStyle>
          <a:p>
            <a:pPr lvl="0"/>
            <a:r>
              <a:rPr lang="en-US"/>
              <a:t>Edit Master text styles</a:t>
            </a:r>
          </a:p>
        </p:txBody>
      </p:sp>
      <p:sp>
        <p:nvSpPr>
          <p:cNvPr id="27" name="Text Placeholder 4"/>
          <p:cNvSpPr>
            <a:spLocks noGrp="1"/>
          </p:cNvSpPr>
          <p:nvPr>
            <p:ph type="body" sz="quarter" idx="16"/>
          </p:nvPr>
        </p:nvSpPr>
        <p:spPr>
          <a:xfrm>
            <a:off x="4994996" y="1410281"/>
            <a:ext cx="509596" cy="210641"/>
          </a:xfrm>
          <a:prstGeom prst="rect">
            <a:avLst/>
          </a:prstGeom>
        </p:spPr>
        <p:txBody>
          <a:bodyPr anchor="ctr"/>
          <a:lstStyle>
            <a:lvl1pPr algn="ctr">
              <a:buNone/>
              <a:defRPr sz="1300" b="1">
                <a:solidFill>
                  <a:schemeClr val="accent1"/>
                </a:solidFill>
              </a:defRPr>
            </a:lvl1pPr>
          </a:lstStyle>
          <a:p>
            <a:pPr lvl="0"/>
            <a:r>
              <a:rPr lang="en-US"/>
              <a:t>Edit Master text styles</a:t>
            </a:r>
          </a:p>
        </p:txBody>
      </p:sp>
      <p:sp>
        <p:nvSpPr>
          <p:cNvPr id="28" name="Text Placeholder 4"/>
          <p:cNvSpPr>
            <a:spLocks noGrp="1"/>
          </p:cNvSpPr>
          <p:nvPr>
            <p:ph type="body" sz="quarter" idx="17"/>
          </p:nvPr>
        </p:nvSpPr>
        <p:spPr>
          <a:xfrm>
            <a:off x="5620528" y="1423929"/>
            <a:ext cx="3145878" cy="208365"/>
          </a:xfrm>
          <a:prstGeom prst="rect">
            <a:avLst/>
          </a:prstGeom>
        </p:spPr>
        <p:txBody>
          <a:bodyPr anchor="ctr"/>
          <a:lstStyle>
            <a:lvl1pPr>
              <a:buNone/>
              <a:defRPr sz="1300" b="1">
                <a:solidFill>
                  <a:schemeClr val="accent1"/>
                </a:solidFill>
              </a:defRPr>
            </a:lvl1pPr>
          </a:lstStyle>
          <a:p>
            <a:pPr lvl="0"/>
            <a:r>
              <a:rPr lang="en-US"/>
              <a:t>Edit Master text styles</a:t>
            </a:r>
          </a:p>
        </p:txBody>
      </p:sp>
      <p:sp>
        <p:nvSpPr>
          <p:cNvPr id="29" name="Text Placeholder 4"/>
          <p:cNvSpPr>
            <a:spLocks noGrp="1"/>
          </p:cNvSpPr>
          <p:nvPr>
            <p:ph type="body" sz="quarter" idx="18"/>
          </p:nvPr>
        </p:nvSpPr>
        <p:spPr>
          <a:xfrm>
            <a:off x="4992724" y="1926633"/>
            <a:ext cx="509596" cy="210641"/>
          </a:xfrm>
          <a:prstGeom prst="rect">
            <a:avLst/>
          </a:prstGeom>
        </p:spPr>
        <p:txBody>
          <a:bodyPr anchor="ctr"/>
          <a:lstStyle>
            <a:lvl1pPr algn="ctr">
              <a:buNone/>
              <a:defRPr sz="1300" b="1">
                <a:solidFill>
                  <a:schemeClr val="accent1"/>
                </a:solidFill>
              </a:defRPr>
            </a:lvl1pPr>
          </a:lstStyle>
          <a:p>
            <a:pPr lvl="0"/>
            <a:r>
              <a:rPr lang="en-US"/>
              <a:t>Edit Master text styles</a:t>
            </a:r>
          </a:p>
        </p:txBody>
      </p:sp>
      <p:sp>
        <p:nvSpPr>
          <p:cNvPr id="30" name="Text Placeholder 4"/>
          <p:cNvSpPr>
            <a:spLocks noGrp="1"/>
          </p:cNvSpPr>
          <p:nvPr>
            <p:ph type="body" sz="quarter" idx="19"/>
          </p:nvPr>
        </p:nvSpPr>
        <p:spPr>
          <a:xfrm>
            <a:off x="5618256" y="1940281"/>
            <a:ext cx="3145878" cy="208365"/>
          </a:xfrm>
          <a:prstGeom prst="rect">
            <a:avLst/>
          </a:prstGeom>
        </p:spPr>
        <p:txBody>
          <a:bodyPr anchor="ctr"/>
          <a:lstStyle>
            <a:lvl1pPr>
              <a:buNone/>
              <a:defRPr sz="1300" b="1">
                <a:solidFill>
                  <a:schemeClr val="accent1"/>
                </a:solidFill>
              </a:defRPr>
            </a:lvl1pPr>
          </a:lstStyle>
          <a:p>
            <a:pPr lvl="0"/>
            <a:r>
              <a:rPr lang="en-US"/>
              <a:t>Edit Master text styles</a:t>
            </a:r>
          </a:p>
        </p:txBody>
      </p:sp>
      <p:sp>
        <p:nvSpPr>
          <p:cNvPr id="33" name="Text Placeholder 4"/>
          <p:cNvSpPr>
            <a:spLocks noGrp="1"/>
          </p:cNvSpPr>
          <p:nvPr>
            <p:ph type="body" sz="quarter" idx="20"/>
          </p:nvPr>
        </p:nvSpPr>
        <p:spPr>
          <a:xfrm>
            <a:off x="4994996" y="2420233"/>
            <a:ext cx="509596" cy="210641"/>
          </a:xfrm>
          <a:prstGeom prst="rect">
            <a:avLst/>
          </a:prstGeom>
        </p:spPr>
        <p:txBody>
          <a:bodyPr anchor="ctr"/>
          <a:lstStyle>
            <a:lvl1pPr algn="ctr">
              <a:buNone/>
              <a:defRPr sz="1300" b="1">
                <a:solidFill>
                  <a:schemeClr val="accent1"/>
                </a:solidFill>
              </a:defRPr>
            </a:lvl1pPr>
          </a:lstStyle>
          <a:p>
            <a:pPr lvl="0"/>
            <a:r>
              <a:rPr lang="en-US"/>
              <a:t>Edit Master text styles</a:t>
            </a:r>
          </a:p>
        </p:txBody>
      </p:sp>
      <p:sp>
        <p:nvSpPr>
          <p:cNvPr id="34" name="Text Placeholder 4"/>
          <p:cNvSpPr>
            <a:spLocks noGrp="1"/>
          </p:cNvSpPr>
          <p:nvPr>
            <p:ph type="body" sz="quarter" idx="21"/>
          </p:nvPr>
        </p:nvSpPr>
        <p:spPr>
          <a:xfrm>
            <a:off x="5620528" y="2433881"/>
            <a:ext cx="3145878" cy="208365"/>
          </a:xfrm>
          <a:prstGeom prst="rect">
            <a:avLst/>
          </a:prstGeom>
        </p:spPr>
        <p:txBody>
          <a:bodyPr anchor="ctr"/>
          <a:lstStyle>
            <a:lvl1pPr>
              <a:buNone/>
              <a:defRPr sz="1300" b="1">
                <a:solidFill>
                  <a:schemeClr val="accent1"/>
                </a:solidFill>
              </a:defRPr>
            </a:lvl1pPr>
          </a:lstStyle>
          <a:p>
            <a:pPr lvl="0"/>
            <a:r>
              <a:rPr lang="en-US"/>
              <a:t>Edit Master text styles</a:t>
            </a:r>
          </a:p>
        </p:txBody>
      </p:sp>
      <p:sp>
        <p:nvSpPr>
          <p:cNvPr id="35" name="Text Placeholder 4"/>
          <p:cNvSpPr>
            <a:spLocks noGrp="1"/>
          </p:cNvSpPr>
          <p:nvPr>
            <p:ph type="body" sz="quarter" idx="22"/>
          </p:nvPr>
        </p:nvSpPr>
        <p:spPr>
          <a:xfrm>
            <a:off x="4997268" y="2954777"/>
            <a:ext cx="509596" cy="210641"/>
          </a:xfrm>
          <a:prstGeom prst="rect">
            <a:avLst/>
          </a:prstGeom>
        </p:spPr>
        <p:txBody>
          <a:bodyPr anchor="ctr"/>
          <a:lstStyle>
            <a:lvl1pPr algn="ctr">
              <a:buNone/>
              <a:defRPr sz="1300" b="1">
                <a:solidFill>
                  <a:schemeClr val="accent1"/>
                </a:solidFill>
              </a:defRPr>
            </a:lvl1pPr>
          </a:lstStyle>
          <a:p>
            <a:pPr lvl="0"/>
            <a:r>
              <a:rPr lang="en-US"/>
              <a:t>Edit Master text styles</a:t>
            </a:r>
          </a:p>
        </p:txBody>
      </p:sp>
      <p:sp>
        <p:nvSpPr>
          <p:cNvPr id="36" name="Text Placeholder 4"/>
          <p:cNvSpPr>
            <a:spLocks noGrp="1"/>
          </p:cNvSpPr>
          <p:nvPr>
            <p:ph type="body" sz="quarter" idx="23"/>
          </p:nvPr>
        </p:nvSpPr>
        <p:spPr>
          <a:xfrm>
            <a:off x="5609152" y="2968425"/>
            <a:ext cx="3145878" cy="208365"/>
          </a:xfrm>
          <a:prstGeom prst="rect">
            <a:avLst/>
          </a:prstGeom>
        </p:spPr>
        <p:txBody>
          <a:bodyPr anchor="ctr"/>
          <a:lstStyle>
            <a:lvl1pPr>
              <a:buNone/>
              <a:defRPr sz="1300" b="1">
                <a:solidFill>
                  <a:schemeClr val="accent1"/>
                </a:solidFill>
              </a:defRPr>
            </a:lvl1pPr>
          </a:lstStyle>
          <a:p>
            <a:pPr lvl="0"/>
            <a:r>
              <a:rPr lang="en-US"/>
              <a:t>Edit Master text styles</a:t>
            </a:r>
          </a:p>
        </p:txBody>
      </p:sp>
      <p:sp>
        <p:nvSpPr>
          <p:cNvPr id="37" name="Text Placeholder 4"/>
          <p:cNvSpPr>
            <a:spLocks noGrp="1"/>
          </p:cNvSpPr>
          <p:nvPr>
            <p:ph type="body" sz="quarter" idx="24"/>
          </p:nvPr>
        </p:nvSpPr>
        <p:spPr>
          <a:xfrm>
            <a:off x="4983620" y="3487049"/>
            <a:ext cx="509596" cy="210641"/>
          </a:xfrm>
          <a:prstGeom prst="rect">
            <a:avLst/>
          </a:prstGeom>
        </p:spPr>
        <p:txBody>
          <a:bodyPr anchor="ctr"/>
          <a:lstStyle>
            <a:lvl1pPr algn="ctr">
              <a:buNone/>
              <a:defRPr sz="1300" b="1">
                <a:solidFill>
                  <a:schemeClr val="accent1"/>
                </a:solidFill>
              </a:defRPr>
            </a:lvl1pPr>
          </a:lstStyle>
          <a:p>
            <a:pPr lvl="0"/>
            <a:r>
              <a:rPr lang="en-US"/>
              <a:t>Edit Master text styles</a:t>
            </a:r>
          </a:p>
        </p:txBody>
      </p:sp>
      <p:sp>
        <p:nvSpPr>
          <p:cNvPr id="38" name="Text Placeholder 4"/>
          <p:cNvSpPr>
            <a:spLocks noGrp="1"/>
          </p:cNvSpPr>
          <p:nvPr>
            <p:ph type="body" sz="quarter" idx="25"/>
          </p:nvPr>
        </p:nvSpPr>
        <p:spPr>
          <a:xfrm>
            <a:off x="5622800" y="3500697"/>
            <a:ext cx="3145878" cy="208365"/>
          </a:xfrm>
          <a:prstGeom prst="rect">
            <a:avLst/>
          </a:prstGeom>
        </p:spPr>
        <p:txBody>
          <a:bodyPr anchor="ctr"/>
          <a:lstStyle>
            <a:lvl1pPr>
              <a:buNone/>
              <a:defRPr sz="1300" b="1">
                <a:solidFill>
                  <a:schemeClr val="accent1"/>
                </a:solidFill>
              </a:defRPr>
            </a:lvl1pPr>
          </a:lstStyle>
          <a:p>
            <a:pPr lvl="0"/>
            <a:r>
              <a:rPr lang="en-US"/>
              <a:t>Edit Master text styles</a:t>
            </a:r>
          </a:p>
        </p:txBody>
      </p:sp>
      <p:sp>
        <p:nvSpPr>
          <p:cNvPr id="39" name="Text Placeholder 4"/>
          <p:cNvSpPr>
            <a:spLocks noGrp="1"/>
          </p:cNvSpPr>
          <p:nvPr>
            <p:ph type="body" sz="quarter" idx="26"/>
          </p:nvPr>
        </p:nvSpPr>
        <p:spPr>
          <a:xfrm>
            <a:off x="4985892" y="4021593"/>
            <a:ext cx="509596" cy="210641"/>
          </a:xfrm>
          <a:prstGeom prst="rect">
            <a:avLst/>
          </a:prstGeom>
        </p:spPr>
        <p:txBody>
          <a:bodyPr anchor="ctr"/>
          <a:lstStyle>
            <a:lvl1pPr algn="ctr">
              <a:buNone/>
              <a:defRPr sz="1300" b="1">
                <a:solidFill>
                  <a:schemeClr val="accent1"/>
                </a:solidFill>
              </a:defRPr>
            </a:lvl1pPr>
          </a:lstStyle>
          <a:p>
            <a:pPr lvl="0"/>
            <a:r>
              <a:rPr lang="en-US"/>
              <a:t>Edit Master text styles</a:t>
            </a:r>
          </a:p>
        </p:txBody>
      </p:sp>
      <p:sp>
        <p:nvSpPr>
          <p:cNvPr id="40" name="Text Placeholder 4"/>
          <p:cNvSpPr>
            <a:spLocks noGrp="1"/>
          </p:cNvSpPr>
          <p:nvPr>
            <p:ph type="body" sz="quarter" idx="27"/>
          </p:nvPr>
        </p:nvSpPr>
        <p:spPr>
          <a:xfrm>
            <a:off x="5611424" y="4035241"/>
            <a:ext cx="3145878" cy="208365"/>
          </a:xfrm>
          <a:prstGeom prst="rect">
            <a:avLst/>
          </a:prstGeom>
        </p:spPr>
        <p:txBody>
          <a:bodyPr anchor="ctr"/>
          <a:lstStyle>
            <a:lvl1pPr>
              <a:buNone/>
              <a:defRPr sz="1300" b="1">
                <a:solidFill>
                  <a:schemeClr val="accent1"/>
                </a:solidFill>
              </a:defRPr>
            </a:lvl1pPr>
          </a:lstStyle>
          <a:p>
            <a:pPr lvl="0"/>
            <a:r>
              <a:rPr lang="en-US"/>
              <a:t>Edit Master text styles</a:t>
            </a:r>
          </a:p>
        </p:txBody>
      </p:sp>
      <p:sp>
        <p:nvSpPr>
          <p:cNvPr id="52" name="Slide Number Placeholder 5">
            <a:extLst>
              <a:ext uri="{FF2B5EF4-FFF2-40B4-BE49-F238E27FC236}">
                <a16:creationId xmlns:a16="http://schemas.microsoft.com/office/drawing/2014/main" id="{5C7B3928-5903-43FC-9E81-9AFF8087AB26}"/>
              </a:ext>
            </a:extLst>
          </p:cNvPr>
          <p:cNvSpPr>
            <a:spLocks noGrp="1"/>
          </p:cNvSpPr>
          <p:nvPr>
            <p:ph type="sldNum" sz="quarter" idx="28"/>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7E373334-08F7-40EB-A22B-884C5E3CF807}" type="slidenum">
              <a:rPr lang="en-US" smtClean="0"/>
              <a:pPr>
                <a:defRPr/>
              </a:pPr>
              <a:t>‹#›</a:t>
            </a:fld>
            <a:endParaRPr lang="en-US"/>
          </a:p>
        </p:txBody>
      </p:sp>
      <p:sp>
        <p:nvSpPr>
          <p:cNvPr id="53" name="Footer Placeholder 4">
            <a:extLst>
              <a:ext uri="{FF2B5EF4-FFF2-40B4-BE49-F238E27FC236}">
                <a16:creationId xmlns:a16="http://schemas.microsoft.com/office/drawing/2014/main" id="{9B1D54FA-4CD9-4730-9F54-AB49E4239A01}"/>
              </a:ext>
            </a:extLst>
          </p:cNvPr>
          <p:cNvSpPr>
            <a:spLocks noGrp="1"/>
          </p:cNvSpPr>
          <p:nvPr>
            <p:ph type="ftr" sz="quarter" idx="29"/>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9106897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144BFB-14FD-4E54-8652-9EF326F02B3E}"/>
              </a:ext>
            </a:extLst>
          </p:cNvPr>
          <p:cNvSpPr/>
          <p:nvPr userDrawn="1"/>
        </p:nvSpPr>
        <p:spPr>
          <a:xfrm rot="5400000">
            <a:off x="1854994" y="2385219"/>
            <a:ext cx="5143500" cy="3730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 name="Content Placeholder 12"/>
          <p:cNvSpPr>
            <a:spLocks noGrp="1"/>
          </p:cNvSpPr>
          <p:nvPr>
            <p:ph sz="quarter" idx="12"/>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a:t>Edit Master text styles</a:t>
            </a:r>
          </a:p>
        </p:txBody>
      </p:sp>
      <p:sp>
        <p:nvSpPr>
          <p:cNvPr id="3" name="Content Placeholder 12"/>
          <p:cNvSpPr>
            <a:spLocks noGrp="1"/>
          </p:cNvSpPr>
          <p:nvPr>
            <p:ph sz="quarter" idx="11"/>
          </p:nvPr>
        </p:nvSpPr>
        <p:spPr>
          <a:xfrm>
            <a:off x="252413" y="982952"/>
            <a:ext cx="3749962" cy="3418927"/>
          </a:xfrm>
          <a:prstGeom prst="rect">
            <a:avLst/>
          </a:prstGeom>
          <a:noFill/>
        </p:spPr>
        <p:txBody>
          <a:bodyPr vert="horz" wrap="square" lIns="0" tIns="0" rIns="0" bIns="0">
            <a:noAutofit/>
          </a:bodyPr>
          <a:lstStyle>
            <a:lvl1pPr marL="236538" indent="-236538">
              <a:buClr>
                <a:schemeClr val="tx2"/>
              </a:buClr>
              <a:buFont typeface="Arial" panose="020B0604020202020204" pitchFamily="34" charset="0"/>
              <a:buNone/>
              <a:defRPr sz="1800">
                <a:solidFill>
                  <a:schemeClr val="accent1"/>
                </a:solidFill>
              </a:defRPr>
            </a:lvl1pPr>
            <a:lvl2pPr marL="457200" indent="-220663">
              <a:buClr>
                <a:schemeClr val="tx2"/>
              </a:buClr>
              <a:buFont typeface="Arial" panose="020B0604020202020204" pitchFamily="34" charset="0"/>
              <a:buChar char="•"/>
              <a:defRPr sz="1600">
                <a:solidFill>
                  <a:schemeClr val="accent1"/>
                </a:solidFill>
              </a:defRPr>
            </a:lvl2pPr>
            <a:lvl3pPr marL="630238" indent="-173038">
              <a:buClr>
                <a:schemeClr val="tx2"/>
              </a:buClr>
              <a:buFont typeface="Arial" panose="020B0604020202020204" pitchFamily="34" charset="0"/>
              <a:buChar char="•"/>
              <a:defRPr sz="14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quarter" idx="14"/>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a:t>Edit Master text styles</a:t>
            </a:r>
          </a:p>
        </p:txBody>
      </p:sp>
      <p:sp>
        <p:nvSpPr>
          <p:cNvPr id="7" name="Slide Number Placeholder 5">
            <a:extLst>
              <a:ext uri="{FF2B5EF4-FFF2-40B4-BE49-F238E27FC236}">
                <a16:creationId xmlns:a16="http://schemas.microsoft.com/office/drawing/2014/main" id="{B8A8550E-C7EF-4107-9319-FA706E5E7626}"/>
              </a:ext>
            </a:extLst>
          </p:cNvPr>
          <p:cNvSpPr>
            <a:spLocks noGrp="1"/>
          </p:cNvSpPr>
          <p:nvPr>
            <p:ph type="sldNum" sz="quarter" idx="15"/>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FC66860C-C6B3-4D5B-9685-7B3CCEE525B5}" type="slidenum">
              <a:rPr lang="en-US" smtClean="0"/>
              <a:pPr>
                <a:defRPr/>
              </a:pPr>
              <a:t>‹#›</a:t>
            </a:fld>
            <a:endParaRPr lang="en-US"/>
          </a:p>
        </p:txBody>
      </p:sp>
      <p:sp>
        <p:nvSpPr>
          <p:cNvPr id="8" name="Footer Placeholder 4">
            <a:extLst>
              <a:ext uri="{FF2B5EF4-FFF2-40B4-BE49-F238E27FC236}">
                <a16:creationId xmlns:a16="http://schemas.microsoft.com/office/drawing/2014/main" id="{1498D8F3-9C32-41E9-8462-395DEB63856A}"/>
              </a:ext>
            </a:extLst>
          </p:cNvPr>
          <p:cNvSpPr>
            <a:spLocks noGrp="1"/>
          </p:cNvSpPr>
          <p:nvPr>
            <p:ph type="ftr" sz="quarter" idx="16"/>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64787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60EBE1-2440-49CD-B957-FE7B06C17A13}"/>
              </a:ext>
            </a:extLst>
          </p:cNvPr>
          <p:cNvSpPr/>
          <p:nvPr userDrawn="1"/>
        </p:nvSpPr>
        <p:spPr>
          <a:xfrm rot="5400000">
            <a:off x="-287337" y="242887"/>
            <a:ext cx="5143500" cy="46577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Content Placeholder 12"/>
          <p:cNvSpPr>
            <a:spLocks noGrp="1"/>
          </p:cNvSpPr>
          <p:nvPr>
            <p:ph sz="quarter" idx="12"/>
          </p:nvPr>
        </p:nvSpPr>
        <p:spPr>
          <a:xfrm>
            <a:off x="4613273" y="-2"/>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a:t>Edit Master text styles</a:t>
            </a:r>
          </a:p>
        </p:txBody>
      </p:sp>
      <p:sp>
        <p:nvSpPr>
          <p:cNvPr id="16" name="Content Placeholder 12"/>
          <p:cNvSpPr>
            <a:spLocks noGrp="1"/>
          </p:cNvSpPr>
          <p:nvPr>
            <p:ph sz="quarter" idx="11"/>
          </p:nvPr>
        </p:nvSpPr>
        <p:spPr>
          <a:xfrm>
            <a:off x="-43677" y="-2"/>
            <a:ext cx="5030014"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0127C668-53BF-4F7C-90D8-432957AF5DB4}"/>
              </a:ext>
            </a:extLst>
          </p:cNvPr>
          <p:cNvSpPr>
            <a:spLocks noGrp="1"/>
          </p:cNvSpPr>
          <p:nvPr>
            <p:ph type="sldNum" sz="quarter" idx="13"/>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0CB13CB2-7023-46ED-B3CC-A2659D281B60}" type="slidenum">
              <a:rPr lang="en-US" smtClean="0"/>
              <a:pPr>
                <a:defRPr/>
              </a:pPr>
              <a:t>‹#›</a:t>
            </a:fld>
            <a:endParaRPr lang="en-US"/>
          </a:p>
        </p:txBody>
      </p:sp>
      <p:sp>
        <p:nvSpPr>
          <p:cNvPr id="6" name="Footer Placeholder 4">
            <a:extLst>
              <a:ext uri="{FF2B5EF4-FFF2-40B4-BE49-F238E27FC236}">
                <a16:creationId xmlns:a16="http://schemas.microsoft.com/office/drawing/2014/main" id="{4A83EF30-70F6-432B-AA2F-37A3A7C3A89F}"/>
              </a:ext>
            </a:extLst>
          </p:cNvPr>
          <p:cNvSpPr>
            <a:spLocks noGrp="1"/>
          </p:cNvSpPr>
          <p:nvPr>
            <p:ph type="ftr" sz="quarter" idx="14"/>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9953639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p:nvPr>
        </p:nvSpPr>
        <p:spPr>
          <a:xfrm>
            <a:off x="258056" y="2175153"/>
            <a:ext cx="8633531" cy="369332"/>
          </a:xfrm>
          <a:prstGeom prst="rect">
            <a:avLst/>
          </a:prstGeom>
        </p:spPr>
        <p:txBody>
          <a:bodyPr lIns="0" tIns="0" rIns="0" bIns="0" anchor="ctr" anchorCtr="0">
            <a:noAutofit/>
          </a:bodyPr>
          <a:lstStyle>
            <a:lvl1pPr algn="l">
              <a:defRPr sz="2400" baseline="0">
                <a:solidFill>
                  <a:schemeClr val="tx2"/>
                </a:solidFill>
              </a:defRPr>
            </a:lvl1pPr>
          </a:lstStyle>
          <a:p>
            <a:r>
              <a:rPr lang="en-US"/>
              <a:t>Click to edit Master title style</a:t>
            </a:r>
            <a:endParaRPr lang="en-US" dirty="0"/>
          </a:p>
        </p:txBody>
      </p:sp>
      <p:sp>
        <p:nvSpPr>
          <p:cNvPr id="8" name="Text Placeholder 9"/>
          <p:cNvSpPr>
            <a:spLocks noGrp="1"/>
          </p:cNvSpPr>
          <p:nvPr>
            <p:ph type="body" sz="quarter" idx="11"/>
          </p:nvPr>
        </p:nvSpPr>
        <p:spPr>
          <a:xfrm>
            <a:off x="258056" y="2634497"/>
            <a:ext cx="8633531" cy="215444"/>
          </a:xfrm>
          <a:prstGeom prst="rect">
            <a:avLst/>
          </a:prstGeom>
        </p:spPr>
        <p:txBody>
          <a:bodyPr lIns="0" tIns="0" rIns="0" bIns="0" anchor="ctr" anchorCtr="0">
            <a:noAutofit/>
          </a:bodyPr>
          <a:lstStyle>
            <a:lvl1pPr marL="0" indent="0">
              <a:buNone/>
              <a:defRPr sz="1400" baseline="0">
                <a:solidFill>
                  <a:schemeClr val="accent1"/>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6CFB7AFC-BA60-4F67-A7A6-E00AB0213348}"/>
              </a:ext>
            </a:extLst>
          </p:cNvPr>
          <p:cNvSpPr>
            <a:spLocks noGrp="1"/>
          </p:cNvSpPr>
          <p:nvPr>
            <p:ph type="sldNum" sz="quarter" idx="12"/>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A5183820-25B7-44D3-860D-8E50BCAA4BF8}" type="slidenum">
              <a:rPr lang="en-US" smtClean="0"/>
              <a:pPr>
                <a:defRPr/>
              </a:pPr>
              <a:t>‹#›</a:t>
            </a:fld>
            <a:endParaRPr lang="en-US"/>
          </a:p>
        </p:txBody>
      </p:sp>
      <p:sp>
        <p:nvSpPr>
          <p:cNvPr id="5" name="Footer Placeholder 4">
            <a:extLst>
              <a:ext uri="{FF2B5EF4-FFF2-40B4-BE49-F238E27FC236}">
                <a16:creationId xmlns:a16="http://schemas.microsoft.com/office/drawing/2014/main" id="{5EDEE3D7-E166-4629-AF1D-5A562DE5ED33}"/>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6126273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3"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a:solidFill>
                  <a:schemeClr val="accent6"/>
                </a:solidFill>
              </a:defRPr>
            </a:lvl1pPr>
          </a:lstStyle>
          <a:p>
            <a:pPr lvl="0"/>
            <a:r>
              <a:rPr lang="en-US" noProof="0"/>
              <a:t>Click icon to add picture</a:t>
            </a:r>
            <a:endParaRPr lang="en-US" noProof="0" dirty="0"/>
          </a:p>
        </p:txBody>
      </p:sp>
      <p:sp>
        <p:nvSpPr>
          <p:cNvPr id="4" name="Title 1"/>
          <p:cNvSpPr>
            <a:spLocks noGrp="1"/>
          </p:cNvSpPr>
          <p:nvPr>
            <p:ph type="ctrTitle"/>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D15DE300-5BDD-4519-BD1D-78558E4A76A4}"/>
              </a:ext>
            </a:extLst>
          </p:cNvPr>
          <p:cNvSpPr>
            <a:spLocks noGrp="1"/>
          </p:cNvSpPr>
          <p:nvPr>
            <p:ph type="sldNum" sz="quarter" idx="11"/>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DFA6CAF3-603A-426E-B8EE-F1E614298518}" type="slidenum">
              <a:rPr lang="en-US" smtClean="0"/>
              <a:pPr>
                <a:defRPr/>
              </a:pPr>
              <a:t>‹#›</a:t>
            </a:fld>
            <a:endParaRPr lang="en-US"/>
          </a:p>
        </p:txBody>
      </p:sp>
      <p:sp>
        <p:nvSpPr>
          <p:cNvPr id="7" name="Footer Placeholder 4">
            <a:extLst>
              <a:ext uri="{FF2B5EF4-FFF2-40B4-BE49-F238E27FC236}">
                <a16:creationId xmlns:a16="http://schemas.microsoft.com/office/drawing/2014/main" id="{4741585C-1FD3-4356-A044-AF8EB21F8E48}"/>
              </a:ext>
            </a:extLst>
          </p:cNvPr>
          <p:cNvSpPr>
            <a:spLocks noGrp="1"/>
          </p:cNvSpPr>
          <p:nvPr>
            <p:ph type="ftr" sz="quarter" idx="12"/>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3462748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accent1"/>
                </a:solidFill>
              </a:defRPr>
            </a:lvl1pPr>
          </a:lstStyle>
          <a:p>
            <a:r>
              <a:rPr lang="en-US"/>
              <a:t>Click to edit Master title style</a:t>
            </a:r>
            <a:endParaRPr lang="en-US" dirty="0"/>
          </a:p>
        </p:txBody>
      </p:sp>
      <p:sp>
        <p:nvSpPr>
          <p:cNvPr id="5" name="Subtitle 2"/>
          <p:cNvSpPr>
            <a:spLocks noGrp="1"/>
          </p:cNvSpPr>
          <p:nvPr>
            <p:ph type="subTitle" idx="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3"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a:lstStyle>
            <a:lvl1pPr marL="0" indent="0">
              <a:buNone/>
              <a:defRPr sz="1400" b="1">
                <a:solidFill>
                  <a:srgbClr val="00B0F0"/>
                </a:solidFill>
              </a:defRPr>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E5610F6A-5456-48CC-AF99-122D579E3262}"/>
              </a:ext>
            </a:extLst>
          </p:cNvPr>
          <p:cNvSpPr>
            <a:spLocks noGrp="1"/>
          </p:cNvSpPr>
          <p:nvPr>
            <p:ph type="sldNum" sz="quarter" idx="11"/>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36D75191-97C9-42B9-B743-7791D1679DDC}" type="slidenum">
              <a:rPr lang="en-US" smtClean="0"/>
              <a:pPr>
                <a:defRPr/>
              </a:pPr>
              <a:t>‹#›</a:t>
            </a:fld>
            <a:endParaRPr lang="en-US"/>
          </a:p>
        </p:txBody>
      </p:sp>
      <p:sp>
        <p:nvSpPr>
          <p:cNvPr id="7" name="Footer Placeholder 4">
            <a:extLst>
              <a:ext uri="{FF2B5EF4-FFF2-40B4-BE49-F238E27FC236}">
                <a16:creationId xmlns:a16="http://schemas.microsoft.com/office/drawing/2014/main" id="{5ED0F4B7-017F-45C1-8EA2-F699160E39C9}"/>
              </a:ext>
            </a:extLst>
          </p:cNvPr>
          <p:cNvSpPr>
            <a:spLocks noGrp="1"/>
          </p:cNvSpPr>
          <p:nvPr>
            <p:ph type="ftr" sz="quarter" idx="12"/>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60449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p:nvPr>
        </p:nvSpPr>
        <p:spPr>
          <a:xfrm>
            <a:off x="252413" y="1713559"/>
            <a:ext cx="8647112" cy="1231106"/>
          </a:xfrm>
          <a:prstGeom prst="rect">
            <a:avLst/>
          </a:prstGeom>
        </p:spPr>
        <p:txBody>
          <a:bodyPr wrap="square" lIns="0" tIns="0" rIns="0" bIns="0" anchor="t">
            <a:noAutofit/>
          </a:bodyPr>
          <a:lstStyle>
            <a:lvl1pPr marL="0" indent="0" algn="ctr">
              <a:buFont typeface="Arial"/>
              <a:buNone/>
              <a:defRPr sz="4000">
                <a:solidFill>
                  <a:schemeClr val="accent1"/>
                </a:solidFill>
              </a:defRPr>
            </a:lvl1pPr>
          </a:lstStyle>
          <a:p>
            <a:r>
              <a:rPr lang="en-US"/>
              <a:t>Click to edit Master title style</a:t>
            </a:r>
            <a:endParaRPr lang="en-US" dirty="0"/>
          </a:p>
        </p:txBody>
      </p:sp>
      <p:sp>
        <p:nvSpPr>
          <p:cNvPr id="5" name="Subtitle 2"/>
          <p:cNvSpPr>
            <a:spLocks noGrp="1"/>
          </p:cNvSpPr>
          <p:nvPr>
            <p:ph type="subTitle" idx="1"/>
          </p:nvPr>
        </p:nvSpPr>
        <p:spPr>
          <a:xfrm>
            <a:off x="252413" y="2955454"/>
            <a:ext cx="8647111" cy="307777"/>
          </a:xfrm>
          <a:prstGeom prst="rect">
            <a:avLst/>
          </a:prstGeom>
        </p:spPr>
        <p:txBody>
          <a:bodyPr wrap="square"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56EBAC6C-F5FE-48E3-8167-21F5F4DB8671}"/>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68070BD8-3475-40E6-A3E7-07A975CA603A}" type="slidenum">
              <a:rPr lang="en-US" smtClean="0"/>
              <a:pPr>
                <a:defRPr/>
              </a:pPr>
              <a:t>‹#›</a:t>
            </a:fld>
            <a:endParaRPr lang="en-US"/>
          </a:p>
        </p:txBody>
      </p:sp>
      <p:sp>
        <p:nvSpPr>
          <p:cNvPr id="7" name="Footer Placeholder 4">
            <a:extLst>
              <a:ext uri="{FF2B5EF4-FFF2-40B4-BE49-F238E27FC236}">
                <a16:creationId xmlns:a16="http://schemas.microsoft.com/office/drawing/2014/main" id="{5E994B78-9C15-4B65-BD9D-A03748261838}"/>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4672460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llout on SE Life Green">
    <p:spTree>
      <p:nvGrpSpPr>
        <p:cNvPr id="1" name=""/>
        <p:cNvGrpSpPr/>
        <p:nvPr/>
      </p:nvGrpSpPr>
      <p:grpSpPr>
        <a:xfrm>
          <a:off x="0" y="0"/>
          <a:ext cx="0" cy="0"/>
          <a:chOff x="0" y="0"/>
          <a:chExt cx="0" cy="0"/>
        </a:xfrm>
      </p:grpSpPr>
      <p:sp>
        <p:nvSpPr>
          <p:cNvPr id="9" name="Title 1"/>
          <p:cNvSpPr>
            <a:spLocks noGrp="1"/>
          </p:cNvSpPr>
          <p:nvPr>
            <p:ph type="ctrTitle"/>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252413" y="2955454"/>
            <a:ext cx="8647111" cy="307777"/>
          </a:xfrm>
          <a:prstGeom prst="rect">
            <a:avLst/>
          </a:prstGeom>
        </p:spPr>
        <p:txBody>
          <a:bodyPr lIns="0" tIns="0" rIns="0" bIns="0">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8B8B494A-463D-43EC-88C3-17046FF75EF0}"/>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76773D41-A5B3-40C7-BB0A-02EB1BCE0204}" type="slidenum">
              <a:rPr lang="en-US" smtClean="0"/>
              <a:pPr>
                <a:defRPr/>
              </a:pPr>
              <a:t>‹#›</a:t>
            </a:fld>
            <a:endParaRPr lang="en-US"/>
          </a:p>
        </p:txBody>
      </p:sp>
      <p:sp>
        <p:nvSpPr>
          <p:cNvPr id="5" name="Footer Placeholder 4">
            <a:extLst>
              <a:ext uri="{FF2B5EF4-FFF2-40B4-BE49-F238E27FC236}">
                <a16:creationId xmlns:a16="http://schemas.microsoft.com/office/drawing/2014/main" id="{ED3C72D0-854E-4B6F-8FCD-323A58C8398A}"/>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509859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pic>
        <p:nvPicPr>
          <p:cNvPr id="5" name="Picture 1" descr="schneider_LIO_White_RGB.png">
            <a:extLst>
              <a:ext uri="{FF2B5EF4-FFF2-40B4-BE49-F238E27FC236}">
                <a16:creationId xmlns:a16="http://schemas.microsoft.com/office/drawing/2014/main" id="{CD452A38-2330-4E5B-8982-7705636BFD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05650" y="4510088"/>
            <a:ext cx="19065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0" y="2041071"/>
            <a:ext cx="9144000" cy="867640"/>
          </a:xfrm>
          <a:prstGeom prst="rect">
            <a:avLst/>
          </a:prstGeom>
          <a:solidFill>
            <a:schemeClr val="tx2">
              <a:alpha val="80000"/>
            </a:schemeClr>
          </a:solidFill>
        </p:spPr>
        <p:txBody>
          <a:bodyPr lIns="251966" tIns="0" rIns="0" bIns="0" anchor="ctr" anchorCtr="0"/>
          <a:lstStyle>
            <a:lvl1pPr algn="l">
              <a:defRPr sz="2400" baseline="0">
                <a:solidFill>
                  <a:srgbClr val="FFFFFF"/>
                </a:solidFill>
              </a:defRPr>
            </a:lvl1pPr>
          </a:lstStyle>
          <a:p>
            <a:r>
              <a:rPr lang="en-US"/>
              <a:t>Click to edit Master title style</a:t>
            </a:r>
            <a:endParaRPr lang="en-US" dirty="0"/>
          </a:p>
        </p:txBody>
      </p:sp>
      <p:sp>
        <p:nvSpPr>
          <p:cNvPr id="13" name="Text Placeholder 9"/>
          <p:cNvSpPr>
            <a:spLocks noGrp="1"/>
          </p:cNvSpPr>
          <p:nvPr>
            <p:ph type="body" sz="quarter" idx="11"/>
          </p:nvPr>
        </p:nvSpPr>
        <p:spPr>
          <a:xfrm>
            <a:off x="0" y="2900387"/>
            <a:ext cx="9144000" cy="373063"/>
          </a:xfrm>
          <a:prstGeom prst="rect">
            <a:avLst/>
          </a:prstGeom>
          <a:solidFill>
            <a:schemeClr val="tx2"/>
          </a:solidFill>
        </p:spPr>
        <p:txBody>
          <a:bodyPr lIns="251966" tIns="0" rIns="0" bIns="0" anchor="ctr" anchorCtr="0"/>
          <a:lstStyle>
            <a:lvl1pPr marL="0" indent="0">
              <a:buNone/>
              <a:defRPr sz="1200" baseline="0">
                <a:solidFill>
                  <a:schemeClr val="bg1"/>
                </a:solidFill>
              </a:defRPr>
            </a:lvl1pPr>
          </a:lstStyle>
          <a:p>
            <a:pPr lvl="0"/>
            <a:r>
              <a:rPr lang="en-US"/>
              <a:t>Edit Master text styles</a:t>
            </a:r>
          </a:p>
        </p:txBody>
      </p:sp>
      <p:sp>
        <p:nvSpPr>
          <p:cNvPr id="10"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a:lstStyle>
            <a:lvl1pPr marL="0" indent="0">
              <a:buNone/>
              <a:defRPr sz="1400" b="1">
                <a:solidFill>
                  <a:schemeClr val="accent6"/>
                </a:solidFill>
              </a:defRPr>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F5BA3A3B-CB9D-4F83-AA89-08C41E53E4E0}"/>
              </a:ext>
            </a:extLst>
          </p:cNvPr>
          <p:cNvSpPr>
            <a:spLocks noGrp="1"/>
          </p:cNvSpPr>
          <p:nvPr>
            <p:ph type="sldNum" sz="quarter" idx="12"/>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3287473B-87FA-414C-BDCD-5B353243E5B0}" type="slidenum">
              <a:rPr lang="en-US" smtClean="0"/>
              <a:pPr>
                <a:defRPr/>
              </a:pPr>
              <a:t>‹#›</a:t>
            </a:fld>
            <a:endParaRPr lang="en-US"/>
          </a:p>
        </p:txBody>
      </p:sp>
      <p:sp>
        <p:nvSpPr>
          <p:cNvPr id="7" name="Footer Placeholder 4">
            <a:extLst>
              <a:ext uri="{FF2B5EF4-FFF2-40B4-BE49-F238E27FC236}">
                <a16:creationId xmlns:a16="http://schemas.microsoft.com/office/drawing/2014/main" id="{3F12D422-23E5-4096-85E3-680263815A70}"/>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6926681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Slide Master">
    <p:spTree>
      <p:nvGrpSpPr>
        <p:cNvPr id="1" name=""/>
        <p:cNvGrpSpPr/>
        <p:nvPr/>
      </p:nvGrpSpPr>
      <p:grpSpPr>
        <a:xfrm>
          <a:off x="0" y="0"/>
          <a:ext cx="0" cy="0"/>
          <a:chOff x="0" y="0"/>
          <a:chExt cx="0" cy="0"/>
        </a:xfrm>
      </p:grpSpPr>
      <p:pic>
        <p:nvPicPr>
          <p:cNvPr id="2" name="Picture 1" descr="schneider_LIO_White_RGB.png">
            <a:extLst>
              <a:ext uri="{FF2B5EF4-FFF2-40B4-BE49-F238E27FC236}">
                <a16:creationId xmlns:a16="http://schemas.microsoft.com/office/drawing/2014/main" id="{8B0EBEF1-DF1F-431A-90C1-60A47D61DF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68600" y="1958975"/>
            <a:ext cx="35591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2917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17" name="Title 1"/>
          <p:cNvSpPr>
            <a:spLocks noGrp="1"/>
          </p:cNvSpPr>
          <p:nvPr>
            <p:ph type="title"/>
          </p:nvPr>
        </p:nvSpPr>
        <p:spPr>
          <a:xfrm>
            <a:off x="258062" y="230188"/>
            <a:ext cx="8633531" cy="369332"/>
          </a:xfrm>
        </p:spPr>
        <p:txBody>
          <a:bodyPr>
            <a:spAutoFit/>
          </a:bodyPr>
          <a:lstStyle>
            <a:lvl1pPr>
              <a:defRPr sz="2400"/>
            </a:lvl1pPr>
          </a:lstStyle>
          <a:p>
            <a:r>
              <a:rPr lang="en-US"/>
              <a:t>Click to edit Master title style</a:t>
            </a:r>
            <a:endParaRPr lang="en-US" dirty="0"/>
          </a:p>
        </p:txBody>
      </p:sp>
      <p:sp>
        <p:nvSpPr>
          <p:cNvPr id="20" name="Text Placeholder 11"/>
          <p:cNvSpPr>
            <a:spLocks noGrp="1"/>
          </p:cNvSpPr>
          <p:nvPr>
            <p:ph type="body" sz="quarter" idx="13"/>
          </p:nvPr>
        </p:nvSpPr>
        <p:spPr>
          <a:xfrm>
            <a:off x="252419" y="4062456"/>
            <a:ext cx="5580061" cy="126958"/>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a:t>Edit Master text styles</a:t>
            </a:r>
          </a:p>
        </p:txBody>
      </p:sp>
      <p:sp>
        <p:nvSpPr>
          <p:cNvPr id="23" name="Text Placeholder 2"/>
          <p:cNvSpPr>
            <a:spLocks noGrp="1"/>
          </p:cNvSpPr>
          <p:nvPr>
            <p:ph type="body" idx="15"/>
          </p:nvPr>
        </p:nvSpPr>
        <p:spPr>
          <a:xfrm>
            <a:off x="258061" y="604936"/>
            <a:ext cx="8633531" cy="173124"/>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121" indent="0">
              <a:buNone/>
              <a:defRPr sz="2000" b="1"/>
            </a:lvl2pPr>
            <a:lvl3pPr marL="914249" indent="0">
              <a:buNone/>
              <a:defRPr sz="1800" b="1"/>
            </a:lvl3pPr>
            <a:lvl4pPr marL="1371373" indent="0">
              <a:buNone/>
              <a:defRPr sz="1600" b="1"/>
            </a:lvl4pPr>
            <a:lvl5pPr marL="1828499" indent="0">
              <a:buNone/>
              <a:defRPr sz="1600" b="1"/>
            </a:lvl5pPr>
            <a:lvl6pPr marL="2285620" indent="0">
              <a:buNone/>
              <a:defRPr sz="1600" b="1"/>
            </a:lvl6pPr>
            <a:lvl7pPr marL="2742743" indent="0">
              <a:buNone/>
              <a:defRPr sz="1600" b="1"/>
            </a:lvl7pPr>
            <a:lvl8pPr marL="3199866" indent="0">
              <a:buNone/>
              <a:defRPr sz="1600" b="1"/>
            </a:lvl8pPr>
            <a:lvl9pPr marL="3656990" indent="0">
              <a:buNone/>
              <a:defRPr sz="1600" b="1"/>
            </a:lvl9pPr>
          </a:lstStyle>
          <a:p>
            <a:pPr lvl="0"/>
            <a:r>
              <a:rPr lang="en-US"/>
              <a:t>Edit Master text styles</a:t>
            </a:r>
          </a:p>
        </p:txBody>
      </p:sp>
      <p:sp>
        <p:nvSpPr>
          <p:cNvPr id="4" name="Content Placeholder 3"/>
          <p:cNvSpPr>
            <a:spLocks noGrp="1"/>
          </p:cNvSpPr>
          <p:nvPr>
            <p:ph sz="quarter" idx="17"/>
          </p:nvPr>
        </p:nvSpPr>
        <p:spPr>
          <a:xfrm>
            <a:off x="252415" y="1203329"/>
            <a:ext cx="5580062"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7098816-FF32-4B3D-A26C-3BCA65E85FE1}"/>
              </a:ext>
            </a:extLst>
          </p:cNvPr>
          <p:cNvSpPr>
            <a:spLocks noGrp="1"/>
          </p:cNvSpPr>
          <p:nvPr>
            <p:ph type="sldNum" sz="quarter" idx="18"/>
          </p:nvPr>
        </p:nvSpPr>
        <p:spPr>
          <a:xfrm>
            <a:off x="1747838" y="4857750"/>
            <a:ext cx="525462" cy="92075"/>
          </a:xfrm>
          <a:prstGeom prst="rect">
            <a:avLst/>
          </a:prstGeom>
        </p:spPr>
        <p:txBody>
          <a:bodyPr vert="horz" lIns="0" tIns="0" rIns="0" bIns="0" rtlCol="0" anchor="ctr">
            <a:spAutoFit/>
          </a:bodyPr>
          <a:lstStyle>
            <a:lvl1pPr algn="l" defTabSz="457121" eaLnBrk="1" fontAlgn="auto" hangingPunct="1">
              <a:spcBef>
                <a:spcPts val="0"/>
              </a:spcBef>
              <a:spcAft>
                <a:spcPts val="0"/>
              </a:spcAft>
              <a:defRPr sz="600" dirty="0">
                <a:solidFill>
                  <a:srgbClr val="3DCD58"/>
                </a:solidFill>
                <a:latin typeface="Arial"/>
                <a:cs typeface="Arial"/>
              </a:defRPr>
            </a:lvl1pPr>
          </a:lstStyle>
          <a:p>
            <a:pPr>
              <a:defRPr/>
            </a:pPr>
            <a:r>
              <a:rPr lang="en-US"/>
              <a:t>Page </a:t>
            </a:r>
            <a:fld id="{6AE3C82C-5864-4976-9378-1AA11B97C4A7}" type="slidenum">
              <a:rPr lang="en-US" smtClean="0"/>
              <a:pPr>
                <a:defRPr/>
              </a:pPr>
              <a:t>‹#›</a:t>
            </a:fld>
            <a:endParaRPr lang="en-US"/>
          </a:p>
        </p:txBody>
      </p:sp>
      <p:sp>
        <p:nvSpPr>
          <p:cNvPr id="7" name="Footer Placeholder 4">
            <a:extLst>
              <a:ext uri="{FF2B5EF4-FFF2-40B4-BE49-F238E27FC236}">
                <a16:creationId xmlns:a16="http://schemas.microsoft.com/office/drawing/2014/main" id="{C2D4882A-4AAB-4FF8-BB68-4053EBAE00CA}"/>
              </a:ext>
            </a:extLst>
          </p:cNvPr>
          <p:cNvSpPr>
            <a:spLocks noGrp="1"/>
          </p:cNvSpPr>
          <p:nvPr>
            <p:ph type="ftr" sz="quarter" idx="19"/>
          </p:nvPr>
        </p:nvSpPr>
        <p:spPr>
          <a:xfrm>
            <a:off x="252413" y="4857750"/>
            <a:ext cx="1509712" cy="92075"/>
          </a:xfrm>
          <a:prstGeom prst="rect">
            <a:avLst/>
          </a:prstGeom>
        </p:spPr>
        <p:txBody>
          <a:bodyPr vert="horz" wrap="square" lIns="0" tIns="0" rIns="0" bIns="0" rtlCol="0" anchor="ctr">
            <a:spAutoFit/>
          </a:bodyPr>
          <a:lstStyle>
            <a:lvl1pPr algn="l" defTabSz="457121" eaLnBrk="1" fontAlgn="auto" hangingPunct="1">
              <a:spcBef>
                <a:spcPts val="0"/>
              </a:spcBef>
              <a:spcAft>
                <a:spcPts val="0"/>
              </a:spcAft>
              <a:defRPr sz="600" dirty="0">
                <a:solidFill>
                  <a:srgbClr val="626469"/>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1461984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wo-column">
    <p:spTree>
      <p:nvGrpSpPr>
        <p:cNvPr id="1" name=""/>
        <p:cNvGrpSpPr/>
        <p:nvPr/>
      </p:nvGrpSpPr>
      <p:grpSpPr>
        <a:xfrm>
          <a:off x="0" y="0"/>
          <a:ext cx="0" cy="0"/>
          <a:chOff x="0" y="0"/>
          <a:chExt cx="0" cy="0"/>
        </a:xfrm>
      </p:grpSpPr>
      <p:sp>
        <p:nvSpPr>
          <p:cNvPr id="12" name="Title 1"/>
          <p:cNvSpPr>
            <a:spLocks noGrp="1"/>
          </p:cNvSpPr>
          <p:nvPr>
            <p:ph type="title"/>
          </p:nvPr>
        </p:nvSpPr>
        <p:spPr>
          <a:xfrm>
            <a:off x="258062" y="230188"/>
            <a:ext cx="8633531" cy="311624"/>
          </a:xfrm>
        </p:spPr>
        <p:txBody>
          <a:bodyPr>
            <a:spAutoFit/>
          </a:bodyPr>
          <a:lstStyle>
            <a:lvl1pPr>
              <a:defRPr sz="2000"/>
            </a:lvl1pPr>
          </a:lstStyle>
          <a:p>
            <a:r>
              <a:rPr lang="en-US"/>
              <a:t>Click to edit Master title style</a:t>
            </a:r>
            <a:endParaRPr lang="en-US" dirty="0"/>
          </a:p>
        </p:txBody>
      </p:sp>
      <p:sp>
        <p:nvSpPr>
          <p:cNvPr id="25" name="Text Placeholder 11"/>
          <p:cNvSpPr>
            <a:spLocks noGrp="1"/>
          </p:cNvSpPr>
          <p:nvPr>
            <p:ph type="body" sz="quarter" idx="13"/>
          </p:nvPr>
        </p:nvSpPr>
        <p:spPr>
          <a:xfrm>
            <a:off x="4791075" y="4062456"/>
            <a:ext cx="4100514" cy="126958"/>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a:t>Edit Master text styles</a:t>
            </a:r>
          </a:p>
        </p:txBody>
      </p:sp>
      <p:sp>
        <p:nvSpPr>
          <p:cNvPr id="28" name="Text Placeholder 11"/>
          <p:cNvSpPr>
            <a:spLocks noGrp="1"/>
          </p:cNvSpPr>
          <p:nvPr>
            <p:ph type="body" sz="quarter" idx="15"/>
          </p:nvPr>
        </p:nvSpPr>
        <p:spPr>
          <a:xfrm>
            <a:off x="252414" y="4062456"/>
            <a:ext cx="4178298" cy="126958"/>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a:t>Edit Master text styles</a:t>
            </a:r>
          </a:p>
        </p:txBody>
      </p:sp>
      <p:sp>
        <p:nvSpPr>
          <p:cNvPr id="29" name="Text Placeholder 2"/>
          <p:cNvSpPr>
            <a:spLocks noGrp="1"/>
          </p:cNvSpPr>
          <p:nvPr>
            <p:ph type="body" idx="16"/>
          </p:nvPr>
        </p:nvSpPr>
        <p:spPr>
          <a:xfrm>
            <a:off x="258061" y="604936"/>
            <a:ext cx="8633531" cy="173124"/>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7121" indent="0">
              <a:buNone/>
              <a:defRPr sz="2000" b="1"/>
            </a:lvl2pPr>
            <a:lvl3pPr marL="914249" indent="0">
              <a:buNone/>
              <a:defRPr sz="1800" b="1"/>
            </a:lvl3pPr>
            <a:lvl4pPr marL="1371373" indent="0">
              <a:buNone/>
              <a:defRPr sz="1600" b="1"/>
            </a:lvl4pPr>
            <a:lvl5pPr marL="1828499" indent="0">
              <a:buNone/>
              <a:defRPr sz="1600" b="1"/>
            </a:lvl5pPr>
            <a:lvl6pPr marL="2285620" indent="0">
              <a:buNone/>
              <a:defRPr sz="1600" b="1"/>
            </a:lvl6pPr>
            <a:lvl7pPr marL="2742743" indent="0">
              <a:buNone/>
              <a:defRPr sz="1600" b="1"/>
            </a:lvl7pPr>
            <a:lvl8pPr marL="3199866" indent="0">
              <a:buNone/>
              <a:defRPr sz="1600" b="1"/>
            </a:lvl8pPr>
            <a:lvl9pPr marL="3656990" indent="0">
              <a:buNone/>
              <a:defRPr sz="1600" b="1"/>
            </a:lvl9pPr>
          </a:lstStyle>
          <a:p>
            <a:pPr lvl="0"/>
            <a:r>
              <a:rPr lang="en-US"/>
              <a:t>Edit Master text styles</a:t>
            </a:r>
          </a:p>
        </p:txBody>
      </p:sp>
      <p:sp>
        <p:nvSpPr>
          <p:cNvPr id="3" name="Content Placeholder 2"/>
          <p:cNvSpPr>
            <a:spLocks noGrp="1"/>
          </p:cNvSpPr>
          <p:nvPr>
            <p:ph sz="quarter" idx="22"/>
          </p:nvPr>
        </p:nvSpPr>
        <p:spPr>
          <a:xfrm>
            <a:off x="258057" y="1209299"/>
            <a:ext cx="4172656"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23"/>
          </p:nvPr>
        </p:nvSpPr>
        <p:spPr>
          <a:xfrm>
            <a:off x="4791075" y="1209299"/>
            <a:ext cx="4100514" cy="146193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1CC6C927-5B8F-49F6-966B-684743EFDD66}"/>
              </a:ext>
            </a:extLst>
          </p:cNvPr>
          <p:cNvSpPr>
            <a:spLocks noGrp="1"/>
          </p:cNvSpPr>
          <p:nvPr>
            <p:ph type="sldNum" sz="quarter" idx="24"/>
          </p:nvPr>
        </p:nvSpPr>
        <p:spPr>
          <a:xfrm>
            <a:off x="1747838" y="4857750"/>
            <a:ext cx="525462" cy="92075"/>
          </a:xfrm>
          <a:prstGeom prst="rect">
            <a:avLst/>
          </a:prstGeom>
        </p:spPr>
        <p:txBody>
          <a:bodyPr vert="horz" lIns="0" tIns="0" rIns="0" bIns="0" rtlCol="0" anchor="ctr">
            <a:spAutoFit/>
          </a:bodyPr>
          <a:lstStyle>
            <a:lvl1pPr algn="l" defTabSz="457121" eaLnBrk="1" fontAlgn="auto" hangingPunct="1">
              <a:spcBef>
                <a:spcPts val="0"/>
              </a:spcBef>
              <a:spcAft>
                <a:spcPts val="0"/>
              </a:spcAft>
              <a:defRPr sz="600" dirty="0">
                <a:solidFill>
                  <a:srgbClr val="3DCD58"/>
                </a:solidFill>
                <a:latin typeface="Arial"/>
                <a:cs typeface="Arial"/>
              </a:defRPr>
            </a:lvl1pPr>
          </a:lstStyle>
          <a:p>
            <a:pPr>
              <a:defRPr/>
            </a:pPr>
            <a:r>
              <a:rPr lang="en-US"/>
              <a:t>Page </a:t>
            </a:r>
            <a:fld id="{93008BD3-A7A1-4D37-B3B1-D962ABF7BE09}" type="slidenum">
              <a:rPr lang="en-US" smtClean="0"/>
              <a:pPr>
                <a:defRPr/>
              </a:pPr>
              <a:t>‹#›</a:t>
            </a:fld>
            <a:endParaRPr lang="en-US"/>
          </a:p>
        </p:txBody>
      </p:sp>
      <p:sp>
        <p:nvSpPr>
          <p:cNvPr id="9" name="Footer Placeholder 4">
            <a:extLst>
              <a:ext uri="{FF2B5EF4-FFF2-40B4-BE49-F238E27FC236}">
                <a16:creationId xmlns:a16="http://schemas.microsoft.com/office/drawing/2014/main" id="{64321B84-A702-46BF-BEB4-2B04B97F3329}"/>
              </a:ext>
            </a:extLst>
          </p:cNvPr>
          <p:cNvSpPr>
            <a:spLocks noGrp="1"/>
          </p:cNvSpPr>
          <p:nvPr>
            <p:ph type="ftr" sz="quarter" idx="25"/>
          </p:nvPr>
        </p:nvSpPr>
        <p:spPr>
          <a:xfrm>
            <a:off x="252413" y="4857750"/>
            <a:ext cx="1509712" cy="92075"/>
          </a:xfrm>
          <a:prstGeom prst="rect">
            <a:avLst/>
          </a:prstGeom>
        </p:spPr>
        <p:txBody>
          <a:bodyPr vert="horz" wrap="square" lIns="0" tIns="0" rIns="0" bIns="0" rtlCol="0" anchor="ctr">
            <a:spAutoFit/>
          </a:bodyPr>
          <a:lstStyle>
            <a:lvl1pPr algn="l" defTabSz="457121" eaLnBrk="1" fontAlgn="auto" hangingPunct="1">
              <a:spcBef>
                <a:spcPts val="0"/>
              </a:spcBef>
              <a:spcAft>
                <a:spcPts val="0"/>
              </a:spcAft>
              <a:defRPr sz="600" dirty="0">
                <a:solidFill>
                  <a:srgbClr val="626469"/>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5095729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9F5E55E8-B805-4718-8529-5B91A5A082D3}"/>
              </a:ext>
            </a:extLst>
          </p:cNvPr>
          <p:cNvSpPr txBox="1">
            <a:spLocks noChangeArrowheads="1"/>
          </p:cNvSpPr>
          <p:nvPr userDrawn="1"/>
        </p:nvSpPr>
        <p:spPr bwMode="auto">
          <a:xfrm>
            <a:off x="455613" y="4759325"/>
            <a:ext cx="21304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600">
                <a:solidFill>
                  <a:srgbClr val="626469"/>
                </a:solidFill>
                <a:cs typeface="Arial" panose="020B0604020202020204" pitchFamily="34" charset="0"/>
              </a:rPr>
              <a:t>Confidential Property of Schneider Electric</a:t>
            </a:r>
          </a:p>
        </p:txBody>
      </p:sp>
      <p:sp>
        <p:nvSpPr>
          <p:cNvPr id="2" name="Title 1"/>
          <p:cNvSpPr>
            <a:spLocks noGrp="1"/>
          </p:cNvSpPr>
          <p:nvPr>
            <p:ph type="title"/>
          </p:nvPr>
        </p:nvSpPr>
        <p:spPr>
          <a:xfrm>
            <a:off x="456129" y="198834"/>
            <a:ext cx="8229600" cy="822722"/>
          </a:xfrm>
          <a:prstGeom prst="rect">
            <a:avLst/>
          </a:prstGeom>
        </p:spPr>
        <p:txBody>
          <a:bodyPr lIns="68586" tIns="34294" rIns="68586" bIns="34294"/>
          <a:lstStyle>
            <a:lvl1pPr algn="l">
              <a:defRPr/>
            </a:lvl1pPr>
          </a:lstStyle>
          <a:p>
            <a:r>
              <a:rPr lang="en-US" noProof="0"/>
              <a:t>Click to edit Master title style</a:t>
            </a:r>
            <a:endParaRPr lang="en-US" noProof="0" dirty="0"/>
          </a:p>
        </p:txBody>
      </p:sp>
      <p:sp>
        <p:nvSpPr>
          <p:cNvPr id="3" name="Content Placeholder 2"/>
          <p:cNvSpPr>
            <a:spLocks noGrp="1"/>
          </p:cNvSpPr>
          <p:nvPr>
            <p:ph idx="1"/>
          </p:nvPr>
        </p:nvSpPr>
        <p:spPr>
          <a:xfrm>
            <a:off x="456129" y="1132289"/>
            <a:ext cx="8229600" cy="3487165"/>
          </a:xfrm>
          <a:prstGeom prst="rect">
            <a:avLst/>
          </a:prstGeom>
        </p:spPr>
        <p:txBody>
          <a:bodyPr lIns="68586" tIns="34294" rIns="68586" bIns="34294"/>
          <a:lstStyle>
            <a:lvl1pPr>
              <a:buFont typeface="Arial" pitchFamily="34" charset="0"/>
              <a:buChar char="&gt;"/>
              <a:defRPr/>
            </a:lvl1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56238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EAD4BE-AE21-441A-98FA-AF8BD867C285}"/>
              </a:ext>
            </a:extLst>
          </p:cNvPr>
          <p:cNvSpPr/>
          <p:nvPr userDrawn="1"/>
        </p:nvSpPr>
        <p:spPr>
          <a:xfrm rot="5400000">
            <a:off x="1854994" y="2385219"/>
            <a:ext cx="5143500" cy="3730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 name="Content Placeholder 12"/>
          <p:cNvSpPr>
            <a:spLocks noGrp="1"/>
          </p:cNvSpPr>
          <p:nvPr>
            <p:ph sz="quarter" idx="12"/>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a:t>Edit Master text styles</a:t>
            </a:r>
          </a:p>
        </p:txBody>
      </p:sp>
      <p:sp>
        <p:nvSpPr>
          <p:cNvPr id="3" name="Content Placeholder 12"/>
          <p:cNvSpPr>
            <a:spLocks noGrp="1"/>
          </p:cNvSpPr>
          <p:nvPr>
            <p:ph sz="quarter" idx="11"/>
          </p:nvPr>
        </p:nvSpPr>
        <p:spPr>
          <a:xfrm>
            <a:off x="252413" y="982952"/>
            <a:ext cx="3749962" cy="1452705"/>
          </a:xfrm>
          <a:prstGeom prst="rect">
            <a:avLst/>
          </a:prstGeom>
          <a:noFill/>
        </p:spPr>
        <p:txBody>
          <a:bodyPr vert="horz" wrap="square" lIns="0" tIns="0" rIns="0" bIns="0">
            <a:spAutoFit/>
          </a:bodyPr>
          <a:lstStyle>
            <a:lvl1pPr marL="236538" indent="-236538">
              <a:buClr>
                <a:schemeClr val="tx2"/>
              </a:buClr>
              <a:buFont typeface="Arial" panose="020B0604020202020204" pitchFamily="34" charset="0"/>
              <a:buChar char="•"/>
              <a:defRPr sz="2000">
                <a:solidFill>
                  <a:schemeClr val="accent1"/>
                </a:solidFill>
              </a:defRPr>
            </a:lvl1pPr>
            <a:lvl2pPr marL="457200" indent="-220663">
              <a:buClr>
                <a:schemeClr val="tx2"/>
              </a:buClr>
              <a:buFont typeface="Arial" panose="020B0604020202020204" pitchFamily="34" charset="0"/>
              <a:buChar char="•"/>
              <a:defRPr sz="1800">
                <a:solidFill>
                  <a:schemeClr val="accent1"/>
                </a:solidFill>
              </a:defRPr>
            </a:lvl2pPr>
            <a:lvl3pPr marL="630238" indent="-173038">
              <a:buClr>
                <a:schemeClr val="tx2"/>
              </a:buClr>
              <a:buFont typeface="Arial" panose="020B0604020202020204" pitchFamily="34" charset="0"/>
              <a:buChar char="•"/>
              <a:defRPr sz="16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quarter" idx="14"/>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a:t>Edit Master text styles</a:t>
            </a:r>
          </a:p>
        </p:txBody>
      </p:sp>
      <p:sp>
        <p:nvSpPr>
          <p:cNvPr id="7" name="Slide Number Placeholder 5">
            <a:extLst>
              <a:ext uri="{FF2B5EF4-FFF2-40B4-BE49-F238E27FC236}">
                <a16:creationId xmlns:a16="http://schemas.microsoft.com/office/drawing/2014/main" id="{CD471CF9-C305-4178-90EE-7A7C9DE92B7A}"/>
              </a:ext>
            </a:extLst>
          </p:cNvPr>
          <p:cNvSpPr>
            <a:spLocks noGrp="1"/>
          </p:cNvSpPr>
          <p:nvPr>
            <p:ph type="sldNum" sz="quarter" idx="15"/>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6F49479E-9FCC-4772-9836-6BCFBA461457}" type="slidenum">
              <a:rPr lang="en-US" smtClean="0"/>
              <a:pPr>
                <a:defRPr/>
              </a:pPr>
              <a:t>‹#›</a:t>
            </a:fld>
            <a:endParaRPr lang="en-US"/>
          </a:p>
        </p:txBody>
      </p:sp>
      <p:sp>
        <p:nvSpPr>
          <p:cNvPr id="8" name="Footer Placeholder 4">
            <a:extLst>
              <a:ext uri="{FF2B5EF4-FFF2-40B4-BE49-F238E27FC236}">
                <a16:creationId xmlns:a16="http://schemas.microsoft.com/office/drawing/2014/main" id="{A8D19FC6-B528-4030-9437-A6FDD3878DA8}"/>
              </a:ext>
            </a:extLst>
          </p:cNvPr>
          <p:cNvSpPr>
            <a:spLocks noGrp="1"/>
          </p:cNvSpPr>
          <p:nvPr>
            <p:ph type="ftr" sz="quarter" idx="16"/>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2186439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902528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5" name="Slide Number Placeholder 5">
            <a:extLst>
              <a:ext uri="{FF2B5EF4-FFF2-40B4-BE49-F238E27FC236}">
                <a16:creationId xmlns:a16="http://schemas.microsoft.com/office/drawing/2014/main" id="{BBB6FA75-B28B-4877-AF81-8DCA0A51AC5B}"/>
              </a:ext>
            </a:extLst>
          </p:cNvPr>
          <p:cNvSpPr>
            <a:spLocks noGrp="1"/>
          </p:cNvSpPr>
          <p:nvPr>
            <p:ph type="sldNum" sz="quarter" idx="34"/>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910A08C0-56D3-46AA-9ED2-69B2A471C078}" type="slidenum">
              <a:rPr lang="en-US" smtClean="0"/>
              <a:pPr>
                <a:defRPr/>
              </a:pPr>
              <a:t>‹#›</a:t>
            </a:fld>
            <a:endParaRPr lang="en-US"/>
          </a:p>
        </p:txBody>
      </p:sp>
      <p:sp>
        <p:nvSpPr>
          <p:cNvPr id="6" name="Footer Placeholder 4">
            <a:extLst>
              <a:ext uri="{FF2B5EF4-FFF2-40B4-BE49-F238E27FC236}">
                <a16:creationId xmlns:a16="http://schemas.microsoft.com/office/drawing/2014/main" id="{9D13632B-D2E9-4E82-9DD2-34AD0C465490}"/>
              </a:ext>
            </a:extLst>
          </p:cNvPr>
          <p:cNvSpPr>
            <a:spLocks noGrp="1"/>
          </p:cNvSpPr>
          <p:nvPr>
            <p:ph type="ftr" sz="quarter" idx="35"/>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2929983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One-column w/ callou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BCB293E-E953-4AEC-9A6B-02467AC0B5CA}"/>
              </a:ext>
            </a:extLst>
          </p:cNvPr>
          <p:cNvCxnSpPr/>
          <p:nvPr userDrawn="1"/>
        </p:nvCxnSpPr>
        <p:spPr>
          <a:xfrm>
            <a:off x="6013450"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1"/>
          <p:cNvSpPr>
            <a:spLocks noGrp="1"/>
          </p:cNvSpPr>
          <p:nvPr>
            <p:ph type="body" sz="quarter" idx="13"/>
          </p:nvPr>
        </p:nvSpPr>
        <p:spPr>
          <a:xfrm>
            <a:off x="6192839" y="4066302"/>
            <a:ext cx="269875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Edit Master text styles</a:t>
            </a:r>
          </a:p>
        </p:txBody>
      </p:sp>
      <p:sp>
        <p:nvSpPr>
          <p:cNvPr id="23" name="Text Placeholder 11"/>
          <p:cNvSpPr>
            <a:spLocks noGrp="1"/>
          </p:cNvSpPr>
          <p:nvPr>
            <p:ph type="body" sz="quarter" idx="16"/>
          </p:nvPr>
        </p:nvSpPr>
        <p:spPr>
          <a:xfrm>
            <a:off x="258055" y="4066302"/>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Edit Master text styles</a:t>
            </a:r>
          </a:p>
        </p:txBody>
      </p:sp>
      <p:sp>
        <p:nvSpPr>
          <p:cNvPr id="6" name="Content Placeholder 5"/>
          <p:cNvSpPr>
            <a:spLocks noGrp="1"/>
          </p:cNvSpPr>
          <p:nvPr>
            <p:ph sz="quarter" idx="18"/>
          </p:nvPr>
        </p:nvSpPr>
        <p:spPr>
          <a:xfrm>
            <a:off x="258054" y="1202024"/>
            <a:ext cx="5574419" cy="230009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9AE6283F-CBB7-4887-ADAF-AEA99E205655}"/>
              </a:ext>
            </a:extLst>
          </p:cNvPr>
          <p:cNvSpPr>
            <a:spLocks noGrp="1"/>
          </p:cNvSpPr>
          <p:nvPr>
            <p:ph type="sldNum" sz="quarter" idx="34"/>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6EED9CC3-C81A-4FFC-ACAD-36239B5592A6}" type="slidenum">
              <a:rPr lang="en-US" smtClean="0"/>
              <a:pPr>
                <a:defRPr/>
              </a:pPr>
              <a:t>‹#›</a:t>
            </a:fld>
            <a:endParaRPr lang="en-US"/>
          </a:p>
        </p:txBody>
      </p:sp>
      <p:sp>
        <p:nvSpPr>
          <p:cNvPr id="11" name="Footer Placeholder 4">
            <a:extLst>
              <a:ext uri="{FF2B5EF4-FFF2-40B4-BE49-F238E27FC236}">
                <a16:creationId xmlns:a16="http://schemas.microsoft.com/office/drawing/2014/main" id="{0481430C-848A-4EB9-AEAD-C659D9A3317D}"/>
              </a:ext>
            </a:extLst>
          </p:cNvPr>
          <p:cNvSpPr>
            <a:spLocks noGrp="1"/>
          </p:cNvSpPr>
          <p:nvPr>
            <p:ph type="ftr" sz="quarter" idx="35"/>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39403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05C0140-C00C-446C-BF8E-47DCB50EF41F}"/>
              </a:ext>
            </a:extLst>
          </p:cNvPr>
          <p:cNvCxnSpPr/>
          <p:nvPr userDrawn="1"/>
        </p:nvCxnSpPr>
        <p:spPr>
          <a:xfrm>
            <a:off x="6013450"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1"/>
          <p:cNvSpPr>
            <a:spLocks noGrp="1"/>
          </p:cNvSpPr>
          <p:nvPr>
            <p:ph type="body" sz="quarter" idx="13"/>
          </p:nvPr>
        </p:nvSpPr>
        <p:spPr>
          <a:xfrm>
            <a:off x="6192839" y="4066302"/>
            <a:ext cx="2698750"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3" name="Text Placeholder 11"/>
          <p:cNvSpPr>
            <a:spLocks noGrp="1"/>
          </p:cNvSpPr>
          <p:nvPr>
            <p:ph type="body" sz="quarter" idx="16"/>
          </p:nvPr>
        </p:nvSpPr>
        <p:spPr>
          <a:xfrm>
            <a:off x="258055" y="4066302"/>
            <a:ext cx="5574419"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6" name="Content Placeholder 5"/>
          <p:cNvSpPr>
            <a:spLocks noGrp="1"/>
          </p:cNvSpPr>
          <p:nvPr>
            <p:ph sz="quarter" idx="18"/>
          </p:nvPr>
        </p:nvSpPr>
        <p:spPr>
          <a:xfrm>
            <a:off x="258054" y="1202024"/>
            <a:ext cx="5574419" cy="23000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2287696"/>
          </a:xfrm>
        </p:spPr>
        <p:txBody>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B088D47B-7602-428C-AAB4-4822E42E4C7F}"/>
              </a:ext>
            </a:extLst>
          </p:cNvPr>
          <p:cNvSpPr>
            <a:spLocks noGrp="1"/>
          </p:cNvSpPr>
          <p:nvPr>
            <p:ph type="sldNum" sz="quarter" idx="34"/>
          </p:nvPr>
        </p:nvSpPr>
        <p:spPr/>
        <p:txBody>
          <a:bodyPr/>
          <a:lstStyle>
            <a:lvl1pPr algn="l">
              <a:defRPr sz="600" dirty="0">
                <a:solidFill>
                  <a:schemeClr val="bg2"/>
                </a:solidFill>
                <a:latin typeface="Arial"/>
                <a:cs typeface="Arial"/>
              </a:defRPr>
            </a:lvl1pPr>
          </a:lstStyle>
          <a:p>
            <a:pPr>
              <a:defRPr/>
            </a:pPr>
            <a:r>
              <a:rPr lang="en-US"/>
              <a:t>Page </a:t>
            </a:r>
            <a:fld id="{02DE44EF-7DB7-47F6-AEE6-7172FE0D0D5E}" type="slidenum">
              <a:rPr lang="en-US" smtClean="0"/>
              <a:pPr>
                <a:defRPr/>
              </a:pPr>
              <a:t>‹#›</a:t>
            </a:fld>
            <a:endParaRPr lang="en-US"/>
          </a:p>
        </p:txBody>
      </p:sp>
      <p:sp>
        <p:nvSpPr>
          <p:cNvPr id="11" name="Footer Placeholder 4">
            <a:extLst>
              <a:ext uri="{FF2B5EF4-FFF2-40B4-BE49-F238E27FC236}">
                <a16:creationId xmlns:a16="http://schemas.microsoft.com/office/drawing/2014/main" id="{CD166168-3034-4490-ADC4-8C2D82598C6C}"/>
              </a:ext>
            </a:extLst>
          </p:cNvPr>
          <p:cNvSpPr>
            <a:spLocks noGrp="1"/>
          </p:cNvSpPr>
          <p:nvPr>
            <p:ph type="ftr" sz="quarter" idx="35"/>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5776107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258055" y="1203325"/>
            <a:ext cx="8679570" cy="3176589"/>
          </a:xfrm>
        </p:spPr>
        <p:txBody>
          <a:bodyPr wrap="square"/>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5" name="Slide Number Placeholder 5">
            <a:extLst>
              <a:ext uri="{FF2B5EF4-FFF2-40B4-BE49-F238E27FC236}">
                <a16:creationId xmlns:a16="http://schemas.microsoft.com/office/drawing/2014/main" id="{C0811118-A116-423A-A29D-7DCED32AB052}"/>
              </a:ext>
            </a:extLst>
          </p:cNvPr>
          <p:cNvSpPr>
            <a:spLocks noGrp="1"/>
          </p:cNvSpPr>
          <p:nvPr>
            <p:ph type="sldNum" sz="quarter" idx="34"/>
          </p:nvPr>
        </p:nvSpPr>
        <p:spPr/>
        <p:txBody>
          <a:bodyPr/>
          <a:lstStyle>
            <a:lvl1pPr>
              <a:defRPr/>
            </a:lvl1pPr>
          </a:lstStyle>
          <a:p>
            <a:pPr>
              <a:defRPr/>
            </a:pPr>
            <a:r>
              <a:rPr lang="en-US"/>
              <a:t>Page </a:t>
            </a:r>
            <a:fld id="{4C1DB379-3FC8-4E43-BB3C-E4A4CC06804F}" type="slidenum">
              <a:rPr lang="en-US" smtClean="0"/>
              <a:pPr>
                <a:defRPr/>
              </a:pPr>
              <a:t>‹#›</a:t>
            </a:fld>
            <a:endParaRPr lang="en-US"/>
          </a:p>
        </p:txBody>
      </p:sp>
      <p:sp>
        <p:nvSpPr>
          <p:cNvPr id="6" name="Footer Placeholder 4">
            <a:extLst>
              <a:ext uri="{FF2B5EF4-FFF2-40B4-BE49-F238E27FC236}">
                <a16:creationId xmlns:a16="http://schemas.microsoft.com/office/drawing/2014/main" id="{904C09B3-82E9-4F33-8745-D05F2F6B66AE}"/>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42448471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p:nvPr>
        </p:nvSpPr>
        <p:spPr>
          <a:xfrm>
            <a:off x="252414" y="4066302"/>
            <a:ext cx="5580061" cy="123111"/>
          </a:xfrm>
          <a:prstGeom prst="rect">
            <a:avLst/>
          </a:prstGeom>
        </p:spPr>
        <p:txBody>
          <a:bodyPr anchor="b" anchorCtr="0">
            <a:spAutoFit/>
          </a:bodyPr>
          <a:lstStyle>
            <a:lvl1pPr marL="15874" indent="0">
              <a:buNone/>
              <a:defRPr sz="800" baseline="0">
                <a:solidFill>
                  <a:srgbClr val="8E8F93"/>
                </a:solidFill>
              </a:defRPr>
            </a:lvl1pPr>
          </a:lstStyle>
          <a:p>
            <a:pPr lvl="0"/>
            <a:r>
              <a:rPr lang="en-US"/>
              <a:t>Edit Master text styles</a:t>
            </a:r>
          </a:p>
        </p:txBody>
      </p:sp>
      <p:sp>
        <p:nvSpPr>
          <p:cNvPr id="4" name="Content Placeholder 3"/>
          <p:cNvSpPr>
            <a:spLocks noGrp="1"/>
          </p:cNvSpPr>
          <p:nvPr>
            <p:ph sz="quarter" idx="17"/>
          </p:nvPr>
        </p:nvSpPr>
        <p:spPr>
          <a:xfrm>
            <a:off x="252413" y="1203326"/>
            <a:ext cx="5580062" cy="27170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5C465A36-C93F-4BA6-9C52-305FC716E922}"/>
              </a:ext>
            </a:extLst>
          </p:cNvPr>
          <p:cNvSpPr>
            <a:spLocks noGrp="1"/>
          </p:cNvSpPr>
          <p:nvPr>
            <p:ph type="sldNum" sz="quarter" idx="34"/>
          </p:nvPr>
        </p:nvSpPr>
        <p:spPr/>
        <p:txBody>
          <a:bodyPr/>
          <a:lstStyle>
            <a:lvl1pPr>
              <a:defRPr/>
            </a:lvl1pPr>
          </a:lstStyle>
          <a:p>
            <a:pPr>
              <a:defRPr/>
            </a:pPr>
            <a:r>
              <a:rPr lang="en-US"/>
              <a:t>Page </a:t>
            </a:r>
            <a:fld id="{BD064EDD-8936-4871-B8A7-9A8BE801D2AB}" type="slidenum">
              <a:rPr lang="en-US" smtClean="0"/>
              <a:pPr>
                <a:defRPr/>
              </a:pPr>
              <a:t>‹#›</a:t>
            </a:fld>
            <a:endParaRPr lang="en-US"/>
          </a:p>
        </p:txBody>
      </p:sp>
      <p:sp>
        <p:nvSpPr>
          <p:cNvPr id="7" name="Footer Placeholder 4">
            <a:extLst>
              <a:ext uri="{FF2B5EF4-FFF2-40B4-BE49-F238E27FC236}">
                <a16:creationId xmlns:a16="http://schemas.microsoft.com/office/drawing/2014/main" id="{E9D85F4E-EF32-46B8-99E1-542AFF87F091}"/>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20806911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p:nvPr>
        </p:nvSpPr>
        <p:spPr>
          <a:xfrm>
            <a:off x="252414" y="2674811"/>
            <a:ext cx="5574419"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8" name="Text Placeholder 11"/>
          <p:cNvSpPr>
            <a:spLocks noGrp="1"/>
          </p:cNvSpPr>
          <p:nvPr>
            <p:ph type="body" sz="quarter" idx="20"/>
          </p:nvPr>
        </p:nvSpPr>
        <p:spPr>
          <a:xfrm>
            <a:off x="258057" y="4569743"/>
            <a:ext cx="5574419"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6" name="Content Placeholder 5"/>
          <p:cNvSpPr>
            <a:spLocks noGrp="1"/>
          </p:cNvSpPr>
          <p:nvPr>
            <p:ph sz="quarter" idx="23"/>
          </p:nvPr>
        </p:nvSpPr>
        <p:spPr>
          <a:xfrm>
            <a:off x="248010" y="1213547"/>
            <a:ext cx="5574419" cy="1370903"/>
          </a:xfrm>
        </p:spPr>
        <p:txBody>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8" name="Slide Number Placeholder 5">
            <a:extLst>
              <a:ext uri="{FF2B5EF4-FFF2-40B4-BE49-F238E27FC236}">
                <a16:creationId xmlns:a16="http://schemas.microsoft.com/office/drawing/2014/main" id="{AF312060-C6C0-4C34-AA05-25FC2A24F6AE}"/>
              </a:ext>
            </a:extLst>
          </p:cNvPr>
          <p:cNvSpPr>
            <a:spLocks noGrp="1"/>
          </p:cNvSpPr>
          <p:nvPr>
            <p:ph type="sldNum" sz="quarter" idx="35"/>
          </p:nvPr>
        </p:nvSpPr>
        <p:spPr/>
        <p:txBody>
          <a:bodyPr/>
          <a:lstStyle>
            <a:lvl1pPr>
              <a:defRPr/>
            </a:lvl1pPr>
          </a:lstStyle>
          <a:p>
            <a:pPr>
              <a:defRPr/>
            </a:pPr>
            <a:r>
              <a:rPr lang="en-US"/>
              <a:t>Page </a:t>
            </a:r>
            <a:fld id="{CE224690-AD97-4B4E-BD74-7230B0AA6A57}" type="slidenum">
              <a:rPr lang="en-US" smtClean="0"/>
              <a:pPr>
                <a:defRPr/>
              </a:pPr>
              <a:t>‹#›</a:t>
            </a:fld>
            <a:endParaRPr lang="en-US"/>
          </a:p>
        </p:txBody>
      </p:sp>
      <p:sp>
        <p:nvSpPr>
          <p:cNvPr id="9" name="Footer Placeholder 4">
            <a:extLst>
              <a:ext uri="{FF2B5EF4-FFF2-40B4-BE49-F238E27FC236}">
                <a16:creationId xmlns:a16="http://schemas.microsoft.com/office/drawing/2014/main" id="{7E988B2E-AD6F-497D-8E1A-B1E9A4C8D508}"/>
              </a:ext>
            </a:extLst>
          </p:cNvPr>
          <p:cNvSpPr>
            <a:spLocks noGrp="1"/>
          </p:cNvSpPr>
          <p:nvPr>
            <p:ph type="ftr" sz="quarter" idx="36"/>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4940321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p:nvPr>
        </p:nvSpPr>
        <p:spPr>
          <a:xfrm>
            <a:off x="4791076" y="4066302"/>
            <a:ext cx="4100514"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8" name="Text Placeholder 11"/>
          <p:cNvSpPr>
            <a:spLocks noGrp="1"/>
          </p:cNvSpPr>
          <p:nvPr>
            <p:ph type="body" sz="quarter" idx="15"/>
          </p:nvPr>
        </p:nvSpPr>
        <p:spPr>
          <a:xfrm>
            <a:off x="252414" y="4066302"/>
            <a:ext cx="4178298"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3" name="Content Placeholder 2"/>
          <p:cNvSpPr>
            <a:spLocks noGrp="1"/>
          </p:cNvSpPr>
          <p:nvPr>
            <p:ph sz="quarter" idx="22"/>
          </p:nvPr>
        </p:nvSpPr>
        <p:spPr>
          <a:xfrm>
            <a:off x="247547" y="1209296"/>
            <a:ext cx="4172656" cy="2711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8" name="Slide Number Placeholder 5">
            <a:extLst>
              <a:ext uri="{FF2B5EF4-FFF2-40B4-BE49-F238E27FC236}">
                <a16:creationId xmlns:a16="http://schemas.microsoft.com/office/drawing/2014/main" id="{94626AB1-D76B-496D-8FCD-8E599CC55624}"/>
              </a:ext>
            </a:extLst>
          </p:cNvPr>
          <p:cNvSpPr>
            <a:spLocks noGrp="1"/>
          </p:cNvSpPr>
          <p:nvPr>
            <p:ph type="sldNum" sz="quarter" idx="34"/>
          </p:nvPr>
        </p:nvSpPr>
        <p:spPr/>
        <p:txBody>
          <a:bodyPr/>
          <a:lstStyle>
            <a:lvl1pPr>
              <a:defRPr/>
            </a:lvl1pPr>
          </a:lstStyle>
          <a:p>
            <a:pPr>
              <a:defRPr/>
            </a:pPr>
            <a:r>
              <a:rPr lang="en-US"/>
              <a:t>Page </a:t>
            </a:r>
            <a:fld id="{C3BBEAA9-1822-4079-9561-B17928851E60}" type="slidenum">
              <a:rPr lang="en-US" smtClean="0"/>
              <a:pPr>
                <a:defRPr/>
              </a:pPr>
              <a:t>‹#›</a:t>
            </a:fld>
            <a:endParaRPr lang="en-US"/>
          </a:p>
        </p:txBody>
      </p:sp>
      <p:sp>
        <p:nvSpPr>
          <p:cNvPr id="9" name="Footer Placeholder 4">
            <a:extLst>
              <a:ext uri="{FF2B5EF4-FFF2-40B4-BE49-F238E27FC236}">
                <a16:creationId xmlns:a16="http://schemas.microsoft.com/office/drawing/2014/main" id="{2D220AA0-EAB6-46F3-9175-01A68D7295A5}"/>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13996403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08D469D-E80C-4BB3-9EC0-5A2946F9BD49}"/>
              </a:ext>
            </a:extLst>
          </p:cNvPr>
          <p:cNvCxnSpPr/>
          <p:nvPr userDrawn="1"/>
        </p:nvCxnSpPr>
        <p:spPr>
          <a:xfrm>
            <a:off x="454977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sz="quarter" idx="22"/>
          </p:nvPr>
        </p:nvSpPr>
        <p:spPr>
          <a:xfrm>
            <a:off x="4764969" y="1203326"/>
            <a:ext cx="4172656" cy="27380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p:nvPr>
        </p:nvSpPr>
        <p:spPr>
          <a:xfrm>
            <a:off x="4791076" y="4066302"/>
            <a:ext cx="4100514"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2" name="Text Placeholder 11"/>
          <p:cNvSpPr>
            <a:spLocks noGrp="1"/>
          </p:cNvSpPr>
          <p:nvPr>
            <p:ph type="body" sz="quarter" idx="15"/>
          </p:nvPr>
        </p:nvSpPr>
        <p:spPr>
          <a:xfrm>
            <a:off x="252414" y="4066302"/>
            <a:ext cx="4178299"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5" name="Content Placeholder 4"/>
          <p:cNvSpPr>
            <a:spLocks noGrp="1"/>
          </p:cNvSpPr>
          <p:nvPr>
            <p:ph sz="quarter" idx="20"/>
          </p:nvPr>
        </p:nvSpPr>
        <p:spPr>
          <a:xfrm>
            <a:off x="241903" y="1203327"/>
            <a:ext cx="4178299" cy="27380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D8015EC8-C934-4EF9-9F79-8F10DE0CF91A}"/>
              </a:ext>
            </a:extLst>
          </p:cNvPr>
          <p:cNvSpPr>
            <a:spLocks noGrp="1"/>
          </p:cNvSpPr>
          <p:nvPr>
            <p:ph type="sldNum" sz="quarter" idx="34"/>
          </p:nvPr>
        </p:nvSpPr>
        <p:spPr/>
        <p:txBody>
          <a:bodyPr/>
          <a:lstStyle>
            <a:lvl1pPr algn="l">
              <a:defRPr sz="600" dirty="0">
                <a:solidFill>
                  <a:schemeClr val="bg2"/>
                </a:solidFill>
                <a:latin typeface="Arial"/>
                <a:cs typeface="Arial"/>
              </a:defRPr>
            </a:lvl1pPr>
          </a:lstStyle>
          <a:p>
            <a:pPr>
              <a:defRPr/>
            </a:pPr>
            <a:r>
              <a:rPr lang="en-US"/>
              <a:t>Page </a:t>
            </a:r>
            <a:fld id="{2EFA8FF8-E6A5-47BD-B3A5-01EC888A7D45}" type="slidenum">
              <a:rPr lang="en-US" smtClean="0"/>
              <a:pPr>
                <a:defRPr/>
              </a:pPr>
              <a:t>‹#›</a:t>
            </a:fld>
            <a:endParaRPr lang="en-US"/>
          </a:p>
        </p:txBody>
      </p:sp>
      <p:sp>
        <p:nvSpPr>
          <p:cNvPr id="11" name="Footer Placeholder 4">
            <a:extLst>
              <a:ext uri="{FF2B5EF4-FFF2-40B4-BE49-F238E27FC236}">
                <a16:creationId xmlns:a16="http://schemas.microsoft.com/office/drawing/2014/main" id="{FDC77A94-C317-441A-970F-F10FC22BD1D5}"/>
              </a:ext>
            </a:extLst>
          </p:cNvPr>
          <p:cNvSpPr>
            <a:spLocks noGrp="1"/>
          </p:cNvSpPr>
          <p:nvPr>
            <p:ph type="ftr" sz="quarter" idx="35"/>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4143832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p:nvPr>
        </p:nvSpPr>
        <p:spPr>
          <a:xfrm>
            <a:off x="248530" y="2698483"/>
            <a:ext cx="8633531" cy="123111"/>
          </a:xfrm>
          <a:prstGeom prst="rect">
            <a:avLst/>
          </a:prstGeom>
        </p:spPr>
        <p:txBody>
          <a:bodyPr anchor="b" anchorCtr="0">
            <a:spAutoFit/>
          </a:bodyPr>
          <a:lstStyle>
            <a:lvl1pPr marL="15874" indent="0">
              <a:buNone/>
              <a:defRPr sz="800" baseline="0">
                <a:solidFill>
                  <a:srgbClr val="8E8F93"/>
                </a:solidFill>
              </a:defRPr>
            </a:lvl1pPr>
          </a:lstStyle>
          <a:p>
            <a:pPr lvl="0"/>
            <a:r>
              <a:rPr lang="en-US"/>
              <a:t>Edit Master text styles</a:t>
            </a:r>
          </a:p>
        </p:txBody>
      </p:sp>
      <p:sp>
        <p:nvSpPr>
          <p:cNvPr id="11" name="Text Placeholder 11"/>
          <p:cNvSpPr>
            <a:spLocks noGrp="1"/>
          </p:cNvSpPr>
          <p:nvPr>
            <p:ph type="body" sz="quarter" idx="13"/>
          </p:nvPr>
        </p:nvSpPr>
        <p:spPr>
          <a:xfrm>
            <a:off x="4791076" y="4413143"/>
            <a:ext cx="4100514"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5" name="Text Placeholder 11"/>
          <p:cNvSpPr>
            <a:spLocks noGrp="1"/>
          </p:cNvSpPr>
          <p:nvPr>
            <p:ph type="body" sz="quarter" idx="16"/>
          </p:nvPr>
        </p:nvSpPr>
        <p:spPr>
          <a:xfrm>
            <a:off x="253293" y="4413143"/>
            <a:ext cx="4094871"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5" name="Content Placeholder 4"/>
          <p:cNvSpPr>
            <a:spLocks noGrp="1"/>
          </p:cNvSpPr>
          <p:nvPr>
            <p:ph sz="quarter" idx="24"/>
          </p:nvPr>
        </p:nvSpPr>
        <p:spPr>
          <a:xfrm>
            <a:off x="246633" y="1198258"/>
            <a:ext cx="8644953" cy="13861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48530" y="2907433"/>
            <a:ext cx="4094871" cy="1472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4791076" y="2907433"/>
            <a:ext cx="4100514" cy="1472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60417E13-EC11-4A84-9794-4FFF46DE916E}"/>
              </a:ext>
            </a:extLst>
          </p:cNvPr>
          <p:cNvSpPr>
            <a:spLocks noGrp="1"/>
          </p:cNvSpPr>
          <p:nvPr>
            <p:ph type="sldNum" sz="quarter" idx="34"/>
          </p:nvPr>
        </p:nvSpPr>
        <p:spPr/>
        <p:txBody>
          <a:bodyPr/>
          <a:lstStyle>
            <a:lvl1pPr>
              <a:defRPr/>
            </a:lvl1pPr>
          </a:lstStyle>
          <a:p>
            <a:pPr>
              <a:defRPr/>
            </a:pPr>
            <a:r>
              <a:rPr lang="en-US"/>
              <a:t>Page </a:t>
            </a:r>
            <a:fld id="{C9A803F0-3AB8-46CB-A3FA-081BA129CF48}" type="slidenum">
              <a:rPr lang="en-US" smtClean="0"/>
              <a:pPr>
                <a:defRPr/>
              </a:pPr>
              <a:t>‹#›</a:t>
            </a:fld>
            <a:endParaRPr lang="en-US"/>
          </a:p>
        </p:txBody>
      </p:sp>
      <p:sp>
        <p:nvSpPr>
          <p:cNvPr id="13" name="Footer Placeholder 4">
            <a:extLst>
              <a:ext uri="{FF2B5EF4-FFF2-40B4-BE49-F238E27FC236}">
                <a16:creationId xmlns:a16="http://schemas.microsoft.com/office/drawing/2014/main" id="{26FF77C4-D1B1-4F0D-BDC8-A01C71133511}"/>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828791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p:nvPr>
        </p:nvSpPr>
        <p:spPr>
          <a:xfrm>
            <a:off x="258056" y="2175153"/>
            <a:ext cx="8633531" cy="369332"/>
          </a:xfrm>
          <a:prstGeom prst="rect">
            <a:avLst/>
          </a:prstGeom>
        </p:spPr>
        <p:txBody>
          <a:bodyPr lIns="0" tIns="0" rIns="0" bIns="0" anchor="ctr" anchorCtr="0">
            <a:spAutoFit/>
          </a:bodyPr>
          <a:lstStyle>
            <a:lvl1pPr algn="l">
              <a:defRPr sz="2400" baseline="0">
                <a:solidFill>
                  <a:schemeClr val="tx2"/>
                </a:solidFill>
              </a:defRPr>
            </a:lvl1pPr>
          </a:lstStyle>
          <a:p>
            <a:r>
              <a:rPr lang="en-US"/>
              <a:t>Click to edit Master title style</a:t>
            </a:r>
            <a:endParaRPr lang="en-US" dirty="0"/>
          </a:p>
        </p:txBody>
      </p:sp>
      <p:sp>
        <p:nvSpPr>
          <p:cNvPr id="8" name="Text Placeholder 9"/>
          <p:cNvSpPr>
            <a:spLocks noGrp="1"/>
          </p:cNvSpPr>
          <p:nvPr>
            <p:ph type="body" sz="quarter" idx="11"/>
          </p:nvPr>
        </p:nvSpPr>
        <p:spPr>
          <a:xfrm>
            <a:off x="258056" y="2634497"/>
            <a:ext cx="8633531" cy="215444"/>
          </a:xfrm>
          <a:prstGeom prst="rect">
            <a:avLst/>
          </a:prstGeom>
        </p:spPr>
        <p:txBody>
          <a:bodyPr lIns="0" tIns="0" rIns="0" bIns="0" anchor="ctr" anchorCtr="0">
            <a:spAutoFit/>
          </a:bodyPr>
          <a:lstStyle>
            <a:lvl1pPr marL="0" indent="0">
              <a:buNone/>
              <a:defRPr sz="1400" baseline="0">
                <a:solidFill>
                  <a:schemeClr val="accent1"/>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4DE2CED6-3DAF-4514-B73C-9149E8D986BD}"/>
              </a:ext>
            </a:extLst>
          </p:cNvPr>
          <p:cNvSpPr>
            <a:spLocks noGrp="1"/>
          </p:cNvSpPr>
          <p:nvPr>
            <p:ph type="sldNum" sz="quarter" idx="12"/>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DBE27AAF-B700-4E0F-86D1-E022CFA30F89}" type="slidenum">
              <a:rPr lang="en-US" smtClean="0"/>
              <a:pPr>
                <a:defRPr/>
              </a:pPr>
              <a:t>‹#›</a:t>
            </a:fld>
            <a:endParaRPr lang="en-US"/>
          </a:p>
        </p:txBody>
      </p:sp>
      <p:sp>
        <p:nvSpPr>
          <p:cNvPr id="5" name="Footer Placeholder 4">
            <a:extLst>
              <a:ext uri="{FF2B5EF4-FFF2-40B4-BE49-F238E27FC236}">
                <a16:creationId xmlns:a16="http://schemas.microsoft.com/office/drawing/2014/main" id="{FACD640B-97DE-47D3-A84C-A2CF4E8D3594}"/>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8822933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p:nvPr>
        </p:nvSpPr>
        <p:spPr>
          <a:xfrm>
            <a:off x="252414" y="4066302"/>
            <a:ext cx="2678893"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6" name="Text Placeholder 11"/>
          <p:cNvSpPr>
            <a:spLocks noGrp="1"/>
          </p:cNvSpPr>
          <p:nvPr>
            <p:ph type="body" sz="quarter" idx="21"/>
          </p:nvPr>
        </p:nvSpPr>
        <p:spPr>
          <a:xfrm>
            <a:off x="6192839" y="4066302"/>
            <a:ext cx="2744787"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9" name="Text Placeholder 11"/>
          <p:cNvSpPr>
            <a:spLocks noGrp="1"/>
          </p:cNvSpPr>
          <p:nvPr>
            <p:ph type="body" sz="quarter" idx="24"/>
          </p:nvPr>
        </p:nvSpPr>
        <p:spPr>
          <a:xfrm>
            <a:off x="3232555" y="4066302"/>
            <a:ext cx="2717870"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3" name="Content Placeholder 2"/>
          <p:cNvSpPr>
            <a:spLocks noGrp="1"/>
          </p:cNvSpPr>
          <p:nvPr>
            <p:ph sz="quarter" idx="32"/>
          </p:nvPr>
        </p:nvSpPr>
        <p:spPr>
          <a:xfrm>
            <a:off x="252415" y="1192753"/>
            <a:ext cx="2698748" cy="26667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252413" y="230187"/>
            <a:ext cx="86852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8612EC24-F790-4898-A01D-B1FA9BDCA25B}"/>
              </a:ext>
            </a:extLst>
          </p:cNvPr>
          <p:cNvSpPr>
            <a:spLocks noGrp="1"/>
          </p:cNvSpPr>
          <p:nvPr>
            <p:ph type="sldNum" sz="quarter" idx="37"/>
          </p:nvPr>
        </p:nvSpPr>
        <p:spPr/>
        <p:txBody>
          <a:bodyPr/>
          <a:lstStyle>
            <a:lvl1pPr>
              <a:defRPr/>
            </a:lvl1pPr>
          </a:lstStyle>
          <a:p>
            <a:pPr>
              <a:defRPr/>
            </a:pPr>
            <a:r>
              <a:rPr lang="en-US"/>
              <a:t>Page </a:t>
            </a:r>
            <a:fld id="{E7533E96-9028-4257-979B-01ED666C241D}" type="slidenum">
              <a:rPr lang="en-US" smtClean="0"/>
              <a:pPr>
                <a:defRPr/>
              </a:pPr>
              <a:t>‹#›</a:t>
            </a:fld>
            <a:endParaRPr lang="en-US"/>
          </a:p>
        </p:txBody>
      </p:sp>
      <p:sp>
        <p:nvSpPr>
          <p:cNvPr id="11" name="Footer Placeholder 4">
            <a:extLst>
              <a:ext uri="{FF2B5EF4-FFF2-40B4-BE49-F238E27FC236}">
                <a16:creationId xmlns:a16="http://schemas.microsoft.com/office/drawing/2014/main" id="{B7BCB841-1992-4A5B-9F92-85A9F2DAA173}"/>
              </a:ext>
            </a:extLst>
          </p:cNvPr>
          <p:cNvSpPr>
            <a:spLocks noGrp="1"/>
          </p:cNvSpPr>
          <p:nvPr>
            <p:ph type="ftr" sz="quarter" idx="38"/>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32225260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19C30C4-A941-46AD-9232-CF310BA06E28}"/>
              </a:ext>
            </a:extLst>
          </p:cNvPr>
          <p:cNvCxnSpPr/>
          <p:nvPr userDrawn="1"/>
        </p:nvCxnSpPr>
        <p:spPr>
          <a:xfrm>
            <a:off x="3086100"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FD5B232-710C-424C-B746-3B277A0F18D2}"/>
              </a:ext>
            </a:extLst>
          </p:cNvPr>
          <p:cNvCxnSpPr/>
          <p:nvPr userDrawn="1"/>
        </p:nvCxnSpPr>
        <p:spPr>
          <a:xfrm>
            <a:off x="6076950"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Text Placeholder 11"/>
          <p:cNvSpPr>
            <a:spLocks noGrp="1"/>
          </p:cNvSpPr>
          <p:nvPr>
            <p:ph type="body" sz="quarter" idx="13"/>
          </p:nvPr>
        </p:nvSpPr>
        <p:spPr>
          <a:xfrm>
            <a:off x="252414" y="4066302"/>
            <a:ext cx="2678893"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6" name="Text Placeholder 11"/>
          <p:cNvSpPr>
            <a:spLocks noGrp="1"/>
          </p:cNvSpPr>
          <p:nvPr>
            <p:ph type="body" sz="quarter" idx="21"/>
          </p:nvPr>
        </p:nvSpPr>
        <p:spPr>
          <a:xfrm>
            <a:off x="6192839" y="4066302"/>
            <a:ext cx="2744787"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9" name="Text Placeholder 11"/>
          <p:cNvSpPr>
            <a:spLocks noGrp="1"/>
          </p:cNvSpPr>
          <p:nvPr>
            <p:ph type="body" sz="quarter" idx="24"/>
          </p:nvPr>
        </p:nvSpPr>
        <p:spPr>
          <a:xfrm>
            <a:off x="3232555" y="4066302"/>
            <a:ext cx="2717870"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3" name="Content Placeholder 2"/>
          <p:cNvSpPr>
            <a:spLocks noGrp="1"/>
          </p:cNvSpPr>
          <p:nvPr>
            <p:ph sz="quarter" idx="32"/>
          </p:nvPr>
        </p:nvSpPr>
        <p:spPr>
          <a:xfrm>
            <a:off x="252415" y="1192753"/>
            <a:ext cx="2698748" cy="26667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252413" y="230187"/>
            <a:ext cx="86852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2" name="Slide Number Placeholder 5">
            <a:extLst>
              <a:ext uri="{FF2B5EF4-FFF2-40B4-BE49-F238E27FC236}">
                <a16:creationId xmlns:a16="http://schemas.microsoft.com/office/drawing/2014/main" id="{FAB519C9-9B49-41B8-9219-F772234A906F}"/>
              </a:ext>
            </a:extLst>
          </p:cNvPr>
          <p:cNvSpPr>
            <a:spLocks noGrp="1"/>
          </p:cNvSpPr>
          <p:nvPr>
            <p:ph type="sldNum" sz="quarter" idx="37"/>
          </p:nvPr>
        </p:nvSpPr>
        <p:spPr/>
        <p:txBody>
          <a:bodyPr/>
          <a:lstStyle>
            <a:lvl1pPr algn="l">
              <a:defRPr sz="600" dirty="0">
                <a:solidFill>
                  <a:schemeClr val="bg2"/>
                </a:solidFill>
                <a:latin typeface="Arial"/>
                <a:cs typeface="Arial"/>
              </a:defRPr>
            </a:lvl1pPr>
          </a:lstStyle>
          <a:p>
            <a:pPr>
              <a:defRPr/>
            </a:pPr>
            <a:r>
              <a:rPr lang="en-US"/>
              <a:t>Page </a:t>
            </a:r>
            <a:fld id="{5132BB8A-0CED-4342-9777-E35686E9FF0D}" type="slidenum">
              <a:rPr lang="en-US" smtClean="0"/>
              <a:pPr>
                <a:defRPr/>
              </a:pPr>
              <a:t>‹#›</a:t>
            </a:fld>
            <a:endParaRPr lang="en-US"/>
          </a:p>
        </p:txBody>
      </p:sp>
      <p:sp>
        <p:nvSpPr>
          <p:cNvPr id="14" name="Footer Placeholder 4">
            <a:extLst>
              <a:ext uri="{FF2B5EF4-FFF2-40B4-BE49-F238E27FC236}">
                <a16:creationId xmlns:a16="http://schemas.microsoft.com/office/drawing/2014/main" id="{00B6540E-85BE-402C-B0FE-608F6C4AF8C6}"/>
              </a:ext>
            </a:extLst>
          </p:cNvPr>
          <p:cNvSpPr>
            <a:spLocks noGrp="1"/>
          </p:cNvSpPr>
          <p:nvPr>
            <p:ph type="ftr" sz="quarter" idx="38"/>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7938092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2413" y="2872039"/>
            <a:ext cx="2683481" cy="1446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4" y="2872039"/>
            <a:ext cx="2678893" cy="1446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38" y="2872039"/>
            <a:ext cx="2678893" cy="1446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p:nvPr>
        </p:nvSpPr>
        <p:spPr>
          <a:xfrm>
            <a:off x="258056" y="2630753"/>
            <a:ext cx="8633531"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4" name="Text Placeholder 11"/>
          <p:cNvSpPr>
            <a:spLocks noGrp="1"/>
          </p:cNvSpPr>
          <p:nvPr>
            <p:ph type="body" sz="quarter" idx="13"/>
          </p:nvPr>
        </p:nvSpPr>
        <p:spPr>
          <a:xfrm>
            <a:off x="252414" y="4376263"/>
            <a:ext cx="2683481"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6" name="Text Placeholder 11"/>
          <p:cNvSpPr>
            <a:spLocks noGrp="1"/>
          </p:cNvSpPr>
          <p:nvPr>
            <p:ph type="body" sz="quarter" idx="21"/>
          </p:nvPr>
        </p:nvSpPr>
        <p:spPr>
          <a:xfrm>
            <a:off x="6192838" y="4376263"/>
            <a:ext cx="2678893"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18" name="Text Placeholder 11"/>
          <p:cNvSpPr>
            <a:spLocks noGrp="1"/>
          </p:cNvSpPr>
          <p:nvPr>
            <p:ph type="body" sz="quarter" idx="24"/>
          </p:nvPr>
        </p:nvSpPr>
        <p:spPr>
          <a:xfrm>
            <a:off x="3232554" y="4376263"/>
            <a:ext cx="2678893" cy="123111"/>
          </a:xfrm>
          <a:prstGeom prst="rect">
            <a:avLst/>
          </a:prstGeom>
        </p:spPr>
        <p:txBody>
          <a:bodyPr anchor="b" anchorCtr="0"/>
          <a:lstStyle>
            <a:lvl1pPr marL="15874" indent="0">
              <a:buNone/>
              <a:defRPr sz="800" baseline="0">
                <a:solidFill>
                  <a:srgbClr val="8E8F93"/>
                </a:solidFill>
              </a:defRPr>
            </a:lvl1pPr>
          </a:lstStyle>
          <a:p>
            <a:pPr lvl="0"/>
            <a:r>
              <a:rPr lang="en-US"/>
              <a:t>Edit Master text styles</a:t>
            </a:r>
          </a:p>
        </p:txBody>
      </p:sp>
      <p:sp>
        <p:nvSpPr>
          <p:cNvPr id="21" name="Text Placeholder 11"/>
          <p:cNvSpPr>
            <a:spLocks noGrp="1"/>
          </p:cNvSpPr>
          <p:nvPr>
            <p:ph type="body" sz="quarter" idx="36"/>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3" name="Slide Number Placeholder 5">
            <a:extLst>
              <a:ext uri="{FF2B5EF4-FFF2-40B4-BE49-F238E27FC236}">
                <a16:creationId xmlns:a16="http://schemas.microsoft.com/office/drawing/2014/main" id="{ABB87307-1EFF-4CB1-BFAC-F5485C4AAFD2}"/>
              </a:ext>
            </a:extLst>
          </p:cNvPr>
          <p:cNvSpPr>
            <a:spLocks noGrp="1"/>
          </p:cNvSpPr>
          <p:nvPr>
            <p:ph type="sldNum" sz="quarter" idx="38"/>
          </p:nvPr>
        </p:nvSpPr>
        <p:spPr/>
        <p:txBody>
          <a:bodyPr/>
          <a:lstStyle>
            <a:lvl1pPr>
              <a:defRPr/>
            </a:lvl1pPr>
          </a:lstStyle>
          <a:p>
            <a:pPr>
              <a:defRPr/>
            </a:pPr>
            <a:r>
              <a:rPr lang="en-US"/>
              <a:t>Page </a:t>
            </a:r>
            <a:fld id="{79C03DF8-2D0D-43A4-A0CE-C7609C397C46}" type="slidenum">
              <a:rPr lang="en-US" smtClean="0"/>
              <a:pPr>
                <a:defRPr/>
              </a:pPr>
              <a:t>‹#›</a:t>
            </a:fld>
            <a:endParaRPr lang="en-US"/>
          </a:p>
        </p:txBody>
      </p:sp>
      <p:sp>
        <p:nvSpPr>
          <p:cNvPr id="17" name="Footer Placeholder 4">
            <a:extLst>
              <a:ext uri="{FF2B5EF4-FFF2-40B4-BE49-F238E27FC236}">
                <a16:creationId xmlns:a16="http://schemas.microsoft.com/office/drawing/2014/main" id="{FA7CD67D-476F-4853-87FC-52886A6564B1}"/>
              </a:ext>
            </a:extLst>
          </p:cNvPr>
          <p:cNvSpPr>
            <a:spLocks noGrp="1"/>
          </p:cNvSpPr>
          <p:nvPr>
            <p:ph type="ftr" sz="quarter" idx="39"/>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16958415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5C0EC9-2C47-4716-9D11-AA1977953544}"/>
              </a:ext>
            </a:extLst>
          </p:cNvPr>
          <p:cNvSpPr/>
          <p:nvPr userDrawn="1"/>
        </p:nvSpPr>
        <p:spPr>
          <a:xfrm>
            <a:off x="0" y="0"/>
            <a:ext cx="9144000" cy="12763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6722BC52-713A-452F-A075-039C8A5E0C95}"/>
              </a:ext>
            </a:extLst>
          </p:cNvPr>
          <p:cNvSpPr/>
          <p:nvPr userDrawn="1"/>
        </p:nvSpPr>
        <p:spPr>
          <a:xfrm>
            <a:off x="0" y="1104900"/>
            <a:ext cx="9144000" cy="371475"/>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anchor="ctr"/>
          <a:lstStyle/>
          <a:p>
            <a:pPr algn="ctr" eaLnBrk="1" fontAlgn="auto" hangingPunct="1">
              <a:spcBef>
                <a:spcPts val="0"/>
              </a:spcBef>
              <a:spcAft>
                <a:spcPts val="0"/>
              </a:spcAft>
              <a:defRPr/>
            </a:pPr>
            <a:endParaRPr lang="en-US" dirty="0"/>
          </a:p>
        </p:txBody>
      </p:sp>
      <p:sp>
        <p:nvSpPr>
          <p:cNvPr id="5" name="Content Placeholder 4"/>
          <p:cNvSpPr>
            <a:spLocks noGrp="1"/>
          </p:cNvSpPr>
          <p:nvPr>
            <p:ph sz="quarter" idx="32"/>
          </p:nvPr>
        </p:nvSpPr>
        <p:spPr>
          <a:xfrm>
            <a:off x="252413" y="1735871"/>
            <a:ext cx="8639175" cy="2644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33"/>
          </p:nvPr>
        </p:nvSpPr>
        <p:spPr>
          <a:xfrm>
            <a:off x="252413" y="230187"/>
            <a:ext cx="8647112" cy="369332"/>
          </a:xfrm>
        </p:spPr>
        <p:txBody>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52413" y="683366"/>
            <a:ext cx="8647112" cy="253916"/>
          </a:xfrm>
        </p:spPr>
        <p:txBody>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8" name="Slide Number Placeholder 5">
            <a:extLst>
              <a:ext uri="{FF2B5EF4-FFF2-40B4-BE49-F238E27FC236}">
                <a16:creationId xmlns:a16="http://schemas.microsoft.com/office/drawing/2014/main" id="{A2FAAAD9-B355-486F-8C80-FBB916D1426F}"/>
              </a:ext>
            </a:extLst>
          </p:cNvPr>
          <p:cNvSpPr>
            <a:spLocks noGrp="1"/>
          </p:cNvSpPr>
          <p:nvPr>
            <p:ph type="sldNum" sz="quarter" idx="35"/>
          </p:nvPr>
        </p:nvSpPr>
        <p:spPr/>
        <p:txBody>
          <a:bodyPr/>
          <a:lstStyle>
            <a:lvl1pPr algn="l">
              <a:defRPr sz="600" dirty="0">
                <a:solidFill>
                  <a:schemeClr val="bg2"/>
                </a:solidFill>
                <a:latin typeface="Arial"/>
                <a:cs typeface="Arial"/>
              </a:defRPr>
            </a:lvl1pPr>
          </a:lstStyle>
          <a:p>
            <a:pPr>
              <a:defRPr/>
            </a:pPr>
            <a:r>
              <a:rPr lang="en-US"/>
              <a:t>Page </a:t>
            </a:r>
            <a:fld id="{1E14578D-91D2-4BF0-811C-26E6DF1CFA56}" type="slidenum">
              <a:rPr lang="en-US" smtClean="0"/>
              <a:pPr>
                <a:defRPr/>
              </a:pPr>
              <a:t>‹#›</a:t>
            </a:fld>
            <a:endParaRPr lang="en-US"/>
          </a:p>
        </p:txBody>
      </p:sp>
      <p:sp>
        <p:nvSpPr>
          <p:cNvPr id="9" name="Footer Placeholder 4">
            <a:extLst>
              <a:ext uri="{FF2B5EF4-FFF2-40B4-BE49-F238E27FC236}">
                <a16:creationId xmlns:a16="http://schemas.microsoft.com/office/drawing/2014/main" id="{D8FE82F7-B1E2-4263-8018-9CFEF57186D5}"/>
              </a:ext>
            </a:extLst>
          </p:cNvPr>
          <p:cNvSpPr>
            <a:spLocks noGrp="1"/>
          </p:cNvSpPr>
          <p:nvPr>
            <p:ph type="ftr" sz="quarter" idx="36"/>
          </p:nvPr>
        </p:nvSpPr>
        <p:spPr/>
        <p:txBody>
          <a:bodyPr/>
          <a:lstStyle>
            <a:lvl1pPr algn="l">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9572845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739CD118-A4B5-4C8C-8EB0-888C0B98DED7}"/>
              </a:ext>
            </a:extLst>
          </p:cNvPr>
          <p:cNvSpPr>
            <a:spLocks noGrp="1"/>
          </p:cNvSpPr>
          <p:nvPr>
            <p:ph type="sldNum" sz="quarter" idx="10"/>
          </p:nvPr>
        </p:nvSpPr>
        <p:spPr/>
        <p:txBody>
          <a:bodyPr/>
          <a:lstStyle>
            <a:lvl1pPr>
              <a:defRPr/>
            </a:lvl1pPr>
          </a:lstStyle>
          <a:p>
            <a:pPr>
              <a:defRPr/>
            </a:pPr>
            <a:r>
              <a:rPr lang="en-US"/>
              <a:t>Page </a:t>
            </a:r>
            <a:fld id="{DF946F1A-C2F9-4FA7-9D54-4C48FBF9A91F}" type="slidenum">
              <a:rPr lang="en-US" smtClean="0"/>
              <a:pPr>
                <a:defRPr/>
              </a:pPr>
              <a:t>‹#›</a:t>
            </a:fld>
            <a:endParaRPr lang="en-US"/>
          </a:p>
        </p:txBody>
      </p:sp>
      <p:sp>
        <p:nvSpPr>
          <p:cNvPr id="3" name="Footer Placeholder 4">
            <a:extLst>
              <a:ext uri="{FF2B5EF4-FFF2-40B4-BE49-F238E27FC236}">
                <a16:creationId xmlns:a16="http://schemas.microsoft.com/office/drawing/2014/main" id="{15F32F87-E967-4E43-A1BA-7AEF8F9A3BC1}"/>
              </a:ext>
            </a:extLst>
          </p:cNvPr>
          <p:cNvSpPr>
            <a:spLocks noGrp="1"/>
          </p:cNvSpPr>
          <p:nvPr>
            <p:ph type="ftr" sz="quarter" idx="11"/>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35826189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9360C6-4CDC-4BC8-9008-B54C59FB21E6}"/>
              </a:ext>
            </a:extLst>
          </p:cNvPr>
          <p:cNvSpPr/>
          <p:nvPr userDrawn="1"/>
        </p:nvSpPr>
        <p:spPr>
          <a:xfrm>
            <a:off x="0" y="4260850"/>
            <a:ext cx="9144000" cy="203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anchor="ctr"/>
          <a:lstStyle/>
          <a:p>
            <a:pPr algn="ctr" eaLnBrk="1" fontAlgn="auto" hangingPunct="1">
              <a:spcBef>
                <a:spcPts val="0"/>
              </a:spcBef>
              <a:spcAft>
                <a:spcPts val="0"/>
              </a:spcAft>
              <a:defRPr/>
            </a:pPr>
            <a:endParaRPr lang="en-US" dirty="0"/>
          </a:p>
        </p:txBody>
      </p:sp>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pPr lvl="0"/>
            <a:r>
              <a:rPr lang="en-US" noProof="0" dirty="0"/>
              <a:t>Click icon to add picture</a:t>
            </a:r>
          </a:p>
        </p:txBody>
      </p:sp>
      <p:sp>
        <p:nvSpPr>
          <p:cNvPr id="8" name="Title 1"/>
          <p:cNvSpPr>
            <a:spLocks noGrp="1"/>
          </p:cNvSpPr>
          <p:nvPr>
            <p:ph type="ctrTitle"/>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a:t>Click to edit Master title style</a:t>
            </a:r>
            <a:endParaRPr lang="en-US" dirty="0"/>
          </a:p>
        </p:txBody>
      </p:sp>
      <p:sp>
        <p:nvSpPr>
          <p:cNvPr id="9" name="Subtitle 2"/>
          <p:cNvSpPr>
            <a:spLocks noGrp="1"/>
          </p:cNvSpPr>
          <p:nvPr>
            <p:ph type="subTitle" idx="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a:t>Click to edit Master subtitle style</a:t>
            </a:r>
            <a:endParaRPr lang="en-US" dirty="0"/>
          </a:p>
        </p:txBody>
      </p:sp>
      <p:sp>
        <p:nvSpPr>
          <p:cNvPr id="21" name="Espace réservé du texte 20"/>
          <p:cNvSpPr>
            <a:spLocks noGrp="1"/>
          </p:cNvSpPr>
          <p:nvPr>
            <p:ph type="body" sz="quarter" idx="15"/>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7" name="Footer Placeholder 4">
            <a:extLst>
              <a:ext uri="{FF2B5EF4-FFF2-40B4-BE49-F238E27FC236}">
                <a16:creationId xmlns:a16="http://schemas.microsoft.com/office/drawing/2014/main" id="{C15DD850-9CE0-4CD9-8F64-C955CE3D4089}"/>
              </a:ext>
            </a:extLst>
          </p:cNvPr>
          <p:cNvSpPr>
            <a:spLocks noGrp="1"/>
          </p:cNvSpPr>
          <p:nvPr>
            <p:ph type="ftr" sz="quarter" idx="16"/>
          </p:nvPr>
        </p:nvSpPr>
        <p:spPr>
          <a:xfrm>
            <a:off x="252413" y="4857750"/>
            <a:ext cx="1504950"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a:solidFill>
                  <a:srgbClr val="4F5156"/>
                </a:solidFill>
                <a:latin typeface="Arial"/>
                <a:cs typeface="Arial"/>
              </a:defRPr>
            </a:lvl1pPr>
          </a:lstStyle>
          <a:p>
            <a:pPr>
              <a:defRPr/>
            </a:pPr>
            <a:r>
              <a:rPr lang="en-US"/>
              <a:t>Confidential Property of Schneider Electric |</a:t>
            </a:r>
            <a:endParaRPr lang="en-US" dirty="0"/>
          </a:p>
        </p:txBody>
      </p:sp>
    </p:spTree>
    <p:extLst>
      <p:ext uri="{BB962C8B-B14F-4D97-AF65-F5344CB8AC3E}">
        <p14:creationId xmlns:p14="http://schemas.microsoft.com/office/powerpoint/2010/main" val="35398319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a:t>Click to edit Master title style</a:t>
            </a:r>
            <a:endParaRPr lang="en-US" dirty="0"/>
          </a:p>
        </p:txBody>
      </p:sp>
      <p:sp>
        <p:nvSpPr>
          <p:cNvPr id="8" name="Text Placeholder 9"/>
          <p:cNvSpPr>
            <a:spLocks noGrp="1"/>
          </p:cNvSpPr>
          <p:nvPr>
            <p:ph type="body" sz="quarter" idx="1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601B9110-BB2D-4570-9A0C-0B13642E241E}"/>
              </a:ext>
            </a:extLst>
          </p:cNvPr>
          <p:cNvSpPr>
            <a:spLocks noGrp="1"/>
          </p:cNvSpPr>
          <p:nvPr>
            <p:ph type="sldNum" sz="quarter" idx="12"/>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C4160F4C-55EF-4547-A37C-5AC32349A2AB}" type="slidenum">
              <a:rPr lang="en-US" smtClean="0"/>
              <a:pPr>
                <a:defRPr/>
              </a:pPr>
              <a:t>‹#›</a:t>
            </a:fld>
            <a:endParaRPr lang="en-US"/>
          </a:p>
        </p:txBody>
      </p:sp>
      <p:sp>
        <p:nvSpPr>
          <p:cNvPr id="5" name="Footer Placeholder 4">
            <a:extLst>
              <a:ext uri="{FF2B5EF4-FFF2-40B4-BE49-F238E27FC236}">
                <a16:creationId xmlns:a16="http://schemas.microsoft.com/office/drawing/2014/main" id="{8A6CBF92-3CBF-49F0-BF33-FC53624385FE}"/>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41331456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pPr lvl="0"/>
            <a:r>
              <a:rPr lang="en-US" noProof="0"/>
              <a:t>Click icon to add picture</a:t>
            </a:r>
            <a:endParaRPr lang="en-US" noProof="0" dirty="0"/>
          </a:p>
        </p:txBody>
      </p:sp>
      <p:sp>
        <p:nvSpPr>
          <p:cNvPr id="5" name="Title 1"/>
          <p:cNvSpPr>
            <a:spLocks noGrp="1"/>
          </p:cNvSpPr>
          <p:nvPr>
            <p:ph type="title"/>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a:t>Click to edit Master title style</a:t>
            </a:r>
            <a:endParaRPr lang="en-US" dirty="0"/>
          </a:p>
        </p:txBody>
      </p:sp>
      <p:sp>
        <p:nvSpPr>
          <p:cNvPr id="6" name="Text Placeholder 9"/>
          <p:cNvSpPr>
            <a:spLocks noGrp="1"/>
          </p:cNvSpPr>
          <p:nvPr>
            <p:ph type="body" sz="quarter" idx="1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a:t>Edit Master text styles</a:t>
            </a:r>
          </a:p>
        </p:txBody>
      </p:sp>
      <p:sp>
        <p:nvSpPr>
          <p:cNvPr id="7" name="Slide Number Placeholder 5">
            <a:extLst>
              <a:ext uri="{FF2B5EF4-FFF2-40B4-BE49-F238E27FC236}">
                <a16:creationId xmlns:a16="http://schemas.microsoft.com/office/drawing/2014/main" id="{94C573D9-D907-4E1C-9D85-2ACCE482CED3}"/>
              </a:ext>
            </a:extLst>
          </p:cNvPr>
          <p:cNvSpPr>
            <a:spLocks noGrp="1"/>
          </p:cNvSpPr>
          <p:nvPr>
            <p:ph type="sldNum" sz="quarter" idx="12"/>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6DBA7966-ECFB-42C8-9D09-A8B376AF0B89}" type="slidenum">
              <a:rPr lang="en-US" smtClean="0"/>
              <a:pPr>
                <a:defRPr/>
              </a:pPr>
              <a:t>‹#›</a:t>
            </a:fld>
            <a:endParaRPr lang="en-US"/>
          </a:p>
        </p:txBody>
      </p:sp>
      <p:sp>
        <p:nvSpPr>
          <p:cNvPr id="8" name="Footer Placeholder 4">
            <a:extLst>
              <a:ext uri="{FF2B5EF4-FFF2-40B4-BE49-F238E27FC236}">
                <a16:creationId xmlns:a16="http://schemas.microsoft.com/office/drawing/2014/main" id="{D03D4A58-C499-44B1-B647-B4E039B00A3B}"/>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6007757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pPr lvl="0"/>
            <a:r>
              <a:rPr lang="en-US" noProof="0"/>
              <a:t>Click icon to add picture</a:t>
            </a:r>
            <a:endParaRPr lang="en-US" noProof="0" dirty="0"/>
          </a:p>
        </p:txBody>
      </p:sp>
      <p:sp>
        <p:nvSpPr>
          <p:cNvPr id="3" name="Title 1"/>
          <p:cNvSpPr>
            <a:spLocks noGrp="1"/>
          </p:cNvSpPr>
          <p:nvPr>
            <p:ph type="title"/>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a:t>Click to edit Master title style</a:t>
            </a:r>
            <a:endParaRPr lang="en-US" dirty="0"/>
          </a:p>
        </p:txBody>
      </p:sp>
      <p:sp>
        <p:nvSpPr>
          <p:cNvPr id="4" name="Text Placeholder 9"/>
          <p:cNvSpPr>
            <a:spLocks noGrp="1"/>
          </p:cNvSpPr>
          <p:nvPr>
            <p:ph type="body" sz="quarter" idx="1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a:t>Edit Master text styles</a:t>
            </a:r>
          </a:p>
        </p:txBody>
      </p:sp>
      <p:sp>
        <p:nvSpPr>
          <p:cNvPr id="5" name="Slide Number Placeholder 5">
            <a:extLst>
              <a:ext uri="{FF2B5EF4-FFF2-40B4-BE49-F238E27FC236}">
                <a16:creationId xmlns:a16="http://schemas.microsoft.com/office/drawing/2014/main" id="{BF4E01F1-70D5-4487-8EBC-97C75EEF20A1}"/>
              </a:ext>
            </a:extLst>
          </p:cNvPr>
          <p:cNvSpPr>
            <a:spLocks noGrp="1"/>
          </p:cNvSpPr>
          <p:nvPr>
            <p:ph type="sldNum" sz="quarter" idx="12"/>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42B79F49-4A6D-4D71-923C-D7130DE11076}" type="slidenum">
              <a:rPr lang="en-US" smtClean="0"/>
              <a:pPr>
                <a:defRPr/>
              </a:pPr>
              <a:t>‹#›</a:t>
            </a:fld>
            <a:endParaRPr lang="en-US"/>
          </a:p>
        </p:txBody>
      </p:sp>
      <p:sp>
        <p:nvSpPr>
          <p:cNvPr id="6" name="Footer Placeholder 4">
            <a:extLst>
              <a:ext uri="{FF2B5EF4-FFF2-40B4-BE49-F238E27FC236}">
                <a16:creationId xmlns:a16="http://schemas.microsoft.com/office/drawing/2014/main" id="{E36F9CEE-E938-417D-B5A1-ACA54D77F1AF}"/>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3112528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81BFB2-26A0-4B0B-800D-C13A351E2124}"/>
              </a:ext>
            </a:extLst>
          </p:cNvPr>
          <p:cNvSpPr/>
          <p:nvPr userDrawn="1"/>
        </p:nvSpPr>
        <p:spPr>
          <a:xfrm rot="5400000">
            <a:off x="-311150" y="266700"/>
            <a:ext cx="5143500" cy="4610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Content Placeholder 12"/>
          <p:cNvSpPr>
            <a:spLocks noGrp="1"/>
          </p:cNvSpPr>
          <p:nvPr>
            <p:ph sz="quarter" idx="12"/>
          </p:nvPr>
        </p:nvSpPr>
        <p:spPr>
          <a:xfrm>
            <a:off x="4565650" y="-2"/>
            <a:ext cx="4578351"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a:t>Edit Master text styles</a:t>
            </a:r>
          </a:p>
        </p:txBody>
      </p:sp>
      <p:sp>
        <p:nvSpPr>
          <p:cNvPr id="16" name="Content Placeholder 12"/>
          <p:cNvSpPr>
            <a:spLocks noGrp="1"/>
          </p:cNvSpPr>
          <p:nvPr>
            <p:ph sz="quarter" idx="1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C9F597F5-DF32-4E00-B835-F788C687D8FC}"/>
              </a:ext>
            </a:extLst>
          </p:cNvPr>
          <p:cNvSpPr>
            <a:spLocks noGrp="1"/>
          </p:cNvSpPr>
          <p:nvPr>
            <p:ph type="sldNum" sz="quarter" idx="13"/>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7ECFD57B-EAC2-4E70-A66B-AD6538651012}" type="slidenum">
              <a:rPr lang="en-US" smtClean="0"/>
              <a:pPr>
                <a:defRPr/>
              </a:pPr>
              <a:t>‹#›</a:t>
            </a:fld>
            <a:endParaRPr lang="en-US"/>
          </a:p>
        </p:txBody>
      </p:sp>
      <p:sp>
        <p:nvSpPr>
          <p:cNvPr id="6" name="Footer Placeholder 4">
            <a:extLst>
              <a:ext uri="{FF2B5EF4-FFF2-40B4-BE49-F238E27FC236}">
                <a16:creationId xmlns:a16="http://schemas.microsoft.com/office/drawing/2014/main" id="{0B542259-E436-4A4A-86C9-32765E3CEFBD}"/>
              </a:ext>
            </a:extLst>
          </p:cNvPr>
          <p:cNvSpPr>
            <a:spLocks noGrp="1"/>
          </p:cNvSpPr>
          <p:nvPr>
            <p:ph type="ftr" sz="quarter" idx="14"/>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412289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pPr lvl="0"/>
            <a:r>
              <a:rPr lang="en-US" noProof="0"/>
              <a:t>Click icon to add picture</a:t>
            </a:r>
            <a:endParaRPr lang="en-US" noProof="0" dirty="0"/>
          </a:p>
        </p:txBody>
      </p:sp>
      <p:sp>
        <p:nvSpPr>
          <p:cNvPr id="4" name="Title 1"/>
          <p:cNvSpPr>
            <a:spLocks noGrp="1"/>
          </p:cNvSpPr>
          <p:nvPr>
            <p:ph type="ctrTitle"/>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bg1"/>
                </a:solidFill>
              </a:defRPr>
            </a:lvl1pPr>
          </a:lstStyle>
          <a:p>
            <a:r>
              <a:rPr lang="en-US"/>
              <a:t>Click to edit Master title style</a:t>
            </a:r>
            <a:endParaRPr lang="en-US" dirty="0"/>
          </a:p>
        </p:txBody>
      </p:sp>
      <p:sp>
        <p:nvSpPr>
          <p:cNvPr id="5" name="Subtitle 2"/>
          <p:cNvSpPr>
            <a:spLocks noGrp="1"/>
          </p:cNvSpPr>
          <p:nvPr>
            <p:ph type="subTitle" idx="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EF027072-DFE0-4444-8833-6F884CA3987B}"/>
              </a:ext>
            </a:extLst>
          </p:cNvPr>
          <p:cNvSpPr>
            <a:spLocks noGrp="1"/>
          </p:cNvSpPr>
          <p:nvPr>
            <p:ph type="sldNum" sz="quarter" idx="11"/>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9B1871D4-2E98-4CBE-9E9E-5D823AB2D129}" type="slidenum">
              <a:rPr lang="en-US" smtClean="0"/>
              <a:pPr>
                <a:defRPr/>
              </a:pPr>
              <a:t>‹#›</a:t>
            </a:fld>
            <a:endParaRPr lang="en-US"/>
          </a:p>
        </p:txBody>
      </p:sp>
      <p:sp>
        <p:nvSpPr>
          <p:cNvPr id="7" name="Footer Placeholder 4">
            <a:extLst>
              <a:ext uri="{FF2B5EF4-FFF2-40B4-BE49-F238E27FC236}">
                <a16:creationId xmlns:a16="http://schemas.microsoft.com/office/drawing/2014/main" id="{7C6FD631-06D3-4BAC-8077-2D5B9068665C}"/>
              </a:ext>
            </a:extLst>
          </p:cNvPr>
          <p:cNvSpPr>
            <a:spLocks noGrp="1"/>
          </p:cNvSpPr>
          <p:nvPr>
            <p:ph type="ftr" sz="quarter" idx="12"/>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381922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1027FF6-3522-4037-ABF4-594747ABDAE8}"/>
              </a:ext>
            </a:extLst>
          </p:cNvPr>
          <p:cNvSpPr/>
          <p:nvPr userDrawn="1"/>
        </p:nvSpPr>
        <p:spPr>
          <a:xfrm rot="5400000">
            <a:off x="-311150" y="266700"/>
            <a:ext cx="5143500" cy="4610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 name="Rechteck 7">
            <a:extLst>
              <a:ext uri="{FF2B5EF4-FFF2-40B4-BE49-F238E27FC236}">
                <a16:creationId xmlns:a16="http://schemas.microsoft.com/office/drawing/2014/main" id="{4D7941EF-B73B-45DD-90CD-D5F4DC715DDE}"/>
              </a:ext>
            </a:extLst>
          </p:cNvPr>
          <p:cNvSpPr/>
          <p:nvPr userDrawn="1"/>
        </p:nvSpPr>
        <p:spPr>
          <a:xfrm>
            <a:off x="5032375" y="274638"/>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normAutofit/>
          </a:bodyPr>
          <a:lstStyle/>
          <a:p>
            <a:pPr algn="ctr" eaLnBrk="1" fontAlgn="auto" hangingPunct="1">
              <a:spcBef>
                <a:spcPts val="0"/>
              </a:spcBef>
              <a:spcAft>
                <a:spcPts val="0"/>
              </a:spcAft>
              <a:defRPr/>
            </a:pPr>
            <a:endParaRPr lang="en-US" sz="1300" b="1" dirty="0">
              <a:solidFill>
                <a:schemeClr val="accent1"/>
              </a:solidFill>
              <a:ea typeface="Arial Unicode MS" pitchFamily="34" charset="-128"/>
              <a:cs typeface="Arial" pitchFamily="34" charset="0"/>
            </a:endParaRPr>
          </a:p>
        </p:txBody>
      </p:sp>
      <p:sp>
        <p:nvSpPr>
          <p:cNvPr id="21" name="Rechteck 8">
            <a:extLst>
              <a:ext uri="{FF2B5EF4-FFF2-40B4-BE49-F238E27FC236}">
                <a16:creationId xmlns:a16="http://schemas.microsoft.com/office/drawing/2014/main" id="{3CB9D5BC-FCE0-4ED5-8A69-54FE22BB238F}"/>
              </a:ext>
            </a:extLst>
          </p:cNvPr>
          <p:cNvSpPr/>
          <p:nvPr userDrawn="1"/>
        </p:nvSpPr>
        <p:spPr>
          <a:xfrm>
            <a:off x="5616575" y="27463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lstStyle/>
          <a:p>
            <a:pPr eaLnBrk="1" fontAlgn="auto" hangingPunct="1">
              <a:spcBef>
                <a:spcPts val="0"/>
              </a:spcBef>
              <a:spcAft>
                <a:spcPts val="0"/>
              </a:spcAft>
              <a:defRPr/>
            </a:pPr>
            <a:endParaRPr lang="en-US" sz="1300" b="1" dirty="0">
              <a:solidFill>
                <a:schemeClr val="accent1"/>
              </a:solidFill>
              <a:cs typeface="Arial" pitchFamily="34" charset="0"/>
            </a:endParaRPr>
          </a:p>
        </p:txBody>
      </p:sp>
      <p:sp>
        <p:nvSpPr>
          <p:cNvPr id="22" name="Rechteck 10">
            <a:extLst>
              <a:ext uri="{FF2B5EF4-FFF2-40B4-BE49-F238E27FC236}">
                <a16:creationId xmlns:a16="http://schemas.microsoft.com/office/drawing/2014/main" id="{D14CCB71-8266-4206-933F-761113D645CF}"/>
              </a:ext>
            </a:extLst>
          </p:cNvPr>
          <p:cNvSpPr/>
          <p:nvPr userDrawn="1"/>
        </p:nvSpPr>
        <p:spPr>
          <a:xfrm>
            <a:off x="5029200" y="78581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normAutofit/>
          </a:bodyPr>
          <a:lstStyle/>
          <a:p>
            <a:pPr algn="ctr" eaLnBrk="1" fontAlgn="auto" hangingPunct="1">
              <a:spcBef>
                <a:spcPts val="0"/>
              </a:spcBef>
              <a:spcAft>
                <a:spcPts val="0"/>
              </a:spcAft>
              <a:defRPr/>
            </a:pPr>
            <a:endParaRPr lang="en-US" sz="1300" b="1" dirty="0">
              <a:solidFill>
                <a:srgbClr val="626469"/>
              </a:solidFill>
              <a:ea typeface="Arial Unicode MS" pitchFamily="34" charset="-128"/>
              <a:cs typeface="Arial" pitchFamily="34" charset="0"/>
            </a:endParaRPr>
          </a:p>
        </p:txBody>
      </p:sp>
      <p:sp>
        <p:nvSpPr>
          <p:cNvPr id="31" name="Rechteck 11">
            <a:extLst>
              <a:ext uri="{FF2B5EF4-FFF2-40B4-BE49-F238E27FC236}">
                <a16:creationId xmlns:a16="http://schemas.microsoft.com/office/drawing/2014/main" id="{12642D7A-650C-4E37-87D3-A6C5D20F9AC5}"/>
              </a:ext>
            </a:extLst>
          </p:cNvPr>
          <p:cNvSpPr/>
          <p:nvPr userDrawn="1"/>
        </p:nvSpPr>
        <p:spPr>
          <a:xfrm>
            <a:off x="5624513" y="787400"/>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lstStyle/>
          <a:p>
            <a:pPr eaLnBrk="1" fontAlgn="auto" hangingPunct="1">
              <a:spcBef>
                <a:spcPts val="0"/>
              </a:spcBef>
              <a:spcAft>
                <a:spcPts val="0"/>
              </a:spcAft>
              <a:tabLst>
                <a:tab pos="358510" algn="l"/>
              </a:tabLst>
              <a:defRPr/>
            </a:pPr>
            <a:endParaRPr lang="en-US" sz="1300" b="1" dirty="0">
              <a:solidFill>
                <a:schemeClr val="accent1"/>
              </a:solidFill>
              <a:cs typeface="Arial" pitchFamily="34" charset="0"/>
            </a:endParaRPr>
          </a:p>
        </p:txBody>
      </p:sp>
      <p:sp>
        <p:nvSpPr>
          <p:cNvPr id="32" name="Rechteck 10">
            <a:extLst>
              <a:ext uri="{FF2B5EF4-FFF2-40B4-BE49-F238E27FC236}">
                <a16:creationId xmlns:a16="http://schemas.microsoft.com/office/drawing/2014/main" id="{14F06CAB-449F-4019-8299-863375B2CB6D}"/>
              </a:ext>
            </a:extLst>
          </p:cNvPr>
          <p:cNvSpPr/>
          <p:nvPr userDrawn="1"/>
        </p:nvSpPr>
        <p:spPr>
          <a:xfrm>
            <a:off x="5029200" y="130016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normAutofit/>
          </a:bodyPr>
          <a:lstStyle/>
          <a:p>
            <a:pPr algn="ctr" eaLnBrk="1" fontAlgn="auto" hangingPunct="1">
              <a:spcBef>
                <a:spcPts val="0"/>
              </a:spcBef>
              <a:spcAft>
                <a:spcPts val="0"/>
              </a:spcAft>
              <a:defRPr/>
            </a:pPr>
            <a:endParaRPr lang="en-US" sz="1300" b="1" dirty="0">
              <a:solidFill>
                <a:srgbClr val="626469"/>
              </a:solidFill>
              <a:ea typeface="Arial Unicode MS" pitchFamily="34" charset="-128"/>
              <a:cs typeface="Arial" pitchFamily="34" charset="0"/>
            </a:endParaRPr>
          </a:p>
        </p:txBody>
      </p:sp>
      <p:sp>
        <p:nvSpPr>
          <p:cNvPr id="41" name="Rechteck 11">
            <a:extLst>
              <a:ext uri="{FF2B5EF4-FFF2-40B4-BE49-F238E27FC236}">
                <a16:creationId xmlns:a16="http://schemas.microsoft.com/office/drawing/2014/main" id="{29EAC65D-CA30-44A8-98C6-CBCD2F6FA437}"/>
              </a:ext>
            </a:extLst>
          </p:cNvPr>
          <p:cNvSpPr/>
          <p:nvPr userDrawn="1"/>
        </p:nvSpPr>
        <p:spPr>
          <a:xfrm>
            <a:off x="5624513" y="1301750"/>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lstStyle/>
          <a:p>
            <a:pPr eaLnBrk="1" fontAlgn="auto" hangingPunct="1">
              <a:spcBef>
                <a:spcPts val="0"/>
              </a:spcBef>
              <a:spcAft>
                <a:spcPts val="0"/>
              </a:spcAft>
              <a:tabLst>
                <a:tab pos="358510" algn="l"/>
              </a:tabLst>
              <a:defRPr/>
            </a:pPr>
            <a:endParaRPr lang="en-US" sz="1300" b="1" dirty="0">
              <a:solidFill>
                <a:schemeClr val="accent1"/>
              </a:solidFill>
              <a:cs typeface="Arial" pitchFamily="34" charset="0"/>
            </a:endParaRPr>
          </a:p>
        </p:txBody>
      </p:sp>
      <p:sp>
        <p:nvSpPr>
          <p:cNvPr id="42" name="Rechteck 10">
            <a:extLst>
              <a:ext uri="{FF2B5EF4-FFF2-40B4-BE49-F238E27FC236}">
                <a16:creationId xmlns:a16="http://schemas.microsoft.com/office/drawing/2014/main" id="{C69B4FDF-C0A0-4F62-BF3E-389ED11D01E6}"/>
              </a:ext>
            </a:extLst>
          </p:cNvPr>
          <p:cNvSpPr/>
          <p:nvPr userDrawn="1"/>
        </p:nvSpPr>
        <p:spPr>
          <a:xfrm>
            <a:off x="5029200" y="181451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normAutofit/>
          </a:bodyPr>
          <a:lstStyle/>
          <a:p>
            <a:pPr algn="ctr" eaLnBrk="1" fontAlgn="auto" hangingPunct="1">
              <a:spcBef>
                <a:spcPts val="0"/>
              </a:spcBef>
              <a:spcAft>
                <a:spcPts val="0"/>
              </a:spcAft>
              <a:defRPr/>
            </a:pPr>
            <a:endParaRPr lang="en-US" sz="1300" b="1" dirty="0">
              <a:solidFill>
                <a:srgbClr val="626469"/>
              </a:solidFill>
              <a:ea typeface="Arial Unicode MS" pitchFamily="34" charset="-128"/>
              <a:cs typeface="Arial" pitchFamily="34" charset="0"/>
            </a:endParaRPr>
          </a:p>
        </p:txBody>
      </p:sp>
      <p:sp>
        <p:nvSpPr>
          <p:cNvPr id="43" name="Rechteck 11">
            <a:extLst>
              <a:ext uri="{FF2B5EF4-FFF2-40B4-BE49-F238E27FC236}">
                <a16:creationId xmlns:a16="http://schemas.microsoft.com/office/drawing/2014/main" id="{610D20BB-5411-412F-B622-C982679B0968}"/>
              </a:ext>
            </a:extLst>
          </p:cNvPr>
          <p:cNvSpPr/>
          <p:nvPr userDrawn="1"/>
        </p:nvSpPr>
        <p:spPr>
          <a:xfrm>
            <a:off x="5624513" y="1816100"/>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lstStyle/>
          <a:p>
            <a:pPr eaLnBrk="1" fontAlgn="auto" hangingPunct="1">
              <a:spcBef>
                <a:spcPts val="0"/>
              </a:spcBef>
              <a:spcAft>
                <a:spcPts val="0"/>
              </a:spcAft>
              <a:tabLst>
                <a:tab pos="358510" algn="l"/>
              </a:tabLst>
              <a:defRPr/>
            </a:pPr>
            <a:endParaRPr lang="en-US" sz="1300" b="1" dirty="0">
              <a:solidFill>
                <a:schemeClr val="accent1"/>
              </a:solidFill>
              <a:cs typeface="Arial" pitchFamily="34" charset="0"/>
            </a:endParaRPr>
          </a:p>
        </p:txBody>
      </p:sp>
      <p:sp>
        <p:nvSpPr>
          <p:cNvPr id="44" name="Rechteck 10">
            <a:extLst>
              <a:ext uri="{FF2B5EF4-FFF2-40B4-BE49-F238E27FC236}">
                <a16:creationId xmlns:a16="http://schemas.microsoft.com/office/drawing/2014/main" id="{CCA87CE5-C46F-4200-9C8C-2D53C691A9CF}"/>
              </a:ext>
            </a:extLst>
          </p:cNvPr>
          <p:cNvSpPr/>
          <p:nvPr userDrawn="1"/>
        </p:nvSpPr>
        <p:spPr>
          <a:xfrm>
            <a:off x="5029200" y="232886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normAutofit/>
          </a:bodyPr>
          <a:lstStyle/>
          <a:p>
            <a:pPr algn="ctr" eaLnBrk="1" fontAlgn="auto" hangingPunct="1">
              <a:spcBef>
                <a:spcPts val="0"/>
              </a:spcBef>
              <a:spcAft>
                <a:spcPts val="0"/>
              </a:spcAft>
              <a:defRPr/>
            </a:pPr>
            <a:endParaRPr lang="en-US" sz="1300" b="1" dirty="0">
              <a:solidFill>
                <a:srgbClr val="626469"/>
              </a:solidFill>
              <a:ea typeface="Arial Unicode MS" pitchFamily="34" charset="-128"/>
              <a:cs typeface="Arial" pitchFamily="34" charset="0"/>
            </a:endParaRPr>
          </a:p>
        </p:txBody>
      </p:sp>
      <p:sp>
        <p:nvSpPr>
          <p:cNvPr id="45" name="Rechteck 11">
            <a:extLst>
              <a:ext uri="{FF2B5EF4-FFF2-40B4-BE49-F238E27FC236}">
                <a16:creationId xmlns:a16="http://schemas.microsoft.com/office/drawing/2014/main" id="{2B3AECEF-DC76-485F-9509-AE0A318148AA}"/>
              </a:ext>
            </a:extLst>
          </p:cNvPr>
          <p:cNvSpPr/>
          <p:nvPr userDrawn="1"/>
        </p:nvSpPr>
        <p:spPr>
          <a:xfrm>
            <a:off x="5624513" y="2330450"/>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lstStyle/>
          <a:p>
            <a:pPr eaLnBrk="1" fontAlgn="auto" hangingPunct="1">
              <a:spcBef>
                <a:spcPts val="0"/>
              </a:spcBef>
              <a:spcAft>
                <a:spcPts val="0"/>
              </a:spcAft>
              <a:tabLst>
                <a:tab pos="358510" algn="l"/>
              </a:tabLst>
              <a:defRPr/>
            </a:pPr>
            <a:endParaRPr lang="en-US" sz="1300" b="1" dirty="0">
              <a:solidFill>
                <a:schemeClr val="accent1"/>
              </a:solidFill>
              <a:cs typeface="Arial" pitchFamily="34" charset="0"/>
            </a:endParaRPr>
          </a:p>
        </p:txBody>
      </p:sp>
      <p:sp>
        <p:nvSpPr>
          <p:cNvPr id="46" name="Rechteck 10">
            <a:extLst>
              <a:ext uri="{FF2B5EF4-FFF2-40B4-BE49-F238E27FC236}">
                <a16:creationId xmlns:a16="http://schemas.microsoft.com/office/drawing/2014/main" id="{8619E7EE-D138-4B92-928A-9B97DD1A3528}"/>
              </a:ext>
            </a:extLst>
          </p:cNvPr>
          <p:cNvSpPr/>
          <p:nvPr userDrawn="1"/>
        </p:nvSpPr>
        <p:spPr>
          <a:xfrm>
            <a:off x="5029200" y="286226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normAutofit/>
          </a:bodyPr>
          <a:lstStyle/>
          <a:p>
            <a:pPr algn="ctr" eaLnBrk="1" fontAlgn="auto" hangingPunct="1">
              <a:spcBef>
                <a:spcPts val="0"/>
              </a:spcBef>
              <a:spcAft>
                <a:spcPts val="0"/>
              </a:spcAft>
              <a:defRPr/>
            </a:pPr>
            <a:endParaRPr lang="en-US" sz="1300" b="1" dirty="0">
              <a:solidFill>
                <a:srgbClr val="626469"/>
              </a:solidFill>
              <a:ea typeface="Arial Unicode MS" pitchFamily="34" charset="-128"/>
              <a:cs typeface="Arial" pitchFamily="34" charset="0"/>
            </a:endParaRPr>
          </a:p>
        </p:txBody>
      </p:sp>
      <p:sp>
        <p:nvSpPr>
          <p:cNvPr id="47" name="Rechteck 11">
            <a:extLst>
              <a:ext uri="{FF2B5EF4-FFF2-40B4-BE49-F238E27FC236}">
                <a16:creationId xmlns:a16="http://schemas.microsoft.com/office/drawing/2014/main" id="{0ED8877B-C9AA-457B-B894-9C1E30F381F8}"/>
              </a:ext>
            </a:extLst>
          </p:cNvPr>
          <p:cNvSpPr/>
          <p:nvPr userDrawn="1"/>
        </p:nvSpPr>
        <p:spPr>
          <a:xfrm>
            <a:off x="5624513" y="2863850"/>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lstStyle/>
          <a:p>
            <a:pPr eaLnBrk="1" fontAlgn="auto" hangingPunct="1">
              <a:spcBef>
                <a:spcPts val="0"/>
              </a:spcBef>
              <a:spcAft>
                <a:spcPts val="0"/>
              </a:spcAft>
              <a:tabLst>
                <a:tab pos="358510" algn="l"/>
              </a:tabLst>
              <a:defRPr/>
            </a:pPr>
            <a:endParaRPr lang="en-US" sz="1300" b="1" dirty="0">
              <a:solidFill>
                <a:schemeClr val="accent1"/>
              </a:solidFill>
              <a:cs typeface="Arial" pitchFamily="34" charset="0"/>
            </a:endParaRPr>
          </a:p>
        </p:txBody>
      </p:sp>
      <p:sp>
        <p:nvSpPr>
          <p:cNvPr id="48" name="Rechteck 10">
            <a:extLst>
              <a:ext uri="{FF2B5EF4-FFF2-40B4-BE49-F238E27FC236}">
                <a16:creationId xmlns:a16="http://schemas.microsoft.com/office/drawing/2014/main" id="{4410C3B6-612D-42C0-9ECF-31BE46973EF1}"/>
              </a:ext>
            </a:extLst>
          </p:cNvPr>
          <p:cNvSpPr/>
          <p:nvPr userDrawn="1"/>
        </p:nvSpPr>
        <p:spPr>
          <a:xfrm>
            <a:off x="5029200" y="339566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normAutofit/>
          </a:bodyPr>
          <a:lstStyle/>
          <a:p>
            <a:pPr algn="ctr" eaLnBrk="1" fontAlgn="auto" hangingPunct="1">
              <a:spcBef>
                <a:spcPts val="0"/>
              </a:spcBef>
              <a:spcAft>
                <a:spcPts val="0"/>
              </a:spcAft>
              <a:defRPr/>
            </a:pPr>
            <a:endParaRPr lang="en-US" sz="1300" b="1" dirty="0">
              <a:solidFill>
                <a:srgbClr val="626469"/>
              </a:solidFill>
              <a:ea typeface="Arial Unicode MS" pitchFamily="34" charset="-128"/>
              <a:cs typeface="Arial" pitchFamily="34" charset="0"/>
            </a:endParaRPr>
          </a:p>
        </p:txBody>
      </p:sp>
      <p:sp>
        <p:nvSpPr>
          <p:cNvPr id="49" name="Rechteck 11">
            <a:extLst>
              <a:ext uri="{FF2B5EF4-FFF2-40B4-BE49-F238E27FC236}">
                <a16:creationId xmlns:a16="http://schemas.microsoft.com/office/drawing/2014/main" id="{BED510AF-507B-440A-B4BA-1DECB37679E9}"/>
              </a:ext>
            </a:extLst>
          </p:cNvPr>
          <p:cNvSpPr/>
          <p:nvPr userDrawn="1"/>
        </p:nvSpPr>
        <p:spPr>
          <a:xfrm>
            <a:off x="5624513" y="3397250"/>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lstStyle/>
          <a:p>
            <a:pPr eaLnBrk="1" fontAlgn="auto" hangingPunct="1">
              <a:spcBef>
                <a:spcPts val="0"/>
              </a:spcBef>
              <a:spcAft>
                <a:spcPts val="0"/>
              </a:spcAft>
              <a:tabLst>
                <a:tab pos="358510" algn="l"/>
              </a:tabLst>
              <a:defRPr/>
            </a:pPr>
            <a:endParaRPr lang="en-US" sz="1300" b="1" dirty="0">
              <a:solidFill>
                <a:schemeClr val="accent1"/>
              </a:solidFill>
              <a:cs typeface="Arial" pitchFamily="34" charset="0"/>
            </a:endParaRPr>
          </a:p>
        </p:txBody>
      </p:sp>
      <p:sp>
        <p:nvSpPr>
          <p:cNvPr id="50" name="Rechteck 10">
            <a:extLst>
              <a:ext uri="{FF2B5EF4-FFF2-40B4-BE49-F238E27FC236}">
                <a16:creationId xmlns:a16="http://schemas.microsoft.com/office/drawing/2014/main" id="{B96C1425-DB8C-4108-994E-BE9E16351FF6}"/>
              </a:ext>
            </a:extLst>
          </p:cNvPr>
          <p:cNvSpPr/>
          <p:nvPr userDrawn="1"/>
        </p:nvSpPr>
        <p:spPr>
          <a:xfrm>
            <a:off x="5029200" y="3919538"/>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normAutofit/>
          </a:bodyPr>
          <a:lstStyle/>
          <a:p>
            <a:pPr algn="ctr" eaLnBrk="1" fontAlgn="auto" hangingPunct="1">
              <a:spcBef>
                <a:spcPts val="0"/>
              </a:spcBef>
              <a:spcAft>
                <a:spcPts val="0"/>
              </a:spcAft>
              <a:defRPr/>
            </a:pPr>
            <a:endParaRPr lang="en-US" sz="1300" b="1" dirty="0">
              <a:solidFill>
                <a:srgbClr val="626469"/>
              </a:solidFill>
              <a:ea typeface="Arial Unicode MS" pitchFamily="34" charset="-128"/>
              <a:cs typeface="Arial" pitchFamily="34" charset="0"/>
            </a:endParaRPr>
          </a:p>
        </p:txBody>
      </p:sp>
      <p:sp>
        <p:nvSpPr>
          <p:cNvPr id="51" name="Rechteck 11">
            <a:extLst>
              <a:ext uri="{FF2B5EF4-FFF2-40B4-BE49-F238E27FC236}">
                <a16:creationId xmlns:a16="http://schemas.microsoft.com/office/drawing/2014/main" id="{9A66DACC-BB4B-440C-BEA7-B2753866BF97}"/>
              </a:ext>
            </a:extLst>
          </p:cNvPr>
          <p:cNvSpPr/>
          <p:nvPr userDrawn="1"/>
        </p:nvSpPr>
        <p:spPr>
          <a:xfrm>
            <a:off x="5624513" y="3921125"/>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anchor="ctr"/>
          <a:lstStyle/>
          <a:p>
            <a:pPr eaLnBrk="1" fontAlgn="auto" hangingPunct="1">
              <a:spcBef>
                <a:spcPts val="0"/>
              </a:spcBef>
              <a:spcAft>
                <a:spcPts val="0"/>
              </a:spcAft>
              <a:tabLst>
                <a:tab pos="358510" algn="l"/>
              </a:tabLst>
              <a:defRPr/>
            </a:pPr>
            <a:endParaRPr lang="en-US" sz="1300" b="1" dirty="0">
              <a:solidFill>
                <a:schemeClr val="accent1"/>
              </a:solidFill>
              <a:cs typeface="Arial" pitchFamily="34" charset="0"/>
            </a:endParaRPr>
          </a:p>
        </p:txBody>
      </p:sp>
      <p:sp>
        <p:nvSpPr>
          <p:cNvPr id="16" name="Content Placeholder 12"/>
          <p:cNvSpPr>
            <a:spLocks noGrp="1"/>
          </p:cNvSpPr>
          <p:nvPr>
            <p:ph sz="quarter" idx="1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a:t>Edit Master text styles</a:t>
            </a:r>
          </a:p>
        </p:txBody>
      </p:sp>
      <p:sp>
        <p:nvSpPr>
          <p:cNvPr id="24" name="Text Placeholder 4"/>
          <p:cNvSpPr>
            <a:spLocks noGrp="1"/>
          </p:cNvSpPr>
          <p:nvPr>
            <p:ph type="body" sz="quarter" idx="13"/>
          </p:nvPr>
        </p:nvSpPr>
        <p:spPr>
          <a:xfrm>
            <a:off x="5004100" y="382137"/>
            <a:ext cx="509596" cy="210641"/>
          </a:xfrm>
          <a:prstGeom prst="rect">
            <a:avLst/>
          </a:prstGeom>
        </p:spPr>
        <p:txBody>
          <a:bodyPr anchor="ctr"/>
          <a:lstStyle>
            <a:lvl1pPr algn="ctr">
              <a:buNone/>
              <a:defRPr sz="1300" b="1">
                <a:solidFill>
                  <a:schemeClr val="accent1"/>
                </a:solidFill>
              </a:defRPr>
            </a:lvl1pPr>
          </a:lstStyle>
          <a:p>
            <a:pPr lvl="0"/>
            <a:r>
              <a:rPr lang="en-US"/>
              <a:t>Edit Master text styles</a:t>
            </a:r>
          </a:p>
        </p:txBody>
      </p:sp>
      <p:sp>
        <p:nvSpPr>
          <p:cNvPr id="23" name="Text Placeholder 4"/>
          <p:cNvSpPr>
            <a:spLocks noGrp="1"/>
          </p:cNvSpPr>
          <p:nvPr>
            <p:ph type="body" sz="quarter" idx="12"/>
          </p:nvPr>
        </p:nvSpPr>
        <p:spPr>
          <a:xfrm>
            <a:off x="5629632" y="395785"/>
            <a:ext cx="3145878" cy="208365"/>
          </a:xfrm>
          <a:prstGeom prst="rect">
            <a:avLst/>
          </a:prstGeom>
        </p:spPr>
        <p:txBody>
          <a:bodyPr anchor="ctr"/>
          <a:lstStyle>
            <a:lvl1pPr>
              <a:buNone/>
              <a:defRPr sz="1300" b="1">
                <a:solidFill>
                  <a:schemeClr val="accent1"/>
                </a:solidFill>
              </a:defRPr>
            </a:lvl1pPr>
          </a:lstStyle>
          <a:p>
            <a:pPr lvl="0"/>
            <a:r>
              <a:rPr lang="en-US"/>
              <a:t>Edit Master text styles</a:t>
            </a:r>
          </a:p>
        </p:txBody>
      </p:sp>
      <p:sp>
        <p:nvSpPr>
          <p:cNvPr id="26" name="Text Placeholder 4"/>
          <p:cNvSpPr>
            <a:spLocks noGrp="1"/>
          </p:cNvSpPr>
          <p:nvPr>
            <p:ph type="body" sz="quarter" idx="15"/>
          </p:nvPr>
        </p:nvSpPr>
        <p:spPr>
          <a:xfrm>
            <a:off x="5006372" y="875737"/>
            <a:ext cx="509596" cy="210641"/>
          </a:xfrm>
          <a:prstGeom prst="rect">
            <a:avLst/>
          </a:prstGeom>
        </p:spPr>
        <p:txBody>
          <a:bodyPr anchor="ctr"/>
          <a:lstStyle>
            <a:lvl1pPr algn="ctr">
              <a:buNone/>
              <a:defRPr sz="1300" b="1">
                <a:solidFill>
                  <a:schemeClr val="accent1"/>
                </a:solidFill>
              </a:defRPr>
            </a:lvl1pPr>
          </a:lstStyle>
          <a:p>
            <a:pPr lvl="0"/>
            <a:r>
              <a:rPr lang="en-US"/>
              <a:t>Edit Master text styles</a:t>
            </a:r>
          </a:p>
        </p:txBody>
      </p:sp>
      <p:sp>
        <p:nvSpPr>
          <p:cNvPr id="25" name="Text Placeholder 4"/>
          <p:cNvSpPr>
            <a:spLocks noGrp="1"/>
          </p:cNvSpPr>
          <p:nvPr>
            <p:ph type="body" sz="quarter" idx="14"/>
          </p:nvPr>
        </p:nvSpPr>
        <p:spPr>
          <a:xfrm>
            <a:off x="5631904" y="889385"/>
            <a:ext cx="3145878" cy="208365"/>
          </a:xfrm>
          <a:prstGeom prst="rect">
            <a:avLst/>
          </a:prstGeom>
        </p:spPr>
        <p:txBody>
          <a:bodyPr anchor="ctr"/>
          <a:lstStyle>
            <a:lvl1pPr>
              <a:buNone/>
              <a:defRPr sz="1300" b="1">
                <a:solidFill>
                  <a:schemeClr val="accent1"/>
                </a:solidFill>
              </a:defRPr>
            </a:lvl1pPr>
          </a:lstStyle>
          <a:p>
            <a:pPr lvl="0"/>
            <a:r>
              <a:rPr lang="en-US"/>
              <a:t>Edit Master text styles</a:t>
            </a:r>
          </a:p>
        </p:txBody>
      </p:sp>
      <p:sp>
        <p:nvSpPr>
          <p:cNvPr id="27" name="Text Placeholder 4"/>
          <p:cNvSpPr>
            <a:spLocks noGrp="1"/>
          </p:cNvSpPr>
          <p:nvPr>
            <p:ph type="body" sz="quarter" idx="16"/>
          </p:nvPr>
        </p:nvSpPr>
        <p:spPr>
          <a:xfrm>
            <a:off x="4994996" y="1410281"/>
            <a:ext cx="509596" cy="210641"/>
          </a:xfrm>
          <a:prstGeom prst="rect">
            <a:avLst/>
          </a:prstGeom>
        </p:spPr>
        <p:txBody>
          <a:bodyPr anchor="ctr"/>
          <a:lstStyle>
            <a:lvl1pPr algn="ctr">
              <a:buNone/>
              <a:defRPr sz="1300" b="1">
                <a:solidFill>
                  <a:schemeClr val="accent1"/>
                </a:solidFill>
              </a:defRPr>
            </a:lvl1pPr>
          </a:lstStyle>
          <a:p>
            <a:pPr lvl="0"/>
            <a:r>
              <a:rPr lang="en-US"/>
              <a:t>Edit Master text styles</a:t>
            </a:r>
          </a:p>
        </p:txBody>
      </p:sp>
      <p:sp>
        <p:nvSpPr>
          <p:cNvPr id="28" name="Text Placeholder 4"/>
          <p:cNvSpPr>
            <a:spLocks noGrp="1"/>
          </p:cNvSpPr>
          <p:nvPr>
            <p:ph type="body" sz="quarter" idx="17"/>
          </p:nvPr>
        </p:nvSpPr>
        <p:spPr>
          <a:xfrm>
            <a:off x="5620528" y="1423929"/>
            <a:ext cx="3145878" cy="208365"/>
          </a:xfrm>
          <a:prstGeom prst="rect">
            <a:avLst/>
          </a:prstGeom>
        </p:spPr>
        <p:txBody>
          <a:bodyPr anchor="ctr"/>
          <a:lstStyle>
            <a:lvl1pPr>
              <a:buNone/>
              <a:defRPr sz="1300" b="1">
                <a:solidFill>
                  <a:schemeClr val="accent1"/>
                </a:solidFill>
              </a:defRPr>
            </a:lvl1pPr>
          </a:lstStyle>
          <a:p>
            <a:pPr lvl="0"/>
            <a:r>
              <a:rPr lang="en-US"/>
              <a:t>Edit Master text styles</a:t>
            </a:r>
          </a:p>
        </p:txBody>
      </p:sp>
      <p:sp>
        <p:nvSpPr>
          <p:cNvPr id="29" name="Text Placeholder 4"/>
          <p:cNvSpPr>
            <a:spLocks noGrp="1"/>
          </p:cNvSpPr>
          <p:nvPr>
            <p:ph type="body" sz="quarter" idx="18"/>
          </p:nvPr>
        </p:nvSpPr>
        <p:spPr>
          <a:xfrm>
            <a:off x="4992724" y="1926633"/>
            <a:ext cx="509596" cy="210641"/>
          </a:xfrm>
          <a:prstGeom prst="rect">
            <a:avLst/>
          </a:prstGeom>
        </p:spPr>
        <p:txBody>
          <a:bodyPr anchor="ctr"/>
          <a:lstStyle>
            <a:lvl1pPr algn="ctr">
              <a:buNone/>
              <a:defRPr sz="1300" b="1">
                <a:solidFill>
                  <a:schemeClr val="accent1"/>
                </a:solidFill>
              </a:defRPr>
            </a:lvl1pPr>
          </a:lstStyle>
          <a:p>
            <a:pPr lvl="0"/>
            <a:r>
              <a:rPr lang="en-US"/>
              <a:t>Edit Master text styles</a:t>
            </a:r>
          </a:p>
        </p:txBody>
      </p:sp>
      <p:sp>
        <p:nvSpPr>
          <p:cNvPr id="30" name="Text Placeholder 4"/>
          <p:cNvSpPr>
            <a:spLocks noGrp="1"/>
          </p:cNvSpPr>
          <p:nvPr>
            <p:ph type="body" sz="quarter" idx="19"/>
          </p:nvPr>
        </p:nvSpPr>
        <p:spPr>
          <a:xfrm>
            <a:off x="5618256" y="1940281"/>
            <a:ext cx="3145878" cy="208365"/>
          </a:xfrm>
          <a:prstGeom prst="rect">
            <a:avLst/>
          </a:prstGeom>
        </p:spPr>
        <p:txBody>
          <a:bodyPr anchor="ctr"/>
          <a:lstStyle>
            <a:lvl1pPr>
              <a:buNone/>
              <a:defRPr sz="1300" b="1">
                <a:solidFill>
                  <a:schemeClr val="accent1"/>
                </a:solidFill>
              </a:defRPr>
            </a:lvl1pPr>
          </a:lstStyle>
          <a:p>
            <a:pPr lvl="0"/>
            <a:r>
              <a:rPr lang="en-US"/>
              <a:t>Edit Master text styles</a:t>
            </a:r>
          </a:p>
        </p:txBody>
      </p:sp>
      <p:sp>
        <p:nvSpPr>
          <p:cNvPr id="33" name="Text Placeholder 4"/>
          <p:cNvSpPr>
            <a:spLocks noGrp="1"/>
          </p:cNvSpPr>
          <p:nvPr>
            <p:ph type="body" sz="quarter" idx="20"/>
          </p:nvPr>
        </p:nvSpPr>
        <p:spPr>
          <a:xfrm>
            <a:off x="4994996" y="2420233"/>
            <a:ext cx="509596" cy="210641"/>
          </a:xfrm>
          <a:prstGeom prst="rect">
            <a:avLst/>
          </a:prstGeom>
        </p:spPr>
        <p:txBody>
          <a:bodyPr anchor="ctr"/>
          <a:lstStyle>
            <a:lvl1pPr algn="ctr">
              <a:buNone/>
              <a:defRPr sz="1300" b="1">
                <a:solidFill>
                  <a:schemeClr val="accent1"/>
                </a:solidFill>
              </a:defRPr>
            </a:lvl1pPr>
          </a:lstStyle>
          <a:p>
            <a:pPr lvl="0"/>
            <a:r>
              <a:rPr lang="en-US"/>
              <a:t>Edit Master text styles</a:t>
            </a:r>
          </a:p>
        </p:txBody>
      </p:sp>
      <p:sp>
        <p:nvSpPr>
          <p:cNvPr id="34" name="Text Placeholder 4"/>
          <p:cNvSpPr>
            <a:spLocks noGrp="1"/>
          </p:cNvSpPr>
          <p:nvPr>
            <p:ph type="body" sz="quarter" idx="21"/>
          </p:nvPr>
        </p:nvSpPr>
        <p:spPr>
          <a:xfrm>
            <a:off x="5620528" y="2433881"/>
            <a:ext cx="3145878" cy="208365"/>
          </a:xfrm>
          <a:prstGeom prst="rect">
            <a:avLst/>
          </a:prstGeom>
        </p:spPr>
        <p:txBody>
          <a:bodyPr anchor="ctr"/>
          <a:lstStyle>
            <a:lvl1pPr>
              <a:buNone/>
              <a:defRPr sz="1300" b="1">
                <a:solidFill>
                  <a:schemeClr val="accent1"/>
                </a:solidFill>
              </a:defRPr>
            </a:lvl1pPr>
          </a:lstStyle>
          <a:p>
            <a:pPr lvl="0"/>
            <a:r>
              <a:rPr lang="en-US"/>
              <a:t>Edit Master text styles</a:t>
            </a:r>
          </a:p>
        </p:txBody>
      </p:sp>
      <p:sp>
        <p:nvSpPr>
          <p:cNvPr id="35" name="Text Placeholder 4"/>
          <p:cNvSpPr>
            <a:spLocks noGrp="1"/>
          </p:cNvSpPr>
          <p:nvPr>
            <p:ph type="body" sz="quarter" idx="22"/>
          </p:nvPr>
        </p:nvSpPr>
        <p:spPr>
          <a:xfrm>
            <a:off x="4997268" y="2954777"/>
            <a:ext cx="509596" cy="210641"/>
          </a:xfrm>
          <a:prstGeom prst="rect">
            <a:avLst/>
          </a:prstGeom>
        </p:spPr>
        <p:txBody>
          <a:bodyPr anchor="ctr"/>
          <a:lstStyle>
            <a:lvl1pPr algn="ctr">
              <a:buNone/>
              <a:defRPr sz="1300" b="1">
                <a:solidFill>
                  <a:schemeClr val="accent1"/>
                </a:solidFill>
              </a:defRPr>
            </a:lvl1pPr>
          </a:lstStyle>
          <a:p>
            <a:pPr lvl="0"/>
            <a:r>
              <a:rPr lang="en-US"/>
              <a:t>Edit Master text styles</a:t>
            </a:r>
          </a:p>
        </p:txBody>
      </p:sp>
      <p:sp>
        <p:nvSpPr>
          <p:cNvPr id="36" name="Text Placeholder 4"/>
          <p:cNvSpPr>
            <a:spLocks noGrp="1"/>
          </p:cNvSpPr>
          <p:nvPr>
            <p:ph type="body" sz="quarter" idx="23"/>
          </p:nvPr>
        </p:nvSpPr>
        <p:spPr>
          <a:xfrm>
            <a:off x="5609152" y="2968425"/>
            <a:ext cx="3145878" cy="208365"/>
          </a:xfrm>
          <a:prstGeom prst="rect">
            <a:avLst/>
          </a:prstGeom>
        </p:spPr>
        <p:txBody>
          <a:bodyPr anchor="ctr"/>
          <a:lstStyle>
            <a:lvl1pPr>
              <a:buNone/>
              <a:defRPr sz="1300" b="1">
                <a:solidFill>
                  <a:schemeClr val="accent1"/>
                </a:solidFill>
              </a:defRPr>
            </a:lvl1pPr>
          </a:lstStyle>
          <a:p>
            <a:pPr lvl="0"/>
            <a:r>
              <a:rPr lang="en-US"/>
              <a:t>Edit Master text styles</a:t>
            </a:r>
          </a:p>
        </p:txBody>
      </p:sp>
      <p:sp>
        <p:nvSpPr>
          <p:cNvPr id="37" name="Text Placeholder 4"/>
          <p:cNvSpPr>
            <a:spLocks noGrp="1"/>
          </p:cNvSpPr>
          <p:nvPr>
            <p:ph type="body" sz="quarter" idx="24"/>
          </p:nvPr>
        </p:nvSpPr>
        <p:spPr>
          <a:xfrm>
            <a:off x="4983620" y="3487049"/>
            <a:ext cx="509596" cy="210641"/>
          </a:xfrm>
          <a:prstGeom prst="rect">
            <a:avLst/>
          </a:prstGeom>
        </p:spPr>
        <p:txBody>
          <a:bodyPr anchor="ctr"/>
          <a:lstStyle>
            <a:lvl1pPr algn="ctr">
              <a:buNone/>
              <a:defRPr sz="1300" b="1">
                <a:solidFill>
                  <a:schemeClr val="accent1"/>
                </a:solidFill>
              </a:defRPr>
            </a:lvl1pPr>
          </a:lstStyle>
          <a:p>
            <a:pPr lvl="0"/>
            <a:r>
              <a:rPr lang="en-US"/>
              <a:t>Edit Master text styles</a:t>
            </a:r>
          </a:p>
        </p:txBody>
      </p:sp>
      <p:sp>
        <p:nvSpPr>
          <p:cNvPr id="38" name="Text Placeholder 4"/>
          <p:cNvSpPr>
            <a:spLocks noGrp="1"/>
          </p:cNvSpPr>
          <p:nvPr>
            <p:ph type="body" sz="quarter" idx="25"/>
          </p:nvPr>
        </p:nvSpPr>
        <p:spPr>
          <a:xfrm>
            <a:off x="5622800" y="3500697"/>
            <a:ext cx="3145878" cy="208365"/>
          </a:xfrm>
          <a:prstGeom prst="rect">
            <a:avLst/>
          </a:prstGeom>
        </p:spPr>
        <p:txBody>
          <a:bodyPr anchor="ctr"/>
          <a:lstStyle>
            <a:lvl1pPr>
              <a:buNone/>
              <a:defRPr sz="1300" b="1">
                <a:solidFill>
                  <a:schemeClr val="accent1"/>
                </a:solidFill>
              </a:defRPr>
            </a:lvl1pPr>
          </a:lstStyle>
          <a:p>
            <a:pPr lvl="0"/>
            <a:r>
              <a:rPr lang="en-US"/>
              <a:t>Edit Master text styles</a:t>
            </a:r>
          </a:p>
        </p:txBody>
      </p:sp>
      <p:sp>
        <p:nvSpPr>
          <p:cNvPr id="39" name="Text Placeholder 4"/>
          <p:cNvSpPr>
            <a:spLocks noGrp="1"/>
          </p:cNvSpPr>
          <p:nvPr>
            <p:ph type="body" sz="quarter" idx="26"/>
          </p:nvPr>
        </p:nvSpPr>
        <p:spPr>
          <a:xfrm>
            <a:off x="4985892" y="4021593"/>
            <a:ext cx="509596" cy="210641"/>
          </a:xfrm>
          <a:prstGeom prst="rect">
            <a:avLst/>
          </a:prstGeom>
        </p:spPr>
        <p:txBody>
          <a:bodyPr anchor="ctr"/>
          <a:lstStyle>
            <a:lvl1pPr algn="ctr">
              <a:buNone/>
              <a:defRPr sz="1300" b="1">
                <a:solidFill>
                  <a:schemeClr val="accent1"/>
                </a:solidFill>
              </a:defRPr>
            </a:lvl1pPr>
          </a:lstStyle>
          <a:p>
            <a:pPr lvl="0"/>
            <a:r>
              <a:rPr lang="en-US"/>
              <a:t>Edit Master text styles</a:t>
            </a:r>
          </a:p>
        </p:txBody>
      </p:sp>
      <p:sp>
        <p:nvSpPr>
          <p:cNvPr id="40" name="Text Placeholder 4"/>
          <p:cNvSpPr>
            <a:spLocks noGrp="1"/>
          </p:cNvSpPr>
          <p:nvPr>
            <p:ph type="body" sz="quarter" idx="27"/>
          </p:nvPr>
        </p:nvSpPr>
        <p:spPr>
          <a:xfrm>
            <a:off x="5611424" y="4035241"/>
            <a:ext cx="3145878" cy="208365"/>
          </a:xfrm>
          <a:prstGeom prst="rect">
            <a:avLst/>
          </a:prstGeom>
        </p:spPr>
        <p:txBody>
          <a:bodyPr anchor="ctr"/>
          <a:lstStyle>
            <a:lvl1pPr>
              <a:buNone/>
              <a:defRPr sz="1300" b="1">
                <a:solidFill>
                  <a:schemeClr val="accent1"/>
                </a:solidFill>
              </a:defRPr>
            </a:lvl1pPr>
          </a:lstStyle>
          <a:p>
            <a:pPr lvl="0"/>
            <a:r>
              <a:rPr lang="en-US"/>
              <a:t>Edit Master text styles</a:t>
            </a:r>
          </a:p>
        </p:txBody>
      </p:sp>
      <p:sp>
        <p:nvSpPr>
          <p:cNvPr id="52" name="Slide Number Placeholder 5">
            <a:extLst>
              <a:ext uri="{FF2B5EF4-FFF2-40B4-BE49-F238E27FC236}">
                <a16:creationId xmlns:a16="http://schemas.microsoft.com/office/drawing/2014/main" id="{EDE8E20F-8FC9-44A1-92BC-852F2DEF9E84}"/>
              </a:ext>
            </a:extLst>
          </p:cNvPr>
          <p:cNvSpPr>
            <a:spLocks noGrp="1"/>
          </p:cNvSpPr>
          <p:nvPr>
            <p:ph type="sldNum" sz="quarter" idx="28"/>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E47B4888-76D1-4D94-99A3-D9144C4FFF8A}" type="slidenum">
              <a:rPr lang="en-US" smtClean="0"/>
              <a:pPr>
                <a:defRPr/>
              </a:pPr>
              <a:t>‹#›</a:t>
            </a:fld>
            <a:endParaRPr lang="en-US"/>
          </a:p>
        </p:txBody>
      </p:sp>
      <p:sp>
        <p:nvSpPr>
          <p:cNvPr id="53" name="Footer Placeholder 4">
            <a:extLst>
              <a:ext uri="{FF2B5EF4-FFF2-40B4-BE49-F238E27FC236}">
                <a16:creationId xmlns:a16="http://schemas.microsoft.com/office/drawing/2014/main" id="{64A964D3-492B-4DEA-A9B5-8B07B4AF0612}"/>
              </a:ext>
            </a:extLst>
          </p:cNvPr>
          <p:cNvSpPr>
            <a:spLocks noGrp="1"/>
          </p:cNvSpPr>
          <p:nvPr>
            <p:ph type="ftr" sz="quarter" idx="29"/>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332626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D54D2D-86D3-4F0E-8725-8238CCE022E7}"/>
              </a:ext>
            </a:extLst>
          </p:cNvPr>
          <p:cNvSpPr/>
          <p:nvPr userDrawn="1"/>
        </p:nvSpPr>
        <p:spPr>
          <a:xfrm rot="5400000">
            <a:off x="1854994" y="2385219"/>
            <a:ext cx="5143500" cy="3730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 name="Content Placeholder 12"/>
          <p:cNvSpPr>
            <a:spLocks noGrp="1"/>
          </p:cNvSpPr>
          <p:nvPr>
            <p:ph sz="quarter" idx="12"/>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a:t>Edit Master text styles</a:t>
            </a:r>
          </a:p>
        </p:txBody>
      </p:sp>
      <p:sp>
        <p:nvSpPr>
          <p:cNvPr id="3" name="Content Placeholder 12"/>
          <p:cNvSpPr>
            <a:spLocks noGrp="1"/>
          </p:cNvSpPr>
          <p:nvPr>
            <p:ph sz="quarter" idx="11"/>
          </p:nvPr>
        </p:nvSpPr>
        <p:spPr>
          <a:xfrm>
            <a:off x="252413" y="982952"/>
            <a:ext cx="3749962" cy="3418927"/>
          </a:xfrm>
          <a:prstGeom prst="rect">
            <a:avLst/>
          </a:prstGeom>
          <a:noFill/>
        </p:spPr>
        <p:txBody>
          <a:bodyPr vert="horz" wrap="square" lIns="0" tIns="0" rIns="0" bIns="0">
            <a:noAutofit/>
          </a:bodyPr>
          <a:lstStyle>
            <a:lvl1pPr marL="236538" indent="-236538">
              <a:buClr>
                <a:schemeClr val="tx2"/>
              </a:buClr>
              <a:buFont typeface="Arial" panose="020B0604020202020204" pitchFamily="34" charset="0"/>
              <a:buNone/>
              <a:defRPr sz="1800">
                <a:solidFill>
                  <a:schemeClr val="accent1"/>
                </a:solidFill>
              </a:defRPr>
            </a:lvl1pPr>
            <a:lvl2pPr marL="457200" indent="-220663">
              <a:buClr>
                <a:schemeClr val="tx2"/>
              </a:buClr>
              <a:buFont typeface="Arial" panose="020B0604020202020204" pitchFamily="34" charset="0"/>
              <a:buChar char="•"/>
              <a:defRPr sz="1600">
                <a:solidFill>
                  <a:schemeClr val="accent1"/>
                </a:solidFill>
              </a:defRPr>
            </a:lvl2pPr>
            <a:lvl3pPr marL="630238" indent="-173038">
              <a:buClr>
                <a:schemeClr val="tx2"/>
              </a:buClr>
              <a:buFont typeface="Arial" panose="020B0604020202020204" pitchFamily="34" charset="0"/>
              <a:buChar char="•"/>
              <a:defRPr sz="14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quarter" idx="14"/>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a:t>Edit Master text styles</a:t>
            </a:r>
          </a:p>
        </p:txBody>
      </p:sp>
      <p:sp>
        <p:nvSpPr>
          <p:cNvPr id="7" name="Slide Number Placeholder 5">
            <a:extLst>
              <a:ext uri="{FF2B5EF4-FFF2-40B4-BE49-F238E27FC236}">
                <a16:creationId xmlns:a16="http://schemas.microsoft.com/office/drawing/2014/main" id="{96477445-17AB-49C1-8C57-34A2438300F8}"/>
              </a:ext>
            </a:extLst>
          </p:cNvPr>
          <p:cNvSpPr>
            <a:spLocks noGrp="1"/>
          </p:cNvSpPr>
          <p:nvPr>
            <p:ph type="sldNum" sz="quarter" idx="15"/>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9F257868-A42C-4188-9008-77BEA273ED41}" type="slidenum">
              <a:rPr lang="en-US" smtClean="0"/>
              <a:pPr>
                <a:defRPr/>
              </a:pPr>
              <a:t>‹#›</a:t>
            </a:fld>
            <a:endParaRPr lang="en-US"/>
          </a:p>
        </p:txBody>
      </p:sp>
      <p:sp>
        <p:nvSpPr>
          <p:cNvPr id="8" name="Footer Placeholder 4">
            <a:extLst>
              <a:ext uri="{FF2B5EF4-FFF2-40B4-BE49-F238E27FC236}">
                <a16:creationId xmlns:a16="http://schemas.microsoft.com/office/drawing/2014/main" id="{FAB865EE-7A83-4E68-923F-F8D8E48A4B23}"/>
              </a:ext>
            </a:extLst>
          </p:cNvPr>
          <p:cNvSpPr>
            <a:spLocks noGrp="1"/>
          </p:cNvSpPr>
          <p:nvPr>
            <p:ph type="ftr" sz="quarter" idx="16"/>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5110866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p:nvPr>
        </p:nvSpPr>
        <p:spPr>
          <a:xfrm>
            <a:off x="258056" y="2175153"/>
            <a:ext cx="8633531" cy="369332"/>
          </a:xfrm>
          <a:prstGeom prst="rect">
            <a:avLst/>
          </a:prstGeom>
        </p:spPr>
        <p:txBody>
          <a:bodyPr lIns="0" tIns="0" rIns="0" bIns="0" anchor="ctr" anchorCtr="0">
            <a:noAutofit/>
          </a:bodyPr>
          <a:lstStyle>
            <a:lvl1pPr algn="l">
              <a:defRPr sz="2400" baseline="0">
                <a:solidFill>
                  <a:schemeClr val="tx2"/>
                </a:solidFill>
              </a:defRPr>
            </a:lvl1pPr>
          </a:lstStyle>
          <a:p>
            <a:r>
              <a:rPr lang="en-US"/>
              <a:t>Click to edit Master title style</a:t>
            </a:r>
            <a:endParaRPr lang="en-US" dirty="0"/>
          </a:p>
        </p:txBody>
      </p:sp>
      <p:sp>
        <p:nvSpPr>
          <p:cNvPr id="8" name="Text Placeholder 9"/>
          <p:cNvSpPr>
            <a:spLocks noGrp="1"/>
          </p:cNvSpPr>
          <p:nvPr>
            <p:ph type="body" sz="quarter" idx="11"/>
          </p:nvPr>
        </p:nvSpPr>
        <p:spPr>
          <a:xfrm>
            <a:off x="258056" y="2634497"/>
            <a:ext cx="8633531" cy="215444"/>
          </a:xfrm>
          <a:prstGeom prst="rect">
            <a:avLst/>
          </a:prstGeom>
        </p:spPr>
        <p:txBody>
          <a:bodyPr lIns="0" tIns="0" rIns="0" bIns="0" anchor="ctr" anchorCtr="0">
            <a:noAutofit/>
          </a:bodyPr>
          <a:lstStyle>
            <a:lvl1pPr marL="0" indent="0">
              <a:buNone/>
              <a:defRPr sz="1400" baseline="0">
                <a:solidFill>
                  <a:schemeClr val="accent1"/>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4671C932-5622-4887-B402-39C32605CD78}"/>
              </a:ext>
            </a:extLst>
          </p:cNvPr>
          <p:cNvSpPr>
            <a:spLocks noGrp="1"/>
          </p:cNvSpPr>
          <p:nvPr>
            <p:ph type="sldNum" sz="quarter" idx="12"/>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215F2749-695C-4C92-8992-A6607662B93F}" type="slidenum">
              <a:rPr lang="en-US" smtClean="0"/>
              <a:pPr>
                <a:defRPr/>
              </a:pPr>
              <a:t>‹#›</a:t>
            </a:fld>
            <a:endParaRPr lang="en-US"/>
          </a:p>
        </p:txBody>
      </p:sp>
      <p:sp>
        <p:nvSpPr>
          <p:cNvPr id="5" name="Footer Placeholder 4">
            <a:extLst>
              <a:ext uri="{FF2B5EF4-FFF2-40B4-BE49-F238E27FC236}">
                <a16:creationId xmlns:a16="http://schemas.microsoft.com/office/drawing/2014/main" id="{D35BC9E9-1EE6-4D3D-A1DE-03F521277C6B}"/>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4257686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3"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a:solidFill>
                  <a:schemeClr val="accent6"/>
                </a:solidFill>
              </a:defRPr>
            </a:lvl1pPr>
          </a:lstStyle>
          <a:p>
            <a:pPr lvl="0"/>
            <a:r>
              <a:rPr lang="en-US" noProof="0"/>
              <a:t>Click icon to add picture</a:t>
            </a:r>
            <a:endParaRPr lang="en-US" noProof="0" dirty="0"/>
          </a:p>
        </p:txBody>
      </p:sp>
      <p:sp>
        <p:nvSpPr>
          <p:cNvPr id="4" name="Title 1"/>
          <p:cNvSpPr>
            <a:spLocks noGrp="1"/>
          </p:cNvSpPr>
          <p:nvPr>
            <p:ph type="ctrTitle"/>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D98CCBD0-70EE-4224-8ADC-73E276A1ECBF}"/>
              </a:ext>
            </a:extLst>
          </p:cNvPr>
          <p:cNvSpPr>
            <a:spLocks noGrp="1"/>
          </p:cNvSpPr>
          <p:nvPr>
            <p:ph type="sldNum" sz="quarter" idx="11"/>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671C5C9F-892A-4B91-A02F-912D66AC7B12}" type="slidenum">
              <a:rPr lang="en-US" smtClean="0"/>
              <a:pPr>
                <a:defRPr/>
              </a:pPr>
              <a:t>‹#›</a:t>
            </a:fld>
            <a:endParaRPr lang="en-US"/>
          </a:p>
        </p:txBody>
      </p:sp>
      <p:sp>
        <p:nvSpPr>
          <p:cNvPr id="7" name="Footer Placeholder 4">
            <a:extLst>
              <a:ext uri="{FF2B5EF4-FFF2-40B4-BE49-F238E27FC236}">
                <a16:creationId xmlns:a16="http://schemas.microsoft.com/office/drawing/2014/main" id="{768CB78F-ED7F-4CB2-9793-D16FE03E554F}"/>
              </a:ext>
            </a:extLst>
          </p:cNvPr>
          <p:cNvSpPr>
            <a:spLocks noGrp="1"/>
          </p:cNvSpPr>
          <p:nvPr>
            <p:ph type="ftr" sz="quarter" idx="12"/>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7176647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accent1"/>
                </a:solidFill>
              </a:defRPr>
            </a:lvl1pPr>
          </a:lstStyle>
          <a:p>
            <a:r>
              <a:rPr lang="en-US"/>
              <a:t>Click to edit Master title style</a:t>
            </a:r>
            <a:endParaRPr lang="en-US" dirty="0"/>
          </a:p>
        </p:txBody>
      </p:sp>
      <p:sp>
        <p:nvSpPr>
          <p:cNvPr id="5" name="Subtitle 2"/>
          <p:cNvSpPr>
            <a:spLocks noGrp="1"/>
          </p:cNvSpPr>
          <p:nvPr>
            <p:ph type="subTitle" idx="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3"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a:lstStyle>
            <a:lvl1pPr marL="0" indent="0">
              <a:buNone/>
              <a:defRPr sz="1400" b="1">
                <a:solidFill>
                  <a:srgbClr val="00B0F0"/>
                </a:solidFill>
              </a:defRPr>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0E2A3F6B-1A3A-4AC3-B898-EBB2F4ABDAD3}"/>
              </a:ext>
            </a:extLst>
          </p:cNvPr>
          <p:cNvSpPr>
            <a:spLocks noGrp="1"/>
          </p:cNvSpPr>
          <p:nvPr>
            <p:ph type="sldNum" sz="quarter" idx="11"/>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53E5D733-FDF3-46E5-8AC5-BDD1D9D5B009}" type="slidenum">
              <a:rPr lang="en-US" smtClean="0"/>
              <a:pPr>
                <a:defRPr/>
              </a:pPr>
              <a:t>‹#›</a:t>
            </a:fld>
            <a:endParaRPr lang="en-US"/>
          </a:p>
        </p:txBody>
      </p:sp>
      <p:sp>
        <p:nvSpPr>
          <p:cNvPr id="7" name="Footer Placeholder 4">
            <a:extLst>
              <a:ext uri="{FF2B5EF4-FFF2-40B4-BE49-F238E27FC236}">
                <a16:creationId xmlns:a16="http://schemas.microsoft.com/office/drawing/2014/main" id="{5B7D3244-37C5-493A-AD01-EF85980E7413}"/>
              </a:ext>
            </a:extLst>
          </p:cNvPr>
          <p:cNvSpPr>
            <a:spLocks noGrp="1"/>
          </p:cNvSpPr>
          <p:nvPr>
            <p:ph type="ftr" sz="quarter" idx="12"/>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9391343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p:nvPr>
        </p:nvSpPr>
        <p:spPr>
          <a:xfrm>
            <a:off x="252413" y="1713559"/>
            <a:ext cx="8647112" cy="1231106"/>
          </a:xfrm>
          <a:prstGeom prst="rect">
            <a:avLst/>
          </a:prstGeom>
        </p:spPr>
        <p:txBody>
          <a:bodyPr wrap="square" lIns="0" tIns="0" rIns="0" bIns="0" anchor="t">
            <a:noAutofit/>
          </a:bodyPr>
          <a:lstStyle>
            <a:lvl1pPr marL="0" indent="0" algn="ctr">
              <a:buFont typeface="Arial"/>
              <a:buNone/>
              <a:defRPr sz="4000">
                <a:solidFill>
                  <a:schemeClr val="accent1"/>
                </a:solidFill>
              </a:defRPr>
            </a:lvl1pPr>
          </a:lstStyle>
          <a:p>
            <a:r>
              <a:rPr lang="en-US"/>
              <a:t>Click to edit Master title style</a:t>
            </a:r>
            <a:endParaRPr lang="en-US" dirty="0"/>
          </a:p>
        </p:txBody>
      </p:sp>
      <p:sp>
        <p:nvSpPr>
          <p:cNvPr id="5" name="Subtitle 2"/>
          <p:cNvSpPr>
            <a:spLocks noGrp="1"/>
          </p:cNvSpPr>
          <p:nvPr>
            <p:ph type="subTitle" idx="1"/>
          </p:nvPr>
        </p:nvSpPr>
        <p:spPr>
          <a:xfrm>
            <a:off x="252413" y="2955454"/>
            <a:ext cx="8647111" cy="307777"/>
          </a:xfrm>
          <a:prstGeom prst="rect">
            <a:avLst/>
          </a:prstGeom>
        </p:spPr>
        <p:txBody>
          <a:bodyPr wrap="square"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C4DF9BEB-ECD1-45D8-855B-D2B31B0AEC6B}"/>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0333B1E1-74C6-49EC-9279-5AAA5E03AB03}" type="slidenum">
              <a:rPr lang="en-US" smtClean="0"/>
              <a:pPr>
                <a:defRPr/>
              </a:pPr>
              <a:t>‹#›</a:t>
            </a:fld>
            <a:endParaRPr lang="en-US"/>
          </a:p>
        </p:txBody>
      </p:sp>
      <p:sp>
        <p:nvSpPr>
          <p:cNvPr id="7" name="Footer Placeholder 4">
            <a:extLst>
              <a:ext uri="{FF2B5EF4-FFF2-40B4-BE49-F238E27FC236}">
                <a16:creationId xmlns:a16="http://schemas.microsoft.com/office/drawing/2014/main" id="{4637C5E1-92E7-483E-AE8F-5029FF3EAEB7}"/>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3071333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allout on SE Life Green">
    <p:spTree>
      <p:nvGrpSpPr>
        <p:cNvPr id="1" name=""/>
        <p:cNvGrpSpPr/>
        <p:nvPr/>
      </p:nvGrpSpPr>
      <p:grpSpPr>
        <a:xfrm>
          <a:off x="0" y="0"/>
          <a:ext cx="0" cy="0"/>
          <a:chOff x="0" y="0"/>
          <a:chExt cx="0" cy="0"/>
        </a:xfrm>
      </p:grpSpPr>
      <p:sp>
        <p:nvSpPr>
          <p:cNvPr id="9" name="Title 1"/>
          <p:cNvSpPr>
            <a:spLocks noGrp="1"/>
          </p:cNvSpPr>
          <p:nvPr>
            <p:ph type="ctrTitle"/>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252413" y="2955454"/>
            <a:ext cx="8647111" cy="307777"/>
          </a:xfrm>
          <a:prstGeom prst="rect">
            <a:avLst/>
          </a:prstGeom>
        </p:spPr>
        <p:txBody>
          <a:bodyPr lIns="0" tIns="0" rIns="0" bIns="0">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8E990F49-B99F-474F-8FFF-A886DE2FEF8F}"/>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F5E8E68B-599C-43B6-B526-45EC847A63CE}" type="slidenum">
              <a:rPr lang="en-US" smtClean="0"/>
              <a:pPr>
                <a:defRPr/>
              </a:pPr>
              <a:t>‹#›</a:t>
            </a:fld>
            <a:endParaRPr lang="en-US"/>
          </a:p>
        </p:txBody>
      </p:sp>
      <p:sp>
        <p:nvSpPr>
          <p:cNvPr id="5" name="Footer Placeholder 4">
            <a:extLst>
              <a:ext uri="{FF2B5EF4-FFF2-40B4-BE49-F238E27FC236}">
                <a16:creationId xmlns:a16="http://schemas.microsoft.com/office/drawing/2014/main" id="{B09E8269-C9EF-4963-8281-626F8C89FCB0}"/>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1495108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pic>
        <p:nvPicPr>
          <p:cNvPr id="5" name="Picture 1" descr="schneider_LIO_White_RGB.png">
            <a:extLst>
              <a:ext uri="{FF2B5EF4-FFF2-40B4-BE49-F238E27FC236}">
                <a16:creationId xmlns:a16="http://schemas.microsoft.com/office/drawing/2014/main" id="{5BCC6C99-919C-4D65-9E80-792F746E35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05650" y="4510088"/>
            <a:ext cx="19065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0" y="2041071"/>
            <a:ext cx="9144000" cy="867640"/>
          </a:xfrm>
          <a:prstGeom prst="rect">
            <a:avLst/>
          </a:prstGeom>
          <a:solidFill>
            <a:schemeClr val="tx2">
              <a:alpha val="80000"/>
            </a:schemeClr>
          </a:solidFill>
        </p:spPr>
        <p:txBody>
          <a:bodyPr lIns="251966" tIns="0" rIns="0" bIns="0" anchor="ctr" anchorCtr="0"/>
          <a:lstStyle>
            <a:lvl1pPr algn="l">
              <a:defRPr sz="2400" baseline="0">
                <a:solidFill>
                  <a:srgbClr val="FFFFFF"/>
                </a:solidFill>
              </a:defRPr>
            </a:lvl1pPr>
          </a:lstStyle>
          <a:p>
            <a:r>
              <a:rPr lang="en-US"/>
              <a:t>Click to edit Master title style</a:t>
            </a:r>
            <a:endParaRPr lang="en-US" dirty="0"/>
          </a:p>
        </p:txBody>
      </p:sp>
      <p:sp>
        <p:nvSpPr>
          <p:cNvPr id="13" name="Text Placeholder 9"/>
          <p:cNvSpPr>
            <a:spLocks noGrp="1"/>
          </p:cNvSpPr>
          <p:nvPr>
            <p:ph type="body" sz="quarter" idx="11"/>
          </p:nvPr>
        </p:nvSpPr>
        <p:spPr>
          <a:xfrm>
            <a:off x="0" y="2900387"/>
            <a:ext cx="9144000" cy="373063"/>
          </a:xfrm>
          <a:prstGeom prst="rect">
            <a:avLst/>
          </a:prstGeom>
          <a:solidFill>
            <a:schemeClr val="tx2"/>
          </a:solidFill>
        </p:spPr>
        <p:txBody>
          <a:bodyPr lIns="251966" tIns="0" rIns="0" bIns="0" anchor="ctr" anchorCtr="0"/>
          <a:lstStyle>
            <a:lvl1pPr marL="0" indent="0">
              <a:buNone/>
              <a:defRPr sz="1200" baseline="0">
                <a:solidFill>
                  <a:schemeClr val="bg1"/>
                </a:solidFill>
              </a:defRPr>
            </a:lvl1pPr>
          </a:lstStyle>
          <a:p>
            <a:pPr lvl="0"/>
            <a:r>
              <a:rPr lang="en-US"/>
              <a:t>Edit Master text styles</a:t>
            </a:r>
          </a:p>
        </p:txBody>
      </p:sp>
      <p:sp>
        <p:nvSpPr>
          <p:cNvPr id="10"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a:lstStyle>
            <a:lvl1pPr marL="0" indent="0">
              <a:buNone/>
              <a:defRPr sz="1400" b="1">
                <a:solidFill>
                  <a:schemeClr val="accent6"/>
                </a:solidFill>
              </a:defRPr>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7899C4FF-C2C5-461E-9D33-05298B7D3547}"/>
              </a:ext>
            </a:extLst>
          </p:cNvPr>
          <p:cNvSpPr>
            <a:spLocks noGrp="1"/>
          </p:cNvSpPr>
          <p:nvPr>
            <p:ph type="sldNum" sz="quarter" idx="12"/>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Page </a:t>
            </a:r>
            <a:fld id="{9DD472D8-A79C-45C8-934B-915F7AE59617}" type="slidenum">
              <a:rPr lang="en-US" smtClean="0"/>
              <a:pPr>
                <a:defRPr/>
              </a:pPr>
              <a:t>‹#›</a:t>
            </a:fld>
            <a:endParaRPr lang="en-US"/>
          </a:p>
        </p:txBody>
      </p:sp>
      <p:sp>
        <p:nvSpPr>
          <p:cNvPr id="7" name="Footer Placeholder 4">
            <a:extLst>
              <a:ext uri="{FF2B5EF4-FFF2-40B4-BE49-F238E27FC236}">
                <a16:creationId xmlns:a16="http://schemas.microsoft.com/office/drawing/2014/main" id="{91080AFF-470D-4D21-8168-8DD9313D4855}"/>
              </a:ext>
            </a:extLst>
          </p:cNvPr>
          <p:cNvSpPr>
            <a:spLocks noGrp="1"/>
          </p:cNvSpPr>
          <p:nvPr>
            <p:ph type="ftr" sz="quarter" idx="1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8158358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osing Slide Master">
    <p:spTree>
      <p:nvGrpSpPr>
        <p:cNvPr id="1" name=""/>
        <p:cNvGrpSpPr/>
        <p:nvPr/>
      </p:nvGrpSpPr>
      <p:grpSpPr>
        <a:xfrm>
          <a:off x="0" y="0"/>
          <a:ext cx="0" cy="0"/>
          <a:chOff x="0" y="0"/>
          <a:chExt cx="0" cy="0"/>
        </a:xfrm>
      </p:grpSpPr>
      <p:pic>
        <p:nvPicPr>
          <p:cNvPr id="2" name="Picture 1" descr="schneider_LIO_White_RGB.png">
            <a:extLst>
              <a:ext uri="{FF2B5EF4-FFF2-40B4-BE49-F238E27FC236}">
                <a16:creationId xmlns:a16="http://schemas.microsoft.com/office/drawing/2014/main" id="{F8B05BE7-3645-4565-A461-28E4F900BA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68600" y="1958975"/>
            <a:ext cx="35591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9916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Contenu">
    <p:spTree>
      <p:nvGrpSpPr>
        <p:cNvPr id="1" name=""/>
        <p:cNvGrpSpPr/>
        <p:nvPr/>
      </p:nvGrpSpPr>
      <p:grpSpPr>
        <a:xfrm>
          <a:off x="0" y="0"/>
          <a:ext cx="0" cy="0"/>
          <a:chOff x="0" y="0"/>
          <a:chExt cx="0" cy="0"/>
        </a:xfrm>
      </p:grpSpPr>
      <p:sp>
        <p:nvSpPr>
          <p:cNvPr id="2" name="Title 1"/>
          <p:cNvSpPr>
            <a:spLocks noGrp="1"/>
          </p:cNvSpPr>
          <p:nvPr>
            <p:ph type="title"/>
          </p:nvPr>
        </p:nvSpPr>
        <p:spPr>
          <a:xfrm>
            <a:off x="456129" y="198835"/>
            <a:ext cx="8229600" cy="822722"/>
          </a:xfrm>
        </p:spPr>
        <p:txBody>
          <a:bodyPr/>
          <a:lstStyle>
            <a:lvl1pPr algn="l">
              <a:defRPr/>
            </a:lvl1pPr>
          </a:lstStyle>
          <a:p>
            <a:r>
              <a:rPr lang="en-US" noProof="0"/>
              <a:t>Click to edit Master title style</a:t>
            </a:r>
            <a:endParaRPr lang="en-US" noProof="0" dirty="0"/>
          </a:p>
        </p:txBody>
      </p:sp>
      <p:sp>
        <p:nvSpPr>
          <p:cNvPr id="3" name="Content Placeholder 2"/>
          <p:cNvSpPr>
            <a:spLocks noGrp="1"/>
          </p:cNvSpPr>
          <p:nvPr>
            <p:ph idx="1"/>
          </p:nvPr>
        </p:nvSpPr>
        <p:spPr>
          <a:xfrm>
            <a:off x="456129" y="1132289"/>
            <a:ext cx="8229600" cy="3487165"/>
          </a:xfrm>
          <a:prstGeom prst="rect">
            <a:avLst/>
          </a:prstGeom>
        </p:spPr>
        <p:txBody>
          <a:bodyPr/>
          <a:lstStyle>
            <a:lvl1pPr>
              <a:buFont typeface="Arial" pitchFamily="34" charset="0"/>
              <a:buChar char="&gt;"/>
              <a:defRPr/>
            </a:lvl1pPr>
            <a:lvl5pPr>
              <a:defRPr/>
            </a:lvl5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Tree>
    <p:extLst>
      <p:ext uri="{BB962C8B-B14F-4D97-AF65-F5344CB8AC3E}">
        <p14:creationId xmlns:p14="http://schemas.microsoft.com/office/powerpoint/2010/main" val="3012216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pPr lvl="0"/>
            <a:r>
              <a:rPr lang="en-US" noProof="0"/>
              <a:t>Click icon to add picture</a:t>
            </a:r>
            <a:endParaRPr lang="en-US" noProof="0" dirty="0"/>
          </a:p>
        </p:txBody>
      </p:sp>
      <p:sp>
        <p:nvSpPr>
          <p:cNvPr id="4" name="Title 1"/>
          <p:cNvSpPr>
            <a:spLocks noGrp="1"/>
          </p:cNvSpPr>
          <p:nvPr>
            <p:ph type="ctrTitle"/>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accent1"/>
                </a:solidFill>
              </a:defRPr>
            </a:lvl1pPr>
          </a:lstStyle>
          <a:p>
            <a:r>
              <a:rPr lang="en-US"/>
              <a:t>Click to edit Master title style</a:t>
            </a:r>
            <a:endParaRPr lang="en-US" dirty="0"/>
          </a:p>
        </p:txBody>
      </p:sp>
      <p:sp>
        <p:nvSpPr>
          <p:cNvPr id="5" name="Subtitle 2"/>
          <p:cNvSpPr>
            <a:spLocks noGrp="1"/>
          </p:cNvSpPr>
          <p:nvPr>
            <p:ph type="subTitle" idx="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E7FED3DD-0838-4E2F-AC6D-175FB50D4EA5}"/>
              </a:ext>
            </a:extLst>
          </p:cNvPr>
          <p:cNvSpPr>
            <a:spLocks noGrp="1"/>
          </p:cNvSpPr>
          <p:nvPr>
            <p:ph type="sldNum" sz="quarter" idx="11"/>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4922A953-B89B-4B17-89FE-01A314A83818}" type="slidenum">
              <a:rPr lang="en-US" smtClean="0"/>
              <a:pPr>
                <a:defRPr/>
              </a:pPr>
              <a:t>‹#›</a:t>
            </a:fld>
            <a:endParaRPr lang="en-US"/>
          </a:p>
        </p:txBody>
      </p:sp>
      <p:sp>
        <p:nvSpPr>
          <p:cNvPr id="7" name="Footer Placeholder 4">
            <a:extLst>
              <a:ext uri="{FF2B5EF4-FFF2-40B4-BE49-F238E27FC236}">
                <a16:creationId xmlns:a16="http://schemas.microsoft.com/office/drawing/2014/main" id="{42FFCDB2-503F-4495-B0FB-3C74C3C9DB33}"/>
              </a:ext>
            </a:extLst>
          </p:cNvPr>
          <p:cNvSpPr>
            <a:spLocks noGrp="1"/>
          </p:cNvSpPr>
          <p:nvPr>
            <p:ph type="ftr" sz="quarter" idx="12"/>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7003206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One-column w/ callou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C62E0F8-5CB0-4A16-9CE7-C63E4EC63236}"/>
              </a:ext>
            </a:extLst>
          </p:cNvPr>
          <p:cNvCxnSpPr/>
          <p:nvPr userDrawn="1"/>
        </p:nvCxnSpPr>
        <p:spPr>
          <a:xfrm>
            <a:off x="6013450"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1"/>
          <p:cNvSpPr>
            <a:spLocks noGrp="1"/>
          </p:cNvSpPr>
          <p:nvPr>
            <p:ph type="body" sz="quarter" idx="13"/>
          </p:nvPr>
        </p:nvSpPr>
        <p:spPr>
          <a:xfrm>
            <a:off x="6192839" y="4066302"/>
            <a:ext cx="269875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Edit Master text styles</a:t>
            </a:r>
          </a:p>
        </p:txBody>
      </p:sp>
      <p:sp>
        <p:nvSpPr>
          <p:cNvPr id="23" name="Text Placeholder 11"/>
          <p:cNvSpPr>
            <a:spLocks noGrp="1"/>
          </p:cNvSpPr>
          <p:nvPr>
            <p:ph type="body" sz="quarter" idx="16"/>
          </p:nvPr>
        </p:nvSpPr>
        <p:spPr>
          <a:xfrm>
            <a:off x="258055" y="4066302"/>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Edit Master text styles</a:t>
            </a:r>
          </a:p>
        </p:txBody>
      </p:sp>
      <p:sp>
        <p:nvSpPr>
          <p:cNvPr id="6" name="Content Placeholder 5"/>
          <p:cNvSpPr>
            <a:spLocks noGrp="1"/>
          </p:cNvSpPr>
          <p:nvPr>
            <p:ph sz="quarter" idx="18"/>
          </p:nvPr>
        </p:nvSpPr>
        <p:spPr>
          <a:xfrm>
            <a:off x="258054" y="1202024"/>
            <a:ext cx="5574419" cy="230009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4A934204-B909-4B53-AFD9-51EC8C04F48E}"/>
              </a:ext>
            </a:extLst>
          </p:cNvPr>
          <p:cNvSpPr>
            <a:spLocks noGrp="1"/>
          </p:cNvSpPr>
          <p:nvPr>
            <p:ph type="sldNum" sz="quarter" idx="34"/>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6CA5BBD5-0934-45E8-A97A-C49DBF24FB38}" type="slidenum">
              <a:rPr lang="en-US" smtClean="0"/>
              <a:pPr>
                <a:defRPr/>
              </a:pPr>
              <a:t>‹#›</a:t>
            </a:fld>
            <a:endParaRPr lang="en-US"/>
          </a:p>
        </p:txBody>
      </p:sp>
      <p:sp>
        <p:nvSpPr>
          <p:cNvPr id="11" name="Footer Placeholder 4">
            <a:extLst>
              <a:ext uri="{FF2B5EF4-FFF2-40B4-BE49-F238E27FC236}">
                <a16:creationId xmlns:a16="http://schemas.microsoft.com/office/drawing/2014/main" id="{E6805012-1371-4997-9609-DDFD6A7BDBDA}"/>
              </a:ext>
            </a:extLst>
          </p:cNvPr>
          <p:cNvSpPr>
            <a:spLocks noGrp="1"/>
          </p:cNvSpPr>
          <p:nvPr>
            <p:ph type="ftr" sz="quarter" idx="35"/>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8934523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5E050-24EB-4C47-BE13-135B1C7B103A}"/>
              </a:ext>
            </a:extLst>
          </p:cNvPr>
          <p:cNvSpPr>
            <a:spLocks noGrp="1"/>
          </p:cNvSpPr>
          <p:nvPr>
            <p:ph type="dt" sz="half" idx="10"/>
          </p:nvPr>
        </p:nvSpPr>
        <p:spPr>
          <a:xfrm>
            <a:off x="0" y="0"/>
            <a:ext cx="0" cy="0"/>
          </a:xfrm>
        </p:spPr>
        <p:txBody>
          <a:bodyPr/>
          <a:lstStyle>
            <a:lvl1pPr defTabSz="685800" eaLnBrk="1" fontAlgn="auto" hangingPunct="1">
              <a:spcBef>
                <a:spcPts val="0"/>
              </a:spcBef>
              <a:spcAft>
                <a:spcPts val="0"/>
              </a:spcAft>
              <a:defRPr dirty="0">
                <a:solidFill>
                  <a:prstClr val="black">
                    <a:tint val="75000"/>
                  </a:prstClr>
                </a:solidFill>
                <a:latin typeface="+mn-lt"/>
              </a:defRPr>
            </a:lvl1pPr>
          </a:lstStyle>
          <a:p>
            <a:pPr>
              <a:defRPr/>
            </a:pPr>
            <a:endParaRPr lang="en-US"/>
          </a:p>
        </p:txBody>
      </p:sp>
      <p:sp>
        <p:nvSpPr>
          <p:cNvPr id="3" name="Footer Placeholder 2">
            <a:extLst>
              <a:ext uri="{FF2B5EF4-FFF2-40B4-BE49-F238E27FC236}">
                <a16:creationId xmlns:a16="http://schemas.microsoft.com/office/drawing/2014/main" id="{F118EBB5-0A98-4CF1-9DE6-D67FDB382B95}"/>
              </a:ext>
            </a:extLst>
          </p:cNvPr>
          <p:cNvSpPr>
            <a:spLocks noGrp="1"/>
          </p:cNvSpPr>
          <p:nvPr>
            <p:ph type="ftr" sz="quarter" idx="11"/>
          </p:nvPr>
        </p:nvSpPr>
        <p:spPr>
          <a:xfrm>
            <a:off x="0" y="0"/>
            <a:ext cx="0" cy="0"/>
          </a:xfrm>
        </p:spPr>
        <p:txBody>
          <a:bodyPr/>
          <a:lstStyle>
            <a:lvl1pPr defTabSz="685800" eaLnBrk="1" fontAlgn="auto" hangingPunct="1">
              <a:spcBef>
                <a:spcPts val="0"/>
              </a:spcBef>
              <a:spcAft>
                <a:spcPts val="0"/>
              </a:spcAft>
              <a:defRPr>
                <a:solidFill>
                  <a:prstClr val="black">
                    <a:tint val="75000"/>
                  </a:prstClr>
                </a:solidFill>
                <a:latin typeface="+mn-lt"/>
              </a:defRPr>
            </a:lvl1pPr>
          </a:lstStyle>
          <a:p>
            <a:pPr>
              <a:defRPr/>
            </a:pPr>
            <a:r>
              <a:rPr lang="en-US"/>
              <a:t>Confidential Property of Schneider Electric |</a:t>
            </a:r>
            <a:endParaRPr lang="en-US" dirty="0"/>
          </a:p>
        </p:txBody>
      </p:sp>
      <p:sp>
        <p:nvSpPr>
          <p:cNvPr id="4" name="Slide Number Placeholder 3">
            <a:extLst>
              <a:ext uri="{FF2B5EF4-FFF2-40B4-BE49-F238E27FC236}">
                <a16:creationId xmlns:a16="http://schemas.microsoft.com/office/drawing/2014/main" id="{E0C4DD8D-DFC0-4695-80CE-DC77FBE6B97A}"/>
              </a:ext>
            </a:extLst>
          </p:cNvPr>
          <p:cNvSpPr>
            <a:spLocks noGrp="1"/>
          </p:cNvSpPr>
          <p:nvPr>
            <p:ph type="sldNum" sz="quarter" idx="12"/>
          </p:nvPr>
        </p:nvSpPr>
        <p:spPr>
          <a:xfrm>
            <a:off x="0" y="0"/>
            <a:ext cx="0" cy="0"/>
          </a:xfrm>
        </p:spPr>
        <p:txBody>
          <a:bodyPr/>
          <a:lstStyle>
            <a:lvl1pPr defTabSz="685800" eaLnBrk="1" fontAlgn="auto" hangingPunct="1">
              <a:spcBef>
                <a:spcPts val="0"/>
              </a:spcBef>
              <a:spcAft>
                <a:spcPts val="0"/>
              </a:spcAft>
              <a:defRPr>
                <a:solidFill>
                  <a:prstClr val="black">
                    <a:tint val="75000"/>
                  </a:prstClr>
                </a:solidFill>
                <a:latin typeface="+mn-lt"/>
              </a:defRPr>
            </a:lvl1pPr>
          </a:lstStyle>
          <a:p>
            <a:pPr>
              <a:defRPr/>
            </a:pPr>
            <a:fld id="{7D3A16F3-938D-4B21-9318-DAA32638377F}" type="slidenum">
              <a:rPr lang="en-US"/>
              <a:pPr>
                <a:defRPr/>
              </a:pPr>
              <a:t>‹#›</a:t>
            </a:fld>
            <a:endParaRPr lang="en-US" dirty="0"/>
          </a:p>
        </p:txBody>
      </p:sp>
    </p:spTree>
    <p:extLst>
      <p:ext uri="{BB962C8B-B14F-4D97-AF65-F5344CB8AC3E}">
        <p14:creationId xmlns:p14="http://schemas.microsoft.com/office/powerpoint/2010/main" val="10656694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Blank slide ">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B542AB9-EF6D-4B3F-B4F1-7A7CD2C50C6B}"/>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3789" name="think-cell Slide" r:id="rId4" imgW="360" imgH="360" progId="TCLayout.ActiveDocument.1">
                  <p:embed/>
                </p:oleObj>
              </mc:Choice>
              <mc:Fallback>
                <p:oleObj name="think-cell Slide" r:id="rId4" imgW="360" imgH="360" progId="TCLayout.ActiveDocument.1">
                  <p:embed/>
                  <p:pic>
                    <p:nvPicPr>
                      <p:cNvPr id="79874" name="Object 1" hidden="1">
                        <a:extLst>
                          <a:ext uri="{FF2B5EF4-FFF2-40B4-BE49-F238E27FC236}">
                            <a16:creationId xmlns:a16="http://schemas.microsoft.com/office/drawing/2014/main" id="{D11FCF65-877E-47C3-B22C-B978E268AA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Slide Number Placeholder 5">
            <a:extLst>
              <a:ext uri="{FF2B5EF4-FFF2-40B4-BE49-F238E27FC236}">
                <a16:creationId xmlns:a16="http://schemas.microsoft.com/office/drawing/2014/main" id="{CF65D559-9D8E-4579-8476-B7E4D36AB18E}"/>
              </a:ext>
            </a:extLst>
          </p:cNvPr>
          <p:cNvSpPr>
            <a:spLocks noGrp="1"/>
          </p:cNvSpPr>
          <p:nvPr>
            <p:ph type="sldNum" sz="quarter" idx="10"/>
          </p:nvPr>
        </p:nvSpPr>
        <p:spPr>
          <a:xfrm>
            <a:off x="1747838" y="4857750"/>
            <a:ext cx="525462" cy="92075"/>
          </a:xfrm>
          <a:prstGeom prst="rect">
            <a:avLst/>
          </a:prstGeom>
        </p:spPr>
        <p:txBody>
          <a:bodyPr vert="horz" lIns="0" tIns="0" rIns="0" bIns="0" rtlCol="0" anchor="ctr">
            <a:spAutoFit/>
          </a:bodyPr>
          <a:lstStyle>
            <a:lvl1pPr algn="l" defTabSz="457178" eaLnBrk="1" fontAlgn="auto" hangingPunct="1">
              <a:spcBef>
                <a:spcPts val="0"/>
              </a:spcBef>
              <a:spcAft>
                <a:spcPts val="0"/>
              </a:spcAft>
              <a:defRPr sz="600" dirty="0">
                <a:solidFill>
                  <a:srgbClr val="3DCD58"/>
                </a:solidFill>
                <a:latin typeface="Arial"/>
                <a:cs typeface="Arial"/>
              </a:defRPr>
            </a:lvl1pPr>
          </a:lstStyle>
          <a:p>
            <a:pPr>
              <a:defRPr/>
            </a:pPr>
            <a:r>
              <a:rPr lang="en-US"/>
              <a:t>Page </a:t>
            </a:r>
            <a:fld id="{02B2B107-6CCE-4176-B17A-E2D17D7657A2}" type="slidenum">
              <a:rPr lang="en-US" smtClean="0"/>
              <a:pPr>
                <a:defRPr/>
              </a:pPr>
              <a:t>‹#›</a:t>
            </a:fld>
            <a:endParaRPr lang="en-US"/>
          </a:p>
        </p:txBody>
      </p:sp>
      <p:sp>
        <p:nvSpPr>
          <p:cNvPr id="4" name="Footer Placeholder 4">
            <a:extLst>
              <a:ext uri="{FF2B5EF4-FFF2-40B4-BE49-F238E27FC236}">
                <a16:creationId xmlns:a16="http://schemas.microsoft.com/office/drawing/2014/main" id="{DFE7B884-8B96-4C86-ACE8-E8D85D635EB4}"/>
              </a:ext>
            </a:extLst>
          </p:cNvPr>
          <p:cNvSpPr>
            <a:spLocks noGrp="1"/>
          </p:cNvSpPr>
          <p:nvPr>
            <p:ph type="ftr" sz="quarter" idx="11"/>
          </p:nvPr>
        </p:nvSpPr>
        <p:spPr>
          <a:xfrm>
            <a:off x="252413" y="4857750"/>
            <a:ext cx="1509712" cy="92075"/>
          </a:xfrm>
          <a:prstGeom prst="rect">
            <a:avLst/>
          </a:prstGeom>
        </p:spPr>
        <p:txBody>
          <a:bodyPr vert="horz" wrap="square" lIns="0" tIns="0" rIns="0" bIns="0" rtlCol="0" anchor="ctr">
            <a:spAutoFit/>
          </a:bodyPr>
          <a:lstStyle>
            <a:lvl1pPr algn="l" defTabSz="457178" eaLnBrk="1" fontAlgn="auto" hangingPunct="1">
              <a:spcBef>
                <a:spcPts val="0"/>
              </a:spcBef>
              <a:spcAft>
                <a:spcPts val="0"/>
              </a:spcAft>
              <a:defRPr sz="600" dirty="0">
                <a:solidFill>
                  <a:srgbClr val="626469"/>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7613978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633B76E1-8159-4382-AE05-4CFE9710C0EA}"/>
              </a:ext>
            </a:extLst>
          </p:cNvPr>
          <p:cNvCxnSpPr/>
          <p:nvPr userDrawn="1"/>
        </p:nvCxnSpPr>
        <p:spPr>
          <a:xfrm>
            <a:off x="6013450"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1"/>
          <p:cNvSpPr>
            <a:spLocks noGrp="1"/>
          </p:cNvSpPr>
          <p:nvPr>
            <p:ph type="body" sz="quarter" idx="13"/>
          </p:nvPr>
        </p:nvSpPr>
        <p:spPr>
          <a:xfrm>
            <a:off x="6192839" y="4066303"/>
            <a:ext cx="2698750"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23" name="Text Placeholder 11"/>
          <p:cNvSpPr>
            <a:spLocks noGrp="1"/>
          </p:cNvSpPr>
          <p:nvPr>
            <p:ph type="body" sz="quarter" idx="16"/>
          </p:nvPr>
        </p:nvSpPr>
        <p:spPr>
          <a:xfrm>
            <a:off x="258057" y="4066303"/>
            <a:ext cx="5574419"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6" name="Content Placeholder 5"/>
          <p:cNvSpPr>
            <a:spLocks noGrp="1"/>
          </p:cNvSpPr>
          <p:nvPr>
            <p:ph sz="quarter" idx="18"/>
          </p:nvPr>
        </p:nvSpPr>
        <p:spPr>
          <a:xfrm>
            <a:off x="258056" y="1202024"/>
            <a:ext cx="5574419" cy="23000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40"/>
            <a:ext cx="2698750" cy="2287696"/>
          </a:xfrm>
        </p:spPr>
        <p:txBody>
          <a:bodyPr/>
          <a:lstStyle>
            <a:lvl1pPr>
              <a:defRPr sz="900"/>
            </a:lvl1pPr>
            <a:lvl2pPr>
              <a:defRPr sz="825"/>
            </a:lvl2pPr>
            <a:lvl3pPr>
              <a:defRPr sz="750"/>
            </a:lvl3pPr>
            <a:lvl4pPr>
              <a:defRPr sz="75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252413" y="230188"/>
            <a:ext cx="8647112" cy="369332"/>
          </a:xfrm>
        </p:spPr>
        <p:txBody>
          <a:bodyPr/>
          <a:lstStyle>
            <a:lvl1pPr>
              <a:buFontTx/>
              <a:buNone/>
              <a:defRPr sz="18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8"/>
            <a:ext cx="8647112" cy="253916"/>
          </a:xfrm>
        </p:spPr>
        <p:txBody>
          <a:bodyPr/>
          <a:lstStyle>
            <a:lvl1pPr marL="269076" indent="-257171">
              <a:buFontTx/>
              <a:buNone/>
              <a:defRPr sz="1200" baseline="0">
                <a:solidFill>
                  <a:schemeClr val="accent1"/>
                </a:solidFill>
              </a:defRPr>
            </a:lvl1pPr>
            <a:lvl2pPr marL="305985" indent="-171447">
              <a:buFontTx/>
              <a:buNone/>
              <a:defRPr/>
            </a:lvl2pPr>
            <a:lvl3pPr marL="440523" indent="-171447">
              <a:buFontTx/>
              <a:buNone/>
              <a:defRPr/>
            </a:lvl3pPr>
            <a:lvl4pPr marL="576252" indent="-171447">
              <a:buFontTx/>
              <a:buNone/>
              <a:defRPr/>
            </a:lvl4pPr>
            <a:lvl5pPr marL="704837" indent="-171447">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E124A92F-73C0-4D26-BFFF-C6A51C15248F}"/>
              </a:ext>
            </a:extLst>
          </p:cNvPr>
          <p:cNvSpPr>
            <a:spLocks noGrp="1"/>
          </p:cNvSpPr>
          <p:nvPr>
            <p:ph type="sldNum" sz="quarter" idx="34"/>
          </p:nvPr>
        </p:nvSpPr>
        <p:spPr/>
        <p:txBody>
          <a:bodyPr/>
          <a:lstStyle>
            <a:lvl1pPr algn="l">
              <a:defRPr sz="450" dirty="0">
                <a:solidFill>
                  <a:srgbClr val="3DCD58"/>
                </a:solidFill>
                <a:latin typeface="Arial"/>
                <a:cs typeface="Arial"/>
              </a:defRPr>
            </a:lvl1pPr>
          </a:lstStyle>
          <a:p>
            <a:pPr>
              <a:defRPr/>
            </a:pPr>
            <a:r>
              <a:rPr lang="en-US"/>
              <a:t>Page </a:t>
            </a:r>
            <a:fld id="{B16E9471-9F6B-430F-9789-A458CAA71A48}" type="slidenum">
              <a:rPr lang="en-US" smtClean="0"/>
              <a:pPr>
                <a:defRPr/>
              </a:pPr>
              <a:t>‹#›</a:t>
            </a:fld>
            <a:endParaRPr lang="en-US"/>
          </a:p>
        </p:txBody>
      </p:sp>
      <p:sp>
        <p:nvSpPr>
          <p:cNvPr id="11" name="Footer Placeholder 4">
            <a:extLst>
              <a:ext uri="{FF2B5EF4-FFF2-40B4-BE49-F238E27FC236}">
                <a16:creationId xmlns:a16="http://schemas.microsoft.com/office/drawing/2014/main" id="{BF829A65-7B8C-4105-A64B-58061662CBF9}"/>
              </a:ext>
            </a:extLst>
          </p:cNvPr>
          <p:cNvSpPr>
            <a:spLocks noGrp="1"/>
          </p:cNvSpPr>
          <p:nvPr>
            <p:ph type="ftr" sz="quarter" idx="35"/>
          </p:nvPr>
        </p:nvSpPr>
        <p:spPr/>
        <p:txBody>
          <a:bodyPr/>
          <a:lstStyle>
            <a:lvl1pPr algn="l">
              <a:defRPr sz="450" dirty="0">
                <a:solidFill>
                  <a:srgbClr val="626469"/>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1542501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258055" y="1203325"/>
            <a:ext cx="8679570" cy="3176589"/>
          </a:xfrm>
        </p:spPr>
        <p:txBody>
          <a:bodyPr wrap="square"/>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8"/>
            <a:ext cx="8647112" cy="369332"/>
          </a:xfrm>
        </p:spPr>
        <p:txBody>
          <a:bodyPr/>
          <a:lstStyle>
            <a:lvl1pPr>
              <a:buFontTx/>
              <a:buNone/>
              <a:defRPr sz="18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8"/>
            <a:ext cx="8647112" cy="253916"/>
          </a:xfrm>
        </p:spPr>
        <p:txBody>
          <a:bodyPr/>
          <a:lstStyle>
            <a:lvl1pPr marL="269076" indent="-257171">
              <a:buFontTx/>
              <a:buNone/>
              <a:defRPr sz="1200" baseline="0">
                <a:solidFill>
                  <a:schemeClr val="accent1"/>
                </a:solidFill>
              </a:defRPr>
            </a:lvl1pPr>
            <a:lvl2pPr marL="305985" indent="-171447">
              <a:buFontTx/>
              <a:buNone/>
              <a:defRPr/>
            </a:lvl2pPr>
            <a:lvl3pPr marL="440523" indent="-171447">
              <a:buFontTx/>
              <a:buNone/>
              <a:defRPr/>
            </a:lvl3pPr>
            <a:lvl4pPr marL="576252" indent="-171447">
              <a:buFontTx/>
              <a:buNone/>
              <a:defRPr/>
            </a:lvl4pPr>
            <a:lvl5pPr marL="704837" indent="-171447">
              <a:buFontTx/>
              <a:buNone/>
              <a:defRPr/>
            </a:lvl5pPr>
          </a:lstStyle>
          <a:p>
            <a:pPr lvl="0"/>
            <a:r>
              <a:rPr lang="en-US" dirty="0"/>
              <a:t>Click to edit Master text styles</a:t>
            </a:r>
          </a:p>
        </p:txBody>
      </p:sp>
      <p:sp>
        <p:nvSpPr>
          <p:cNvPr id="5" name="Slide Number Placeholder 5">
            <a:extLst>
              <a:ext uri="{FF2B5EF4-FFF2-40B4-BE49-F238E27FC236}">
                <a16:creationId xmlns:a16="http://schemas.microsoft.com/office/drawing/2014/main" id="{8BA95293-B181-4DFE-96AE-1669B4C2A3F0}"/>
              </a:ext>
            </a:extLst>
          </p:cNvPr>
          <p:cNvSpPr>
            <a:spLocks noGrp="1"/>
          </p:cNvSpPr>
          <p:nvPr>
            <p:ph type="sldNum" sz="quarter" idx="34"/>
          </p:nvPr>
        </p:nvSpPr>
        <p:spPr/>
        <p:txBody>
          <a:bodyPr/>
          <a:lstStyle>
            <a:lvl1pPr>
              <a:defRPr/>
            </a:lvl1pPr>
          </a:lstStyle>
          <a:p>
            <a:pPr>
              <a:defRPr/>
            </a:pPr>
            <a:r>
              <a:rPr lang="en-US"/>
              <a:t>Page </a:t>
            </a:r>
            <a:fld id="{F6521D46-27CA-47AC-A26F-F6AAB48D21F6}" type="slidenum">
              <a:rPr lang="en-US" smtClean="0"/>
              <a:pPr>
                <a:defRPr/>
              </a:pPr>
              <a:t>‹#›</a:t>
            </a:fld>
            <a:endParaRPr lang="en-US"/>
          </a:p>
        </p:txBody>
      </p:sp>
      <p:sp>
        <p:nvSpPr>
          <p:cNvPr id="6" name="Footer Placeholder 4">
            <a:extLst>
              <a:ext uri="{FF2B5EF4-FFF2-40B4-BE49-F238E27FC236}">
                <a16:creationId xmlns:a16="http://schemas.microsoft.com/office/drawing/2014/main" id="{1AB434EF-5236-4B9A-B62F-2A195F424351}"/>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23789951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p:nvPr>
        </p:nvSpPr>
        <p:spPr>
          <a:xfrm>
            <a:off x="252416" y="4097081"/>
            <a:ext cx="5580061" cy="92333"/>
          </a:xfrm>
          <a:prstGeom prst="rect">
            <a:avLst/>
          </a:prstGeom>
        </p:spPr>
        <p:txBody>
          <a:bodyPr anchor="b" anchorCtr="0">
            <a:spAutoFit/>
          </a:bodyPr>
          <a:lstStyle>
            <a:lvl1pPr marL="11906" indent="0">
              <a:buNone/>
              <a:defRPr sz="600" baseline="0">
                <a:solidFill>
                  <a:srgbClr val="8E8F93"/>
                </a:solidFill>
              </a:defRPr>
            </a:lvl1pPr>
          </a:lstStyle>
          <a:p>
            <a:pPr lvl="0"/>
            <a:r>
              <a:rPr lang="en-US"/>
              <a:t>Edit Master text styles</a:t>
            </a:r>
          </a:p>
        </p:txBody>
      </p:sp>
      <p:sp>
        <p:nvSpPr>
          <p:cNvPr id="4" name="Content Placeholder 3"/>
          <p:cNvSpPr>
            <a:spLocks noGrp="1"/>
          </p:cNvSpPr>
          <p:nvPr>
            <p:ph sz="quarter" idx="17"/>
          </p:nvPr>
        </p:nvSpPr>
        <p:spPr>
          <a:xfrm>
            <a:off x="252413" y="1203328"/>
            <a:ext cx="5580062" cy="27170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sz="quarter" idx="32"/>
          </p:nvPr>
        </p:nvSpPr>
        <p:spPr>
          <a:xfrm>
            <a:off x="252413" y="230188"/>
            <a:ext cx="8647112" cy="369332"/>
          </a:xfrm>
        </p:spPr>
        <p:txBody>
          <a:bodyPr/>
          <a:lstStyle>
            <a:lvl1pPr>
              <a:buFontTx/>
              <a:buNone/>
              <a:defRPr sz="18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8"/>
            <a:ext cx="8647112" cy="253916"/>
          </a:xfrm>
        </p:spPr>
        <p:txBody>
          <a:bodyPr/>
          <a:lstStyle>
            <a:lvl1pPr marL="269076" indent="-257171">
              <a:buFontTx/>
              <a:buNone/>
              <a:defRPr sz="1200" baseline="0">
                <a:solidFill>
                  <a:schemeClr val="accent1"/>
                </a:solidFill>
              </a:defRPr>
            </a:lvl1pPr>
            <a:lvl2pPr marL="305985" indent="-171447">
              <a:buFontTx/>
              <a:buNone/>
              <a:defRPr/>
            </a:lvl2pPr>
            <a:lvl3pPr marL="440523" indent="-171447">
              <a:buFontTx/>
              <a:buNone/>
              <a:defRPr/>
            </a:lvl3pPr>
            <a:lvl4pPr marL="576252" indent="-171447">
              <a:buFontTx/>
              <a:buNone/>
              <a:defRPr/>
            </a:lvl4pPr>
            <a:lvl5pPr marL="704837" indent="-171447">
              <a:buFontTx/>
              <a:buNone/>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A1988561-3D8B-4B1A-B59E-B85DDCC3C7DB}"/>
              </a:ext>
            </a:extLst>
          </p:cNvPr>
          <p:cNvSpPr>
            <a:spLocks noGrp="1"/>
          </p:cNvSpPr>
          <p:nvPr>
            <p:ph type="sldNum" sz="quarter" idx="34"/>
          </p:nvPr>
        </p:nvSpPr>
        <p:spPr/>
        <p:txBody>
          <a:bodyPr/>
          <a:lstStyle>
            <a:lvl1pPr>
              <a:defRPr/>
            </a:lvl1pPr>
          </a:lstStyle>
          <a:p>
            <a:pPr>
              <a:defRPr/>
            </a:pPr>
            <a:r>
              <a:rPr lang="en-US"/>
              <a:t>Page </a:t>
            </a:r>
            <a:fld id="{6134960F-A688-423C-A2B0-41F8E58F2AA2}" type="slidenum">
              <a:rPr lang="en-US" smtClean="0"/>
              <a:pPr>
                <a:defRPr/>
              </a:pPr>
              <a:t>‹#›</a:t>
            </a:fld>
            <a:endParaRPr lang="en-US"/>
          </a:p>
        </p:txBody>
      </p:sp>
      <p:sp>
        <p:nvSpPr>
          <p:cNvPr id="7" name="Footer Placeholder 4">
            <a:extLst>
              <a:ext uri="{FF2B5EF4-FFF2-40B4-BE49-F238E27FC236}">
                <a16:creationId xmlns:a16="http://schemas.microsoft.com/office/drawing/2014/main" id="{59E695B9-68BE-443E-AC3E-BCD93C6A6E33}"/>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13942106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2" y="3037462"/>
            <a:ext cx="5574419" cy="14714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p:nvPr>
        </p:nvSpPr>
        <p:spPr>
          <a:xfrm>
            <a:off x="252416" y="2674811"/>
            <a:ext cx="5574419"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18" name="Text Placeholder 11"/>
          <p:cNvSpPr>
            <a:spLocks noGrp="1"/>
          </p:cNvSpPr>
          <p:nvPr>
            <p:ph type="body" sz="quarter" idx="20"/>
          </p:nvPr>
        </p:nvSpPr>
        <p:spPr>
          <a:xfrm>
            <a:off x="258059" y="4569743"/>
            <a:ext cx="5574419"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6" name="Content Placeholder 5"/>
          <p:cNvSpPr>
            <a:spLocks noGrp="1"/>
          </p:cNvSpPr>
          <p:nvPr>
            <p:ph sz="quarter" idx="23"/>
          </p:nvPr>
        </p:nvSpPr>
        <p:spPr>
          <a:xfrm>
            <a:off x="248012" y="1213549"/>
            <a:ext cx="5574419" cy="1370903"/>
          </a:xfrm>
        </p:spPr>
        <p:txBody>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1"/>
          <p:cNvSpPr>
            <a:spLocks noGrp="1"/>
          </p:cNvSpPr>
          <p:nvPr>
            <p:ph type="body" sz="quarter" idx="32"/>
          </p:nvPr>
        </p:nvSpPr>
        <p:spPr>
          <a:xfrm>
            <a:off x="252413" y="230188"/>
            <a:ext cx="8647112" cy="369332"/>
          </a:xfrm>
        </p:spPr>
        <p:txBody>
          <a:bodyPr/>
          <a:lstStyle>
            <a:lvl1pPr>
              <a:buFontTx/>
              <a:buNone/>
              <a:defRPr sz="18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8"/>
            <a:ext cx="8647112" cy="253916"/>
          </a:xfrm>
        </p:spPr>
        <p:txBody>
          <a:bodyPr/>
          <a:lstStyle>
            <a:lvl1pPr marL="269076" indent="-257171">
              <a:buFontTx/>
              <a:buNone/>
              <a:defRPr sz="1200" baseline="0">
                <a:solidFill>
                  <a:schemeClr val="accent1"/>
                </a:solidFill>
              </a:defRPr>
            </a:lvl1pPr>
            <a:lvl2pPr marL="305985" indent="-171447">
              <a:buFontTx/>
              <a:buNone/>
              <a:defRPr/>
            </a:lvl2pPr>
            <a:lvl3pPr marL="440523" indent="-171447">
              <a:buFontTx/>
              <a:buNone/>
              <a:defRPr/>
            </a:lvl3pPr>
            <a:lvl4pPr marL="576252" indent="-171447">
              <a:buFontTx/>
              <a:buNone/>
              <a:defRPr/>
            </a:lvl4pPr>
            <a:lvl5pPr marL="704837" indent="-171447">
              <a:buFontTx/>
              <a:buNone/>
              <a:defRPr/>
            </a:lvl5pPr>
          </a:lstStyle>
          <a:p>
            <a:pPr lvl="0"/>
            <a:r>
              <a:rPr lang="en-US" dirty="0"/>
              <a:t>Click to edit Master text styles</a:t>
            </a:r>
          </a:p>
        </p:txBody>
      </p:sp>
      <p:sp>
        <p:nvSpPr>
          <p:cNvPr id="8" name="Slide Number Placeholder 5">
            <a:extLst>
              <a:ext uri="{FF2B5EF4-FFF2-40B4-BE49-F238E27FC236}">
                <a16:creationId xmlns:a16="http://schemas.microsoft.com/office/drawing/2014/main" id="{13164F6E-6884-4AF1-BB4E-8A0A510303BC}"/>
              </a:ext>
            </a:extLst>
          </p:cNvPr>
          <p:cNvSpPr>
            <a:spLocks noGrp="1"/>
          </p:cNvSpPr>
          <p:nvPr>
            <p:ph type="sldNum" sz="quarter" idx="35"/>
          </p:nvPr>
        </p:nvSpPr>
        <p:spPr/>
        <p:txBody>
          <a:bodyPr/>
          <a:lstStyle>
            <a:lvl1pPr>
              <a:defRPr/>
            </a:lvl1pPr>
          </a:lstStyle>
          <a:p>
            <a:pPr>
              <a:defRPr/>
            </a:pPr>
            <a:r>
              <a:rPr lang="en-US"/>
              <a:t>Page </a:t>
            </a:r>
            <a:fld id="{CFA7B5AA-7D13-4947-8973-45937DF27335}" type="slidenum">
              <a:rPr lang="en-US" smtClean="0"/>
              <a:pPr>
                <a:defRPr/>
              </a:pPr>
              <a:t>‹#›</a:t>
            </a:fld>
            <a:endParaRPr lang="en-US"/>
          </a:p>
        </p:txBody>
      </p:sp>
      <p:sp>
        <p:nvSpPr>
          <p:cNvPr id="9" name="Footer Placeholder 4">
            <a:extLst>
              <a:ext uri="{FF2B5EF4-FFF2-40B4-BE49-F238E27FC236}">
                <a16:creationId xmlns:a16="http://schemas.microsoft.com/office/drawing/2014/main" id="{A86A9438-128E-4BCC-BD8B-62AB3F0618D3}"/>
              </a:ext>
            </a:extLst>
          </p:cNvPr>
          <p:cNvSpPr>
            <a:spLocks noGrp="1"/>
          </p:cNvSpPr>
          <p:nvPr>
            <p:ph type="ftr" sz="quarter" idx="36"/>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29544437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7"/>
            <a:ext cx="4172656" cy="2711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p:nvPr>
        </p:nvSpPr>
        <p:spPr>
          <a:xfrm>
            <a:off x="4791076" y="4066303"/>
            <a:ext cx="4100514"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28" name="Text Placeholder 11"/>
          <p:cNvSpPr>
            <a:spLocks noGrp="1"/>
          </p:cNvSpPr>
          <p:nvPr>
            <p:ph type="body" sz="quarter" idx="15"/>
          </p:nvPr>
        </p:nvSpPr>
        <p:spPr>
          <a:xfrm>
            <a:off x="252414" y="4066303"/>
            <a:ext cx="4178298"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3" name="Content Placeholder 2"/>
          <p:cNvSpPr>
            <a:spLocks noGrp="1"/>
          </p:cNvSpPr>
          <p:nvPr>
            <p:ph sz="quarter" idx="22"/>
          </p:nvPr>
        </p:nvSpPr>
        <p:spPr>
          <a:xfrm>
            <a:off x="247547" y="1209298"/>
            <a:ext cx="4172656" cy="2711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252413" y="230188"/>
            <a:ext cx="8647112" cy="369332"/>
          </a:xfrm>
        </p:spPr>
        <p:txBody>
          <a:bodyPr/>
          <a:lstStyle>
            <a:lvl1pPr>
              <a:buFontTx/>
              <a:buNone/>
              <a:defRPr sz="18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8"/>
            <a:ext cx="8647112" cy="253916"/>
          </a:xfrm>
        </p:spPr>
        <p:txBody>
          <a:bodyPr/>
          <a:lstStyle>
            <a:lvl1pPr marL="269076" indent="-257171">
              <a:buFontTx/>
              <a:buNone/>
              <a:defRPr sz="1200" baseline="0">
                <a:solidFill>
                  <a:schemeClr val="accent1"/>
                </a:solidFill>
              </a:defRPr>
            </a:lvl1pPr>
            <a:lvl2pPr marL="305985" indent="-171447">
              <a:buFontTx/>
              <a:buNone/>
              <a:defRPr/>
            </a:lvl2pPr>
            <a:lvl3pPr marL="440523" indent="-171447">
              <a:buFontTx/>
              <a:buNone/>
              <a:defRPr/>
            </a:lvl3pPr>
            <a:lvl4pPr marL="576252" indent="-171447">
              <a:buFontTx/>
              <a:buNone/>
              <a:defRPr/>
            </a:lvl4pPr>
            <a:lvl5pPr marL="704837" indent="-171447">
              <a:buFontTx/>
              <a:buNone/>
              <a:defRPr/>
            </a:lvl5pPr>
          </a:lstStyle>
          <a:p>
            <a:pPr lvl="0"/>
            <a:r>
              <a:rPr lang="en-US" dirty="0"/>
              <a:t>Click to edit Master text styles</a:t>
            </a:r>
          </a:p>
        </p:txBody>
      </p:sp>
      <p:sp>
        <p:nvSpPr>
          <p:cNvPr id="8" name="Slide Number Placeholder 5">
            <a:extLst>
              <a:ext uri="{FF2B5EF4-FFF2-40B4-BE49-F238E27FC236}">
                <a16:creationId xmlns:a16="http://schemas.microsoft.com/office/drawing/2014/main" id="{F4746462-5D88-4E9B-B698-337656B0918E}"/>
              </a:ext>
            </a:extLst>
          </p:cNvPr>
          <p:cNvSpPr>
            <a:spLocks noGrp="1"/>
          </p:cNvSpPr>
          <p:nvPr>
            <p:ph type="sldNum" sz="quarter" idx="34"/>
          </p:nvPr>
        </p:nvSpPr>
        <p:spPr/>
        <p:txBody>
          <a:bodyPr/>
          <a:lstStyle>
            <a:lvl1pPr>
              <a:defRPr/>
            </a:lvl1pPr>
          </a:lstStyle>
          <a:p>
            <a:pPr>
              <a:defRPr/>
            </a:pPr>
            <a:r>
              <a:rPr lang="en-US"/>
              <a:t>Page </a:t>
            </a:r>
            <a:fld id="{AF4F1545-533A-4058-9E68-0E97F0C7324A}" type="slidenum">
              <a:rPr lang="en-US" smtClean="0"/>
              <a:pPr>
                <a:defRPr/>
              </a:pPr>
              <a:t>‹#›</a:t>
            </a:fld>
            <a:endParaRPr lang="en-US"/>
          </a:p>
        </p:txBody>
      </p:sp>
      <p:sp>
        <p:nvSpPr>
          <p:cNvPr id="9" name="Footer Placeholder 4">
            <a:extLst>
              <a:ext uri="{FF2B5EF4-FFF2-40B4-BE49-F238E27FC236}">
                <a16:creationId xmlns:a16="http://schemas.microsoft.com/office/drawing/2014/main" id="{450DF07F-EA6F-4E3E-A9BD-513940F6D94D}"/>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16160000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DE0F771-B6A0-4D82-9EEE-466D3ECE5372}"/>
              </a:ext>
            </a:extLst>
          </p:cNvPr>
          <p:cNvCxnSpPr/>
          <p:nvPr userDrawn="1"/>
        </p:nvCxnSpPr>
        <p:spPr>
          <a:xfrm>
            <a:off x="454977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sz="quarter" idx="22"/>
          </p:nvPr>
        </p:nvSpPr>
        <p:spPr>
          <a:xfrm>
            <a:off x="4764969" y="1203328"/>
            <a:ext cx="4172656" cy="27380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p:nvPr>
        </p:nvSpPr>
        <p:spPr>
          <a:xfrm>
            <a:off x="4791076" y="4066303"/>
            <a:ext cx="4100514"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12" name="Text Placeholder 11"/>
          <p:cNvSpPr>
            <a:spLocks noGrp="1"/>
          </p:cNvSpPr>
          <p:nvPr>
            <p:ph type="body" sz="quarter" idx="15"/>
          </p:nvPr>
        </p:nvSpPr>
        <p:spPr>
          <a:xfrm>
            <a:off x="252416" y="4066303"/>
            <a:ext cx="4178299"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5" name="Content Placeholder 4"/>
          <p:cNvSpPr>
            <a:spLocks noGrp="1"/>
          </p:cNvSpPr>
          <p:nvPr>
            <p:ph sz="quarter" idx="20"/>
          </p:nvPr>
        </p:nvSpPr>
        <p:spPr>
          <a:xfrm>
            <a:off x="241905" y="1203329"/>
            <a:ext cx="4178299" cy="27380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p:cNvSpPr>
            <a:spLocks noGrp="1"/>
          </p:cNvSpPr>
          <p:nvPr>
            <p:ph type="body" sz="quarter" idx="32"/>
          </p:nvPr>
        </p:nvSpPr>
        <p:spPr>
          <a:xfrm>
            <a:off x="252413" y="230188"/>
            <a:ext cx="8647112" cy="369332"/>
          </a:xfrm>
        </p:spPr>
        <p:txBody>
          <a:bodyPr/>
          <a:lstStyle>
            <a:lvl1pPr>
              <a:buFontTx/>
              <a:buNone/>
              <a:defRPr sz="18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8"/>
            <a:ext cx="8647112" cy="253916"/>
          </a:xfrm>
        </p:spPr>
        <p:txBody>
          <a:bodyPr/>
          <a:lstStyle>
            <a:lvl1pPr marL="269076" indent="-257171">
              <a:buFontTx/>
              <a:buNone/>
              <a:defRPr sz="1200" baseline="0">
                <a:solidFill>
                  <a:schemeClr val="accent1"/>
                </a:solidFill>
              </a:defRPr>
            </a:lvl1pPr>
            <a:lvl2pPr marL="305985" indent="-171447">
              <a:buFontTx/>
              <a:buNone/>
              <a:defRPr/>
            </a:lvl2pPr>
            <a:lvl3pPr marL="440523" indent="-171447">
              <a:buFontTx/>
              <a:buNone/>
              <a:defRPr/>
            </a:lvl3pPr>
            <a:lvl4pPr marL="576252" indent="-171447">
              <a:buFontTx/>
              <a:buNone/>
              <a:defRPr/>
            </a:lvl4pPr>
            <a:lvl5pPr marL="704837" indent="-171447">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D04FA0E9-7C9D-4294-92CA-C0B8D989F1F0}"/>
              </a:ext>
            </a:extLst>
          </p:cNvPr>
          <p:cNvSpPr>
            <a:spLocks noGrp="1"/>
          </p:cNvSpPr>
          <p:nvPr>
            <p:ph type="sldNum" sz="quarter" idx="34"/>
          </p:nvPr>
        </p:nvSpPr>
        <p:spPr/>
        <p:txBody>
          <a:bodyPr/>
          <a:lstStyle>
            <a:lvl1pPr algn="l">
              <a:defRPr sz="450" dirty="0">
                <a:solidFill>
                  <a:srgbClr val="3DCD58"/>
                </a:solidFill>
                <a:latin typeface="Arial"/>
                <a:cs typeface="Arial"/>
              </a:defRPr>
            </a:lvl1pPr>
          </a:lstStyle>
          <a:p>
            <a:pPr>
              <a:defRPr/>
            </a:pPr>
            <a:r>
              <a:rPr lang="en-US"/>
              <a:t>Page </a:t>
            </a:r>
            <a:fld id="{F1AC35F2-1DB8-4F93-98AB-E4BB7E4D0973}" type="slidenum">
              <a:rPr lang="en-US" smtClean="0"/>
              <a:pPr>
                <a:defRPr/>
              </a:pPr>
              <a:t>‹#›</a:t>
            </a:fld>
            <a:endParaRPr lang="en-US"/>
          </a:p>
        </p:txBody>
      </p:sp>
      <p:sp>
        <p:nvSpPr>
          <p:cNvPr id="11" name="Footer Placeholder 4">
            <a:extLst>
              <a:ext uri="{FF2B5EF4-FFF2-40B4-BE49-F238E27FC236}">
                <a16:creationId xmlns:a16="http://schemas.microsoft.com/office/drawing/2014/main" id="{307F7BFD-8974-49C3-9734-8F6CFF3ECF3C}"/>
              </a:ext>
            </a:extLst>
          </p:cNvPr>
          <p:cNvSpPr>
            <a:spLocks noGrp="1"/>
          </p:cNvSpPr>
          <p:nvPr>
            <p:ph type="ftr" sz="quarter" idx="35"/>
          </p:nvPr>
        </p:nvSpPr>
        <p:spPr/>
        <p:txBody>
          <a:bodyPr/>
          <a:lstStyle>
            <a:lvl1pPr algn="l">
              <a:defRPr sz="450" dirty="0">
                <a:solidFill>
                  <a:srgbClr val="626469"/>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7029568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p:nvPr>
        </p:nvSpPr>
        <p:spPr>
          <a:xfrm>
            <a:off x="248532" y="2729262"/>
            <a:ext cx="8633531" cy="92333"/>
          </a:xfrm>
          <a:prstGeom prst="rect">
            <a:avLst/>
          </a:prstGeom>
        </p:spPr>
        <p:txBody>
          <a:bodyPr anchor="b" anchorCtr="0">
            <a:spAutoFit/>
          </a:bodyPr>
          <a:lstStyle>
            <a:lvl1pPr marL="11906" indent="0">
              <a:buNone/>
              <a:defRPr sz="600" baseline="0">
                <a:solidFill>
                  <a:srgbClr val="8E8F93"/>
                </a:solidFill>
              </a:defRPr>
            </a:lvl1pPr>
          </a:lstStyle>
          <a:p>
            <a:pPr lvl="0"/>
            <a:r>
              <a:rPr lang="en-US"/>
              <a:t>Edit Master text styles</a:t>
            </a:r>
          </a:p>
        </p:txBody>
      </p:sp>
      <p:sp>
        <p:nvSpPr>
          <p:cNvPr id="11" name="Text Placeholder 11"/>
          <p:cNvSpPr>
            <a:spLocks noGrp="1"/>
          </p:cNvSpPr>
          <p:nvPr>
            <p:ph type="body" sz="quarter" idx="13"/>
          </p:nvPr>
        </p:nvSpPr>
        <p:spPr>
          <a:xfrm>
            <a:off x="4791076" y="4413143"/>
            <a:ext cx="4100514"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15" name="Text Placeholder 11"/>
          <p:cNvSpPr>
            <a:spLocks noGrp="1"/>
          </p:cNvSpPr>
          <p:nvPr>
            <p:ph type="body" sz="quarter" idx="16"/>
          </p:nvPr>
        </p:nvSpPr>
        <p:spPr>
          <a:xfrm>
            <a:off x="253295" y="4413143"/>
            <a:ext cx="4094871" cy="123111"/>
          </a:xfrm>
          <a:prstGeom prst="rect">
            <a:avLst/>
          </a:prstGeom>
        </p:spPr>
        <p:txBody>
          <a:bodyPr anchor="b" anchorCtr="0"/>
          <a:lstStyle>
            <a:lvl1pPr marL="11906" indent="0">
              <a:buNone/>
              <a:defRPr sz="600" baseline="0">
                <a:solidFill>
                  <a:srgbClr val="8E8F93"/>
                </a:solidFill>
              </a:defRPr>
            </a:lvl1pPr>
          </a:lstStyle>
          <a:p>
            <a:pPr lvl="0"/>
            <a:r>
              <a:rPr lang="en-US"/>
              <a:t>Edit Master text styles</a:t>
            </a:r>
          </a:p>
        </p:txBody>
      </p:sp>
      <p:sp>
        <p:nvSpPr>
          <p:cNvPr id="5" name="Content Placeholder 4"/>
          <p:cNvSpPr>
            <a:spLocks noGrp="1"/>
          </p:cNvSpPr>
          <p:nvPr>
            <p:ph sz="quarter" idx="24"/>
          </p:nvPr>
        </p:nvSpPr>
        <p:spPr>
          <a:xfrm>
            <a:off x="246634" y="1198260"/>
            <a:ext cx="8644953" cy="13861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48532" y="2907434"/>
            <a:ext cx="4094871" cy="1472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4791076" y="2907434"/>
            <a:ext cx="4100514" cy="1472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11"/>
          <p:cNvSpPr>
            <a:spLocks noGrp="1"/>
          </p:cNvSpPr>
          <p:nvPr>
            <p:ph type="body" sz="quarter" idx="32"/>
          </p:nvPr>
        </p:nvSpPr>
        <p:spPr>
          <a:xfrm>
            <a:off x="252413" y="230188"/>
            <a:ext cx="8647112" cy="369332"/>
          </a:xfrm>
        </p:spPr>
        <p:txBody>
          <a:bodyPr/>
          <a:lstStyle>
            <a:lvl1pPr>
              <a:buFontTx/>
              <a:buNone/>
              <a:defRPr sz="18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8"/>
            <a:ext cx="8647112" cy="253916"/>
          </a:xfrm>
        </p:spPr>
        <p:txBody>
          <a:bodyPr/>
          <a:lstStyle>
            <a:lvl1pPr marL="269076" indent="-257171">
              <a:buFontTx/>
              <a:buNone/>
              <a:defRPr sz="1200" baseline="0">
                <a:solidFill>
                  <a:schemeClr val="accent1"/>
                </a:solidFill>
              </a:defRPr>
            </a:lvl1pPr>
            <a:lvl2pPr marL="305985" indent="-171447">
              <a:buFontTx/>
              <a:buNone/>
              <a:defRPr/>
            </a:lvl2pPr>
            <a:lvl3pPr marL="440523" indent="-171447">
              <a:buFontTx/>
              <a:buNone/>
              <a:defRPr/>
            </a:lvl3pPr>
            <a:lvl4pPr marL="576252" indent="-171447">
              <a:buFontTx/>
              <a:buNone/>
              <a:defRPr/>
            </a:lvl4pPr>
            <a:lvl5pPr marL="704837" indent="-171447">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917DD0B2-AFAE-49EA-80C6-F6BE0BC50FA0}"/>
              </a:ext>
            </a:extLst>
          </p:cNvPr>
          <p:cNvSpPr>
            <a:spLocks noGrp="1"/>
          </p:cNvSpPr>
          <p:nvPr>
            <p:ph type="sldNum" sz="quarter" idx="34"/>
          </p:nvPr>
        </p:nvSpPr>
        <p:spPr/>
        <p:txBody>
          <a:bodyPr/>
          <a:lstStyle>
            <a:lvl1pPr>
              <a:defRPr/>
            </a:lvl1pPr>
          </a:lstStyle>
          <a:p>
            <a:pPr>
              <a:defRPr/>
            </a:pPr>
            <a:r>
              <a:rPr lang="en-US"/>
              <a:t>Page </a:t>
            </a:r>
            <a:fld id="{68FEF10D-02E1-4463-9463-B35DF3098632}" type="slidenum">
              <a:rPr lang="en-US" smtClean="0"/>
              <a:pPr>
                <a:defRPr/>
              </a:pPr>
              <a:t>‹#›</a:t>
            </a:fld>
            <a:endParaRPr lang="en-US"/>
          </a:p>
        </p:txBody>
      </p:sp>
      <p:sp>
        <p:nvSpPr>
          <p:cNvPr id="13" name="Footer Placeholder 4">
            <a:extLst>
              <a:ext uri="{FF2B5EF4-FFF2-40B4-BE49-F238E27FC236}">
                <a16:creationId xmlns:a16="http://schemas.microsoft.com/office/drawing/2014/main" id="{9B9876FF-FC90-4044-949C-9D87A45330F8}"/>
              </a:ext>
            </a:extLst>
          </p:cNvPr>
          <p:cNvSpPr>
            <a:spLocks noGrp="1"/>
          </p:cNvSpPr>
          <p:nvPr>
            <p:ph type="ftr" sz="quarter" idx="35"/>
          </p:nvPr>
        </p:nvSpPr>
        <p:spPr/>
        <p:txBody>
          <a:bodyPr/>
          <a:lstStyle>
            <a:lvl1pPr>
              <a:defRPr/>
            </a:lvl1pPr>
          </a:lstStyle>
          <a:p>
            <a:pPr>
              <a:defRPr/>
            </a:pPr>
            <a:r>
              <a:rPr lang="en-US"/>
              <a:t>Confidential Property of Schneider Electric |</a:t>
            </a:r>
          </a:p>
        </p:txBody>
      </p:sp>
    </p:spTree>
    <p:extLst>
      <p:ext uri="{BB962C8B-B14F-4D97-AF65-F5344CB8AC3E}">
        <p14:creationId xmlns:p14="http://schemas.microsoft.com/office/powerpoint/2010/main" val="3053072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theme" Target="../theme/theme10.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26" Type="http://schemas.openxmlformats.org/officeDocument/2006/relationships/slideLayout" Target="../slideLayouts/slideLayout218.xml"/><Relationship Id="rId39" Type="http://schemas.openxmlformats.org/officeDocument/2006/relationships/image" Target="../media/image11.emf"/><Relationship Id="rId3" Type="http://schemas.openxmlformats.org/officeDocument/2006/relationships/slideLayout" Target="../slideLayouts/slideLayout195.xml"/><Relationship Id="rId21" Type="http://schemas.openxmlformats.org/officeDocument/2006/relationships/slideLayout" Target="../slideLayouts/slideLayout213.xml"/><Relationship Id="rId34" Type="http://schemas.openxmlformats.org/officeDocument/2006/relationships/slideLayout" Target="../slideLayouts/slideLayout226.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slideLayout" Target="../slideLayouts/slideLayout217.xml"/><Relationship Id="rId33" Type="http://schemas.openxmlformats.org/officeDocument/2006/relationships/slideLayout" Target="../slideLayouts/slideLayout225.xml"/><Relationship Id="rId38" Type="http://schemas.openxmlformats.org/officeDocument/2006/relationships/oleObject" Target="../embeddings/oleObject2.bin"/><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slideLayout" Target="../slideLayouts/slideLayout212.xml"/><Relationship Id="rId29" Type="http://schemas.openxmlformats.org/officeDocument/2006/relationships/slideLayout" Target="../slideLayouts/slideLayout221.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slideLayout" Target="../slideLayouts/slideLayout216.xml"/><Relationship Id="rId32" Type="http://schemas.openxmlformats.org/officeDocument/2006/relationships/slideLayout" Target="../slideLayouts/slideLayout224.xml"/><Relationship Id="rId37" Type="http://schemas.openxmlformats.org/officeDocument/2006/relationships/tags" Target="../tags/tag2.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36" Type="http://schemas.openxmlformats.org/officeDocument/2006/relationships/vmlDrawing" Target="../drawings/vmlDrawing2.v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31" Type="http://schemas.openxmlformats.org/officeDocument/2006/relationships/slideLayout" Target="../slideLayouts/slideLayout223.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30" Type="http://schemas.openxmlformats.org/officeDocument/2006/relationships/slideLayout" Target="../slideLayouts/slideLayout222.xml"/><Relationship Id="rId35"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17" Type="http://schemas.openxmlformats.org/officeDocument/2006/relationships/image" Target="../media/image20.emf"/><Relationship Id="rId2" Type="http://schemas.openxmlformats.org/officeDocument/2006/relationships/slideLayout" Target="../slideLayouts/slideLayout228.xml"/><Relationship Id="rId16" Type="http://schemas.openxmlformats.org/officeDocument/2006/relationships/theme" Target="../theme/theme12.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1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26" Type="http://schemas.openxmlformats.org/officeDocument/2006/relationships/slideLayout" Target="../slideLayouts/slideLayout278.xml"/><Relationship Id="rId3" Type="http://schemas.openxmlformats.org/officeDocument/2006/relationships/slideLayout" Target="../slideLayouts/slideLayout255.xml"/><Relationship Id="rId21" Type="http://schemas.openxmlformats.org/officeDocument/2006/relationships/slideLayout" Target="../slideLayouts/slideLayout273.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5" Type="http://schemas.openxmlformats.org/officeDocument/2006/relationships/slideLayout" Target="../slideLayouts/slideLayout277.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0" Type="http://schemas.openxmlformats.org/officeDocument/2006/relationships/slideLayout" Target="../slideLayouts/slideLayout272.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24" Type="http://schemas.openxmlformats.org/officeDocument/2006/relationships/slideLayout" Target="../slideLayouts/slideLayout276.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23" Type="http://schemas.openxmlformats.org/officeDocument/2006/relationships/slideLayout" Target="../slideLayouts/slideLayout275.xml"/><Relationship Id="rId28" Type="http://schemas.openxmlformats.org/officeDocument/2006/relationships/theme" Target="../theme/theme14.xml"/><Relationship Id="rId10" Type="http://schemas.openxmlformats.org/officeDocument/2006/relationships/slideLayout" Target="../slideLayouts/slideLayout262.xml"/><Relationship Id="rId19" Type="http://schemas.openxmlformats.org/officeDocument/2006/relationships/slideLayout" Target="../slideLayouts/slideLayout271.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 Id="rId22" Type="http://schemas.openxmlformats.org/officeDocument/2006/relationships/slideLayout" Target="../slideLayouts/slideLayout274.xml"/><Relationship Id="rId27" Type="http://schemas.openxmlformats.org/officeDocument/2006/relationships/slideLayout" Target="../slideLayouts/slideLayout2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4.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theme" Target="../theme/theme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6.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theme" Target="../theme/theme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theme" Target="../theme/theme8.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theme" Target="../theme/theme9.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 id="2147484219" r:id="rId12"/>
    <p:sldLayoutId id="2147484220" r:id="rId13"/>
    <p:sldLayoutId id="2147484221" r:id="rId14"/>
    <p:sldLayoutId id="2147484222" r:id="rId15"/>
    <p:sldLayoutId id="2147484223" r:id="rId16"/>
    <p:sldLayoutId id="2147484224" r:id="rId17"/>
    <p:sldLayoutId id="2147484225" r:id="rId18"/>
    <p:sldLayoutId id="2147484226" r:id="rId19"/>
    <p:sldLayoutId id="2147484227" r:id="rId20"/>
    <p:sldLayoutId id="2147484228" r:id="rId21"/>
    <p:sldLayoutId id="2147484230" r:id="rId22"/>
    <p:sldLayoutId id="2147484231" r:id="rId23"/>
    <p:sldLayoutId id="2147484232" r:id="rId24"/>
    <p:sldLayoutId id="2147484233" r:id="rId25"/>
    <p:sldLayoutId id="2147484234" r:id="rId26"/>
  </p:sldLayoutIdLst>
  <p:hf sldNum="0"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Arial" panose="020B0604020202020204" pitchFamily="34" charset="0"/>
        </a:defRPr>
      </a:lvl2pPr>
      <a:lvl3pPr algn="ctr" defTabSz="457200" rtl="0" fontAlgn="base">
        <a:spcBef>
          <a:spcPct val="0"/>
        </a:spcBef>
        <a:spcAft>
          <a:spcPct val="0"/>
        </a:spcAft>
        <a:defRPr sz="4400">
          <a:solidFill>
            <a:schemeClr val="tx1"/>
          </a:solidFill>
          <a:latin typeface="Arial" panose="020B0604020202020204" pitchFamily="34" charset="0"/>
        </a:defRPr>
      </a:lvl3pPr>
      <a:lvl4pPr algn="ctr" defTabSz="457200" rtl="0" fontAlgn="base">
        <a:spcBef>
          <a:spcPct val="0"/>
        </a:spcBef>
        <a:spcAft>
          <a:spcPct val="0"/>
        </a:spcAft>
        <a:defRPr sz="4400">
          <a:solidFill>
            <a:schemeClr val="tx1"/>
          </a:solidFill>
          <a:latin typeface="Arial" panose="020B0604020202020204" pitchFamily="34" charset="0"/>
        </a:defRPr>
      </a:lvl4pPr>
      <a:lvl5pPr algn="ctr" defTabSz="457200" rtl="0" fontAlgn="base">
        <a:spcBef>
          <a:spcPct val="0"/>
        </a:spcBef>
        <a:spcAft>
          <a:spcPct val="0"/>
        </a:spcAft>
        <a:defRPr sz="4400">
          <a:solidFill>
            <a:schemeClr val="tx1"/>
          </a:solidFill>
          <a:latin typeface="Arial" panose="020B0604020202020204" pitchFamily="34" charset="0"/>
        </a:defRPr>
      </a:lvl5pPr>
      <a:lvl6pPr marL="457200" algn="ctr" defTabSz="457200" rtl="0" fontAlgn="base">
        <a:spcBef>
          <a:spcPct val="0"/>
        </a:spcBef>
        <a:spcAft>
          <a:spcPct val="0"/>
        </a:spcAft>
        <a:defRPr sz="4400">
          <a:solidFill>
            <a:schemeClr val="tx1"/>
          </a:solidFill>
          <a:latin typeface="Arial" panose="020B0604020202020204" pitchFamily="34" charset="0"/>
        </a:defRPr>
      </a:lvl6pPr>
      <a:lvl7pPr marL="914400" algn="ctr" defTabSz="457200" rtl="0" fontAlgn="base">
        <a:spcBef>
          <a:spcPct val="0"/>
        </a:spcBef>
        <a:spcAft>
          <a:spcPct val="0"/>
        </a:spcAft>
        <a:defRPr sz="4400">
          <a:solidFill>
            <a:schemeClr val="tx1"/>
          </a:solidFill>
          <a:latin typeface="Arial" panose="020B0604020202020204" pitchFamily="34" charset="0"/>
        </a:defRPr>
      </a:lvl7pPr>
      <a:lvl8pPr marL="1371600" algn="ctr" defTabSz="457200" rtl="0" fontAlgn="base">
        <a:spcBef>
          <a:spcPct val="0"/>
        </a:spcBef>
        <a:spcAft>
          <a:spcPct val="0"/>
        </a:spcAft>
        <a:defRPr sz="4400">
          <a:solidFill>
            <a:schemeClr val="tx1"/>
          </a:solidFill>
          <a:latin typeface="Arial" panose="020B0604020202020204" pitchFamily="34" charset="0"/>
        </a:defRPr>
      </a:lvl8pPr>
      <a:lvl9pPr marL="1828800" algn="ctr" defTabSz="457200"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089671"/>
      </p:ext>
    </p:extLst>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 id="2147484335" r:id="rId12"/>
    <p:sldLayoutId id="2147484336" r:id="rId13"/>
    <p:sldLayoutId id="2147484337" r:id="rId14"/>
    <p:sldLayoutId id="2147484338" r:id="rId15"/>
    <p:sldLayoutId id="2147484339" r:id="rId16"/>
    <p:sldLayoutId id="2147484340" r:id="rId17"/>
    <p:sldLayoutId id="2147484341" r:id="rId18"/>
    <p:sldLayoutId id="2147484342" r:id="rId19"/>
    <p:sldLayoutId id="2147484343" r:id="rId20"/>
    <p:sldLayoutId id="2147484344" r:id="rId21"/>
    <p:sldLayoutId id="2147484345" r:id="rId22"/>
    <p:sldLayoutId id="2147484346" r:id="rId23"/>
    <p:sldLayoutId id="2147484347" r:id="rId24"/>
    <p:sldLayoutId id="2147484348" r:id="rId25"/>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userDrawn="1">
            <p:custDataLst>
              <p:tags r:id="rId37"/>
            </p:custDataLst>
            <p:extLst/>
          </p:nvPr>
        </p:nvGraphicFramePr>
        <p:xfrm>
          <a:off x="1191" y="1192"/>
          <a:ext cx="1191" cy="1190"/>
        </p:xfrm>
        <a:graphic>
          <a:graphicData uri="http://schemas.openxmlformats.org/presentationml/2006/ole">
            <mc:AlternateContent xmlns:mc="http://schemas.openxmlformats.org/markup-compatibility/2006">
              <mc:Choice xmlns:v="urn:schemas-microsoft-com:vml" Requires="v">
                <p:oleObj spid="_x0000_s204812" name="Diapositive think-cell" r:id="rId38" imgW="270" imgH="270" progId="">
                  <p:embed/>
                </p:oleObj>
              </mc:Choice>
              <mc:Fallback>
                <p:oleObj name="Diapositive think-cell" r:id="rId38" imgW="270" imgH="270" progId="">
                  <p:embed/>
                  <p:pic>
                    <p:nvPicPr>
                      <p:cNvPr id="4" name="Objet 3" hidden="1"/>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191" y="1192"/>
                        <a:ext cx="1191"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457200" y="198835"/>
            <a:ext cx="8229600" cy="822722"/>
          </a:xfrm>
          <a:prstGeom prst="rect">
            <a:avLst/>
          </a:prstGeom>
        </p:spPr>
        <p:txBody>
          <a:bodyPr vert="horz" lIns="0" tIns="0" rIns="0" bIns="0" rtlCol="0" anchor="t" anchorCtr="0">
            <a:noAutofit/>
          </a:bodyPr>
          <a:lstStyle/>
          <a:p>
            <a:r>
              <a:rPr lang="en-US" noProof="0" dirty="0"/>
              <a:t>Headline</a:t>
            </a:r>
            <a:br>
              <a:rPr lang="en-US" noProof="0" dirty="0"/>
            </a:br>
            <a:endParaRPr lang="en-US" noProof="0" dirty="0"/>
          </a:p>
        </p:txBody>
      </p:sp>
      <p:sp>
        <p:nvSpPr>
          <p:cNvPr id="3" name="Text Placeholder 2"/>
          <p:cNvSpPr>
            <a:spLocks noGrp="1"/>
          </p:cNvSpPr>
          <p:nvPr>
            <p:ph type="body" idx="1"/>
          </p:nvPr>
        </p:nvSpPr>
        <p:spPr>
          <a:xfrm>
            <a:off x="457200" y="1132289"/>
            <a:ext cx="8229600" cy="3487165"/>
          </a:xfrm>
          <a:prstGeom prst="rect">
            <a:avLst/>
          </a:prstGeom>
        </p:spPr>
        <p:txBody>
          <a:bodyPr vert="horz" lIns="0" tIns="45720" rIns="91440" bIns="45720" rtlCol="0">
            <a:noAutofit/>
          </a:bodyPr>
          <a:lstStyle/>
          <a:p>
            <a:pPr lvl="0"/>
            <a:r>
              <a:rPr lang="en-US" noProof="0" dirty="0"/>
              <a:t>Sub Headline</a:t>
            </a:r>
          </a:p>
          <a:p>
            <a:pPr lvl="1"/>
            <a:r>
              <a:rPr lang="en-US" noProof="0" dirty="0"/>
              <a:t>Paragraph or Body Copy</a:t>
            </a:r>
          </a:p>
          <a:p>
            <a:pPr lvl="2"/>
            <a:r>
              <a:rPr lang="en-US" noProof="0" dirty="0"/>
              <a:t>First Level Bullet</a:t>
            </a:r>
          </a:p>
          <a:p>
            <a:pPr lvl="3"/>
            <a:r>
              <a:rPr lang="en-US" noProof="0" dirty="0"/>
              <a:t>Second Level Bullet</a:t>
            </a:r>
          </a:p>
          <a:p>
            <a:pPr lvl="4"/>
            <a:r>
              <a:rPr lang="en-US" noProof="0" dirty="0"/>
              <a:t>Third Level Bullet</a:t>
            </a:r>
          </a:p>
          <a:p>
            <a:pPr lvl="5"/>
            <a:r>
              <a:rPr lang="en-US" noProof="0" dirty="0"/>
              <a:t>Fourth Level Bullet</a:t>
            </a:r>
          </a:p>
        </p:txBody>
      </p:sp>
      <p:sp>
        <p:nvSpPr>
          <p:cNvPr id="10" name="Slide Number Placeholder 3"/>
          <p:cNvSpPr txBox="1">
            <a:spLocks/>
          </p:cNvSpPr>
          <p:nvPr/>
        </p:nvSpPr>
        <p:spPr>
          <a:xfrm>
            <a:off x="8388947" y="4708922"/>
            <a:ext cx="297734" cy="142875"/>
          </a:xfrm>
          <a:prstGeom prst="rect">
            <a:avLst/>
          </a:prstGeom>
        </p:spPr>
        <p:txBody>
          <a:bodyPr vert="horz" wrap="square" lIns="0" tIns="0" rIns="0" bIns="0" numCol="1" anchor="b" anchorCtr="0" compatLnSpc="1">
            <a:prstTxWarp prst="textNoShape">
              <a:avLst/>
            </a:prstTxWarp>
          </a:bodyPr>
          <a:lstStyle/>
          <a:p>
            <a:pPr algn="r" fontAlgn="base">
              <a:spcBef>
                <a:spcPct val="0"/>
              </a:spcBef>
              <a:spcAft>
                <a:spcPct val="0"/>
              </a:spcAft>
              <a:defRPr/>
            </a:pPr>
            <a:fld id="{B71EA597-8D80-41E5-B030-69B08F708DA5}" type="slidenum">
              <a:rPr lang="en-US" sz="900">
                <a:solidFill>
                  <a:srgbClr val="626469"/>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900" dirty="0">
              <a:solidFill>
                <a:srgbClr val="626469"/>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36897282"/>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 id="2147484362" r:id="rId13"/>
    <p:sldLayoutId id="2147484363" r:id="rId14"/>
    <p:sldLayoutId id="2147484364" r:id="rId15"/>
    <p:sldLayoutId id="2147484365" r:id="rId16"/>
    <p:sldLayoutId id="2147484366" r:id="rId17"/>
    <p:sldLayoutId id="2147484367" r:id="rId18"/>
    <p:sldLayoutId id="2147484368" r:id="rId19"/>
    <p:sldLayoutId id="2147484369" r:id="rId20"/>
    <p:sldLayoutId id="2147484370" r:id="rId21"/>
    <p:sldLayoutId id="2147484371" r:id="rId22"/>
    <p:sldLayoutId id="2147484372" r:id="rId23"/>
    <p:sldLayoutId id="2147484373" r:id="rId24"/>
    <p:sldLayoutId id="2147484374" r:id="rId25"/>
    <p:sldLayoutId id="2147484375" r:id="rId26"/>
    <p:sldLayoutId id="2147484376" r:id="rId27"/>
    <p:sldLayoutId id="2147484377" r:id="rId28"/>
    <p:sldLayoutId id="2147484378" r:id="rId29"/>
    <p:sldLayoutId id="2147484379" r:id="rId30"/>
    <p:sldLayoutId id="2147484380" r:id="rId31"/>
    <p:sldLayoutId id="2147484381" r:id="rId32"/>
    <p:sldLayoutId id="2147484382" r:id="rId33"/>
    <p:sldLayoutId id="2147484383" r:id="rId34"/>
  </p:sldLayoutIdLst>
  <p:txStyles>
    <p:titleStyle>
      <a:lvl1pPr algn="l" defTabSz="685800" rtl="0" eaLnBrk="1" latinLnBrk="0" hangingPunct="1">
        <a:spcBef>
          <a:spcPct val="0"/>
        </a:spcBef>
        <a:buNone/>
        <a:defRPr sz="2700" b="1" kern="1200">
          <a:solidFill>
            <a:srgbClr val="009530"/>
          </a:solidFill>
          <a:latin typeface="Arial" pitchFamily="34" charset="0"/>
          <a:ea typeface="+mj-ea"/>
          <a:cs typeface="Arial" pitchFamily="34" charset="0"/>
        </a:defRPr>
      </a:lvl1pPr>
    </p:titleStyle>
    <p:bodyStyle>
      <a:lvl1pPr marL="169069" indent="-169069" algn="l" defTabSz="685800" rtl="0" eaLnBrk="1" latinLnBrk="0" hangingPunct="1">
        <a:spcBef>
          <a:spcPct val="20000"/>
        </a:spcBef>
        <a:buClr>
          <a:srgbClr val="009530"/>
        </a:buClr>
        <a:buFont typeface="Arial" pitchFamily="34" charset="0"/>
        <a:buChar char="&gt;"/>
        <a:defRPr sz="1650" kern="1200">
          <a:solidFill>
            <a:srgbClr val="009530"/>
          </a:solidFill>
          <a:latin typeface="Arial" pitchFamily="34" charset="0"/>
          <a:ea typeface="+mn-ea"/>
          <a:cs typeface="Arial" pitchFamily="34" charset="0"/>
        </a:defRPr>
      </a:lvl1pPr>
      <a:lvl2pPr marL="342900" indent="-171450" algn="l" defTabSz="685800" rtl="0" eaLnBrk="1" latinLnBrk="0" hangingPunct="1">
        <a:spcBef>
          <a:spcPct val="20000"/>
        </a:spcBef>
        <a:buClr>
          <a:srgbClr val="626469"/>
        </a:buClr>
        <a:buFont typeface="Arial" pitchFamily="34" charset="0"/>
        <a:buChar char="&gt;"/>
        <a:defRPr sz="1500" kern="1200">
          <a:solidFill>
            <a:srgbClr val="626469"/>
          </a:solidFill>
          <a:latin typeface="Arial" pitchFamily="34" charset="0"/>
          <a:ea typeface="+mn-ea"/>
          <a:cs typeface="Arial" pitchFamily="34" charset="0"/>
        </a:defRPr>
      </a:lvl2pPr>
      <a:lvl3pPr marL="514350" indent="-171450" algn="l" defTabSz="685800" rtl="0" eaLnBrk="1" latinLnBrk="0" hangingPunct="1">
        <a:spcBef>
          <a:spcPct val="20000"/>
        </a:spcBef>
        <a:buClr>
          <a:srgbClr val="626469"/>
        </a:buClr>
        <a:buFont typeface="Arial" pitchFamily="34" charset="0"/>
        <a:buChar char="-"/>
        <a:defRPr sz="1350" kern="1200">
          <a:solidFill>
            <a:srgbClr val="626469"/>
          </a:solidFill>
          <a:latin typeface="Arial" pitchFamily="34" charset="0"/>
          <a:ea typeface="+mn-ea"/>
          <a:cs typeface="Arial" pitchFamily="34" charset="0"/>
        </a:defRPr>
      </a:lvl3pPr>
      <a:lvl4pPr marL="685800" indent="-171450" algn="l" defTabSz="685800" rtl="0" eaLnBrk="1" latinLnBrk="0" hangingPunct="1">
        <a:spcBef>
          <a:spcPct val="20000"/>
        </a:spcBef>
        <a:buClr>
          <a:srgbClr val="626469"/>
        </a:buClr>
        <a:buFont typeface="Arial" pitchFamily="34" charset="0"/>
        <a:buChar char="-"/>
        <a:defRPr sz="1200" kern="1200">
          <a:solidFill>
            <a:srgbClr val="626469"/>
          </a:solidFill>
          <a:latin typeface="Arial" pitchFamily="34" charset="0"/>
          <a:ea typeface="+mn-ea"/>
          <a:cs typeface="Arial" pitchFamily="34" charset="0"/>
        </a:defRPr>
      </a:lvl4pPr>
      <a:lvl5pPr marL="857250" indent="-171450" algn="l" defTabSz="685800" rtl="0" eaLnBrk="1" latinLnBrk="0" hangingPunct="1">
        <a:spcBef>
          <a:spcPct val="20000"/>
        </a:spcBef>
        <a:buClr>
          <a:srgbClr val="626469"/>
        </a:buClr>
        <a:buFont typeface="Arial" pitchFamily="34" charset="0"/>
        <a:buChar char="-"/>
        <a:defRPr sz="1050" kern="1200" baseline="0">
          <a:solidFill>
            <a:srgbClr val="626469"/>
          </a:solidFill>
          <a:latin typeface="Arial" pitchFamily="34" charset="0"/>
          <a:ea typeface="+mn-ea"/>
          <a:cs typeface="Arial" pitchFamily="34" charset="0"/>
        </a:defRPr>
      </a:lvl5pPr>
      <a:lvl6pPr marL="1028700" indent="-171450" algn="l" defTabSz="685800" rtl="0" eaLnBrk="1" latinLnBrk="0" hangingPunct="1">
        <a:spcBef>
          <a:spcPct val="20000"/>
        </a:spcBef>
        <a:buFont typeface="Arial" pitchFamily="34" charset="0"/>
        <a:buChar char="-"/>
        <a:defRPr sz="900" kern="1200">
          <a:solidFill>
            <a:srgbClr val="626469"/>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5/20/2019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
        <p:nvSpPr>
          <p:cNvPr id="7" name="TextBox 6"/>
          <p:cNvSpPr txBox="1"/>
          <p:nvPr userDrawn="1"/>
        </p:nvSpPr>
        <p:spPr>
          <a:xfrm>
            <a:off x="2514600" y="4800600"/>
            <a:ext cx="4191000" cy="300082"/>
          </a:xfrm>
          <a:prstGeom prst="rect">
            <a:avLst/>
          </a:prstGeom>
          <a:noFill/>
        </p:spPr>
        <p:txBody>
          <a:bodyPr wrap="square" rtlCol="0">
            <a:spAutoFit/>
          </a:bodyPr>
          <a:lstStyle/>
          <a:p>
            <a:r>
              <a:rPr lang="en-US" sz="1350" b="1" dirty="0">
                <a:solidFill>
                  <a:srgbClr val="FF0000"/>
                </a:solidFill>
              </a:rPr>
              <a:t>Schneider Electric Company Confidential</a:t>
            </a:r>
          </a:p>
        </p:txBody>
      </p:sp>
      <p:pic>
        <p:nvPicPr>
          <p:cNvPr id="8" name="Picture 7" descr="Logo_SE_Green_A4"/>
          <p:cNvPicPr/>
          <p:nvPr userDrawn="1"/>
        </p:nvPicPr>
        <p:blipFill>
          <a:blip r:embed="rId17" cstate="print"/>
          <a:srcRect/>
          <a:stretch>
            <a:fillRect/>
          </a:stretch>
        </p:blipFill>
        <p:spPr bwMode="auto">
          <a:xfrm>
            <a:off x="7326298" y="4743946"/>
            <a:ext cx="1817702" cy="399554"/>
          </a:xfrm>
          <a:prstGeom prst="rect">
            <a:avLst/>
          </a:prstGeom>
          <a:noFill/>
          <a:ln w="9525">
            <a:noFill/>
            <a:miter lim="800000"/>
            <a:headEnd/>
            <a:tailEnd/>
          </a:ln>
        </p:spPr>
      </p:pic>
    </p:spTree>
    <p:extLst>
      <p:ext uri="{BB962C8B-B14F-4D97-AF65-F5344CB8AC3E}">
        <p14:creationId xmlns:p14="http://schemas.microsoft.com/office/powerpoint/2010/main" val="2710605025"/>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 id="2147484396" r:id="rId12"/>
    <p:sldLayoutId id="2147484397" r:id="rId13"/>
    <p:sldLayoutId id="2147484398" r:id="rId14"/>
    <p:sldLayoutId id="2147484399" r:id="rId15"/>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B8D4DD-E44A-40C8-8A9D-9C3FE463A09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26DA06-8D24-44DC-A765-8413C8E02F2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596BC-8EF7-41AC-8FCA-2F033F81811D}"/>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C3B10B2-D28D-4864-BAC2-E567D6E27A1C}" type="datetimeFigureOut">
              <a:rPr lang="en-US" smtClean="0"/>
              <a:t>5/20/2019</a:t>
            </a:fld>
            <a:endParaRPr lang="en-US"/>
          </a:p>
        </p:txBody>
      </p:sp>
      <p:sp>
        <p:nvSpPr>
          <p:cNvPr id="5" name="Footer Placeholder 4">
            <a:extLst>
              <a:ext uri="{FF2B5EF4-FFF2-40B4-BE49-F238E27FC236}">
                <a16:creationId xmlns:a16="http://schemas.microsoft.com/office/drawing/2014/main" id="{C67432D6-EC88-486E-8159-AC4370ABE531}"/>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0AE599-D308-4C60-945D-83C5591E4DC6}"/>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D1E49FC-C2ED-4834-BED6-196F626F2BF8}" type="slidenum">
              <a:rPr lang="en-US" smtClean="0"/>
              <a:t>‹#›</a:t>
            </a:fld>
            <a:endParaRPr lang="en-US"/>
          </a:p>
        </p:txBody>
      </p:sp>
    </p:spTree>
    <p:extLst>
      <p:ext uri="{BB962C8B-B14F-4D97-AF65-F5344CB8AC3E}">
        <p14:creationId xmlns:p14="http://schemas.microsoft.com/office/powerpoint/2010/main" val="3130867730"/>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179854"/>
      </p:ext>
    </p:extLst>
  </p:cSld>
  <p:clrMap bg1="lt1" tx1="dk1" bg2="lt2" tx2="dk2" accent1="accent1" accent2="accent2" accent3="accent3" accent4="accent4" accent5="accent5" accent6="accent6" hlink="hlink" folHlink="folHlink"/>
  <p:sldLayoutIdLst>
    <p:sldLayoutId id="2147484413" r:id="rId1"/>
    <p:sldLayoutId id="2147484414" r:id="rId2"/>
    <p:sldLayoutId id="2147484415" r:id="rId3"/>
    <p:sldLayoutId id="2147484416" r:id="rId4"/>
    <p:sldLayoutId id="2147484417" r:id="rId5"/>
    <p:sldLayoutId id="2147484418" r:id="rId6"/>
    <p:sldLayoutId id="2147484419" r:id="rId7"/>
    <p:sldLayoutId id="2147484420" r:id="rId8"/>
    <p:sldLayoutId id="2147484421" r:id="rId9"/>
    <p:sldLayoutId id="2147484422" r:id="rId10"/>
    <p:sldLayoutId id="2147484423" r:id="rId11"/>
    <p:sldLayoutId id="2147484424" r:id="rId12"/>
    <p:sldLayoutId id="2147484425" r:id="rId13"/>
    <p:sldLayoutId id="2147484426" r:id="rId14"/>
    <p:sldLayoutId id="2147484427" r:id="rId15"/>
    <p:sldLayoutId id="2147484428" r:id="rId16"/>
    <p:sldLayoutId id="2147484429" r:id="rId17"/>
    <p:sldLayoutId id="2147484430" r:id="rId18"/>
    <p:sldLayoutId id="2147484431" r:id="rId19"/>
    <p:sldLayoutId id="2147484432" r:id="rId20"/>
    <p:sldLayoutId id="2147484433" r:id="rId21"/>
    <p:sldLayoutId id="2147484434" r:id="rId22"/>
    <p:sldLayoutId id="2147484435" r:id="rId23"/>
    <p:sldLayoutId id="2147484436" r:id="rId24"/>
    <p:sldLayoutId id="2147484437" r:id="rId25"/>
    <p:sldLayoutId id="2147484438" r:id="rId26"/>
    <p:sldLayoutId id="2147484439" r:id="rId27"/>
  </p:sldLayoutIdLst>
  <p:hf sldNum="0"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Arial" panose="020B0604020202020204" pitchFamily="34" charset="0"/>
        </a:defRPr>
      </a:lvl2pPr>
      <a:lvl3pPr algn="ctr" defTabSz="457200" rtl="0" fontAlgn="base">
        <a:spcBef>
          <a:spcPct val="0"/>
        </a:spcBef>
        <a:spcAft>
          <a:spcPct val="0"/>
        </a:spcAft>
        <a:defRPr sz="4400">
          <a:solidFill>
            <a:schemeClr val="tx1"/>
          </a:solidFill>
          <a:latin typeface="Arial" panose="020B0604020202020204" pitchFamily="34" charset="0"/>
        </a:defRPr>
      </a:lvl3pPr>
      <a:lvl4pPr algn="ctr" defTabSz="457200" rtl="0" fontAlgn="base">
        <a:spcBef>
          <a:spcPct val="0"/>
        </a:spcBef>
        <a:spcAft>
          <a:spcPct val="0"/>
        </a:spcAft>
        <a:defRPr sz="4400">
          <a:solidFill>
            <a:schemeClr val="tx1"/>
          </a:solidFill>
          <a:latin typeface="Arial" panose="020B0604020202020204" pitchFamily="34" charset="0"/>
        </a:defRPr>
      </a:lvl4pPr>
      <a:lvl5pPr algn="ctr" defTabSz="457200" rtl="0" fontAlgn="base">
        <a:spcBef>
          <a:spcPct val="0"/>
        </a:spcBef>
        <a:spcAft>
          <a:spcPct val="0"/>
        </a:spcAft>
        <a:defRPr sz="4400">
          <a:solidFill>
            <a:schemeClr val="tx1"/>
          </a:solidFill>
          <a:latin typeface="Arial" panose="020B0604020202020204" pitchFamily="34" charset="0"/>
        </a:defRPr>
      </a:lvl5pPr>
      <a:lvl6pPr marL="457200" algn="ctr" defTabSz="457200" rtl="0" fontAlgn="base">
        <a:spcBef>
          <a:spcPct val="0"/>
        </a:spcBef>
        <a:spcAft>
          <a:spcPct val="0"/>
        </a:spcAft>
        <a:defRPr sz="4400">
          <a:solidFill>
            <a:schemeClr val="tx1"/>
          </a:solidFill>
          <a:latin typeface="Arial" panose="020B0604020202020204" pitchFamily="34" charset="0"/>
        </a:defRPr>
      </a:lvl6pPr>
      <a:lvl7pPr marL="914400" algn="ctr" defTabSz="457200" rtl="0" fontAlgn="base">
        <a:spcBef>
          <a:spcPct val="0"/>
        </a:spcBef>
        <a:spcAft>
          <a:spcPct val="0"/>
        </a:spcAft>
        <a:defRPr sz="4400">
          <a:solidFill>
            <a:schemeClr val="tx1"/>
          </a:solidFill>
          <a:latin typeface="Arial" panose="020B0604020202020204" pitchFamily="34" charset="0"/>
        </a:defRPr>
      </a:lvl7pPr>
      <a:lvl8pPr marL="1371600" algn="ctr" defTabSz="457200" rtl="0" fontAlgn="base">
        <a:spcBef>
          <a:spcPct val="0"/>
        </a:spcBef>
        <a:spcAft>
          <a:spcPct val="0"/>
        </a:spcAft>
        <a:defRPr sz="4400">
          <a:solidFill>
            <a:schemeClr val="tx1"/>
          </a:solidFill>
          <a:latin typeface="Arial" panose="020B0604020202020204" pitchFamily="34" charset="0"/>
        </a:defRPr>
      </a:lvl8pPr>
      <a:lvl9pPr marL="1828800" algn="ctr" defTabSz="457200"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55A09DB-3CDF-4E9B-9EA2-504C9DB294D3}"/>
              </a:ext>
            </a:extLst>
          </p:cNvPr>
          <p:cNvSpPr>
            <a:spLocks noGrp="1" noChangeArrowheads="1"/>
          </p:cNvSpPr>
          <p:nvPr>
            <p:ph type="title"/>
          </p:nvPr>
        </p:nvSpPr>
        <p:spPr bwMode="auto">
          <a:xfrm>
            <a:off x="258763" y="230188"/>
            <a:ext cx="8632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Title</a:t>
            </a:r>
          </a:p>
        </p:txBody>
      </p:sp>
      <p:sp>
        <p:nvSpPr>
          <p:cNvPr id="11" name="Text Placeholder 2">
            <a:extLst>
              <a:ext uri="{FF2B5EF4-FFF2-40B4-BE49-F238E27FC236}">
                <a16:creationId xmlns:a16="http://schemas.microsoft.com/office/drawing/2014/main" id="{E627EAF5-6848-42A9-AA39-C38719E69FF8}"/>
              </a:ext>
            </a:extLst>
          </p:cNvPr>
          <p:cNvSpPr>
            <a:spLocks noGrp="1"/>
          </p:cNvSpPr>
          <p:nvPr>
            <p:ph type="body" idx="1"/>
          </p:nvPr>
        </p:nvSpPr>
        <p:spPr>
          <a:xfrm>
            <a:off x="252413" y="1203325"/>
            <a:ext cx="8639175" cy="317658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a:extLst>
              <a:ext uri="{FF2B5EF4-FFF2-40B4-BE49-F238E27FC236}">
                <a16:creationId xmlns:a16="http://schemas.microsoft.com/office/drawing/2014/main" id="{F544E09C-33B2-4029-AB8B-B6554EF9C269}"/>
              </a:ext>
            </a:extLst>
          </p:cNvPr>
          <p:cNvSpPr>
            <a:spLocks noGrp="1"/>
          </p:cNvSpPr>
          <p:nvPr>
            <p:ph type="sldNum" sz="quarter" idx="4"/>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2357B200-EEE7-4D25-AE9F-95DDEF2C07E1}" type="slidenum">
              <a:rPr lang="en-US" smtClean="0"/>
              <a:pPr>
                <a:defRPr/>
              </a:pPr>
              <a:t>‹#›</a:t>
            </a:fld>
            <a:endParaRPr lang="en-US"/>
          </a:p>
        </p:txBody>
      </p:sp>
      <p:sp>
        <p:nvSpPr>
          <p:cNvPr id="13" name="Footer Placeholder 4">
            <a:extLst>
              <a:ext uri="{FF2B5EF4-FFF2-40B4-BE49-F238E27FC236}">
                <a16:creationId xmlns:a16="http://schemas.microsoft.com/office/drawing/2014/main" id="{386101FF-0D43-4DB9-A277-82A4489C1790}"/>
              </a:ext>
            </a:extLst>
          </p:cNvPr>
          <p:cNvSpPr>
            <a:spLocks noGrp="1"/>
          </p:cNvSpPr>
          <p:nvPr>
            <p:ph type="ftr" sz="quarter" idx="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cSld>
  <p:clrMap bg1="lt1" tx1="dk1" bg2="lt2" tx2="dk2" accent1="accent1" accent2="accent2" accent3="accent3" accent4="accent4" accent5="accent5" accent6="accent6" hlink="hlink" folHlink="folHlink"/>
  <p:sldLayoutIdLst>
    <p:sldLayoutId id="2147484235" r:id="rId1"/>
    <p:sldLayoutId id="2147484155" r:id="rId2"/>
    <p:sldLayoutId id="2147484156" r:id="rId3"/>
    <p:sldLayoutId id="2147484157" r:id="rId4"/>
    <p:sldLayoutId id="2147484158" r:id="rId5"/>
    <p:sldLayoutId id="2147484236" r:id="rId6"/>
    <p:sldLayoutId id="2147484159" r:id="rId7"/>
    <p:sldLayoutId id="2147484160" r:id="rId8"/>
    <p:sldLayoutId id="2147484237" r:id="rId9"/>
    <p:sldLayoutId id="2147484161" r:id="rId10"/>
    <p:sldLayoutId id="2147484238" r:id="rId11"/>
    <p:sldLayoutId id="2147484162" r:id="rId12"/>
    <p:sldLayoutId id="2147484239" r:id="rId13"/>
    <p:sldLayoutId id="2147484240" r:id="rId14"/>
    <p:sldLayoutId id="2147484241" r:id="rId15"/>
    <p:sldLayoutId id="2147484242" r:id="rId16"/>
  </p:sldLayoutIdLst>
  <p:hf sldNum="0" hdr="0" ftr="0" dt="0"/>
  <p:txStyles>
    <p:titleStyle>
      <a:lvl1pPr algn="l" defTabSz="455613" rtl="0" fontAlgn="base">
        <a:spcBef>
          <a:spcPct val="0"/>
        </a:spcBef>
        <a:spcAft>
          <a:spcPct val="0"/>
        </a:spcAft>
        <a:defRPr sz="2400" kern="1200">
          <a:solidFill>
            <a:srgbClr val="36C746"/>
          </a:solidFill>
          <a:latin typeface="Arial"/>
          <a:ea typeface="+mj-ea"/>
          <a:cs typeface="Arial"/>
        </a:defRPr>
      </a:lvl1pPr>
      <a:lvl2pPr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2pPr>
      <a:lvl3pPr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3pPr>
      <a:lvl4pPr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4pPr>
      <a:lvl5pPr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5pPr>
      <a:lvl6pPr marL="457200"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6pPr>
      <a:lvl7pPr marL="914400"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7pPr>
      <a:lvl8pPr marL="1371600"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8pPr>
      <a:lvl9pPr marL="1828800"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9pPr>
    </p:titleStyle>
    <p:bodyStyle>
      <a:lvl1pPr marL="171450" indent="-155575" algn="l" defTabSz="455613" rtl="0" fontAlgn="base">
        <a:spcBef>
          <a:spcPts val="500"/>
        </a:spcBef>
        <a:spcAft>
          <a:spcPts val="500"/>
        </a:spcAft>
        <a:buClr>
          <a:schemeClr val="bg2"/>
        </a:buClr>
        <a:buFont typeface="Arial" panose="020B0604020202020204" pitchFamily="34" charset="0"/>
        <a:defRPr sz="1500" kern="1200">
          <a:solidFill>
            <a:schemeClr val="accent1"/>
          </a:solidFill>
          <a:latin typeface="Arial"/>
          <a:ea typeface="+mn-ea"/>
          <a:cs typeface="Arial"/>
        </a:defRPr>
      </a:lvl1pPr>
      <a:lvl2pPr marL="360363" indent="-180975" algn="l" defTabSz="446088" rtl="0" fontAlgn="base">
        <a:spcBef>
          <a:spcPts val="500"/>
        </a:spcBef>
        <a:spcAft>
          <a:spcPts val="500"/>
        </a:spcAft>
        <a:buClr>
          <a:srgbClr val="36C746"/>
        </a:buClr>
        <a:buFont typeface="Arial" panose="020B0604020202020204" pitchFamily="34" charset="0"/>
        <a:buChar char="•"/>
        <a:defRPr sz="1400" kern="1200">
          <a:solidFill>
            <a:schemeClr val="accent1"/>
          </a:solidFill>
          <a:latin typeface="Arial"/>
          <a:ea typeface="+mn-ea"/>
          <a:cs typeface="Arial"/>
        </a:defRPr>
      </a:lvl2pPr>
      <a:lvl3pPr marL="536575" indent="-177800" algn="l" defTabSz="455613" rtl="0" fontAlgn="base">
        <a:spcBef>
          <a:spcPts val="500"/>
        </a:spcBef>
        <a:spcAft>
          <a:spcPts val="500"/>
        </a:spcAft>
        <a:buClr>
          <a:srgbClr val="36C746"/>
        </a:buClr>
        <a:buFont typeface="Arial" panose="020B0604020202020204" pitchFamily="34" charset="0"/>
        <a:buChar char="‒"/>
        <a:defRPr sz="1300" kern="1200">
          <a:solidFill>
            <a:schemeClr val="accent1"/>
          </a:solidFill>
          <a:latin typeface="Arial"/>
          <a:ea typeface="+mn-ea"/>
          <a:cs typeface="Arial"/>
        </a:defRPr>
      </a:lvl3pPr>
      <a:lvl4pPr marL="717550" indent="-177800" algn="l" defTabSz="455613" rtl="0" fontAlgn="base">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5350" indent="-184150" algn="l" defTabSz="455613" rtl="0" fontAlgn="base">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 id="2147484254" r:id="rId12"/>
    <p:sldLayoutId id="2147484255" r:id="rId13"/>
    <p:sldLayoutId id="2147484256" r:id="rId14"/>
    <p:sldLayoutId id="2147484257" r:id="rId15"/>
    <p:sldLayoutId id="2147484258" r:id="rId16"/>
    <p:sldLayoutId id="2147484259" r:id="rId17"/>
    <p:sldLayoutId id="2147484260" r:id="rId18"/>
    <p:sldLayoutId id="2147484261" r:id="rId19"/>
    <p:sldLayoutId id="2147484262" r:id="rId20"/>
  </p:sldLayoutIdLst>
  <p:hf sldNum="0" hdr="0" ftr="0" dt="0"/>
  <p:txStyles>
    <p:titleStyle>
      <a:lvl1pPr algn="ctr" defTabSz="455613" rtl="0" fontAlgn="base">
        <a:spcBef>
          <a:spcPct val="0"/>
        </a:spcBef>
        <a:spcAft>
          <a:spcPct val="0"/>
        </a:spcAft>
        <a:defRPr sz="4400" kern="1200">
          <a:solidFill>
            <a:schemeClr val="tx1"/>
          </a:solidFill>
          <a:latin typeface="+mj-lt"/>
          <a:ea typeface="+mj-ea"/>
          <a:cs typeface="+mj-cs"/>
        </a:defRPr>
      </a:lvl1pPr>
      <a:lvl2pPr algn="ctr" defTabSz="455613" rtl="0" fontAlgn="base">
        <a:spcBef>
          <a:spcPct val="0"/>
        </a:spcBef>
        <a:spcAft>
          <a:spcPct val="0"/>
        </a:spcAft>
        <a:defRPr sz="4400">
          <a:solidFill>
            <a:schemeClr val="tx1"/>
          </a:solidFill>
          <a:latin typeface="Arial" panose="020B0604020202020204" pitchFamily="34" charset="0"/>
        </a:defRPr>
      </a:lvl2pPr>
      <a:lvl3pPr algn="ctr" defTabSz="455613" rtl="0" fontAlgn="base">
        <a:spcBef>
          <a:spcPct val="0"/>
        </a:spcBef>
        <a:spcAft>
          <a:spcPct val="0"/>
        </a:spcAft>
        <a:defRPr sz="4400">
          <a:solidFill>
            <a:schemeClr val="tx1"/>
          </a:solidFill>
          <a:latin typeface="Arial" panose="020B0604020202020204" pitchFamily="34" charset="0"/>
        </a:defRPr>
      </a:lvl3pPr>
      <a:lvl4pPr algn="ctr" defTabSz="455613" rtl="0" fontAlgn="base">
        <a:spcBef>
          <a:spcPct val="0"/>
        </a:spcBef>
        <a:spcAft>
          <a:spcPct val="0"/>
        </a:spcAft>
        <a:defRPr sz="4400">
          <a:solidFill>
            <a:schemeClr val="tx1"/>
          </a:solidFill>
          <a:latin typeface="Arial" panose="020B0604020202020204" pitchFamily="34" charset="0"/>
        </a:defRPr>
      </a:lvl4pPr>
      <a:lvl5pPr algn="ctr" defTabSz="455613" rtl="0" fontAlgn="base">
        <a:spcBef>
          <a:spcPct val="0"/>
        </a:spcBef>
        <a:spcAft>
          <a:spcPct val="0"/>
        </a:spcAft>
        <a:defRPr sz="4400">
          <a:solidFill>
            <a:schemeClr val="tx1"/>
          </a:solidFill>
          <a:latin typeface="Arial" panose="020B0604020202020204" pitchFamily="34" charset="0"/>
        </a:defRPr>
      </a:lvl5pPr>
      <a:lvl6pPr marL="457200" algn="ctr" defTabSz="455613" rtl="0" fontAlgn="base">
        <a:spcBef>
          <a:spcPct val="0"/>
        </a:spcBef>
        <a:spcAft>
          <a:spcPct val="0"/>
        </a:spcAft>
        <a:defRPr sz="4400">
          <a:solidFill>
            <a:schemeClr val="tx1"/>
          </a:solidFill>
          <a:latin typeface="Arial" panose="020B0604020202020204" pitchFamily="34" charset="0"/>
        </a:defRPr>
      </a:lvl6pPr>
      <a:lvl7pPr marL="914400" algn="ctr" defTabSz="455613" rtl="0" fontAlgn="base">
        <a:spcBef>
          <a:spcPct val="0"/>
        </a:spcBef>
        <a:spcAft>
          <a:spcPct val="0"/>
        </a:spcAft>
        <a:defRPr sz="4400">
          <a:solidFill>
            <a:schemeClr val="tx1"/>
          </a:solidFill>
          <a:latin typeface="Arial" panose="020B0604020202020204" pitchFamily="34" charset="0"/>
        </a:defRPr>
      </a:lvl7pPr>
      <a:lvl8pPr marL="1371600" algn="ctr" defTabSz="455613" rtl="0" fontAlgn="base">
        <a:spcBef>
          <a:spcPct val="0"/>
        </a:spcBef>
        <a:spcAft>
          <a:spcPct val="0"/>
        </a:spcAft>
        <a:defRPr sz="4400">
          <a:solidFill>
            <a:schemeClr val="tx1"/>
          </a:solidFill>
          <a:latin typeface="Arial" panose="020B0604020202020204" pitchFamily="34" charset="0"/>
        </a:defRPr>
      </a:lvl8pPr>
      <a:lvl9pPr marL="1828800" algn="ctr" defTabSz="455613" rtl="0" fontAlgn="base">
        <a:spcBef>
          <a:spcPct val="0"/>
        </a:spcBef>
        <a:spcAft>
          <a:spcPct val="0"/>
        </a:spcAft>
        <a:defRPr sz="4400">
          <a:solidFill>
            <a:schemeClr val="tx1"/>
          </a:solidFill>
          <a:latin typeface="Arial" panose="020B0604020202020204" pitchFamily="34" charset="0"/>
        </a:defRPr>
      </a:lvl9pPr>
    </p:titleStyle>
    <p:bodyStyle>
      <a:lvl1pPr marL="341313" indent="-341313" algn="l" defTabSz="45561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455613"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455613"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455613"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455613"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11" indent="-228592" algn="l" defTabSz="457184" rtl="0" eaLnBrk="1" latinLnBrk="0" hangingPunct="1">
        <a:spcBef>
          <a:spcPct val="20000"/>
        </a:spcBef>
        <a:buFont typeface="Arial"/>
        <a:buChar char="•"/>
        <a:defRPr sz="2000" kern="1200">
          <a:solidFill>
            <a:schemeClr val="tx1"/>
          </a:solidFill>
          <a:latin typeface="+mn-lt"/>
          <a:ea typeface="+mn-ea"/>
          <a:cs typeface="+mn-cs"/>
        </a:defRPr>
      </a:lvl6pPr>
      <a:lvl7pPr marL="2971695" indent="-228592" algn="l" defTabSz="457184" rtl="0" eaLnBrk="1" latinLnBrk="0" hangingPunct="1">
        <a:spcBef>
          <a:spcPct val="20000"/>
        </a:spcBef>
        <a:buFont typeface="Arial"/>
        <a:buChar char="•"/>
        <a:defRPr sz="2000" kern="1200">
          <a:solidFill>
            <a:schemeClr val="tx1"/>
          </a:solidFill>
          <a:latin typeface="+mn-lt"/>
          <a:ea typeface="+mn-ea"/>
          <a:cs typeface="+mn-cs"/>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CC60B1DE-AD87-4EED-8857-9A4FDE59048C}"/>
              </a:ext>
            </a:extLst>
          </p:cNvPr>
          <p:cNvSpPr>
            <a:spLocks noGrp="1" noChangeArrowheads="1"/>
          </p:cNvSpPr>
          <p:nvPr>
            <p:ph type="title"/>
          </p:nvPr>
        </p:nvSpPr>
        <p:spPr bwMode="auto">
          <a:xfrm>
            <a:off x="258763" y="230188"/>
            <a:ext cx="8632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Title</a:t>
            </a:r>
          </a:p>
        </p:txBody>
      </p:sp>
      <p:sp>
        <p:nvSpPr>
          <p:cNvPr id="11" name="Text Placeholder 2">
            <a:extLst>
              <a:ext uri="{FF2B5EF4-FFF2-40B4-BE49-F238E27FC236}">
                <a16:creationId xmlns:a16="http://schemas.microsoft.com/office/drawing/2014/main" id="{E9931645-6939-4C44-A1DA-11182C2565AC}"/>
              </a:ext>
            </a:extLst>
          </p:cNvPr>
          <p:cNvSpPr>
            <a:spLocks noGrp="1"/>
          </p:cNvSpPr>
          <p:nvPr>
            <p:ph type="body" idx="1"/>
          </p:nvPr>
        </p:nvSpPr>
        <p:spPr>
          <a:xfrm>
            <a:off x="252413" y="1203325"/>
            <a:ext cx="8639175" cy="317658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a:extLst>
              <a:ext uri="{FF2B5EF4-FFF2-40B4-BE49-F238E27FC236}">
                <a16:creationId xmlns:a16="http://schemas.microsoft.com/office/drawing/2014/main" id="{4F114184-14E7-4C83-B62A-8C5967AEF5A0}"/>
              </a:ext>
            </a:extLst>
          </p:cNvPr>
          <p:cNvSpPr>
            <a:spLocks noGrp="1"/>
          </p:cNvSpPr>
          <p:nvPr>
            <p:ph type="sldNum" sz="quarter" idx="4"/>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6E340B2C-F7EE-4B5C-BBA4-0558D64F781C}" type="slidenum">
              <a:rPr lang="en-US" smtClean="0"/>
              <a:pPr>
                <a:defRPr/>
              </a:pPr>
              <a:t>‹#›</a:t>
            </a:fld>
            <a:endParaRPr lang="en-US"/>
          </a:p>
        </p:txBody>
      </p:sp>
      <p:sp>
        <p:nvSpPr>
          <p:cNvPr id="13" name="Footer Placeholder 4">
            <a:extLst>
              <a:ext uri="{FF2B5EF4-FFF2-40B4-BE49-F238E27FC236}">
                <a16:creationId xmlns:a16="http://schemas.microsoft.com/office/drawing/2014/main" id="{092CD58D-3C7C-4D3E-A0A2-AC553FE08568}"/>
              </a:ext>
            </a:extLst>
          </p:cNvPr>
          <p:cNvSpPr>
            <a:spLocks noGrp="1"/>
          </p:cNvSpPr>
          <p:nvPr>
            <p:ph type="ftr" sz="quarter" idx="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cSld>
  <p:clrMap bg1="lt1" tx1="dk1" bg2="lt2" tx2="dk2" accent1="accent1" accent2="accent2" accent3="accent3" accent4="accent4" accent5="accent5" accent6="accent6" hlink="hlink" folHlink="folHlink"/>
  <p:sldLayoutIdLst>
    <p:sldLayoutId id="2147484263" r:id="rId1"/>
    <p:sldLayoutId id="2147484163" r:id="rId2"/>
    <p:sldLayoutId id="2147484164" r:id="rId3"/>
    <p:sldLayoutId id="2147484165" r:id="rId4"/>
    <p:sldLayoutId id="2147484166" r:id="rId5"/>
    <p:sldLayoutId id="2147484264" r:id="rId6"/>
    <p:sldLayoutId id="2147484167" r:id="rId7"/>
    <p:sldLayoutId id="2147484168" r:id="rId8"/>
    <p:sldLayoutId id="2147484265" r:id="rId9"/>
    <p:sldLayoutId id="2147484169" r:id="rId10"/>
    <p:sldLayoutId id="2147484266" r:id="rId11"/>
    <p:sldLayoutId id="2147484170" r:id="rId12"/>
  </p:sldLayoutIdLst>
  <p:hf sldNum="0" hdr="0" ftr="0" dt="0"/>
  <p:txStyles>
    <p:titleStyle>
      <a:lvl1pPr algn="l" defTabSz="455613" rtl="0" fontAlgn="base">
        <a:spcBef>
          <a:spcPct val="0"/>
        </a:spcBef>
        <a:spcAft>
          <a:spcPct val="0"/>
        </a:spcAft>
        <a:defRPr sz="2400" kern="1200">
          <a:solidFill>
            <a:srgbClr val="36C746"/>
          </a:solidFill>
          <a:latin typeface="Arial"/>
          <a:ea typeface="+mj-ea"/>
          <a:cs typeface="Arial"/>
        </a:defRPr>
      </a:lvl1pPr>
      <a:lvl2pPr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2pPr>
      <a:lvl3pPr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3pPr>
      <a:lvl4pPr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4pPr>
      <a:lvl5pPr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5pPr>
      <a:lvl6pPr marL="457200"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6pPr>
      <a:lvl7pPr marL="914400"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7pPr>
      <a:lvl8pPr marL="1371600"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8pPr>
      <a:lvl9pPr marL="1828800"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9pPr>
    </p:titleStyle>
    <p:bodyStyle>
      <a:lvl1pPr marL="171450" indent="-155575" algn="l" defTabSz="455613" rtl="0" fontAlgn="base">
        <a:spcBef>
          <a:spcPts val="500"/>
        </a:spcBef>
        <a:spcAft>
          <a:spcPts val="500"/>
        </a:spcAft>
        <a:buClr>
          <a:schemeClr val="bg2"/>
        </a:buClr>
        <a:buFont typeface="Arial" panose="020B0604020202020204" pitchFamily="34" charset="0"/>
        <a:defRPr sz="1500" kern="1200">
          <a:solidFill>
            <a:schemeClr val="accent1"/>
          </a:solidFill>
          <a:latin typeface="Arial"/>
          <a:ea typeface="+mn-ea"/>
          <a:cs typeface="Arial"/>
        </a:defRPr>
      </a:lvl1pPr>
      <a:lvl2pPr marL="360363" indent="-180975" algn="l" defTabSz="446088" rtl="0" fontAlgn="base">
        <a:spcBef>
          <a:spcPts val="500"/>
        </a:spcBef>
        <a:spcAft>
          <a:spcPts val="500"/>
        </a:spcAft>
        <a:buClr>
          <a:srgbClr val="36C746"/>
        </a:buClr>
        <a:buFont typeface="Arial" panose="020B0604020202020204" pitchFamily="34" charset="0"/>
        <a:buChar char="•"/>
        <a:defRPr sz="1400" kern="1200">
          <a:solidFill>
            <a:schemeClr val="accent1"/>
          </a:solidFill>
          <a:latin typeface="Arial"/>
          <a:ea typeface="+mn-ea"/>
          <a:cs typeface="Arial"/>
        </a:defRPr>
      </a:lvl2pPr>
      <a:lvl3pPr marL="536575" indent="-177800" algn="l" defTabSz="455613" rtl="0" fontAlgn="base">
        <a:spcBef>
          <a:spcPts val="500"/>
        </a:spcBef>
        <a:spcAft>
          <a:spcPts val="500"/>
        </a:spcAft>
        <a:buClr>
          <a:srgbClr val="36C746"/>
        </a:buClr>
        <a:buFont typeface="Arial" panose="020B0604020202020204" pitchFamily="34" charset="0"/>
        <a:buChar char="‒"/>
        <a:defRPr sz="1300" kern="1200">
          <a:solidFill>
            <a:schemeClr val="accent1"/>
          </a:solidFill>
          <a:latin typeface="Arial"/>
          <a:ea typeface="+mn-ea"/>
          <a:cs typeface="Arial"/>
        </a:defRPr>
      </a:lvl3pPr>
      <a:lvl4pPr marL="717550" indent="-177800" algn="l" defTabSz="455613" rtl="0" fontAlgn="base">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5350" indent="-184150" algn="l" defTabSz="455613" rtl="0" fontAlgn="base">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 id="2147484279" r:id="rId13"/>
    <p:sldLayoutId id="2147484280" r:id="rId14"/>
    <p:sldLayoutId id="2147484171" r:id="rId15"/>
    <p:sldLayoutId id="2147484281" r:id="rId16"/>
    <p:sldLayoutId id="2147484282" r:id="rId17"/>
    <p:sldLayoutId id="2147484283" r:id="rId18"/>
  </p:sldLayoutIdLst>
  <p:hf sldNum="0" hdr="0" ftr="0" dt="0"/>
  <p:txStyles>
    <p:titleStyle>
      <a:lvl1pPr algn="ctr" defTabSz="455613" rtl="0" fontAlgn="base">
        <a:spcBef>
          <a:spcPct val="0"/>
        </a:spcBef>
        <a:spcAft>
          <a:spcPct val="0"/>
        </a:spcAft>
        <a:defRPr sz="4400" kern="1200">
          <a:solidFill>
            <a:schemeClr val="tx1"/>
          </a:solidFill>
          <a:latin typeface="+mj-lt"/>
          <a:ea typeface="+mj-ea"/>
          <a:cs typeface="+mj-cs"/>
        </a:defRPr>
      </a:lvl1pPr>
      <a:lvl2pPr algn="ctr" defTabSz="455613" rtl="0" fontAlgn="base">
        <a:spcBef>
          <a:spcPct val="0"/>
        </a:spcBef>
        <a:spcAft>
          <a:spcPct val="0"/>
        </a:spcAft>
        <a:defRPr sz="4400">
          <a:solidFill>
            <a:schemeClr val="tx1"/>
          </a:solidFill>
          <a:latin typeface="Arial" panose="020B0604020202020204" pitchFamily="34" charset="0"/>
        </a:defRPr>
      </a:lvl2pPr>
      <a:lvl3pPr algn="ctr" defTabSz="455613" rtl="0" fontAlgn="base">
        <a:spcBef>
          <a:spcPct val="0"/>
        </a:spcBef>
        <a:spcAft>
          <a:spcPct val="0"/>
        </a:spcAft>
        <a:defRPr sz="4400">
          <a:solidFill>
            <a:schemeClr val="tx1"/>
          </a:solidFill>
          <a:latin typeface="Arial" panose="020B0604020202020204" pitchFamily="34" charset="0"/>
        </a:defRPr>
      </a:lvl3pPr>
      <a:lvl4pPr algn="ctr" defTabSz="455613" rtl="0" fontAlgn="base">
        <a:spcBef>
          <a:spcPct val="0"/>
        </a:spcBef>
        <a:spcAft>
          <a:spcPct val="0"/>
        </a:spcAft>
        <a:defRPr sz="4400">
          <a:solidFill>
            <a:schemeClr val="tx1"/>
          </a:solidFill>
          <a:latin typeface="Arial" panose="020B0604020202020204" pitchFamily="34" charset="0"/>
        </a:defRPr>
      </a:lvl4pPr>
      <a:lvl5pPr algn="ctr" defTabSz="455613" rtl="0" fontAlgn="base">
        <a:spcBef>
          <a:spcPct val="0"/>
        </a:spcBef>
        <a:spcAft>
          <a:spcPct val="0"/>
        </a:spcAft>
        <a:defRPr sz="4400">
          <a:solidFill>
            <a:schemeClr val="tx1"/>
          </a:solidFill>
          <a:latin typeface="Arial" panose="020B0604020202020204" pitchFamily="34" charset="0"/>
        </a:defRPr>
      </a:lvl5pPr>
      <a:lvl6pPr marL="457200" algn="ctr" defTabSz="455613" rtl="0" fontAlgn="base">
        <a:spcBef>
          <a:spcPct val="0"/>
        </a:spcBef>
        <a:spcAft>
          <a:spcPct val="0"/>
        </a:spcAft>
        <a:defRPr sz="4400">
          <a:solidFill>
            <a:schemeClr val="tx1"/>
          </a:solidFill>
          <a:latin typeface="Arial" panose="020B0604020202020204" pitchFamily="34" charset="0"/>
        </a:defRPr>
      </a:lvl6pPr>
      <a:lvl7pPr marL="914400" algn="ctr" defTabSz="455613" rtl="0" fontAlgn="base">
        <a:spcBef>
          <a:spcPct val="0"/>
        </a:spcBef>
        <a:spcAft>
          <a:spcPct val="0"/>
        </a:spcAft>
        <a:defRPr sz="4400">
          <a:solidFill>
            <a:schemeClr val="tx1"/>
          </a:solidFill>
          <a:latin typeface="Arial" panose="020B0604020202020204" pitchFamily="34" charset="0"/>
        </a:defRPr>
      </a:lvl7pPr>
      <a:lvl8pPr marL="1371600" algn="ctr" defTabSz="455613" rtl="0" fontAlgn="base">
        <a:spcBef>
          <a:spcPct val="0"/>
        </a:spcBef>
        <a:spcAft>
          <a:spcPct val="0"/>
        </a:spcAft>
        <a:defRPr sz="4400">
          <a:solidFill>
            <a:schemeClr val="tx1"/>
          </a:solidFill>
          <a:latin typeface="Arial" panose="020B0604020202020204" pitchFamily="34" charset="0"/>
        </a:defRPr>
      </a:lvl8pPr>
      <a:lvl9pPr marL="1828800" algn="ctr" defTabSz="455613" rtl="0" fontAlgn="base">
        <a:spcBef>
          <a:spcPct val="0"/>
        </a:spcBef>
        <a:spcAft>
          <a:spcPct val="0"/>
        </a:spcAft>
        <a:defRPr sz="4400">
          <a:solidFill>
            <a:schemeClr val="tx1"/>
          </a:solidFill>
          <a:latin typeface="Arial" panose="020B0604020202020204" pitchFamily="34" charset="0"/>
        </a:defRPr>
      </a:lvl9pPr>
    </p:titleStyle>
    <p:bodyStyle>
      <a:lvl1pPr marL="341313" indent="-341313" algn="l" defTabSz="45561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455613"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455613"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455613"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455613"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11" indent="-228592" algn="l" defTabSz="457184" rtl="0" eaLnBrk="1" latinLnBrk="0" hangingPunct="1">
        <a:spcBef>
          <a:spcPct val="20000"/>
        </a:spcBef>
        <a:buFont typeface="Arial"/>
        <a:buChar char="•"/>
        <a:defRPr sz="2000" kern="1200">
          <a:solidFill>
            <a:schemeClr val="tx1"/>
          </a:solidFill>
          <a:latin typeface="+mn-lt"/>
          <a:ea typeface="+mn-ea"/>
          <a:cs typeface="+mn-cs"/>
        </a:defRPr>
      </a:lvl6pPr>
      <a:lvl7pPr marL="2971695" indent="-228592" algn="l" defTabSz="457184" rtl="0" eaLnBrk="1" latinLnBrk="0" hangingPunct="1">
        <a:spcBef>
          <a:spcPct val="20000"/>
        </a:spcBef>
        <a:buFont typeface="Arial"/>
        <a:buChar char="•"/>
        <a:defRPr sz="2000" kern="1200">
          <a:solidFill>
            <a:schemeClr val="tx1"/>
          </a:solidFill>
          <a:latin typeface="+mn-lt"/>
          <a:ea typeface="+mn-ea"/>
          <a:cs typeface="+mn-cs"/>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4530C8D4-C93B-4ED2-9779-5917F205CBCC}"/>
              </a:ext>
            </a:extLst>
          </p:cNvPr>
          <p:cNvSpPr>
            <a:spLocks noGrp="1" noChangeArrowheads="1"/>
          </p:cNvSpPr>
          <p:nvPr>
            <p:ph type="title"/>
          </p:nvPr>
        </p:nvSpPr>
        <p:spPr bwMode="auto">
          <a:xfrm>
            <a:off x="258763" y="230188"/>
            <a:ext cx="8632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Title</a:t>
            </a:r>
          </a:p>
        </p:txBody>
      </p:sp>
      <p:sp>
        <p:nvSpPr>
          <p:cNvPr id="11" name="Text Placeholder 2">
            <a:extLst>
              <a:ext uri="{FF2B5EF4-FFF2-40B4-BE49-F238E27FC236}">
                <a16:creationId xmlns:a16="http://schemas.microsoft.com/office/drawing/2014/main" id="{3E6F9456-A26C-4206-92EC-999140C02C8A}"/>
              </a:ext>
            </a:extLst>
          </p:cNvPr>
          <p:cNvSpPr>
            <a:spLocks noGrp="1"/>
          </p:cNvSpPr>
          <p:nvPr>
            <p:ph type="body" idx="1"/>
          </p:nvPr>
        </p:nvSpPr>
        <p:spPr>
          <a:xfrm>
            <a:off x="252413" y="1203325"/>
            <a:ext cx="8639175" cy="317658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a:extLst>
              <a:ext uri="{FF2B5EF4-FFF2-40B4-BE49-F238E27FC236}">
                <a16:creationId xmlns:a16="http://schemas.microsoft.com/office/drawing/2014/main" id="{586DF1E3-0FC9-471B-B8D9-3335AACD5B81}"/>
              </a:ext>
            </a:extLst>
          </p:cNvPr>
          <p:cNvSpPr>
            <a:spLocks noGrp="1"/>
          </p:cNvSpPr>
          <p:nvPr>
            <p:ph type="sldNum" sz="quarter" idx="4"/>
          </p:nvPr>
        </p:nvSpPr>
        <p:spPr>
          <a:xfrm>
            <a:off x="1747838" y="4868863"/>
            <a:ext cx="525462" cy="69850"/>
          </a:xfrm>
          <a:prstGeom prst="rect">
            <a:avLst/>
          </a:prstGeom>
        </p:spPr>
        <p:txBody>
          <a:bodyPr vert="horz" lIns="0" tIns="0" rIns="0" bIns="0" rtlCol="0" anchor="ctr">
            <a:spAutoFit/>
          </a:bodyPr>
          <a:lstStyle>
            <a:lvl1pPr algn="l" defTabSz="342893" eaLnBrk="1" fontAlgn="auto" hangingPunct="1">
              <a:spcBef>
                <a:spcPts val="0"/>
              </a:spcBef>
              <a:spcAft>
                <a:spcPts val="0"/>
              </a:spcAft>
              <a:defRPr sz="450" dirty="0">
                <a:solidFill>
                  <a:srgbClr val="3DCD58"/>
                </a:solidFill>
                <a:latin typeface="Arial"/>
                <a:cs typeface="Arial"/>
              </a:defRPr>
            </a:lvl1pPr>
          </a:lstStyle>
          <a:p>
            <a:pPr>
              <a:defRPr/>
            </a:pPr>
            <a:r>
              <a:rPr lang="en-US"/>
              <a:t>Page </a:t>
            </a:r>
            <a:fld id="{8C8E3E48-8AB6-4857-BBE6-28392EC87395}" type="slidenum">
              <a:rPr lang="en-US" smtClean="0"/>
              <a:pPr>
                <a:defRPr/>
              </a:pPr>
              <a:t>‹#›</a:t>
            </a:fld>
            <a:endParaRPr lang="en-US"/>
          </a:p>
        </p:txBody>
      </p:sp>
      <p:sp>
        <p:nvSpPr>
          <p:cNvPr id="13" name="Footer Placeholder 4">
            <a:extLst>
              <a:ext uri="{FF2B5EF4-FFF2-40B4-BE49-F238E27FC236}">
                <a16:creationId xmlns:a16="http://schemas.microsoft.com/office/drawing/2014/main" id="{9EF84355-988E-482D-AE2D-36436DEB1A54}"/>
              </a:ext>
            </a:extLst>
          </p:cNvPr>
          <p:cNvSpPr>
            <a:spLocks noGrp="1"/>
          </p:cNvSpPr>
          <p:nvPr>
            <p:ph type="ftr" sz="quarter" idx="3"/>
          </p:nvPr>
        </p:nvSpPr>
        <p:spPr>
          <a:xfrm>
            <a:off x="252413" y="4868863"/>
            <a:ext cx="1509712" cy="69850"/>
          </a:xfrm>
          <a:prstGeom prst="rect">
            <a:avLst/>
          </a:prstGeom>
        </p:spPr>
        <p:txBody>
          <a:bodyPr vert="horz" wrap="square" lIns="0" tIns="0" rIns="0" bIns="0" rtlCol="0" anchor="ctr">
            <a:spAutoFit/>
          </a:bodyPr>
          <a:lstStyle>
            <a:lvl1pPr algn="l" defTabSz="342893" eaLnBrk="1" fontAlgn="auto" hangingPunct="1">
              <a:spcBef>
                <a:spcPts val="0"/>
              </a:spcBef>
              <a:spcAft>
                <a:spcPts val="0"/>
              </a:spcAft>
              <a:defRPr sz="450" dirty="0">
                <a:solidFill>
                  <a:srgbClr val="626469"/>
                </a:solidFill>
                <a:latin typeface="Arial"/>
                <a:cs typeface="Arial"/>
              </a:defRPr>
            </a:lvl1pPr>
          </a:lstStyle>
          <a:p>
            <a:pPr>
              <a:defRPr/>
            </a:pPr>
            <a:r>
              <a:rPr lang="en-US"/>
              <a:t>Confidential Property of Schneider Electric |</a:t>
            </a:r>
          </a:p>
        </p:txBody>
      </p:sp>
    </p:spTree>
  </p:cSld>
  <p:clrMap bg1="lt1" tx1="dk1" bg2="lt2" tx2="dk2" accent1="accent1" accent2="accent2" accent3="accent3" accent4="accent4" accent5="accent5" accent6="accent6" hlink="hlink" folHlink="folHlink"/>
  <p:sldLayoutIdLst>
    <p:sldLayoutId id="2147484284" r:id="rId1"/>
    <p:sldLayoutId id="2147484172" r:id="rId2"/>
    <p:sldLayoutId id="2147484173" r:id="rId3"/>
    <p:sldLayoutId id="2147484174" r:id="rId4"/>
    <p:sldLayoutId id="2147484175" r:id="rId5"/>
    <p:sldLayoutId id="2147484285" r:id="rId6"/>
    <p:sldLayoutId id="2147484176" r:id="rId7"/>
    <p:sldLayoutId id="2147484177" r:id="rId8"/>
    <p:sldLayoutId id="2147484286" r:id="rId9"/>
    <p:sldLayoutId id="2147484178" r:id="rId10"/>
    <p:sldLayoutId id="2147484287" r:id="rId11"/>
    <p:sldLayoutId id="2147484179" r:id="rId12"/>
    <p:sldLayoutId id="2147484180" r:id="rId13"/>
    <p:sldLayoutId id="2147484288" r:id="rId14"/>
  </p:sldLayoutIdLst>
  <p:hf sldNum="0" hdr="0" ftr="0" dt="0"/>
  <p:txStyles>
    <p:titleStyle>
      <a:lvl1pPr algn="l" defTabSz="341313" rtl="0" fontAlgn="base">
        <a:spcBef>
          <a:spcPct val="0"/>
        </a:spcBef>
        <a:spcAft>
          <a:spcPct val="0"/>
        </a:spcAft>
        <a:defRPr kern="1200">
          <a:solidFill>
            <a:srgbClr val="36C746"/>
          </a:solidFill>
          <a:latin typeface="Arial"/>
          <a:ea typeface="+mj-ea"/>
          <a:cs typeface="Arial"/>
        </a:defRPr>
      </a:lvl1pPr>
      <a:lvl2pPr algn="l" defTabSz="341313" rtl="0" fontAlgn="base">
        <a:spcBef>
          <a:spcPct val="0"/>
        </a:spcBef>
        <a:spcAft>
          <a:spcPct val="0"/>
        </a:spcAft>
        <a:defRPr>
          <a:solidFill>
            <a:srgbClr val="36C746"/>
          </a:solidFill>
          <a:latin typeface="Arial" panose="020B0604020202020204" pitchFamily="34" charset="0"/>
          <a:cs typeface="Arial" panose="020B0604020202020204" pitchFamily="34" charset="0"/>
        </a:defRPr>
      </a:lvl2pPr>
      <a:lvl3pPr algn="l" defTabSz="341313" rtl="0" fontAlgn="base">
        <a:spcBef>
          <a:spcPct val="0"/>
        </a:spcBef>
        <a:spcAft>
          <a:spcPct val="0"/>
        </a:spcAft>
        <a:defRPr>
          <a:solidFill>
            <a:srgbClr val="36C746"/>
          </a:solidFill>
          <a:latin typeface="Arial" panose="020B0604020202020204" pitchFamily="34" charset="0"/>
          <a:cs typeface="Arial" panose="020B0604020202020204" pitchFamily="34" charset="0"/>
        </a:defRPr>
      </a:lvl3pPr>
      <a:lvl4pPr algn="l" defTabSz="341313" rtl="0" fontAlgn="base">
        <a:spcBef>
          <a:spcPct val="0"/>
        </a:spcBef>
        <a:spcAft>
          <a:spcPct val="0"/>
        </a:spcAft>
        <a:defRPr>
          <a:solidFill>
            <a:srgbClr val="36C746"/>
          </a:solidFill>
          <a:latin typeface="Arial" panose="020B0604020202020204" pitchFamily="34" charset="0"/>
          <a:cs typeface="Arial" panose="020B0604020202020204" pitchFamily="34" charset="0"/>
        </a:defRPr>
      </a:lvl4pPr>
      <a:lvl5pPr algn="l" defTabSz="341313" rtl="0" fontAlgn="base">
        <a:spcBef>
          <a:spcPct val="0"/>
        </a:spcBef>
        <a:spcAft>
          <a:spcPct val="0"/>
        </a:spcAft>
        <a:defRPr>
          <a:solidFill>
            <a:srgbClr val="36C746"/>
          </a:solidFill>
          <a:latin typeface="Arial" panose="020B0604020202020204" pitchFamily="34" charset="0"/>
          <a:cs typeface="Arial" panose="020B0604020202020204" pitchFamily="34" charset="0"/>
        </a:defRPr>
      </a:lvl5pPr>
      <a:lvl6pPr marL="457200" algn="l" defTabSz="341313" rtl="0" fontAlgn="base">
        <a:spcBef>
          <a:spcPct val="0"/>
        </a:spcBef>
        <a:spcAft>
          <a:spcPct val="0"/>
        </a:spcAft>
        <a:defRPr>
          <a:solidFill>
            <a:srgbClr val="36C746"/>
          </a:solidFill>
          <a:latin typeface="Arial" panose="020B0604020202020204" pitchFamily="34" charset="0"/>
          <a:cs typeface="Arial" panose="020B0604020202020204" pitchFamily="34" charset="0"/>
        </a:defRPr>
      </a:lvl6pPr>
      <a:lvl7pPr marL="914400" algn="l" defTabSz="341313" rtl="0" fontAlgn="base">
        <a:spcBef>
          <a:spcPct val="0"/>
        </a:spcBef>
        <a:spcAft>
          <a:spcPct val="0"/>
        </a:spcAft>
        <a:defRPr>
          <a:solidFill>
            <a:srgbClr val="36C746"/>
          </a:solidFill>
          <a:latin typeface="Arial" panose="020B0604020202020204" pitchFamily="34" charset="0"/>
          <a:cs typeface="Arial" panose="020B0604020202020204" pitchFamily="34" charset="0"/>
        </a:defRPr>
      </a:lvl7pPr>
      <a:lvl8pPr marL="1371600" algn="l" defTabSz="341313" rtl="0" fontAlgn="base">
        <a:spcBef>
          <a:spcPct val="0"/>
        </a:spcBef>
        <a:spcAft>
          <a:spcPct val="0"/>
        </a:spcAft>
        <a:defRPr>
          <a:solidFill>
            <a:srgbClr val="36C746"/>
          </a:solidFill>
          <a:latin typeface="Arial" panose="020B0604020202020204" pitchFamily="34" charset="0"/>
          <a:cs typeface="Arial" panose="020B0604020202020204" pitchFamily="34" charset="0"/>
        </a:defRPr>
      </a:lvl8pPr>
      <a:lvl9pPr marL="1828800" algn="l" defTabSz="341313" rtl="0" fontAlgn="base">
        <a:spcBef>
          <a:spcPct val="0"/>
        </a:spcBef>
        <a:spcAft>
          <a:spcPct val="0"/>
        </a:spcAft>
        <a:defRPr>
          <a:solidFill>
            <a:srgbClr val="36C746"/>
          </a:solidFill>
          <a:latin typeface="Arial" panose="020B0604020202020204" pitchFamily="34" charset="0"/>
          <a:cs typeface="Arial" panose="020B0604020202020204" pitchFamily="34" charset="0"/>
        </a:defRPr>
      </a:lvl9pPr>
    </p:titleStyle>
    <p:bodyStyle>
      <a:lvl1pPr marL="128588" indent="-117475" algn="l" defTabSz="341313" rtl="0" fontAlgn="base">
        <a:spcBef>
          <a:spcPts val="375"/>
        </a:spcBef>
        <a:spcAft>
          <a:spcPts val="375"/>
        </a:spcAft>
        <a:buClr>
          <a:schemeClr val="bg2"/>
        </a:buClr>
        <a:buFont typeface="Arial" panose="020B0604020202020204" pitchFamily="34" charset="0"/>
        <a:defRPr sz="1100" kern="1200">
          <a:solidFill>
            <a:schemeClr val="accent1"/>
          </a:solidFill>
          <a:latin typeface="Arial"/>
          <a:ea typeface="+mn-ea"/>
          <a:cs typeface="Arial"/>
        </a:defRPr>
      </a:lvl1pPr>
      <a:lvl2pPr marL="269875" indent="-136525" algn="l" defTabSz="334963" rtl="0" fontAlgn="base">
        <a:spcBef>
          <a:spcPts val="375"/>
        </a:spcBef>
        <a:spcAft>
          <a:spcPts val="375"/>
        </a:spcAft>
        <a:buClr>
          <a:srgbClr val="36C746"/>
        </a:buClr>
        <a:buFont typeface="Arial" panose="020B0604020202020204" pitchFamily="34" charset="0"/>
        <a:buChar char="•"/>
        <a:defRPr sz="1000" kern="1200">
          <a:solidFill>
            <a:schemeClr val="accent1"/>
          </a:solidFill>
          <a:latin typeface="Arial"/>
          <a:ea typeface="+mn-ea"/>
          <a:cs typeface="Arial"/>
        </a:defRPr>
      </a:lvl2pPr>
      <a:lvl3pPr marL="403225" indent="-133350" algn="l" defTabSz="341313" rtl="0" fontAlgn="base">
        <a:spcBef>
          <a:spcPts val="375"/>
        </a:spcBef>
        <a:spcAft>
          <a:spcPts val="375"/>
        </a:spcAft>
        <a:buClr>
          <a:srgbClr val="36C746"/>
        </a:buClr>
        <a:buFont typeface="Arial" panose="020B0604020202020204" pitchFamily="34" charset="0"/>
        <a:buChar char="‒"/>
        <a:defRPr sz="900" kern="1200">
          <a:solidFill>
            <a:schemeClr val="accent1"/>
          </a:solidFill>
          <a:latin typeface="Arial"/>
          <a:ea typeface="+mn-ea"/>
          <a:cs typeface="Arial"/>
        </a:defRPr>
      </a:lvl3pPr>
      <a:lvl4pPr marL="538163" indent="-133350" algn="l" defTabSz="341313" rtl="0" fontAlgn="base">
        <a:spcBef>
          <a:spcPts val="375"/>
        </a:spcBef>
        <a:spcAft>
          <a:spcPts val="375"/>
        </a:spcAft>
        <a:buClr>
          <a:srgbClr val="36C746"/>
        </a:buClr>
        <a:buFont typeface="Arial" panose="020B0604020202020204" pitchFamily="34" charset="0"/>
        <a:buChar char="–"/>
        <a:defRPr sz="900" kern="1200">
          <a:solidFill>
            <a:schemeClr val="accent1"/>
          </a:solidFill>
          <a:latin typeface="Arial"/>
          <a:ea typeface="+mn-ea"/>
          <a:cs typeface="Arial"/>
        </a:defRPr>
      </a:lvl4pPr>
      <a:lvl5pPr marL="671513" indent="-138113" algn="l" defTabSz="341313" rtl="0" fontAlgn="base">
        <a:spcBef>
          <a:spcPts val="375"/>
        </a:spcBef>
        <a:spcAft>
          <a:spcPts val="375"/>
        </a:spcAft>
        <a:buClr>
          <a:srgbClr val="36C746"/>
        </a:buClr>
        <a:buFont typeface="Arial" panose="020B0604020202020204" pitchFamily="34" charset="0"/>
        <a:buChar char="–"/>
        <a:defRPr sz="700" kern="1200">
          <a:solidFill>
            <a:schemeClr val="accent1"/>
          </a:solidFill>
          <a:latin typeface="Arial"/>
          <a:ea typeface="+mn-ea"/>
          <a:cs typeface="Arial"/>
        </a:defRPr>
      </a:lvl5pPr>
      <a:lvl6pPr marL="672071" indent="-137158" algn="l" defTabSz="342893" rtl="0" eaLnBrk="1" latinLnBrk="0" hangingPunct="1">
        <a:spcBef>
          <a:spcPts val="375"/>
        </a:spcBef>
        <a:spcAft>
          <a:spcPts val="375"/>
        </a:spcAft>
        <a:buClr>
          <a:schemeClr val="bg2"/>
        </a:buClr>
        <a:buFont typeface="Arial" panose="020B0604020202020204" pitchFamily="34" charset="0"/>
        <a:buChar char="–"/>
        <a:defRPr sz="750" kern="1200" baseline="0">
          <a:solidFill>
            <a:schemeClr val="accent1"/>
          </a:solidFill>
          <a:latin typeface="Arial" panose="020B0604020202020204" pitchFamily="34" charset="0"/>
          <a:ea typeface="+mn-ea"/>
          <a:cs typeface="Arial" panose="020B0604020202020204" pitchFamily="34" charset="0"/>
        </a:defRPr>
      </a:lvl6pPr>
      <a:lvl7pPr marL="672071" indent="-137158" algn="l" defTabSz="342893" rtl="0" eaLnBrk="1" latinLnBrk="0" hangingPunct="1">
        <a:spcBef>
          <a:spcPts val="375"/>
        </a:spcBef>
        <a:spcAft>
          <a:spcPts val="375"/>
        </a:spcAft>
        <a:buClr>
          <a:schemeClr val="bg2"/>
        </a:buClr>
        <a:buFont typeface="Arial" panose="020B0604020202020204" pitchFamily="34" charset="0"/>
        <a:buChar char="–"/>
        <a:defRPr sz="675" kern="1200">
          <a:solidFill>
            <a:schemeClr val="accent1"/>
          </a:solidFill>
          <a:latin typeface="Arial" panose="020B0604020202020204" pitchFamily="34" charset="0"/>
          <a:ea typeface="+mn-ea"/>
          <a:cs typeface="Arial" panose="020B0604020202020204" pitchFamily="34" charset="0"/>
        </a:defRPr>
      </a:lvl7pPr>
      <a:lvl8pPr marL="2571702" indent="-171447" algn="l" defTabSz="342893" rtl="0" eaLnBrk="1" latinLnBrk="0" hangingPunct="1">
        <a:spcBef>
          <a:spcPct val="20000"/>
        </a:spcBef>
        <a:buFont typeface="Arial"/>
        <a:buChar char="•"/>
        <a:defRPr sz="1500" kern="1200">
          <a:solidFill>
            <a:schemeClr val="tx1"/>
          </a:solidFill>
          <a:latin typeface="+mn-lt"/>
          <a:ea typeface="+mn-ea"/>
          <a:cs typeface="+mn-cs"/>
        </a:defRPr>
      </a:lvl8pPr>
      <a:lvl9pPr marL="2914596" indent="-171447" algn="l" defTabSz="342893"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3" rtl="0" eaLnBrk="1" latinLnBrk="0" hangingPunct="1">
        <a:defRPr sz="1350" kern="1200">
          <a:solidFill>
            <a:schemeClr val="tx1"/>
          </a:solidFill>
          <a:latin typeface="+mn-lt"/>
          <a:ea typeface="+mn-ea"/>
          <a:cs typeface="+mn-cs"/>
        </a:defRPr>
      </a:lvl1pPr>
      <a:lvl2pPr marL="342893" algn="l" defTabSz="342893" rtl="0" eaLnBrk="1" latinLnBrk="0" hangingPunct="1">
        <a:defRPr sz="1350" kern="1200">
          <a:solidFill>
            <a:schemeClr val="tx1"/>
          </a:solidFill>
          <a:latin typeface="+mn-lt"/>
          <a:ea typeface="+mn-ea"/>
          <a:cs typeface="+mn-cs"/>
        </a:defRPr>
      </a:lvl2pPr>
      <a:lvl3pPr marL="685787" algn="l" defTabSz="342893" rtl="0" eaLnBrk="1" latinLnBrk="0" hangingPunct="1">
        <a:defRPr sz="1350" kern="1200">
          <a:solidFill>
            <a:schemeClr val="tx1"/>
          </a:solidFill>
          <a:latin typeface="+mn-lt"/>
          <a:ea typeface="+mn-ea"/>
          <a:cs typeface="+mn-cs"/>
        </a:defRPr>
      </a:lvl3pPr>
      <a:lvl4pPr marL="1028681" algn="l" defTabSz="342893" rtl="0" eaLnBrk="1" latinLnBrk="0" hangingPunct="1">
        <a:defRPr sz="1350" kern="1200">
          <a:solidFill>
            <a:schemeClr val="tx1"/>
          </a:solidFill>
          <a:latin typeface="+mn-lt"/>
          <a:ea typeface="+mn-ea"/>
          <a:cs typeface="+mn-cs"/>
        </a:defRPr>
      </a:lvl4pPr>
      <a:lvl5pPr marL="1371575" algn="l" defTabSz="342893" rtl="0" eaLnBrk="1" latinLnBrk="0" hangingPunct="1">
        <a:defRPr sz="1350" kern="1200">
          <a:solidFill>
            <a:schemeClr val="tx1"/>
          </a:solidFill>
          <a:latin typeface="+mn-lt"/>
          <a:ea typeface="+mn-ea"/>
          <a:cs typeface="+mn-cs"/>
        </a:defRPr>
      </a:lvl5pPr>
      <a:lvl6pPr marL="1714468" algn="l" defTabSz="342893" rtl="0" eaLnBrk="1" latinLnBrk="0" hangingPunct="1">
        <a:defRPr sz="1350" kern="1200">
          <a:solidFill>
            <a:schemeClr val="tx1"/>
          </a:solidFill>
          <a:latin typeface="+mn-lt"/>
          <a:ea typeface="+mn-ea"/>
          <a:cs typeface="+mn-cs"/>
        </a:defRPr>
      </a:lvl6pPr>
      <a:lvl7pPr marL="2057361" algn="l" defTabSz="342893" rtl="0" eaLnBrk="1" latinLnBrk="0" hangingPunct="1">
        <a:defRPr sz="1350" kern="1200">
          <a:solidFill>
            <a:schemeClr val="tx1"/>
          </a:solidFill>
          <a:latin typeface="+mn-lt"/>
          <a:ea typeface="+mn-ea"/>
          <a:cs typeface="+mn-cs"/>
        </a:defRPr>
      </a:lvl7pPr>
      <a:lvl8pPr marL="2400255" algn="l" defTabSz="342893" rtl="0" eaLnBrk="1" latinLnBrk="0" hangingPunct="1">
        <a:defRPr sz="1350" kern="1200">
          <a:solidFill>
            <a:schemeClr val="tx1"/>
          </a:solidFill>
          <a:latin typeface="+mn-lt"/>
          <a:ea typeface="+mn-ea"/>
          <a:cs typeface="+mn-cs"/>
        </a:defRPr>
      </a:lvl8pPr>
      <a:lvl9pPr marL="2743149" algn="l" defTabSz="34289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602DD474-D1BC-4E9C-8444-3F47B3436E7F}"/>
              </a:ext>
            </a:extLst>
          </p:cNvPr>
          <p:cNvSpPr>
            <a:spLocks noGrp="1" noChangeArrowheads="1"/>
          </p:cNvSpPr>
          <p:nvPr>
            <p:ph type="title"/>
          </p:nvPr>
        </p:nvSpPr>
        <p:spPr bwMode="auto">
          <a:xfrm>
            <a:off x="258763" y="230188"/>
            <a:ext cx="8632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Title</a:t>
            </a:r>
          </a:p>
        </p:txBody>
      </p:sp>
      <p:sp>
        <p:nvSpPr>
          <p:cNvPr id="11" name="Text Placeholder 2">
            <a:extLst>
              <a:ext uri="{FF2B5EF4-FFF2-40B4-BE49-F238E27FC236}">
                <a16:creationId xmlns:a16="http://schemas.microsoft.com/office/drawing/2014/main" id="{6E578CA7-2265-4FB0-9FE3-E4584EFCC659}"/>
              </a:ext>
            </a:extLst>
          </p:cNvPr>
          <p:cNvSpPr>
            <a:spLocks noGrp="1"/>
          </p:cNvSpPr>
          <p:nvPr>
            <p:ph type="body" idx="1"/>
          </p:nvPr>
        </p:nvSpPr>
        <p:spPr>
          <a:xfrm>
            <a:off x="252413" y="1203325"/>
            <a:ext cx="8639175" cy="317658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a:extLst>
              <a:ext uri="{FF2B5EF4-FFF2-40B4-BE49-F238E27FC236}">
                <a16:creationId xmlns:a16="http://schemas.microsoft.com/office/drawing/2014/main" id="{CF58B547-3BE0-4370-BB5A-467F0E498801}"/>
              </a:ext>
            </a:extLst>
          </p:cNvPr>
          <p:cNvSpPr>
            <a:spLocks noGrp="1"/>
          </p:cNvSpPr>
          <p:nvPr>
            <p:ph type="sldNum" sz="quarter" idx="4"/>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8F70478E-DE3D-4746-BD21-2EDC5EF600B9}" type="slidenum">
              <a:rPr lang="en-US" smtClean="0"/>
              <a:pPr>
                <a:defRPr/>
              </a:pPr>
              <a:t>‹#›</a:t>
            </a:fld>
            <a:endParaRPr lang="en-US"/>
          </a:p>
        </p:txBody>
      </p:sp>
      <p:sp>
        <p:nvSpPr>
          <p:cNvPr id="13" name="Footer Placeholder 4">
            <a:extLst>
              <a:ext uri="{FF2B5EF4-FFF2-40B4-BE49-F238E27FC236}">
                <a16:creationId xmlns:a16="http://schemas.microsoft.com/office/drawing/2014/main" id="{3F0ED2F2-B5D2-467F-9A06-7990E75CE996}"/>
              </a:ext>
            </a:extLst>
          </p:cNvPr>
          <p:cNvSpPr>
            <a:spLocks noGrp="1"/>
          </p:cNvSpPr>
          <p:nvPr>
            <p:ph type="ftr" sz="quarter" idx="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cSld>
  <p:clrMap bg1="lt1" tx1="dk1" bg2="lt2" tx2="dk2" accent1="accent1" accent2="accent2" accent3="accent3" accent4="accent4" accent5="accent5" accent6="accent6" hlink="hlink" folHlink="folHlink"/>
  <p:sldLayoutIdLst>
    <p:sldLayoutId id="2147484289" r:id="rId1"/>
    <p:sldLayoutId id="2147484181" r:id="rId2"/>
    <p:sldLayoutId id="2147484182" r:id="rId3"/>
    <p:sldLayoutId id="2147484183" r:id="rId4"/>
    <p:sldLayoutId id="2147484184" r:id="rId5"/>
    <p:sldLayoutId id="2147484290" r:id="rId6"/>
    <p:sldLayoutId id="2147484185" r:id="rId7"/>
    <p:sldLayoutId id="2147484186" r:id="rId8"/>
    <p:sldLayoutId id="2147484291" r:id="rId9"/>
    <p:sldLayoutId id="2147484187" r:id="rId10"/>
    <p:sldLayoutId id="2147484292" r:id="rId11"/>
    <p:sldLayoutId id="2147484188" r:id="rId12"/>
    <p:sldLayoutId id="2147484293" r:id="rId13"/>
    <p:sldLayoutId id="2147484294" r:id="rId14"/>
    <p:sldLayoutId id="2147484295" r:id="rId15"/>
    <p:sldLayoutId id="2147484296" r:id="rId16"/>
    <p:sldLayoutId id="2147484297" r:id="rId17"/>
    <p:sldLayoutId id="2147484298" r:id="rId18"/>
    <p:sldLayoutId id="2147484299" r:id="rId19"/>
    <p:sldLayoutId id="2147484300" r:id="rId20"/>
    <p:sldLayoutId id="2147484301" r:id="rId21"/>
    <p:sldLayoutId id="2147484302" r:id="rId22"/>
    <p:sldLayoutId id="2147484303" r:id="rId23"/>
  </p:sldLayoutIdLst>
  <p:hf sldNum="0" hdr="0" ftr="0" dt="0"/>
  <p:txStyles>
    <p:titleStyle>
      <a:lvl1pPr algn="l" defTabSz="455613" rtl="0" fontAlgn="base">
        <a:spcBef>
          <a:spcPct val="0"/>
        </a:spcBef>
        <a:spcAft>
          <a:spcPct val="0"/>
        </a:spcAft>
        <a:defRPr sz="2400" kern="1200">
          <a:solidFill>
            <a:srgbClr val="36C746"/>
          </a:solidFill>
          <a:latin typeface="Arial"/>
          <a:ea typeface="+mj-ea"/>
          <a:cs typeface="Arial"/>
        </a:defRPr>
      </a:lvl1pPr>
      <a:lvl2pPr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2pPr>
      <a:lvl3pPr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3pPr>
      <a:lvl4pPr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4pPr>
      <a:lvl5pPr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5pPr>
      <a:lvl6pPr marL="457200"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6pPr>
      <a:lvl7pPr marL="914400"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7pPr>
      <a:lvl8pPr marL="1371600"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8pPr>
      <a:lvl9pPr marL="1828800"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9pPr>
    </p:titleStyle>
    <p:bodyStyle>
      <a:lvl1pPr marL="171450" indent="-155575" algn="l" defTabSz="455613" rtl="0" fontAlgn="base">
        <a:spcBef>
          <a:spcPts val="500"/>
        </a:spcBef>
        <a:spcAft>
          <a:spcPts val="500"/>
        </a:spcAft>
        <a:buClr>
          <a:schemeClr val="bg2"/>
        </a:buClr>
        <a:buFont typeface="Arial" panose="020B0604020202020204" pitchFamily="34" charset="0"/>
        <a:defRPr sz="1500" kern="1200">
          <a:solidFill>
            <a:schemeClr val="accent1"/>
          </a:solidFill>
          <a:latin typeface="Arial"/>
          <a:ea typeface="+mn-ea"/>
          <a:cs typeface="Arial"/>
        </a:defRPr>
      </a:lvl1pPr>
      <a:lvl2pPr marL="360363" indent="-180975" algn="l" defTabSz="446088" rtl="0" fontAlgn="base">
        <a:spcBef>
          <a:spcPts val="500"/>
        </a:spcBef>
        <a:spcAft>
          <a:spcPts val="500"/>
        </a:spcAft>
        <a:buClr>
          <a:srgbClr val="36C746"/>
        </a:buClr>
        <a:buFont typeface="Arial" panose="020B0604020202020204" pitchFamily="34" charset="0"/>
        <a:buChar char="•"/>
        <a:defRPr sz="1400" kern="1200">
          <a:solidFill>
            <a:schemeClr val="accent1"/>
          </a:solidFill>
          <a:latin typeface="Arial"/>
          <a:ea typeface="+mn-ea"/>
          <a:cs typeface="Arial"/>
        </a:defRPr>
      </a:lvl2pPr>
      <a:lvl3pPr marL="536575" indent="-177800" algn="l" defTabSz="455613" rtl="0" fontAlgn="base">
        <a:spcBef>
          <a:spcPts val="500"/>
        </a:spcBef>
        <a:spcAft>
          <a:spcPts val="500"/>
        </a:spcAft>
        <a:buClr>
          <a:srgbClr val="36C746"/>
        </a:buClr>
        <a:buFont typeface="Arial" panose="020B0604020202020204" pitchFamily="34" charset="0"/>
        <a:buChar char="‒"/>
        <a:defRPr sz="1300" kern="1200">
          <a:solidFill>
            <a:schemeClr val="accent1"/>
          </a:solidFill>
          <a:latin typeface="Arial"/>
          <a:ea typeface="+mn-ea"/>
          <a:cs typeface="Arial"/>
        </a:defRPr>
      </a:lvl3pPr>
      <a:lvl4pPr marL="717550" indent="-177800" algn="l" defTabSz="455613" rtl="0" fontAlgn="base">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5350" indent="-184150" algn="l" defTabSz="455613" rtl="0" fontAlgn="base">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B152D2C3-0632-45D0-9CA8-4D1D66715714}"/>
              </a:ext>
            </a:extLst>
          </p:cNvPr>
          <p:cNvSpPr>
            <a:spLocks noGrp="1" noChangeArrowheads="1"/>
          </p:cNvSpPr>
          <p:nvPr>
            <p:ph type="title"/>
          </p:nvPr>
        </p:nvSpPr>
        <p:spPr bwMode="auto">
          <a:xfrm>
            <a:off x="258763" y="230188"/>
            <a:ext cx="8632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Title</a:t>
            </a:r>
          </a:p>
        </p:txBody>
      </p:sp>
      <p:sp>
        <p:nvSpPr>
          <p:cNvPr id="11" name="Text Placeholder 2">
            <a:extLst>
              <a:ext uri="{FF2B5EF4-FFF2-40B4-BE49-F238E27FC236}">
                <a16:creationId xmlns:a16="http://schemas.microsoft.com/office/drawing/2014/main" id="{5D5428DA-A1A2-4B5E-80C9-BB2F461856F8}"/>
              </a:ext>
            </a:extLst>
          </p:cNvPr>
          <p:cNvSpPr>
            <a:spLocks noGrp="1"/>
          </p:cNvSpPr>
          <p:nvPr>
            <p:ph type="body" idx="1"/>
          </p:nvPr>
        </p:nvSpPr>
        <p:spPr>
          <a:xfrm>
            <a:off x="252413" y="1203325"/>
            <a:ext cx="8639175" cy="317658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a:extLst>
              <a:ext uri="{FF2B5EF4-FFF2-40B4-BE49-F238E27FC236}">
                <a16:creationId xmlns:a16="http://schemas.microsoft.com/office/drawing/2014/main" id="{BAE33049-3532-4499-A85A-8EF6C40AB673}"/>
              </a:ext>
            </a:extLst>
          </p:cNvPr>
          <p:cNvSpPr>
            <a:spLocks noGrp="1"/>
          </p:cNvSpPr>
          <p:nvPr>
            <p:ph type="sldNum" sz="quarter" idx="4"/>
          </p:nvPr>
        </p:nvSpPr>
        <p:spPr>
          <a:xfrm>
            <a:off x="1747838" y="4857750"/>
            <a:ext cx="525462" cy="92075"/>
          </a:xfrm>
          <a:prstGeom prst="rect">
            <a:avLst/>
          </a:prstGeom>
        </p:spPr>
        <p:txBody>
          <a:bodyPr vert="horz" lIns="0" tIns="0" rIns="0" bIns="0" rtlCol="0" anchor="ctr">
            <a:spAutoFit/>
          </a:bodyPr>
          <a:lstStyle>
            <a:lvl1pPr algn="l" eaLnBrk="1" fontAlgn="auto" hangingPunct="1">
              <a:spcBef>
                <a:spcPts val="0"/>
              </a:spcBef>
              <a:spcAft>
                <a:spcPts val="0"/>
              </a:spcAft>
              <a:defRPr sz="600" dirty="0">
                <a:solidFill>
                  <a:schemeClr val="bg2"/>
                </a:solidFill>
                <a:latin typeface="Arial"/>
                <a:cs typeface="Arial"/>
              </a:defRPr>
            </a:lvl1pPr>
          </a:lstStyle>
          <a:p>
            <a:pPr>
              <a:defRPr/>
            </a:pPr>
            <a:r>
              <a:rPr lang="en-US"/>
              <a:t>Page </a:t>
            </a:r>
            <a:fld id="{7454A75A-B638-4387-BC6C-C0E795E69EA1}" type="slidenum">
              <a:rPr lang="en-US" smtClean="0"/>
              <a:pPr>
                <a:defRPr/>
              </a:pPr>
              <a:t>‹#›</a:t>
            </a:fld>
            <a:endParaRPr lang="en-US"/>
          </a:p>
        </p:txBody>
      </p:sp>
      <p:sp>
        <p:nvSpPr>
          <p:cNvPr id="13" name="Footer Placeholder 4">
            <a:extLst>
              <a:ext uri="{FF2B5EF4-FFF2-40B4-BE49-F238E27FC236}">
                <a16:creationId xmlns:a16="http://schemas.microsoft.com/office/drawing/2014/main" id="{89CE27E7-72D2-4748-85BA-BCA00276A3F7}"/>
              </a:ext>
            </a:extLst>
          </p:cNvPr>
          <p:cNvSpPr>
            <a:spLocks noGrp="1"/>
          </p:cNvSpPr>
          <p:nvPr>
            <p:ph type="ftr" sz="quarter" idx="3"/>
          </p:nvPr>
        </p:nvSpPr>
        <p:spPr>
          <a:xfrm>
            <a:off x="252413" y="4857750"/>
            <a:ext cx="1509712" cy="92075"/>
          </a:xfrm>
          <a:prstGeom prst="rect">
            <a:avLst/>
          </a:prstGeom>
        </p:spPr>
        <p:txBody>
          <a:bodyPr vert="horz" wrap="square" lIns="0" tIns="0" rIns="0" bIns="0" rtlCol="0" anchor="ctr">
            <a:spAutoFit/>
          </a:bodyPr>
          <a:lstStyle>
            <a:lvl1pPr algn="l" eaLnBrk="1" fontAlgn="auto" hangingPunct="1">
              <a:spcBef>
                <a:spcPts val="0"/>
              </a:spcBef>
              <a:spcAft>
                <a:spcPts val="0"/>
              </a:spcAft>
              <a:defRPr sz="600" dirty="0">
                <a:solidFill>
                  <a:schemeClr val="accent1"/>
                </a:solidFill>
                <a:latin typeface="Arial"/>
                <a:cs typeface="Arial"/>
              </a:defRPr>
            </a:lvl1pPr>
          </a:lstStyle>
          <a:p>
            <a:pPr>
              <a:defRPr/>
            </a:pPr>
            <a:r>
              <a:rPr lang="en-US"/>
              <a:t>Confidential Property of Schneider Electric |</a:t>
            </a:r>
          </a:p>
        </p:txBody>
      </p:sp>
    </p:spTree>
  </p:cSld>
  <p:clrMap bg1="lt1" tx1="dk1" bg2="lt2" tx2="dk2" accent1="accent1" accent2="accent2" accent3="accent3" accent4="accent4" accent5="accent5" accent6="accent6" hlink="hlink" folHlink="folHlink"/>
  <p:sldLayoutIdLst>
    <p:sldLayoutId id="2147484304" r:id="rId1"/>
    <p:sldLayoutId id="2147484189" r:id="rId2"/>
    <p:sldLayoutId id="2147484190" r:id="rId3"/>
    <p:sldLayoutId id="2147484191" r:id="rId4"/>
    <p:sldLayoutId id="2147484192" r:id="rId5"/>
    <p:sldLayoutId id="2147484305" r:id="rId6"/>
    <p:sldLayoutId id="2147484193" r:id="rId7"/>
    <p:sldLayoutId id="2147484194" r:id="rId8"/>
    <p:sldLayoutId id="2147484306" r:id="rId9"/>
    <p:sldLayoutId id="2147484195" r:id="rId10"/>
    <p:sldLayoutId id="2147484307" r:id="rId11"/>
    <p:sldLayoutId id="2147484196" r:id="rId12"/>
    <p:sldLayoutId id="2147484308" r:id="rId13"/>
    <p:sldLayoutId id="2147484309" r:id="rId14"/>
    <p:sldLayoutId id="2147484310" r:id="rId15"/>
    <p:sldLayoutId id="2147484311" r:id="rId16"/>
    <p:sldLayoutId id="2147484312" r:id="rId17"/>
    <p:sldLayoutId id="2147484313" r:id="rId18"/>
    <p:sldLayoutId id="2147484314" r:id="rId19"/>
    <p:sldLayoutId id="2147484315" r:id="rId20"/>
    <p:sldLayoutId id="2147484316" r:id="rId21"/>
    <p:sldLayoutId id="2147484317" r:id="rId22"/>
    <p:sldLayoutId id="2147484318" r:id="rId23"/>
    <p:sldLayoutId id="2147484319" r:id="rId24"/>
  </p:sldLayoutIdLst>
  <p:hf sldNum="0" hdr="0" ftr="0" dt="0"/>
  <p:txStyles>
    <p:titleStyle>
      <a:lvl1pPr algn="l" defTabSz="455613" rtl="0" fontAlgn="base">
        <a:spcBef>
          <a:spcPct val="0"/>
        </a:spcBef>
        <a:spcAft>
          <a:spcPct val="0"/>
        </a:spcAft>
        <a:defRPr sz="2400" kern="1200">
          <a:solidFill>
            <a:srgbClr val="36C746"/>
          </a:solidFill>
          <a:latin typeface="Arial"/>
          <a:ea typeface="+mj-ea"/>
          <a:cs typeface="Arial"/>
        </a:defRPr>
      </a:lvl1pPr>
      <a:lvl2pPr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2pPr>
      <a:lvl3pPr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3pPr>
      <a:lvl4pPr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4pPr>
      <a:lvl5pPr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5pPr>
      <a:lvl6pPr marL="457200"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6pPr>
      <a:lvl7pPr marL="914400"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7pPr>
      <a:lvl8pPr marL="1371600"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8pPr>
      <a:lvl9pPr marL="1828800" algn="l" defTabSz="455613" rtl="0" fontAlgn="base">
        <a:spcBef>
          <a:spcPct val="0"/>
        </a:spcBef>
        <a:spcAft>
          <a:spcPct val="0"/>
        </a:spcAft>
        <a:defRPr sz="2400">
          <a:solidFill>
            <a:srgbClr val="36C746"/>
          </a:solidFill>
          <a:latin typeface="Arial" panose="020B0604020202020204" pitchFamily="34" charset="0"/>
          <a:cs typeface="Arial" panose="020B0604020202020204" pitchFamily="34" charset="0"/>
        </a:defRPr>
      </a:lvl9pPr>
    </p:titleStyle>
    <p:bodyStyle>
      <a:lvl1pPr marL="171450" indent="-155575" algn="l" defTabSz="455613" rtl="0" fontAlgn="base">
        <a:spcBef>
          <a:spcPts val="500"/>
        </a:spcBef>
        <a:spcAft>
          <a:spcPts val="500"/>
        </a:spcAft>
        <a:buClr>
          <a:schemeClr val="bg2"/>
        </a:buClr>
        <a:buFont typeface="Arial" panose="020B0604020202020204" pitchFamily="34" charset="0"/>
        <a:defRPr sz="1500" kern="1200">
          <a:solidFill>
            <a:schemeClr val="accent1"/>
          </a:solidFill>
          <a:latin typeface="Arial"/>
          <a:ea typeface="+mn-ea"/>
          <a:cs typeface="Arial"/>
        </a:defRPr>
      </a:lvl1pPr>
      <a:lvl2pPr marL="360363" indent="-180975" algn="l" defTabSz="446088" rtl="0" fontAlgn="base">
        <a:spcBef>
          <a:spcPts val="500"/>
        </a:spcBef>
        <a:spcAft>
          <a:spcPts val="500"/>
        </a:spcAft>
        <a:buClr>
          <a:srgbClr val="36C746"/>
        </a:buClr>
        <a:buFont typeface="Arial" panose="020B0604020202020204" pitchFamily="34" charset="0"/>
        <a:buChar char="•"/>
        <a:defRPr sz="1400" kern="1200">
          <a:solidFill>
            <a:schemeClr val="accent1"/>
          </a:solidFill>
          <a:latin typeface="Arial"/>
          <a:ea typeface="+mn-ea"/>
          <a:cs typeface="Arial"/>
        </a:defRPr>
      </a:lvl2pPr>
      <a:lvl3pPr marL="536575" indent="-177800" algn="l" defTabSz="455613" rtl="0" fontAlgn="base">
        <a:spcBef>
          <a:spcPts val="500"/>
        </a:spcBef>
        <a:spcAft>
          <a:spcPts val="500"/>
        </a:spcAft>
        <a:buClr>
          <a:srgbClr val="36C746"/>
        </a:buClr>
        <a:buFont typeface="Arial" panose="020B0604020202020204" pitchFamily="34" charset="0"/>
        <a:buChar char="‒"/>
        <a:defRPr sz="1300" kern="1200">
          <a:solidFill>
            <a:schemeClr val="accent1"/>
          </a:solidFill>
          <a:latin typeface="Arial"/>
          <a:ea typeface="+mn-ea"/>
          <a:cs typeface="Arial"/>
        </a:defRPr>
      </a:lvl3pPr>
      <a:lvl4pPr marL="717550" indent="-177800" algn="l" defTabSz="455613" rtl="0" fontAlgn="base">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5350" indent="-184150" algn="l" defTabSz="455613" rtl="0" fontAlgn="base">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B8242644-157C-40B1-8A96-8CAA0D544FE2}"/>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4A890105-5CBC-45C4-9E4B-7F4B67E39A49}"/>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90231-6913-41F6-BEBD-C8E33A766586}"/>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eaLnBrk="1" fontAlgn="auto" hangingPunct="1">
              <a:spcBef>
                <a:spcPts val="0"/>
              </a:spcBef>
              <a:spcAft>
                <a:spcPts val="0"/>
              </a:spcAft>
              <a:defRPr sz="900" dirty="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23FCB0AF-EB39-42BC-95CA-8D606740BE08}"/>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r>
              <a:rPr lang="en-US"/>
              <a:t>Confidential Property of Schneider Electric |</a:t>
            </a:r>
            <a:endParaRPr lang="en-US" dirty="0"/>
          </a:p>
        </p:txBody>
      </p:sp>
      <p:sp>
        <p:nvSpPr>
          <p:cNvPr id="6" name="Slide Number Placeholder 5">
            <a:extLst>
              <a:ext uri="{FF2B5EF4-FFF2-40B4-BE49-F238E27FC236}">
                <a16:creationId xmlns:a16="http://schemas.microsoft.com/office/drawing/2014/main" id="{571AD4E0-C151-4960-B2DA-AA46317A1662}"/>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F84E5C47-C024-4FCF-83A0-E4C259AAB36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320" r:id="rId12"/>
    <p:sldLayoutId id="2147484321" r:id="rId13"/>
    <p:sldLayoutId id="2147484322" r:id="rId14"/>
  </p:sldLayoutIdLst>
  <p:hf sldNum="0" hdr="0" ftr="0" dt="0"/>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hyperlink" Target="https://www.schneider-electric.us/en/work/solutions/microgrid-solutions/#xtor=CS4-171-[Print]---"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39.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48.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49.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hyperlink" Target="https://event.on24.com/wcc/r/1512941/6E6F1149D0487843F933A8D43C1D65E1" TargetMode="External"/><Relationship Id="rId2" Type="http://schemas.openxmlformats.org/officeDocument/2006/relationships/image" Target="../media/image23.jpeg"/><Relationship Id="rId1" Type="http://schemas.openxmlformats.org/officeDocument/2006/relationships/slideLayout" Target="../slideLayouts/slideLayout44.xml"/><Relationship Id="rId4" Type="http://schemas.openxmlformats.org/officeDocument/2006/relationships/image" Target="../media/image24.jp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50.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1.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31.xml"/><Relationship Id="rId5" Type="http://schemas.openxmlformats.org/officeDocument/2006/relationships/image" Target="../media/image25.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5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31.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8.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emf"/><Relationship Id="rId1" Type="http://schemas.openxmlformats.org/officeDocument/2006/relationships/slideLayout" Target="../slideLayouts/slideLayout132.xml"/><Relationship Id="rId6" Type="http://schemas.openxmlformats.org/officeDocument/2006/relationships/image" Target="../media/image56.jpe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41.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7.png"/><Relationship Id="rId4" Type="http://schemas.openxmlformats.org/officeDocument/2006/relationships/diagramData" Target="../diagrams/data1.xml"/><Relationship Id="rId9" Type="http://schemas.openxmlformats.org/officeDocument/2006/relationships/image" Target="../media/image26.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3.xml"/><Relationship Id="rId1" Type="http://schemas.openxmlformats.org/officeDocument/2006/relationships/tags" Target="../tags/tag6.xml"/><Relationship Id="rId6" Type="http://schemas.openxmlformats.org/officeDocument/2006/relationships/image" Target="../media/image25.jpeg"/><Relationship Id="rId5" Type="http://schemas.openxmlformats.org/officeDocument/2006/relationships/image" Target="../media/image65.pn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22.xml"/><Relationship Id="rId7" Type="http://schemas.openxmlformats.org/officeDocument/2006/relationships/image" Target="../media/image68.png"/><Relationship Id="rId2" Type="http://schemas.openxmlformats.org/officeDocument/2006/relationships/slideLayout" Target="../slideLayouts/slideLayout24.xml"/><Relationship Id="rId1" Type="http://schemas.openxmlformats.org/officeDocument/2006/relationships/tags" Target="../tags/tag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8.png"/><Relationship Id="rId9"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2.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66.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1.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diagramData" Target="../diagrams/data4.xml"/><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39.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image" Target="../media/image83.png"/><Relationship Id="rId10" Type="http://schemas.openxmlformats.org/officeDocument/2006/relationships/diagramColors" Target="../diagrams/colors5.xml"/><Relationship Id="rId19" Type="http://schemas.openxmlformats.org/officeDocument/2006/relationships/image" Target="../media/image87.png"/><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image" Target="../media/image8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8.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98.xml"/><Relationship Id="rId6" Type="http://schemas.openxmlformats.org/officeDocument/2006/relationships/image" Target="../media/image94.tiff"/><Relationship Id="rId5" Type="http://schemas.openxmlformats.org/officeDocument/2006/relationships/image" Target="../media/image93.tiff"/><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98.xml"/><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98.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19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233.xml"/><Relationship Id="rId5" Type="http://schemas.openxmlformats.org/officeDocument/2006/relationships/image" Target="../media/image102.png"/><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05.png"/><Relationship Id="rId7" Type="http://schemas.openxmlformats.org/officeDocument/2006/relationships/image" Target="../media/image108.emf"/><Relationship Id="rId2" Type="http://schemas.openxmlformats.org/officeDocument/2006/relationships/image" Target="../media/image103.png"/><Relationship Id="rId1" Type="http://schemas.openxmlformats.org/officeDocument/2006/relationships/slideLayout" Target="../slideLayouts/slideLayout57.xml"/><Relationship Id="rId6" Type="http://schemas.openxmlformats.org/officeDocument/2006/relationships/image" Target="../media/image107.emf"/><Relationship Id="rId11" Type="http://schemas.openxmlformats.org/officeDocument/2006/relationships/image" Target="../media/image112.emf"/><Relationship Id="rId5" Type="http://schemas.openxmlformats.org/officeDocument/2006/relationships/image" Target="../media/image104.emf"/><Relationship Id="rId10" Type="http://schemas.openxmlformats.org/officeDocument/2006/relationships/image" Target="../media/image111.emf"/><Relationship Id="rId4" Type="http://schemas.openxmlformats.org/officeDocument/2006/relationships/image" Target="../media/image106.png"/><Relationship Id="rId9" Type="http://schemas.openxmlformats.org/officeDocument/2006/relationships/image" Target="../media/image110.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55.xml.rels><?xml version="1.0" encoding="UTF-8" standalone="yes"?>
<Relationships xmlns="http://schemas.openxmlformats.org/package/2006/relationships"><Relationship Id="rId8" Type="http://schemas.openxmlformats.org/officeDocument/2006/relationships/hyperlink" Target="https://www.schneider-electric.us/en/work/products/explore/ecostruxure-microgrid-advisor/" TargetMode="External"/><Relationship Id="rId3" Type="http://schemas.openxmlformats.org/officeDocument/2006/relationships/hyperlink" Target="http://www.schneider-electric.us/microgrid" TargetMode="External"/><Relationship Id="rId7" Type="http://schemas.openxmlformats.org/officeDocument/2006/relationships/hyperlink" Target="https://www.schneider-electric.us/en/work/solutions/microgrid-solutions/virtual-tour/" TargetMode="External"/><Relationship Id="rId2" Type="http://schemas.openxmlformats.org/officeDocument/2006/relationships/image" Target="../media/image113.png"/><Relationship Id="rId1" Type="http://schemas.openxmlformats.org/officeDocument/2006/relationships/slideLayout" Target="../slideLayouts/slideLayout65.xml"/><Relationship Id="rId6" Type="http://schemas.openxmlformats.org/officeDocument/2006/relationships/hyperlink" Target="https://www.schneider-electric.us/en/work/solutions/microgrid-solutions/learning-center/" TargetMode="External"/><Relationship Id="rId5" Type="http://schemas.openxmlformats.org/officeDocument/2006/relationships/hyperlink" Target="https://www.schneider-electric.us/en/work/solutions/microgrid-solutions/customer-stories/" TargetMode="External"/><Relationship Id="rId4" Type="http://schemas.openxmlformats.org/officeDocument/2006/relationships/image" Target="../media/image114.jpeg"/><Relationship Id="rId9" Type="http://schemas.openxmlformats.org/officeDocument/2006/relationships/hyperlink" Target="https://www.schneider-electric.us/en/work/products/explore/energy-control-center/"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1.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31.pn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30.png"/><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image" Target="../media/image33.png"/><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65.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403EF24-7AF4-457D-B9BF-886E09FBC3E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2639" r="11680" b="25645"/>
          <a:stretch/>
        </p:blipFill>
        <p:spPr>
          <a:xfrm>
            <a:off x="-1588" y="0"/>
            <a:ext cx="9145588" cy="3825875"/>
          </a:xfrm>
        </p:spPr>
      </p:pic>
      <p:sp>
        <p:nvSpPr>
          <p:cNvPr id="122883" name="Title 11">
            <a:extLst>
              <a:ext uri="{FF2B5EF4-FFF2-40B4-BE49-F238E27FC236}">
                <a16:creationId xmlns:a16="http://schemas.microsoft.com/office/drawing/2014/main" id="{91C61A33-4828-40CC-89C0-E0695951DD43}"/>
              </a:ext>
            </a:extLst>
          </p:cNvPr>
          <p:cNvSpPr>
            <a:spLocks noGrp="1" noChangeArrowheads="1"/>
          </p:cNvSpPr>
          <p:nvPr>
            <p:ph type="ctrTitle"/>
          </p:nvPr>
        </p:nvSpPr>
        <p:spPr bwMode="auto">
          <a:xfrm>
            <a:off x="252413" y="585788"/>
            <a:ext cx="4919662" cy="554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buFontTx/>
              <a:buNone/>
            </a:pPr>
            <a:r>
              <a:rPr lang="en-US" altLang="en-US" sz="2800" b="1">
                <a:solidFill>
                  <a:srgbClr val="36C746"/>
                </a:solidFill>
              </a:rPr>
              <a:t>Microgrids for Consulting Engineers</a:t>
            </a:r>
          </a:p>
        </p:txBody>
      </p:sp>
      <p:sp>
        <p:nvSpPr>
          <p:cNvPr id="122884" name="Subtitle 12">
            <a:extLst>
              <a:ext uri="{FF2B5EF4-FFF2-40B4-BE49-F238E27FC236}">
                <a16:creationId xmlns:a16="http://schemas.microsoft.com/office/drawing/2014/main" id="{17281AF3-98F2-43FA-81EC-E172798E3C57}"/>
              </a:ext>
            </a:extLst>
          </p:cNvPr>
          <p:cNvSpPr>
            <a:spLocks noGrp="1" noChangeArrowheads="1"/>
          </p:cNvSpPr>
          <p:nvPr>
            <p:ph type="subTitle" idx="1"/>
          </p:nvPr>
        </p:nvSpPr>
        <p:spPr bwMode="auto">
          <a:xfrm>
            <a:off x="252413" y="1511300"/>
            <a:ext cx="8674100" cy="215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1800" dirty="0"/>
              <a:t>IEEE Atlanta, GA Chapter USA  </a:t>
            </a:r>
          </a:p>
          <a:p>
            <a:r>
              <a:rPr lang="en-US" altLang="en-US" sz="1800" dirty="0"/>
              <a:t>May 20, 2019</a:t>
            </a:r>
          </a:p>
        </p:txBody>
      </p:sp>
      <p:sp>
        <p:nvSpPr>
          <p:cNvPr id="122885" name="Text Placeholder 14">
            <a:extLst>
              <a:ext uri="{FF2B5EF4-FFF2-40B4-BE49-F238E27FC236}">
                <a16:creationId xmlns:a16="http://schemas.microsoft.com/office/drawing/2014/main" id="{96554D7F-35E5-40BD-BB16-FAFDC62C9BD4}"/>
              </a:ext>
            </a:extLst>
          </p:cNvPr>
          <p:cNvSpPr>
            <a:spLocks noGrp="1" noChangeArrowheads="1"/>
          </p:cNvSpPr>
          <p:nvPr>
            <p:ph type="body" sz="quarter" idx="15"/>
          </p:nvPr>
        </p:nvSpPr>
        <p:spPr bwMode="auto">
          <a:xfrm>
            <a:off x="0" y="3825875"/>
            <a:ext cx="9144000" cy="509588"/>
          </a:xfrm>
          <a:solidFill>
            <a:schemeClr val="tx2">
              <a:alpha val="79999"/>
            </a:scheme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177800" indent="-1588"/>
            <a:r>
              <a:rPr lang="en-US" altLang="en-US">
                <a:hlinkClick r:id="rId4"/>
              </a:rPr>
              <a:t>schneider-electric.us/microgrid</a:t>
            </a:r>
            <a:endParaRPr lang="en-US" altLang="en-US"/>
          </a:p>
        </p:txBody>
      </p:sp>
      <p:sp>
        <p:nvSpPr>
          <p:cNvPr id="7" name="TextBox 6">
            <a:extLst>
              <a:ext uri="{FF2B5EF4-FFF2-40B4-BE49-F238E27FC236}">
                <a16:creationId xmlns:a16="http://schemas.microsoft.com/office/drawing/2014/main" id="{A6003281-B45E-4A84-92D2-4E152AA8C59C}"/>
              </a:ext>
            </a:extLst>
          </p:cNvPr>
          <p:cNvSpPr txBox="1"/>
          <p:nvPr/>
        </p:nvSpPr>
        <p:spPr>
          <a:xfrm>
            <a:off x="1643063" y="4772025"/>
            <a:ext cx="1603375" cy="231775"/>
          </a:xfrm>
          <a:prstGeom prst="rect">
            <a:avLst/>
          </a:prstGeom>
          <a:noFill/>
        </p:spPr>
        <p:txBody>
          <a:bodyPr>
            <a:spAutoFit/>
          </a:bodyPr>
          <a:lstStyle/>
          <a:p>
            <a:pPr defTabSz="914400" eaLnBrk="1" fontAlgn="auto" hangingPunct="1">
              <a:spcBef>
                <a:spcPts val="0"/>
              </a:spcBef>
              <a:spcAft>
                <a:spcPts val="0"/>
              </a:spcAft>
              <a:defRPr/>
            </a:pPr>
            <a:r>
              <a:rPr lang="en-US" sz="900" kern="0" dirty="0">
                <a:solidFill>
                  <a:schemeClr val="accent1"/>
                </a:solidFill>
                <a:latin typeface="+mn-lt"/>
              </a:rPr>
              <a:t>#EcoStruxure #Microgrid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1C3ABD-6121-4920-83BC-4C472C6E7E25}"/>
              </a:ext>
            </a:extLst>
          </p:cNvPr>
          <p:cNvSpPr>
            <a:spLocks noGrp="1"/>
          </p:cNvSpPr>
          <p:nvPr>
            <p:ph type="body" sz="quarter" idx="32"/>
          </p:nvPr>
        </p:nvSpPr>
        <p:spPr>
          <a:xfrm>
            <a:off x="252413" y="158750"/>
            <a:ext cx="8647112" cy="368300"/>
          </a:xfrm>
        </p:spPr>
        <p:txBody>
          <a:bodyPr wrap="square" numCol="1" anchor="t" anchorCtr="0" compatLnSpc="1">
            <a:prstTxWarp prst="textNoShape">
              <a:avLst/>
            </a:prstTxWarp>
          </a:bodyPr>
          <a:lstStyle/>
          <a:p>
            <a:pPr marL="15875" indent="0"/>
            <a:r>
              <a:rPr lang="en-US" altLang="en-US" b="1">
                <a:effectLst>
                  <a:outerShdw blurRad="38100" dist="38100" dir="2700000" algn="tl">
                    <a:srgbClr val="C0C0C0"/>
                  </a:outerShdw>
                </a:effectLst>
                <a:latin typeface="Arial" panose="020B0604020202020204" pitchFamily="34" charset="0"/>
                <a:cs typeface="Arial" panose="020B0604020202020204" pitchFamily="34" charset="0"/>
              </a:rPr>
              <a:t>What is UL 1741?  What is an anchor resource?  </a:t>
            </a:r>
            <a:endParaRPr lang="en-US" altLang="en-US" b="1">
              <a:latin typeface="Arial" panose="020B0604020202020204" pitchFamily="34" charset="0"/>
              <a:cs typeface="Arial" panose="020B0604020202020204" pitchFamily="34" charset="0"/>
            </a:endParaRPr>
          </a:p>
        </p:txBody>
      </p:sp>
      <p:sp>
        <p:nvSpPr>
          <p:cNvPr id="139267" name="Rectangle 6">
            <a:extLst>
              <a:ext uri="{FF2B5EF4-FFF2-40B4-BE49-F238E27FC236}">
                <a16:creationId xmlns:a16="http://schemas.microsoft.com/office/drawing/2014/main" id="{DD8AA763-540F-4212-B263-EF2AA94E0037}"/>
              </a:ext>
            </a:extLst>
          </p:cNvPr>
          <p:cNvSpPr>
            <a:spLocks noChangeArrowheads="1"/>
          </p:cNvSpPr>
          <p:nvPr>
            <p:custDataLst>
              <p:tags r:id="rId1"/>
            </p:custDataLst>
          </p:nvPr>
        </p:nvSpPr>
        <p:spPr bwMode="auto">
          <a:xfrm>
            <a:off x="195263" y="719138"/>
            <a:ext cx="86518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lstStyle>
            <a:lvl1pPr marL="342900" indent="-342900" defTabSz="685800">
              <a:defRPr>
                <a:solidFill>
                  <a:schemeClr val="tx1"/>
                </a:solidFill>
                <a:latin typeface="Arial" panose="020B0604020202020204" pitchFamily="34" charset="0"/>
              </a:defRPr>
            </a:lvl1pPr>
            <a:lvl2pPr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marL="0" lvl="1" algn="ctr" eaLnBrk="1" hangingPunct="1">
              <a:spcAft>
                <a:spcPts val="300"/>
              </a:spcAft>
              <a:buClr>
                <a:srgbClr val="FF9933"/>
              </a:buClr>
              <a:buSzPct val="75000"/>
            </a:pPr>
            <a:endParaRPr lang="en-US" altLang="en-US" sz="1200">
              <a:solidFill>
                <a:srgbClr val="00B0F0"/>
              </a:solidFill>
            </a:endParaRPr>
          </a:p>
        </p:txBody>
      </p:sp>
      <p:sp>
        <p:nvSpPr>
          <p:cNvPr id="12" name="Rectangle 11">
            <a:extLst>
              <a:ext uri="{FF2B5EF4-FFF2-40B4-BE49-F238E27FC236}">
                <a16:creationId xmlns:a16="http://schemas.microsoft.com/office/drawing/2014/main" id="{29616D06-2A77-45BB-BF23-8BBB18E21EB4}"/>
              </a:ext>
            </a:extLst>
          </p:cNvPr>
          <p:cNvSpPr/>
          <p:nvPr/>
        </p:nvSpPr>
        <p:spPr>
          <a:xfrm>
            <a:off x="304800" y="565150"/>
            <a:ext cx="7988300" cy="1731963"/>
          </a:xfrm>
          <a:prstGeom prst="rect">
            <a:avLst/>
          </a:prstGeom>
        </p:spPr>
        <p:txBody>
          <a:bodyPr lIns="68589" tIns="34295" rIns="68589" bIns="34295">
            <a:spAutoFit/>
          </a:bodyPr>
          <a:lstStyle/>
          <a:p>
            <a:pPr defTabSz="685862" fontAlgn="auto">
              <a:spcBef>
                <a:spcPts val="0"/>
              </a:spcBef>
              <a:spcAft>
                <a:spcPts val="0"/>
              </a:spcAft>
              <a:defRPr/>
            </a:pPr>
            <a:r>
              <a:rPr lang="en-US" sz="1600" b="1" dirty="0">
                <a:latin typeface="+mn-lt"/>
              </a:rPr>
              <a:t>UL 1741</a:t>
            </a:r>
            <a:r>
              <a:rPr lang="en-US" sz="1600" dirty="0">
                <a:latin typeface="+mn-lt"/>
              </a:rPr>
              <a:t> Safety testing of inverters includes </a:t>
            </a:r>
            <a:r>
              <a:rPr lang="en-US" sz="1600" b="1" dirty="0">
                <a:latin typeface="+mn-lt"/>
              </a:rPr>
              <a:t>Anti</a:t>
            </a:r>
            <a:r>
              <a:rPr lang="en-US" sz="1600" dirty="0">
                <a:latin typeface="+mn-lt"/>
              </a:rPr>
              <a:t>-</a:t>
            </a:r>
            <a:r>
              <a:rPr lang="en-US" sz="1600" b="1" dirty="0">
                <a:latin typeface="+mn-lt"/>
              </a:rPr>
              <a:t>Islanding</a:t>
            </a:r>
            <a:r>
              <a:rPr lang="en-US" sz="1600" dirty="0">
                <a:latin typeface="+mn-lt"/>
              </a:rPr>
              <a:t> requirement. In the event of a power failure on the electric grid, it is required that any independent power-producing inverters attached to the grid turn off in a short period of time.</a:t>
            </a:r>
          </a:p>
          <a:p>
            <a:pPr defTabSz="685862" fontAlgn="auto">
              <a:spcBef>
                <a:spcPts val="0"/>
              </a:spcBef>
              <a:spcAft>
                <a:spcPts val="0"/>
              </a:spcAft>
              <a:defRPr/>
            </a:pPr>
            <a:endParaRPr lang="en-US" altLang="en-US" sz="1600" dirty="0">
              <a:solidFill>
                <a:schemeClr val="bg1">
                  <a:lumMod val="50000"/>
                </a:schemeClr>
              </a:solidFill>
              <a:latin typeface="Arial"/>
            </a:endParaRPr>
          </a:p>
          <a:p>
            <a:pPr defTabSz="685862" fontAlgn="auto">
              <a:spcBef>
                <a:spcPts val="0"/>
              </a:spcBef>
              <a:spcAft>
                <a:spcPts val="0"/>
              </a:spcAft>
              <a:defRPr/>
            </a:pPr>
            <a:r>
              <a:rPr lang="en-US" altLang="en-US" sz="1600" dirty="0">
                <a:solidFill>
                  <a:schemeClr val="bg1">
                    <a:lumMod val="50000"/>
                  </a:schemeClr>
                </a:solidFill>
                <a:latin typeface="Arial"/>
              </a:rPr>
              <a:t>But, </a:t>
            </a:r>
            <a:r>
              <a:rPr lang="en-US" altLang="en-US" sz="1600" u="sng" dirty="0">
                <a:solidFill>
                  <a:schemeClr val="bg1">
                    <a:lumMod val="50000"/>
                  </a:schemeClr>
                </a:solidFill>
                <a:latin typeface="Arial"/>
              </a:rPr>
              <a:t>UL 1741 </a:t>
            </a:r>
            <a:r>
              <a:rPr lang="en-US" altLang="en-US" sz="1600" b="1" i="1" u="sng" dirty="0">
                <a:solidFill>
                  <a:schemeClr val="bg1">
                    <a:lumMod val="50000"/>
                  </a:schemeClr>
                </a:solidFill>
                <a:latin typeface="Arial"/>
              </a:rPr>
              <a:t>does not apply</a:t>
            </a:r>
            <a:r>
              <a:rPr lang="en-US" altLang="en-US" sz="1600" b="1" u="sng" dirty="0">
                <a:solidFill>
                  <a:schemeClr val="bg1">
                    <a:lumMod val="50000"/>
                  </a:schemeClr>
                </a:solidFill>
                <a:latin typeface="Arial"/>
              </a:rPr>
              <a:t> </a:t>
            </a:r>
            <a:r>
              <a:rPr lang="en-US" altLang="en-US" sz="1600" u="sng" dirty="0">
                <a:solidFill>
                  <a:schemeClr val="bg1">
                    <a:lumMod val="50000"/>
                  </a:schemeClr>
                </a:solidFill>
                <a:latin typeface="Arial"/>
              </a:rPr>
              <a:t>when the main breakers are open  </a:t>
            </a:r>
            <a:r>
              <a:rPr lang="en-US" altLang="en-US" sz="1600" dirty="0">
                <a:solidFill>
                  <a:schemeClr val="bg1">
                    <a:lumMod val="50000"/>
                  </a:schemeClr>
                </a:solidFill>
                <a:latin typeface="Arial"/>
              </a:rPr>
              <a:t>So, to use your inverter based resources in island mode, open the main breakers and be a Prosumer!</a:t>
            </a:r>
          </a:p>
          <a:p>
            <a:pPr defTabSz="685862" fontAlgn="auto">
              <a:spcBef>
                <a:spcPts val="0"/>
              </a:spcBef>
              <a:spcAft>
                <a:spcPts val="0"/>
              </a:spcAft>
              <a:defRPr/>
            </a:pPr>
            <a:endParaRPr lang="en-US" altLang="en-US" sz="1200" dirty="0">
              <a:solidFill>
                <a:schemeClr val="bg1">
                  <a:lumMod val="50000"/>
                </a:schemeClr>
              </a:solidFill>
              <a:latin typeface="Arial"/>
            </a:endParaRPr>
          </a:p>
        </p:txBody>
      </p:sp>
      <p:grpSp>
        <p:nvGrpSpPr>
          <p:cNvPr id="139269" name="Group 7">
            <a:extLst>
              <a:ext uri="{FF2B5EF4-FFF2-40B4-BE49-F238E27FC236}">
                <a16:creationId xmlns:a16="http://schemas.microsoft.com/office/drawing/2014/main" id="{3DF86F25-62A4-4C13-9495-8C7C4BD3EEBD}"/>
              </a:ext>
            </a:extLst>
          </p:cNvPr>
          <p:cNvGrpSpPr>
            <a:grpSpLocks/>
          </p:cNvGrpSpPr>
          <p:nvPr/>
        </p:nvGrpSpPr>
        <p:grpSpPr bwMode="auto">
          <a:xfrm>
            <a:off x="4537075" y="2184400"/>
            <a:ext cx="1631950" cy="2273300"/>
            <a:chOff x="95834" y="1485211"/>
            <a:chExt cx="2176884" cy="3031701"/>
          </a:xfrm>
        </p:grpSpPr>
        <p:sp>
          <p:nvSpPr>
            <p:cNvPr id="9" name="Line 79">
              <a:extLst>
                <a:ext uri="{FF2B5EF4-FFF2-40B4-BE49-F238E27FC236}">
                  <a16:creationId xmlns:a16="http://schemas.microsoft.com/office/drawing/2014/main" id="{31FB798B-1C93-404B-A74E-87DEBDC5B8EF}"/>
                </a:ext>
              </a:extLst>
            </p:cNvPr>
            <p:cNvSpPr>
              <a:spLocks noChangeShapeType="1"/>
            </p:cNvSpPr>
            <p:nvPr/>
          </p:nvSpPr>
          <p:spPr bwMode="auto">
            <a:xfrm flipH="1">
              <a:off x="921695" y="1857822"/>
              <a:ext cx="0" cy="146081"/>
            </a:xfrm>
            <a:prstGeom prst="line">
              <a:avLst/>
            </a:prstGeom>
            <a:noFill/>
            <a:ln w="22225">
              <a:solidFill>
                <a:srgbClr val="0070C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grpSp>
          <p:nvGrpSpPr>
            <p:cNvPr id="139309" name="Group 133">
              <a:extLst>
                <a:ext uri="{FF2B5EF4-FFF2-40B4-BE49-F238E27FC236}">
                  <a16:creationId xmlns:a16="http://schemas.microsoft.com/office/drawing/2014/main" id="{6D28EFD6-E86C-47A6-8EF1-0C72BC827B97}"/>
                </a:ext>
              </a:extLst>
            </p:cNvPr>
            <p:cNvGrpSpPr>
              <a:grpSpLocks/>
            </p:cNvGrpSpPr>
            <p:nvPr/>
          </p:nvGrpSpPr>
          <p:grpSpPr bwMode="auto">
            <a:xfrm>
              <a:off x="1910176" y="1864995"/>
              <a:ext cx="362542" cy="1461009"/>
              <a:chOff x="4343400" y="685800"/>
              <a:chExt cx="457200" cy="1828800"/>
            </a:xfrm>
          </p:grpSpPr>
          <p:sp>
            <p:nvSpPr>
              <p:cNvPr id="47" name="Line 51">
                <a:extLst>
                  <a:ext uri="{FF2B5EF4-FFF2-40B4-BE49-F238E27FC236}">
                    <a16:creationId xmlns:a16="http://schemas.microsoft.com/office/drawing/2014/main" id="{6028F415-CEA6-4387-B17D-87E792240F2E}"/>
                  </a:ext>
                </a:extLst>
              </p:cNvPr>
              <p:cNvSpPr>
                <a:spLocks noChangeShapeType="1"/>
              </p:cNvSpPr>
              <p:nvPr/>
            </p:nvSpPr>
            <p:spPr bwMode="auto">
              <a:xfrm>
                <a:off x="4573610" y="912679"/>
                <a:ext cx="0" cy="153704"/>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48" name="Line 79">
                <a:extLst>
                  <a:ext uri="{FF2B5EF4-FFF2-40B4-BE49-F238E27FC236}">
                    <a16:creationId xmlns:a16="http://schemas.microsoft.com/office/drawing/2014/main" id="{880A7DFB-6C2C-4383-9D42-40C41043F210}"/>
                  </a:ext>
                </a:extLst>
              </p:cNvPr>
              <p:cNvSpPr>
                <a:spLocks noChangeShapeType="1"/>
              </p:cNvSpPr>
              <p:nvPr/>
            </p:nvSpPr>
            <p:spPr bwMode="auto">
              <a:xfrm>
                <a:off x="4573610" y="1522195"/>
                <a:ext cx="0" cy="381610"/>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grpSp>
            <p:nvGrpSpPr>
              <p:cNvPr id="139342" name="Group 55">
                <a:extLst>
                  <a:ext uri="{FF2B5EF4-FFF2-40B4-BE49-F238E27FC236}">
                    <a16:creationId xmlns:a16="http://schemas.microsoft.com/office/drawing/2014/main" id="{9517009E-7CE9-4E59-97F6-154BDDD2EB65}"/>
                  </a:ext>
                </a:extLst>
              </p:cNvPr>
              <p:cNvGrpSpPr>
                <a:grpSpLocks noChangeAspect="1"/>
              </p:cNvGrpSpPr>
              <p:nvPr/>
            </p:nvGrpSpPr>
            <p:grpSpPr bwMode="auto">
              <a:xfrm>
                <a:off x="4343400" y="1066800"/>
                <a:ext cx="457200" cy="485775"/>
                <a:chOff x="1828800" y="1676400"/>
                <a:chExt cx="457200" cy="647700"/>
              </a:xfrm>
            </p:grpSpPr>
            <p:sp>
              <p:nvSpPr>
                <p:cNvPr id="53" name="Arc 52">
                  <a:extLst>
                    <a:ext uri="{FF2B5EF4-FFF2-40B4-BE49-F238E27FC236}">
                      <a16:creationId xmlns:a16="http://schemas.microsoft.com/office/drawing/2014/main" id="{B91EB457-5A2A-41D5-AB32-21183135FABE}"/>
                    </a:ext>
                  </a:extLst>
                </p:cNvPr>
                <p:cNvSpPr>
                  <a:spLocks noChangeAspect="1"/>
                </p:cNvSpPr>
                <p:nvPr/>
              </p:nvSpPr>
              <p:spPr bwMode="auto">
                <a:xfrm>
                  <a:off x="1829348" y="2057454"/>
                  <a:ext cx="229661" cy="265006"/>
                </a:xfrm>
                <a:prstGeom prst="arc">
                  <a:avLst>
                    <a:gd name="adj1" fmla="val 10800000"/>
                    <a:gd name="adj2" fmla="val 0"/>
                  </a:avLst>
                </a:prstGeom>
                <a:noFill/>
                <a:ln w="22225" cap="flat" cmpd="sng" algn="ctr">
                  <a:solidFill>
                    <a:sysClr val="windowText" lastClr="000000"/>
                  </a:solidFill>
                  <a:prstDash val="solid"/>
                  <a:round/>
                  <a:headEnd type="none" w="med" len="med"/>
                  <a:tailEnd type="none" w="med" len="med"/>
                </a:ln>
                <a:effectLst/>
              </p:spPr>
              <p:txBody>
                <a:bodyPr lIns="0" tIns="8100" rIns="0" bIns="8100" anchor="ctr"/>
                <a:lstStyle/>
                <a:p>
                  <a:pPr defTabSz="342880" fontAlgn="auto">
                    <a:spcBef>
                      <a:spcPts val="0"/>
                    </a:spcBef>
                    <a:spcAft>
                      <a:spcPts val="0"/>
                    </a:spcAft>
                    <a:defRPr/>
                  </a:pPr>
                  <a:endParaRPr lang="en-US" sz="675" kern="0" dirty="0">
                    <a:solidFill>
                      <a:srgbClr val="FFFFFF"/>
                    </a:solidFill>
                    <a:latin typeface="Arial"/>
                  </a:endParaRPr>
                </a:p>
              </p:txBody>
            </p:sp>
            <p:sp>
              <p:nvSpPr>
                <p:cNvPr id="54" name="Arc 53">
                  <a:extLst>
                    <a:ext uri="{FF2B5EF4-FFF2-40B4-BE49-F238E27FC236}">
                      <a16:creationId xmlns:a16="http://schemas.microsoft.com/office/drawing/2014/main" id="{7B2A7426-C8F5-4B33-A9E0-52AA87EFC8B1}"/>
                    </a:ext>
                  </a:extLst>
                </p:cNvPr>
                <p:cNvSpPr>
                  <a:spLocks noChangeAspect="1"/>
                </p:cNvSpPr>
                <p:nvPr/>
              </p:nvSpPr>
              <p:spPr bwMode="auto">
                <a:xfrm>
                  <a:off x="2059010" y="2057454"/>
                  <a:ext cx="226990" cy="265006"/>
                </a:xfrm>
                <a:prstGeom prst="arc">
                  <a:avLst>
                    <a:gd name="adj1" fmla="val 10800000"/>
                    <a:gd name="adj2" fmla="val 0"/>
                  </a:avLst>
                </a:prstGeom>
                <a:noFill/>
                <a:ln w="22225" cap="flat" cmpd="sng" algn="ctr">
                  <a:solidFill>
                    <a:sysClr val="windowText" lastClr="000000"/>
                  </a:solidFill>
                  <a:prstDash val="solid"/>
                  <a:round/>
                  <a:headEnd type="none" w="med" len="med"/>
                  <a:tailEnd type="none" w="med" len="med"/>
                </a:ln>
                <a:effectLst/>
              </p:spPr>
              <p:txBody>
                <a:bodyPr lIns="0" tIns="8100" rIns="0" bIns="8100" anchor="ctr"/>
                <a:lstStyle/>
                <a:p>
                  <a:pPr defTabSz="342880" fontAlgn="auto">
                    <a:spcBef>
                      <a:spcPts val="0"/>
                    </a:spcBef>
                    <a:spcAft>
                      <a:spcPts val="0"/>
                    </a:spcAft>
                    <a:defRPr/>
                  </a:pPr>
                  <a:endParaRPr lang="en-US" sz="675" kern="0" dirty="0">
                    <a:solidFill>
                      <a:srgbClr val="FFFFFF"/>
                    </a:solidFill>
                    <a:latin typeface="Arial"/>
                  </a:endParaRPr>
                </a:p>
              </p:txBody>
            </p:sp>
            <p:sp>
              <p:nvSpPr>
                <p:cNvPr id="55" name="Arc 54">
                  <a:extLst>
                    <a:ext uri="{FF2B5EF4-FFF2-40B4-BE49-F238E27FC236}">
                      <a16:creationId xmlns:a16="http://schemas.microsoft.com/office/drawing/2014/main" id="{AA23F9BA-03D0-4D1A-B56C-8DC89A0D4B47}"/>
                    </a:ext>
                  </a:extLst>
                </p:cNvPr>
                <p:cNvSpPr>
                  <a:spLocks noChangeAspect="1"/>
                </p:cNvSpPr>
                <p:nvPr/>
              </p:nvSpPr>
              <p:spPr bwMode="auto">
                <a:xfrm flipH="1" flipV="1">
                  <a:off x="1829348" y="1675844"/>
                  <a:ext cx="229661" cy="265006"/>
                </a:xfrm>
                <a:prstGeom prst="arc">
                  <a:avLst>
                    <a:gd name="adj1" fmla="val 10800000"/>
                    <a:gd name="adj2" fmla="val 0"/>
                  </a:avLst>
                </a:prstGeom>
                <a:noFill/>
                <a:ln w="22225" cap="flat" cmpd="sng" algn="ctr">
                  <a:solidFill>
                    <a:sysClr val="windowText" lastClr="000000"/>
                  </a:solidFill>
                  <a:prstDash val="solid"/>
                  <a:round/>
                  <a:headEnd type="none" w="med" len="med"/>
                  <a:tailEnd type="none" w="med" len="med"/>
                </a:ln>
                <a:effectLst/>
              </p:spPr>
              <p:txBody>
                <a:bodyPr lIns="0" tIns="8100" rIns="0" bIns="8100" anchor="ctr"/>
                <a:lstStyle/>
                <a:p>
                  <a:pPr defTabSz="342880" fontAlgn="auto">
                    <a:spcBef>
                      <a:spcPts val="0"/>
                    </a:spcBef>
                    <a:spcAft>
                      <a:spcPts val="0"/>
                    </a:spcAft>
                    <a:defRPr/>
                  </a:pPr>
                  <a:endParaRPr lang="en-US" sz="675" kern="0" dirty="0">
                    <a:solidFill>
                      <a:srgbClr val="FFFFFF"/>
                    </a:solidFill>
                    <a:latin typeface="Arial"/>
                  </a:endParaRPr>
                </a:p>
              </p:txBody>
            </p:sp>
            <p:sp>
              <p:nvSpPr>
                <p:cNvPr id="56" name="Arc 55">
                  <a:extLst>
                    <a:ext uri="{FF2B5EF4-FFF2-40B4-BE49-F238E27FC236}">
                      <a16:creationId xmlns:a16="http://schemas.microsoft.com/office/drawing/2014/main" id="{0A373214-F75D-4345-B890-C6E88DF505EF}"/>
                    </a:ext>
                  </a:extLst>
                </p:cNvPr>
                <p:cNvSpPr>
                  <a:spLocks noChangeAspect="1"/>
                </p:cNvSpPr>
                <p:nvPr/>
              </p:nvSpPr>
              <p:spPr bwMode="auto">
                <a:xfrm flipH="1" flipV="1">
                  <a:off x="2059010" y="1675844"/>
                  <a:ext cx="226990" cy="265006"/>
                </a:xfrm>
                <a:prstGeom prst="arc">
                  <a:avLst>
                    <a:gd name="adj1" fmla="val 10800000"/>
                    <a:gd name="adj2" fmla="val 0"/>
                  </a:avLst>
                </a:prstGeom>
                <a:noFill/>
                <a:ln w="22225" cap="flat" cmpd="sng" algn="ctr">
                  <a:solidFill>
                    <a:sysClr val="windowText" lastClr="000000"/>
                  </a:solidFill>
                  <a:prstDash val="solid"/>
                  <a:round/>
                  <a:headEnd type="none" w="med" len="med"/>
                  <a:tailEnd type="none" w="med" len="med"/>
                </a:ln>
                <a:effectLst/>
              </p:spPr>
              <p:txBody>
                <a:bodyPr lIns="0" tIns="8100" rIns="0" bIns="8100" anchor="ctr"/>
                <a:lstStyle/>
                <a:p>
                  <a:pPr defTabSz="342880" fontAlgn="auto">
                    <a:spcBef>
                      <a:spcPts val="0"/>
                    </a:spcBef>
                    <a:spcAft>
                      <a:spcPts val="0"/>
                    </a:spcAft>
                    <a:defRPr/>
                  </a:pPr>
                  <a:endParaRPr lang="en-US" sz="675" kern="0" dirty="0">
                    <a:solidFill>
                      <a:srgbClr val="FFFFFF"/>
                    </a:solidFill>
                    <a:latin typeface="Arial"/>
                  </a:endParaRPr>
                </a:p>
              </p:txBody>
            </p:sp>
            <p:sp>
              <p:nvSpPr>
                <p:cNvPr id="57" name="Line 51">
                  <a:extLst>
                    <a:ext uri="{FF2B5EF4-FFF2-40B4-BE49-F238E27FC236}">
                      <a16:creationId xmlns:a16="http://schemas.microsoft.com/office/drawing/2014/main" id="{839AE69D-0A73-4F1F-BD1D-2214FA6038E6}"/>
                    </a:ext>
                  </a:extLst>
                </p:cNvPr>
                <p:cNvSpPr>
                  <a:spLocks noChangeShapeType="1"/>
                </p:cNvSpPr>
                <p:nvPr/>
              </p:nvSpPr>
              <p:spPr bwMode="auto">
                <a:xfrm>
                  <a:off x="2059010" y="1675844"/>
                  <a:ext cx="0" cy="151936"/>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58" name="Line 51">
                  <a:extLst>
                    <a:ext uri="{FF2B5EF4-FFF2-40B4-BE49-F238E27FC236}">
                      <a16:creationId xmlns:a16="http://schemas.microsoft.com/office/drawing/2014/main" id="{3939C643-323B-40A2-8F66-D2C0D704EBEF}"/>
                    </a:ext>
                  </a:extLst>
                </p:cNvPr>
                <p:cNvSpPr>
                  <a:spLocks noChangeShapeType="1"/>
                </p:cNvSpPr>
                <p:nvPr/>
              </p:nvSpPr>
              <p:spPr bwMode="auto">
                <a:xfrm>
                  <a:off x="2059010" y="2131655"/>
                  <a:ext cx="0" cy="151938"/>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grpSp>
          <p:sp>
            <p:nvSpPr>
              <p:cNvPr id="50" name="Arc 49">
                <a:extLst>
                  <a:ext uri="{FF2B5EF4-FFF2-40B4-BE49-F238E27FC236}">
                    <a16:creationId xmlns:a16="http://schemas.microsoft.com/office/drawing/2014/main" id="{1B350AF3-D4F7-4D97-930A-18C575B29F80}"/>
                  </a:ext>
                </a:extLst>
              </p:cNvPr>
              <p:cNvSpPr/>
              <p:nvPr/>
            </p:nvSpPr>
            <p:spPr bwMode="auto">
              <a:xfrm rot="5400000">
                <a:off x="4534727" y="1942687"/>
                <a:ext cx="304757" cy="226990"/>
              </a:xfrm>
              <a:prstGeom prst="arc">
                <a:avLst>
                  <a:gd name="adj1" fmla="val 10439460"/>
                  <a:gd name="adj2" fmla="val 99952"/>
                </a:avLst>
              </a:prstGeom>
              <a:noFill/>
              <a:ln w="22225" cap="flat" cmpd="sng" algn="ctr">
                <a:solidFill>
                  <a:sysClr val="windowText" lastClr="000000"/>
                </a:solidFill>
                <a:prstDash val="solid"/>
                <a:round/>
                <a:headEnd type="none" w="med" len="med"/>
                <a:tailEnd type="none" w="med" len="med"/>
              </a:ln>
              <a:effectLst/>
            </p:spPr>
            <p:txBody>
              <a:bodyPr lIns="0" tIns="8100" rIns="0" bIns="8100" anchor="ctr"/>
              <a:lstStyle/>
              <a:p>
                <a:pPr defTabSz="342880" fontAlgn="auto">
                  <a:spcBef>
                    <a:spcPts val="0"/>
                  </a:spcBef>
                  <a:spcAft>
                    <a:spcPts val="0"/>
                  </a:spcAft>
                  <a:defRPr/>
                </a:pPr>
                <a:endParaRPr lang="en-US" sz="675" kern="0" dirty="0">
                  <a:solidFill>
                    <a:srgbClr val="FFFFFF"/>
                  </a:solidFill>
                  <a:latin typeface="Arial"/>
                </a:endParaRPr>
              </a:p>
            </p:txBody>
          </p:sp>
          <p:sp>
            <p:nvSpPr>
              <p:cNvPr id="51" name="Isosceles Triangle 50">
                <a:extLst>
                  <a:ext uri="{FF2B5EF4-FFF2-40B4-BE49-F238E27FC236}">
                    <a16:creationId xmlns:a16="http://schemas.microsoft.com/office/drawing/2014/main" id="{52E305A5-62D8-4B5F-88A5-0D4149845BB0}"/>
                  </a:ext>
                </a:extLst>
              </p:cNvPr>
              <p:cNvSpPr/>
              <p:nvPr/>
            </p:nvSpPr>
            <p:spPr bwMode="auto">
              <a:xfrm rot="10800000">
                <a:off x="4421392" y="684773"/>
                <a:ext cx="304435" cy="227906"/>
              </a:xfrm>
              <a:prstGeom prst="triangle">
                <a:avLst/>
              </a:prstGeom>
              <a:noFill/>
              <a:ln w="22225" cap="flat" cmpd="sng" algn="ctr">
                <a:solidFill>
                  <a:sysClr val="windowText" lastClr="000000"/>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80" tIns="34290" rIns="68580" bIns="34290"/>
              <a:lstStyle/>
              <a:p>
                <a:pPr defTabSz="685783" eaLnBrk="1" hangingPunct="1">
                  <a:defRPr/>
                </a:pPr>
                <a:endParaRPr lang="en-US" sz="900" kern="0" dirty="0">
                  <a:solidFill>
                    <a:srgbClr val="3DCD58"/>
                  </a:solidFill>
                  <a:latin typeface="Arial" charset="0"/>
                  <a:ea typeface="ＭＳ Ｐゴシック" charset="0"/>
                </a:endParaRPr>
              </a:p>
            </p:txBody>
          </p:sp>
          <p:sp>
            <p:nvSpPr>
              <p:cNvPr id="52" name="Line 79">
                <a:extLst>
                  <a:ext uri="{FF2B5EF4-FFF2-40B4-BE49-F238E27FC236}">
                    <a16:creationId xmlns:a16="http://schemas.microsoft.com/office/drawing/2014/main" id="{9E426C97-6E1D-4C36-AD49-447BAF6C120E}"/>
                  </a:ext>
                </a:extLst>
              </p:cNvPr>
              <p:cNvSpPr>
                <a:spLocks noChangeShapeType="1"/>
              </p:cNvSpPr>
              <p:nvPr/>
            </p:nvSpPr>
            <p:spPr bwMode="auto">
              <a:xfrm>
                <a:off x="4573610" y="2208561"/>
                <a:ext cx="0" cy="304759"/>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grpSp>
        <p:sp>
          <p:nvSpPr>
            <p:cNvPr id="14" name="Line 79">
              <a:extLst>
                <a:ext uri="{FF2B5EF4-FFF2-40B4-BE49-F238E27FC236}">
                  <a16:creationId xmlns:a16="http://schemas.microsoft.com/office/drawing/2014/main" id="{0BE1657B-2E2B-42F0-A199-D3A76F40E737}"/>
                </a:ext>
              </a:extLst>
            </p:cNvPr>
            <p:cNvSpPr>
              <a:spLocks noChangeShapeType="1"/>
            </p:cNvSpPr>
            <p:nvPr/>
          </p:nvSpPr>
          <p:spPr bwMode="auto">
            <a:xfrm>
              <a:off x="1355802" y="2607279"/>
              <a:ext cx="0" cy="230766"/>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16" name="Arc 15">
              <a:extLst>
                <a:ext uri="{FF2B5EF4-FFF2-40B4-BE49-F238E27FC236}">
                  <a16:creationId xmlns:a16="http://schemas.microsoft.com/office/drawing/2014/main" id="{FC20F444-08BF-4223-A177-D8F78049FB44}"/>
                </a:ext>
              </a:extLst>
            </p:cNvPr>
            <p:cNvSpPr/>
            <p:nvPr/>
          </p:nvSpPr>
          <p:spPr bwMode="auto">
            <a:xfrm rot="5400000">
              <a:off x="1330417" y="2863429"/>
              <a:ext cx="232882" cy="182113"/>
            </a:xfrm>
            <a:prstGeom prst="arc">
              <a:avLst>
                <a:gd name="adj1" fmla="val 10439460"/>
                <a:gd name="adj2" fmla="val 99952"/>
              </a:avLst>
            </a:prstGeom>
            <a:noFill/>
            <a:ln w="22225" cap="flat" cmpd="sng" algn="ctr">
              <a:solidFill>
                <a:sysClr val="windowText" lastClr="000000"/>
              </a:solidFill>
              <a:prstDash val="solid"/>
              <a:round/>
              <a:headEnd type="none" w="med" len="med"/>
              <a:tailEnd type="none" w="med" len="med"/>
            </a:ln>
            <a:effectLst/>
          </p:spPr>
          <p:txBody>
            <a:bodyPr lIns="0" tIns="8100" rIns="0" bIns="8100" anchor="ctr"/>
            <a:lstStyle/>
            <a:p>
              <a:pPr defTabSz="342880" fontAlgn="auto">
                <a:spcBef>
                  <a:spcPts val="0"/>
                </a:spcBef>
                <a:spcAft>
                  <a:spcPts val="0"/>
                </a:spcAft>
                <a:defRPr/>
              </a:pPr>
              <a:endParaRPr lang="en-US" sz="675" kern="0" dirty="0">
                <a:solidFill>
                  <a:srgbClr val="FFFFFF"/>
                </a:solidFill>
                <a:latin typeface="Arial"/>
              </a:endParaRPr>
            </a:p>
          </p:txBody>
        </p:sp>
        <p:sp>
          <p:nvSpPr>
            <p:cNvPr id="17" name="Line 79">
              <a:extLst>
                <a:ext uri="{FF2B5EF4-FFF2-40B4-BE49-F238E27FC236}">
                  <a16:creationId xmlns:a16="http://schemas.microsoft.com/office/drawing/2014/main" id="{3D3FB740-06B0-49F2-8A42-A17A097631AD}"/>
                </a:ext>
              </a:extLst>
            </p:cNvPr>
            <p:cNvSpPr>
              <a:spLocks noChangeShapeType="1"/>
            </p:cNvSpPr>
            <p:nvPr/>
          </p:nvSpPr>
          <p:spPr bwMode="auto">
            <a:xfrm>
              <a:off x="1355802" y="3070927"/>
              <a:ext cx="0" cy="317566"/>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18" name="Line 79">
              <a:extLst>
                <a:ext uri="{FF2B5EF4-FFF2-40B4-BE49-F238E27FC236}">
                  <a16:creationId xmlns:a16="http://schemas.microsoft.com/office/drawing/2014/main" id="{FD98C9F8-B9E9-4C7E-B8B3-6E016976B2F1}"/>
                </a:ext>
              </a:extLst>
            </p:cNvPr>
            <p:cNvSpPr>
              <a:spLocks noChangeShapeType="1"/>
            </p:cNvSpPr>
            <p:nvPr/>
          </p:nvSpPr>
          <p:spPr bwMode="auto">
            <a:xfrm>
              <a:off x="532058" y="2588226"/>
              <a:ext cx="0" cy="230764"/>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19" name="Arc 18">
              <a:extLst>
                <a:ext uri="{FF2B5EF4-FFF2-40B4-BE49-F238E27FC236}">
                  <a16:creationId xmlns:a16="http://schemas.microsoft.com/office/drawing/2014/main" id="{1D9AEC9B-A770-4FF8-8983-95A711FAC478}"/>
                </a:ext>
              </a:extLst>
            </p:cNvPr>
            <p:cNvSpPr/>
            <p:nvPr/>
          </p:nvSpPr>
          <p:spPr bwMode="auto">
            <a:xfrm rot="5400000">
              <a:off x="505614" y="2845434"/>
              <a:ext cx="232882" cy="179996"/>
            </a:xfrm>
            <a:prstGeom prst="arc">
              <a:avLst>
                <a:gd name="adj1" fmla="val 10439460"/>
                <a:gd name="adj2" fmla="val 99952"/>
              </a:avLst>
            </a:prstGeom>
            <a:noFill/>
            <a:ln w="22225" cap="flat" cmpd="sng" algn="ctr">
              <a:solidFill>
                <a:sysClr val="windowText" lastClr="000000"/>
              </a:solidFill>
              <a:prstDash val="solid"/>
              <a:round/>
              <a:headEnd type="none" w="med" len="med"/>
              <a:tailEnd type="none" w="med" len="med"/>
            </a:ln>
            <a:effectLst/>
          </p:spPr>
          <p:txBody>
            <a:bodyPr lIns="0" tIns="8100" rIns="0" bIns="8100" anchor="ctr"/>
            <a:lstStyle/>
            <a:p>
              <a:pPr defTabSz="342880" fontAlgn="auto">
                <a:spcBef>
                  <a:spcPts val="0"/>
                </a:spcBef>
                <a:spcAft>
                  <a:spcPts val="0"/>
                </a:spcAft>
                <a:defRPr/>
              </a:pPr>
              <a:endParaRPr lang="en-US" sz="675" kern="0" dirty="0">
                <a:solidFill>
                  <a:srgbClr val="FFFFFF"/>
                </a:solidFill>
                <a:latin typeface="Arial"/>
              </a:endParaRPr>
            </a:p>
          </p:txBody>
        </p:sp>
        <p:sp>
          <p:nvSpPr>
            <p:cNvPr id="20" name="Line 79">
              <a:extLst>
                <a:ext uri="{FF2B5EF4-FFF2-40B4-BE49-F238E27FC236}">
                  <a16:creationId xmlns:a16="http://schemas.microsoft.com/office/drawing/2014/main" id="{FAEF48A1-45D6-49FD-A54D-755829980303}"/>
                </a:ext>
              </a:extLst>
            </p:cNvPr>
            <p:cNvSpPr>
              <a:spLocks noChangeShapeType="1"/>
            </p:cNvSpPr>
            <p:nvPr/>
          </p:nvSpPr>
          <p:spPr bwMode="auto">
            <a:xfrm>
              <a:off x="532058" y="3051872"/>
              <a:ext cx="4235" cy="338738"/>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21" name="Line 79">
              <a:extLst>
                <a:ext uri="{FF2B5EF4-FFF2-40B4-BE49-F238E27FC236}">
                  <a16:creationId xmlns:a16="http://schemas.microsoft.com/office/drawing/2014/main" id="{5A0B4793-BDEA-4205-BA1C-F472DAE80653}"/>
                </a:ext>
              </a:extLst>
            </p:cNvPr>
            <p:cNvSpPr>
              <a:spLocks noChangeShapeType="1"/>
            </p:cNvSpPr>
            <p:nvPr/>
          </p:nvSpPr>
          <p:spPr bwMode="auto">
            <a:xfrm rot="16200000" flipH="1">
              <a:off x="479119" y="3045442"/>
              <a:ext cx="0" cy="690335"/>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22" name="Arc 21">
              <a:extLst>
                <a:ext uri="{FF2B5EF4-FFF2-40B4-BE49-F238E27FC236}">
                  <a16:creationId xmlns:a16="http://schemas.microsoft.com/office/drawing/2014/main" id="{E0A786D0-F186-498D-8989-3EF272BBF218}"/>
                </a:ext>
              </a:extLst>
            </p:cNvPr>
            <p:cNvSpPr/>
            <p:nvPr/>
          </p:nvSpPr>
          <p:spPr bwMode="auto">
            <a:xfrm>
              <a:off x="824285" y="3208538"/>
              <a:ext cx="230818" cy="182071"/>
            </a:xfrm>
            <a:prstGeom prst="arc">
              <a:avLst>
                <a:gd name="adj1" fmla="val 10439460"/>
                <a:gd name="adj2" fmla="val 99952"/>
              </a:avLst>
            </a:prstGeom>
            <a:noFill/>
            <a:ln w="22225" cap="flat" cmpd="sng" algn="ctr">
              <a:solidFill>
                <a:sysClr val="windowText" lastClr="000000"/>
              </a:solidFill>
              <a:prstDash val="solid"/>
              <a:round/>
              <a:headEnd type="none" w="med" len="med"/>
              <a:tailEnd type="none" w="med" len="med"/>
            </a:ln>
            <a:effectLst/>
          </p:spPr>
          <p:txBody>
            <a:bodyPr lIns="0" tIns="8100" rIns="0" bIns="8100" anchor="ctr"/>
            <a:lstStyle/>
            <a:p>
              <a:pPr defTabSz="342880" fontAlgn="auto">
                <a:spcBef>
                  <a:spcPts val="0"/>
                </a:spcBef>
                <a:spcAft>
                  <a:spcPts val="0"/>
                </a:spcAft>
                <a:defRPr/>
              </a:pPr>
              <a:endParaRPr lang="en-US" sz="675" kern="0" dirty="0">
                <a:solidFill>
                  <a:srgbClr val="FFFFFF"/>
                </a:solidFill>
                <a:latin typeface="Arial"/>
              </a:endParaRPr>
            </a:p>
          </p:txBody>
        </p:sp>
        <p:sp>
          <p:nvSpPr>
            <p:cNvPr id="23" name="Line 79">
              <a:extLst>
                <a:ext uri="{FF2B5EF4-FFF2-40B4-BE49-F238E27FC236}">
                  <a16:creationId xmlns:a16="http://schemas.microsoft.com/office/drawing/2014/main" id="{A7DF4889-7159-4748-9B0C-60D9854A2163}"/>
                </a:ext>
              </a:extLst>
            </p:cNvPr>
            <p:cNvSpPr>
              <a:spLocks noChangeShapeType="1"/>
            </p:cNvSpPr>
            <p:nvPr/>
          </p:nvSpPr>
          <p:spPr bwMode="auto">
            <a:xfrm rot="16200000">
              <a:off x="1171572" y="3274141"/>
              <a:ext cx="0" cy="232935"/>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24" name="Line 78">
              <a:extLst>
                <a:ext uri="{FF2B5EF4-FFF2-40B4-BE49-F238E27FC236}">
                  <a16:creationId xmlns:a16="http://schemas.microsoft.com/office/drawing/2014/main" id="{7A55A51B-18A8-4852-BA86-99BB8ACEC111}"/>
                </a:ext>
              </a:extLst>
            </p:cNvPr>
            <p:cNvSpPr>
              <a:spLocks noChangeShapeType="1"/>
            </p:cNvSpPr>
            <p:nvPr/>
          </p:nvSpPr>
          <p:spPr bwMode="auto">
            <a:xfrm>
              <a:off x="1288039" y="3388493"/>
              <a:ext cx="821625" cy="2116"/>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25" name="Line 79">
              <a:extLst>
                <a:ext uri="{FF2B5EF4-FFF2-40B4-BE49-F238E27FC236}">
                  <a16:creationId xmlns:a16="http://schemas.microsoft.com/office/drawing/2014/main" id="{EAC8A60D-8E44-4DB9-AC45-72238BCE3B02}"/>
                </a:ext>
              </a:extLst>
            </p:cNvPr>
            <p:cNvSpPr>
              <a:spLocks noChangeShapeType="1"/>
            </p:cNvSpPr>
            <p:nvPr/>
          </p:nvSpPr>
          <p:spPr bwMode="auto">
            <a:xfrm>
              <a:off x="157245" y="3394844"/>
              <a:ext cx="0" cy="230766"/>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26" name="Arc 25">
              <a:extLst>
                <a:ext uri="{FF2B5EF4-FFF2-40B4-BE49-F238E27FC236}">
                  <a16:creationId xmlns:a16="http://schemas.microsoft.com/office/drawing/2014/main" id="{69478B6E-E6C9-44B5-A1AF-CBC678CFF59A}"/>
                </a:ext>
              </a:extLst>
            </p:cNvPr>
            <p:cNvSpPr/>
            <p:nvPr/>
          </p:nvSpPr>
          <p:spPr bwMode="auto">
            <a:xfrm rot="5400000">
              <a:off x="143507" y="3641467"/>
              <a:ext cx="232882" cy="179995"/>
            </a:xfrm>
            <a:prstGeom prst="arc">
              <a:avLst>
                <a:gd name="adj1" fmla="val 10439460"/>
                <a:gd name="adj2" fmla="val 99952"/>
              </a:avLst>
            </a:prstGeom>
            <a:noFill/>
            <a:ln w="22225" cap="flat" cmpd="sng" algn="ctr">
              <a:solidFill>
                <a:sysClr val="windowText" lastClr="000000"/>
              </a:solidFill>
              <a:prstDash val="solid"/>
              <a:round/>
              <a:headEnd type="none" w="med" len="med"/>
              <a:tailEnd type="none" w="med" len="med"/>
            </a:ln>
            <a:effectLst/>
          </p:spPr>
          <p:txBody>
            <a:bodyPr lIns="0" tIns="8100" rIns="0" bIns="8100" anchor="ctr"/>
            <a:lstStyle/>
            <a:p>
              <a:pPr defTabSz="342880" fontAlgn="auto">
                <a:spcBef>
                  <a:spcPts val="0"/>
                </a:spcBef>
                <a:spcAft>
                  <a:spcPts val="0"/>
                </a:spcAft>
                <a:defRPr/>
              </a:pPr>
              <a:endParaRPr lang="en-US" sz="675" kern="0" dirty="0">
                <a:solidFill>
                  <a:srgbClr val="FFFFFF"/>
                </a:solidFill>
                <a:latin typeface="Arial"/>
              </a:endParaRPr>
            </a:p>
          </p:txBody>
        </p:sp>
        <p:sp>
          <p:nvSpPr>
            <p:cNvPr id="27" name="Line 78">
              <a:extLst>
                <a:ext uri="{FF2B5EF4-FFF2-40B4-BE49-F238E27FC236}">
                  <a16:creationId xmlns:a16="http://schemas.microsoft.com/office/drawing/2014/main" id="{9B73E0DD-D5F6-44F9-8FCF-E63752E6EDF1}"/>
                </a:ext>
              </a:extLst>
            </p:cNvPr>
            <p:cNvSpPr>
              <a:spLocks noChangeShapeType="1"/>
            </p:cNvSpPr>
            <p:nvPr/>
          </p:nvSpPr>
          <p:spPr bwMode="auto">
            <a:xfrm rot="16200000" flipV="1">
              <a:off x="-24826" y="4027860"/>
              <a:ext cx="372611" cy="0"/>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28" name="Line 78">
              <a:extLst>
                <a:ext uri="{FF2B5EF4-FFF2-40B4-BE49-F238E27FC236}">
                  <a16:creationId xmlns:a16="http://schemas.microsoft.com/office/drawing/2014/main" id="{E6FC0E66-4B11-47ED-8895-51ABF391201C}"/>
                </a:ext>
              </a:extLst>
            </p:cNvPr>
            <p:cNvSpPr>
              <a:spLocks noChangeShapeType="1"/>
            </p:cNvSpPr>
            <p:nvPr/>
          </p:nvSpPr>
          <p:spPr bwMode="auto">
            <a:xfrm rot="16200000">
              <a:off x="1089039" y="2232551"/>
              <a:ext cx="472115" cy="6352"/>
            </a:xfrm>
            <a:prstGeom prst="line">
              <a:avLst/>
            </a:prstGeom>
            <a:noFill/>
            <a:ln w="22225">
              <a:solidFill>
                <a:srgbClr val="42B4E6">
                  <a:lumMod val="75000"/>
                </a:srgbClr>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29" name="Rounded Rectangle 169">
              <a:extLst>
                <a:ext uri="{FF2B5EF4-FFF2-40B4-BE49-F238E27FC236}">
                  <a16:creationId xmlns:a16="http://schemas.microsoft.com/office/drawing/2014/main" id="{AE6A6475-7BA6-4E28-9171-96928CF391AC}"/>
                </a:ext>
              </a:extLst>
            </p:cNvPr>
            <p:cNvSpPr/>
            <p:nvPr/>
          </p:nvSpPr>
          <p:spPr>
            <a:xfrm>
              <a:off x="95834" y="4080787"/>
              <a:ext cx="1147735" cy="436125"/>
            </a:xfrm>
            <a:prstGeom prst="roundRect">
              <a:avLst/>
            </a:prstGeom>
            <a:solidFill>
              <a:sysClr val="window" lastClr="FFFFFF"/>
            </a:solidFill>
            <a:ln w="28575" cap="flat" cmpd="sng" algn="ctr">
              <a:solidFill>
                <a:srgbClr val="626469"/>
              </a:solidFill>
              <a:prstDash val="solid"/>
            </a:ln>
            <a:effectLst/>
          </p:spPr>
          <p:txBody>
            <a:bodyPr anchor="ctr"/>
            <a:lstStyle/>
            <a:p>
              <a:pPr algn="ctr" defTabSz="685754" eaLnBrk="1" fontAlgn="auto" hangingPunct="1">
                <a:spcBef>
                  <a:spcPts val="0"/>
                </a:spcBef>
                <a:spcAft>
                  <a:spcPts val="0"/>
                </a:spcAft>
                <a:defRPr/>
              </a:pPr>
              <a:r>
                <a:rPr lang="en-US" altLang="en-US" sz="1000" kern="0" dirty="0">
                  <a:solidFill>
                    <a:srgbClr val="626469"/>
                  </a:solidFill>
                  <a:cs typeface="Arial" pitchFamily="34" charset="0"/>
                </a:rPr>
                <a:t>Critical loads</a:t>
              </a:r>
            </a:p>
          </p:txBody>
        </p:sp>
        <p:sp>
          <p:nvSpPr>
            <p:cNvPr id="30" name="Line 78">
              <a:extLst>
                <a:ext uri="{FF2B5EF4-FFF2-40B4-BE49-F238E27FC236}">
                  <a16:creationId xmlns:a16="http://schemas.microsoft.com/office/drawing/2014/main" id="{9336BBD6-634B-458E-8509-322819F43591}"/>
                </a:ext>
              </a:extLst>
            </p:cNvPr>
            <p:cNvSpPr>
              <a:spLocks noChangeShapeType="1"/>
            </p:cNvSpPr>
            <p:nvPr/>
          </p:nvSpPr>
          <p:spPr bwMode="auto">
            <a:xfrm rot="16200000" flipV="1">
              <a:off x="260010" y="2256898"/>
              <a:ext cx="552566" cy="0"/>
            </a:xfrm>
            <a:prstGeom prst="line">
              <a:avLst/>
            </a:prstGeom>
            <a:noFill/>
            <a:ln w="22225">
              <a:solidFill>
                <a:srgbClr val="42B4E6">
                  <a:lumMod val="75000"/>
                </a:srgbClr>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31" name="AutoShape 130">
              <a:extLst>
                <a:ext uri="{FF2B5EF4-FFF2-40B4-BE49-F238E27FC236}">
                  <a16:creationId xmlns:a16="http://schemas.microsoft.com/office/drawing/2014/main" id="{FF2A7485-738E-4C12-A8AE-F5F6E6197228}"/>
                </a:ext>
              </a:extLst>
            </p:cNvPr>
            <p:cNvSpPr>
              <a:spLocks noChangeArrowheads="1"/>
            </p:cNvSpPr>
            <p:nvPr/>
          </p:nvSpPr>
          <p:spPr bwMode="auto">
            <a:xfrm>
              <a:off x="669702" y="1485211"/>
              <a:ext cx="487046" cy="446711"/>
            </a:xfrm>
            <a:prstGeom prst="roundRect">
              <a:avLst>
                <a:gd name="adj" fmla="val 20463"/>
              </a:avLst>
            </a:prstGeom>
            <a:solidFill>
              <a:srgbClr val="86CC9D"/>
            </a:solidFill>
            <a:ln w="12700" algn="ctr">
              <a:noFill/>
              <a:round/>
              <a:headEnd type="none" w="sm" len="sm"/>
              <a:tailEnd type="none" w="sm" len="sm"/>
            </a:ln>
          </p:spPr>
          <p:txBody>
            <a:bodyPr wrap="none" anchor="ctr"/>
            <a:lstStyle/>
            <a:p>
              <a:pPr defTabSz="342880" fontAlgn="auto">
                <a:spcBef>
                  <a:spcPts val="0"/>
                </a:spcBef>
                <a:spcAft>
                  <a:spcPts val="0"/>
                </a:spcAft>
                <a:defRPr/>
              </a:pPr>
              <a:endParaRPr lang="en-US" altLang="en-US" sz="525" kern="0" dirty="0">
                <a:solidFill>
                  <a:srgbClr val="626469"/>
                </a:solidFill>
                <a:latin typeface="Arial"/>
              </a:endParaRPr>
            </a:p>
          </p:txBody>
        </p:sp>
        <p:grpSp>
          <p:nvGrpSpPr>
            <p:cNvPr id="32" name="Group 319">
              <a:extLst>
                <a:ext uri="{FF2B5EF4-FFF2-40B4-BE49-F238E27FC236}">
                  <a16:creationId xmlns:a16="http://schemas.microsoft.com/office/drawing/2014/main" id="{9A312833-1126-430D-8120-E307C67B2BB5}"/>
                </a:ext>
              </a:extLst>
            </p:cNvPr>
            <p:cNvGrpSpPr>
              <a:grpSpLocks noChangeAspect="1"/>
            </p:cNvGrpSpPr>
            <p:nvPr/>
          </p:nvGrpSpPr>
          <p:grpSpPr bwMode="auto">
            <a:xfrm>
              <a:off x="804714" y="1534647"/>
              <a:ext cx="217862" cy="353606"/>
              <a:chOff x="2579" y="548"/>
              <a:chExt cx="168" cy="319"/>
            </a:xfrm>
            <a:noFill/>
          </p:grpSpPr>
          <p:sp>
            <p:nvSpPr>
              <p:cNvPr id="45" name="Freeform 320">
                <a:extLst>
                  <a:ext uri="{FF2B5EF4-FFF2-40B4-BE49-F238E27FC236}">
                    <a16:creationId xmlns:a16="http://schemas.microsoft.com/office/drawing/2014/main" id="{FCAB99CC-7C27-466D-A4F8-40F6B3ACBEBA}"/>
                  </a:ext>
                </a:extLst>
              </p:cNvPr>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grpFill/>
              <a:ln w="25400" cap="rnd">
                <a:solidFill>
                  <a:sysClr val="windowText" lastClr="000000">
                    <a:lumMod val="65000"/>
                    <a:lumOff val="35000"/>
                  </a:sysClr>
                </a:solidFill>
                <a:prstDash val="solid"/>
                <a:round/>
                <a:headEnd/>
                <a:tailEnd/>
              </a:ln>
            </p:spPr>
            <p:txBody>
              <a:bodyPr lIns="68580" tIns="34290" rIns="68580" bIns="34290"/>
              <a:lstStyle/>
              <a:p>
                <a:pPr defTabSz="685754" eaLnBrk="1" fontAlgn="auto" hangingPunct="1">
                  <a:spcBef>
                    <a:spcPts val="0"/>
                  </a:spcBef>
                  <a:spcAft>
                    <a:spcPts val="0"/>
                  </a:spcAft>
                  <a:defRPr/>
                </a:pPr>
                <a:endParaRPr lang="en-US" sz="1050" kern="0" dirty="0">
                  <a:solidFill>
                    <a:prstClr val="black"/>
                  </a:solidFill>
                  <a:latin typeface="Arial"/>
                </a:endParaRPr>
              </a:p>
            </p:txBody>
          </p:sp>
          <p:sp>
            <p:nvSpPr>
              <p:cNvPr id="46" name="Freeform 321">
                <a:extLst>
                  <a:ext uri="{FF2B5EF4-FFF2-40B4-BE49-F238E27FC236}">
                    <a16:creationId xmlns:a16="http://schemas.microsoft.com/office/drawing/2014/main" id="{87D17782-0AE8-42BA-9495-7A81BECA857E}"/>
                  </a:ext>
                </a:extLst>
              </p:cNvPr>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25400" cap="rnd">
                <a:solidFill>
                  <a:sysClr val="windowText" lastClr="000000">
                    <a:lumMod val="65000"/>
                    <a:lumOff val="35000"/>
                  </a:sysClr>
                </a:solidFill>
                <a:prstDash val="solid"/>
                <a:round/>
                <a:headEnd/>
                <a:tailEnd/>
              </a:ln>
            </p:spPr>
            <p:txBody>
              <a:bodyPr lIns="68580" tIns="34290" rIns="68580" bIns="34290"/>
              <a:lstStyle/>
              <a:p>
                <a:pPr defTabSz="685754" eaLnBrk="1" fontAlgn="auto" hangingPunct="1">
                  <a:spcBef>
                    <a:spcPts val="0"/>
                  </a:spcBef>
                  <a:spcAft>
                    <a:spcPts val="0"/>
                  </a:spcAft>
                  <a:defRPr/>
                </a:pPr>
                <a:endParaRPr lang="en-US" sz="1050" kern="0" dirty="0">
                  <a:solidFill>
                    <a:prstClr val="black"/>
                  </a:solidFill>
                  <a:latin typeface="Arial"/>
                </a:endParaRPr>
              </a:p>
            </p:txBody>
          </p:sp>
        </p:grpSp>
        <p:sp>
          <p:nvSpPr>
            <p:cNvPr id="33" name="Line 78">
              <a:extLst>
                <a:ext uri="{FF2B5EF4-FFF2-40B4-BE49-F238E27FC236}">
                  <a16:creationId xmlns:a16="http://schemas.microsoft.com/office/drawing/2014/main" id="{A8A16095-94EB-456F-8316-18C3230100EF}"/>
                </a:ext>
              </a:extLst>
            </p:cNvPr>
            <p:cNvSpPr>
              <a:spLocks noChangeShapeType="1"/>
            </p:cNvSpPr>
            <p:nvPr/>
          </p:nvSpPr>
          <p:spPr bwMode="auto">
            <a:xfrm>
              <a:off x="532058" y="1997552"/>
              <a:ext cx="796214" cy="2118"/>
            </a:xfrm>
            <a:prstGeom prst="line">
              <a:avLst/>
            </a:prstGeom>
            <a:noFill/>
            <a:ln w="22225">
              <a:solidFill>
                <a:srgbClr val="42B4E6">
                  <a:lumMod val="75000"/>
                </a:srgbClr>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34" name="Rectangle 99">
              <a:extLst>
                <a:ext uri="{FF2B5EF4-FFF2-40B4-BE49-F238E27FC236}">
                  <a16:creationId xmlns:a16="http://schemas.microsoft.com/office/drawing/2014/main" id="{50FBC315-4B86-4106-A420-4D0A62696A04}"/>
                </a:ext>
              </a:extLst>
            </p:cNvPr>
            <p:cNvSpPr>
              <a:spLocks noChangeArrowheads="1"/>
            </p:cNvSpPr>
            <p:nvPr/>
          </p:nvSpPr>
          <p:spPr bwMode="auto">
            <a:xfrm>
              <a:off x="1027574" y="2124578"/>
              <a:ext cx="542103" cy="465764"/>
            </a:xfrm>
            <a:prstGeom prst="rect">
              <a:avLst/>
            </a:prstGeom>
            <a:solidFill>
              <a:srgbClr val="E47F00">
                <a:lumMod val="20000"/>
                <a:lumOff val="80000"/>
              </a:srgbClr>
            </a:solidFill>
            <a:ln w="22225" algn="ctr">
              <a:solidFill>
                <a:srgbClr val="000000"/>
              </a:solidFill>
              <a:round/>
              <a:headEnd/>
              <a:tailEnd/>
            </a:ln>
          </p:spPr>
          <p:txBody>
            <a:bodyPr lIns="0" tIns="8100" rIns="0" bIns="8100" anchor="ctr"/>
            <a:lstStyle/>
            <a:p>
              <a:pPr defTabSz="342880" fontAlgn="auto">
                <a:spcBef>
                  <a:spcPts val="0"/>
                </a:spcBef>
                <a:spcAft>
                  <a:spcPts val="0"/>
                </a:spcAft>
                <a:defRPr/>
              </a:pPr>
              <a:endParaRPr lang="en-US" altLang="en-US" sz="675" kern="0" dirty="0">
                <a:solidFill>
                  <a:srgbClr val="FFFFFF"/>
                </a:solidFill>
                <a:latin typeface="Arial"/>
              </a:endParaRPr>
            </a:p>
          </p:txBody>
        </p:sp>
        <p:cxnSp>
          <p:nvCxnSpPr>
            <p:cNvPr id="139330" name="Straight Connector 100">
              <a:extLst>
                <a:ext uri="{FF2B5EF4-FFF2-40B4-BE49-F238E27FC236}">
                  <a16:creationId xmlns:a16="http://schemas.microsoft.com/office/drawing/2014/main" id="{97A724E5-A24C-4439-9107-0CCB796AF87C}"/>
                </a:ext>
              </a:extLst>
            </p:cNvPr>
            <p:cNvCxnSpPr>
              <a:cxnSpLocks noChangeShapeType="1"/>
            </p:cNvCxnSpPr>
            <p:nvPr/>
          </p:nvCxnSpPr>
          <p:spPr bwMode="auto">
            <a:xfrm flipV="1">
              <a:off x="1026814" y="2125073"/>
              <a:ext cx="543814" cy="464534"/>
            </a:xfrm>
            <a:prstGeom prst="line">
              <a:avLst/>
            </a:prstGeom>
            <a:noFill/>
            <a:ln w="22225" algn="ctr">
              <a:solidFill>
                <a:srgbClr val="000000"/>
              </a:solidFill>
              <a:round/>
              <a:headEnd/>
              <a:tailEnd/>
            </a:ln>
          </p:spPr>
        </p:cxnSp>
        <p:sp>
          <p:nvSpPr>
            <p:cNvPr id="36" name="Freeform 372">
              <a:extLst>
                <a:ext uri="{FF2B5EF4-FFF2-40B4-BE49-F238E27FC236}">
                  <a16:creationId xmlns:a16="http://schemas.microsoft.com/office/drawing/2014/main" id="{78E20754-13CA-4D63-B8C6-9C4736810354}"/>
                </a:ext>
              </a:extLst>
            </p:cNvPr>
            <p:cNvSpPr>
              <a:spLocks/>
            </p:cNvSpPr>
            <p:nvPr/>
          </p:nvSpPr>
          <p:spPr bwMode="auto">
            <a:xfrm>
              <a:off x="1315567" y="2433676"/>
              <a:ext cx="188466" cy="99505"/>
            </a:xfrm>
            <a:custGeom>
              <a:avLst/>
              <a:gdLst>
                <a:gd name="T0" fmla="*/ 2147483646 w 359"/>
                <a:gd name="T1" fmla="*/ 2147483646 h 196"/>
                <a:gd name="T2" fmla="*/ 2147483646 w 359"/>
                <a:gd name="T3" fmla="*/ 2147483646 h 196"/>
                <a:gd name="T4" fmla="*/ 2147483646 w 359"/>
                <a:gd name="T5" fmla="*/ 2147483646 h 196"/>
                <a:gd name="T6" fmla="*/ 2147483646 w 359"/>
                <a:gd name="T7" fmla="*/ 2147483646 h 196"/>
                <a:gd name="T8" fmla="*/ 2147483646 w 359"/>
                <a:gd name="T9" fmla="*/ 2147483646 h 196"/>
                <a:gd name="T10" fmla="*/ 2147483646 w 359"/>
                <a:gd name="T11" fmla="*/ 2147483646 h 196"/>
                <a:gd name="T12" fmla="*/ 2147483646 w 359"/>
                <a:gd name="T13" fmla="*/ 2147483646 h 196"/>
                <a:gd name="T14" fmla="*/ 2147483646 w 359"/>
                <a:gd name="T15" fmla="*/ 2147483646 h 196"/>
                <a:gd name="T16" fmla="*/ 2147483646 w 359"/>
                <a:gd name="T17" fmla="*/ 2147483646 h 196"/>
                <a:gd name="T18" fmla="*/ 2147483646 w 359"/>
                <a:gd name="T19" fmla="*/ 2147483646 h 196"/>
                <a:gd name="T20" fmla="*/ 2147483646 w 359"/>
                <a:gd name="T21" fmla="*/ 2147483646 h 196"/>
                <a:gd name="T22" fmla="*/ 2147483646 w 359"/>
                <a:gd name="T23" fmla="*/ 2147483646 h 196"/>
                <a:gd name="T24" fmla="*/ 2147483646 w 359"/>
                <a:gd name="T25" fmla="*/ 2147483646 h 196"/>
                <a:gd name="T26" fmla="*/ 2147483646 w 359"/>
                <a:gd name="T27" fmla="*/ 2147483646 h 196"/>
                <a:gd name="T28" fmla="*/ 2147483646 w 359"/>
                <a:gd name="T29" fmla="*/ 2147483646 h 196"/>
                <a:gd name="T30" fmla="*/ 2147483646 w 359"/>
                <a:gd name="T31" fmla="*/ 2147483646 h 196"/>
                <a:gd name="T32" fmla="*/ 2147483646 w 359"/>
                <a:gd name="T33" fmla="*/ 2147483646 h 196"/>
                <a:gd name="T34" fmla="*/ 2147483646 w 359"/>
                <a:gd name="T35" fmla="*/ 2147483646 h 196"/>
                <a:gd name="T36" fmla="*/ 2147483646 w 359"/>
                <a:gd name="T37" fmla="*/ 2147483646 h 196"/>
                <a:gd name="T38" fmla="*/ 2147483646 w 359"/>
                <a:gd name="T39" fmla="*/ 2147483646 h 196"/>
                <a:gd name="T40" fmla="*/ 2147483646 w 359"/>
                <a:gd name="T41" fmla="*/ 2147483646 h 196"/>
                <a:gd name="T42" fmla="*/ 2147483646 w 359"/>
                <a:gd name="T43" fmla="*/ 2147483646 h 196"/>
                <a:gd name="T44" fmla="*/ 2147483646 w 359"/>
                <a:gd name="T45" fmla="*/ 2147483646 h 196"/>
                <a:gd name="T46" fmla="*/ 2147483646 w 359"/>
                <a:gd name="T47" fmla="*/ 2147483646 h 196"/>
                <a:gd name="T48" fmla="*/ 2147483646 w 359"/>
                <a:gd name="T49" fmla="*/ 2147483646 h 196"/>
                <a:gd name="T50" fmla="*/ 2147483646 w 359"/>
                <a:gd name="T51" fmla="*/ 2147483646 h 196"/>
                <a:gd name="T52" fmla="*/ 2147483646 w 359"/>
                <a:gd name="T53" fmla="*/ 2147483646 h 196"/>
                <a:gd name="T54" fmla="*/ 2147483646 w 359"/>
                <a:gd name="T55" fmla="*/ 2147483646 h 196"/>
                <a:gd name="T56" fmla="*/ 2147483646 w 359"/>
                <a:gd name="T57" fmla="*/ 2147483646 h 196"/>
                <a:gd name="T58" fmla="*/ 2147483646 w 359"/>
                <a:gd name="T59" fmla="*/ 2147483646 h 196"/>
                <a:gd name="T60" fmla="*/ 2147483646 w 359"/>
                <a:gd name="T61" fmla="*/ 2147483646 h 196"/>
                <a:gd name="T62" fmla="*/ 2147483646 w 359"/>
                <a:gd name="T63" fmla="*/ 2147483646 h 196"/>
                <a:gd name="T64" fmla="*/ 2147483646 w 359"/>
                <a:gd name="T65" fmla="*/ 2147483646 h 196"/>
                <a:gd name="T66" fmla="*/ 2147483646 w 359"/>
                <a:gd name="T67" fmla="*/ 2147483646 h 196"/>
                <a:gd name="T68" fmla="*/ 2147483646 w 359"/>
                <a:gd name="T69" fmla="*/ 2147483646 h 196"/>
                <a:gd name="T70" fmla="*/ 2147483646 w 359"/>
                <a:gd name="T71" fmla="*/ 2147483646 h 196"/>
                <a:gd name="T72" fmla="*/ 2147483646 w 359"/>
                <a:gd name="T73" fmla="*/ 2147483646 h 196"/>
                <a:gd name="T74" fmla="*/ 2147483646 w 359"/>
                <a:gd name="T75" fmla="*/ 2147483646 h 196"/>
                <a:gd name="T76" fmla="*/ 2147483646 w 359"/>
                <a:gd name="T77" fmla="*/ 2147483646 h 196"/>
                <a:gd name="T78" fmla="*/ 2147483646 w 359"/>
                <a:gd name="T79" fmla="*/ 2147483646 h 196"/>
                <a:gd name="T80" fmla="*/ 2147483646 w 359"/>
                <a:gd name="T81" fmla="*/ 2147483646 h 196"/>
                <a:gd name="T82" fmla="*/ 2147483646 w 359"/>
                <a:gd name="T83" fmla="*/ 2147483646 h 196"/>
                <a:gd name="T84" fmla="*/ 2147483646 w 359"/>
                <a:gd name="T85" fmla="*/ 2147483646 h 196"/>
                <a:gd name="T86" fmla="*/ 2147483646 w 359"/>
                <a:gd name="T87" fmla="*/ 2147483646 h 196"/>
                <a:gd name="T88" fmla="*/ 2147483646 w 359"/>
                <a:gd name="T89" fmla="*/ 0 h 196"/>
                <a:gd name="T90" fmla="*/ 2147483646 w 359"/>
                <a:gd name="T91" fmla="*/ 0 h 196"/>
                <a:gd name="T92" fmla="*/ 2147483646 w 359"/>
                <a:gd name="T93" fmla="*/ 0 h 196"/>
                <a:gd name="T94" fmla="*/ 2147483646 w 359"/>
                <a:gd name="T95" fmla="*/ 2147483646 h 196"/>
                <a:gd name="T96" fmla="*/ 2147483646 w 359"/>
                <a:gd name="T97" fmla="*/ 2147483646 h 196"/>
                <a:gd name="T98" fmla="*/ 2147483646 w 359"/>
                <a:gd name="T99" fmla="*/ 2147483646 h 196"/>
                <a:gd name="T100" fmla="*/ 2147483646 w 359"/>
                <a:gd name="T101" fmla="*/ 2147483646 h 196"/>
                <a:gd name="T102" fmla="*/ 2147483646 w 359"/>
                <a:gd name="T103" fmla="*/ 2147483646 h 196"/>
                <a:gd name="T104" fmla="*/ 2147483646 w 359"/>
                <a:gd name="T105" fmla="*/ 2147483646 h 196"/>
                <a:gd name="T106" fmla="*/ 2147483646 w 359"/>
                <a:gd name="T107" fmla="*/ 2147483646 h 196"/>
                <a:gd name="T108" fmla="*/ 2147483646 w 359"/>
                <a:gd name="T109" fmla="*/ 2147483646 h 196"/>
                <a:gd name="T110" fmla="*/ 2147483646 w 359"/>
                <a:gd name="T111" fmla="*/ 2147483646 h 196"/>
                <a:gd name="T112" fmla="*/ 2147483646 w 359"/>
                <a:gd name="T113" fmla="*/ 2147483646 h 196"/>
                <a:gd name="T114" fmla="*/ 2147483646 w 359"/>
                <a:gd name="T115" fmla="*/ 2147483646 h 196"/>
                <a:gd name="T116" fmla="*/ 2147483646 w 359"/>
                <a:gd name="T117" fmla="*/ 2147483646 h 196"/>
                <a:gd name="T118" fmla="*/ 2147483646 w 359"/>
                <a:gd name="T119" fmla="*/ 2147483646 h 196"/>
                <a:gd name="T120" fmla="*/ 0 w 359"/>
                <a:gd name="T121" fmla="*/ 2147483646 h 1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9" h="196">
                  <a:moveTo>
                    <a:pt x="358" y="100"/>
                  </a:moveTo>
                  <a:lnTo>
                    <a:pt x="356" y="110"/>
                  </a:lnTo>
                  <a:lnTo>
                    <a:pt x="354" y="121"/>
                  </a:lnTo>
                  <a:lnTo>
                    <a:pt x="350" y="131"/>
                  </a:lnTo>
                  <a:lnTo>
                    <a:pt x="346" y="141"/>
                  </a:lnTo>
                  <a:lnTo>
                    <a:pt x="341" y="150"/>
                  </a:lnTo>
                  <a:lnTo>
                    <a:pt x="335" y="159"/>
                  </a:lnTo>
                  <a:lnTo>
                    <a:pt x="329" y="167"/>
                  </a:lnTo>
                  <a:lnTo>
                    <a:pt x="322" y="173"/>
                  </a:lnTo>
                  <a:lnTo>
                    <a:pt x="314" y="180"/>
                  </a:lnTo>
                  <a:lnTo>
                    <a:pt x="305" y="185"/>
                  </a:lnTo>
                  <a:lnTo>
                    <a:pt x="297" y="189"/>
                  </a:lnTo>
                  <a:lnTo>
                    <a:pt x="288" y="192"/>
                  </a:lnTo>
                  <a:lnTo>
                    <a:pt x="280" y="194"/>
                  </a:lnTo>
                  <a:lnTo>
                    <a:pt x="271" y="195"/>
                  </a:lnTo>
                  <a:lnTo>
                    <a:pt x="262" y="195"/>
                  </a:lnTo>
                  <a:lnTo>
                    <a:pt x="253" y="194"/>
                  </a:lnTo>
                  <a:lnTo>
                    <a:pt x="245" y="191"/>
                  </a:lnTo>
                  <a:lnTo>
                    <a:pt x="236" y="189"/>
                  </a:lnTo>
                  <a:lnTo>
                    <a:pt x="228" y="183"/>
                  </a:lnTo>
                  <a:lnTo>
                    <a:pt x="219" y="178"/>
                  </a:lnTo>
                  <a:lnTo>
                    <a:pt x="212" y="172"/>
                  </a:lnTo>
                  <a:lnTo>
                    <a:pt x="205" y="165"/>
                  </a:lnTo>
                  <a:lnTo>
                    <a:pt x="199" y="158"/>
                  </a:lnTo>
                  <a:lnTo>
                    <a:pt x="193" y="149"/>
                  </a:lnTo>
                  <a:lnTo>
                    <a:pt x="188" y="140"/>
                  </a:lnTo>
                  <a:lnTo>
                    <a:pt x="184" y="130"/>
                  </a:lnTo>
                  <a:lnTo>
                    <a:pt x="180" y="119"/>
                  </a:lnTo>
                  <a:lnTo>
                    <a:pt x="178" y="108"/>
                  </a:lnTo>
                  <a:lnTo>
                    <a:pt x="176" y="98"/>
                  </a:lnTo>
                  <a:lnTo>
                    <a:pt x="175" y="98"/>
                  </a:lnTo>
                  <a:lnTo>
                    <a:pt x="174" y="87"/>
                  </a:lnTo>
                  <a:lnTo>
                    <a:pt x="171" y="77"/>
                  </a:lnTo>
                  <a:lnTo>
                    <a:pt x="168" y="67"/>
                  </a:lnTo>
                  <a:lnTo>
                    <a:pt x="165" y="58"/>
                  </a:lnTo>
                  <a:lnTo>
                    <a:pt x="160" y="47"/>
                  </a:lnTo>
                  <a:lnTo>
                    <a:pt x="155" y="40"/>
                  </a:lnTo>
                  <a:lnTo>
                    <a:pt x="149" y="32"/>
                  </a:lnTo>
                  <a:lnTo>
                    <a:pt x="143" y="24"/>
                  </a:lnTo>
                  <a:lnTo>
                    <a:pt x="136" y="18"/>
                  </a:lnTo>
                  <a:lnTo>
                    <a:pt x="128" y="13"/>
                  </a:lnTo>
                  <a:lnTo>
                    <a:pt x="120" y="8"/>
                  </a:lnTo>
                  <a:lnTo>
                    <a:pt x="112" y="4"/>
                  </a:lnTo>
                  <a:lnTo>
                    <a:pt x="104" y="3"/>
                  </a:lnTo>
                  <a:lnTo>
                    <a:pt x="96" y="0"/>
                  </a:lnTo>
                  <a:lnTo>
                    <a:pt x="87" y="0"/>
                  </a:lnTo>
                  <a:lnTo>
                    <a:pt x="79" y="0"/>
                  </a:lnTo>
                  <a:lnTo>
                    <a:pt x="71" y="3"/>
                  </a:lnTo>
                  <a:lnTo>
                    <a:pt x="62" y="4"/>
                  </a:lnTo>
                  <a:lnTo>
                    <a:pt x="54" y="8"/>
                  </a:lnTo>
                  <a:lnTo>
                    <a:pt x="47" y="13"/>
                  </a:lnTo>
                  <a:lnTo>
                    <a:pt x="38" y="18"/>
                  </a:lnTo>
                  <a:lnTo>
                    <a:pt x="32" y="24"/>
                  </a:lnTo>
                  <a:lnTo>
                    <a:pt x="25" y="32"/>
                  </a:lnTo>
                  <a:lnTo>
                    <a:pt x="20" y="40"/>
                  </a:lnTo>
                  <a:lnTo>
                    <a:pt x="14" y="47"/>
                  </a:lnTo>
                  <a:lnTo>
                    <a:pt x="10" y="58"/>
                  </a:lnTo>
                  <a:lnTo>
                    <a:pt x="6" y="67"/>
                  </a:lnTo>
                  <a:lnTo>
                    <a:pt x="3" y="77"/>
                  </a:lnTo>
                  <a:lnTo>
                    <a:pt x="1" y="87"/>
                  </a:lnTo>
                  <a:lnTo>
                    <a:pt x="0" y="98"/>
                  </a:lnTo>
                </a:path>
              </a:pathLst>
            </a:custGeom>
            <a:solidFill>
              <a:srgbClr val="E47F00">
                <a:lumMod val="20000"/>
                <a:lumOff val="80000"/>
              </a:srgbClr>
            </a:solidFill>
            <a:ln w="15875" cap="rnd" cmpd="sng">
              <a:solidFill>
                <a:srgbClr val="000000"/>
              </a:solidFill>
              <a:prstDash val="solid"/>
              <a:round/>
              <a:headEnd type="none" w="sm" len="sm"/>
              <a:tailEnd type="none" w="sm" len="sm"/>
            </a:ln>
          </p:spPr>
          <p:txBody>
            <a:bodyPr/>
            <a:lstStyle/>
            <a:p>
              <a:pPr defTabSz="342880" fontAlgn="auto">
                <a:spcBef>
                  <a:spcPts val="0"/>
                </a:spcBef>
                <a:spcAft>
                  <a:spcPts val="0"/>
                </a:spcAft>
                <a:defRPr/>
              </a:pPr>
              <a:endParaRPr lang="en-US" sz="525" kern="0" dirty="0">
                <a:solidFill>
                  <a:srgbClr val="626469"/>
                </a:solidFill>
                <a:latin typeface="Arial"/>
              </a:endParaRPr>
            </a:p>
          </p:txBody>
        </p:sp>
        <p:sp>
          <p:nvSpPr>
            <p:cNvPr id="37" name="Line 375">
              <a:extLst>
                <a:ext uri="{FF2B5EF4-FFF2-40B4-BE49-F238E27FC236}">
                  <a16:creationId xmlns:a16="http://schemas.microsoft.com/office/drawing/2014/main" id="{7DE1CA3E-B1C5-4C18-A92F-336ABB5DAB95}"/>
                </a:ext>
              </a:extLst>
            </p:cNvPr>
            <p:cNvSpPr>
              <a:spLocks noChangeShapeType="1"/>
            </p:cNvSpPr>
            <p:nvPr/>
          </p:nvSpPr>
          <p:spPr bwMode="auto">
            <a:xfrm>
              <a:off x="1093220" y="2230434"/>
              <a:ext cx="169407" cy="0"/>
            </a:xfrm>
            <a:prstGeom prst="line">
              <a:avLst/>
            </a:prstGeom>
            <a:solidFill>
              <a:srgbClr val="E47F00">
                <a:lumMod val="20000"/>
                <a:lumOff val="80000"/>
              </a:srgbClr>
            </a:solidFill>
            <a:ln w="19050">
              <a:solidFill>
                <a:srgbClr val="000000"/>
              </a:solidFill>
              <a:prstDash val="dash"/>
              <a:round/>
              <a:headEnd/>
              <a:tailEnd/>
            </a:ln>
          </p:spPr>
          <p:txBody>
            <a:bodyPr wrap="none"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38" name="Line 376">
              <a:extLst>
                <a:ext uri="{FF2B5EF4-FFF2-40B4-BE49-F238E27FC236}">
                  <a16:creationId xmlns:a16="http://schemas.microsoft.com/office/drawing/2014/main" id="{4316086C-C9DB-43ED-AAAB-54DE563E7055}"/>
                </a:ext>
              </a:extLst>
            </p:cNvPr>
            <p:cNvSpPr>
              <a:spLocks noChangeShapeType="1"/>
            </p:cNvSpPr>
            <p:nvPr/>
          </p:nvSpPr>
          <p:spPr bwMode="auto">
            <a:xfrm>
              <a:off x="1093220" y="2274894"/>
              <a:ext cx="169407" cy="0"/>
            </a:xfrm>
            <a:prstGeom prst="line">
              <a:avLst/>
            </a:prstGeom>
            <a:solidFill>
              <a:srgbClr val="E47F00">
                <a:lumMod val="20000"/>
                <a:lumOff val="80000"/>
              </a:srgbClr>
            </a:solidFill>
            <a:ln w="19050">
              <a:solidFill>
                <a:srgbClr val="000000"/>
              </a:solidFill>
              <a:round/>
              <a:headEnd/>
              <a:tailEnd/>
            </a:ln>
          </p:spPr>
          <p:txBody>
            <a:bodyPr wrap="none"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39" name="Rectangle 99">
              <a:extLst>
                <a:ext uri="{FF2B5EF4-FFF2-40B4-BE49-F238E27FC236}">
                  <a16:creationId xmlns:a16="http://schemas.microsoft.com/office/drawing/2014/main" id="{5BFEA4B0-B1E5-454B-861E-2A9A9B969D4E}"/>
                </a:ext>
              </a:extLst>
            </p:cNvPr>
            <p:cNvSpPr>
              <a:spLocks noChangeArrowheads="1"/>
            </p:cNvSpPr>
            <p:nvPr/>
          </p:nvSpPr>
          <p:spPr bwMode="auto">
            <a:xfrm>
              <a:off x="301241" y="2124578"/>
              <a:ext cx="544220" cy="465764"/>
            </a:xfrm>
            <a:prstGeom prst="rect">
              <a:avLst/>
            </a:prstGeom>
            <a:solidFill>
              <a:srgbClr val="E47F00">
                <a:lumMod val="20000"/>
                <a:lumOff val="80000"/>
              </a:srgbClr>
            </a:solidFill>
            <a:ln w="22225" algn="ctr">
              <a:solidFill>
                <a:srgbClr val="000000"/>
              </a:solidFill>
              <a:round/>
              <a:headEnd/>
              <a:tailEnd/>
            </a:ln>
          </p:spPr>
          <p:txBody>
            <a:bodyPr lIns="0" tIns="8100" rIns="0" bIns="8100" anchor="ctr"/>
            <a:lstStyle/>
            <a:p>
              <a:pPr defTabSz="342880" fontAlgn="auto">
                <a:spcBef>
                  <a:spcPts val="0"/>
                </a:spcBef>
                <a:spcAft>
                  <a:spcPts val="0"/>
                </a:spcAft>
                <a:defRPr/>
              </a:pPr>
              <a:endParaRPr lang="en-US" altLang="en-US" sz="675" kern="0" dirty="0">
                <a:solidFill>
                  <a:srgbClr val="FFFFFF"/>
                </a:solidFill>
                <a:latin typeface="Arial"/>
              </a:endParaRPr>
            </a:p>
          </p:txBody>
        </p:sp>
        <p:cxnSp>
          <p:nvCxnSpPr>
            <p:cNvPr id="139335" name="Straight Connector 100">
              <a:extLst>
                <a:ext uri="{FF2B5EF4-FFF2-40B4-BE49-F238E27FC236}">
                  <a16:creationId xmlns:a16="http://schemas.microsoft.com/office/drawing/2014/main" id="{D52DF1F2-BF4B-43E4-8A14-2EF264311A5C}"/>
                </a:ext>
              </a:extLst>
            </p:cNvPr>
            <p:cNvCxnSpPr>
              <a:cxnSpLocks noChangeShapeType="1"/>
            </p:cNvCxnSpPr>
            <p:nvPr/>
          </p:nvCxnSpPr>
          <p:spPr bwMode="auto">
            <a:xfrm flipV="1">
              <a:off x="301730" y="2125073"/>
              <a:ext cx="543814" cy="464534"/>
            </a:xfrm>
            <a:prstGeom prst="line">
              <a:avLst/>
            </a:prstGeom>
            <a:noFill/>
            <a:ln w="22225" algn="ctr">
              <a:solidFill>
                <a:srgbClr val="000000"/>
              </a:solidFill>
              <a:round/>
              <a:headEnd/>
              <a:tailEnd/>
            </a:ln>
          </p:spPr>
        </p:cxnSp>
        <p:sp>
          <p:nvSpPr>
            <p:cNvPr id="41" name="Freeform 372">
              <a:extLst>
                <a:ext uri="{FF2B5EF4-FFF2-40B4-BE49-F238E27FC236}">
                  <a16:creationId xmlns:a16="http://schemas.microsoft.com/office/drawing/2014/main" id="{DE68B2E8-65A1-46B2-88B1-0298918BE7C4}"/>
                </a:ext>
              </a:extLst>
            </p:cNvPr>
            <p:cNvSpPr>
              <a:spLocks/>
            </p:cNvSpPr>
            <p:nvPr/>
          </p:nvSpPr>
          <p:spPr bwMode="auto">
            <a:xfrm>
              <a:off x="591350" y="2433676"/>
              <a:ext cx="188466" cy="99505"/>
            </a:xfrm>
            <a:custGeom>
              <a:avLst/>
              <a:gdLst>
                <a:gd name="T0" fmla="*/ 2147483646 w 359"/>
                <a:gd name="T1" fmla="*/ 2147483646 h 196"/>
                <a:gd name="T2" fmla="*/ 2147483646 w 359"/>
                <a:gd name="T3" fmla="*/ 2147483646 h 196"/>
                <a:gd name="T4" fmla="*/ 2147483646 w 359"/>
                <a:gd name="T5" fmla="*/ 2147483646 h 196"/>
                <a:gd name="T6" fmla="*/ 2147483646 w 359"/>
                <a:gd name="T7" fmla="*/ 2147483646 h 196"/>
                <a:gd name="T8" fmla="*/ 2147483646 w 359"/>
                <a:gd name="T9" fmla="*/ 2147483646 h 196"/>
                <a:gd name="T10" fmla="*/ 2147483646 w 359"/>
                <a:gd name="T11" fmla="*/ 2147483646 h 196"/>
                <a:gd name="T12" fmla="*/ 2147483646 w 359"/>
                <a:gd name="T13" fmla="*/ 2147483646 h 196"/>
                <a:gd name="T14" fmla="*/ 2147483646 w 359"/>
                <a:gd name="T15" fmla="*/ 2147483646 h 196"/>
                <a:gd name="T16" fmla="*/ 2147483646 w 359"/>
                <a:gd name="T17" fmla="*/ 2147483646 h 196"/>
                <a:gd name="T18" fmla="*/ 2147483646 w 359"/>
                <a:gd name="T19" fmla="*/ 2147483646 h 196"/>
                <a:gd name="T20" fmla="*/ 2147483646 w 359"/>
                <a:gd name="T21" fmla="*/ 2147483646 h 196"/>
                <a:gd name="T22" fmla="*/ 2147483646 w 359"/>
                <a:gd name="T23" fmla="*/ 2147483646 h 196"/>
                <a:gd name="T24" fmla="*/ 2147483646 w 359"/>
                <a:gd name="T25" fmla="*/ 2147483646 h 196"/>
                <a:gd name="T26" fmla="*/ 2147483646 w 359"/>
                <a:gd name="T27" fmla="*/ 2147483646 h 196"/>
                <a:gd name="T28" fmla="*/ 2147483646 w 359"/>
                <a:gd name="T29" fmla="*/ 2147483646 h 196"/>
                <a:gd name="T30" fmla="*/ 2147483646 w 359"/>
                <a:gd name="T31" fmla="*/ 2147483646 h 196"/>
                <a:gd name="T32" fmla="*/ 2147483646 w 359"/>
                <a:gd name="T33" fmla="*/ 2147483646 h 196"/>
                <a:gd name="T34" fmla="*/ 2147483646 w 359"/>
                <a:gd name="T35" fmla="*/ 2147483646 h 196"/>
                <a:gd name="T36" fmla="*/ 2147483646 w 359"/>
                <a:gd name="T37" fmla="*/ 2147483646 h 196"/>
                <a:gd name="T38" fmla="*/ 2147483646 w 359"/>
                <a:gd name="T39" fmla="*/ 2147483646 h 196"/>
                <a:gd name="T40" fmla="*/ 2147483646 w 359"/>
                <a:gd name="T41" fmla="*/ 2147483646 h 196"/>
                <a:gd name="T42" fmla="*/ 2147483646 w 359"/>
                <a:gd name="T43" fmla="*/ 2147483646 h 196"/>
                <a:gd name="T44" fmla="*/ 2147483646 w 359"/>
                <a:gd name="T45" fmla="*/ 2147483646 h 196"/>
                <a:gd name="T46" fmla="*/ 2147483646 w 359"/>
                <a:gd name="T47" fmla="*/ 2147483646 h 196"/>
                <a:gd name="T48" fmla="*/ 2147483646 w 359"/>
                <a:gd name="T49" fmla="*/ 2147483646 h 196"/>
                <a:gd name="T50" fmla="*/ 2147483646 w 359"/>
                <a:gd name="T51" fmla="*/ 2147483646 h 196"/>
                <a:gd name="T52" fmla="*/ 2147483646 w 359"/>
                <a:gd name="T53" fmla="*/ 2147483646 h 196"/>
                <a:gd name="T54" fmla="*/ 2147483646 w 359"/>
                <a:gd name="T55" fmla="*/ 2147483646 h 196"/>
                <a:gd name="T56" fmla="*/ 2147483646 w 359"/>
                <a:gd name="T57" fmla="*/ 2147483646 h 196"/>
                <a:gd name="T58" fmla="*/ 2147483646 w 359"/>
                <a:gd name="T59" fmla="*/ 2147483646 h 196"/>
                <a:gd name="T60" fmla="*/ 2147483646 w 359"/>
                <a:gd name="T61" fmla="*/ 2147483646 h 196"/>
                <a:gd name="T62" fmla="*/ 2147483646 w 359"/>
                <a:gd name="T63" fmla="*/ 2147483646 h 196"/>
                <a:gd name="T64" fmla="*/ 2147483646 w 359"/>
                <a:gd name="T65" fmla="*/ 2147483646 h 196"/>
                <a:gd name="T66" fmla="*/ 2147483646 w 359"/>
                <a:gd name="T67" fmla="*/ 2147483646 h 196"/>
                <a:gd name="T68" fmla="*/ 2147483646 w 359"/>
                <a:gd name="T69" fmla="*/ 2147483646 h 196"/>
                <a:gd name="T70" fmla="*/ 2147483646 w 359"/>
                <a:gd name="T71" fmla="*/ 2147483646 h 196"/>
                <a:gd name="T72" fmla="*/ 2147483646 w 359"/>
                <a:gd name="T73" fmla="*/ 2147483646 h 196"/>
                <a:gd name="T74" fmla="*/ 2147483646 w 359"/>
                <a:gd name="T75" fmla="*/ 2147483646 h 196"/>
                <a:gd name="T76" fmla="*/ 2147483646 w 359"/>
                <a:gd name="T77" fmla="*/ 2147483646 h 196"/>
                <a:gd name="T78" fmla="*/ 2147483646 w 359"/>
                <a:gd name="T79" fmla="*/ 2147483646 h 196"/>
                <a:gd name="T80" fmla="*/ 2147483646 w 359"/>
                <a:gd name="T81" fmla="*/ 2147483646 h 196"/>
                <a:gd name="T82" fmla="*/ 2147483646 w 359"/>
                <a:gd name="T83" fmla="*/ 2147483646 h 196"/>
                <a:gd name="T84" fmla="*/ 2147483646 w 359"/>
                <a:gd name="T85" fmla="*/ 2147483646 h 196"/>
                <a:gd name="T86" fmla="*/ 2147483646 w 359"/>
                <a:gd name="T87" fmla="*/ 2147483646 h 196"/>
                <a:gd name="T88" fmla="*/ 2147483646 w 359"/>
                <a:gd name="T89" fmla="*/ 0 h 196"/>
                <a:gd name="T90" fmla="*/ 2147483646 w 359"/>
                <a:gd name="T91" fmla="*/ 0 h 196"/>
                <a:gd name="T92" fmla="*/ 2147483646 w 359"/>
                <a:gd name="T93" fmla="*/ 0 h 196"/>
                <a:gd name="T94" fmla="*/ 2147483646 w 359"/>
                <a:gd name="T95" fmla="*/ 2147483646 h 196"/>
                <a:gd name="T96" fmla="*/ 2147483646 w 359"/>
                <a:gd name="T97" fmla="*/ 2147483646 h 196"/>
                <a:gd name="T98" fmla="*/ 2147483646 w 359"/>
                <a:gd name="T99" fmla="*/ 2147483646 h 196"/>
                <a:gd name="T100" fmla="*/ 2147483646 w 359"/>
                <a:gd name="T101" fmla="*/ 2147483646 h 196"/>
                <a:gd name="T102" fmla="*/ 2147483646 w 359"/>
                <a:gd name="T103" fmla="*/ 2147483646 h 196"/>
                <a:gd name="T104" fmla="*/ 2147483646 w 359"/>
                <a:gd name="T105" fmla="*/ 2147483646 h 196"/>
                <a:gd name="T106" fmla="*/ 2147483646 w 359"/>
                <a:gd name="T107" fmla="*/ 2147483646 h 196"/>
                <a:gd name="T108" fmla="*/ 2147483646 w 359"/>
                <a:gd name="T109" fmla="*/ 2147483646 h 196"/>
                <a:gd name="T110" fmla="*/ 2147483646 w 359"/>
                <a:gd name="T111" fmla="*/ 2147483646 h 196"/>
                <a:gd name="T112" fmla="*/ 2147483646 w 359"/>
                <a:gd name="T113" fmla="*/ 2147483646 h 196"/>
                <a:gd name="T114" fmla="*/ 2147483646 w 359"/>
                <a:gd name="T115" fmla="*/ 2147483646 h 196"/>
                <a:gd name="T116" fmla="*/ 2147483646 w 359"/>
                <a:gd name="T117" fmla="*/ 2147483646 h 196"/>
                <a:gd name="T118" fmla="*/ 2147483646 w 359"/>
                <a:gd name="T119" fmla="*/ 2147483646 h 196"/>
                <a:gd name="T120" fmla="*/ 0 w 359"/>
                <a:gd name="T121" fmla="*/ 2147483646 h 1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9" h="196">
                  <a:moveTo>
                    <a:pt x="358" y="100"/>
                  </a:moveTo>
                  <a:lnTo>
                    <a:pt x="356" y="110"/>
                  </a:lnTo>
                  <a:lnTo>
                    <a:pt x="354" y="121"/>
                  </a:lnTo>
                  <a:lnTo>
                    <a:pt x="350" y="131"/>
                  </a:lnTo>
                  <a:lnTo>
                    <a:pt x="346" y="141"/>
                  </a:lnTo>
                  <a:lnTo>
                    <a:pt x="341" y="150"/>
                  </a:lnTo>
                  <a:lnTo>
                    <a:pt x="335" y="159"/>
                  </a:lnTo>
                  <a:lnTo>
                    <a:pt x="329" y="167"/>
                  </a:lnTo>
                  <a:lnTo>
                    <a:pt x="322" y="173"/>
                  </a:lnTo>
                  <a:lnTo>
                    <a:pt x="314" y="180"/>
                  </a:lnTo>
                  <a:lnTo>
                    <a:pt x="305" y="185"/>
                  </a:lnTo>
                  <a:lnTo>
                    <a:pt x="297" y="189"/>
                  </a:lnTo>
                  <a:lnTo>
                    <a:pt x="288" y="192"/>
                  </a:lnTo>
                  <a:lnTo>
                    <a:pt x="280" y="194"/>
                  </a:lnTo>
                  <a:lnTo>
                    <a:pt x="271" y="195"/>
                  </a:lnTo>
                  <a:lnTo>
                    <a:pt x="262" y="195"/>
                  </a:lnTo>
                  <a:lnTo>
                    <a:pt x="253" y="194"/>
                  </a:lnTo>
                  <a:lnTo>
                    <a:pt x="245" y="191"/>
                  </a:lnTo>
                  <a:lnTo>
                    <a:pt x="236" y="189"/>
                  </a:lnTo>
                  <a:lnTo>
                    <a:pt x="228" y="183"/>
                  </a:lnTo>
                  <a:lnTo>
                    <a:pt x="219" y="178"/>
                  </a:lnTo>
                  <a:lnTo>
                    <a:pt x="212" y="172"/>
                  </a:lnTo>
                  <a:lnTo>
                    <a:pt x="205" y="165"/>
                  </a:lnTo>
                  <a:lnTo>
                    <a:pt x="199" y="158"/>
                  </a:lnTo>
                  <a:lnTo>
                    <a:pt x="193" y="149"/>
                  </a:lnTo>
                  <a:lnTo>
                    <a:pt x="188" y="140"/>
                  </a:lnTo>
                  <a:lnTo>
                    <a:pt x="184" y="130"/>
                  </a:lnTo>
                  <a:lnTo>
                    <a:pt x="180" y="119"/>
                  </a:lnTo>
                  <a:lnTo>
                    <a:pt x="178" y="108"/>
                  </a:lnTo>
                  <a:lnTo>
                    <a:pt x="176" y="98"/>
                  </a:lnTo>
                  <a:lnTo>
                    <a:pt x="175" y="98"/>
                  </a:lnTo>
                  <a:lnTo>
                    <a:pt x="174" y="87"/>
                  </a:lnTo>
                  <a:lnTo>
                    <a:pt x="171" y="77"/>
                  </a:lnTo>
                  <a:lnTo>
                    <a:pt x="168" y="67"/>
                  </a:lnTo>
                  <a:lnTo>
                    <a:pt x="165" y="58"/>
                  </a:lnTo>
                  <a:lnTo>
                    <a:pt x="160" y="47"/>
                  </a:lnTo>
                  <a:lnTo>
                    <a:pt x="155" y="40"/>
                  </a:lnTo>
                  <a:lnTo>
                    <a:pt x="149" y="32"/>
                  </a:lnTo>
                  <a:lnTo>
                    <a:pt x="143" y="24"/>
                  </a:lnTo>
                  <a:lnTo>
                    <a:pt x="136" y="18"/>
                  </a:lnTo>
                  <a:lnTo>
                    <a:pt x="128" y="13"/>
                  </a:lnTo>
                  <a:lnTo>
                    <a:pt x="120" y="8"/>
                  </a:lnTo>
                  <a:lnTo>
                    <a:pt x="112" y="4"/>
                  </a:lnTo>
                  <a:lnTo>
                    <a:pt x="104" y="3"/>
                  </a:lnTo>
                  <a:lnTo>
                    <a:pt x="96" y="0"/>
                  </a:lnTo>
                  <a:lnTo>
                    <a:pt x="87" y="0"/>
                  </a:lnTo>
                  <a:lnTo>
                    <a:pt x="79" y="0"/>
                  </a:lnTo>
                  <a:lnTo>
                    <a:pt x="71" y="3"/>
                  </a:lnTo>
                  <a:lnTo>
                    <a:pt x="62" y="4"/>
                  </a:lnTo>
                  <a:lnTo>
                    <a:pt x="54" y="8"/>
                  </a:lnTo>
                  <a:lnTo>
                    <a:pt x="47" y="13"/>
                  </a:lnTo>
                  <a:lnTo>
                    <a:pt x="38" y="18"/>
                  </a:lnTo>
                  <a:lnTo>
                    <a:pt x="32" y="24"/>
                  </a:lnTo>
                  <a:lnTo>
                    <a:pt x="25" y="32"/>
                  </a:lnTo>
                  <a:lnTo>
                    <a:pt x="20" y="40"/>
                  </a:lnTo>
                  <a:lnTo>
                    <a:pt x="14" y="47"/>
                  </a:lnTo>
                  <a:lnTo>
                    <a:pt x="10" y="58"/>
                  </a:lnTo>
                  <a:lnTo>
                    <a:pt x="6" y="67"/>
                  </a:lnTo>
                  <a:lnTo>
                    <a:pt x="3" y="77"/>
                  </a:lnTo>
                  <a:lnTo>
                    <a:pt x="1" y="87"/>
                  </a:lnTo>
                  <a:lnTo>
                    <a:pt x="0" y="98"/>
                  </a:lnTo>
                </a:path>
              </a:pathLst>
            </a:custGeom>
            <a:solidFill>
              <a:srgbClr val="E47F00">
                <a:lumMod val="20000"/>
                <a:lumOff val="80000"/>
              </a:srgbClr>
            </a:solidFill>
            <a:ln w="15875" cap="rnd" cmpd="sng">
              <a:solidFill>
                <a:srgbClr val="000000"/>
              </a:solidFill>
              <a:prstDash val="solid"/>
              <a:round/>
              <a:headEnd type="none" w="sm" len="sm"/>
              <a:tailEnd type="none" w="sm" len="sm"/>
            </a:ln>
          </p:spPr>
          <p:txBody>
            <a:bodyPr/>
            <a:lstStyle/>
            <a:p>
              <a:pPr defTabSz="342880" fontAlgn="auto">
                <a:spcBef>
                  <a:spcPts val="0"/>
                </a:spcBef>
                <a:spcAft>
                  <a:spcPts val="0"/>
                </a:spcAft>
                <a:defRPr/>
              </a:pPr>
              <a:endParaRPr lang="en-US" sz="525" kern="0" dirty="0">
                <a:solidFill>
                  <a:srgbClr val="626469"/>
                </a:solidFill>
                <a:latin typeface="Arial"/>
              </a:endParaRPr>
            </a:p>
          </p:txBody>
        </p:sp>
        <p:sp>
          <p:nvSpPr>
            <p:cNvPr id="42" name="Line 375">
              <a:extLst>
                <a:ext uri="{FF2B5EF4-FFF2-40B4-BE49-F238E27FC236}">
                  <a16:creationId xmlns:a16="http://schemas.microsoft.com/office/drawing/2014/main" id="{26CEBE1F-C40E-431F-A57D-87BDA00FF594}"/>
                </a:ext>
              </a:extLst>
            </p:cNvPr>
            <p:cNvSpPr>
              <a:spLocks noChangeShapeType="1"/>
            </p:cNvSpPr>
            <p:nvPr/>
          </p:nvSpPr>
          <p:spPr bwMode="auto">
            <a:xfrm>
              <a:off x="369004" y="2230434"/>
              <a:ext cx="167289" cy="0"/>
            </a:xfrm>
            <a:prstGeom prst="line">
              <a:avLst/>
            </a:prstGeom>
            <a:solidFill>
              <a:srgbClr val="E47F00">
                <a:lumMod val="20000"/>
                <a:lumOff val="80000"/>
              </a:srgbClr>
            </a:solidFill>
            <a:ln w="19050">
              <a:solidFill>
                <a:srgbClr val="000000"/>
              </a:solidFill>
              <a:prstDash val="dash"/>
              <a:round/>
              <a:headEnd/>
              <a:tailEnd/>
            </a:ln>
          </p:spPr>
          <p:txBody>
            <a:bodyPr wrap="none"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43" name="Line 376">
              <a:extLst>
                <a:ext uri="{FF2B5EF4-FFF2-40B4-BE49-F238E27FC236}">
                  <a16:creationId xmlns:a16="http://schemas.microsoft.com/office/drawing/2014/main" id="{4E68FB10-5097-446A-946A-D93B3A66C727}"/>
                </a:ext>
              </a:extLst>
            </p:cNvPr>
            <p:cNvSpPr>
              <a:spLocks noChangeShapeType="1"/>
            </p:cNvSpPr>
            <p:nvPr/>
          </p:nvSpPr>
          <p:spPr bwMode="auto">
            <a:xfrm>
              <a:off x="369004" y="2274894"/>
              <a:ext cx="167289" cy="0"/>
            </a:xfrm>
            <a:prstGeom prst="line">
              <a:avLst/>
            </a:prstGeom>
            <a:solidFill>
              <a:srgbClr val="E47F00">
                <a:lumMod val="20000"/>
                <a:lumOff val="80000"/>
              </a:srgbClr>
            </a:solidFill>
            <a:ln w="19050">
              <a:solidFill>
                <a:srgbClr val="000000"/>
              </a:solidFill>
              <a:round/>
              <a:headEnd/>
              <a:tailEnd/>
            </a:ln>
          </p:spPr>
          <p:txBody>
            <a:bodyPr wrap="none"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44" name="TextBox 43">
              <a:extLst>
                <a:ext uri="{FF2B5EF4-FFF2-40B4-BE49-F238E27FC236}">
                  <a16:creationId xmlns:a16="http://schemas.microsoft.com/office/drawing/2014/main" id="{15D329D2-A0E6-40F4-8274-CF3E945E26E4}"/>
                </a:ext>
              </a:extLst>
            </p:cNvPr>
            <p:cNvSpPr txBox="1"/>
            <p:nvPr/>
          </p:nvSpPr>
          <p:spPr>
            <a:xfrm>
              <a:off x="712054" y="3367322"/>
              <a:ext cx="563279" cy="309098"/>
            </a:xfrm>
            <a:prstGeom prst="rect">
              <a:avLst/>
            </a:prstGeom>
            <a:noFill/>
          </p:spPr>
          <p:txBody>
            <a:bodyPr wrap="none">
              <a:spAutoFit/>
            </a:bodyPr>
            <a:lstStyle/>
            <a:p>
              <a:pPr defTabSz="342880" eaLnBrk="1" fontAlgn="auto" hangingPunct="1">
                <a:spcBef>
                  <a:spcPts val="0"/>
                </a:spcBef>
                <a:spcAft>
                  <a:spcPts val="0"/>
                </a:spcAft>
                <a:defRPr/>
              </a:pPr>
              <a:r>
                <a:rPr lang="en-US" sz="900" kern="0" dirty="0">
                  <a:solidFill>
                    <a:prstClr val="black"/>
                  </a:solidFill>
                  <a:latin typeface="Arial"/>
                </a:rPr>
                <a:t>N.O.</a:t>
              </a:r>
            </a:p>
          </p:txBody>
        </p:sp>
      </p:grpSp>
      <p:grpSp>
        <p:nvGrpSpPr>
          <p:cNvPr id="139270" name="Group 58">
            <a:extLst>
              <a:ext uri="{FF2B5EF4-FFF2-40B4-BE49-F238E27FC236}">
                <a16:creationId xmlns:a16="http://schemas.microsoft.com/office/drawing/2014/main" id="{071134EC-5A5C-45C4-AEFC-146C23B9343B}"/>
              </a:ext>
            </a:extLst>
          </p:cNvPr>
          <p:cNvGrpSpPr>
            <a:grpSpLocks/>
          </p:cNvGrpSpPr>
          <p:nvPr/>
        </p:nvGrpSpPr>
        <p:grpSpPr bwMode="auto">
          <a:xfrm>
            <a:off x="1208088" y="2278063"/>
            <a:ext cx="1130300" cy="2247900"/>
            <a:chOff x="300716" y="1526796"/>
            <a:chExt cx="1507258" cy="2996912"/>
          </a:xfrm>
        </p:grpSpPr>
        <p:grpSp>
          <p:nvGrpSpPr>
            <p:cNvPr id="139276" name="Group 147">
              <a:extLst>
                <a:ext uri="{FF2B5EF4-FFF2-40B4-BE49-F238E27FC236}">
                  <a16:creationId xmlns:a16="http://schemas.microsoft.com/office/drawing/2014/main" id="{2EDD7733-0B76-477B-8739-DEF2BD89F3D4}"/>
                </a:ext>
              </a:extLst>
            </p:cNvPr>
            <p:cNvGrpSpPr>
              <a:grpSpLocks/>
            </p:cNvGrpSpPr>
            <p:nvPr/>
          </p:nvGrpSpPr>
          <p:grpSpPr bwMode="auto">
            <a:xfrm>
              <a:off x="858775" y="2637647"/>
              <a:ext cx="181272" cy="696799"/>
              <a:chOff x="990599" y="2514600"/>
              <a:chExt cx="228601" cy="914398"/>
            </a:xfrm>
          </p:grpSpPr>
          <p:sp>
            <p:nvSpPr>
              <p:cNvPr id="91" name="Line 79">
                <a:extLst>
                  <a:ext uri="{FF2B5EF4-FFF2-40B4-BE49-F238E27FC236}">
                    <a16:creationId xmlns:a16="http://schemas.microsoft.com/office/drawing/2014/main" id="{351ECB86-7514-427F-9F5C-608812B81B78}"/>
                  </a:ext>
                </a:extLst>
              </p:cNvPr>
              <p:cNvSpPr>
                <a:spLocks noChangeShapeType="1"/>
              </p:cNvSpPr>
              <p:nvPr/>
            </p:nvSpPr>
            <p:spPr bwMode="auto">
              <a:xfrm>
                <a:off x="991623" y="2514983"/>
                <a:ext cx="0" cy="305514"/>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92" name="Arc 91">
                <a:extLst>
                  <a:ext uri="{FF2B5EF4-FFF2-40B4-BE49-F238E27FC236}">
                    <a16:creationId xmlns:a16="http://schemas.microsoft.com/office/drawing/2014/main" id="{BBABBEEE-B87C-4A20-A285-F0294A7C8179}"/>
                  </a:ext>
                </a:extLst>
              </p:cNvPr>
              <p:cNvSpPr/>
              <p:nvPr/>
            </p:nvSpPr>
            <p:spPr bwMode="auto">
              <a:xfrm rot="5400000">
                <a:off x="953715" y="2858406"/>
                <a:ext cx="302738" cy="226919"/>
              </a:xfrm>
              <a:prstGeom prst="arc">
                <a:avLst>
                  <a:gd name="adj1" fmla="val 10439460"/>
                  <a:gd name="adj2" fmla="val 99952"/>
                </a:avLst>
              </a:prstGeom>
              <a:noFill/>
              <a:ln w="22225" cap="flat" cmpd="sng" algn="ctr">
                <a:solidFill>
                  <a:sysClr val="windowText" lastClr="000000"/>
                </a:solidFill>
                <a:prstDash val="solid"/>
                <a:round/>
                <a:headEnd type="none" w="med" len="med"/>
                <a:tailEnd type="none" w="med" len="med"/>
              </a:ln>
              <a:effectLst/>
            </p:spPr>
            <p:txBody>
              <a:bodyPr lIns="0" tIns="8100" rIns="0" bIns="8100" anchor="ctr"/>
              <a:lstStyle/>
              <a:p>
                <a:pPr defTabSz="342880" fontAlgn="auto">
                  <a:spcBef>
                    <a:spcPts val="0"/>
                  </a:spcBef>
                  <a:spcAft>
                    <a:spcPts val="0"/>
                  </a:spcAft>
                  <a:defRPr/>
                </a:pPr>
                <a:endParaRPr lang="en-US" sz="675" kern="0" dirty="0">
                  <a:solidFill>
                    <a:srgbClr val="FFFFFF"/>
                  </a:solidFill>
                  <a:latin typeface="Arial"/>
                </a:endParaRPr>
              </a:p>
            </p:txBody>
          </p:sp>
          <p:sp>
            <p:nvSpPr>
              <p:cNvPr id="93" name="Line 79">
                <a:extLst>
                  <a:ext uri="{FF2B5EF4-FFF2-40B4-BE49-F238E27FC236}">
                    <a16:creationId xmlns:a16="http://schemas.microsoft.com/office/drawing/2014/main" id="{E02D627A-5D1A-46DE-BF6F-12AE95E3F183}"/>
                  </a:ext>
                </a:extLst>
              </p:cNvPr>
              <p:cNvSpPr>
                <a:spLocks noChangeShapeType="1"/>
              </p:cNvSpPr>
              <p:nvPr/>
            </p:nvSpPr>
            <p:spPr bwMode="auto">
              <a:xfrm>
                <a:off x="991623" y="3123235"/>
                <a:ext cx="0" cy="305514"/>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grpSp>
        <p:grpSp>
          <p:nvGrpSpPr>
            <p:cNvPr id="139277" name="Group 133">
              <a:extLst>
                <a:ext uri="{FF2B5EF4-FFF2-40B4-BE49-F238E27FC236}">
                  <a16:creationId xmlns:a16="http://schemas.microsoft.com/office/drawing/2014/main" id="{E4D9676A-5A9B-4F2B-BA6F-9485864F0BA5}"/>
                </a:ext>
              </a:extLst>
            </p:cNvPr>
            <p:cNvGrpSpPr>
              <a:grpSpLocks/>
            </p:cNvGrpSpPr>
            <p:nvPr/>
          </p:nvGrpSpPr>
          <p:grpSpPr bwMode="auto">
            <a:xfrm>
              <a:off x="1445432" y="1909452"/>
              <a:ext cx="362542" cy="1461009"/>
              <a:chOff x="4343400" y="685800"/>
              <a:chExt cx="457200" cy="1828800"/>
            </a:xfrm>
          </p:grpSpPr>
          <p:sp>
            <p:nvSpPr>
              <p:cNvPr id="79" name="Line 51">
                <a:extLst>
                  <a:ext uri="{FF2B5EF4-FFF2-40B4-BE49-F238E27FC236}">
                    <a16:creationId xmlns:a16="http://schemas.microsoft.com/office/drawing/2014/main" id="{B09CF0ED-20B7-4786-9FDF-F36F48DD5AC2}"/>
                  </a:ext>
                </a:extLst>
              </p:cNvPr>
              <p:cNvSpPr>
                <a:spLocks noChangeShapeType="1"/>
              </p:cNvSpPr>
              <p:nvPr/>
            </p:nvSpPr>
            <p:spPr bwMode="auto">
              <a:xfrm>
                <a:off x="4573678" y="914165"/>
                <a:ext cx="0" cy="153657"/>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80" name="Line 79">
                <a:extLst>
                  <a:ext uri="{FF2B5EF4-FFF2-40B4-BE49-F238E27FC236}">
                    <a16:creationId xmlns:a16="http://schemas.microsoft.com/office/drawing/2014/main" id="{710904BE-8CED-441A-BC0F-D92DDDC8C53B}"/>
                  </a:ext>
                </a:extLst>
              </p:cNvPr>
              <p:cNvSpPr>
                <a:spLocks noChangeShapeType="1"/>
              </p:cNvSpPr>
              <p:nvPr/>
            </p:nvSpPr>
            <p:spPr bwMode="auto">
              <a:xfrm>
                <a:off x="4573678" y="1523494"/>
                <a:ext cx="0" cy="381493"/>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grpSp>
            <p:nvGrpSpPr>
              <p:cNvPr id="139295" name="Group 55">
                <a:extLst>
                  <a:ext uri="{FF2B5EF4-FFF2-40B4-BE49-F238E27FC236}">
                    <a16:creationId xmlns:a16="http://schemas.microsoft.com/office/drawing/2014/main" id="{2CB784FF-69DA-4967-BCFA-FF52F5F9DEB2}"/>
                  </a:ext>
                </a:extLst>
              </p:cNvPr>
              <p:cNvGrpSpPr>
                <a:grpSpLocks noChangeAspect="1"/>
              </p:cNvGrpSpPr>
              <p:nvPr/>
            </p:nvGrpSpPr>
            <p:grpSpPr bwMode="auto">
              <a:xfrm>
                <a:off x="4343400" y="1066800"/>
                <a:ext cx="457200" cy="485775"/>
                <a:chOff x="1828800" y="1676400"/>
                <a:chExt cx="457200" cy="647700"/>
              </a:xfrm>
            </p:grpSpPr>
            <p:sp>
              <p:nvSpPr>
                <p:cNvPr id="85" name="Arc 84">
                  <a:extLst>
                    <a:ext uri="{FF2B5EF4-FFF2-40B4-BE49-F238E27FC236}">
                      <a16:creationId xmlns:a16="http://schemas.microsoft.com/office/drawing/2014/main" id="{8F832707-0E03-4077-BE78-49218F6FAA91}"/>
                    </a:ext>
                  </a:extLst>
                </p:cNvPr>
                <p:cNvSpPr>
                  <a:spLocks noChangeAspect="1"/>
                </p:cNvSpPr>
                <p:nvPr/>
              </p:nvSpPr>
              <p:spPr bwMode="auto">
                <a:xfrm>
                  <a:off x="1829488" y="2059255"/>
                  <a:ext cx="229591" cy="264927"/>
                </a:xfrm>
                <a:prstGeom prst="arc">
                  <a:avLst>
                    <a:gd name="adj1" fmla="val 10800000"/>
                    <a:gd name="adj2" fmla="val 0"/>
                  </a:avLst>
                </a:prstGeom>
                <a:noFill/>
                <a:ln w="22225" cap="flat" cmpd="sng" algn="ctr">
                  <a:solidFill>
                    <a:sysClr val="windowText" lastClr="000000"/>
                  </a:solidFill>
                  <a:prstDash val="solid"/>
                  <a:round/>
                  <a:headEnd type="none" w="med" len="med"/>
                  <a:tailEnd type="none" w="med" len="med"/>
                </a:ln>
                <a:effectLst/>
              </p:spPr>
              <p:txBody>
                <a:bodyPr lIns="0" tIns="8100" rIns="0" bIns="8100" anchor="ctr"/>
                <a:lstStyle/>
                <a:p>
                  <a:pPr defTabSz="342880" fontAlgn="auto">
                    <a:spcBef>
                      <a:spcPts val="0"/>
                    </a:spcBef>
                    <a:spcAft>
                      <a:spcPts val="0"/>
                    </a:spcAft>
                    <a:defRPr/>
                  </a:pPr>
                  <a:endParaRPr lang="en-US" sz="675" kern="0" dirty="0">
                    <a:solidFill>
                      <a:srgbClr val="FFFFFF"/>
                    </a:solidFill>
                    <a:latin typeface="Arial"/>
                  </a:endParaRPr>
                </a:p>
              </p:txBody>
            </p:sp>
            <p:sp>
              <p:nvSpPr>
                <p:cNvPr id="86" name="Arc 85">
                  <a:extLst>
                    <a:ext uri="{FF2B5EF4-FFF2-40B4-BE49-F238E27FC236}">
                      <a16:creationId xmlns:a16="http://schemas.microsoft.com/office/drawing/2014/main" id="{B0C925D4-EA6B-4234-B4AC-A4492FE850DF}"/>
                    </a:ext>
                  </a:extLst>
                </p:cNvPr>
                <p:cNvSpPr>
                  <a:spLocks noChangeAspect="1"/>
                </p:cNvSpPr>
                <p:nvPr/>
              </p:nvSpPr>
              <p:spPr bwMode="auto">
                <a:xfrm>
                  <a:off x="2059078" y="2059255"/>
                  <a:ext cx="226922" cy="264927"/>
                </a:xfrm>
                <a:prstGeom prst="arc">
                  <a:avLst>
                    <a:gd name="adj1" fmla="val 10800000"/>
                    <a:gd name="adj2" fmla="val 0"/>
                  </a:avLst>
                </a:prstGeom>
                <a:noFill/>
                <a:ln w="22225" cap="flat" cmpd="sng" algn="ctr">
                  <a:solidFill>
                    <a:sysClr val="windowText" lastClr="000000"/>
                  </a:solidFill>
                  <a:prstDash val="solid"/>
                  <a:round/>
                  <a:headEnd type="none" w="med" len="med"/>
                  <a:tailEnd type="none" w="med" len="med"/>
                </a:ln>
                <a:effectLst/>
              </p:spPr>
              <p:txBody>
                <a:bodyPr lIns="0" tIns="8100" rIns="0" bIns="8100" anchor="ctr"/>
                <a:lstStyle/>
                <a:p>
                  <a:pPr defTabSz="342880" fontAlgn="auto">
                    <a:spcBef>
                      <a:spcPts val="0"/>
                    </a:spcBef>
                    <a:spcAft>
                      <a:spcPts val="0"/>
                    </a:spcAft>
                    <a:defRPr/>
                  </a:pPr>
                  <a:endParaRPr lang="en-US" sz="675" kern="0" dirty="0">
                    <a:solidFill>
                      <a:srgbClr val="FFFFFF"/>
                    </a:solidFill>
                    <a:latin typeface="Arial"/>
                  </a:endParaRPr>
                </a:p>
              </p:txBody>
            </p:sp>
            <p:sp>
              <p:nvSpPr>
                <p:cNvPr id="87" name="Arc 86">
                  <a:extLst>
                    <a:ext uri="{FF2B5EF4-FFF2-40B4-BE49-F238E27FC236}">
                      <a16:creationId xmlns:a16="http://schemas.microsoft.com/office/drawing/2014/main" id="{F0599CA7-BF3A-4061-B20E-207D1ACF7F93}"/>
                    </a:ext>
                  </a:extLst>
                </p:cNvPr>
                <p:cNvSpPr>
                  <a:spLocks noChangeAspect="1"/>
                </p:cNvSpPr>
                <p:nvPr/>
              </p:nvSpPr>
              <p:spPr bwMode="auto">
                <a:xfrm flipH="1" flipV="1">
                  <a:off x="1829488" y="1677762"/>
                  <a:ext cx="229591" cy="264927"/>
                </a:xfrm>
                <a:prstGeom prst="arc">
                  <a:avLst>
                    <a:gd name="adj1" fmla="val 10800000"/>
                    <a:gd name="adj2" fmla="val 0"/>
                  </a:avLst>
                </a:prstGeom>
                <a:noFill/>
                <a:ln w="22225" cap="flat" cmpd="sng" algn="ctr">
                  <a:solidFill>
                    <a:sysClr val="windowText" lastClr="000000"/>
                  </a:solidFill>
                  <a:prstDash val="solid"/>
                  <a:round/>
                  <a:headEnd type="none" w="med" len="med"/>
                  <a:tailEnd type="none" w="med" len="med"/>
                </a:ln>
                <a:effectLst/>
              </p:spPr>
              <p:txBody>
                <a:bodyPr lIns="0" tIns="8100" rIns="0" bIns="8100" anchor="ctr"/>
                <a:lstStyle/>
                <a:p>
                  <a:pPr defTabSz="342880" fontAlgn="auto">
                    <a:spcBef>
                      <a:spcPts val="0"/>
                    </a:spcBef>
                    <a:spcAft>
                      <a:spcPts val="0"/>
                    </a:spcAft>
                    <a:defRPr/>
                  </a:pPr>
                  <a:endParaRPr lang="en-US" sz="675" kern="0" dirty="0">
                    <a:solidFill>
                      <a:srgbClr val="FFFFFF"/>
                    </a:solidFill>
                    <a:latin typeface="Arial"/>
                  </a:endParaRPr>
                </a:p>
              </p:txBody>
            </p:sp>
            <p:sp>
              <p:nvSpPr>
                <p:cNvPr id="88" name="Arc 87">
                  <a:extLst>
                    <a:ext uri="{FF2B5EF4-FFF2-40B4-BE49-F238E27FC236}">
                      <a16:creationId xmlns:a16="http://schemas.microsoft.com/office/drawing/2014/main" id="{90FD328A-FF1A-4451-9DEC-1122F48826B4}"/>
                    </a:ext>
                  </a:extLst>
                </p:cNvPr>
                <p:cNvSpPr>
                  <a:spLocks noChangeAspect="1"/>
                </p:cNvSpPr>
                <p:nvPr/>
              </p:nvSpPr>
              <p:spPr bwMode="auto">
                <a:xfrm flipH="1" flipV="1">
                  <a:off x="2059078" y="1677762"/>
                  <a:ext cx="226922" cy="264927"/>
                </a:xfrm>
                <a:prstGeom prst="arc">
                  <a:avLst>
                    <a:gd name="adj1" fmla="val 10800000"/>
                    <a:gd name="adj2" fmla="val 0"/>
                  </a:avLst>
                </a:prstGeom>
                <a:noFill/>
                <a:ln w="22225" cap="flat" cmpd="sng" algn="ctr">
                  <a:solidFill>
                    <a:sysClr val="windowText" lastClr="000000"/>
                  </a:solidFill>
                  <a:prstDash val="solid"/>
                  <a:round/>
                  <a:headEnd type="none" w="med" len="med"/>
                  <a:tailEnd type="none" w="med" len="med"/>
                </a:ln>
                <a:effectLst/>
              </p:spPr>
              <p:txBody>
                <a:bodyPr lIns="0" tIns="8100" rIns="0" bIns="8100" anchor="ctr"/>
                <a:lstStyle/>
                <a:p>
                  <a:pPr defTabSz="342880" fontAlgn="auto">
                    <a:spcBef>
                      <a:spcPts val="0"/>
                    </a:spcBef>
                    <a:spcAft>
                      <a:spcPts val="0"/>
                    </a:spcAft>
                    <a:defRPr/>
                  </a:pPr>
                  <a:endParaRPr lang="en-US" sz="675" kern="0" dirty="0">
                    <a:solidFill>
                      <a:srgbClr val="FFFFFF"/>
                    </a:solidFill>
                    <a:latin typeface="Arial"/>
                  </a:endParaRPr>
                </a:p>
              </p:txBody>
            </p:sp>
            <p:sp>
              <p:nvSpPr>
                <p:cNvPr id="89" name="Line 51">
                  <a:extLst>
                    <a:ext uri="{FF2B5EF4-FFF2-40B4-BE49-F238E27FC236}">
                      <a16:creationId xmlns:a16="http://schemas.microsoft.com/office/drawing/2014/main" id="{27F161A2-88F2-4F48-B8D1-969973C09E76}"/>
                    </a:ext>
                  </a:extLst>
                </p:cNvPr>
                <p:cNvSpPr>
                  <a:spLocks noChangeShapeType="1"/>
                </p:cNvSpPr>
                <p:nvPr/>
              </p:nvSpPr>
              <p:spPr bwMode="auto">
                <a:xfrm>
                  <a:off x="2059078" y="1677762"/>
                  <a:ext cx="0" cy="151892"/>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90" name="Line 51">
                  <a:extLst>
                    <a:ext uri="{FF2B5EF4-FFF2-40B4-BE49-F238E27FC236}">
                      <a16:creationId xmlns:a16="http://schemas.microsoft.com/office/drawing/2014/main" id="{94D106F4-940D-4C9D-9888-258CD77BAA1F}"/>
                    </a:ext>
                  </a:extLst>
                </p:cNvPr>
                <p:cNvSpPr>
                  <a:spLocks noChangeShapeType="1"/>
                </p:cNvSpPr>
                <p:nvPr/>
              </p:nvSpPr>
              <p:spPr bwMode="auto">
                <a:xfrm>
                  <a:off x="2059078" y="2133436"/>
                  <a:ext cx="0" cy="151890"/>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grpSp>
          <p:sp>
            <p:nvSpPr>
              <p:cNvPr id="82" name="Arc 81">
                <a:extLst>
                  <a:ext uri="{FF2B5EF4-FFF2-40B4-BE49-F238E27FC236}">
                    <a16:creationId xmlns:a16="http://schemas.microsoft.com/office/drawing/2014/main" id="{55E9FE5F-E1D7-4012-98B5-3BE015901284}"/>
                  </a:ext>
                </a:extLst>
              </p:cNvPr>
              <p:cNvSpPr/>
              <p:nvPr/>
            </p:nvSpPr>
            <p:spPr bwMode="auto">
              <a:xfrm rot="5400000">
                <a:off x="4534806" y="1943860"/>
                <a:ext cx="304665" cy="226922"/>
              </a:xfrm>
              <a:prstGeom prst="arc">
                <a:avLst>
                  <a:gd name="adj1" fmla="val 10439460"/>
                  <a:gd name="adj2" fmla="val 99952"/>
                </a:avLst>
              </a:prstGeom>
              <a:noFill/>
              <a:ln w="22225" cap="flat" cmpd="sng" algn="ctr">
                <a:solidFill>
                  <a:sysClr val="windowText" lastClr="000000"/>
                </a:solidFill>
                <a:prstDash val="solid"/>
                <a:round/>
                <a:headEnd type="none" w="med" len="med"/>
                <a:tailEnd type="none" w="med" len="med"/>
              </a:ln>
              <a:effectLst/>
            </p:spPr>
            <p:txBody>
              <a:bodyPr lIns="0" tIns="8100" rIns="0" bIns="8100" anchor="ctr"/>
              <a:lstStyle/>
              <a:p>
                <a:pPr defTabSz="342880" fontAlgn="auto">
                  <a:spcBef>
                    <a:spcPts val="0"/>
                  </a:spcBef>
                  <a:spcAft>
                    <a:spcPts val="0"/>
                  </a:spcAft>
                  <a:defRPr/>
                </a:pPr>
                <a:endParaRPr lang="en-US" sz="675" kern="0" dirty="0">
                  <a:solidFill>
                    <a:srgbClr val="FFFFFF"/>
                  </a:solidFill>
                  <a:latin typeface="Arial"/>
                </a:endParaRPr>
              </a:p>
            </p:txBody>
          </p:sp>
          <p:sp>
            <p:nvSpPr>
              <p:cNvPr id="83" name="Isosceles Triangle 82">
                <a:extLst>
                  <a:ext uri="{FF2B5EF4-FFF2-40B4-BE49-F238E27FC236}">
                    <a16:creationId xmlns:a16="http://schemas.microsoft.com/office/drawing/2014/main" id="{689DF61A-E3ED-4D97-9DF6-FB85847FBB12}"/>
                  </a:ext>
                </a:extLst>
              </p:cNvPr>
              <p:cNvSpPr/>
              <p:nvPr/>
            </p:nvSpPr>
            <p:spPr bwMode="auto">
              <a:xfrm rot="10800000">
                <a:off x="4421509" y="686329"/>
                <a:ext cx="304341" cy="227836"/>
              </a:xfrm>
              <a:prstGeom prst="triangle">
                <a:avLst/>
              </a:prstGeom>
              <a:noFill/>
              <a:ln w="22225" cap="flat" cmpd="sng" algn="ctr">
                <a:solidFill>
                  <a:sysClr val="windowText" lastClr="000000"/>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80" tIns="34290" rIns="68580" bIns="34290"/>
              <a:lstStyle/>
              <a:p>
                <a:pPr defTabSz="685783" eaLnBrk="1" hangingPunct="1">
                  <a:defRPr/>
                </a:pPr>
                <a:endParaRPr lang="en-US" sz="900" kern="0" dirty="0">
                  <a:solidFill>
                    <a:srgbClr val="3DCD58"/>
                  </a:solidFill>
                  <a:latin typeface="Arial" charset="0"/>
                  <a:ea typeface="ＭＳ Ｐゴシック" charset="0"/>
                </a:endParaRPr>
              </a:p>
            </p:txBody>
          </p:sp>
          <p:sp>
            <p:nvSpPr>
              <p:cNvPr id="84" name="Line 79">
                <a:extLst>
                  <a:ext uri="{FF2B5EF4-FFF2-40B4-BE49-F238E27FC236}">
                    <a16:creationId xmlns:a16="http://schemas.microsoft.com/office/drawing/2014/main" id="{4EE34500-FA27-4D56-9A99-0CD8FFC1A925}"/>
                  </a:ext>
                </a:extLst>
              </p:cNvPr>
              <p:cNvSpPr>
                <a:spLocks noChangeShapeType="1"/>
              </p:cNvSpPr>
              <p:nvPr/>
            </p:nvSpPr>
            <p:spPr bwMode="auto">
              <a:xfrm>
                <a:off x="4573678" y="2209653"/>
                <a:ext cx="0" cy="304664"/>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grpSp>
        <p:sp>
          <p:nvSpPr>
            <p:cNvPr id="62" name="Line 79">
              <a:extLst>
                <a:ext uri="{FF2B5EF4-FFF2-40B4-BE49-F238E27FC236}">
                  <a16:creationId xmlns:a16="http://schemas.microsoft.com/office/drawing/2014/main" id="{77677FF8-13F9-4F1F-8E98-F6F359A9F5AE}"/>
                </a:ext>
              </a:extLst>
            </p:cNvPr>
            <p:cNvSpPr>
              <a:spLocks noChangeShapeType="1"/>
            </p:cNvSpPr>
            <p:nvPr/>
          </p:nvSpPr>
          <p:spPr bwMode="auto">
            <a:xfrm rot="16200000" flipH="1">
              <a:off x="1064930" y="2764790"/>
              <a:ext cx="8466" cy="1219355"/>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63" name="Line 79">
              <a:extLst>
                <a:ext uri="{FF2B5EF4-FFF2-40B4-BE49-F238E27FC236}">
                  <a16:creationId xmlns:a16="http://schemas.microsoft.com/office/drawing/2014/main" id="{702738A8-2461-4ABB-9AA9-D8E39E857C82}"/>
                </a:ext>
              </a:extLst>
            </p:cNvPr>
            <p:cNvSpPr>
              <a:spLocks noChangeShapeType="1"/>
            </p:cNvSpPr>
            <p:nvPr/>
          </p:nvSpPr>
          <p:spPr bwMode="auto">
            <a:xfrm>
              <a:off x="451018" y="3391399"/>
              <a:ext cx="0" cy="232811"/>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64" name="Arc 63">
              <a:extLst>
                <a:ext uri="{FF2B5EF4-FFF2-40B4-BE49-F238E27FC236}">
                  <a16:creationId xmlns:a16="http://schemas.microsoft.com/office/drawing/2014/main" id="{BCB4D617-671F-4FD5-B77F-683DA4AB7511}"/>
                </a:ext>
              </a:extLst>
            </p:cNvPr>
            <p:cNvSpPr/>
            <p:nvPr/>
          </p:nvSpPr>
          <p:spPr bwMode="auto">
            <a:xfrm rot="5400000">
              <a:off x="436226" y="3639006"/>
              <a:ext cx="232811" cy="182056"/>
            </a:xfrm>
            <a:prstGeom prst="arc">
              <a:avLst>
                <a:gd name="adj1" fmla="val 10439460"/>
                <a:gd name="adj2" fmla="val 99952"/>
              </a:avLst>
            </a:prstGeom>
            <a:noFill/>
            <a:ln w="22225" cap="flat" cmpd="sng" algn="ctr">
              <a:solidFill>
                <a:sysClr val="windowText" lastClr="000000"/>
              </a:solidFill>
              <a:prstDash val="solid"/>
              <a:round/>
              <a:headEnd type="none" w="med" len="med"/>
              <a:tailEnd type="none" w="med" len="med"/>
            </a:ln>
            <a:effectLst/>
          </p:spPr>
          <p:txBody>
            <a:bodyPr lIns="0" tIns="8100" rIns="0" bIns="8100" anchor="ctr"/>
            <a:lstStyle/>
            <a:p>
              <a:pPr defTabSz="342880" fontAlgn="auto">
                <a:spcBef>
                  <a:spcPts val="0"/>
                </a:spcBef>
                <a:spcAft>
                  <a:spcPts val="0"/>
                </a:spcAft>
                <a:defRPr/>
              </a:pPr>
              <a:endParaRPr lang="en-US" sz="675" kern="0" dirty="0">
                <a:solidFill>
                  <a:srgbClr val="FFFFFF"/>
                </a:solidFill>
                <a:latin typeface="Arial"/>
              </a:endParaRPr>
            </a:p>
          </p:txBody>
        </p:sp>
        <p:sp>
          <p:nvSpPr>
            <p:cNvPr id="65" name="Line 78">
              <a:extLst>
                <a:ext uri="{FF2B5EF4-FFF2-40B4-BE49-F238E27FC236}">
                  <a16:creationId xmlns:a16="http://schemas.microsoft.com/office/drawing/2014/main" id="{1F456BBE-08AE-40FA-B827-38DF3F068682}"/>
                </a:ext>
              </a:extLst>
            </p:cNvPr>
            <p:cNvSpPr>
              <a:spLocks noChangeShapeType="1"/>
            </p:cNvSpPr>
            <p:nvPr/>
          </p:nvSpPr>
          <p:spPr bwMode="auto">
            <a:xfrm rot="16200000" flipV="1">
              <a:off x="266887" y="4026338"/>
              <a:ext cx="372498" cy="0"/>
            </a:xfrm>
            <a:prstGeom prst="line">
              <a:avLst/>
            </a:prstGeom>
            <a:noFill/>
            <a:ln w="22225">
              <a:solidFill>
                <a:srgbClr val="00000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66" name="Rounded Rectangle 169">
              <a:extLst>
                <a:ext uri="{FF2B5EF4-FFF2-40B4-BE49-F238E27FC236}">
                  <a16:creationId xmlns:a16="http://schemas.microsoft.com/office/drawing/2014/main" id="{D092534E-6FC6-4B2E-BA24-05EBA9B4C7CF}"/>
                </a:ext>
              </a:extLst>
            </p:cNvPr>
            <p:cNvSpPr/>
            <p:nvPr/>
          </p:nvSpPr>
          <p:spPr>
            <a:xfrm>
              <a:off x="300716" y="4087717"/>
              <a:ext cx="1147379" cy="435991"/>
            </a:xfrm>
            <a:prstGeom prst="roundRect">
              <a:avLst/>
            </a:prstGeom>
            <a:solidFill>
              <a:sysClr val="window" lastClr="FFFFFF"/>
            </a:solidFill>
            <a:ln w="28575" cap="flat" cmpd="sng" algn="ctr">
              <a:solidFill>
                <a:srgbClr val="626469"/>
              </a:solidFill>
              <a:prstDash val="solid"/>
            </a:ln>
            <a:effectLst/>
          </p:spPr>
          <p:txBody>
            <a:bodyPr anchor="ctr"/>
            <a:lstStyle/>
            <a:p>
              <a:pPr algn="ctr" defTabSz="685754" eaLnBrk="1" fontAlgn="auto" hangingPunct="1">
                <a:spcBef>
                  <a:spcPts val="0"/>
                </a:spcBef>
                <a:spcAft>
                  <a:spcPts val="0"/>
                </a:spcAft>
                <a:defRPr/>
              </a:pPr>
              <a:r>
                <a:rPr lang="en-US" altLang="en-US" sz="1000" kern="0" dirty="0">
                  <a:solidFill>
                    <a:srgbClr val="626469"/>
                  </a:solidFill>
                  <a:cs typeface="Arial" pitchFamily="34" charset="0"/>
                </a:rPr>
                <a:t>Essential loads</a:t>
              </a:r>
            </a:p>
          </p:txBody>
        </p:sp>
        <p:sp>
          <p:nvSpPr>
            <p:cNvPr id="67" name="Line 78">
              <a:extLst>
                <a:ext uri="{FF2B5EF4-FFF2-40B4-BE49-F238E27FC236}">
                  <a16:creationId xmlns:a16="http://schemas.microsoft.com/office/drawing/2014/main" id="{5B89C135-6251-4E82-99D8-51316FB80990}"/>
                </a:ext>
              </a:extLst>
            </p:cNvPr>
            <p:cNvSpPr>
              <a:spLocks noChangeShapeType="1"/>
            </p:cNvSpPr>
            <p:nvPr/>
          </p:nvSpPr>
          <p:spPr bwMode="auto">
            <a:xfrm rot="16200000" flipV="1">
              <a:off x="613025" y="2315179"/>
              <a:ext cx="552396" cy="0"/>
            </a:xfrm>
            <a:prstGeom prst="line">
              <a:avLst/>
            </a:prstGeom>
            <a:noFill/>
            <a:ln w="22225">
              <a:solidFill>
                <a:srgbClr val="42B4E6">
                  <a:lumMod val="75000"/>
                </a:srgbClr>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grpSp>
          <p:nvGrpSpPr>
            <p:cNvPr id="139284" name="Group 67">
              <a:extLst>
                <a:ext uri="{FF2B5EF4-FFF2-40B4-BE49-F238E27FC236}">
                  <a16:creationId xmlns:a16="http://schemas.microsoft.com/office/drawing/2014/main" id="{C880A4A4-5CFB-4F88-A113-2603C4180AD1}"/>
                </a:ext>
              </a:extLst>
            </p:cNvPr>
            <p:cNvGrpSpPr>
              <a:grpSpLocks/>
            </p:cNvGrpSpPr>
            <p:nvPr/>
          </p:nvGrpSpPr>
          <p:grpSpPr bwMode="auto">
            <a:xfrm>
              <a:off x="630955" y="1526796"/>
              <a:ext cx="487571" cy="518676"/>
              <a:chOff x="955076" y="1551059"/>
              <a:chExt cx="487571" cy="518676"/>
            </a:xfrm>
          </p:grpSpPr>
          <p:sp>
            <p:nvSpPr>
              <p:cNvPr id="74" name="Line 79">
                <a:extLst>
                  <a:ext uri="{FF2B5EF4-FFF2-40B4-BE49-F238E27FC236}">
                    <a16:creationId xmlns:a16="http://schemas.microsoft.com/office/drawing/2014/main" id="{4FF85DFE-DEBB-4D21-AB74-0A05D00268D2}"/>
                  </a:ext>
                </a:extLst>
              </p:cNvPr>
              <p:cNvSpPr>
                <a:spLocks noChangeShapeType="1"/>
              </p:cNvSpPr>
              <p:nvPr/>
            </p:nvSpPr>
            <p:spPr bwMode="auto">
              <a:xfrm flipH="1">
                <a:off x="1206993" y="1923557"/>
                <a:ext cx="0" cy="146035"/>
              </a:xfrm>
              <a:prstGeom prst="line">
                <a:avLst/>
              </a:prstGeom>
              <a:noFill/>
              <a:ln w="22225">
                <a:solidFill>
                  <a:srgbClr val="0070C0"/>
                </a:solidFill>
                <a:round/>
                <a:headEnd/>
                <a:tailEnd/>
              </a:ln>
            </p:spPr>
            <p:txBody>
              <a:bodyPr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75" name="AutoShape 130">
                <a:extLst>
                  <a:ext uri="{FF2B5EF4-FFF2-40B4-BE49-F238E27FC236}">
                    <a16:creationId xmlns:a16="http://schemas.microsoft.com/office/drawing/2014/main" id="{EF17D097-3B6B-4D89-B4D3-037FB127202D}"/>
                  </a:ext>
                </a:extLst>
              </p:cNvPr>
              <p:cNvSpPr>
                <a:spLocks noChangeArrowheads="1"/>
              </p:cNvSpPr>
              <p:nvPr/>
            </p:nvSpPr>
            <p:spPr bwMode="auto">
              <a:xfrm>
                <a:off x="955079" y="1551059"/>
                <a:ext cx="486895" cy="446574"/>
              </a:xfrm>
              <a:prstGeom prst="roundRect">
                <a:avLst>
                  <a:gd name="adj" fmla="val 20463"/>
                </a:avLst>
              </a:prstGeom>
              <a:solidFill>
                <a:srgbClr val="86CC9D"/>
              </a:solidFill>
              <a:ln w="12700" algn="ctr">
                <a:noFill/>
                <a:round/>
                <a:headEnd type="none" w="sm" len="sm"/>
                <a:tailEnd type="none" w="sm" len="sm"/>
              </a:ln>
            </p:spPr>
            <p:txBody>
              <a:bodyPr wrap="none" anchor="ctr"/>
              <a:lstStyle/>
              <a:p>
                <a:pPr defTabSz="342880" fontAlgn="auto">
                  <a:spcBef>
                    <a:spcPts val="0"/>
                  </a:spcBef>
                  <a:spcAft>
                    <a:spcPts val="0"/>
                  </a:spcAft>
                  <a:defRPr/>
                </a:pPr>
                <a:endParaRPr lang="en-US" altLang="en-US" sz="525" kern="0" dirty="0">
                  <a:solidFill>
                    <a:srgbClr val="626469"/>
                  </a:solidFill>
                  <a:latin typeface="Arial"/>
                </a:endParaRPr>
              </a:p>
            </p:txBody>
          </p:sp>
          <p:grpSp>
            <p:nvGrpSpPr>
              <p:cNvPr id="76" name="Group 319">
                <a:extLst>
                  <a:ext uri="{FF2B5EF4-FFF2-40B4-BE49-F238E27FC236}">
                    <a16:creationId xmlns:a16="http://schemas.microsoft.com/office/drawing/2014/main" id="{317E577E-BA82-4022-A976-C61BC379294A}"/>
                  </a:ext>
                </a:extLst>
              </p:cNvPr>
              <p:cNvGrpSpPr>
                <a:grpSpLocks noChangeAspect="1"/>
              </p:cNvGrpSpPr>
              <p:nvPr/>
            </p:nvGrpSpPr>
            <p:grpSpPr bwMode="auto">
              <a:xfrm>
                <a:off x="1089930" y="1600495"/>
                <a:ext cx="217862" cy="353606"/>
                <a:chOff x="2579" y="548"/>
                <a:chExt cx="168" cy="319"/>
              </a:xfrm>
              <a:noFill/>
            </p:grpSpPr>
            <p:sp>
              <p:nvSpPr>
                <p:cNvPr id="77" name="Freeform 320">
                  <a:extLst>
                    <a:ext uri="{FF2B5EF4-FFF2-40B4-BE49-F238E27FC236}">
                      <a16:creationId xmlns:a16="http://schemas.microsoft.com/office/drawing/2014/main" id="{0CA6AFF3-058D-4512-8CEC-21335501A9E1}"/>
                    </a:ext>
                  </a:extLst>
                </p:cNvPr>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grpFill/>
                <a:ln w="25400" cap="rnd">
                  <a:solidFill>
                    <a:sysClr val="windowText" lastClr="000000">
                      <a:lumMod val="65000"/>
                      <a:lumOff val="35000"/>
                    </a:sysClr>
                  </a:solidFill>
                  <a:prstDash val="solid"/>
                  <a:round/>
                  <a:headEnd/>
                  <a:tailEnd/>
                </a:ln>
              </p:spPr>
              <p:txBody>
                <a:bodyPr lIns="68580" tIns="34290" rIns="68580" bIns="34290"/>
                <a:lstStyle/>
                <a:p>
                  <a:pPr defTabSz="685754" eaLnBrk="1" fontAlgn="auto" hangingPunct="1">
                    <a:spcBef>
                      <a:spcPts val="0"/>
                    </a:spcBef>
                    <a:spcAft>
                      <a:spcPts val="0"/>
                    </a:spcAft>
                    <a:defRPr/>
                  </a:pPr>
                  <a:endParaRPr lang="en-US" sz="1050" kern="0" dirty="0">
                    <a:solidFill>
                      <a:prstClr val="black"/>
                    </a:solidFill>
                    <a:latin typeface="Arial"/>
                  </a:endParaRPr>
                </a:p>
              </p:txBody>
            </p:sp>
            <p:sp>
              <p:nvSpPr>
                <p:cNvPr id="78" name="Freeform 321">
                  <a:extLst>
                    <a:ext uri="{FF2B5EF4-FFF2-40B4-BE49-F238E27FC236}">
                      <a16:creationId xmlns:a16="http://schemas.microsoft.com/office/drawing/2014/main" id="{27F76722-747E-4682-9494-2A30F559C55F}"/>
                    </a:ext>
                  </a:extLst>
                </p:cNvPr>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25400" cap="rnd">
                  <a:solidFill>
                    <a:sysClr val="windowText" lastClr="000000">
                      <a:lumMod val="65000"/>
                      <a:lumOff val="35000"/>
                    </a:sysClr>
                  </a:solidFill>
                  <a:prstDash val="solid"/>
                  <a:round/>
                  <a:headEnd/>
                  <a:tailEnd/>
                </a:ln>
              </p:spPr>
              <p:txBody>
                <a:bodyPr lIns="68580" tIns="34290" rIns="68580" bIns="34290"/>
                <a:lstStyle/>
                <a:p>
                  <a:pPr defTabSz="685754" eaLnBrk="1" fontAlgn="auto" hangingPunct="1">
                    <a:spcBef>
                      <a:spcPts val="0"/>
                    </a:spcBef>
                    <a:spcAft>
                      <a:spcPts val="0"/>
                    </a:spcAft>
                    <a:defRPr/>
                  </a:pPr>
                  <a:endParaRPr lang="en-US" sz="1050" kern="0" dirty="0">
                    <a:solidFill>
                      <a:prstClr val="black"/>
                    </a:solidFill>
                    <a:latin typeface="Arial"/>
                  </a:endParaRPr>
                </a:p>
              </p:txBody>
            </p:sp>
          </p:grpSp>
        </p:grpSp>
        <p:sp>
          <p:nvSpPr>
            <p:cNvPr id="69" name="Rectangle 99">
              <a:extLst>
                <a:ext uri="{FF2B5EF4-FFF2-40B4-BE49-F238E27FC236}">
                  <a16:creationId xmlns:a16="http://schemas.microsoft.com/office/drawing/2014/main" id="{DBD5DD5D-30C7-4FE7-999A-3FEF1DBE098E}"/>
                </a:ext>
              </a:extLst>
            </p:cNvPr>
            <p:cNvSpPr>
              <a:spLocks noChangeArrowheads="1"/>
            </p:cNvSpPr>
            <p:nvPr/>
          </p:nvSpPr>
          <p:spPr bwMode="auto">
            <a:xfrm>
              <a:off x="586502" y="2191365"/>
              <a:ext cx="544053" cy="463505"/>
            </a:xfrm>
            <a:prstGeom prst="rect">
              <a:avLst/>
            </a:prstGeom>
            <a:solidFill>
              <a:srgbClr val="E47F00">
                <a:lumMod val="20000"/>
                <a:lumOff val="80000"/>
              </a:srgbClr>
            </a:solidFill>
            <a:ln w="22225" algn="ctr">
              <a:solidFill>
                <a:srgbClr val="000000"/>
              </a:solidFill>
              <a:round/>
              <a:headEnd/>
              <a:tailEnd/>
            </a:ln>
          </p:spPr>
          <p:txBody>
            <a:bodyPr lIns="0" tIns="8100" rIns="0" bIns="8100" anchor="ctr"/>
            <a:lstStyle/>
            <a:p>
              <a:pPr defTabSz="342880" fontAlgn="auto">
                <a:spcBef>
                  <a:spcPts val="0"/>
                </a:spcBef>
                <a:spcAft>
                  <a:spcPts val="0"/>
                </a:spcAft>
                <a:defRPr/>
              </a:pPr>
              <a:endParaRPr lang="en-US" altLang="en-US" sz="675" kern="0" dirty="0">
                <a:solidFill>
                  <a:srgbClr val="FFFFFF"/>
                </a:solidFill>
                <a:latin typeface="Arial"/>
              </a:endParaRPr>
            </a:p>
          </p:txBody>
        </p:sp>
        <p:cxnSp>
          <p:nvCxnSpPr>
            <p:cNvPr id="139286" name="Straight Connector 100">
              <a:extLst>
                <a:ext uri="{FF2B5EF4-FFF2-40B4-BE49-F238E27FC236}">
                  <a16:creationId xmlns:a16="http://schemas.microsoft.com/office/drawing/2014/main" id="{F93420D5-0C2E-432F-8863-A56A064ACA24}"/>
                </a:ext>
              </a:extLst>
            </p:cNvPr>
            <p:cNvCxnSpPr>
              <a:cxnSpLocks noChangeShapeType="1"/>
            </p:cNvCxnSpPr>
            <p:nvPr/>
          </p:nvCxnSpPr>
          <p:spPr bwMode="auto">
            <a:xfrm flipV="1">
              <a:off x="586946" y="2190921"/>
              <a:ext cx="543814" cy="464534"/>
            </a:xfrm>
            <a:prstGeom prst="line">
              <a:avLst/>
            </a:prstGeom>
            <a:noFill/>
            <a:ln w="22225" algn="ctr">
              <a:solidFill>
                <a:srgbClr val="000000"/>
              </a:solidFill>
              <a:round/>
              <a:headEnd/>
              <a:tailEnd/>
            </a:ln>
          </p:spPr>
        </p:cxnSp>
        <p:sp>
          <p:nvSpPr>
            <p:cNvPr id="71" name="Freeform 372">
              <a:extLst>
                <a:ext uri="{FF2B5EF4-FFF2-40B4-BE49-F238E27FC236}">
                  <a16:creationId xmlns:a16="http://schemas.microsoft.com/office/drawing/2014/main" id="{E002B103-1BB7-4D70-A86A-DDB1458C8B42}"/>
                </a:ext>
              </a:extLst>
            </p:cNvPr>
            <p:cNvSpPr>
              <a:spLocks/>
            </p:cNvSpPr>
            <p:nvPr/>
          </p:nvSpPr>
          <p:spPr bwMode="auto">
            <a:xfrm>
              <a:off x="876522" y="2498252"/>
              <a:ext cx="188407" cy="101590"/>
            </a:xfrm>
            <a:custGeom>
              <a:avLst/>
              <a:gdLst>
                <a:gd name="T0" fmla="*/ 2147483646 w 359"/>
                <a:gd name="T1" fmla="*/ 2147483646 h 196"/>
                <a:gd name="T2" fmla="*/ 2147483646 w 359"/>
                <a:gd name="T3" fmla="*/ 2147483646 h 196"/>
                <a:gd name="T4" fmla="*/ 2147483646 w 359"/>
                <a:gd name="T5" fmla="*/ 2147483646 h 196"/>
                <a:gd name="T6" fmla="*/ 2147483646 w 359"/>
                <a:gd name="T7" fmla="*/ 2147483646 h 196"/>
                <a:gd name="T8" fmla="*/ 2147483646 w 359"/>
                <a:gd name="T9" fmla="*/ 2147483646 h 196"/>
                <a:gd name="T10" fmla="*/ 2147483646 w 359"/>
                <a:gd name="T11" fmla="*/ 2147483646 h 196"/>
                <a:gd name="T12" fmla="*/ 2147483646 w 359"/>
                <a:gd name="T13" fmla="*/ 2147483646 h 196"/>
                <a:gd name="T14" fmla="*/ 2147483646 w 359"/>
                <a:gd name="T15" fmla="*/ 2147483646 h 196"/>
                <a:gd name="T16" fmla="*/ 2147483646 w 359"/>
                <a:gd name="T17" fmla="*/ 2147483646 h 196"/>
                <a:gd name="T18" fmla="*/ 2147483646 w 359"/>
                <a:gd name="T19" fmla="*/ 2147483646 h 196"/>
                <a:gd name="T20" fmla="*/ 2147483646 w 359"/>
                <a:gd name="T21" fmla="*/ 2147483646 h 196"/>
                <a:gd name="T22" fmla="*/ 2147483646 w 359"/>
                <a:gd name="T23" fmla="*/ 2147483646 h 196"/>
                <a:gd name="T24" fmla="*/ 2147483646 w 359"/>
                <a:gd name="T25" fmla="*/ 2147483646 h 196"/>
                <a:gd name="T26" fmla="*/ 2147483646 w 359"/>
                <a:gd name="T27" fmla="*/ 2147483646 h 196"/>
                <a:gd name="T28" fmla="*/ 2147483646 w 359"/>
                <a:gd name="T29" fmla="*/ 2147483646 h 196"/>
                <a:gd name="T30" fmla="*/ 2147483646 w 359"/>
                <a:gd name="T31" fmla="*/ 2147483646 h 196"/>
                <a:gd name="T32" fmla="*/ 2147483646 w 359"/>
                <a:gd name="T33" fmla="*/ 2147483646 h 196"/>
                <a:gd name="T34" fmla="*/ 2147483646 w 359"/>
                <a:gd name="T35" fmla="*/ 2147483646 h 196"/>
                <a:gd name="T36" fmla="*/ 2147483646 w 359"/>
                <a:gd name="T37" fmla="*/ 2147483646 h 196"/>
                <a:gd name="T38" fmla="*/ 2147483646 w 359"/>
                <a:gd name="T39" fmla="*/ 2147483646 h 196"/>
                <a:gd name="T40" fmla="*/ 2147483646 w 359"/>
                <a:gd name="T41" fmla="*/ 2147483646 h 196"/>
                <a:gd name="T42" fmla="*/ 2147483646 w 359"/>
                <a:gd name="T43" fmla="*/ 2147483646 h 196"/>
                <a:gd name="T44" fmla="*/ 2147483646 w 359"/>
                <a:gd name="T45" fmla="*/ 2147483646 h 196"/>
                <a:gd name="T46" fmla="*/ 2147483646 w 359"/>
                <a:gd name="T47" fmla="*/ 2147483646 h 196"/>
                <a:gd name="T48" fmla="*/ 2147483646 w 359"/>
                <a:gd name="T49" fmla="*/ 2147483646 h 196"/>
                <a:gd name="T50" fmla="*/ 2147483646 w 359"/>
                <a:gd name="T51" fmla="*/ 2147483646 h 196"/>
                <a:gd name="T52" fmla="*/ 2147483646 w 359"/>
                <a:gd name="T53" fmla="*/ 2147483646 h 196"/>
                <a:gd name="T54" fmla="*/ 2147483646 w 359"/>
                <a:gd name="T55" fmla="*/ 2147483646 h 196"/>
                <a:gd name="T56" fmla="*/ 2147483646 w 359"/>
                <a:gd name="T57" fmla="*/ 2147483646 h 196"/>
                <a:gd name="T58" fmla="*/ 2147483646 w 359"/>
                <a:gd name="T59" fmla="*/ 2147483646 h 196"/>
                <a:gd name="T60" fmla="*/ 2147483646 w 359"/>
                <a:gd name="T61" fmla="*/ 2147483646 h 196"/>
                <a:gd name="T62" fmla="*/ 2147483646 w 359"/>
                <a:gd name="T63" fmla="*/ 2147483646 h 196"/>
                <a:gd name="T64" fmla="*/ 2147483646 w 359"/>
                <a:gd name="T65" fmla="*/ 2147483646 h 196"/>
                <a:gd name="T66" fmla="*/ 2147483646 w 359"/>
                <a:gd name="T67" fmla="*/ 2147483646 h 196"/>
                <a:gd name="T68" fmla="*/ 2147483646 w 359"/>
                <a:gd name="T69" fmla="*/ 2147483646 h 196"/>
                <a:gd name="T70" fmla="*/ 2147483646 w 359"/>
                <a:gd name="T71" fmla="*/ 2147483646 h 196"/>
                <a:gd name="T72" fmla="*/ 2147483646 w 359"/>
                <a:gd name="T73" fmla="*/ 2147483646 h 196"/>
                <a:gd name="T74" fmla="*/ 2147483646 w 359"/>
                <a:gd name="T75" fmla="*/ 2147483646 h 196"/>
                <a:gd name="T76" fmla="*/ 2147483646 w 359"/>
                <a:gd name="T77" fmla="*/ 2147483646 h 196"/>
                <a:gd name="T78" fmla="*/ 2147483646 w 359"/>
                <a:gd name="T79" fmla="*/ 2147483646 h 196"/>
                <a:gd name="T80" fmla="*/ 2147483646 w 359"/>
                <a:gd name="T81" fmla="*/ 2147483646 h 196"/>
                <a:gd name="T82" fmla="*/ 2147483646 w 359"/>
                <a:gd name="T83" fmla="*/ 2147483646 h 196"/>
                <a:gd name="T84" fmla="*/ 2147483646 w 359"/>
                <a:gd name="T85" fmla="*/ 2147483646 h 196"/>
                <a:gd name="T86" fmla="*/ 2147483646 w 359"/>
                <a:gd name="T87" fmla="*/ 2147483646 h 196"/>
                <a:gd name="T88" fmla="*/ 2147483646 w 359"/>
                <a:gd name="T89" fmla="*/ 0 h 196"/>
                <a:gd name="T90" fmla="*/ 2147483646 w 359"/>
                <a:gd name="T91" fmla="*/ 0 h 196"/>
                <a:gd name="T92" fmla="*/ 2147483646 w 359"/>
                <a:gd name="T93" fmla="*/ 0 h 196"/>
                <a:gd name="T94" fmla="*/ 2147483646 w 359"/>
                <a:gd name="T95" fmla="*/ 2147483646 h 196"/>
                <a:gd name="T96" fmla="*/ 2147483646 w 359"/>
                <a:gd name="T97" fmla="*/ 2147483646 h 196"/>
                <a:gd name="T98" fmla="*/ 2147483646 w 359"/>
                <a:gd name="T99" fmla="*/ 2147483646 h 196"/>
                <a:gd name="T100" fmla="*/ 2147483646 w 359"/>
                <a:gd name="T101" fmla="*/ 2147483646 h 196"/>
                <a:gd name="T102" fmla="*/ 2147483646 w 359"/>
                <a:gd name="T103" fmla="*/ 2147483646 h 196"/>
                <a:gd name="T104" fmla="*/ 2147483646 w 359"/>
                <a:gd name="T105" fmla="*/ 2147483646 h 196"/>
                <a:gd name="T106" fmla="*/ 2147483646 w 359"/>
                <a:gd name="T107" fmla="*/ 2147483646 h 196"/>
                <a:gd name="T108" fmla="*/ 2147483646 w 359"/>
                <a:gd name="T109" fmla="*/ 2147483646 h 196"/>
                <a:gd name="T110" fmla="*/ 2147483646 w 359"/>
                <a:gd name="T111" fmla="*/ 2147483646 h 196"/>
                <a:gd name="T112" fmla="*/ 2147483646 w 359"/>
                <a:gd name="T113" fmla="*/ 2147483646 h 196"/>
                <a:gd name="T114" fmla="*/ 2147483646 w 359"/>
                <a:gd name="T115" fmla="*/ 2147483646 h 196"/>
                <a:gd name="T116" fmla="*/ 2147483646 w 359"/>
                <a:gd name="T117" fmla="*/ 2147483646 h 196"/>
                <a:gd name="T118" fmla="*/ 2147483646 w 359"/>
                <a:gd name="T119" fmla="*/ 2147483646 h 196"/>
                <a:gd name="T120" fmla="*/ 0 w 359"/>
                <a:gd name="T121" fmla="*/ 2147483646 h 1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9" h="196">
                  <a:moveTo>
                    <a:pt x="358" y="100"/>
                  </a:moveTo>
                  <a:lnTo>
                    <a:pt x="356" y="110"/>
                  </a:lnTo>
                  <a:lnTo>
                    <a:pt x="354" y="121"/>
                  </a:lnTo>
                  <a:lnTo>
                    <a:pt x="350" y="131"/>
                  </a:lnTo>
                  <a:lnTo>
                    <a:pt x="346" y="141"/>
                  </a:lnTo>
                  <a:lnTo>
                    <a:pt x="341" y="150"/>
                  </a:lnTo>
                  <a:lnTo>
                    <a:pt x="335" y="159"/>
                  </a:lnTo>
                  <a:lnTo>
                    <a:pt x="329" y="167"/>
                  </a:lnTo>
                  <a:lnTo>
                    <a:pt x="322" y="173"/>
                  </a:lnTo>
                  <a:lnTo>
                    <a:pt x="314" y="180"/>
                  </a:lnTo>
                  <a:lnTo>
                    <a:pt x="305" y="185"/>
                  </a:lnTo>
                  <a:lnTo>
                    <a:pt x="297" y="189"/>
                  </a:lnTo>
                  <a:lnTo>
                    <a:pt x="288" y="192"/>
                  </a:lnTo>
                  <a:lnTo>
                    <a:pt x="280" y="194"/>
                  </a:lnTo>
                  <a:lnTo>
                    <a:pt x="271" y="195"/>
                  </a:lnTo>
                  <a:lnTo>
                    <a:pt x="262" y="195"/>
                  </a:lnTo>
                  <a:lnTo>
                    <a:pt x="253" y="194"/>
                  </a:lnTo>
                  <a:lnTo>
                    <a:pt x="245" y="191"/>
                  </a:lnTo>
                  <a:lnTo>
                    <a:pt x="236" y="189"/>
                  </a:lnTo>
                  <a:lnTo>
                    <a:pt x="228" y="183"/>
                  </a:lnTo>
                  <a:lnTo>
                    <a:pt x="219" y="178"/>
                  </a:lnTo>
                  <a:lnTo>
                    <a:pt x="212" y="172"/>
                  </a:lnTo>
                  <a:lnTo>
                    <a:pt x="205" y="165"/>
                  </a:lnTo>
                  <a:lnTo>
                    <a:pt x="199" y="158"/>
                  </a:lnTo>
                  <a:lnTo>
                    <a:pt x="193" y="149"/>
                  </a:lnTo>
                  <a:lnTo>
                    <a:pt x="188" y="140"/>
                  </a:lnTo>
                  <a:lnTo>
                    <a:pt x="184" y="130"/>
                  </a:lnTo>
                  <a:lnTo>
                    <a:pt x="180" y="119"/>
                  </a:lnTo>
                  <a:lnTo>
                    <a:pt x="178" y="108"/>
                  </a:lnTo>
                  <a:lnTo>
                    <a:pt x="176" y="98"/>
                  </a:lnTo>
                  <a:lnTo>
                    <a:pt x="175" y="98"/>
                  </a:lnTo>
                  <a:lnTo>
                    <a:pt x="174" y="87"/>
                  </a:lnTo>
                  <a:lnTo>
                    <a:pt x="171" y="77"/>
                  </a:lnTo>
                  <a:lnTo>
                    <a:pt x="168" y="67"/>
                  </a:lnTo>
                  <a:lnTo>
                    <a:pt x="165" y="58"/>
                  </a:lnTo>
                  <a:lnTo>
                    <a:pt x="160" y="47"/>
                  </a:lnTo>
                  <a:lnTo>
                    <a:pt x="155" y="40"/>
                  </a:lnTo>
                  <a:lnTo>
                    <a:pt x="149" y="32"/>
                  </a:lnTo>
                  <a:lnTo>
                    <a:pt x="143" y="24"/>
                  </a:lnTo>
                  <a:lnTo>
                    <a:pt x="136" y="18"/>
                  </a:lnTo>
                  <a:lnTo>
                    <a:pt x="128" y="13"/>
                  </a:lnTo>
                  <a:lnTo>
                    <a:pt x="120" y="8"/>
                  </a:lnTo>
                  <a:lnTo>
                    <a:pt x="112" y="4"/>
                  </a:lnTo>
                  <a:lnTo>
                    <a:pt x="104" y="3"/>
                  </a:lnTo>
                  <a:lnTo>
                    <a:pt x="96" y="0"/>
                  </a:lnTo>
                  <a:lnTo>
                    <a:pt x="87" y="0"/>
                  </a:lnTo>
                  <a:lnTo>
                    <a:pt x="79" y="0"/>
                  </a:lnTo>
                  <a:lnTo>
                    <a:pt x="71" y="3"/>
                  </a:lnTo>
                  <a:lnTo>
                    <a:pt x="62" y="4"/>
                  </a:lnTo>
                  <a:lnTo>
                    <a:pt x="54" y="8"/>
                  </a:lnTo>
                  <a:lnTo>
                    <a:pt x="47" y="13"/>
                  </a:lnTo>
                  <a:lnTo>
                    <a:pt x="38" y="18"/>
                  </a:lnTo>
                  <a:lnTo>
                    <a:pt x="32" y="24"/>
                  </a:lnTo>
                  <a:lnTo>
                    <a:pt x="25" y="32"/>
                  </a:lnTo>
                  <a:lnTo>
                    <a:pt x="20" y="40"/>
                  </a:lnTo>
                  <a:lnTo>
                    <a:pt x="14" y="47"/>
                  </a:lnTo>
                  <a:lnTo>
                    <a:pt x="10" y="58"/>
                  </a:lnTo>
                  <a:lnTo>
                    <a:pt x="6" y="67"/>
                  </a:lnTo>
                  <a:lnTo>
                    <a:pt x="3" y="77"/>
                  </a:lnTo>
                  <a:lnTo>
                    <a:pt x="1" y="87"/>
                  </a:lnTo>
                  <a:lnTo>
                    <a:pt x="0" y="98"/>
                  </a:lnTo>
                </a:path>
              </a:pathLst>
            </a:custGeom>
            <a:solidFill>
              <a:srgbClr val="E47F00">
                <a:lumMod val="20000"/>
                <a:lumOff val="80000"/>
              </a:srgbClr>
            </a:solidFill>
            <a:ln w="15875" cap="rnd" cmpd="sng">
              <a:solidFill>
                <a:srgbClr val="000000"/>
              </a:solidFill>
              <a:prstDash val="solid"/>
              <a:round/>
              <a:headEnd type="none" w="sm" len="sm"/>
              <a:tailEnd type="none" w="sm" len="sm"/>
            </a:ln>
          </p:spPr>
          <p:txBody>
            <a:bodyPr/>
            <a:lstStyle/>
            <a:p>
              <a:pPr defTabSz="342880" fontAlgn="auto">
                <a:spcBef>
                  <a:spcPts val="0"/>
                </a:spcBef>
                <a:spcAft>
                  <a:spcPts val="0"/>
                </a:spcAft>
                <a:defRPr/>
              </a:pPr>
              <a:endParaRPr lang="en-US" sz="525" kern="0" dirty="0">
                <a:solidFill>
                  <a:srgbClr val="626469"/>
                </a:solidFill>
                <a:latin typeface="Arial"/>
              </a:endParaRPr>
            </a:p>
          </p:txBody>
        </p:sp>
        <p:sp>
          <p:nvSpPr>
            <p:cNvPr id="72" name="Line 375">
              <a:extLst>
                <a:ext uri="{FF2B5EF4-FFF2-40B4-BE49-F238E27FC236}">
                  <a16:creationId xmlns:a16="http://schemas.microsoft.com/office/drawing/2014/main" id="{AA90C33F-2A6A-4C1A-9B47-67163A12731F}"/>
                </a:ext>
              </a:extLst>
            </p:cNvPr>
            <p:cNvSpPr>
              <a:spLocks noChangeShapeType="1"/>
            </p:cNvSpPr>
            <p:nvPr/>
          </p:nvSpPr>
          <p:spPr bwMode="auto">
            <a:xfrm>
              <a:off x="654244" y="2295072"/>
              <a:ext cx="167239" cy="0"/>
            </a:xfrm>
            <a:prstGeom prst="line">
              <a:avLst/>
            </a:prstGeom>
            <a:solidFill>
              <a:srgbClr val="E47F00">
                <a:lumMod val="20000"/>
                <a:lumOff val="80000"/>
              </a:srgbClr>
            </a:solidFill>
            <a:ln w="19050">
              <a:solidFill>
                <a:srgbClr val="000000"/>
              </a:solidFill>
              <a:prstDash val="dash"/>
              <a:round/>
              <a:headEnd/>
              <a:tailEnd/>
            </a:ln>
          </p:spPr>
          <p:txBody>
            <a:bodyPr wrap="none" anchor="ctr">
              <a:spAutoFit/>
            </a:bodyPr>
            <a:lstStyle/>
            <a:p>
              <a:pPr defTabSz="342880" fontAlgn="auto">
                <a:spcBef>
                  <a:spcPts val="0"/>
                </a:spcBef>
                <a:spcAft>
                  <a:spcPts val="0"/>
                </a:spcAft>
                <a:defRPr/>
              </a:pPr>
              <a:endParaRPr lang="en-US" sz="525" kern="0" dirty="0">
                <a:solidFill>
                  <a:srgbClr val="626469"/>
                </a:solidFill>
                <a:latin typeface="Arial"/>
              </a:endParaRPr>
            </a:p>
          </p:txBody>
        </p:sp>
        <p:sp>
          <p:nvSpPr>
            <p:cNvPr id="73" name="Line 376">
              <a:extLst>
                <a:ext uri="{FF2B5EF4-FFF2-40B4-BE49-F238E27FC236}">
                  <a16:creationId xmlns:a16="http://schemas.microsoft.com/office/drawing/2014/main" id="{D313BD09-93FE-4A84-9D11-95CC806BAAEB}"/>
                </a:ext>
              </a:extLst>
            </p:cNvPr>
            <p:cNvSpPr>
              <a:spLocks noChangeShapeType="1"/>
            </p:cNvSpPr>
            <p:nvPr/>
          </p:nvSpPr>
          <p:spPr bwMode="auto">
            <a:xfrm>
              <a:off x="654244" y="2341634"/>
              <a:ext cx="167239" cy="0"/>
            </a:xfrm>
            <a:prstGeom prst="line">
              <a:avLst/>
            </a:prstGeom>
            <a:solidFill>
              <a:srgbClr val="E47F00">
                <a:lumMod val="20000"/>
                <a:lumOff val="80000"/>
              </a:srgbClr>
            </a:solidFill>
            <a:ln w="19050">
              <a:solidFill>
                <a:srgbClr val="000000"/>
              </a:solidFill>
              <a:round/>
              <a:headEnd/>
              <a:tailEnd/>
            </a:ln>
          </p:spPr>
          <p:txBody>
            <a:bodyPr wrap="none" anchor="ctr">
              <a:spAutoFit/>
            </a:bodyPr>
            <a:lstStyle/>
            <a:p>
              <a:pPr defTabSz="342880" fontAlgn="auto">
                <a:spcBef>
                  <a:spcPts val="0"/>
                </a:spcBef>
                <a:spcAft>
                  <a:spcPts val="0"/>
                </a:spcAft>
                <a:defRPr/>
              </a:pPr>
              <a:endParaRPr lang="en-US" sz="525" kern="0" dirty="0">
                <a:solidFill>
                  <a:srgbClr val="626469"/>
                </a:solidFill>
                <a:latin typeface="Arial"/>
              </a:endParaRPr>
            </a:p>
          </p:txBody>
        </p:sp>
      </p:grpSp>
      <p:sp>
        <p:nvSpPr>
          <p:cNvPr id="94" name="Rectangle 93">
            <a:extLst>
              <a:ext uri="{FF2B5EF4-FFF2-40B4-BE49-F238E27FC236}">
                <a16:creationId xmlns:a16="http://schemas.microsoft.com/office/drawing/2014/main" id="{7D328F4B-236D-44D5-809D-8D8EDD3409EB}"/>
              </a:ext>
            </a:extLst>
          </p:cNvPr>
          <p:cNvSpPr/>
          <p:nvPr/>
        </p:nvSpPr>
        <p:spPr>
          <a:xfrm>
            <a:off x="1265238" y="2152650"/>
            <a:ext cx="742950" cy="1627188"/>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eaLnBrk="1" fontAlgn="auto" hangingPunct="1">
              <a:spcBef>
                <a:spcPts val="0"/>
              </a:spcBef>
              <a:spcAft>
                <a:spcPts val="0"/>
              </a:spcAft>
              <a:defRPr/>
            </a:pPr>
            <a:endParaRPr lang="en-US" sz="1350" kern="0" dirty="0">
              <a:solidFill>
                <a:sysClr val="windowText" lastClr="000000"/>
              </a:solidFill>
            </a:endParaRPr>
          </a:p>
        </p:txBody>
      </p:sp>
      <p:sp>
        <p:nvSpPr>
          <p:cNvPr id="95" name="Rectangle 94">
            <a:extLst>
              <a:ext uri="{FF2B5EF4-FFF2-40B4-BE49-F238E27FC236}">
                <a16:creationId xmlns:a16="http://schemas.microsoft.com/office/drawing/2014/main" id="{A2F3E0ED-4F37-4437-8F31-DEFE7EE6695F}"/>
              </a:ext>
            </a:extLst>
          </p:cNvPr>
          <p:cNvSpPr/>
          <p:nvPr/>
        </p:nvSpPr>
        <p:spPr>
          <a:xfrm>
            <a:off x="4622800" y="2143125"/>
            <a:ext cx="1085850" cy="1647825"/>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eaLnBrk="1" fontAlgn="auto" hangingPunct="1">
              <a:spcBef>
                <a:spcPts val="0"/>
              </a:spcBef>
              <a:spcAft>
                <a:spcPts val="0"/>
              </a:spcAft>
              <a:defRPr/>
            </a:pPr>
            <a:endParaRPr lang="en-US" sz="1350" kern="0" dirty="0">
              <a:solidFill>
                <a:sysClr val="windowText" lastClr="000000"/>
              </a:solidFill>
            </a:endParaRPr>
          </a:p>
        </p:txBody>
      </p:sp>
      <p:sp>
        <p:nvSpPr>
          <p:cNvPr id="139273" name="TextBox 95">
            <a:extLst>
              <a:ext uri="{FF2B5EF4-FFF2-40B4-BE49-F238E27FC236}">
                <a16:creationId xmlns:a16="http://schemas.microsoft.com/office/drawing/2014/main" id="{F10E0FEA-C7E9-4AB8-8A87-23494F63D5F7}"/>
              </a:ext>
            </a:extLst>
          </p:cNvPr>
          <p:cNvSpPr txBox="1">
            <a:spLocks noChangeArrowheads="1"/>
          </p:cNvSpPr>
          <p:nvPr/>
        </p:nvSpPr>
        <p:spPr bwMode="auto">
          <a:xfrm>
            <a:off x="2511425" y="2778125"/>
            <a:ext cx="19923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a:t>Battery Energy Storage System</a:t>
            </a:r>
          </a:p>
          <a:p>
            <a:pPr eaLnBrk="1" hangingPunct="1"/>
            <a:r>
              <a:rPr lang="en-US" altLang="en-US" sz="1400"/>
              <a:t>UL 1741 applies</a:t>
            </a:r>
          </a:p>
        </p:txBody>
      </p:sp>
      <p:sp>
        <p:nvSpPr>
          <p:cNvPr id="139274" name="TextBox 96">
            <a:extLst>
              <a:ext uri="{FF2B5EF4-FFF2-40B4-BE49-F238E27FC236}">
                <a16:creationId xmlns:a16="http://schemas.microsoft.com/office/drawing/2014/main" id="{487ED224-FD2A-4369-A1E5-1943E2DDF2B6}"/>
              </a:ext>
            </a:extLst>
          </p:cNvPr>
          <p:cNvSpPr txBox="1">
            <a:spLocks noChangeArrowheads="1"/>
          </p:cNvSpPr>
          <p:nvPr/>
        </p:nvSpPr>
        <p:spPr bwMode="auto">
          <a:xfrm>
            <a:off x="6357938" y="2767013"/>
            <a:ext cx="20621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a:t>Double Conversion UPS</a:t>
            </a:r>
          </a:p>
          <a:p>
            <a:pPr eaLnBrk="1" hangingPunct="1"/>
            <a:r>
              <a:rPr lang="en-US" altLang="en-US" sz="1400"/>
              <a:t>No UL 1741</a:t>
            </a:r>
          </a:p>
        </p:txBody>
      </p:sp>
      <p:sp>
        <p:nvSpPr>
          <p:cNvPr id="139275" name="TextBox 1">
            <a:extLst>
              <a:ext uri="{FF2B5EF4-FFF2-40B4-BE49-F238E27FC236}">
                <a16:creationId xmlns:a16="http://schemas.microsoft.com/office/drawing/2014/main" id="{DCB7950C-F165-4861-AE90-9770C6DD31E7}"/>
              </a:ext>
            </a:extLst>
          </p:cNvPr>
          <p:cNvSpPr txBox="1">
            <a:spLocks noChangeArrowheads="1"/>
          </p:cNvSpPr>
          <p:nvPr/>
        </p:nvSpPr>
        <p:spPr bwMode="auto">
          <a:xfrm>
            <a:off x="128588" y="4538663"/>
            <a:ext cx="487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a:t>Note:  Existing gen-sets </a:t>
            </a:r>
            <a:r>
              <a:rPr lang="en-US" altLang="en-US" sz="1200"/>
              <a:t>or</a:t>
            </a:r>
            <a:r>
              <a:rPr lang="en-US" altLang="en-US" sz="1400"/>
              <a:t> cogen are often the lowest cost anchor resource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7">
            <a:extLst>
              <a:ext uri="{FF2B5EF4-FFF2-40B4-BE49-F238E27FC236}">
                <a16:creationId xmlns:a16="http://schemas.microsoft.com/office/drawing/2014/main" id="{EC8E118E-6218-43FA-BBA5-9A8DD6D4FE16}"/>
              </a:ext>
            </a:extLst>
          </p:cNvPr>
          <p:cNvSpPr>
            <a:spLocks noGrp="1" noChangeArrowheads="1"/>
          </p:cNvSpPr>
          <p:nvPr>
            <p:ph type="ctrTitle"/>
          </p:nvPr>
        </p:nvSpPr>
        <p:spPr bwMode="auto">
          <a:xfrm>
            <a:off x="252413" y="1712913"/>
            <a:ext cx="8577262" cy="61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a:buFontTx/>
              <a:buNone/>
            </a:pPr>
            <a:r>
              <a:rPr lang="en-US" altLang="en-US"/>
              <a:t>Building Blocks for Microgrids</a:t>
            </a:r>
          </a:p>
        </p:txBody>
      </p:sp>
      <p:sp>
        <p:nvSpPr>
          <p:cNvPr id="141315" name="Subtitle 8">
            <a:extLst>
              <a:ext uri="{FF2B5EF4-FFF2-40B4-BE49-F238E27FC236}">
                <a16:creationId xmlns:a16="http://schemas.microsoft.com/office/drawing/2014/main" id="{198FC317-0FD5-45D0-A899-E6B58F193989}"/>
              </a:ext>
            </a:extLst>
          </p:cNvPr>
          <p:cNvSpPr>
            <a:spLocks noGrp="1" noChangeArrowheads="1"/>
          </p:cNvSpPr>
          <p:nvPr>
            <p:ph type="subTitle" idx="1"/>
          </p:nvPr>
        </p:nvSpPr>
        <p:spPr bwMode="auto">
          <a:xfrm>
            <a:off x="252413" y="2955925"/>
            <a:ext cx="8577262" cy="676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a:t>And the “anchor resource” for making inverters work without the grid</a:t>
            </a:r>
          </a:p>
          <a:p>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Placeholder 5">
            <a:extLst>
              <a:ext uri="{FF2B5EF4-FFF2-40B4-BE49-F238E27FC236}">
                <a16:creationId xmlns:a16="http://schemas.microsoft.com/office/drawing/2014/main" id="{1BEF19AA-0B73-4D4D-9149-FC875237C3DC}"/>
              </a:ext>
            </a:extLst>
          </p:cNvPr>
          <p:cNvSpPr>
            <a:spLocks noGrp="1" noChangeArrowheads="1"/>
          </p:cNvSpPr>
          <p:nvPr>
            <p:ph type="body" sz="quarter" idx="32"/>
          </p:nvPr>
        </p:nvSpPr>
        <p:spPr bwMode="auto">
          <a:xfrm>
            <a:off x="252413" y="230188"/>
            <a:ext cx="8647112" cy="369887"/>
          </a:xfrm>
        </p:spPr>
        <p:txBody>
          <a:bodyPr wrap="square" numCol="1" anchor="t" anchorCtr="0" compatLnSpc="1">
            <a:prstTxWarp prst="textNoShape">
              <a:avLst/>
            </a:prstTxWarp>
          </a:bodyPr>
          <a:lstStyle/>
          <a:p>
            <a:pPr marL="15875" indent="0"/>
            <a:r>
              <a:rPr lang="en-US" altLang="en-US">
                <a:latin typeface="Arial" panose="020B0604020202020204" pitchFamily="34" charset="0"/>
                <a:cs typeface="Arial" panose="020B0604020202020204" pitchFamily="34" charset="0"/>
              </a:rPr>
              <a:t>Microgrid Node – Traditional Critical Infrastructure Building</a:t>
            </a:r>
          </a:p>
        </p:txBody>
      </p:sp>
      <p:sp>
        <p:nvSpPr>
          <p:cNvPr id="142339" name="Line 79">
            <a:extLst>
              <a:ext uri="{FF2B5EF4-FFF2-40B4-BE49-F238E27FC236}">
                <a16:creationId xmlns:a16="http://schemas.microsoft.com/office/drawing/2014/main" id="{AE71C64A-53E5-45D8-A0DB-9B5E14F84876}"/>
              </a:ext>
            </a:extLst>
          </p:cNvPr>
          <p:cNvSpPr>
            <a:spLocks noChangeShapeType="1"/>
          </p:cNvSpPr>
          <p:nvPr/>
        </p:nvSpPr>
        <p:spPr bwMode="auto">
          <a:xfrm>
            <a:off x="911225" y="3403600"/>
            <a:ext cx="0" cy="18256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2340" name="Line 78">
            <a:extLst>
              <a:ext uri="{FF2B5EF4-FFF2-40B4-BE49-F238E27FC236}">
                <a16:creationId xmlns:a16="http://schemas.microsoft.com/office/drawing/2014/main" id="{43695EEA-677F-4B1B-9A13-49EB4C2F7A3B}"/>
              </a:ext>
            </a:extLst>
          </p:cNvPr>
          <p:cNvSpPr>
            <a:spLocks noChangeShapeType="1"/>
          </p:cNvSpPr>
          <p:nvPr/>
        </p:nvSpPr>
        <p:spPr bwMode="auto">
          <a:xfrm flipV="1">
            <a:off x="950913" y="2273300"/>
            <a:ext cx="441325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2341" name="Group 133">
            <a:extLst>
              <a:ext uri="{FF2B5EF4-FFF2-40B4-BE49-F238E27FC236}">
                <a16:creationId xmlns:a16="http://schemas.microsoft.com/office/drawing/2014/main" id="{FFE41CEF-568A-4E51-9225-B1E05FD11B98}"/>
              </a:ext>
            </a:extLst>
          </p:cNvPr>
          <p:cNvGrpSpPr>
            <a:grpSpLocks/>
          </p:cNvGrpSpPr>
          <p:nvPr/>
        </p:nvGrpSpPr>
        <p:grpSpPr bwMode="auto">
          <a:xfrm>
            <a:off x="1346200" y="879475"/>
            <a:ext cx="361950" cy="1393825"/>
            <a:chOff x="4343400" y="685800"/>
            <a:chExt cx="457200" cy="1828800"/>
          </a:xfrm>
        </p:grpSpPr>
        <p:sp>
          <p:nvSpPr>
            <p:cNvPr id="142392" name="Line 51">
              <a:extLst>
                <a:ext uri="{FF2B5EF4-FFF2-40B4-BE49-F238E27FC236}">
                  <a16:creationId xmlns:a16="http://schemas.microsoft.com/office/drawing/2014/main" id="{D20F374C-17F1-42A1-A66E-7842CA6C3B60}"/>
                </a:ext>
              </a:extLst>
            </p:cNvPr>
            <p:cNvSpPr>
              <a:spLocks noChangeShapeType="1"/>
            </p:cNvSpPr>
            <p:nvPr/>
          </p:nvSpPr>
          <p:spPr bwMode="auto">
            <a:xfrm>
              <a:off x="4572000" y="914400"/>
              <a:ext cx="0" cy="152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2393" name="Line 79">
              <a:extLst>
                <a:ext uri="{FF2B5EF4-FFF2-40B4-BE49-F238E27FC236}">
                  <a16:creationId xmlns:a16="http://schemas.microsoft.com/office/drawing/2014/main" id="{737C8751-3886-4624-8855-8DFC8125281D}"/>
                </a:ext>
              </a:extLst>
            </p:cNvPr>
            <p:cNvSpPr>
              <a:spLocks noChangeShapeType="1"/>
            </p:cNvSpPr>
            <p:nvPr/>
          </p:nvSpPr>
          <p:spPr bwMode="auto">
            <a:xfrm>
              <a:off x="4572000" y="1524000"/>
              <a:ext cx="0" cy="3810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2394" name="Group 55">
              <a:extLst>
                <a:ext uri="{FF2B5EF4-FFF2-40B4-BE49-F238E27FC236}">
                  <a16:creationId xmlns:a16="http://schemas.microsoft.com/office/drawing/2014/main" id="{188E7264-3218-4779-B99F-0792046D79C8}"/>
                </a:ext>
              </a:extLst>
            </p:cNvPr>
            <p:cNvGrpSpPr>
              <a:grpSpLocks noChangeAspect="1"/>
            </p:cNvGrpSpPr>
            <p:nvPr/>
          </p:nvGrpSpPr>
          <p:grpSpPr bwMode="auto">
            <a:xfrm>
              <a:off x="4343400" y="1066800"/>
              <a:ext cx="457200" cy="485775"/>
              <a:chOff x="1828800" y="1676400"/>
              <a:chExt cx="457200" cy="647700"/>
            </a:xfrm>
          </p:grpSpPr>
          <p:sp>
            <p:nvSpPr>
              <p:cNvPr id="21" name="Arc 20">
                <a:extLst>
                  <a:ext uri="{FF2B5EF4-FFF2-40B4-BE49-F238E27FC236}">
                    <a16:creationId xmlns:a16="http://schemas.microsoft.com/office/drawing/2014/main" id="{9625691D-6079-4081-8A21-63A61D0827F3}"/>
                  </a:ext>
                </a:extLst>
              </p:cNvPr>
              <p:cNvSpPr>
                <a:spLocks noChangeAspect="1"/>
              </p:cNvSpPr>
              <p:nvPr/>
            </p:nvSpPr>
            <p:spPr bwMode="auto">
              <a:xfrm>
                <a:off x="1828800" y="2057111"/>
                <a:ext cx="228600"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2" name="Arc 21">
                <a:extLst>
                  <a:ext uri="{FF2B5EF4-FFF2-40B4-BE49-F238E27FC236}">
                    <a16:creationId xmlns:a16="http://schemas.microsoft.com/office/drawing/2014/main" id="{C7424251-FA13-4DDF-BC84-724758091457}"/>
                  </a:ext>
                </a:extLst>
              </p:cNvPr>
              <p:cNvSpPr>
                <a:spLocks noChangeAspect="1"/>
              </p:cNvSpPr>
              <p:nvPr/>
            </p:nvSpPr>
            <p:spPr bwMode="auto">
              <a:xfrm>
                <a:off x="2057400" y="2057111"/>
                <a:ext cx="228600"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3" name="Arc 22">
                <a:extLst>
                  <a:ext uri="{FF2B5EF4-FFF2-40B4-BE49-F238E27FC236}">
                    <a16:creationId xmlns:a16="http://schemas.microsoft.com/office/drawing/2014/main" id="{F5FC3E5C-3A46-47D5-BDC5-915A1F9179F1}"/>
                  </a:ext>
                </a:extLst>
              </p:cNvPr>
              <p:cNvSpPr>
                <a:spLocks noChangeAspect="1"/>
              </p:cNvSpPr>
              <p:nvPr/>
            </p:nvSpPr>
            <p:spPr bwMode="auto">
              <a:xfrm flipH="1" flipV="1">
                <a:off x="1828800" y="1676633"/>
                <a:ext cx="228600"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4" name="Arc 23">
                <a:extLst>
                  <a:ext uri="{FF2B5EF4-FFF2-40B4-BE49-F238E27FC236}">
                    <a16:creationId xmlns:a16="http://schemas.microsoft.com/office/drawing/2014/main" id="{31A87071-AA8C-4BCD-A19C-7ECA602840AE}"/>
                  </a:ext>
                </a:extLst>
              </p:cNvPr>
              <p:cNvSpPr>
                <a:spLocks noChangeAspect="1"/>
              </p:cNvSpPr>
              <p:nvPr/>
            </p:nvSpPr>
            <p:spPr bwMode="auto">
              <a:xfrm flipH="1" flipV="1">
                <a:off x="2057400" y="1676633"/>
                <a:ext cx="228600"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2402" name="Line 51">
                <a:extLst>
                  <a:ext uri="{FF2B5EF4-FFF2-40B4-BE49-F238E27FC236}">
                    <a16:creationId xmlns:a16="http://schemas.microsoft.com/office/drawing/2014/main" id="{054D88B8-3ADA-4A3D-B1C1-D9212D18F3B7}"/>
                  </a:ext>
                </a:extLst>
              </p:cNvPr>
              <p:cNvSpPr>
                <a:spLocks noChangeShapeType="1"/>
              </p:cNvSpPr>
              <p:nvPr/>
            </p:nvSpPr>
            <p:spPr bwMode="auto">
              <a:xfrm>
                <a:off x="2057400" y="1676400"/>
                <a:ext cx="0" cy="15240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2403" name="Line 51">
                <a:extLst>
                  <a:ext uri="{FF2B5EF4-FFF2-40B4-BE49-F238E27FC236}">
                    <a16:creationId xmlns:a16="http://schemas.microsoft.com/office/drawing/2014/main" id="{F5D9A9B5-0074-47F0-9AB4-16946C1C66A9}"/>
                  </a:ext>
                </a:extLst>
              </p:cNvPr>
              <p:cNvSpPr>
                <a:spLocks noChangeShapeType="1"/>
              </p:cNvSpPr>
              <p:nvPr/>
            </p:nvSpPr>
            <p:spPr bwMode="auto">
              <a:xfrm>
                <a:off x="2057400" y="2133601"/>
                <a:ext cx="0" cy="152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8" name="Arc 17">
              <a:extLst>
                <a:ext uri="{FF2B5EF4-FFF2-40B4-BE49-F238E27FC236}">
                  <a16:creationId xmlns:a16="http://schemas.microsoft.com/office/drawing/2014/main" id="{2D339DC8-773C-4EB1-BAD8-AA0A5D2F8E64}"/>
                </a:ext>
              </a:extLst>
            </p:cNvPr>
            <p:cNvSpPr/>
            <p:nvPr/>
          </p:nvSpPr>
          <p:spPr bwMode="auto">
            <a:xfrm rot="5400000">
              <a:off x="4533207" y="1943100"/>
              <a:ext cx="306188" cy="2286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9" name="Isosceles Triangle 18">
              <a:extLst>
                <a:ext uri="{FF2B5EF4-FFF2-40B4-BE49-F238E27FC236}">
                  <a16:creationId xmlns:a16="http://schemas.microsoft.com/office/drawing/2014/main" id="{EF4ECEF3-BC2F-49CC-B4E2-416165856B1C}"/>
                </a:ext>
              </a:extLst>
            </p:cNvPr>
            <p:cNvSpPr/>
            <p:nvPr/>
          </p:nvSpPr>
          <p:spPr bwMode="auto">
            <a:xfrm rot="10800000">
              <a:off x="4419600" y="685800"/>
              <a:ext cx="304800" cy="229121"/>
            </a:xfrm>
            <a:prstGeom prst="triangle">
              <a:avLst/>
            </a:prstGeom>
            <a:noFill/>
            <a:ln w="2222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378" eaLnBrk="1" hangingPunct="1">
                <a:defRPr/>
              </a:pPr>
              <a:endParaRPr lang="en-US" sz="1200" dirty="0">
                <a:solidFill>
                  <a:schemeClr val="bg2"/>
                </a:solidFill>
                <a:latin typeface="Arial" charset="0"/>
                <a:ea typeface="ＭＳ Ｐゴシック" charset="0"/>
              </a:endParaRPr>
            </a:p>
          </p:txBody>
        </p:sp>
        <p:sp>
          <p:nvSpPr>
            <p:cNvPr id="142397" name="Line 79">
              <a:extLst>
                <a:ext uri="{FF2B5EF4-FFF2-40B4-BE49-F238E27FC236}">
                  <a16:creationId xmlns:a16="http://schemas.microsoft.com/office/drawing/2014/main" id="{C0BE6EB1-4B00-441E-872E-9EF28B8864A2}"/>
                </a:ext>
              </a:extLst>
            </p:cNvPr>
            <p:cNvSpPr>
              <a:spLocks noChangeShapeType="1"/>
            </p:cNvSpPr>
            <p:nvPr/>
          </p:nvSpPr>
          <p:spPr bwMode="auto">
            <a:xfrm>
              <a:off x="4572000" y="22098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2342" name="Group 236">
            <a:extLst>
              <a:ext uri="{FF2B5EF4-FFF2-40B4-BE49-F238E27FC236}">
                <a16:creationId xmlns:a16="http://schemas.microsoft.com/office/drawing/2014/main" id="{94726249-068C-4F6C-AA3E-9B28A75CF2E9}"/>
              </a:ext>
            </a:extLst>
          </p:cNvPr>
          <p:cNvGrpSpPr>
            <a:grpSpLocks/>
          </p:cNvGrpSpPr>
          <p:nvPr/>
        </p:nvGrpSpPr>
        <p:grpSpPr bwMode="auto">
          <a:xfrm>
            <a:off x="3735388" y="2273300"/>
            <a:ext cx="1208087" cy="1133475"/>
            <a:chOff x="1524000" y="2514600"/>
            <a:chExt cx="1524000" cy="1486203"/>
          </a:xfrm>
        </p:grpSpPr>
        <p:grpSp>
          <p:nvGrpSpPr>
            <p:cNvPr id="142382" name="Group 138">
              <a:extLst>
                <a:ext uri="{FF2B5EF4-FFF2-40B4-BE49-F238E27FC236}">
                  <a16:creationId xmlns:a16="http://schemas.microsoft.com/office/drawing/2014/main" id="{B05CFF05-EEDE-4AB2-8941-A3AB045089AB}"/>
                </a:ext>
              </a:extLst>
            </p:cNvPr>
            <p:cNvGrpSpPr>
              <a:grpSpLocks/>
            </p:cNvGrpSpPr>
            <p:nvPr/>
          </p:nvGrpSpPr>
          <p:grpSpPr bwMode="auto">
            <a:xfrm>
              <a:off x="2819400" y="2514600"/>
              <a:ext cx="228600" cy="914400"/>
              <a:chOff x="990600" y="2514600"/>
              <a:chExt cx="228600" cy="914400"/>
            </a:xfrm>
          </p:grpSpPr>
          <p:sp>
            <p:nvSpPr>
              <p:cNvPr id="142389" name="Line 79">
                <a:extLst>
                  <a:ext uri="{FF2B5EF4-FFF2-40B4-BE49-F238E27FC236}">
                    <a16:creationId xmlns:a16="http://schemas.microsoft.com/office/drawing/2014/main" id="{3C384B42-9CC2-4338-9E92-1F40784BD439}"/>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7" name="Arc 46">
                <a:extLst>
                  <a:ext uri="{FF2B5EF4-FFF2-40B4-BE49-F238E27FC236}">
                    <a16:creationId xmlns:a16="http://schemas.microsoft.com/office/drawing/2014/main" id="{D18098DC-C573-45C3-922D-A19DB6C775E0}"/>
                  </a:ext>
                </a:extLst>
              </p:cNvPr>
              <p:cNvSpPr/>
              <p:nvPr/>
            </p:nvSpPr>
            <p:spPr bwMode="auto">
              <a:xfrm rot="5400000">
                <a:off x="952058" y="2857343"/>
                <a:ext cx="305984"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2391" name="Line 79">
                <a:extLst>
                  <a:ext uri="{FF2B5EF4-FFF2-40B4-BE49-F238E27FC236}">
                    <a16:creationId xmlns:a16="http://schemas.microsoft.com/office/drawing/2014/main" id="{AF135444-4D1C-4635-B324-576DE3D30A88}"/>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2383" name="Group 147">
              <a:extLst>
                <a:ext uri="{FF2B5EF4-FFF2-40B4-BE49-F238E27FC236}">
                  <a16:creationId xmlns:a16="http://schemas.microsoft.com/office/drawing/2014/main" id="{EA51A7DC-5198-471E-B3CC-F2C1DDB944C4}"/>
                </a:ext>
              </a:extLst>
            </p:cNvPr>
            <p:cNvGrpSpPr>
              <a:grpSpLocks/>
            </p:cNvGrpSpPr>
            <p:nvPr/>
          </p:nvGrpSpPr>
          <p:grpSpPr bwMode="auto">
            <a:xfrm>
              <a:off x="1676400" y="2514600"/>
              <a:ext cx="228600" cy="914400"/>
              <a:chOff x="990600" y="2514600"/>
              <a:chExt cx="228600" cy="914400"/>
            </a:xfrm>
          </p:grpSpPr>
          <p:sp>
            <p:nvSpPr>
              <p:cNvPr id="142386" name="Line 79">
                <a:extLst>
                  <a:ext uri="{FF2B5EF4-FFF2-40B4-BE49-F238E27FC236}">
                    <a16:creationId xmlns:a16="http://schemas.microsoft.com/office/drawing/2014/main" id="{A66C0E5B-08CF-48B8-B1A2-75E3F5DA63DF}"/>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4" name="Arc 43">
                <a:extLst>
                  <a:ext uri="{FF2B5EF4-FFF2-40B4-BE49-F238E27FC236}">
                    <a16:creationId xmlns:a16="http://schemas.microsoft.com/office/drawing/2014/main" id="{92DC5971-6B72-444A-AFC2-9609EB58A117}"/>
                  </a:ext>
                </a:extLst>
              </p:cNvPr>
              <p:cNvSpPr/>
              <p:nvPr/>
            </p:nvSpPr>
            <p:spPr bwMode="auto">
              <a:xfrm rot="5400000">
                <a:off x="951558" y="2857343"/>
                <a:ext cx="305984"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2388" name="Line 79">
                <a:extLst>
                  <a:ext uri="{FF2B5EF4-FFF2-40B4-BE49-F238E27FC236}">
                    <a16:creationId xmlns:a16="http://schemas.microsoft.com/office/drawing/2014/main" id="{231FF52F-8BF7-46B1-B988-16D379BF9163}"/>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42384" name="TextBox 40">
              <a:extLst>
                <a:ext uri="{FF2B5EF4-FFF2-40B4-BE49-F238E27FC236}">
                  <a16:creationId xmlns:a16="http://schemas.microsoft.com/office/drawing/2014/main" id="{C9DC4D7E-4CA3-41D9-A595-E9C4C71BE77E}"/>
                </a:ext>
              </a:extLst>
            </p:cNvPr>
            <p:cNvSpPr txBox="1">
              <a:spLocks noChangeArrowheads="1"/>
            </p:cNvSpPr>
            <p:nvPr/>
          </p:nvSpPr>
          <p:spPr bwMode="auto">
            <a:xfrm>
              <a:off x="1905000" y="2590800"/>
              <a:ext cx="838200" cy="60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42" name="Rounded Rectangle 169">
              <a:extLst>
                <a:ext uri="{FF2B5EF4-FFF2-40B4-BE49-F238E27FC236}">
                  <a16:creationId xmlns:a16="http://schemas.microsoft.com/office/drawing/2014/main" id="{56DF75B3-47FE-4A56-A833-D635C925E26A}"/>
                </a:ext>
              </a:extLst>
            </p:cNvPr>
            <p:cNvSpPr/>
            <p:nvPr/>
          </p:nvSpPr>
          <p:spPr>
            <a:xfrm>
              <a:off x="1524000" y="3428387"/>
              <a:ext cx="1447900" cy="572416"/>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dirty="0">
                  <a:solidFill>
                    <a:srgbClr val="626469"/>
                  </a:solidFill>
                  <a:cs typeface="Arial" pitchFamily="34" charset="0"/>
                </a:rPr>
                <a:t>Standard loads</a:t>
              </a:r>
            </a:p>
          </p:txBody>
        </p:sp>
      </p:grpSp>
      <p:sp>
        <p:nvSpPr>
          <p:cNvPr id="142343" name="Line 79">
            <a:extLst>
              <a:ext uri="{FF2B5EF4-FFF2-40B4-BE49-F238E27FC236}">
                <a16:creationId xmlns:a16="http://schemas.microsoft.com/office/drawing/2014/main" id="{685009B7-D575-4232-B864-939BB1EA57E8}"/>
              </a:ext>
            </a:extLst>
          </p:cNvPr>
          <p:cNvSpPr>
            <a:spLocks noChangeShapeType="1"/>
          </p:cNvSpPr>
          <p:nvPr/>
        </p:nvSpPr>
        <p:spPr bwMode="auto">
          <a:xfrm>
            <a:off x="735013" y="1133475"/>
            <a:ext cx="0" cy="13716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3" name="Arc 62">
            <a:extLst>
              <a:ext uri="{FF2B5EF4-FFF2-40B4-BE49-F238E27FC236}">
                <a16:creationId xmlns:a16="http://schemas.microsoft.com/office/drawing/2014/main" id="{EA71F4CE-ED9B-4940-B815-92531097E12C}"/>
              </a:ext>
            </a:extLst>
          </p:cNvPr>
          <p:cNvSpPr/>
          <p:nvPr/>
        </p:nvSpPr>
        <p:spPr bwMode="auto">
          <a:xfrm rot="5400000">
            <a:off x="709613" y="2527300"/>
            <a:ext cx="231775"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2345" name="Line 79">
            <a:extLst>
              <a:ext uri="{FF2B5EF4-FFF2-40B4-BE49-F238E27FC236}">
                <a16:creationId xmlns:a16="http://schemas.microsoft.com/office/drawing/2014/main" id="{97B6AB88-AA60-4373-8A78-30FA1F96087E}"/>
              </a:ext>
            </a:extLst>
          </p:cNvPr>
          <p:cNvSpPr>
            <a:spLocks noChangeShapeType="1"/>
          </p:cNvSpPr>
          <p:nvPr/>
        </p:nvSpPr>
        <p:spPr bwMode="auto">
          <a:xfrm>
            <a:off x="735013" y="2727325"/>
            <a:ext cx="0" cy="2317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2346" name="Group 64">
            <a:extLst>
              <a:ext uri="{FF2B5EF4-FFF2-40B4-BE49-F238E27FC236}">
                <a16:creationId xmlns:a16="http://schemas.microsoft.com/office/drawing/2014/main" id="{4B1A5BF2-7A6E-4A30-9EC7-87D15EEA9889}"/>
              </a:ext>
            </a:extLst>
          </p:cNvPr>
          <p:cNvGrpSpPr>
            <a:grpSpLocks/>
          </p:cNvGrpSpPr>
          <p:nvPr/>
        </p:nvGrpSpPr>
        <p:grpSpPr bwMode="auto">
          <a:xfrm>
            <a:off x="468313" y="793750"/>
            <a:ext cx="547687" cy="549275"/>
            <a:chOff x="466553" y="1318382"/>
            <a:chExt cx="548669" cy="548669"/>
          </a:xfrm>
        </p:grpSpPr>
        <p:sp>
          <p:nvSpPr>
            <p:cNvPr id="142380" name="AutoShape 130">
              <a:extLst>
                <a:ext uri="{FF2B5EF4-FFF2-40B4-BE49-F238E27FC236}">
                  <a16:creationId xmlns:a16="http://schemas.microsoft.com/office/drawing/2014/main" id="{54362E59-0DF8-4766-B0F6-B9259D1637AA}"/>
                </a:ext>
              </a:extLst>
            </p:cNvPr>
            <p:cNvSpPr>
              <a:spLocks noChangeArrowheads="1"/>
            </p:cNvSpPr>
            <p:nvPr/>
          </p:nvSpPr>
          <p:spPr bwMode="auto">
            <a:xfrm>
              <a:off x="496625" y="1385424"/>
              <a:ext cx="483390" cy="431872"/>
            </a:xfrm>
            <a:prstGeom prst="roundRect">
              <a:avLst>
                <a:gd name="adj" fmla="val 20463"/>
              </a:avLst>
            </a:prstGeom>
            <a:solidFill>
              <a:srgbClr val="86CC9D"/>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endParaRPr lang="en-US" altLang="en-US" sz="1000" b="1">
                <a:solidFill>
                  <a:srgbClr val="626469"/>
                </a:solidFill>
              </a:endParaRPr>
            </a:p>
          </p:txBody>
        </p:sp>
        <p:pic>
          <p:nvPicPr>
            <p:cNvPr id="142381" name="Picture 66">
              <a:extLst>
                <a:ext uri="{FF2B5EF4-FFF2-40B4-BE49-F238E27FC236}">
                  <a16:creationId xmlns:a16="http://schemas.microsoft.com/office/drawing/2014/main" id="{81C1CACC-4B58-4B62-B7EE-21C503EC2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53" y="1318382"/>
              <a:ext cx="548669" cy="54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2347" name="Line 79">
            <a:extLst>
              <a:ext uri="{FF2B5EF4-FFF2-40B4-BE49-F238E27FC236}">
                <a16:creationId xmlns:a16="http://schemas.microsoft.com/office/drawing/2014/main" id="{E512AF6A-B978-429B-99CD-8A727BC494EB}"/>
              </a:ext>
            </a:extLst>
          </p:cNvPr>
          <p:cNvSpPr>
            <a:spLocks noChangeShapeType="1"/>
          </p:cNvSpPr>
          <p:nvPr/>
        </p:nvSpPr>
        <p:spPr bwMode="auto">
          <a:xfrm>
            <a:off x="827088" y="3592513"/>
            <a:ext cx="0" cy="233362"/>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 name="Arc 68">
            <a:extLst>
              <a:ext uri="{FF2B5EF4-FFF2-40B4-BE49-F238E27FC236}">
                <a16:creationId xmlns:a16="http://schemas.microsoft.com/office/drawing/2014/main" id="{03D81481-D8FC-40FA-9A42-51948591B218}"/>
              </a:ext>
            </a:extLst>
          </p:cNvPr>
          <p:cNvSpPr/>
          <p:nvPr/>
        </p:nvSpPr>
        <p:spPr bwMode="auto">
          <a:xfrm rot="5400000">
            <a:off x="801688" y="3851275"/>
            <a:ext cx="231775"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2349" name="Line 79">
            <a:extLst>
              <a:ext uri="{FF2B5EF4-FFF2-40B4-BE49-F238E27FC236}">
                <a16:creationId xmlns:a16="http://schemas.microsoft.com/office/drawing/2014/main" id="{42926852-20AB-4F7B-9796-534872B9D0E8}"/>
              </a:ext>
            </a:extLst>
          </p:cNvPr>
          <p:cNvSpPr>
            <a:spLocks noChangeShapeType="1"/>
          </p:cNvSpPr>
          <p:nvPr/>
        </p:nvSpPr>
        <p:spPr bwMode="auto">
          <a:xfrm>
            <a:off x="827088" y="4057650"/>
            <a:ext cx="0" cy="914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2350" name="Group 70">
            <a:extLst>
              <a:ext uri="{FF2B5EF4-FFF2-40B4-BE49-F238E27FC236}">
                <a16:creationId xmlns:a16="http://schemas.microsoft.com/office/drawing/2014/main" id="{25D70902-64EE-4E14-84D8-2209B2572E5C}"/>
              </a:ext>
            </a:extLst>
          </p:cNvPr>
          <p:cNvGrpSpPr>
            <a:grpSpLocks/>
          </p:cNvGrpSpPr>
          <p:nvPr/>
        </p:nvGrpSpPr>
        <p:grpSpPr bwMode="auto">
          <a:xfrm>
            <a:off x="2087563" y="2287588"/>
            <a:ext cx="1208087" cy="1133475"/>
            <a:chOff x="3083664" y="2229384"/>
            <a:chExt cx="1208475" cy="1132531"/>
          </a:xfrm>
        </p:grpSpPr>
        <p:grpSp>
          <p:nvGrpSpPr>
            <p:cNvPr id="142370" name="Group 138">
              <a:extLst>
                <a:ext uri="{FF2B5EF4-FFF2-40B4-BE49-F238E27FC236}">
                  <a16:creationId xmlns:a16="http://schemas.microsoft.com/office/drawing/2014/main" id="{E41459EF-B4BD-4786-AED9-363652DE2F94}"/>
                </a:ext>
              </a:extLst>
            </p:cNvPr>
            <p:cNvGrpSpPr>
              <a:grpSpLocks/>
            </p:cNvGrpSpPr>
            <p:nvPr/>
          </p:nvGrpSpPr>
          <p:grpSpPr bwMode="auto">
            <a:xfrm>
              <a:off x="4110868" y="2229384"/>
              <a:ext cx="181271" cy="696800"/>
              <a:chOff x="990600" y="2514600"/>
              <a:chExt cx="228600" cy="914400"/>
            </a:xfrm>
          </p:grpSpPr>
          <p:sp>
            <p:nvSpPr>
              <p:cNvPr id="142377" name="Line 79">
                <a:extLst>
                  <a:ext uri="{FF2B5EF4-FFF2-40B4-BE49-F238E27FC236}">
                    <a16:creationId xmlns:a16="http://schemas.microsoft.com/office/drawing/2014/main" id="{ECFEA804-9DB6-45D5-B9A6-26A16A695E5A}"/>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0" name="Arc 79">
                <a:extLst>
                  <a:ext uri="{FF2B5EF4-FFF2-40B4-BE49-F238E27FC236}">
                    <a16:creationId xmlns:a16="http://schemas.microsoft.com/office/drawing/2014/main" id="{A08B7EFB-9B54-44B2-89D9-BB739F943DFA}"/>
                  </a:ext>
                </a:extLst>
              </p:cNvPr>
              <p:cNvSpPr/>
              <p:nvPr/>
            </p:nvSpPr>
            <p:spPr bwMode="auto">
              <a:xfrm rot="5400000">
                <a:off x="952060" y="2857342"/>
                <a:ext cx="305982"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2379" name="Line 79">
                <a:extLst>
                  <a:ext uri="{FF2B5EF4-FFF2-40B4-BE49-F238E27FC236}">
                    <a16:creationId xmlns:a16="http://schemas.microsoft.com/office/drawing/2014/main" id="{194E932A-0B6D-4304-8258-CEB8120E4D6F}"/>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2371" name="Group 147">
              <a:extLst>
                <a:ext uri="{FF2B5EF4-FFF2-40B4-BE49-F238E27FC236}">
                  <a16:creationId xmlns:a16="http://schemas.microsoft.com/office/drawing/2014/main" id="{423CC6E5-4693-4F6B-B1BE-67701598A1AB}"/>
                </a:ext>
              </a:extLst>
            </p:cNvPr>
            <p:cNvGrpSpPr>
              <a:grpSpLocks/>
            </p:cNvGrpSpPr>
            <p:nvPr/>
          </p:nvGrpSpPr>
          <p:grpSpPr bwMode="auto">
            <a:xfrm>
              <a:off x="3204512" y="2229384"/>
              <a:ext cx="181271" cy="696800"/>
              <a:chOff x="990600" y="2514600"/>
              <a:chExt cx="228600" cy="914400"/>
            </a:xfrm>
          </p:grpSpPr>
          <p:sp>
            <p:nvSpPr>
              <p:cNvPr id="142374" name="Line 79">
                <a:extLst>
                  <a:ext uri="{FF2B5EF4-FFF2-40B4-BE49-F238E27FC236}">
                    <a16:creationId xmlns:a16="http://schemas.microsoft.com/office/drawing/2014/main" id="{53DA616C-87B3-46AB-B00B-EC6B9693FF12}"/>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7" name="Arc 76">
                <a:extLst>
                  <a:ext uri="{FF2B5EF4-FFF2-40B4-BE49-F238E27FC236}">
                    <a16:creationId xmlns:a16="http://schemas.microsoft.com/office/drawing/2014/main" id="{984BBCBB-D859-4790-A0B2-3219F3E1888F}"/>
                  </a:ext>
                </a:extLst>
              </p:cNvPr>
              <p:cNvSpPr/>
              <p:nvPr/>
            </p:nvSpPr>
            <p:spPr bwMode="auto">
              <a:xfrm rot="5400000">
                <a:off x="951559" y="2857342"/>
                <a:ext cx="305982"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2376" name="Line 79">
                <a:extLst>
                  <a:ext uri="{FF2B5EF4-FFF2-40B4-BE49-F238E27FC236}">
                    <a16:creationId xmlns:a16="http://schemas.microsoft.com/office/drawing/2014/main" id="{900414D6-47B3-48BA-A294-E1BFA9582D38}"/>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42372" name="TextBox 73">
              <a:extLst>
                <a:ext uri="{FF2B5EF4-FFF2-40B4-BE49-F238E27FC236}">
                  <a16:creationId xmlns:a16="http://schemas.microsoft.com/office/drawing/2014/main" id="{16B674AF-EC01-477F-B7AA-5F3CF054A136}"/>
                </a:ext>
              </a:extLst>
            </p:cNvPr>
            <p:cNvSpPr txBox="1">
              <a:spLocks noChangeArrowheads="1"/>
            </p:cNvSpPr>
            <p:nvPr/>
          </p:nvSpPr>
          <p:spPr bwMode="auto">
            <a:xfrm>
              <a:off x="3385783" y="2287451"/>
              <a:ext cx="664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75" name="Rounded Rectangle 169">
              <a:extLst>
                <a:ext uri="{FF2B5EF4-FFF2-40B4-BE49-F238E27FC236}">
                  <a16:creationId xmlns:a16="http://schemas.microsoft.com/office/drawing/2014/main" id="{3F012272-F55F-423B-8D1E-3E68527E7550}"/>
                </a:ext>
              </a:extLst>
            </p:cNvPr>
            <p:cNvSpPr/>
            <p:nvPr/>
          </p:nvSpPr>
          <p:spPr>
            <a:xfrm>
              <a:off x="3083664" y="2925716"/>
              <a:ext cx="1148131" cy="436199"/>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dirty="0">
                  <a:solidFill>
                    <a:srgbClr val="0070C0"/>
                  </a:solidFill>
                  <a:cs typeface="Arial" pitchFamily="34" charset="0"/>
                </a:rPr>
                <a:t>Essential loads</a:t>
              </a:r>
            </a:p>
          </p:txBody>
        </p:sp>
      </p:grpSp>
      <p:sp>
        <p:nvSpPr>
          <p:cNvPr id="82" name="Rounded Rectangle 266">
            <a:extLst>
              <a:ext uri="{FF2B5EF4-FFF2-40B4-BE49-F238E27FC236}">
                <a16:creationId xmlns:a16="http://schemas.microsoft.com/office/drawing/2014/main" id="{4CD2CFC6-C27A-447D-B95C-F269F2841377}"/>
              </a:ext>
            </a:extLst>
          </p:cNvPr>
          <p:cNvSpPr/>
          <p:nvPr/>
        </p:nvSpPr>
        <p:spPr>
          <a:xfrm>
            <a:off x="587375" y="4200525"/>
            <a:ext cx="473075" cy="212725"/>
          </a:xfrm>
          <a:prstGeom prst="roundRect">
            <a:avLst/>
          </a:prstGeom>
          <a:solidFill>
            <a:schemeClr val="bg1"/>
          </a:solid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defTabSz="914339" eaLnBrk="1" fontAlgn="auto" hangingPunct="1">
              <a:spcBef>
                <a:spcPts val="0"/>
              </a:spcBef>
              <a:spcAft>
                <a:spcPts val="0"/>
              </a:spcAft>
              <a:defRPr/>
            </a:pPr>
            <a:r>
              <a:rPr lang="en-US" altLang="en-US" sz="1000" dirty="0">
                <a:solidFill>
                  <a:srgbClr val="626469"/>
                </a:solidFill>
                <a:cs typeface="Arial" pitchFamily="34" charset="0"/>
              </a:rPr>
              <a:t>UPS</a:t>
            </a:r>
          </a:p>
        </p:txBody>
      </p:sp>
      <p:sp>
        <p:nvSpPr>
          <p:cNvPr id="83" name="Rounded Rectangle 169">
            <a:extLst>
              <a:ext uri="{FF2B5EF4-FFF2-40B4-BE49-F238E27FC236}">
                <a16:creationId xmlns:a16="http://schemas.microsoft.com/office/drawing/2014/main" id="{7221557D-8D97-42D6-B12E-9850A24A8696}"/>
              </a:ext>
            </a:extLst>
          </p:cNvPr>
          <p:cNvSpPr/>
          <p:nvPr/>
        </p:nvSpPr>
        <p:spPr>
          <a:xfrm>
            <a:off x="252413" y="4530725"/>
            <a:ext cx="1147762" cy="436563"/>
          </a:xfrm>
          <a:prstGeom prst="roundRect">
            <a:avLst/>
          </a:prstGeom>
          <a:solidFill>
            <a:schemeClr val="bg1"/>
          </a:solid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b="1" dirty="0">
                <a:solidFill>
                  <a:srgbClr val="FF0000"/>
                </a:solidFill>
                <a:cs typeface="Arial" pitchFamily="34" charset="0"/>
              </a:rPr>
              <a:t>Critical loads</a:t>
            </a:r>
          </a:p>
        </p:txBody>
      </p:sp>
      <p:sp>
        <p:nvSpPr>
          <p:cNvPr id="142353" name="Line 78">
            <a:extLst>
              <a:ext uri="{FF2B5EF4-FFF2-40B4-BE49-F238E27FC236}">
                <a16:creationId xmlns:a16="http://schemas.microsoft.com/office/drawing/2014/main" id="{18742581-8D5D-419D-AA59-753E635F6525}"/>
              </a:ext>
            </a:extLst>
          </p:cNvPr>
          <p:cNvSpPr>
            <a:spLocks noChangeShapeType="1"/>
          </p:cNvSpPr>
          <p:nvPr/>
        </p:nvSpPr>
        <p:spPr bwMode="auto">
          <a:xfrm flipV="1">
            <a:off x="587375" y="3586163"/>
            <a:ext cx="639763"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2354" name="Group 147">
            <a:extLst>
              <a:ext uri="{FF2B5EF4-FFF2-40B4-BE49-F238E27FC236}">
                <a16:creationId xmlns:a16="http://schemas.microsoft.com/office/drawing/2014/main" id="{A242BA35-932A-4330-8AC0-A6D76F4C903C}"/>
              </a:ext>
            </a:extLst>
          </p:cNvPr>
          <p:cNvGrpSpPr>
            <a:grpSpLocks/>
          </p:cNvGrpSpPr>
          <p:nvPr/>
        </p:nvGrpSpPr>
        <p:grpSpPr bwMode="auto">
          <a:xfrm>
            <a:off x="1054100" y="2266950"/>
            <a:ext cx="180975" cy="696913"/>
            <a:chOff x="990600" y="2514600"/>
            <a:chExt cx="228600" cy="914400"/>
          </a:xfrm>
        </p:grpSpPr>
        <p:sp>
          <p:nvSpPr>
            <p:cNvPr id="142367" name="Line 79">
              <a:extLst>
                <a:ext uri="{FF2B5EF4-FFF2-40B4-BE49-F238E27FC236}">
                  <a16:creationId xmlns:a16="http://schemas.microsoft.com/office/drawing/2014/main" id="{50C1B838-B7E7-4CED-975F-DCF0C6EBDE4C}"/>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7" name="Arc 86">
              <a:extLst>
                <a:ext uri="{FF2B5EF4-FFF2-40B4-BE49-F238E27FC236}">
                  <a16:creationId xmlns:a16="http://schemas.microsoft.com/office/drawing/2014/main" id="{B5124944-AC2F-435D-9346-3175447DB174}"/>
                </a:ext>
              </a:extLst>
            </p:cNvPr>
            <p:cNvSpPr/>
            <p:nvPr/>
          </p:nvSpPr>
          <p:spPr bwMode="auto">
            <a:xfrm rot="5400000">
              <a:off x="951805" y="2857500"/>
              <a:ext cx="306189" cy="2286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2369" name="Line 79">
              <a:extLst>
                <a:ext uri="{FF2B5EF4-FFF2-40B4-BE49-F238E27FC236}">
                  <a16:creationId xmlns:a16="http://schemas.microsoft.com/office/drawing/2014/main" id="{A63723B6-C16A-4535-8A12-393BE3B10125}"/>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2355" name="Group 88">
            <a:extLst>
              <a:ext uri="{FF2B5EF4-FFF2-40B4-BE49-F238E27FC236}">
                <a16:creationId xmlns:a16="http://schemas.microsoft.com/office/drawing/2014/main" id="{4B616B7A-AF5C-4A32-9BC4-3984C50EC158}"/>
              </a:ext>
            </a:extLst>
          </p:cNvPr>
          <p:cNvGrpSpPr>
            <a:grpSpLocks/>
          </p:cNvGrpSpPr>
          <p:nvPr/>
        </p:nvGrpSpPr>
        <p:grpSpPr bwMode="auto">
          <a:xfrm>
            <a:off x="536575" y="2968625"/>
            <a:ext cx="722313" cy="434975"/>
            <a:chOff x="2895324" y="2384398"/>
            <a:chExt cx="723340" cy="435731"/>
          </a:xfrm>
        </p:grpSpPr>
        <p:sp>
          <p:nvSpPr>
            <p:cNvPr id="90" name="Rounded Rectangle 133">
              <a:extLst>
                <a:ext uri="{FF2B5EF4-FFF2-40B4-BE49-F238E27FC236}">
                  <a16:creationId xmlns:a16="http://schemas.microsoft.com/office/drawing/2014/main" id="{AA5CEF9E-8E53-4327-B752-F078D48B1041}"/>
                </a:ext>
              </a:extLst>
            </p:cNvPr>
            <p:cNvSpPr/>
            <p:nvPr/>
          </p:nvSpPr>
          <p:spPr>
            <a:xfrm>
              <a:off x="2895324" y="2384398"/>
              <a:ext cx="723340" cy="435731"/>
            </a:xfrm>
            <a:prstGeom prst="roundRect">
              <a:avLst/>
            </a:prstGeom>
            <a:solidFill>
              <a:schemeClr val="bg1"/>
            </a:solid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9144" rIns="9144" anchor="ctr"/>
            <a:lstStyle/>
            <a:p>
              <a:pPr algn="ctr" defTabSz="914339" eaLnBrk="1" fontAlgn="auto" hangingPunct="1">
                <a:spcBef>
                  <a:spcPts val="0"/>
                </a:spcBef>
                <a:spcAft>
                  <a:spcPts val="0"/>
                </a:spcAft>
                <a:defRPr/>
              </a:pPr>
              <a:endParaRPr lang="en-US" altLang="en-US" sz="1000" dirty="0">
                <a:solidFill>
                  <a:srgbClr val="626469"/>
                </a:solidFill>
                <a:cs typeface="Arial" pitchFamily="34" charset="0"/>
              </a:endParaRPr>
            </a:p>
            <a:p>
              <a:pPr algn="ctr" defTabSz="914339" eaLnBrk="1" fontAlgn="auto" hangingPunct="1">
                <a:spcBef>
                  <a:spcPts val="0"/>
                </a:spcBef>
                <a:spcAft>
                  <a:spcPts val="0"/>
                </a:spcAft>
                <a:defRPr/>
              </a:pPr>
              <a:r>
                <a:rPr lang="en-US" altLang="en-US" sz="1000" dirty="0">
                  <a:solidFill>
                    <a:srgbClr val="626469"/>
                  </a:solidFill>
                  <a:cs typeface="Arial" pitchFamily="34" charset="0"/>
                </a:rPr>
                <a:t>            </a:t>
              </a:r>
              <a:r>
                <a:rPr lang="en-US" altLang="en-US" sz="800" dirty="0">
                  <a:solidFill>
                    <a:srgbClr val="626469"/>
                  </a:solidFill>
                  <a:cs typeface="Arial" pitchFamily="34" charset="0"/>
                </a:rPr>
                <a:t>ATS</a:t>
              </a:r>
            </a:p>
          </p:txBody>
        </p:sp>
        <p:sp>
          <p:nvSpPr>
            <p:cNvPr id="91" name="Line 79">
              <a:extLst>
                <a:ext uri="{FF2B5EF4-FFF2-40B4-BE49-F238E27FC236}">
                  <a16:creationId xmlns:a16="http://schemas.microsoft.com/office/drawing/2014/main" id="{E56956C2-1D65-4FE1-8E8B-8934922A6909}"/>
                </a:ext>
              </a:extLst>
            </p:cNvPr>
            <p:cNvSpPr>
              <a:spLocks noChangeShapeType="1"/>
            </p:cNvSpPr>
            <p:nvPr/>
          </p:nvSpPr>
          <p:spPr bwMode="auto">
            <a:xfrm flipH="1">
              <a:off x="3270507" y="2697680"/>
              <a:ext cx="0" cy="109727"/>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92" name="Line 79">
              <a:extLst>
                <a:ext uri="{FF2B5EF4-FFF2-40B4-BE49-F238E27FC236}">
                  <a16:creationId xmlns:a16="http://schemas.microsoft.com/office/drawing/2014/main" id="{1EAA3203-D6CA-423F-8010-01E0642FC5D9}"/>
                </a:ext>
              </a:extLst>
            </p:cNvPr>
            <p:cNvSpPr>
              <a:spLocks noChangeShapeType="1"/>
            </p:cNvSpPr>
            <p:nvPr/>
          </p:nvSpPr>
          <p:spPr bwMode="auto">
            <a:xfrm flipH="1">
              <a:off x="3270507" y="2545015"/>
              <a:ext cx="136719" cy="162206"/>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93" name="Line 79">
              <a:extLst>
                <a:ext uri="{FF2B5EF4-FFF2-40B4-BE49-F238E27FC236}">
                  <a16:creationId xmlns:a16="http://schemas.microsoft.com/office/drawing/2014/main" id="{3440FBFB-2D6B-4732-B11E-82B82746E72A}"/>
                </a:ext>
              </a:extLst>
            </p:cNvPr>
            <p:cNvSpPr>
              <a:spLocks noChangeShapeType="1"/>
            </p:cNvSpPr>
            <p:nvPr/>
          </p:nvSpPr>
          <p:spPr bwMode="auto">
            <a:xfrm flipH="1">
              <a:off x="3095633" y="2403481"/>
              <a:ext cx="0" cy="125631"/>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94" name="Line 79">
              <a:extLst>
                <a:ext uri="{FF2B5EF4-FFF2-40B4-BE49-F238E27FC236}">
                  <a16:creationId xmlns:a16="http://schemas.microsoft.com/office/drawing/2014/main" id="{901653E6-378B-406A-BCB8-63939ED5A295}"/>
                </a:ext>
              </a:extLst>
            </p:cNvPr>
            <p:cNvSpPr>
              <a:spLocks noChangeShapeType="1"/>
            </p:cNvSpPr>
            <p:nvPr/>
          </p:nvSpPr>
          <p:spPr bwMode="auto">
            <a:xfrm flipH="1">
              <a:off x="3416764" y="2403481"/>
              <a:ext cx="0" cy="127221"/>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grpSp>
      <p:sp>
        <p:nvSpPr>
          <p:cNvPr id="142356" name="TextBox 1">
            <a:extLst>
              <a:ext uri="{FF2B5EF4-FFF2-40B4-BE49-F238E27FC236}">
                <a16:creationId xmlns:a16="http://schemas.microsoft.com/office/drawing/2014/main" id="{C338F74E-2B2F-4227-A259-AF9B1A373240}"/>
              </a:ext>
            </a:extLst>
          </p:cNvPr>
          <p:cNvSpPr txBox="1">
            <a:spLocks noChangeArrowheads="1"/>
          </p:cNvSpPr>
          <p:nvPr/>
        </p:nvSpPr>
        <p:spPr bwMode="auto">
          <a:xfrm>
            <a:off x="5608638" y="1112838"/>
            <a:ext cx="34036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a:t>We will use this “typical building” for an example.  </a:t>
            </a:r>
          </a:p>
          <a:p>
            <a:pPr eaLnBrk="1" hangingPunct="1"/>
            <a:endParaRPr lang="en-US" altLang="en-US" sz="1400"/>
          </a:p>
          <a:p>
            <a:pPr eaLnBrk="1" hangingPunct="1"/>
            <a:r>
              <a:rPr lang="en-US" altLang="en-US" sz="1400"/>
              <a:t>Critical loads can not be “blinked.” </a:t>
            </a:r>
          </a:p>
          <a:p>
            <a:pPr eaLnBrk="1" hangingPunct="1"/>
            <a:endParaRPr lang="en-US" altLang="en-US" sz="1400"/>
          </a:p>
          <a:p>
            <a:pPr eaLnBrk="1" hangingPunct="1"/>
            <a:r>
              <a:rPr lang="en-US" altLang="en-US" sz="1400"/>
              <a:t>Essential loads we can do with out, but not for very long – b  In this case there is an existing UPS on the critical loads.</a:t>
            </a:r>
          </a:p>
          <a:p>
            <a:pPr eaLnBrk="1" hangingPunct="1"/>
            <a:endParaRPr lang="en-US" altLang="en-US" sz="1400"/>
          </a:p>
          <a:p>
            <a:pPr eaLnBrk="1" hangingPunct="1"/>
            <a:r>
              <a:rPr lang="en-US" altLang="en-US" sz="1400"/>
              <a:t>Standard loads are optional, sometimes for long periods of time – cooling etc.</a:t>
            </a:r>
          </a:p>
          <a:p>
            <a:pPr eaLnBrk="1" hangingPunct="1"/>
            <a:endParaRPr lang="en-US" altLang="en-US" sz="1400"/>
          </a:p>
          <a:p>
            <a:pPr eaLnBrk="1" hangingPunct="1"/>
            <a:r>
              <a:rPr lang="en-US" altLang="en-US" sz="1400"/>
              <a:t>In this example, there is no way to get power to the essential loads in a utility outage.</a:t>
            </a:r>
          </a:p>
        </p:txBody>
      </p:sp>
      <p:sp>
        <p:nvSpPr>
          <p:cNvPr id="142357" name="TextBox 2">
            <a:extLst>
              <a:ext uri="{FF2B5EF4-FFF2-40B4-BE49-F238E27FC236}">
                <a16:creationId xmlns:a16="http://schemas.microsoft.com/office/drawing/2014/main" id="{1F18F577-C897-4023-AFBC-5D0D1E52731D}"/>
              </a:ext>
            </a:extLst>
          </p:cNvPr>
          <p:cNvSpPr txBox="1">
            <a:spLocks noChangeArrowheads="1"/>
          </p:cNvSpPr>
          <p:nvPr/>
        </p:nvSpPr>
        <p:spPr bwMode="auto">
          <a:xfrm>
            <a:off x="1617663" y="846138"/>
            <a:ext cx="11572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t>Utility Service </a:t>
            </a:r>
          </a:p>
        </p:txBody>
      </p:sp>
      <p:sp>
        <p:nvSpPr>
          <p:cNvPr id="142358" name="TextBox 94">
            <a:extLst>
              <a:ext uri="{FF2B5EF4-FFF2-40B4-BE49-F238E27FC236}">
                <a16:creationId xmlns:a16="http://schemas.microsoft.com/office/drawing/2014/main" id="{378A908D-1906-460D-9044-6637883C8700}"/>
              </a:ext>
            </a:extLst>
          </p:cNvPr>
          <p:cNvSpPr txBox="1">
            <a:spLocks noChangeArrowheads="1"/>
          </p:cNvSpPr>
          <p:nvPr/>
        </p:nvSpPr>
        <p:spPr bwMode="auto">
          <a:xfrm>
            <a:off x="1716088" y="1785938"/>
            <a:ext cx="1077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t>Main breaker</a:t>
            </a:r>
          </a:p>
        </p:txBody>
      </p:sp>
      <p:sp>
        <p:nvSpPr>
          <p:cNvPr id="142359" name="TextBox 3">
            <a:extLst>
              <a:ext uri="{FF2B5EF4-FFF2-40B4-BE49-F238E27FC236}">
                <a16:creationId xmlns:a16="http://schemas.microsoft.com/office/drawing/2014/main" id="{6C9B32A7-8ACB-4B81-9F52-3BC0355D02F8}"/>
              </a:ext>
            </a:extLst>
          </p:cNvPr>
          <p:cNvSpPr txBox="1">
            <a:spLocks noChangeArrowheads="1"/>
          </p:cNvSpPr>
          <p:nvPr/>
        </p:nvSpPr>
        <p:spPr bwMode="auto">
          <a:xfrm>
            <a:off x="1436688" y="4471988"/>
            <a:ext cx="24463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t>Data Center, medical equipment, laboratories, telecom equipment, ATM, security and safety systems</a:t>
            </a:r>
          </a:p>
        </p:txBody>
      </p:sp>
      <p:sp>
        <p:nvSpPr>
          <p:cNvPr id="142360" name="Rectangle 4">
            <a:extLst>
              <a:ext uri="{FF2B5EF4-FFF2-40B4-BE49-F238E27FC236}">
                <a16:creationId xmlns:a16="http://schemas.microsoft.com/office/drawing/2014/main" id="{426BAE87-7321-482B-AA26-F62956321915}"/>
              </a:ext>
            </a:extLst>
          </p:cNvPr>
          <p:cNvSpPr>
            <a:spLocks noChangeArrowheads="1"/>
          </p:cNvSpPr>
          <p:nvPr/>
        </p:nvSpPr>
        <p:spPr bwMode="auto">
          <a:xfrm>
            <a:off x="1984375" y="3403600"/>
            <a:ext cx="1647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t>Bathrooms, elevators, certain industrial loads, maybe water and waste water.</a:t>
            </a:r>
          </a:p>
        </p:txBody>
      </p:sp>
      <p:sp>
        <p:nvSpPr>
          <p:cNvPr id="142361" name="Rectangle 95">
            <a:extLst>
              <a:ext uri="{FF2B5EF4-FFF2-40B4-BE49-F238E27FC236}">
                <a16:creationId xmlns:a16="http://schemas.microsoft.com/office/drawing/2014/main" id="{7F888DFB-975A-4721-96D2-9F283BE2840D}"/>
              </a:ext>
            </a:extLst>
          </p:cNvPr>
          <p:cNvSpPr>
            <a:spLocks noChangeArrowheads="1"/>
          </p:cNvSpPr>
          <p:nvPr/>
        </p:nvSpPr>
        <p:spPr bwMode="auto">
          <a:xfrm>
            <a:off x="3716338" y="3433763"/>
            <a:ext cx="1647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t>Maybe a chiller, unused building or loads we can – OR have to - do without for some period of time</a:t>
            </a:r>
          </a:p>
        </p:txBody>
      </p:sp>
      <p:sp>
        <p:nvSpPr>
          <p:cNvPr id="2" name="Footer Placeholder 1">
            <a:extLst>
              <a:ext uri="{FF2B5EF4-FFF2-40B4-BE49-F238E27FC236}">
                <a16:creationId xmlns:a16="http://schemas.microsoft.com/office/drawing/2014/main" id="{0D114E37-3198-48F6-B9F2-C4F4D82F1684}"/>
              </a:ext>
            </a:extLst>
          </p:cNvPr>
          <p:cNvSpPr>
            <a:spLocks noGrp="1"/>
          </p:cNvSpPr>
          <p:nvPr>
            <p:ph type="ftr" sz="quarter" idx="35"/>
          </p:nvPr>
        </p:nvSpPr>
        <p:spPr/>
        <p:txBody>
          <a:bodyPr/>
          <a:lstStyle/>
          <a:p>
            <a:pPr>
              <a:defRPr/>
            </a:pP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Placeholder 5">
            <a:extLst>
              <a:ext uri="{FF2B5EF4-FFF2-40B4-BE49-F238E27FC236}">
                <a16:creationId xmlns:a16="http://schemas.microsoft.com/office/drawing/2014/main" id="{CBD139C3-D17D-4C0D-9E81-7554B6752F83}"/>
              </a:ext>
            </a:extLst>
          </p:cNvPr>
          <p:cNvSpPr>
            <a:spLocks noGrp="1" noChangeArrowheads="1"/>
          </p:cNvSpPr>
          <p:nvPr>
            <p:ph type="body" sz="quarter" idx="32"/>
          </p:nvPr>
        </p:nvSpPr>
        <p:spPr bwMode="auto">
          <a:xfrm>
            <a:off x="252413" y="230188"/>
            <a:ext cx="8647112" cy="369887"/>
          </a:xfrm>
        </p:spPr>
        <p:txBody>
          <a:bodyPr wrap="square" numCol="1" anchor="t" anchorCtr="0" compatLnSpc="1">
            <a:prstTxWarp prst="textNoShape">
              <a:avLst/>
            </a:prstTxWarp>
          </a:bodyPr>
          <a:lstStyle/>
          <a:p>
            <a:pPr marL="15875" indent="0"/>
            <a:r>
              <a:rPr lang="en-US" altLang="en-US">
                <a:latin typeface="Arial" panose="020B0604020202020204" pitchFamily="34" charset="0"/>
                <a:cs typeface="Arial" panose="020B0604020202020204" pitchFamily="34" charset="0"/>
              </a:rPr>
              <a:t>Microgrid Node – Traditional Critical Infrastructure Building</a:t>
            </a:r>
          </a:p>
        </p:txBody>
      </p:sp>
      <p:sp>
        <p:nvSpPr>
          <p:cNvPr id="144387" name="Line 79">
            <a:extLst>
              <a:ext uri="{FF2B5EF4-FFF2-40B4-BE49-F238E27FC236}">
                <a16:creationId xmlns:a16="http://schemas.microsoft.com/office/drawing/2014/main" id="{21A8C97D-C07E-4359-AD1F-78A25608B0D8}"/>
              </a:ext>
            </a:extLst>
          </p:cNvPr>
          <p:cNvSpPr>
            <a:spLocks noChangeShapeType="1"/>
          </p:cNvSpPr>
          <p:nvPr/>
        </p:nvSpPr>
        <p:spPr bwMode="auto">
          <a:xfrm>
            <a:off x="911225" y="3403600"/>
            <a:ext cx="0" cy="18256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4388" name="Line 78">
            <a:extLst>
              <a:ext uri="{FF2B5EF4-FFF2-40B4-BE49-F238E27FC236}">
                <a16:creationId xmlns:a16="http://schemas.microsoft.com/office/drawing/2014/main" id="{85576D0E-E65A-4F24-9ECD-EF6FC512F49D}"/>
              </a:ext>
            </a:extLst>
          </p:cNvPr>
          <p:cNvSpPr>
            <a:spLocks noChangeShapeType="1"/>
          </p:cNvSpPr>
          <p:nvPr/>
        </p:nvSpPr>
        <p:spPr bwMode="auto">
          <a:xfrm flipV="1">
            <a:off x="950913" y="2273300"/>
            <a:ext cx="441325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4389" name="Group 133">
            <a:extLst>
              <a:ext uri="{FF2B5EF4-FFF2-40B4-BE49-F238E27FC236}">
                <a16:creationId xmlns:a16="http://schemas.microsoft.com/office/drawing/2014/main" id="{7C17CECA-0C00-4727-BCD9-6C4F3CF46BC0}"/>
              </a:ext>
            </a:extLst>
          </p:cNvPr>
          <p:cNvGrpSpPr>
            <a:grpSpLocks/>
          </p:cNvGrpSpPr>
          <p:nvPr/>
        </p:nvGrpSpPr>
        <p:grpSpPr bwMode="auto">
          <a:xfrm>
            <a:off x="1346200" y="879475"/>
            <a:ext cx="361950" cy="1393825"/>
            <a:chOff x="4343400" y="685800"/>
            <a:chExt cx="457200" cy="1828800"/>
          </a:xfrm>
        </p:grpSpPr>
        <p:sp>
          <p:nvSpPr>
            <p:cNvPr id="144446" name="Line 51">
              <a:extLst>
                <a:ext uri="{FF2B5EF4-FFF2-40B4-BE49-F238E27FC236}">
                  <a16:creationId xmlns:a16="http://schemas.microsoft.com/office/drawing/2014/main" id="{5E42FBF6-E27B-4701-B8CD-0116E08AC2F8}"/>
                </a:ext>
              </a:extLst>
            </p:cNvPr>
            <p:cNvSpPr>
              <a:spLocks noChangeShapeType="1"/>
            </p:cNvSpPr>
            <p:nvPr/>
          </p:nvSpPr>
          <p:spPr bwMode="auto">
            <a:xfrm>
              <a:off x="4572000" y="914400"/>
              <a:ext cx="0" cy="152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4447" name="Line 79">
              <a:extLst>
                <a:ext uri="{FF2B5EF4-FFF2-40B4-BE49-F238E27FC236}">
                  <a16:creationId xmlns:a16="http://schemas.microsoft.com/office/drawing/2014/main" id="{7CB5E6D1-44E7-4CDF-9994-B639796C0137}"/>
                </a:ext>
              </a:extLst>
            </p:cNvPr>
            <p:cNvSpPr>
              <a:spLocks noChangeShapeType="1"/>
            </p:cNvSpPr>
            <p:nvPr/>
          </p:nvSpPr>
          <p:spPr bwMode="auto">
            <a:xfrm>
              <a:off x="4572000" y="1524000"/>
              <a:ext cx="0" cy="3810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4448" name="Group 55">
              <a:extLst>
                <a:ext uri="{FF2B5EF4-FFF2-40B4-BE49-F238E27FC236}">
                  <a16:creationId xmlns:a16="http://schemas.microsoft.com/office/drawing/2014/main" id="{A7F8C43A-8F01-464F-902B-19475F917385}"/>
                </a:ext>
              </a:extLst>
            </p:cNvPr>
            <p:cNvGrpSpPr>
              <a:grpSpLocks noChangeAspect="1"/>
            </p:cNvGrpSpPr>
            <p:nvPr/>
          </p:nvGrpSpPr>
          <p:grpSpPr bwMode="auto">
            <a:xfrm>
              <a:off x="4343400" y="1066800"/>
              <a:ext cx="457200" cy="485775"/>
              <a:chOff x="1828800" y="1676400"/>
              <a:chExt cx="457200" cy="647700"/>
            </a:xfrm>
          </p:grpSpPr>
          <p:sp>
            <p:nvSpPr>
              <p:cNvPr id="21" name="Arc 20">
                <a:extLst>
                  <a:ext uri="{FF2B5EF4-FFF2-40B4-BE49-F238E27FC236}">
                    <a16:creationId xmlns:a16="http://schemas.microsoft.com/office/drawing/2014/main" id="{9625691D-6079-4081-8A21-63A61D0827F3}"/>
                  </a:ext>
                </a:extLst>
              </p:cNvPr>
              <p:cNvSpPr>
                <a:spLocks noChangeAspect="1"/>
              </p:cNvSpPr>
              <p:nvPr/>
            </p:nvSpPr>
            <p:spPr bwMode="auto">
              <a:xfrm>
                <a:off x="1828800" y="2057111"/>
                <a:ext cx="228600"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2" name="Arc 21">
                <a:extLst>
                  <a:ext uri="{FF2B5EF4-FFF2-40B4-BE49-F238E27FC236}">
                    <a16:creationId xmlns:a16="http://schemas.microsoft.com/office/drawing/2014/main" id="{C7424251-FA13-4DDF-BC84-724758091457}"/>
                  </a:ext>
                </a:extLst>
              </p:cNvPr>
              <p:cNvSpPr>
                <a:spLocks noChangeAspect="1"/>
              </p:cNvSpPr>
              <p:nvPr/>
            </p:nvSpPr>
            <p:spPr bwMode="auto">
              <a:xfrm>
                <a:off x="2057400" y="2057111"/>
                <a:ext cx="228600"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3" name="Arc 22">
                <a:extLst>
                  <a:ext uri="{FF2B5EF4-FFF2-40B4-BE49-F238E27FC236}">
                    <a16:creationId xmlns:a16="http://schemas.microsoft.com/office/drawing/2014/main" id="{F5FC3E5C-3A46-47D5-BDC5-915A1F9179F1}"/>
                  </a:ext>
                </a:extLst>
              </p:cNvPr>
              <p:cNvSpPr>
                <a:spLocks noChangeAspect="1"/>
              </p:cNvSpPr>
              <p:nvPr/>
            </p:nvSpPr>
            <p:spPr bwMode="auto">
              <a:xfrm flipH="1" flipV="1">
                <a:off x="1828800" y="1676633"/>
                <a:ext cx="228600"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4" name="Arc 23">
                <a:extLst>
                  <a:ext uri="{FF2B5EF4-FFF2-40B4-BE49-F238E27FC236}">
                    <a16:creationId xmlns:a16="http://schemas.microsoft.com/office/drawing/2014/main" id="{31A87071-AA8C-4BCD-A19C-7ECA602840AE}"/>
                  </a:ext>
                </a:extLst>
              </p:cNvPr>
              <p:cNvSpPr>
                <a:spLocks noChangeAspect="1"/>
              </p:cNvSpPr>
              <p:nvPr/>
            </p:nvSpPr>
            <p:spPr bwMode="auto">
              <a:xfrm flipH="1" flipV="1">
                <a:off x="2057400" y="1676633"/>
                <a:ext cx="228600"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4456" name="Line 51">
                <a:extLst>
                  <a:ext uri="{FF2B5EF4-FFF2-40B4-BE49-F238E27FC236}">
                    <a16:creationId xmlns:a16="http://schemas.microsoft.com/office/drawing/2014/main" id="{0F44A5B7-2D65-4D1B-8309-335CBCFBD45B}"/>
                  </a:ext>
                </a:extLst>
              </p:cNvPr>
              <p:cNvSpPr>
                <a:spLocks noChangeShapeType="1"/>
              </p:cNvSpPr>
              <p:nvPr/>
            </p:nvSpPr>
            <p:spPr bwMode="auto">
              <a:xfrm>
                <a:off x="2057400" y="1676400"/>
                <a:ext cx="0" cy="15240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4457" name="Line 51">
                <a:extLst>
                  <a:ext uri="{FF2B5EF4-FFF2-40B4-BE49-F238E27FC236}">
                    <a16:creationId xmlns:a16="http://schemas.microsoft.com/office/drawing/2014/main" id="{82EC4A9B-9B24-4F11-8053-93830292D840}"/>
                  </a:ext>
                </a:extLst>
              </p:cNvPr>
              <p:cNvSpPr>
                <a:spLocks noChangeShapeType="1"/>
              </p:cNvSpPr>
              <p:nvPr/>
            </p:nvSpPr>
            <p:spPr bwMode="auto">
              <a:xfrm>
                <a:off x="2057400" y="2133601"/>
                <a:ext cx="0" cy="152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8" name="Arc 17">
              <a:extLst>
                <a:ext uri="{FF2B5EF4-FFF2-40B4-BE49-F238E27FC236}">
                  <a16:creationId xmlns:a16="http://schemas.microsoft.com/office/drawing/2014/main" id="{2D339DC8-773C-4EB1-BAD8-AA0A5D2F8E64}"/>
                </a:ext>
              </a:extLst>
            </p:cNvPr>
            <p:cNvSpPr/>
            <p:nvPr/>
          </p:nvSpPr>
          <p:spPr bwMode="auto">
            <a:xfrm rot="5400000">
              <a:off x="4533207" y="1943100"/>
              <a:ext cx="306188" cy="2286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9" name="Isosceles Triangle 18">
              <a:extLst>
                <a:ext uri="{FF2B5EF4-FFF2-40B4-BE49-F238E27FC236}">
                  <a16:creationId xmlns:a16="http://schemas.microsoft.com/office/drawing/2014/main" id="{EF4ECEF3-BC2F-49CC-B4E2-416165856B1C}"/>
                </a:ext>
              </a:extLst>
            </p:cNvPr>
            <p:cNvSpPr/>
            <p:nvPr/>
          </p:nvSpPr>
          <p:spPr bwMode="auto">
            <a:xfrm rot="10800000">
              <a:off x="4419600" y="685800"/>
              <a:ext cx="304800" cy="229121"/>
            </a:xfrm>
            <a:prstGeom prst="triangle">
              <a:avLst/>
            </a:prstGeom>
            <a:noFill/>
            <a:ln w="2222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378" eaLnBrk="1" hangingPunct="1">
                <a:defRPr/>
              </a:pPr>
              <a:endParaRPr lang="en-US" sz="1200" dirty="0">
                <a:solidFill>
                  <a:schemeClr val="bg2"/>
                </a:solidFill>
                <a:latin typeface="Arial" charset="0"/>
                <a:ea typeface="ＭＳ Ｐゴシック" charset="0"/>
              </a:endParaRPr>
            </a:p>
          </p:txBody>
        </p:sp>
        <p:sp>
          <p:nvSpPr>
            <p:cNvPr id="144451" name="Line 79">
              <a:extLst>
                <a:ext uri="{FF2B5EF4-FFF2-40B4-BE49-F238E27FC236}">
                  <a16:creationId xmlns:a16="http://schemas.microsoft.com/office/drawing/2014/main" id="{90C2BFC1-3D3C-4919-A609-4170831908B6}"/>
                </a:ext>
              </a:extLst>
            </p:cNvPr>
            <p:cNvSpPr>
              <a:spLocks noChangeShapeType="1"/>
            </p:cNvSpPr>
            <p:nvPr/>
          </p:nvSpPr>
          <p:spPr bwMode="auto">
            <a:xfrm>
              <a:off x="4572000" y="22098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4390" name="Group 236">
            <a:extLst>
              <a:ext uri="{FF2B5EF4-FFF2-40B4-BE49-F238E27FC236}">
                <a16:creationId xmlns:a16="http://schemas.microsoft.com/office/drawing/2014/main" id="{664F1738-D614-417C-BC2F-2C88310EC8C9}"/>
              </a:ext>
            </a:extLst>
          </p:cNvPr>
          <p:cNvGrpSpPr>
            <a:grpSpLocks/>
          </p:cNvGrpSpPr>
          <p:nvPr/>
        </p:nvGrpSpPr>
        <p:grpSpPr bwMode="auto">
          <a:xfrm>
            <a:off x="3735388" y="2273300"/>
            <a:ext cx="1208087" cy="1133475"/>
            <a:chOff x="1524000" y="2514600"/>
            <a:chExt cx="1524000" cy="1486203"/>
          </a:xfrm>
        </p:grpSpPr>
        <p:grpSp>
          <p:nvGrpSpPr>
            <p:cNvPr id="144436" name="Group 138">
              <a:extLst>
                <a:ext uri="{FF2B5EF4-FFF2-40B4-BE49-F238E27FC236}">
                  <a16:creationId xmlns:a16="http://schemas.microsoft.com/office/drawing/2014/main" id="{636B3424-CBC5-4E2C-B372-103DE3F57FD8}"/>
                </a:ext>
              </a:extLst>
            </p:cNvPr>
            <p:cNvGrpSpPr>
              <a:grpSpLocks/>
            </p:cNvGrpSpPr>
            <p:nvPr/>
          </p:nvGrpSpPr>
          <p:grpSpPr bwMode="auto">
            <a:xfrm>
              <a:off x="2819400" y="2514600"/>
              <a:ext cx="228600" cy="914400"/>
              <a:chOff x="990600" y="2514600"/>
              <a:chExt cx="228600" cy="914400"/>
            </a:xfrm>
          </p:grpSpPr>
          <p:sp>
            <p:nvSpPr>
              <p:cNvPr id="144443" name="Line 79">
                <a:extLst>
                  <a:ext uri="{FF2B5EF4-FFF2-40B4-BE49-F238E27FC236}">
                    <a16:creationId xmlns:a16="http://schemas.microsoft.com/office/drawing/2014/main" id="{948491F2-EB92-4705-A769-D3CBC268650D}"/>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7" name="Arc 46">
                <a:extLst>
                  <a:ext uri="{FF2B5EF4-FFF2-40B4-BE49-F238E27FC236}">
                    <a16:creationId xmlns:a16="http://schemas.microsoft.com/office/drawing/2014/main" id="{D18098DC-C573-45C3-922D-A19DB6C775E0}"/>
                  </a:ext>
                </a:extLst>
              </p:cNvPr>
              <p:cNvSpPr/>
              <p:nvPr/>
            </p:nvSpPr>
            <p:spPr bwMode="auto">
              <a:xfrm rot="5400000">
                <a:off x="952058" y="2857343"/>
                <a:ext cx="305984"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4445" name="Line 79">
                <a:extLst>
                  <a:ext uri="{FF2B5EF4-FFF2-40B4-BE49-F238E27FC236}">
                    <a16:creationId xmlns:a16="http://schemas.microsoft.com/office/drawing/2014/main" id="{CE070402-5F19-4646-A027-7A019648C8AC}"/>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4437" name="Group 147">
              <a:extLst>
                <a:ext uri="{FF2B5EF4-FFF2-40B4-BE49-F238E27FC236}">
                  <a16:creationId xmlns:a16="http://schemas.microsoft.com/office/drawing/2014/main" id="{D8E57654-52FA-4C07-A0B9-89E113C18A3B}"/>
                </a:ext>
              </a:extLst>
            </p:cNvPr>
            <p:cNvGrpSpPr>
              <a:grpSpLocks/>
            </p:cNvGrpSpPr>
            <p:nvPr/>
          </p:nvGrpSpPr>
          <p:grpSpPr bwMode="auto">
            <a:xfrm>
              <a:off x="1676400" y="2514600"/>
              <a:ext cx="228600" cy="914400"/>
              <a:chOff x="990600" y="2514600"/>
              <a:chExt cx="228600" cy="914400"/>
            </a:xfrm>
          </p:grpSpPr>
          <p:sp>
            <p:nvSpPr>
              <p:cNvPr id="144440" name="Line 79">
                <a:extLst>
                  <a:ext uri="{FF2B5EF4-FFF2-40B4-BE49-F238E27FC236}">
                    <a16:creationId xmlns:a16="http://schemas.microsoft.com/office/drawing/2014/main" id="{32CF0E96-C453-4684-B7E0-3A995EAFD378}"/>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4" name="Arc 43">
                <a:extLst>
                  <a:ext uri="{FF2B5EF4-FFF2-40B4-BE49-F238E27FC236}">
                    <a16:creationId xmlns:a16="http://schemas.microsoft.com/office/drawing/2014/main" id="{92DC5971-6B72-444A-AFC2-9609EB58A117}"/>
                  </a:ext>
                </a:extLst>
              </p:cNvPr>
              <p:cNvSpPr/>
              <p:nvPr/>
            </p:nvSpPr>
            <p:spPr bwMode="auto">
              <a:xfrm rot="5400000">
                <a:off x="951558" y="2857343"/>
                <a:ext cx="305984"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4442" name="Line 79">
                <a:extLst>
                  <a:ext uri="{FF2B5EF4-FFF2-40B4-BE49-F238E27FC236}">
                    <a16:creationId xmlns:a16="http://schemas.microsoft.com/office/drawing/2014/main" id="{AE3F3B5F-D45B-40F1-A38E-79A701C250E1}"/>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44438" name="TextBox 40">
              <a:extLst>
                <a:ext uri="{FF2B5EF4-FFF2-40B4-BE49-F238E27FC236}">
                  <a16:creationId xmlns:a16="http://schemas.microsoft.com/office/drawing/2014/main" id="{B9E26E49-9668-4D26-BC2C-F3D67CD75B76}"/>
                </a:ext>
              </a:extLst>
            </p:cNvPr>
            <p:cNvSpPr txBox="1">
              <a:spLocks noChangeArrowheads="1"/>
            </p:cNvSpPr>
            <p:nvPr/>
          </p:nvSpPr>
          <p:spPr bwMode="auto">
            <a:xfrm>
              <a:off x="1905000" y="2590800"/>
              <a:ext cx="838200" cy="60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42" name="Rounded Rectangle 169">
              <a:extLst>
                <a:ext uri="{FF2B5EF4-FFF2-40B4-BE49-F238E27FC236}">
                  <a16:creationId xmlns:a16="http://schemas.microsoft.com/office/drawing/2014/main" id="{56DF75B3-47FE-4A56-A833-D635C925E26A}"/>
                </a:ext>
              </a:extLst>
            </p:cNvPr>
            <p:cNvSpPr/>
            <p:nvPr/>
          </p:nvSpPr>
          <p:spPr>
            <a:xfrm>
              <a:off x="1524000" y="3428387"/>
              <a:ext cx="1447900" cy="572416"/>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dirty="0">
                  <a:solidFill>
                    <a:srgbClr val="626469"/>
                  </a:solidFill>
                  <a:cs typeface="Arial" pitchFamily="34" charset="0"/>
                </a:rPr>
                <a:t>Standard loads</a:t>
              </a:r>
            </a:p>
          </p:txBody>
        </p:sp>
      </p:grpSp>
      <p:sp>
        <p:nvSpPr>
          <p:cNvPr id="144391" name="Line 79">
            <a:extLst>
              <a:ext uri="{FF2B5EF4-FFF2-40B4-BE49-F238E27FC236}">
                <a16:creationId xmlns:a16="http://schemas.microsoft.com/office/drawing/2014/main" id="{0451EA0E-FDA8-4F50-9D92-3684645041E0}"/>
              </a:ext>
            </a:extLst>
          </p:cNvPr>
          <p:cNvSpPr>
            <a:spLocks noChangeShapeType="1"/>
          </p:cNvSpPr>
          <p:nvPr/>
        </p:nvSpPr>
        <p:spPr bwMode="auto">
          <a:xfrm>
            <a:off x="735013" y="1133475"/>
            <a:ext cx="0" cy="13716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3" name="Arc 62">
            <a:extLst>
              <a:ext uri="{FF2B5EF4-FFF2-40B4-BE49-F238E27FC236}">
                <a16:creationId xmlns:a16="http://schemas.microsoft.com/office/drawing/2014/main" id="{EA71F4CE-ED9B-4940-B815-92531097E12C}"/>
              </a:ext>
            </a:extLst>
          </p:cNvPr>
          <p:cNvSpPr/>
          <p:nvPr/>
        </p:nvSpPr>
        <p:spPr bwMode="auto">
          <a:xfrm rot="5400000">
            <a:off x="709613" y="2527300"/>
            <a:ext cx="231775"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4393" name="Line 79">
            <a:extLst>
              <a:ext uri="{FF2B5EF4-FFF2-40B4-BE49-F238E27FC236}">
                <a16:creationId xmlns:a16="http://schemas.microsoft.com/office/drawing/2014/main" id="{5E59A4A2-F535-42D1-B750-D1471E638FCD}"/>
              </a:ext>
            </a:extLst>
          </p:cNvPr>
          <p:cNvSpPr>
            <a:spLocks noChangeShapeType="1"/>
          </p:cNvSpPr>
          <p:nvPr/>
        </p:nvSpPr>
        <p:spPr bwMode="auto">
          <a:xfrm>
            <a:off x="735013" y="2727325"/>
            <a:ext cx="0" cy="2317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4394" name="Group 64">
            <a:extLst>
              <a:ext uri="{FF2B5EF4-FFF2-40B4-BE49-F238E27FC236}">
                <a16:creationId xmlns:a16="http://schemas.microsoft.com/office/drawing/2014/main" id="{43A58269-E2B4-470F-BD04-38AAB19161FB}"/>
              </a:ext>
            </a:extLst>
          </p:cNvPr>
          <p:cNvGrpSpPr>
            <a:grpSpLocks/>
          </p:cNvGrpSpPr>
          <p:nvPr/>
        </p:nvGrpSpPr>
        <p:grpSpPr bwMode="auto">
          <a:xfrm>
            <a:off x="468313" y="793750"/>
            <a:ext cx="547687" cy="549275"/>
            <a:chOff x="466553" y="1318382"/>
            <a:chExt cx="548669" cy="548669"/>
          </a:xfrm>
        </p:grpSpPr>
        <p:sp>
          <p:nvSpPr>
            <p:cNvPr id="144434" name="AutoShape 130">
              <a:extLst>
                <a:ext uri="{FF2B5EF4-FFF2-40B4-BE49-F238E27FC236}">
                  <a16:creationId xmlns:a16="http://schemas.microsoft.com/office/drawing/2014/main" id="{93AFF897-7AEA-4FA3-AD0A-41EEE96B291B}"/>
                </a:ext>
              </a:extLst>
            </p:cNvPr>
            <p:cNvSpPr>
              <a:spLocks noChangeArrowheads="1"/>
            </p:cNvSpPr>
            <p:nvPr/>
          </p:nvSpPr>
          <p:spPr bwMode="auto">
            <a:xfrm>
              <a:off x="496625" y="1385424"/>
              <a:ext cx="483390" cy="431872"/>
            </a:xfrm>
            <a:prstGeom prst="roundRect">
              <a:avLst>
                <a:gd name="adj" fmla="val 20463"/>
              </a:avLst>
            </a:prstGeom>
            <a:solidFill>
              <a:srgbClr val="86CC9D"/>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endParaRPr lang="en-US" altLang="en-US" sz="1000" b="1">
                <a:solidFill>
                  <a:srgbClr val="626469"/>
                </a:solidFill>
              </a:endParaRPr>
            </a:p>
          </p:txBody>
        </p:sp>
        <p:pic>
          <p:nvPicPr>
            <p:cNvPr id="144435" name="Picture 66">
              <a:extLst>
                <a:ext uri="{FF2B5EF4-FFF2-40B4-BE49-F238E27FC236}">
                  <a16:creationId xmlns:a16="http://schemas.microsoft.com/office/drawing/2014/main" id="{6BF9B04F-2382-4FBA-8DCC-E2858CB85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53" y="1318382"/>
              <a:ext cx="548669" cy="54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4395" name="Line 79">
            <a:extLst>
              <a:ext uri="{FF2B5EF4-FFF2-40B4-BE49-F238E27FC236}">
                <a16:creationId xmlns:a16="http://schemas.microsoft.com/office/drawing/2014/main" id="{2BFC88B2-6B6D-4464-B28F-A211402FAA6C}"/>
              </a:ext>
            </a:extLst>
          </p:cNvPr>
          <p:cNvSpPr>
            <a:spLocks noChangeShapeType="1"/>
          </p:cNvSpPr>
          <p:nvPr/>
        </p:nvSpPr>
        <p:spPr bwMode="auto">
          <a:xfrm>
            <a:off x="827088" y="3592513"/>
            <a:ext cx="0" cy="233362"/>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 name="Arc 68">
            <a:extLst>
              <a:ext uri="{FF2B5EF4-FFF2-40B4-BE49-F238E27FC236}">
                <a16:creationId xmlns:a16="http://schemas.microsoft.com/office/drawing/2014/main" id="{03D81481-D8FC-40FA-9A42-51948591B218}"/>
              </a:ext>
            </a:extLst>
          </p:cNvPr>
          <p:cNvSpPr/>
          <p:nvPr/>
        </p:nvSpPr>
        <p:spPr bwMode="auto">
          <a:xfrm rot="5400000">
            <a:off x="801688" y="3851275"/>
            <a:ext cx="231775"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4397" name="Line 79">
            <a:extLst>
              <a:ext uri="{FF2B5EF4-FFF2-40B4-BE49-F238E27FC236}">
                <a16:creationId xmlns:a16="http://schemas.microsoft.com/office/drawing/2014/main" id="{3AC23A3A-C216-439E-9D42-916BE48CFA15}"/>
              </a:ext>
            </a:extLst>
          </p:cNvPr>
          <p:cNvSpPr>
            <a:spLocks noChangeShapeType="1"/>
          </p:cNvSpPr>
          <p:nvPr/>
        </p:nvSpPr>
        <p:spPr bwMode="auto">
          <a:xfrm>
            <a:off x="827088" y="4057650"/>
            <a:ext cx="0" cy="914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4398" name="Group 70">
            <a:extLst>
              <a:ext uri="{FF2B5EF4-FFF2-40B4-BE49-F238E27FC236}">
                <a16:creationId xmlns:a16="http://schemas.microsoft.com/office/drawing/2014/main" id="{D1362776-1DFB-4D42-99ED-CDEBFA0247D3}"/>
              </a:ext>
            </a:extLst>
          </p:cNvPr>
          <p:cNvGrpSpPr>
            <a:grpSpLocks/>
          </p:cNvGrpSpPr>
          <p:nvPr/>
        </p:nvGrpSpPr>
        <p:grpSpPr bwMode="auto">
          <a:xfrm>
            <a:off x="2087563" y="2287588"/>
            <a:ext cx="1208087" cy="1133475"/>
            <a:chOff x="3083664" y="2229384"/>
            <a:chExt cx="1208475" cy="1132531"/>
          </a:xfrm>
        </p:grpSpPr>
        <p:grpSp>
          <p:nvGrpSpPr>
            <p:cNvPr id="144424" name="Group 138">
              <a:extLst>
                <a:ext uri="{FF2B5EF4-FFF2-40B4-BE49-F238E27FC236}">
                  <a16:creationId xmlns:a16="http://schemas.microsoft.com/office/drawing/2014/main" id="{E0A9385F-DE97-4709-B1AB-108C44DDD1DF}"/>
                </a:ext>
              </a:extLst>
            </p:cNvPr>
            <p:cNvGrpSpPr>
              <a:grpSpLocks/>
            </p:cNvGrpSpPr>
            <p:nvPr/>
          </p:nvGrpSpPr>
          <p:grpSpPr bwMode="auto">
            <a:xfrm>
              <a:off x="4110868" y="2229384"/>
              <a:ext cx="181271" cy="696800"/>
              <a:chOff x="990600" y="2514600"/>
              <a:chExt cx="228600" cy="914400"/>
            </a:xfrm>
          </p:grpSpPr>
          <p:sp>
            <p:nvSpPr>
              <p:cNvPr id="144431" name="Line 79">
                <a:extLst>
                  <a:ext uri="{FF2B5EF4-FFF2-40B4-BE49-F238E27FC236}">
                    <a16:creationId xmlns:a16="http://schemas.microsoft.com/office/drawing/2014/main" id="{AC52BCA0-32A6-45F5-972E-5E9C7085152F}"/>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0" name="Arc 79">
                <a:extLst>
                  <a:ext uri="{FF2B5EF4-FFF2-40B4-BE49-F238E27FC236}">
                    <a16:creationId xmlns:a16="http://schemas.microsoft.com/office/drawing/2014/main" id="{A08B7EFB-9B54-44B2-89D9-BB739F943DFA}"/>
                  </a:ext>
                </a:extLst>
              </p:cNvPr>
              <p:cNvSpPr/>
              <p:nvPr/>
            </p:nvSpPr>
            <p:spPr bwMode="auto">
              <a:xfrm rot="5400000">
                <a:off x="952060" y="2857342"/>
                <a:ext cx="305982"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4433" name="Line 79">
                <a:extLst>
                  <a:ext uri="{FF2B5EF4-FFF2-40B4-BE49-F238E27FC236}">
                    <a16:creationId xmlns:a16="http://schemas.microsoft.com/office/drawing/2014/main" id="{74F98D69-5682-4D38-A12D-C7809BF8E611}"/>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4425" name="Group 147">
              <a:extLst>
                <a:ext uri="{FF2B5EF4-FFF2-40B4-BE49-F238E27FC236}">
                  <a16:creationId xmlns:a16="http://schemas.microsoft.com/office/drawing/2014/main" id="{3C4ACB87-1F84-4761-8204-444C6D1EC0EA}"/>
                </a:ext>
              </a:extLst>
            </p:cNvPr>
            <p:cNvGrpSpPr>
              <a:grpSpLocks/>
            </p:cNvGrpSpPr>
            <p:nvPr/>
          </p:nvGrpSpPr>
          <p:grpSpPr bwMode="auto">
            <a:xfrm>
              <a:off x="3204512" y="2229384"/>
              <a:ext cx="181271" cy="696800"/>
              <a:chOff x="990600" y="2514600"/>
              <a:chExt cx="228600" cy="914400"/>
            </a:xfrm>
          </p:grpSpPr>
          <p:sp>
            <p:nvSpPr>
              <p:cNvPr id="144428" name="Line 79">
                <a:extLst>
                  <a:ext uri="{FF2B5EF4-FFF2-40B4-BE49-F238E27FC236}">
                    <a16:creationId xmlns:a16="http://schemas.microsoft.com/office/drawing/2014/main" id="{A15728A6-9754-40C5-992A-705AE917702B}"/>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7" name="Arc 76">
                <a:extLst>
                  <a:ext uri="{FF2B5EF4-FFF2-40B4-BE49-F238E27FC236}">
                    <a16:creationId xmlns:a16="http://schemas.microsoft.com/office/drawing/2014/main" id="{984BBCBB-D859-4790-A0B2-3219F3E1888F}"/>
                  </a:ext>
                </a:extLst>
              </p:cNvPr>
              <p:cNvSpPr/>
              <p:nvPr/>
            </p:nvSpPr>
            <p:spPr bwMode="auto">
              <a:xfrm rot="5400000">
                <a:off x="951559" y="2857342"/>
                <a:ext cx="305982"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4430" name="Line 79">
                <a:extLst>
                  <a:ext uri="{FF2B5EF4-FFF2-40B4-BE49-F238E27FC236}">
                    <a16:creationId xmlns:a16="http://schemas.microsoft.com/office/drawing/2014/main" id="{3546D9F9-BE0E-41F8-8AC7-73608DB8B6D0}"/>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44426" name="TextBox 73">
              <a:extLst>
                <a:ext uri="{FF2B5EF4-FFF2-40B4-BE49-F238E27FC236}">
                  <a16:creationId xmlns:a16="http://schemas.microsoft.com/office/drawing/2014/main" id="{D86AE8AF-EE38-4C48-9879-9BFB5B7B3A73}"/>
                </a:ext>
              </a:extLst>
            </p:cNvPr>
            <p:cNvSpPr txBox="1">
              <a:spLocks noChangeArrowheads="1"/>
            </p:cNvSpPr>
            <p:nvPr/>
          </p:nvSpPr>
          <p:spPr bwMode="auto">
            <a:xfrm>
              <a:off x="3385783" y="2287451"/>
              <a:ext cx="664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75" name="Rounded Rectangle 169">
              <a:extLst>
                <a:ext uri="{FF2B5EF4-FFF2-40B4-BE49-F238E27FC236}">
                  <a16:creationId xmlns:a16="http://schemas.microsoft.com/office/drawing/2014/main" id="{3F012272-F55F-423B-8D1E-3E68527E7550}"/>
                </a:ext>
              </a:extLst>
            </p:cNvPr>
            <p:cNvSpPr/>
            <p:nvPr/>
          </p:nvSpPr>
          <p:spPr>
            <a:xfrm>
              <a:off x="3083664" y="2925716"/>
              <a:ext cx="1148131" cy="436199"/>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dirty="0">
                  <a:solidFill>
                    <a:srgbClr val="626469"/>
                  </a:solidFill>
                  <a:cs typeface="Arial" pitchFamily="34" charset="0"/>
                </a:rPr>
                <a:t>Less Essential,  Essential loads</a:t>
              </a:r>
            </a:p>
          </p:txBody>
        </p:sp>
      </p:grpSp>
      <p:sp>
        <p:nvSpPr>
          <p:cNvPr id="82" name="Rounded Rectangle 266">
            <a:extLst>
              <a:ext uri="{FF2B5EF4-FFF2-40B4-BE49-F238E27FC236}">
                <a16:creationId xmlns:a16="http://schemas.microsoft.com/office/drawing/2014/main" id="{4CD2CFC6-C27A-447D-B95C-F269F2841377}"/>
              </a:ext>
            </a:extLst>
          </p:cNvPr>
          <p:cNvSpPr/>
          <p:nvPr/>
        </p:nvSpPr>
        <p:spPr>
          <a:xfrm>
            <a:off x="587375" y="4200525"/>
            <a:ext cx="473075" cy="212725"/>
          </a:xfrm>
          <a:prstGeom prst="roundRect">
            <a:avLst/>
          </a:prstGeom>
          <a:solidFill>
            <a:schemeClr val="bg1"/>
          </a:solid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defTabSz="914339" eaLnBrk="1" fontAlgn="auto" hangingPunct="1">
              <a:spcBef>
                <a:spcPts val="0"/>
              </a:spcBef>
              <a:spcAft>
                <a:spcPts val="0"/>
              </a:spcAft>
              <a:defRPr/>
            </a:pPr>
            <a:r>
              <a:rPr lang="en-US" altLang="en-US" sz="1000" dirty="0">
                <a:solidFill>
                  <a:srgbClr val="626469"/>
                </a:solidFill>
                <a:cs typeface="Arial" pitchFamily="34" charset="0"/>
              </a:rPr>
              <a:t>UPS</a:t>
            </a:r>
          </a:p>
        </p:txBody>
      </p:sp>
      <p:sp>
        <p:nvSpPr>
          <p:cNvPr id="83" name="Rounded Rectangle 169">
            <a:extLst>
              <a:ext uri="{FF2B5EF4-FFF2-40B4-BE49-F238E27FC236}">
                <a16:creationId xmlns:a16="http://schemas.microsoft.com/office/drawing/2014/main" id="{7221557D-8D97-42D6-B12E-9850A24A8696}"/>
              </a:ext>
            </a:extLst>
          </p:cNvPr>
          <p:cNvSpPr/>
          <p:nvPr/>
        </p:nvSpPr>
        <p:spPr>
          <a:xfrm>
            <a:off x="252413" y="4530725"/>
            <a:ext cx="1147762" cy="436563"/>
          </a:xfrm>
          <a:prstGeom prst="roundRect">
            <a:avLst/>
          </a:prstGeom>
          <a:solidFill>
            <a:schemeClr val="bg1"/>
          </a:solid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b="1" dirty="0">
                <a:solidFill>
                  <a:srgbClr val="FF0000"/>
                </a:solidFill>
                <a:cs typeface="Arial" pitchFamily="34" charset="0"/>
              </a:rPr>
              <a:t>Critical loads</a:t>
            </a:r>
          </a:p>
        </p:txBody>
      </p:sp>
      <p:sp>
        <p:nvSpPr>
          <p:cNvPr id="144401" name="Line 78">
            <a:extLst>
              <a:ext uri="{FF2B5EF4-FFF2-40B4-BE49-F238E27FC236}">
                <a16:creationId xmlns:a16="http://schemas.microsoft.com/office/drawing/2014/main" id="{91D13B1F-71DA-4CA9-8ED0-5C5AB2108C7F}"/>
              </a:ext>
            </a:extLst>
          </p:cNvPr>
          <p:cNvSpPr>
            <a:spLocks noChangeShapeType="1"/>
          </p:cNvSpPr>
          <p:nvPr/>
        </p:nvSpPr>
        <p:spPr bwMode="auto">
          <a:xfrm flipV="1">
            <a:off x="587375" y="3586163"/>
            <a:ext cx="2468563"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4402" name="Group 147">
            <a:extLst>
              <a:ext uri="{FF2B5EF4-FFF2-40B4-BE49-F238E27FC236}">
                <a16:creationId xmlns:a16="http://schemas.microsoft.com/office/drawing/2014/main" id="{497614D2-CB8D-4DBF-8F33-5559D56B2847}"/>
              </a:ext>
            </a:extLst>
          </p:cNvPr>
          <p:cNvGrpSpPr>
            <a:grpSpLocks/>
          </p:cNvGrpSpPr>
          <p:nvPr/>
        </p:nvGrpSpPr>
        <p:grpSpPr bwMode="auto">
          <a:xfrm>
            <a:off x="1054100" y="2266950"/>
            <a:ext cx="180975" cy="696913"/>
            <a:chOff x="990600" y="2514600"/>
            <a:chExt cx="228600" cy="914400"/>
          </a:xfrm>
        </p:grpSpPr>
        <p:sp>
          <p:nvSpPr>
            <p:cNvPr id="144421" name="Line 79">
              <a:extLst>
                <a:ext uri="{FF2B5EF4-FFF2-40B4-BE49-F238E27FC236}">
                  <a16:creationId xmlns:a16="http://schemas.microsoft.com/office/drawing/2014/main" id="{E0DB5F29-2108-4C4D-98A0-50E932932D07}"/>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7" name="Arc 86">
              <a:extLst>
                <a:ext uri="{FF2B5EF4-FFF2-40B4-BE49-F238E27FC236}">
                  <a16:creationId xmlns:a16="http://schemas.microsoft.com/office/drawing/2014/main" id="{B5124944-AC2F-435D-9346-3175447DB174}"/>
                </a:ext>
              </a:extLst>
            </p:cNvPr>
            <p:cNvSpPr/>
            <p:nvPr/>
          </p:nvSpPr>
          <p:spPr bwMode="auto">
            <a:xfrm rot="5400000">
              <a:off x="951805" y="2857500"/>
              <a:ext cx="306189" cy="2286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4423" name="Line 79">
              <a:extLst>
                <a:ext uri="{FF2B5EF4-FFF2-40B4-BE49-F238E27FC236}">
                  <a16:creationId xmlns:a16="http://schemas.microsoft.com/office/drawing/2014/main" id="{62E3EC93-B7AA-4D4C-865A-278F13D32736}"/>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4403" name="Group 88">
            <a:extLst>
              <a:ext uri="{FF2B5EF4-FFF2-40B4-BE49-F238E27FC236}">
                <a16:creationId xmlns:a16="http://schemas.microsoft.com/office/drawing/2014/main" id="{A5C48113-C33A-425C-8625-05A87D946636}"/>
              </a:ext>
            </a:extLst>
          </p:cNvPr>
          <p:cNvGrpSpPr>
            <a:grpSpLocks/>
          </p:cNvGrpSpPr>
          <p:nvPr/>
        </p:nvGrpSpPr>
        <p:grpSpPr bwMode="auto">
          <a:xfrm>
            <a:off x="536575" y="2968625"/>
            <a:ext cx="722313" cy="434975"/>
            <a:chOff x="2895324" y="2384398"/>
            <a:chExt cx="723340" cy="435731"/>
          </a:xfrm>
        </p:grpSpPr>
        <p:sp>
          <p:nvSpPr>
            <p:cNvPr id="90" name="Rounded Rectangle 133">
              <a:extLst>
                <a:ext uri="{FF2B5EF4-FFF2-40B4-BE49-F238E27FC236}">
                  <a16:creationId xmlns:a16="http://schemas.microsoft.com/office/drawing/2014/main" id="{AA5CEF9E-8E53-4327-B752-F078D48B1041}"/>
                </a:ext>
              </a:extLst>
            </p:cNvPr>
            <p:cNvSpPr/>
            <p:nvPr/>
          </p:nvSpPr>
          <p:spPr>
            <a:xfrm>
              <a:off x="2895324" y="2384398"/>
              <a:ext cx="723340" cy="435731"/>
            </a:xfrm>
            <a:prstGeom prst="roundRect">
              <a:avLst/>
            </a:prstGeom>
            <a:solidFill>
              <a:schemeClr val="bg1"/>
            </a:solid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9144" rIns="9144" anchor="ctr"/>
            <a:lstStyle/>
            <a:p>
              <a:pPr algn="ctr" defTabSz="914339" eaLnBrk="1" fontAlgn="auto" hangingPunct="1">
                <a:spcBef>
                  <a:spcPts val="0"/>
                </a:spcBef>
                <a:spcAft>
                  <a:spcPts val="0"/>
                </a:spcAft>
                <a:defRPr/>
              </a:pPr>
              <a:endParaRPr lang="en-US" altLang="en-US" sz="1000" dirty="0">
                <a:solidFill>
                  <a:srgbClr val="626469"/>
                </a:solidFill>
                <a:cs typeface="Arial" pitchFamily="34" charset="0"/>
              </a:endParaRPr>
            </a:p>
            <a:p>
              <a:pPr algn="ctr" defTabSz="914339" eaLnBrk="1" fontAlgn="auto" hangingPunct="1">
                <a:spcBef>
                  <a:spcPts val="0"/>
                </a:spcBef>
                <a:spcAft>
                  <a:spcPts val="0"/>
                </a:spcAft>
                <a:defRPr/>
              </a:pPr>
              <a:r>
                <a:rPr lang="en-US" altLang="en-US" sz="1000" dirty="0">
                  <a:solidFill>
                    <a:srgbClr val="626469"/>
                  </a:solidFill>
                  <a:cs typeface="Arial" pitchFamily="34" charset="0"/>
                </a:rPr>
                <a:t>            </a:t>
              </a:r>
              <a:r>
                <a:rPr lang="en-US" altLang="en-US" sz="800" dirty="0">
                  <a:solidFill>
                    <a:srgbClr val="626469"/>
                  </a:solidFill>
                  <a:cs typeface="Arial" pitchFamily="34" charset="0"/>
                </a:rPr>
                <a:t>ATS</a:t>
              </a:r>
            </a:p>
          </p:txBody>
        </p:sp>
        <p:sp>
          <p:nvSpPr>
            <p:cNvPr id="91" name="Line 79">
              <a:extLst>
                <a:ext uri="{FF2B5EF4-FFF2-40B4-BE49-F238E27FC236}">
                  <a16:creationId xmlns:a16="http://schemas.microsoft.com/office/drawing/2014/main" id="{E56956C2-1D65-4FE1-8E8B-8934922A6909}"/>
                </a:ext>
              </a:extLst>
            </p:cNvPr>
            <p:cNvSpPr>
              <a:spLocks noChangeShapeType="1"/>
            </p:cNvSpPr>
            <p:nvPr/>
          </p:nvSpPr>
          <p:spPr bwMode="auto">
            <a:xfrm flipH="1">
              <a:off x="3270507" y="2697680"/>
              <a:ext cx="0" cy="109727"/>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92" name="Line 79">
              <a:extLst>
                <a:ext uri="{FF2B5EF4-FFF2-40B4-BE49-F238E27FC236}">
                  <a16:creationId xmlns:a16="http://schemas.microsoft.com/office/drawing/2014/main" id="{1EAA3203-D6CA-423F-8010-01E0642FC5D9}"/>
                </a:ext>
              </a:extLst>
            </p:cNvPr>
            <p:cNvSpPr>
              <a:spLocks noChangeShapeType="1"/>
            </p:cNvSpPr>
            <p:nvPr/>
          </p:nvSpPr>
          <p:spPr bwMode="auto">
            <a:xfrm flipH="1">
              <a:off x="3270507" y="2545015"/>
              <a:ext cx="136719" cy="162206"/>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93" name="Line 79">
              <a:extLst>
                <a:ext uri="{FF2B5EF4-FFF2-40B4-BE49-F238E27FC236}">
                  <a16:creationId xmlns:a16="http://schemas.microsoft.com/office/drawing/2014/main" id="{3440FBFB-2D6B-4732-B11E-82B82746E72A}"/>
                </a:ext>
              </a:extLst>
            </p:cNvPr>
            <p:cNvSpPr>
              <a:spLocks noChangeShapeType="1"/>
            </p:cNvSpPr>
            <p:nvPr/>
          </p:nvSpPr>
          <p:spPr bwMode="auto">
            <a:xfrm flipH="1">
              <a:off x="3095633" y="2403481"/>
              <a:ext cx="0" cy="125631"/>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94" name="Line 79">
              <a:extLst>
                <a:ext uri="{FF2B5EF4-FFF2-40B4-BE49-F238E27FC236}">
                  <a16:creationId xmlns:a16="http://schemas.microsoft.com/office/drawing/2014/main" id="{901653E6-378B-406A-BCB8-63939ED5A295}"/>
                </a:ext>
              </a:extLst>
            </p:cNvPr>
            <p:cNvSpPr>
              <a:spLocks noChangeShapeType="1"/>
            </p:cNvSpPr>
            <p:nvPr/>
          </p:nvSpPr>
          <p:spPr bwMode="auto">
            <a:xfrm flipH="1">
              <a:off x="3416764" y="2403481"/>
              <a:ext cx="0" cy="127221"/>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grpSp>
      <p:grpSp>
        <p:nvGrpSpPr>
          <p:cNvPr id="144404" name="Group 94">
            <a:extLst>
              <a:ext uri="{FF2B5EF4-FFF2-40B4-BE49-F238E27FC236}">
                <a16:creationId xmlns:a16="http://schemas.microsoft.com/office/drawing/2014/main" id="{D19416FE-87EA-4197-A0CF-9019FF4EB9D0}"/>
              </a:ext>
            </a:extLst>
          </p:cNvPr>
          <p:cNvGrpSpPr>
            <a:grpSpLocks/>
          </p:cNvGrpSpPr>
          <p:nvPr/>
        </p:nvGrpSpPr>
        <p:grpSpPr bwMode="auto">
          <a:xfrm>
            <a:off x="1603375" y="3600450"/>
            <a:ext cx="1208088" cy="1131888"/>
            <a:chOff x="3083664" y="2229384"/>
            <a:chExt cx="1208475" cy="1132531"/>
          </a:xfrm>
        </p:grpSpPr>
        <p:grpSp>
          <p:nvGrpSpPr>
            <p:cNvPr id="144406" name="Group 138">
              <a:extLst>
                <a:ext uri="{FF2B5EF4-FFF2-40B4-BE49-F238E27FC236}">
                  <a16:creationId xmlns:a16="http://schemas.microsoft.com/office/drawing/2014/main" id="{D7AA3B4A-7DD6-4273-A70A-9549A46F3971}"/>
                </a:ext>
              </a:extLst>
            </p:cNvPr>
            <p:cNvGrpSpPr>
              <a:grpSpLocks/>
            </p:cNvGrpSpPr>
            <p:nvPr/>
          </p:nvGrpSpPr>
          <p:grpSpPr bwMode="auto">
            <a:xfrm>
              <a:off x="4110868" y="2229384"/>
              <a:ext cx="181271" cy="696800"/>
              <a:chOff x="990600" y="2514600"/>
              <a:chExt cx="228600" cy="914400"/>
            </a:xfrm>
          </p:grpSpPr>
          <p:sp>
            <p:nvSpPr>
              <p:cNvPr id="144413" name="Line 79">
                <a:extLst>
                  <a:ext uri="{FF2B5EF4-FFF2-40B4-BE49-F238E27FC236}">
                    <a16:creationId xmlns:a16="http://schemas.microsoft.com/office/drawing/2014/main" id="{E89D862A-897E-4244-BAFA-B31CDE903C5A}"/>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 name="Arc 103">
                <a:extLst>
                  <a:ext uri="{FF2B5EF4-FFF2-40B4-BE49-F238E27FC236}">
                    <a16:creationId xmlns:a16="http://schemas.microsoft.com/office/drawing/2014/main" id="{38788676-31A5-4DC8-B057-09FD69BDD113}"/>
                  </a:ext>
                </a:extLst>
              </p:cNvPr>
              <p:cNvSpPr/>
              <p:nvPr/>
            </p:nvSpPr>
            <p:spPr bwMode="auto">
              <a:xfrm rot="5400000">
                <a:off x="951844" y="2857984"/>
                <a:ext cx="306413"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4415" name="Line 79">
                <a:extLst>
                  <a:ext uri="{FF2B5EF4-FFF2-40B4-BE49-F238E27FC236}">
                    <a16:creationId xmlns:a16="http://schemas.microsoft.com/office/drawing/2014/main" id="{9A180FDA-33C3-4CCC-8CE5-08D86206B67F}"/>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4407" name="Group 147">
              <a:extLst>
                <a:ext uri="{FF2B5EF4-FFF2-40B4-BE49-F238E27FC236}">
                  <a16:creationId xmlns:a16="http://schemas.microsoft.com/office/drawing/2014/main" id="{753F714C-ABC6-48B9-8FB4-2BE46A2C50D2}"/>
                </a:ext>
              </a:extLst>
            </p:cNvPr>
            <p:cNvGrpSpPr>
              <a:grpSpLocks/>
            </p:cNvGrpSpPr>
            <p:nvPr/>
          </p:nvGrpSpPr>
          <p:grpSpPr bwMode="auto">
            <a:xfrm>
              <a:off x="3204512" y="2229384"/>
              <a:ext cx="181271" cy="696800"/>
              <a:chOff x="990600" y="2514600"/>
              <a:chExt cx="228600" cy="914400"/>
            </a:xfrm>
          </p:grpSpPr>
          <p:sp>
            <p:nvSpPr>
              <p:cNvPr id="144410" name="Line 79">
                <a:extLst>
                  <a:ext uri="{FF2B5EF4-FFF2-40B4-BE49-F238E27FC236}">
                    <a16:creationId xmlns:a16="http://schemas.microsoft.com/office/drawing/2014/main" id="{7211F451-452F-4840-AC4B-67CA775C5388}"/>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1" name="Arc 100">
                <a:extLst>
                  <a:ext uri="{FF2B5EF4-FFF2-40B4-BE49-F238E27FC236}">
                    <a16:creationId xmlns:a16="http://schemas.microsoft.com/office/drawing/2014/main" id="{9D7901A8-EED8-4CB3-AA0F-4D1953D1626A}"/>
                  </a:ext>
                </a:extLst>
              </p:cNvPr>
              <p:cNvSpPr/>
              <p:nvPr/>
            </p:nvSpPr>
            <p:spPr bwMode="auto">
              <a:xfrm rot="5400000">
                <a:off x="951343" y="2857984"/>
                <a:ext cx="306413"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4412" name="Line 79">
                <a:extLst>
                  <a:ext uri="{FF2B5EF4-FFF2-40B4-BE49-F238E27FC236}">
                    <a16:creationId xmlns:a16="http://schemas.microsoft.com/office/drawing/2014/main" id="{FA5045DC-7547-40EA-93B9-17A4E3ED0ECF}"/>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44408" name="TextBox 97">
              <a:extLst>
                <a:ext uri="{FF2B5EF4-FFF2-40B4-BE49-F238E27FC236}">
                  <a16:creationId xmlns:a16="http://schemas.microsoft.com/office/drawing/2014/main" id="{A133B77D-678A-420C-ADD5-214D34953805}"/>
                </a:ext>
              </a:extLst>
            </p:cNvPr>
            <p:cNvSpPr txBox="1">
              <a:spLocks noChangeArrowheads="1"/>
            </p:cNvSpPr>
            <p:nvPr/>
          </p:nvSpPr>
          <p:spPr bwMode="auto">
            <a:xfrm>
              <a:off x="3385783" y="2287451"/>
              <a:ext cx="664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99" name="Rounded Rectangle 169">
              <a:extLst>
                <a:ext uri="{FF2B5EF4-FFF2-40B4-BE49-F238E27FC236}">
                  <a16:creationId xmlns:a16="http://schemas.microsoft.com/office/drawing/2014/main" id="{60ADFF6C-46AA-48EE-8CAA-C875D5EAA704}"/>
                </a:ext>
              </a:extLst>
            </p:cNvPr>
            <p:cNvSpPr/>
            <p:nvPr/>
          </p:nvSpPr>
          <p:spPr>
            <a:xfrm>
              <a:off x="3083664" y="2926693"/>
              <a:ext cx="1148131" cy="435222"/>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dirty="0">
                  <a:solidFill>
                    <a:srgbClr val="0070C0"/>
                  </a:solidFill>
                  <a:cs typeface="Arial" pitchFamily="34" charset="0"/>
                </a:rPr>
                <a:t>Essential loads</a:t>
              </a:r>
            </a:p>
          </p:txBody>
        </p:sp>
      </p:grpSp>
      <p:sp>
        <p:nvSpPr>
          <p:cNvPr id="144405" name="Rectangle 1">
            <a:extLst>
              <a:ext uri="{FF2B5EF4-FFF2-40B4-BE49-F238E27FC236}">
                <a16:creationId xmlns:a16="http://schemas.microsoft.com/office/drawing/2014/main" id="{E2390998-4C1B-4520-B0C8-894A5F7B3499}"/>
              </a:ext>
            </a:extLst>
          </p:cNvPr>
          <p:cNvSpPr>
            <a:spLocks noChangeArrowheads="1"/>
          </p:cNvSpPr>
          <p:nvPr/>
        </p:nvSpPr>
        <p:spPr bwMode="auto">
          <a:xfrm>
            <a:off x="2954338" y="3884613"/>
            <a:ext cx="31908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t>By adding some breakers here we can feed essential load from gen-set capacity. </a:t>
            </a:r>
          </a:p>
          <a:p>
            <a:pPr eaLnBrk="1" hangingPunct="1"/>
            <a:endParaRPr lang="en-US" altLang="en-US" sz="1200"/>
          </a:p>
          <a:p>
            <a:pPr eaLnBrk="1" hangingPunct="1"/>
            <a:r>
              <a:rPr lang="en-US" altLang="en-US" sz="1200"/>
              <a:t>By adding motor operators or contactors we can control these automatically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Placeholder 5">
            <a:extLst>
              <a:ext uri="{FF2B5EF4-FFF2-40B4-BE49-F238E27FC236}">
                <a16:creationId xmlns:a16="http://schemas.microsoft.com/office/drawing/2014/main" id="{A5D3E6BC-DAF9-4CEF-9150-D37A4227229C}"/>
              </a:ext>
            </a:extLst>
          </p:cNvPr>
          <p:cNvSpPr>
            <a:spLocks noGrp="1" noChangeArrowheads="1"/>
          </p:cNvSpPr>
          <p:nvPr>
            <p:ph type="body" sz="quarter" idx="32"/>
          </p:nvPr>
        </p:nvSpPr>
        <p:spPr bwMode="auto">
          <a:xfrm>
            <a:off x="252413" y="230188"/>
            <a:ext cx="8647112" cy="369887"/>
          </a:xfrm>
        </p:spPr>
        <p:txBody>
          <a:bodyPr wrap="square" numCol="1" anchor="t" anchorCtr="0" compatLnSpc="1">
            <a:prstTxWarp prst="textNoShape">
              <a:avLst/>
            </a:prstTxWarp>
          </a:bodyPr>
          <a:lstStyle/>
          <a:p>
            <a:pPr marL="15875" indent="0"/>
            <a:r>
              <a:rPr lang="en-US" altLang="en-US">
                <a:latin typeface="Arial" panose="020B0604020202020204" pitchFamily="34" charset="0"/>
                <a:cs typeface="Arial" panose="020B0604020202020204" pitchFamily="34" charset="0"/>
              </a:rPr>
              <a:t>Microgrid Node – Traditional Building + Solar PV</a:t>
            </a:r>
          </a:p>
        </p:txBody>
      </p:sp>
      <p:sp>
        <p:nvSpPr>
          <p:cNvPr id="146435" name="Line 79">
            <a:extLst>
              <a:ext uri="{FF2B5EF4-FFF2-40B4-BE49-F238E27FC236}">
                <a16:creationId xmlns:a16="http://schemas.microsoft.com/office/drawing/2014/main" id="{5C09A25D-4033-4E83-838F-5CEE59F19FDC}"/>
              </a:ext>
            </a:extLst>
          </p:cNvPr>
          <p:cNvSpPr>
            <a:spLocks noChangeShapeType="1"/>
          </p:cNvSpPr>
          <p:nvPr/>
        </p:nvSpPr>
        <p:spPr bwMode="auto">
          <a:xfrm>
            <a:off x="911225" y="3403600"/>
            <a:ext cx="0" cy="18256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6436" name="Line 78">
            <a:extLst>
              <a:ext uri="{FF2B5EF4-FFF2-40B4-BE49-F238E27FC236}">
                <a16:creationId xmlns:a16="http://schemas.microsoft.com/office/drawing/2014/main" id="{A4CAA29C-BA65-4410-B4E4-5781287D5292}"/>
              </a:ext>
            </a:extLst>
          </p:cNvPr>
          <p:cNvSpPr>
            <a:spLocks noChangeShapeType="1"/>
          </p:cNvSpPr>
          <p:nvPr/>
        </p:nvSpPr>
        <p:spPr bwMode="auto">
          <a:xfrm flipV="1">
            <a:off x="950913" y="2273300"/>
            <a:ext cx="441325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6437" name="Group 133">
            <a:extLst>
              <a:ext uri="{FF2B5EF4-FFF2-40B4-BE49-F238E27FC236}">
                <a16:creationId xmlns:a16="http://schemas.microsoft.com/office/drawing/2014/main" id="{4896DDDC-3288-412C-89C4-139101D4E5C4}"/>
              </a:ext>
            </a:extLst>
          </p:cNvPr>
          <p:cNvGrpSpPr>
            <a:grpSpLocks/>
          </p:cNvGrpSpPr>
          <p:nvPr/>
        </p:nvGrpSpPr>
        <p:grpSpPr bwMode="auto">
          <a:xfrm>
            <a:off x="1346200" y="879475"/>
            <a:ext cx="361950" cy="1393825"/>
            <a:chOff x="4343400" y="685800"/>
            <a:chExt cx="457200" cy="1828800"/>
          </a:xfrm>
        </p:grpSpPr>
        <p:sp>
          <p:nvSpPr>
            <p:cNvPr id="146503" name="Line 51">
              <a:extLst>
                <a:ext uri="{FF2B5EF4-FFF2-40B4-BE49-F238E27FC236}">
                  <a16:creationId xmlns:a16="http://schemas.microsoft.com/office/drawing/2014/main" id="{759825B3-ECDA-4220-86E6-04987F8BF844}"/>
                </a:ext>
              </a:extLst>
            </p:cNvPr>
            <p:cNvSpPr>
              <a:spLocks noChangeShapeType="1"/>
            </p:cNvSpPr>
            <p:nvPr/>
          </p:nvSpPr>
          <p:spPr bwMode="auto">
            <a:xfrm>
              <a:off x="4572000" y="914400"/>
              <a:ext cx="0" cy="152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6504" name="Line 79">
              <a:extLst>
                <a:ext uri="{FF2B5EF4-FFF2-40B4-BE49-F238E27FC236}">
                  <a16:creationId xmlns:a16="http://schemas.microsoft.com/office/drawing/2014/main" id="{A4B42634-0350-45A5-92C6-C23C77F370DC}"/>
                </a:ext>
              </a:extLst>
            </p:cNvPr>
            <p:cNvSpPr>
              <a:spLocks noChangeShapeType="1"/>
            </p:cNvSpPr>
            <p:nvPr/>
          </p:nvSpPr>
          <p:spPr bwMode="auto">
            <a:xfrm>
              <a:off x="4572000" y="1524000"/>
              <a:ext cx="0" cy="3810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6505" name="Group 55">
              <a:extLst>
                <a:ext uri="{FF2B5EF4-FFF2-40B4-BE49-F238E27FC236}">
                  <a16:creationId xmlns:a16="http://schemas.microsoft.com/office/drawing/2014/main" id="{109CB43C-86DA-4321-8C90-1C6C665E4B4C}"/>
                </a:ext>
              </a:extLst>
            </p:cNvPr>
            <p:cNvGrpSpPr>
              <a:grpSpLocks noChangeAspect="1"/>
            </p:cNvGrpSpPr>
            <p:nvPr/>
          </p:nvGrpSpPr>
          <p:grpSpPr bwMode="auto">
            <a:xfrm>
              <a:off x="4343400" y="1066800"/>
              <a:ext cx="457200" cy="485775"/>
              <a:chOff x="1828800" y="1676400"/>
              <a:chExt cx="457200" cy="647700"/>
            </a:xfrm>
          </p:grpSpPr>
          <p:sp>
            <p:nvSpPr>
              <p:cNvPr id="21" name="Arc 20">
                <a:extLst>
                  <a:ext uri="{FF2B5EF4-FFF2-40B4-BE49-F238E27FC236}">
                    <a16:creationId xmlns:a16="http://schemas.microsoft.com/office/drawing/2014/main" id="{9625691D-6079-4081-8A21-63A61D0827F3}"/>
                  </a:ext>
                </a:extLst>
              </p:cNvPr>
              <p:cNvSpPr>
                <a:spLocks noChangeAspect="1"/>
              </p:cNvSpPr>
              <p:nvPr/>
            </p:nvSpPr>
            <p:spPr bwMode="auto">
              <a:xfrm>
                <a:off x="1828800" y="2057111"/>
                <a:ext cx="228600"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2" name="Arc 21">
                <a:extLst>
                  <a:ext uri="{FF2B5EF4-FFF2-40B4-BE49-F238E27FC236}">
                    <a16:creationId xmlns:a16="http://schemas.microsoft.com/office/drawing/2014/main" id="{C7424251-FA13-4DDF-BC84-724758091457}"/>
                  </a:ext>
                </a:extLst>
              </p:cNvPr>
              <p:cNvSpPr>
                <a:spLocks noChangeAspect="1"/>
              </p:cNvSpPr>
              <p:nvPr/>
            </p:nvSpPr>
            <p:spPr bwMode="auto">
              <a:xfrm>
                <a:off x="2057400" y="2057111"/>
                <a:ext cx="228600"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3" name="Arc 22">
                <a:extLst>
                  <a:ext uri="{FF2B5EF4-FFF2-40B4-BE49-F238E27FC236}">
                    <a16:creationId xmlns:a16="http://schemas.microsoft.com/office/drawing/2014/main" id="{F5FC3E5C-3A46-47D5-BDC5-915A1F9179F1}"/>
                  </a:ext>
                </a:extLst>
              </p:cNvPr>
              <p:cNvSpPr>
                <a:spLocks noChangeAspect="1"/>
              </p:cNvSpPr>
              <p:nvPr/>
            </p:nvSpPr>
            <p:spPr bwMode="auto">
              <a:xfrm flipH="1" flipV="1">
                <a:off x="1828800" y="1676633"/>
                <a:ext cx="228600"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4" name="Arc 23">
                <a:extLst>
                  <a:ext uri="{FF2B5EF4-FFF2-40B4-BE49-F238E27FC236}">
                    <a16:creationId xmlns:a16="http://schemas.microsoft.com/office/drawing/2014/main" id="{31A87071-AA8C-4BCD-A19C-7ECA602840AE}"/>
                  </a:ext>
                </a:extLst>
              </p:cNvPr>
              <p:cNvSpPr>
                <a:spLocks noChangeAspect="1"/>
              </p:cNvSpPr>
              <p:nvPr/>
            </p:nvSpPr>
            <p:spPr bwMode="auto">
              <a:xfrm flipH="1" flipV="1">
                <a:off x="2057400" y="1676633"/>
                <a:ext cx="228600"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6513" name="Line 51">
                <a:extLst>
                  <a:ext uri="{FF2B5EF4-FFF2-40B4-BE49-F238E27FC236}">
                    <a16:creationId xmlns:a16="http://schemas.microsoft.com/office/drawing/2014/main" id="{6D19D3BF-FF5D-4B5C-93BC-5845E4DA95F5}"/>
                  </a:ext>
                </a:extLst>
              </p:cNvPr>
              <p:cNvSpPr>
                <a:spLocks noChangeShapeType="1"/>
              </p:cNvSpPr>
              <p:nvPr/>
            </p:nvSpPr>
            <p:spPr bwMode="auto">
              <a:xfrm>
                <a:off x="2057400" y="1676400"/>
                <a:ext cx="0" cy="15240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6514" name="Line 51">
                <a:extLst>
                  <a:ext uri="{FF2B5EF4-FFF2-40B4-BE49-F238E27FC236}">
                    <a16:creationId xmlns:a16="http://schemas.microsoft.com/office/drawing/2014/main" id="{2146B0AE-30C9-4A6F-A357-E7E060D128BA}"/>
                  </a:ext>
                </a:extLst>
              </p:cNvPr>
              <p:cNvSpPr>
                <a:spLocks noChangeShapeType="1"/>
              </p:cNvSpPr>
              <p:nvPr/>
            </p:nvSpPr>
            <p:spPr bwMode="auto">
              <a:xfrm>
                <a:off x="2057400" y="2133601"/>
                <a:ext cx="0" cy="152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8" name="Arc 17">
              <a:extLst>
                <a:ext uri="{FF2B5EF4-FFF2-40B4-BE49-F238E27FC236}">
                  <a16:creationId xmlns:a16="http://schemas.microsoft.com/office/drawing/2014/main" id="{2D339DC8-773C-4EB1-BAD8-AA0A5D2F8E64}"/>
                </a:ext>
              </a:extLst>
            </p:cNvPr>
            <p:cNvSpPr/>
            <p:nvPr/>
          </p:nvSpPr>
          <p:spPr bwMode="auto">
            <a:xfrm rot="5400000">
              <a:off x="4533207" y="1943100"/>
              <a:ext cx="306188" cy="2286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9" name="Isosceles Triangle 18">
              <a:extLst>
                <a:ext uri="{FF2B5EF4-FFF2-40B4-BE49-F238E27FC236}">
                  <a16:creationId xmlns:a16="http://schemas.microsoft.com/office/drawing/2014/main" id="{EF4ECEF3-BC2F-49CC-B4E2-416165856B1C}"/>
                </a:ext>
              </a:extLst>
            </p:cNvPr>
            <p:cNvSpPr/>
            <p:nvPr/>
          </p:nvSpPr>
          <p:spPr bwMode="auto">
            <a:xfrm rot="10800000">
              <a:off x="4419600" y="685800"/>
              <a:ext cx="304800" cy="229121"/>
            </a:xfrm>
            <a:prstGeom prst="triangle">
              <a:avLst/>
            </a:prstGeom>
            <a:noFill/>
            <a:ln w="2222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378" eaLnBrk="1" hangingPunct="1">
                <a:defRPr/>
              </a:pPr>
              <a:endParaRPr lang="en-US" sz="1200" dirty="0">
                <a:solidFill>
                  <a:schemeClr val="bg2"/>
                </a:solidFill>
                <a:latin typeface="Arial" charset="0"/>
                <a:ea typeface="ＭＳ Ｐゴシック" charset="0"/>
              </a:endParaRPr>
            </a:p>
          </p:txBody>
        </p:sp>
        <p:sp>
          <p:nvSpPr>
            <p:cNvPr id="146508" name="Line 79">
              <a:extLst>
                <a:ext uri="{FF2B5EF4-FFF2-40B4-BE49-F238E27FC236}">
                  <a16:creationId xmlns:a16="http://schemas.microsoft.com/office/drawing/2014/main" id="{377543C4-E57C-4C0D-848C-F81B299C41AC}"/>
                </a:ext>
              </a:extLst>
            </p:cNvPr>
            <p:cNvSpPr>
              <a:spLocks noChangeShapeType="1"/>
            </p:cNvSpPr>
            <p:nvPr/>
          </p:nvSpPr>
          <p:spPr bwMode="auto">
            <a:xfrm>
              <a:off x="4572000" y="22098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6438" name="Group 236">
            <a:extLst>
              <a:ext uri="{FF2B5EF4-FFF2-40B4-BE49-F238E27FC236}">
                <a16:creationId xmlns:a16="http://schemas.microsoft.com/office/drawing/2014/main" id="{60742C21-2854-47DF-90FA-F148CA8B0C79}"/>
              </a:ext>
            </a:extLst>
          </p:cNvPr>
          <p:cNvGrpSpPr>
            <a:grpSpLocks/>
          </p:cNvGrpSpPr>
          <p:nvPr/>
        </p:nvGrpSpPr>
        <p:grpSpPr bwMode="auto">
          <a:xfrm>
            <a:off x="3735388" y="2273300"/>
            <a:ext cx="1208087" cy="1133475"/>
            <a:chOff x="1524000" y="2514600"/>
            <a:chExt cx="1524000" cy="1486203"/>
          </a:xfrm>
        </p:grpSpPr>
        <p:grpSp>
          <p:nvGrpSpPr>
            <p:cNvPr id="146493" name="Group 138">
              <a:extLst>
                <a:ext uri="{FF2B5EF4-FFF2-40B4-BE49-F238E27FC236}">
                  <a16:creationId xmlns:a16="http://schemas.microsoft.com/office/drawing/2014/main" id="{37595841-F01C-4EE4-A46D-379C4BADAED1}"/>
                </a:ext>
              </a:extLst>
            </p:cNvPr>
            <p:cNvGrpSpPr>
              <a:grpSpLocks/>
            </p:cNvGrpSpPr>
            <p:nvPr/>
          </p:nvGrpSpPr>
          <p:grpSpPr bwMode="auto">
            <a:xfrm>
              <a:off x="2819400" y="2514600"/>
              <a:ext cx="228600" cy="914400"/>
              <a:chOff x="990600" y="2514600"/>
              <a:chExt cx="228600" cy="914400"/>
            </a:xfrm>
          </p:grpSpPr>
          <p:sp>
            <p:nvSpPr>
              <p:cNvPr id="146500" name="Line 79">
                <a:extLst>
                  <a:ext uri="{FF2B5EF4-FFF2-40B4-BE49-F238E27FC236}">
                    <a16:creationId xmlns:a16="http://schemas.microsoft.com/office/drawing/2014/main" id="{11C61608-4AFD-4A29-A529-4BA8EDE0328C}"/>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7" name="Arc 46">
                <a:extLst>
                  <a:ext uri="{FF2B5EF4-FFF2-40B4-BE49-F238E27FC236}">
                    <a16:creationId xmlns:a16="http://schemas.microsoft.com/office/drawing/2014/main" id="{D18098DC-C573-45C3-922D-A19DB6C775E0}"/>
                  </a:ext>
                </a:extLst>
              </p:cNvPr>
              <p:cNvSpPr/>
              <p:nvPr/>
            </p:nvSpPr>
            <p:spPr bwMode="auto">
              <a:xfrm rot="5400000">
                <a:off x="952058" y="2857343"/>
                <a:ext cx="305984"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6502" name="Line 79">
                <a:extLst>
                  <a:ext uri="{FF2B5EF4-FFF2-40B4-BE49-F238E27FC236}">
                    <a16:creationId xmlns:a16="http://schemas.microsoft.com/office/drawing/2014/main" id="{B0856AC4-33A2-4A9B-9021-02E91BDF1E52}"/>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6494" name="Group 147">
              <a:extLst>
                <a:ext uri="{FF2B5EF4-FFF2-40B4-BE49-F238E27FC236}">
                  <a16:creationId xmlns:a16="http://schemas.microsoft.com/office/drawing/2014/main" id="{12285070-E2CE-481D-B94D-07C62586946E}"/>
                </a:ext>
              </a:extLst>
            </p:cNvPr>
            <p:cNvGrpSpPr>
              <a:grpSpLocks/>
            </p:cNvGrpSpPr>
            <p:nvPr/>
          </p:nvGrpSpPr>
          <p:grpSpPr bwMode="auto">
            <a:xfrm>
              <a:off x="1676400" y="2514600"/>
              <a:ext cx="228600" cy="914400"/>
              <a:chOff x="990600" y="2514600"/>
              <a:chExt cx="228600" cy="914400"/>
            </a:xfrm>
          </p:grpSpPr>
          <p:sp>
            <p:nvSpPr>
              <p:cNvPr id="146497" name="Line 79">
                <a:extLst>
                  <a:ext uri="{FF2B5EF4-FFF2-40B4-BE49-F238E27FC236}">
                    <a16:creationId xmlns:a16="http://schemas.microsoft.com/office/drawing/2014/main" id="{C930DFC8-B3D3-480E-8CF0-6C9401D1AEFC}"/>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4" name="Arc 43">
                <a:extLst>
                  <a:ext uri="{FF2B5EF4-FFF2-40B4-BE49-F238E27FC236}">
                    <a16:creationId xmlns:a16="http://schemas.microsoft.com/office/drawing/2014/main" id="{92DC5971-6B72-444A-AFC2-9609EB58A117}"/>
                  </a:ext>
                </a:extLst>
              </p:cNvPr>
              <p:cNvSpPr/>
              <p:nvPr/>
            </p:nvSpPr>
            <p:spPr bwMode="auto">
              <a:xfrm rot="5400000">
                <a:off x="951558" y="2857343"/>
                <a:ext cx="305984"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6499" name="Line 79">
                <a:extLst>
                  <a:ext uri="{FF2B5EF4-FFF2-40B4-BE49-F238E27FC236}">
                    <a16:creationId xmlns:a16="http://schemas.microsoft.com/office/drawing/2014/main" id="{6DF388AC-23BA-4AC5-AA61-F9056107AA52}"/>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46495" name="TextBox 40">
              <a:extLst>
                <a:ext uri="{FF2B5EF4-FFF2-40B4-BE49-F238E27FC236}">
                  <a16:creationId xmlns:a16="http://schemas.microsoft.com/office/drawing/2014/main" id="{C280802C-E653-4B99-B4C0-E481C13369E5}"/>
                </a:ext>
              </a:extLst>
            </p:cNvPr>
            <p:cNvSpPr txBox="1">
              <a:spLocks noChangeArrowheads="1"/>
            </p:cNvSpPr>
            <p:nvPr/>
          </p:nvSpPr>
          <p:spPr bwMode="auto">
            <a:xfrm>
              <a:off x="1905000" y="2590800"/>
              <a:ext cx="838200" cy="60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42" name="Rounded Rectangle 169">
              <a:extLst>
                <a:ext uri="{FF2B5EF4-FFF2-40B4-BE49-F238E27FC236}">
                  <a16:creationId xmlns:a16="http://schemas.microsoft.com/office/drawing/2014/main" id="{56DF75B3-47FE-4A56-A833-D635C925E26A}"/>
                </a:ext>
              </a:extLst>
            </p:cNvPr>
            <p:cNvSpPr/>
            <p:nvPr/>
          </p:nvSpPr>
          <p:spPr>
            <a:xfrm>
              <a:off x="1524000" y="3428387"/>
              <a:ext cx="1447900" cy="572416"/>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dirty="0">
                  <a:solidFill>
                    <a:srgbClr val="626469"/>
                  </a:solidFill>
                  <a:cs typeface="Arial" pitchFamily="34" charset="0"/>
                </a:rPr>
                <a:t>Standard loads</a:t>
              </a:r>
            </a:p>
          </p:txBody>
        </p:sp>
      </p:grpSp>
      <p:grpSp>
        <p:nvGrpSpPr>
          <p:cNvPr id="146439" name="Group 48">
            <a:extLst>
              <a:ext uri="{FF2B5EF4-FFF2-40B4-BE49-F238E27FC236}">
                <a16:creationId xmlns:a16="http://schemas.microsoft.com/office/drawing/2014/main" id="{07F7C395-4FB4-44E8-A673-DCC32059E037}"/>
              </a:ext>
            </a:extLst>
          </p:cNvPr>
          <p:cNvGrpSpPr>
            <a:grpSpLocks/>
          </p:cNvGrpSpPr>
          <p:nvPr/>
        </p:nvGrpSpPr>
        <p:grpSpPr bwMode="auto">
          <a:xfrm>
            <a:off x="5089525" y="911225"/>
            <a:ext cx="180975" cy="1362075"/>
            <a:chOff x="4004329" y="867970"/>
            <a:chExt cx="181272" cy="1363213"/>
          </a:xfrm>
        </p:grpSpPr>
        <p:sp>
          <p:nvSpPr>
            <p:cNvPr id="146490" name="Line 79">
              <a:extLst>
                <a:ext uri="{FF2B5EF4-FFF2-40B4-BE49-F238E27FC236}">
                  <a16:creationId xmlns:a16="http://schemas.microsoft.com/office/drawing/2014/main" id="{804FCFBB-3A2B-4E99-84FF-C2AEFAE6603D}"/>
                </a:ext>
              </a:extLst>
            </p:cNvPr>
            <p:cNvSpPr>
              <a:spLocks noChangeShapeType="1"/>
            </p:cNvSpPr>
            <p:nvPr/>
          </p:nvSpPr>
          <p:spPr bwMode="auto">
            <a:xfrm>
              <a:off x="4004329" y="867970"/>
              <a:ext cx="0" cy="914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1" name="Arc 50">
              <a:extLst>
                <a:ext uri="{FF2B5EF4-FFF2-40B4-BE49-F238E27FC236}">
                  <a16:creationId xmlns:a16="http://schemas.microsoft.com/office/drawing/2014/main" id="{83F83F5C-DE7C-4218-9345-7238B169228C}"/>
                </a:ext>
              </a:extLst>
            </p:cNvPr>
            <p:cNvSpPr/>
            <p:nvPr/>
          </p:nvSpPr>
          <p:spPr bwMode="auto">
            <a:xfrm rot="5400000">
              <a:off x="3978981" y="1798949"/>
              <a:ext cx="231969" cy="181272"/>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6492" name="Line 79">
              <a:extLst>
                <a:ext uri="{FF2B5EF4-FFF2-40B4-BE49-F238E27FC236}">
                  <a16:creationId xmlns:a16="http://schemas.microsoft.com/office/drawing/2014/main" id="{48261628-74E8-4BB7-8C51-C196ADE8C0AC}"/>
                </a:ext>
              </a:extLst>
            </p:cNvPr>
            <p:cNvSpPr>
              <a:spLocks noChangeShapeType="1"/>
            </p:cNvSpPr>
            <p:nvPr/>
          </p:nvSpPr>
          <p:spPr bwMode="auto">
            <a:xfrm>
              <a:off x="4004329" y="1998916"/>
              <a:ext cx="0" cy="2322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53" name="Group 52">
            <a:extLst>
              <a:ext uri="{FF2B5EF4-FFF2-40B4-BE49-F238E27FC236}">
                <a16:creationId xmlns:a16="http://schemas.microsoft.com/office/drawing/2014/main" id="{647C28E9-CB27-4058-B48C-8EBBDB3EC874}"/>
              </a:ext>
            </a:extLst>
          </p:cNvPr>
          <p:cNvGrpSpPr/>
          <p:nvPr/>
        </p:nvGrpSpPr>
        <p:grpSpPr>
          <a:xfrm>
            <a:off x="4820228" y="1244719"/>
            <a:ext cx="543814" cy="464534"/>
            <a:chOff x="2909085" y="943729"/>
            <a:chExt cx="543814" cy="464534"/>
          </a:xfrm>
          <a:solidFill>
            <a:schemeClr val="accent4">
              <a:lumMod val="20000"/>
              <a:lumOff val="80000"/>
            </a:schemeClr>
          </a:solidFill>
        </p:grpSpPr>
        <p:sp>
          <p:nvSpPr>
            <p:cNvPr id="54" name="Rectangle 99">
              <a:extLst>
                <a:ext uri="{FF2B5EF4-FFF2-40B4-BE49-F238E27FC236}">
                  <a16:creationId xmlns:a16="http://schemas.microsoft.com/office/drawing/2014/main" id="{4975B1DA-20E1-4BA8-8B09-D16CE6820F40}"/>
                </a:ext>
              </a:extLst>
            </p:cNvPr>
            <p:cNvSpPr>
              <a:spLocks noChangeArrowheads="1"/>
            </p:cNvSpPr>
            <p:nvPr/>
          </p:nvSpPr>
          <p:spPr bwMode="auto">
            <a:xfrm>
              <a:off x="2909085" y="943729"/>
              <a:ext cx="543814" cy="464534"/>
            </a:xfrm>
            <a:prstGeom prst="rect">
              <a:avLst/>
            </a:prstGeom>
            <a:grpFill/>
            <a:ln w="22225" algn="ctr">
              <a:solidFill>
                <a:srgbClr val="000000"/>
              </a:solidFill>
              <a:round/>
              <a:headEnd/>
              <a:tailEnd/>
            </a:ln>
          </p:spPr>
          <p:txBody>
            <a:bodyPr lIns="0" tIns="10800" rIns="0" bIns="10800" anchor="ctr"/>
            <a:lstStyle/>
            <a:p>
              <a:pPr fontAlgn="auto">
                <a:spcBef>
                  <a:spcPts val="0"/>
                </a:spcBef>
                <a:spcAft>
                  <a:spcPts val="0"/>
                </a:spcAft>
                <a:defRPr/>
              </a:pPr>
              <a:endParaRPr lang="en-US" altLang="en-US" sz="900" dirty="0">
                <a:solidFill>
                  <a:srgbClr val="FFFFFF"/>
                </a:solidFill>
                <a:latin typeface="+mn-lt"/>
              </a:endParaRPr>
            </a:p>
          </p:txBody>
        </p:sp>
        <p:cxnSp>
          <p:nvCxnSpPr>
            <p:cNvPr id="55" name="Straight Connector 100">
              <a:extLst>
                <a:ext uri="{FF2B5EF4-FFF2-40B4-BE49-F238E27FC236}">
                  <a16:creationId xmlns:a16="http://schemas.microsoft.com/office/drawing/2014/main" id="{074BA2CC-A3F7-4244-8C4D-4C6B996E9758}"/>
                </a:ext>
              </a:extLst>
            </p:cNvPr>
            <p:cNvCxnSpPr>
              <a:cxnSpLocks noChangeShapeType="1"/>
            </p:cNvCxnSpPr>
            <p:nvPr/>
          </p:nvCxnSpPr>
          <p:spPr bwMode="auto">
            <a:xfrm flipV="1">
              <a:off x="2909085" y="943729"/>
              <a:ext cx="543814" cy="464534"/>
            </a:xfrm>
            <a:prstGeom prst="line">
              <a:avLst/>
            </a:prstGeom>
            <a:grpFill/>
            <a:ln w="22225" algn="ctr">
              <a:solidFill>
                <a:srgbClr val="000000"/>
              </a:solidFill>
              <a:round/>
              <a:headEnd/>
              <a:tailEnd/>
            </a:ln>
          </p:spPr>
        </p:cxnSp>
        <p:sp>
          <p:nvSpPr>
            <p:cNvPr id="56" name="Freeform 372">
              <a:extLst>
                <a:ext uri="{FF2B5EF4-FFF2-40B4-BE49-F238E27FC236}">
                  <a16:creationId xmlns:a16="http://schemas.microsoft.com/office/drawing/2014/main" id="{D88FD629-FD17-4695-AA2A-63E4BCA2D92A}"/>
                </a:ext>
              </a:extLst>
            </p:cNvPr>
            <p:cNvSpPr>
              <a:spLocks/>
            </p:cNvSpPr>
            <p:nvPr/>
          </p:nvSpPr>
          <p:spPr bwMode="auto">
            <a:xfrm>
              <a:off x="3198613" y="1251796"/>
              <a:ext cx="187565" cy="100407"/>
            </a:xfrm>
            <a:custGeom>
              <a:avLst/>
              <a:gdLst>
                <a:gd name="T0" fmla="*/ 2147483646 w 359"/>
                <a:gd name="T1" fmla="*/ 2147483646 h 196"/>
                <a:gd name="T2" fmla="*/ 2147483646 w 359"/>
                <a:gd name="T3" fmla="*/ 2147483646 h 196"/>
                <a:gd name="T4" fmla="*/ 2147483646 w 359"/>
                <a:gd name="T5" fmla="*/ 2147483646 h 196"/>
                <a:gd name="T6" fmla="*/ 2147483646 w 359"/>
                <a:gd name="T7" fmla="*/ 2147483646 h 196"/>
                <a:gd name="T8" fmla="*/ 2147483646 w 359"/>
                <a:gd name="T9" fmla="*/ 2147483646 h 196"/>
                <a:gd name="T10" fmla="*/ 2147483646 w 359"/>
                <a:gd name="T11" fmla="*/ 2147483646 h 196"/>
                <a:gd name="T12" fmla="*/ 2147483646 w 359"/>
                <a:gd name="T13" fmla="*/ 2147483646 h 196"/>
                <a:gd name="T14" fmla="*/ 2147483646 w 359"/>
                <a:gd name="T15" fmla="*/ 2147483646 h 196"/>
                <a:gd name="T16" fmla="*/ 2147483646 w 359"/>
                <a:gd name="T17" fmla="*/ 2147483646 h 196"/>
                <a:gd name="T18" fmla="*/ 2147483646 w 359"/>
                <a:gd name="T19" fmla="*/ 2147483646 h 196"/>
                <a:gd name="T20" fmla="*/ 2147483646 w 359"/>
                <a:gd name="T21" fmla="*/ 2147483646 h 196"/>
                <a:gd name="T22" fmla="*/ 2147483646 w 359"/>
                <a:gd name="T23" fmla="*/ 2147483646 h 196"/>
                <a:gd name="T24" fmla="*/ 2147483646 w 359"/>
                <a:gd name="T25" fmla="*/ 2147483646 h 196"/>
                <a:gd name="T26" fmla="*/ 2147483646 w 359"/>
                <a:gd name="T27" fmla="*/ 2147483646 h 196"/>
                <a:gd name="T28" fmla="*/ 2147483646 w 359"/>
                <a:gd name="T29" fmla="*/ 2147483646 h 196"/>
                <a:gd name="T30" fmla="*/ 2147483646 w 359"/>
                <a:gd name="T31" fmla="*/ 2147483646 h 196"/>
                <a:gd name="T32" fmla="*/ 2147483646 w 359"/>
                <a:gd name="T33" fmla="*/ 2147483646 h 196"/>
                <a:gd name="T34" fmla="*/ 2147483646 w 359"/>
                <a:gd name="T35" fmla="*/ 2147483646 h 196"/>
                <a:gd name="T36" fmla="*/ 2147483646 w 359"/>
                <a:gd name="T37" fmla="*/ 2147483646 h 196"/>
                <a:gd name="T38" fmla="*/ 2147483646 w 359"/>
                <a:gd name="T39" fmla="*/ 2147483646 h 196"/>
                <a:gd name="T40" fmla="*/ 2147483646 w 359"/>
                <a:gd name="T41" fmla="*/ 2147483646 h 196"/>
                <a:gd name="T42" fmla="*/ 2147483646 w 359"/>
                <a:gd name="T43" fmla="*/ 2147483646 h 196"/>
                <a:gd name="T44" fmla="*/ 2147483646 w 359"/>
                <a:gd name="T45" fmla="*/ 2147483646 h 196"/>
                <a:gd name="T46" fmla="*/ 2147483646 w 359"/>
                <a:gd name="T47" fmla="*/ 2147483646 h 196"/>
                <a:gd name="T48" fmla="*/ 2147483646 w 359"/>
                <a:gd name="T49" fmla="*/ 2147483646 h 196"/>
                <a:gd name="T50" fmla="*/ 2147483646 w 359"/>
                <a:gd name="T51" fmla="*/ 2147483646 h 196"/>
                <a:gd name="T52" fmla="*/ 2147483646 w 359"/>
                <a:gd name="T53" fmla="*/ 2147483646 h 196"/>
                <a:gd name="T54" fmla="*/ 2147483646 w 359"/>
                <a:gd name="T55" fmla="*/ 2147483646 h 196"/>
                <a:gd name="T56" fmla="*/ 2147483646 w 359"/>
                <a:gd name="T57" fmla="*/ 2147483646 h 196"/>
                <a:gd name="T58" fmla="*/ 2147483646 w 359"/>
                <a:gd name="T59" fmla="*/ 2147483646 h 196"/>
                <a:gd name="T60" fmla="*/ 2147483646 w 359"/>
                <a:gd name="T61" fmla="*/ 2147483646 h 196"/>
                <a:gd name="T62" fmla="*/ 2147483646 w 359"/>
                <a:gd name="T63" fmla="*/ 2147483646 h 196"/>
                <a:gd name="T64" fmla="*/ 2147483646 w 359"/>
                <a:gd name="T65" fmla="*/ 2147483646 h 196"/>
                <a:gd name="T66" fmla="*/ 2147483646 w 359"/>
                <a:gd name="T67" fmla="*/ 2147483646 h 196"/>
                <a:gd name="T68" fmla="*/ 2147483646 w 359"/>
                <a:gd name="T69" fmla="*/ 2147483646 h 196"/>
                <a:gd name="T70" fmla="*/ 2147483646 w 359"/>
                <a:gd name="T71" fmla="*/ 2147483646 h 196"/>
                <a:gd name="T72" fmla="*/ 2147483646 w 359"/>
                <a:gd name="T73" fmla="*/ 2147483646 h 196"/>
                <a:gd name="T74" fmla="*/ 2147483646 w 359"/>
                <a:gd name="T75" fmla="*/ 2147483646 h 196"/>
                <a:gd name="T76" fmla="*/ 2147483646 w 359"/>
                <a:gd name="T77" fmla="*/ 2147483646 h 196"/>
                <a:gd name="T78" fmla="*/ 2147483646 w 359"/>
                <a:gd name="T79" fmla="*/ 2147483646 h 196"/>
                <a:gd name="T80" fmla="*/ 2147483646 w 359"/>
                <a:gd name="T81" fmla="*/ 2147483646 h 196"/>
                <a:gd name="T82" fmla="*/ 2147483646 w 359"/>
                <a:gd name="T83" fmla="*/ 2147483646 h 196"/>
                <a:gd name="T84" fmla="*/ 2147483646 w 359"/>
                <a:gd name="T85" fmla="*/ 2147483646 h 196"/>
                <a:gd name="T86" fmla="*/ 2147483646 w 359"/>
                <a:gd name="T87" fmla="*/ 2147483646 h 196"/>
                <a:gd name="T88" fmla="*/ 2147483646 w 359"/>
                <a:gd name="T89" fmla="*/ 0 h 196"/>
                <a:gd name="T90" fmla="*/ 2147483646 w 359"/>
                <a:gd name="T91" fmla="*/ 0 h 196"/>
                <a:gd name="T92" fmla="*/ 2147483646 w 359"/>
                <a:gd name="T93" fmla="*/ 0 h 196"/>
                <a:gd name="T94" fmla="*/ 2147483646 w 359"/>
                <a:gd name="T95" fmla="*/ 2147483646 h 196"/>
                <a:gd name="T96" fmla="*/ 2147483646 w 359"/>
                <a:gd name="T97" fmla="*/ 2147483646 h 196"/>
                <a:gd name="T98" fmla="*/ 2147483646 w 359"/>
                <a:gd name="T99" fmla="*/ 2147483646 h 196"/>
                <a:gd name="T100" fmla="*/ 2147483646 w 359"/>
                <a:gd name="T101" fmla="*/ 2147483646 h 196"/>
                <a:gd name="T102" fmla="*/ 2147483646 w 359"/>
                <a:gd name="T103" fmla="*/ 2147483646 h 196"/>
                <a:gd name="T104" fmla="*/ 2147483646 w 359"/>
                <a:gd name="T105" fmla="*/ 2147483646 h 196"/>
                <a:gd name="T106" fmla="*/ 2147483646 w 359"/>
                <a:gd name="T107" fmla="*/ 2147483646 h 196"/>
                <a:gd name="T108" fmla="*/ 2147483646 w 359"/>
                <a:gd name="T109" fmla="*/ 2147483646 h 196"/>
                <a:gd name="T110" fmla="*/ 2147483646 w 359"/>
                <a:gd name="T111" fmla="*/ 2147483646 h 196"/>
                <a:gd name="T112" fmla="*/ 2147483646 w 359"/>
                <a:gd name="T113" fmla="*/ 2147483646 h 196"/>
                <a:gd name="T114" fmla="*/ 2147483646 w 359"/>
                <a:gd name="T115" fmla="*/ 2147483646 h 196"/>
                <a:gd name="T116" fmla="*/ 2147483646 w 359"/>
                <a:gd name="T117" fmla="*/ 2147483646 h 196"/>
                <a:gd name="T118" fmla="*/ 2147483646 w 359"/>
                <a:gd name="T119" fmla="*/ 2147483646 h 196"/>
                <a:gd name="T120" fmla="*/ 0 w 359"/>
                <a:gd name="T121" fmla="*/ 2147483646 h 1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9" h="196">
                  <a:moveTo>
                    <a:pt x="358" y="100"/>
                  </a:moveTo>
                  <a:lnTo>
                    <a:pt x="356" y="110"/>
                  </a:lnTo>
                  <a:lnTo>
                    <a:pt x="354" y="121"/>
                  </a:lnTo>
                  <a:lnTo>
                    <a:pt x="350" y="131"/>
                  </a:lnTo>
                  <a:lnTo>
                    <a:pt x="346" y="141"/>
                  </a:lnTo>
                  <a:lnTo>
                    <a:pt x="341" y="150"/>
                  </a:lnTo>
                  <a:lnTo>
                    <a:pt x="335" y="159"/>
                  </a:lnTo>
                  <a:lnTo>
                    <a:pt x="329" y="167"/>
                  </a:lnTo>
                  <a:lnTo>
                    <a:pt x="322" y="173"/>
                  </a:lnTo>
                  <a:lnTo>
                    <a:pt x="314" y="180"/>
                  </a:lnTo>
                  <a:lnTo>
                    <a:pt x="305" y="185"/>
                  </a:lnTo>
                  <a:lnTo>
                    <a:pt x="297" y="189"/>
                  </a:lnTo>
                  <a:lnTo>
                    <a:pt x="288" y="192"/>
                  </a:lnTo>
                  <a:lnTo>
                    <a:pt x="280" y="194"/>
                  </a:lnTo>
                  <a:lnTo>
                    <a:pt x="271" y="195"/>
                  </a:lnTo>
                  <a:lnTo>
                    <a:pt x="262" y="195"/>
                  </a:lnTo>
                  <a:lnTo>
                    <a:pt x="253" y="194"/>
                  </a:lnTo>
                  <a:lnTo>
                    <a:pt x="245" y="191"/>
                  </a:lnTo>
                  <a:lnTo>
                    <a:pt x="236" y="189"/>
                  </a:lnTo>
                  <a:lnTo>
                    <a:pt x="228" y="183"/>
                  </a:lnTo>
                  <a:lnTo>
                    <a:pt x="219" y="178"/>
                  </a:lnTo>
                  <a:lnTo>
                    <a:pt x="212" y="172"/>
                  </a:lnTo>
                  <a:lnTo>
                    <a:pt x="205" y="165"/>
                  </a:lnTo>
                  <a:lnTo>
                    <a:pt x="199" y="158"/>
                  </a:lnTo>
                  <a:lnTo>
                    <a:pt x="193" y="149"/>
                  </a:lnTo>
                  <a:lnTo>
                    <a:pt x="188" y="140"/>
                  </a:lnTo>
                  <a:lnTo>
                    <a:pt x="184" y="130"/>
                  </a:lnTo>
                  <a:lnTo>
                    <a:pt x="180" y="119"/>
                  </a:lnTo>
                  <a:lnTo>
                    <a:pt x="178" y="108"/>
                  </a:lnTo>
                  <a:lnTo>
                    <a:pt x="176" y="98"/>
                  </a:lnTo>
                  <a:lnTo>
                    <a:pt x="175" y="98"/>
                  </a:lnTo>
                  <a:lnTo>
                    <a:pt x="174" y="87"/>
                  </a:lnTo>
                  <a:lnTo>
                    <a:pt x="171" y="77"/>
                  </a:lnTo>
                  <a:lnTo>
                    <a:pt x="168" y="67"/>
                  </a:lnTo>
                  <a:lnTo>
                    <a:pt x="165" y="58"/>
                  </a:lnTo>
                  <a:lnTo>
                    <a:pt x="160" y="47"/>
                  </a:lnTo>
                  <a:lnTo>
                    <a:pt x="155" y="40"/>
                  </a:lnTo>
                  <a:lnTo>
                    <a:pt x="149" y="32"/>
                  </a:lnTo>
                  <a:lnTo>
                    <a:pt x="143" y="24"/>
                  </a:lnTo>
                  <a:lnTo>
                    <a:pt x="136" y="18"/>
                  </a:lnTo>
                  <a:lnTo>
                    <a:pt x="128" y="13"/>
                  </a:lnTo>
                  <a:lnTo>
                    <a:pt x="120" y="8"/>
                  </a:lnTo>
                  <a:lnTo>
                    <a:pt x="112" y="4"/>
                  </a:lnTo>
                  <a:lnTo>
                    <a:pt x="104" y="3"/>
                  </a:lnTo>
                  <a:lnTo>
                    <a:pt x="96" y="0"/>
                  </a:lnTo>
                  <a:lnTo>
                    <a:pt x="87" y="0"/>
                  </a:lnTo>
                  <a:lnTo>
                    <a:pt x="79" y="0"/>
                  </a:lnTo>
                  <a:lnTo>
                    <a:pt x="71" y="3"/>
                  </a:lnTo>
                  <a:lnTo>
                    <a:pt x="62" y="4"/>
                  </a:lnTo>
                  <a:lnTo>
                    <a:pt x="54" y="8"/>
                  </a:lnTo>
                  <a:lnTo>
                    <a:pt x="47" y="13"/>
                  </a:lnTo>
                  <a:lnTo>
                    <a:pt x="38" y="18"/>
                  </a:lnTo>
                  <a:lnTo>
                    <a:pt x="32" y="24"/>
                  </a:lnTo>
                  <a:lnTo>
                    <a:pt x="25" y="32"/>
                  </a:lnTo>
                  <a:lnTo>
                    <a:pt x="20" y="40"/>
                  </a:lnTo>
                  <a:lnTo>
                    <a:pt x="14" y="47"/>
                  </a:lnTo>
                  <a:lnTo>
                    <a:pt x="10" y="58"/>
                  </a:lnTo>
                  <a:lnTo>
                    <a:pt x="6" y="67"/>
                  </a:lnTo>
                  <a:lnTo>
                    <a:pt x="3" y="77"/>
                  </a:lnTo>
                  <a:lnTo>
                    <a:pt x="1" y="87"/>
                  </a:lnTo>
                  <a:lnTo>
                    <a:pt x="0" y="98"/>
                  </a:lnTo>
                </a:path>
              </a:pathLst>
            </a:custGeom>
            <a:grpFill/>
            <a:ln w="15875" cap="rnd" cmpd="sng">
              <a:solidFill>
                <a:srgbClr val="000000"/>
              </a:solidFill>
              <a:prstDash val="solid"/>
              <a:round/>
              <a:headEnd type="none" w="sm" len="sm"/>
              <a:tailEnd type="none" w="sm" len="sm"/>
            </a:ln>
          </p:spPr>
          <p:txBody>
            <a:bodyPr/>
            <a:lstStyle/>
            <a:p>
              <a:pPr fontAlgn="auto">
                <a:spcBef>
                  <a:spcPts val="0"/>
                </a:spcBef>
                <a:spcAft>
                  <a:spcPts val="0"/>
                </a:spcAft>
                <a:defRPr/>
              </a:pPr>
              <a:endParaRPr lang="en-US" sz="700" dirty="0">
                <a:solidFill>
                  <a:srgbClr val="626469"/>
                </a:solidFill>
                <a:latin typeface="+mn-lt"/>
              </a:endParaRPr>
            </a:p>
          </p:txBody>
        </p:sp>
        <p:sp>
          <p:nvSpPr>
            <p:cNvPr id="57" name="Line 375">
              <a:extLst>
                <a:ext uri="{FF2B5EF4-FFF2-40B4-BE49-F238E27FC236}">
                  <a16:creationId xmlns:a16="http://schemas.microsoft.com/office/drawing/2014/main" id="{D580A10B-C2A2-486F-ABC3-93C39D218CCC}"/>
                </a:ext>
              </a:extLst>
            </p:cNvPr>
            <p:cNvSpPr>
              <a:spLocks noChangeShapeType="1"/>
            </p:cNvSpPr>
            <p:nvPr/>
          </p:nvSpPr>
          <p:spPr bwMode="auto">
            <a:xfrm>
              <a:off x="2976432" y="1048553"/>
              <a:ext cx="167425" cy="0"/>
            </a:xfrm>
            <a:prstGeom prst="line">
              <a:avLst/>
            </a:prstGeom>
            <a:grpFill/>
            <a:ln w="19050">
              <a:solidFill>
                <a:srgbClr val="000000"/>
              </a:solidFill>
              <a:prstDash val="dash"/>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sp>
          <p:nvSpPr>
            <p:cNvPr id="58" name="Line 376">
              <a:extLst>
                <a:ext uri="{FF2B5EF4-FFF2-40B4-BE49-F238E27FC236}">
                  <a16:creationId xmlns:a16="http://schemas.microsoft.com/office/drawing/2014/main" id="{FBA917BF-3836-460E-BA26-3E5755E3BE12}"/>
                </a:ext>
              </a:extLst>
            </p:cNvPr>
            <p:cNvSpPr>
              <a:spLocks noChangeShapeType="1"/>
            </p:cNvSpPr>
            <p:nvPr/>
          </p:nvSpPr>
          <p:spPr bwMode="auto">
            <a:xfrm>
              <a:off x="2976432" y="1094522"/>
              <a:ext cx="167425" cy="0"/>
            </a:xfrm>
            <a:prstGeom prst="line">
              <a:avLst/>
            </a:prstGeom>
            <a:grpFill/>
            <a:ln w="19050">
              <a:solidFill>
                <a:srgbClr val="000000"/>
              </a:solidFill>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grpSp>
      <p:grpSp>
        <p:nvGrpSpPr>
          <p:cNvPr id="146441" name="Group 58">
            <a:extLst>
              <a:ext uri="{FF2B5EF4-FFF2-40B4-BE49-F238E27FC236}">
                <a16:creationId xmlns:a16="http://schemas.microsoft.com/office/drawing/2014/main" id="{1D67D8A1-15EB-496C-8AEC-C78D48CC3297}"/>
              </a:ext>
            </a:extLst>
          </p:cNvPr>
          <p:cNvGrpSpPr>
            <a:grpSpLocks/>
          </p:cNvGrpSpPr>
          <p:nvPr/>
        </p:nvGrpSpPr>
        <p:grpSpPr bwMode="auto">
          <a:xfrm>
            <a:off x="4848225" y="704850"/>
            <a:ext cx="482600" cy="431800"/>
            <a:chOff x="4392856" y="187499"/>
            <a:chExt cx="483390" cy="431872"/>
          </a:xfrm>
        </p:grpSpPr>
        <p:sp>
          <p:nvSpPr>
            <p:cNvPr id="146488" name="AutoShape 130">
              <a:extLst>
                <a:ext uri="{FF2B5EF4-FFF2-40B4-BE49-F238E27FC236}">
                  <a16:creationId xmlns:a16="http://schemas.microsoft.com/office/drawing/2014/main" id="{F619E6C4-366A-4632-91EF-CBFE522E6EF3}"/>
                </a:ext>
              </a:extLst>
            </p:cNvPr>
            <p:cNvSpPr>
              <a:spLocks noChangeArrowheads="1"/>
            </p:cNvSpPr>
            <p:nvPr/>
          </p:nvSpPr>
          <p:spPr bwMode="auto">
            <a:xfrm>
              <a:off x="4392856" y="187499"/>
              <a:ext cx="483390" cy="431872"/>
            </a:xfrm>
            <a:prstGeom prst="roundRect">
              <a:avLst>
                <a:gd name="adj" fmla="val 20463"/>
              </a:avLst>
            </a:prstGeom>
            <a:solidFill>
              <a:srgbClr val="86CC9D"/>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endParaRPr lang="en-US" altLang="en-US" sz="700">
                <a:solidFill>
                  <a:srgbClr val="626469"/>
                </a:solidFill>
              </a:endParaRPr>
            </a:p>
          </p:txBody>
        </p:sp>
        <p:pic>
          <p:nvPicPr>
            <p:cNvPr id="146489" name="Picture 132" descr="Sun">
              <a:extLst>
                <a:ext uri="{FF2B5EF4-FFF2-40B4-BE49-F238E27FC236}">
                  <a16:creationId xmlns:a16="http://schemas.microsoft.com/office/drawing/2014/main" id="{8812467E-ECB0-43A0-B133-CFFC8C349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380" y="252825"/>
              <a:ext cx="298343" cy="30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6442" name="Line 79">
            <a:extLst>
              <a:ext uri="{FF2B5EF4-FFF2-40B4-BE49-F238E27FC236}">
                <a16:creationId xmlns:a16="http://schemas.microsoft.com/office/drawing/2014/main" id="{82C3B143-80F0-4B5C-98A8-68292F9393C2}"/>
              </a:ext>
            </a:extLst>
          </p:cNvPr>
          <p:cNvSpPr>
            <a:spLocks noChangeShapeType="1"/>
          </p:cNvSpPr>
          <p:nvPr/>
        </p:nvSpPr>
        <p:spPr bwMode="auto">
          <a:xfrm>
            <a:off x="735013" y="1133475"/>
            <a:ext cx="0" cy="13716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3" name="Arc 62">
            <a:extLst>
              <a:ext uri="{FF2B5EF4-FFF2-40B4-BE49-F238E27FC236}">
                <a16:creationId xmlns:a16="http://schemas.microsoft.com/office/drawing/2014/main" id="{EA71F4CE-ED9B-4940-B815-92531097E12C}"/>
              </a:ext>
            </a:extLst>
          </p:cNvPr>
          <p:cNvSpPr/>
          <p:nvPr/>
        </p:nvSpPr>
        <p:spPr bwMode="auto">
          <a:xfrm rot="5400000">
            <a:off x="709613" y="2527300"/>
            <a:ext cx="231775"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6444" name="Line 79">
            <a:extLst>
              <a:ext uri="{FF2B5EF4-FFF2-40B4-BE49-F238E27FC236}">
                <a16:creationId xmlns:a16="http://schemas.microsoft.com/office/drawing/2014/main" id="{15D30795-14CD-4BDB-BAD3-EF4A11789319}"/>
              </a:ext>
            </a:extLst>
          </p:cNvPr>
          <p:cNvSpPr>
            <a:spLocks noChangeShapeType="1"/>
          </p:cNvSpPr>
          <p:nvPr/>
        </p:nvSpPr>
        <p:spPr bwMode="auto">
          <a:xfrm>
            <a:off x="735013" y="2727325"/>
            <a:ext cx="0" cy="2317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6445" name="Group 64">
            <a:extLst>
              <a:ext uri="{FF2B5EF4-FFF2-40B4-BE49-F238E27FC236}">
                <a16:creationId xmlns:a16="http://schemas.microsoft.com/office/drawing/2014/main" id="{F7CA39DB-8ED0-4EBF-9AB0-452864BAAF34}"/>
              </a:ext>
            </a:extLst>
          </p:cNvPr>
          <p:cNvGrpSpPr>
            <a:grpSpLocks/>
          </p:cNvGrpSpPr>
          <p:nvPr/>
        </p:nvGrpSpPr>
        <p:grpSpPr bwMode="auto">
          <a:xfrm>
            <a:off x="468313" y="793750"/>
            <a:ext cx="547687" cy="549275"/>
            <a:chOff x="466553" y="1318382"/>
            <a:chExt cx="548669" cy="548669"/>
          </a:xfrm>
        </p:grpSpPr>
        <p:sp>
          <p:nvSpPr>
            <p:cNvPr id="146486" name="AutoShape 130">
              <a:extLst>
                <a:ext uri="{FF2B5EF4-FFF2-40B4-BE49-F238E27FC236}">
                  <a16:creationId xmlns:a16="http://schemas.microsoft.com/office/drawing/2014/main" id="{D2FD7F59-10CD-4264-B104-8DB410CE96E2}"/>
                </a:ext>
              </a:extLst>
            </p:cNvPr>
            <p:cNvSpPr>
              <a:spLocks noChangeArrowheads="1"/>
            </p:cNvSpPr>
            <p:nvPr/>
          </p:nvSpPr>
          <p:spPr bwMode="auto">
            <a:xfrm>
              <a:off x="496625" y="1385424"/>
              <a:ext cx="483390" cy="431872"/>
            </a:xfrm>
            <a:prstGeom prst="roundRect">
              <a:avLst>
                <a:gd name="adj" fmla="val 20463"/>
              </a:avLst>
            </a:prstGeom>
            <a:solidFill>
              <a:srgbClr val="86CC9D"/>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endParaRPr lang="en-US" altLang="en-US" sz="1000" b="1">
                <a:solidFill>
                  <a:srgbClr val="626469"/>
                </a:solidFill>
              </a:endParaRPr>
            </a:p>
          </p:txBody>
        </p:sp>
        <p:pic>
          <p:nvPicPr>
            <p:cNvPr id="146487" name="Picture 66">
              <a:extLst>
                <a:ext uri="{FF2B5EF4-FFF2-40B4-BE49-F238E27FC236}">
                  <a16:creationId xmlns:a16="http://schemas.microsoft.com/office/drawing/2014/main" id="{9F53EC79-FB92-40BA-9902-97AE5D96F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53" y="1318382"/>
              <a:ext cx="548669" cy="54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6446" name="Line 79">
            <a:extLst>
              <a:ext uri="{FF2B5EF4-FFF2-40B4-BE49-F238E27FC236}">
                <a16:creationId xmlns:a16="http://schemas.microsoft.com/office/drawing/2014/main" id="{C0B7E63F-09D0-4867-9B83-FB7BE87BA4F4}"/>
              </a:ext>
            </a:extLst>
          </p:cNvPr>
          <p:cNvSpPr>
            <a:spLocks noChangeShapeType="1"/>
          </p:cNvSpPr>
          <p:nvPr/>
        </p:nvSpPr>
        <p:spPr bwMode="auto">
          <a:xfrm>
            <a:off x="827088" y="3592513"/>
            <a:ext cx="0" cy="233362"/>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 name="Arc 68">
            <a:extLst>
              <a:ext uri="{FF2B5EF4-FFF2-40B4-BE49-F238E27FC236}">
                <a16:creationId xmlns:a16="http://schemas.microsoft.com/office/drawing/2014/main" id="{03D81481-D8FC-40FA-9A42-51948591B218}"/>
              </a:ext>
            </a:extLst>
          </p:cNvPr>
          <p:cNvSpPr/>
          <p:nvPr/>
        </p:nvSpPr>
        <p:spPr bwMode="auto">
          <a:xfrm rot="5400000">
            <a:off x="801688" y="3851275"/>
            <a:ext cx="231775"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6448" name="Line 79">
            <a:extLst>
              <a:ext uri="{FF2B5EF4-FFF2-40B4-BE49-F238E27FC236}">
                <a16:creationId xmlns:a16="http://schemas.microsoft.com/office/drawing/2014/main" id="{235EB114-21F5-40FF-A440-D9E0708474D4}"/>
              </a:ext>
            </a:extLst>
          </p:cNvPr>
          <p:cNvSpPr>
            <a:spLocks noChangeShapeType="1"/>
          </p:cNvSpPr>
          <p:nvPr/>
        </p:nvSpPr>
        <p:spPr bwMode="auto">
          <a:xfrm>
            <a:off x="827088" y="4057650"/>
            <a:ext cx="0" cy="914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2" name="Rounded Rectangle 266">
            <a:extLst>
              <a:ext uri="{FF2B5EF4-FFF2-40B4-BE49-F238E27FC236}">
                <a16:creationId xmlns:a16="http://schemas.microsoft.com/office/drawing/2014/main" id="{4CD2CFC6-C27A-447D-B95C-F269F2841377}"/>
              </a:ext>
            </a:extLst>
          </p:cNvPr>
          <p:cNvSpPr/>
          <p:nvPr/>
        </p:nvSpPr>
        <p:spPr>
          <a:xfrm>
            <a:off x="587375" y="4200525"/>
            <a:ext cx="473075" cy="212725"/>
          </a:xfrm>
          <a:prstGeom prst="roundRect">
            <a:avLst/>
          </a:prstGeom>
          <a:solidFill>
            <a:schemeClr val="bg1"/>
          </a:solid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defTabSz="914339" eaLnBrk="1" fontAlgn="auto" hangingPunct="1">
              <a:spcBef>
                <a:spcPts val="0"/>
              </a:spcBef>
              <a:spcAft>
                <a:spcPts val="0"/>
              </a:spcAft>
              <a:defRPr/>
            </a:pPr>
            <a:r>
              <a:rPr lang="en-US" altLang="en-US" sz="1000" dirty="0">
                <a:solidFill>
                  <a:srgbClr val="FF0000"/>
                </a:solidFill>
                <a:cs typeface="Arial" pitchFamily="34" charset="0"/>
              </a:rPr>
              <a:t>UPS</a:t>
            </a:r>
          </a:p>
        </p:txBody>
      </p:sp>
      <p:sp>
        <p:nvSpPr>
          <p:cNvPr id="83" name="Rounded Rectangle 169">
            <a:extLst>
              <a:ext uri="{FF2B5EF4-FFF2-40B4-BE49-F238E27FC236}">
                <a16:creationId xmlns:a16="http://schemas.microsoft.com/office/drawing/2014/main" id="{7221557D-8D97-42D6-B12E-9850A24A8696}"/>
              </a:ext>
            </a:extLst>
          </p:cNvPr>
          <p:cNvSpPr/>
          <p:nvPr/>
        </p:nvSpPr>
        <p:spPr>
          <a:xfrm>
            <a:off x="252413" y="4530725"/>
            <a:ext cx="1147762" cy="436563"/>
          </a:xfrm>
          <a:prstGeom prst="roundRect">
            <a:avLst/>
          </a:prstGeom>
          <a:solidFill>
            <a:schemeClr val="bg1"/>
          </a:solid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b="1" dirty="0">
                <a:solidFill>
                  <a:srgbClr val="FF0000"/>
                </a:solidFill>
                <a:cs typeface="Arial" pitchFamily="34" charset="0"/>
              </a:rPr>
              <a:t>Critical loads</a:t>
            </a:r>
          </a:p>
        </p:txBody>
      </p:sp>
      <p:sp>
        <p:nvSpPr>
          <p:cNvPr id="146451" name="Line 78">
            <a:extLst>
              <a:ext uri="{FF2B5EF4-FFF2-40B4-BE49-F238E27FC236}">
                <a16:creationId xmlns:a16="http://schemas.microsoft.com/office/drawing/2014/main" id="{1E0F55BC-6894-48B2-9B71-12D07FD7BBB5}"/>
              </a:ext>
            </a:extLst>
          </p:cNvPr>
          <p:cNvSpPr>
            <a:spLocks noChangeShapeType="1"/>
          </p:cNvSpPr>
          <p:nvPr/>
        </p:nvSpPr>
        <p:spPr bwMode="auto">
          <a:xfrm flipV="1">
            <a:off x="587375" y="3586163"/>
            <a:ext cx="639763"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6452" name="Group 147">
            <a:extLst>
              <a:ext uri="{FF2B5EF4-FFF2-40B4-BE49-F238E27FC236}">
                <a16:creationId xmlns:a16="http://schemas.microsoft.com/office/drawing/2014/main" id="{EFC3EBAC-D6F5-46AB-8FAF-7178AB8E3825}"/>
              </a:ext>
            </a:extLst>
          </p:cNvPr>
          <p:cNvGrpSpPr>
            <a:grpSpLocks/>
          </p:cNvGrpSpPr>
          <p:nvPr/>
        </p:nvGrpSpPr>
        <p:grpSpPr bwMode="auto">
          <a:xfrm>
            <a:off x="1054100" y="2266950"/>
            <a:ext cx="180975" cy="696913"/>
            <a:chOff x="990600" y="2514600"/>
            <a:chExt cx="228600" cy="914400"/>
          </a:xfrm>
        </p:grpSpPr>
        <p:sp>
          <p:nvSpPr>
            <p:cNvPr id="146483" name="Line 79">
              <a:extLst>
                <a:ext uri="{FF2B5EF4-FFF2-40B4-BE49-F238E27FC236}">
                  <a16:creationId xmlns:a16="http://schemas.microsoft.com/office/drawing/2014/main" id="{F32749A7-0400-47A8-9CFD-D19477B81D8A}"/>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7" name="Arc 86">
              <a:extLst>
                <a:ext uri="{FF2B5EF4-FFF2-40B4-BE49-F238E27FC236}">
                  <a16:creationId xmlns:a16="http://schemas.microsoft.com/office/drawing/2014/main" id="{B5124944-AC2F-435D-9346-3175447DB174}"/>
                </a:ext>
              </a:extLst>
            </p:cNvPr>
            <p:cNvSpPr/>
            <p:nvPr/>
          </p:nvSpPr>
          <p:spPr bwMode="auto">
            <a:xfrm rot="5400000">
              <a:off x="951805" y="2857500"/>
              <a:ext cx="306189" cy="2286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6485" name="Line 79">
              <a:extLst>
                <a:ext uri="{FF2B5EF4-FFF2-40B4-BE49-F238E27FC236}">
                  <a16:creationId xmlns:a16="http://schemas.microsoft.com/office/drawing/2014/main" id="{01EDA407-3A61-4413-A769-010F12707BB3}"/>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6453" name="Group 88">
            <a:extLst>
              <a:ext uri="{FF2B5EF4-FFF2-40B4-BE49-F238E27FC236}">
                <a16:creationId xmlns:a16="http://schemas.microsoft.com/office/drawing/2014/main" id="{4808B21F-5D29-44C5-8707-A2D5CC99D482}"/>
              </a:ext>
            </a:extLst>
          </p:cNvPr>
          <p:cNvGrpSpPr>
            <a:grpSpLocks/>
          </p:cNvGrpSpPr>
          <p:nvPr/>
        </p:nvGrpSpPr>
        <p:grpSpPr bwMode="auto">
          <a:xfrm>
            <a:off x="536575" y="2968625"/>
            <a:ext cx="722313" cy="434975"/>
            <a:chOff x="2895324" y="2384398"/>
            <a:chExt cx="723340" cy="435731"/>
          </a:xfrm>
        </p:grpSpPr>
        <p:sp>
          <p:nvSpPr>
            <p:cNvPr id="90" name="Rounded Rectangle 133">
              <a:extLst>
                <a:ext uri="{FF2B5EF4-FFF2-40B4-BE49-F238E27FC236}">
                  <a16:creationId xmlns:a16="http://schemas.microsoft.com/office/drawing/2014/main" id="{AA5CEF9E-8E53-4327-B752-F078D48B1041}"/>
                </a:ext>
              </a:extLst>
            </p:cNvPr>
            <p:cNvSpPr/>
            <p:nvPr/>
          </p:nvSpPr>
          <p:spPr>
            <a:xfrm>
              <a:off x="2895324" y="2384398"/>
              <a:ext cx="723340" cy="435731"/>
            </a:xfrm>
            <a:prstGeom prst="roundRect">
              <a:avLst/>
            </a:prstGeom>
            <a:solidFill>
              <a:schemeClr val="bg1"/>
            </a:solid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9144" rIns="9144" anchor="ctr"/>
            <a:lstStyle/>
            <a:p>
              <a:pPr algn="ctr" defTabSz="914339" eaLnBrk="1" fontAlgn="auto" hangingPunct="1">
                <a:spcBef>
                  <a:spcPts val="0"/>
                </a:spcBef>
                <a:spcAft>
                  <a:spcPts val="0"/>
                </a:spcAft>
                <a:defRPr/>
              </a:pPr>
              <a:endParaRPr lang="en-US" altLang="en-US" sz="1000" dirty="0">
                <a:solidFill>
                  <a:srgbClr val="626469"/>
                </a:solidFill>
                <a:cs typeface="Arial" pitchFamily="34" charset="0"/>
              </a:endParaRPr>
            </a:p>
            <a:p>
              <a:pPr algn="ctr" defTabSz="914339" eaLnBrk="1" fontAlgn="auto" hangingPunct="1">
                <a:spcBef>
                  <a:spcPts val="0"/>
                </a:spcBef>
                <a:spcAft>
                  <a:spcPts val="0"/>
                </a:spcAft>
                <a:defRPr/>
              </a:pPr>
              <a:r>
                <a:rPr lang="en-US" altLang="en-US" sz="1000" dirty="0">
                  <a:solidFill>
                    <a:srgbClr val="626469"/>
                  </a:solidFill>
                  <a:cs typeface="Arial" pitchFamily="34" charset="0"/>
                </a:rPr>
                <a:t>            </a:t>
              </a:r>
              <a:r>
                <a:rPr lang="en-US" altLang="en-US" sz="800" dirty="0">
                  <a:solidFill>
                    <a:srgbClr val="626469"/>
                  </a:solidFill>
                  <a:cs typeface="Arial" pitchFamily="34" charset="0"/>
                </a:rPr>
                <a:t>ATS</a:t>
              </a:r>
            </a:p>
          </p:txBody>
        </p:sp>
        <p:sp>
          <p:nvSpPr>
            <p:cNvPr id="91" name="Line 79">
              <a:extLst>
                <a:ext uri="{FF2B5EF4-FFF2-40B4-BE49-F238E27FC236}">
                  <a16:creationId xmlns:a16="http://schemas.microsoft.com/office/drawing/2014/main" id="{E56956C2-1D65-4FE1-8E8B-8934922A6909}"/>
                </a:ext>
              </a:extLst>
            </p:cNvPr>
            <p:cNvSpPr>
              <a:spLocks noChangeShapeType="1"/>
            </p:cNvSpPr>
            <p:nvPr/>
          </p:nvSpPr>
          <p:spPr bwMode="auto">
            <a:xfrm flipH="1">
              <a:off x="3270507" y="2697680"/>
              <a:ext cx="0" cy="109727"/>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92" name="Line 79">
              <a:extLst>
                <a:ext uri="{FF2B5EF4-FFF2-40B4-BE49-F238E27FC236}">
                  <a16:creationId xmlns:a16="http://schemas.microsoft.com/office/drawing/2014/main" id="{1EAA3203-D6CA-423F-8010-01E0642FC5D9}"/>
                </a:ext>
              </a:extLst>
            </p:cNvPr>
            <p:cNvSpPr>
              <a:spLocks noChangeShapeType="1"/>
            </p:cNvSpPr>
            <p:nvPr/>
          </p:nvSpPr>
          <p:spPr bwMode="auto">
            <a:xfrm flipH="1">
              <a:off x="3270507" y="2545015"/>
              <a:ext cx="136719" cy="162206"/>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93" name="Line 79">
              <a:extLst>
                <a:ext uri="{FF2B5EF4-FFF2-40B4-BE49-F238E27FC236}">
                  <a16:creationId xmlns:a16="http://schemas.microsoft.com/office/drawing/2014/main" id="{3440FBFB-2D6B-4732-B11E-82B82746E72A}"/>
                </a:ext>
              </a:extLst>
            </p:cNvPr>
            <p:cNvSpPr>
              <a:spLocks noChangeShapeType="1"/>
            </p:cNvSpPr>
            <p:nvPr/>
          </p:nvSpPr>
          <p:spPr bwMode="auto">
            <a:xfrm flipH="1">
              <a:off x="3095633" y="2403481"/>
              <a:ext cx="0" cy="125631"/>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94" name="Line 79">
              <a:extLst>
                <a:ext uri="{FF2B5EF4-FFF2-40B4-BE49-F238E27FC236}">
                  <a16:creationId xmlns:a16="http://schemas.microsoft.com/office/drawing/2014/main" id="{901653E6-378B-406A-BCB8-63939ED5A295}"/>
                </a:ext>
              </a:extLst>
            </p:cNvPr>
            <p:cNvSpPr>
              <a:spLocks noChangeShapeType="1"/>
            </p:cNvSpPr>
            <p:nvPr/>
          </p:nvSpPr>
          <p:spPr bwMode="auto">
            <a:xfrm flipH="1">
              <a:off x="3416764" y="2403481"/>
              <a:ext cx="0" cy="127221"/>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grpSp>
      <p:grpSp>
        <p:nvGrpSpPr>
          <p:cNvPr id="146454" name="Group 94">
            <a:extLst>
              <a:ext uri="{FF2B5EF4-FFF2-40B4-BE49-F238E27FC236}">
                <a16:creationId xmlns:a16="http://schemas.microsoft.com/office/drawing/2014/main" id="{02455F80-A524-4439-A279-367E6FAE84DC}"/>
              </a:ext>
            </a:extLst>
          </p:cNvPr>
          <p:cNvGrpSpPr>
            <a:grpSpLocks/>
          </p:cNvGrpSpPr>
          <p:nvPr/>
        </p:nvGrpSpPr>
        <p:grpSpPr bwMode="auto">
          <a:xfrm>
            <a:off x="2087563" y="2287588"/>
            <a:ext cx="1208087" cy="1133475"/>
            <a:chOff x="3083664" y="2229384"/>
            <a:chExt cx="1208475" cy="1132531"/>
          </a:xfrm>
        </p:grpSpPr>
        <p:grpSp>
          <p:nvGrpSpPr>
            <p:cNvPr id="146468" name="Group 138">
              <a:extLst>
                <a:ext uri="{FF2B5EF4-FFF2-40B4-BE49-F238E27FC236}">
                  <a16:creationId xmlns:a16="http://schemas.microsoft.com/office/drawing/2014/main" id="{CD7D88F9-7448-4C08-AC3B-B4C079FEFF65}"/>
                </a:ext>
              </a:extLst>
            </p:cNvPr>
            <p:cNvGrpSpPr>
              <a:grpSpLocks/>
            </p:cNvGrpSpPr>
            <p:nvPr/>
          </p:nvGrpSpPr>
          <p:grpSpPr bwMode="auto">
            <a:xfrm>
              <a:off x="4110868" y="2229384"/>
              <a:ext cx="181271" cy="696800"/>
              <a:chOff x="990600" y="2514600"/>
              <a:chExt cx="228600" cy="914400"/>
            </a:xfrm>
          </p:grpSpPr>
          <p:sp>
            <p:nvSpPr>
              <p:cNvPr id="146475" name="Line 79">
                <a:extLst>
                  <a:ext uri="{FF2B5EF4-FFF2-40B4-BE49-F238E27FC236}">
                    <a16:creationId xmlns:a16="http://schemas.microsoft.com/office/drawing/2014/main" id="{E08E2790-BEE5-42A2-9432-1B8FEEEF4458}"/>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 name="Arc 103">
                <a:extLst>
                  <a:ext uri="{FF2B5EF4-FFF2-40B4-BE49-F238E27FC236}">
                    <a16:creationId xmlns:a16="http://schemas.microsoft.com/office/drawing/2014/main" id="{3A692164-CDF3-47EC-863A-4E80A40490B1}"/>
                  </a:ext>
                </a:extLst>
              </p:cNvPr>
              <p:cNvSpPr/>
              <p:nvPr/>
            </p:nvSpPr>
            <p:spPr bwMode="auto">
              <a:xfrm rot="5400000">
                <a:off x="952060" y="2857342"/>
                <a:ext cx="305982"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6477" name="Line 79">
                <a:extLst>
                  <a:ext uri="{FF2B5EF4-FFF2-40B4-BE49-F238E27FC236}">
                    <a16:creationId xmlns:a16="http://schemas.microsoft.com/office/drawing/2014/main" id="{189DEC4B-0FBF-4BE4-A7F0-E01C1AE285DA}"/>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6469" name="Group 147">
              <a:extLst>
                <a:ext uri="{FF2B5EF4-FFF2-40B4-BE49-F238E27FC236}">
                  <a16:creationId xmlns:a16="http://schemas.microsoft.com/office/drawing/2014/main" id="{23666A73-D6F7-4465-A735-B116F3A8D6E3}"/>
                </a:ext>
              </a:extLst>
            </p:cNvPr>
            <p:cNvGrpSpPr>
              <a:grpSpLocks/>
            </p:cNvGrpSpPr>
            <p:nvPr/>
          </p:nvGrpSpPr>
          <p:grpSpPr bwMode="auto">
            <a:xfrm>
              <a:off x="3204512" y="2229384"/>
              <a:ext cx="181271" cy="696800"/>
              <a:chOff x="990600" y="2514600"/>
              <a:chExt cx="228600" cy="914400"/>
            </a:xfrm>
          </p:grpSpPr>
          <p:sp>
            <p:nvSpPr>
              <p:cNvPr id="146472" name="Line 79">
                <a:extLst>
                  <a:ext uri="{FF2B5EF4-FFF2-40B4-BE49-F238E27FC236}">
                    <a16:creationId xmlns:a16="http://schemas.microsoft.com/office/drawing/2014/main" id="{23A3516C-7256-4BC8-8E36-832F747E9128}"/>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1" name="Arc 100">
                <a:extLst>
                  <a:ext uri="{FF2B5EF4-FFF2-40B4-BE49-F238E27FC236}">
                    <a16:creationId xmlns:a16="http://schemas.microsoft.com/office/drawing/2014/main" id="{FD3E8D51-92BD-4A3E-8DAD-098CE9C30FEC}"/>
                  </a:ext>
                </a:extLst>
              </p:cNvPr>
              <p:cNvSpPr/>
              <p:nvPr/>
            </p:nvSpPr>
            <p:spPr bwMode="auto">
              <a:xfrm rot="5400000">
                <a:off x="951559" y="2857342"/>
                <a:ext cx="305982"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6474" name="Line 79">
                <a:extLst>
                  <a:ext uri="{FF2B5EF4-FFF2-40B4-BE49-F238E27FC236}">
                    <a16:creationId xmlns:a16="http://schemas.microsoft.com/office/drawing/2014/main" id="{23A24E61-9F03-401A-BDD2-E5E21136037C}"/>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46470" name="TextBox 97">
              <a:extLst>
                <a:ext uri="{FF2B5EF4-FFF2-40B4-BE49-F238E27FC236}">
                  <a16:creationId xmlns:a16="http://schemas.microsoft.com/office/drawing/2014/main" id="{74397083-0691-4838-8B43-B958D8C062EC}"/>
                </a:ext>
              </a:extLst>
            </p:cNvPr>
            <p:cNvSpPr txBox="1">
              <a:spLocks noChangeArrowheads="1"/>
            </p:cNvSpPr>
            <p:nvPr/>
          </p:nvSpPr>
          <p:spPr bwMode="auto">
            <a:xfrm>
              <a:off x="3385783" y="2287451"/>
              <a:ext cx="664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99" name="Rounded Rectangle 169">
              <a:extLst>
                <a:ext uri="{FF2B5EF4-FFF2-40B4-BE49-F238E27FC236}">
                  <a16:creationId xmlns:a16="http://schemas.microsoft.com/office/drawing/2014/main" id="{E9499E46-ECEF-4C93-9CED-5BDDF6DFF8FD}"/>
                </a:ext>
              </a:extLst>
            </p:cNvPr>
            <p:cNvSpPr/>
            <p:nvPr/>
          </p:nvSpPr>
          <p:spPr>
            <a:xfrm>
              <a:off x="3083664" y="2925716"/>
              <a:ext cx="1148131" cy="436199"/>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dirty="0">
                  <a:solidFill>
                    <a:srgbClr val="626469"/>
                  </a:solidFill>
                  <a:cs typeface="Arial" pitchFamily="34" charset="0"/>
                </a:rPr>
                <a:t>Less Essential,  Essential loads</a:t>
              </a:r>
            </a:p>
          </p:txBody>
        </p:sp>
      </p:grpSp>
      <p:sp>
        <p:nvSpPr>
          <p:cNvPr id="146455" name="Line 78">
            <a:extLst>
              <a:ext uri="{FF2B5EF4-FFF2-40B4-BE49-F238E27FC236}">
                <a16:creationId xmlns:a16="http://schemas.microsoft.com/office/drawing/2014/main" id="{2CF64219-75C2-40C6-88AD-AFFD23A37330}"/>
              </a:ext>
            </a:extLst>
          </p:cNvPr>
          <p:cNvSpPr>
            <a:spLocks noChangeShapeType="1"/>
          </p:cNvSpPr>
          <p:nvPr/>
        </p:nvSpPr>
        <p:spPr bwMode="auto">
          <a:xfrm flipV="1">
            <a:off x="587375" y="3586163"/>
            <a:ext cx="2468563"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6456" name="Group 106">
            <a:extLst>
              <a:ext uri="{FF2B5EF4-FFF2-40B4-BE49-F238E27FC236}">
                <a16:creationId xmlns:a16="http://schemas.microsoft.com/office/drawing/2014/main" id="{7BAAE39D-0862-4C5A-A0CF-92485240E26D}"/>
              </a:ext>
            </a:extLst>
          </p:cNvPr>
          <p:cNvGrpSpPr>
            <a:grpSpLocks/>
          </p:cNvGrpSpPr>
          <p:nvPr/>
        </p:nvGrpSpPr>
        <p:grpSpPr bwMode="auto">
          <a:xfrm>
            <a:off x="1603375" y="3600450"/>
            <a:ext cx="1208088" cy="1131888"/>
            <a:chOff x="3083664" y="2229384"/>
            <a:chExt cx="1208475" cy="1132531"/>
          </a:xfrm>
        </p:grpSpPr>
        <p:grpSp>
          <p:nvGrpSpPr>
            <p:cNvPr id="146458" name="Group 138">
              <a:extLst>
                <a:ext uri="{FF2B5EF4-FFF2-40B4-BE49-F238E27FC236}">
                  <a16:creationId xmlns:a16="http://schemas.microsoft.com/office/drawing/2014/main" id="{2F1F62D5-C66C-44AC-92CF-DF0B29D04EB1}"/>
                </a:ext>
              </a:extLst>
            </p:cNvPr>
            <p:cNvGrpSpPr>
              <a:grpSpLocks/>
            </p:cNvGrpSpPr>
            <p:nvPr/>
          </p:nvGrpSpPr>
          <p:grpSpPr bwMode="auto">
            <a:xfrm>
              <a:off x="4110868" y="2229384"/>
              <a:ext cx="181271" cy="696800"/>
              <a:chOff x="990600" y="2514600"/>
              <a:chExt cx="228600" cy="914400"/>
            </a:xfrm>
          </p:grpSpPr>
          <p:sp>
            <p:nvSpPr>
              <p:cNvPr id="146465" name="Line 79">
                <a:extLst>
                  <a:ext uri="{FF2B5EF4-FFF2-40B4-BE49-F238E27FC236}">
                    <a16:creationId xmlns:a16="http://schemas.microsoft.com/office/drawing/2014/main" id="{593E3C82-D293-4FE3-A2F3-D2E31F720435}"/>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6" name="Arc 115">
                <a:extLst>
                  <a:ext uri="{FF2B5EF4-FFF2-40B4-BE49-F238E27FC236}">
                    <a16:creationId xmlns:a16="http://schemas.microsoft.com/office/drawing/2014/main" id="{AB04812E-8179-43B8-9EF4-86F6C7FCC0E5}"/>
                  </a:ext>
                </a:extLst>
              </p:cNvPr>
              <p:cNvSpPr/>
              <p:nvPr/>
            </p:nvSpPr>
            <p:spPr bwMode="auto">
              <a:xfrm rot="5400000">
                <a:off x="951844" y="2857984"/>
                <a:ext cx="306413"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6467" name="Line 79">
                <a:extLst>
                  <a:ext uri="{FF2B5EF4-FFF2-40B4-BE49-F238E27FC236}">
                    <a16:creationId xmlns:a16="http://schemas.microsoft.com/office/drawing/2014/main" id="{E0D90870-444F-4DDD-BC50-3B83B5E7A308}"/>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6459" name="Group 147">
              <a:extLst>
                <a:ext uri="{FF2B5EF4-FFF2-40B4-BE49-F238E27FC236}">
                  <a16:creationId xmlns:a16="http://schemas.microsoft.com/office/drawing/2014/main" id="{5CDCE5F7-A7B4-4B54-9DC0-21725AD6267D}"/>
                </a:ext>
              </a:extLst>
            </p:cNvPr>
            <p:cNvGrpSpPr>
              <a:grpSpLocks/>
            </p:cNvGrpSpPr>
            <p:nvPr/>
          </p:nvGrpSpPr>
          <p:grpSpPr bwMode="auto">
            <a:xfrm>
              <a:off x="3204512" y="2229384"/>
              <a:ext cx="181271" cy="696800"/>
              <a:chOff x="990600" y="2514600"/>
              <a:chExt cx="228600" cy="914400"/>
            </a:xfrm>
          </p:grpSpPr>
          <p:sp>
            <p:nvSpPr>
              <p:cNvPr id="146462" name="Line 79">
                <a:extLst>
                  <a:ext uri="{FF2B5EF4-FFF2-40B4-BE49-F238E27FC236}">
                    <a16:creationId xmlns:a16="http://schemas.microsoft.com/office/drawing/2014/main" id="{F56886DB-8DDE-48B4-A8A0-3D04921582DE}"/>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3" name="Arc 112">
                <a:extLst>
                  <a:ext uri="{FF2B5EF4-FFF2-40B4-BE49-F238E27FC236}">
                    <a16:creationId xmlns:a16="http://schemas.microsoft.com/office/drawing/2014/main" id="{A702154C-0C13-4C99-8AE0-5E0244F9E143}"/>
                  </a:ext>
                </a:extLst>
              </p:cNvPr>
              <p:cNvSpPr/>
              <p:nvPr/>
            </p:nvSpPr>
            <p:spPr bwMode="auto">
              <a:xfrm rot="5400000">
                <a:off x="951343" y="2857984"/>
                <a:ext cx="306413"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6464" name="Line 79">
                <a:extLst>
                  <a:ext uri="{FF2B5EF4-FFF2-40B4-BE49-F238E27FC236}">
                    <a16:creationId xmlns:a16="http://schemas.microsoft.com/office/drawing/2014/main" id="{248C630A-85C8-42BE-A45B-F4C3BFA536AF}"/>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46460" name="TextBox 109">
              <a:extLst>
                <a:ext uri="{FF2B5EF4-FFF2-40B4-BE49-F238E27FC236}">
                  <a16:creationId xmlns:a16="http://schemas.microsoft.com/office/drawing/2014/main" id="{E6CCD9BD-FEB4-45CD-9B78-FFF78D8B1EFF}"/>
                </a:ext>
              </a:extLst>
            </p:cNvPr>
            <p:cNvSpPr txBox="1">
              <a:spLocks noChangeArrowheads="1"/>
            </p:cNvSpPr>
            <p:nvPr/>
          </p:nvSpPr>
          <p:spPr bwMode="auto">
            <a:xfrm>
              <a:off x="3385783" y="2287451"/>
              <a:ext cx="664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111" name="Rounded Rectangle 169">
              <a:extLst>
                <a:ext uri="{FF2B5EF4-FFF2-40B4-BE49-F238E27FC236}">
                  <a16:creationId xmlns:a16="http://schemas.microsoft.com/office/drawing/2014/main" id="{0B3D04F9-26F7-4A97-9546-631D356E036D}"/>
                </a:ext>
              </a:extLst>
            </p:cNvPr>
            <p:cNvSpPr/>
            <p:nvPr/>
          </p:nvSpPr>
          <p:spPr>
            <a:xfrm>
              <a:off x="3083664" y="2926693"/>
              <a:ext cx="1148131" cy="435222"/>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dirty="0">
                  <a:solidFill>
                    <a:srgbClr val="0070C0"/>
                  </a:solidFill>
                  <a:cs typeface="Arial" pitchFamily="34" charset="0"/>
                </a:rPr>
                <a:t>Essential loads</a:t>
              </a:r>
            </a:p>
          </p:txBody>
        </p:sp>
      </p:grpSp>
      <p:sp>
        <p:nvSpPr>
          <p:cNvPr id="146457" name="TextBox 117">
            <a:extLst>
              <a:ext uri="{FF2B5EF4-FFF2-40B4-BE49-F238E27FC236}">
                <a16:creationId xmlns:a16="http://schemas.microsoft.com/office/drawing/2014/main" id="{BC626EBB-72CF-45D9-A50C-4FB729CDD191}"/>
              </a:ext>
            </a:extLst>
          </p:cNvPr>
          <p:cNvSpPr txBox="1">
            <a:spLocks noChangeArrowheads="1"/>
          </p:cNvSpPr>
          <p:nvPr/>
        </p:nvSpPr>
        <p:spPr bwMode="auto">
          <a:xfrm>
            <a:off x="5497513" y="1169988"/>
            <a:ext cx="318928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t>Here, we want to add Solar PV, to be green but also to save money and add capability to supply load in island mode.</a:t>
            </a:r>
          </a:p>
          <a:p>
            <a:pPr eaLnBrk="1" hangingPunct="1"/>
            <a:r>
              <a:rPr lang="en-US" altLang="en-US" sz="1200"/>
              <a:t>  </a:t>
            </a:r>
          </a:p>
          <a:p>
            <a:pPr eaLnBrk="1" hangingPunct="1"/>
            <a:endParaRPr lang="en-US" altLang="en-US" sz="1200"/>
          </a:p>
          <a:p>
            <a:pPr eaLnBrk="1" hangingPunct="1"/>
            <a:r>
              <a:rPr lang="en-US" altLang="en-US" sz="1200"/>
              <a:t>But there is a problem, the inverter will shut off when the 60 hz of the grid is lost.  It will stay off for 5 minutes.</a:t>
            </a:r>
          </a:p>
          <a:p>
            <a:pPr eaLnBrk="1" hangingPunct="1"/>
            <a:endParaRPr lang="en-US" altLang="en-US" sz="1200"/>
          </a:p>
          <a:p>
            <a:pPr eaLnBrk="1" hangingPunct="1"/>
            <a:endParaRPr lang="en-US" altLang="en-US" sz="1200"/>
          </a:p>
          <a:p>
            <a:pPr eaLnBrk="1" hangingPunct="1"/>
            <a:endParaRPr lang="en-US" altLang="en-US" sz="1200"/>
          </a:p>
          <a:p>
            <a:pPr eaLnBrk="1" hangingPunct="1"/>
            <a:r>
              <a:rPr lang="en-US" altLang="en-US" sz="1200"/>
              <a:t>There is no way to use the genset as an anchor because it is not part of a common bus with the PV inverter.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Placeholder 5">
            <a:extLst>
              <a:ext uri="{FF2B5EF4-FFF2-40B4-BE49-F238E27FC236}">
                <a16:creationId xmlns:a16="http://schemas.microsoft.com/office/drawing/2014/main" id="{DC130425-BCC4-4351-9F75-9993F91E4C49}"/>
              </a:ext>
            </a:extLst>
          </p:cNvPr>
          <p:cNvSpPr>
            <a:spLocks noGrp="1" noChangeArrowheads="1"/>
          </p:cNvSpPr>
          <p:nvPr>
            <p:ph type="body" sz="quarter" idx="32"/>
          </p:nvPr>
        </p:nvSpPr>
        <p:spPr bwMode="auto">
          <a:xfrm>
            <a:off x="252413" y="230188"/>
            <a:ext cx="8647112" cy="369887"/>
          </a:xfrm>
        </p:spPr>
        <p:txBody>
          <a:bodyPr wrap="square" numCol="1" anchor="t" anchorCtr="0" compatLnSpc="1">
            <a:prstTxWarp prst="textNoShape">
              <a:avLst/>
            </a:prstTxWarp>
          </a:bodyPr>
          <a:lstStyle/>
          <a:p>
            <a:pPr marL="15875" indent="0"/>
            <a:r>
              <a:rPr lang="en-US" altLang="en-US">
                <a:latin typeface="Arial" panose="020B0604020202020204" pitchFamily="34" charset="0"/>
                <a:cs typeface="Arial" panose="020B0604020202020204" pitchFamily="34" charset="0"/>
              </a:rPr>
              <a:t>Microgrid Node – Traditional Building + Microgrid</a:t>
            </a:r>
          </a:p>
        </p:txBody>
      </p:sp>
      <p:sp>
        <p:nvSpPr>
          <p:cNvPr id="148483" name="Line 78">
            <a:extLst>
              <a:ext uri="{FF2B5EF4-FFF2-40B4-BE49-F238E27FC236}">
                <a16:creationId xmlns:a16="http://schemas.microsoft.com/office/drawing/2014/main" id="{7F3A89CD-1884-47D2-A3BC-2AD84435BDE9}"/>
              </a:ext>
            </a:extLst>
          </p:cNvPr>
          <p:cNvSpPr>
            <a:spLocks noChangeShapeType="1"/>
          </p:cNvSpPr>
          <p:nvPr/>
        </p:nvSpPr>
        <p:spPr bwMode="auto">
          <a:xfrm rot="16200000" flipV="1">
            <a:off x="6183312" y="2441576"/>
            <a:ext cx="2035175"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8484" name="Line 78">
            <a:extLst>
              <a:ext uri="{FF2B5EF4-FFF2-40B4-BE49-F238E27FC236}">
                <a16:creationId xmlns:a16="http://schemas.microsoft.com/office/drawing/2014/main" id="{7928E4F6-73EE-48F8-B130-1F9F891A1C81}"/>
              </a:ext>
            </a:extLst>
          </p:cNvPr>
          <p:cNvSpPr>
            <a:spLocks noChangeShapeType="1"/>
          </p:cNvSpPr>
          <p:nvPr/>
        </p:nvSpPr>
        <p:spPr bwMode="auto">
          <a:xfrm rot="16200000" flipV="1">
            <a:off x="5525294" y="2448719"/>
            <a:ext cx="2033588"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0" name="Freeform: Shape 119">
            <a:extLst>
              <a:ext uri="{FF2B5EF4-FFF2-40B4-BE49-F238E27FC236}">
                <a16:creationId xmlns:a16="http://schemas.microsoft.com/office/drawing/2014/main" id="{EA91350F-65CC-439F-9A7F-16A0BC782B77}"/>
              </a:ext>
            </a:extLst>
          </p:cNvPr>
          <p:cNvSpPr/>
          <p:nvPr/>
        </p:nvSpPr>
        <p:spPr>
          <a:xfrm>
            <a:off x="2867025" y="3282950"/>
            <a:ext cx="1147763" cy="727075"/>
          </a:xfrm>
          <a:custGeom>
            <a:avLst/>
            <a:gdLst>
              <a:gd name="connsiteX0" fmla="*/ 0 w 1146875"/>
              <a:gd name="connsiteY0" fmla="*/ 284136 h 619933"/>
              <a:gd name="connsiteX1" fmla="*/ 0 w 1146875"/>
              <a:gd name="connsiteY1" fmla="*/ 619933 h 619933"/>
              <a:gd name="connsiteX2" fmla="*/ 423621 w 1146875"/>
              <a:gd name="connsiteY2" fmla="*/ 619933 h 619933"/>
              <a:gd name="connsiteX3" fmla="*/ 423621 w 1146875"/>
              <a:gd name="connsiteY3" fmla="*/ 0 h 619933"/>
              <a:gd name="connsiteX4" fmla="*/ 1146875 w 1146875"/>
              <a:gd name="connsiteY4" fmla="*/ 0 h 619933"/>
              <a:gd name="connsiteX5" fmla="*/ 1146875 w 1146875"/>
              <a:gd name="connsiteY5" fmla="*/ 216977 h 61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875" h="619933">
                <a:moveTo>
                  <a:pt x="0" y="284136"/>
                </a:moveTo>
                <a:lnTo>
                  <a:pt x="0" y="619933"/>
                </a:lnTo>
                <a:lnTo>
                  <a:pt x="423621" y="619933"/>
                </a:lnTo>
                <a:lnTo>
                  <a:pt x="423621" y="0"/>
                </a:lnTo>
                <a:lnTo>
                  <a:pt x="1146875" y="0"/>
                </a:lnTo>
                <a:lnTo>
                  <a:pt x="1146875" y="216977"/>
                </a:lnTo>
              </a:path>
            </a:pathLst>
          </a:custGeom>
          <a:noFill/>
          <a:ln w="22225">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8486" name="Line 79">
            <a:extLst>
              <a:ext uri="{FF2B5EF4-FFF2-40B4-BE49-F238E27FC236}">
                <a16:creationId xmlns:a16="http://schemas.microsoft.com/office/drawing/2014/main" id="{0B6AF163-FA90-4B93-8D51-A10732CAAAD6}"/>
              </a:ext>
            </a:extLst>
          </p:cNvPr>
          <p:cNvSpPr>
            <a:spLocks noChangeShapeType="1"/>
          </p:cNvSpPr>
          <p:nvPr/>
        </p:nvSpPr>
        <p:spPr bwMode="auto">
          <a:xfrm>
            <a:off x="747713" y="3019425"/>
            <a:ext cx="0" cy="18256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8487" name="Line 78">
            <a:extLst>
              <a:ext uri="{FF2B5EF4-FFF2-40B4-BE49-F238E27FC236}">
                <a16:creationId xmlns:a16="http://schemas.microsoft.com/office/drawing/2014/main" id="{86210DC2-7865-4F94-91E0-5496BA9E0C67}"/>
              </a:ext>
            </a:extLst>
          </p:cNvPr>
          <p:cNvSpPr>
            <a:spLocks noChangeShapeType="1"/>
          </p:cNvSpPr>
          <p:nvPr/>
        </p:nvSpPr>
        <p:spPr bwMode="auto">
          <a:xfrm flipV="1">
            <a:off x="787400" y="1889125"/>
            <a:ext cx="3817938"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3" name="Arc 122">
            <a:extLst>
              <a:ext uri="{FF2B5EF4-FFF2-40B4-BE49-F238E27FC236}">
                <a16:creationId xmlns:a16="http://schemas.microsoft.com/office/drawing/2014/main" id="{59959463-D69C-48EA-8794-375B7BABF477}"/>
              </a:ext>
            </a:extLst>
          </p:cNvPr>
          <p:cNvSpPr/>
          <p:nvPr/>
        </p:nvSpPr>
        <p:spPr bwMode="auto">
          <a:xfrm rot="5400000">
            <a:off x="6517481" y="3482182"/>
            <a:ext cx="231775" cy="182562"/>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489" name="Line 79">
            <a:extLst>
              <a:ext uri="{FF2B5EF4-FFF2-40B4-BE49-F238E27FC236}">
                <a16:creationId xmlns:a16="http://schemas.microsoft.com/office/drawing/2014/main" id="{3187E211-E652-4000-A253-DEC36715E998}"/>
              </a:ext>
            </a:extLst>
          </p:cNvPr>
          <p:cNvSpPr>
            <a:spLocks noChangeShapeType="1"/>
          </p:cNvSpPr>
          <p:nvPr/>
        </p:nvSpPr>
        <p:spPr bwMode="auto">
          <a:xfrm>
            <a:off x="6542088" y="3683000"/>
            <a:ext cx="0" cy="2317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8490" name="Group 133">
            <a:extLst>
              <a:ext uri="{FF2B5EF4-FFF2-40B4-BE49-F238E27FC236}">
                <a16:creationId xmlns:a16="http://schemas.microsoft.com/office/drawing/2014/main" id="{74D57008-807C-4B2B-8D8F-11CAFF2D834C}"/>
              </a:ext>
            </a:extLst>
          </p:cNvPr>
          <p:cNvGrpSpPr>
            <a:grpSpLocks/>
          </p:cNvGrpSpPr>
          <p:nvPr/>
        </p:nvGrpSpPr>
        <p:grpSpPr bwMode="auto">
          <a:xfrm>
            <a:off x="1182688" y="622300"/>
            <a:ext cx="361950" cy="1266825"/>
            <a:chOff x="4343400" y="852140"/>
            <a:chExt cx="457200" cy="1662460"/>
          </a:xfrm>
        </p:grpSpPr>
        <p:sp>
          <p:nvSpPr>
            <p:cNvPr id="148597" name="Line 79">
              <a:extLst>
                <a:ext uri="{FF2B5EF4-FFF2-40B4-BE49-F238E27FC236}">
                  <a16:creationId xmlns:a16="http://schemas.microsoft.com/office/drawing/2014/main" id="{CD457261-69BC-43FD-9B66-51895FED53BF}"/>
                </a:ext>
              </a:extLst>
            </p:cNvPr>
            <p:cNvSpPr>
              <a:spLocks noChangeShapeType="1"/>
            </p:cNvSpPr>
            <p:nvPr/>
          </p:nvSpPr>
          <p:spPr bwMode="auto">
            <a:xfrm>
              <a:off x="4572000" y="1524000"/>
              <a:ext cx="0" cy="3810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8598" name="Group 55">
              <a:extLst>
                <a:ext uri="{FF2B5EF4-FFF2-40B4-BE49-F238E27FC236}">
                  <a16:creationId xmlns:a16="http://schemas.microsoft.com/office/drawing/2014/main" id="{CC69899E-2C87-45CE-BE58-71F91671712A}"/>
                </a:ext>
              </a:extLst>
            </p:cNvPr>
            <p:cNvGrpSpPr>
              <a:grpSpLocks noChangeAspect="1"/>
            </p:cNvGrpSpPr>
            <p:nvPr/>
          </p:nvGrpSpPr>
          <p:grpSpPr bwMode="auto">
            <a:xfrm>
              <a:off x="4343400" y="1085569"/>
              <a:ext cx="457200" cy="604539"/>
              <a:chOff x="1828800" y="1701402"/>
              <a:chExt cx="457200" cy="806041"/>
            </a:xfrm>
          </p:grpSpPr>
          <p:sp>
            <p:nvSpPr>
              <p:cNvPr id="132" name="Arc 131">
                <a:extLst>
                  <a:ext uri="{FF2B5EF4-FFF2-40B4-BE49-F238E27FC236}">
                    <a16:creationId xmlns:a16="http://schemas.microsoft.com/office/drawing/2014/main" id="{6269470E-F00A-4F18-AD67-0C3545A23904}"/>
                  </a:ext>
                </a:extLst>
              </p:cNvPr>
              <p:cNvSpPr>
                <a:spLocks noChangeAspect="1"/>
              </p:cNvSpPr>
              <p:nvPr/>
            </p:nvSpPr>
            <p:spPr bwMode="auto">
              <a:xfrm>
                <a:off x="1828800" y="2240136"/>
                <a:ext cx="228600" cy="266656"/>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33" name="Arc 132">
                <a:extLst>
                  <a:ext uri="{FF2B5EF4-FFF2-40B4-BE49-F238E27FC236}">
                    <a16:creationId xmlns:a16="http://schemas.microsoft.com/office/drawing/2014/main" id="{FC9854A1-3BA4-48C2-88B6-6B7895754CDD}"/>
                  </a:ext>
                </a:extLst>
              </p:cNvPr>
              <p:cNvSpPr>
                <a:spLocks noChangeAspect="1"/>
              </p:cNvSpPr>
              <p:nvPr/>
            </p:nvSpPr>
            <p:spPr bwMode="auto">
              <a:xfrm>
                <a:off x="2057400" y="2240136"/>
                <a:ext cx="228600" cy="266656"/>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34" name="Arc 133">
                <a:extLst>
                  <a:ext uri="{FF2B5EF4-FFF2-40B4-BE49-F238E27FC236}">
                    <a16:creationId xmlns:a16="http://schemas.microsoft.com/office/drawing/2014/main" id="{9A39963A-FB88-470B-A71F-F37C98A3428D}"/>
                  </a:ext>
                </a:extLst>
              </p:cNvPr>
              <p:cNvSpPr>
                <a:spLocks noChangeAspect="1"/>
              </p:cNvSpPr>
              <p:nvPr/>
            </p:nvSpPr>
            <p:spPr bwMode="auto">
              <a:xfrm flipH="1" flipV="1">
                <a:off x="1828800" y="1859595"/>
                <a:ext cx="228600" cy="266656"/>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35" name="Arc 134">
                <a:extLst>
                  <a:ext uri="{FF2B5EF4-FFF2-40B4-BE49-F238E27FC236}">
                    <a16:creationId xmlns:a16="http://schemas.microsoft.com/office/drawing/2014/main" id="{8B7745CA-3E52-4F16-953D-5CC84EAB17CD}"/>
                  </a:ext>
                </a:extLst>
              </p:cNvPr>
              <p:cNvSpPr>
                <a:spLocks noChangeAspect="1"/>
              </p:cNvSpPr>
              <p:nvPr/>
            </p:nvSpPr>
            <p:spPr bwMode="auto">
              <a:xfrm flipH="1" flipV="1">
                <a:off x="2057400" y="1859595"/>
                <a:ext cx="228600" cy="266656"/>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606" name="Line 51">
                <a:extLst>
                  <a:ext uri="{FF2B5EF4-FFF2-40B4-BE49-F238E27FC236}">
                    <a16:creationId xmlns:a16="http://schemas.microsoft.com/office/drawing/2014/main" id="{20E0EA98-F716-4F5F-9C2B-A8E85E08902C}"/>
                  </a:ext>
                </a:extLst>
              </p:cNvPr>
              <p:cNvSpPr>
                <a:spLocks noChangeShapeType="1"/>
              </p:cNvSpPr>
              <p:nvPr/>
            </p:nvSpPr>
            <p:spPr bwMode="auto">
              <a:xfrm>
                <a:off x="2057400" y="1701402"/>
                <a:ext cx="0" cy="15240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8607" name="Line 51">
                <a:extLst>
                  <a:ext uri="{FF2B5EF4-FFF2-40B4-BE49-F238E27FC236}">
                    <a16:creationId xmlns:a16="http://schemas.microsoft.com/office/drawing/2014/main" id="{C4072499-0B5F-4972-BDB0-E64DAD363575}"/>
                  </a:ext>
                </a:extLst>
              </p:cNvPr>
              <p:cNvSpPr>
                <a:spLocks noChangeShapeType="1"/>
              </p:cNvSpPr>
              <p:nvPr/>
            </p:nvSpPr>
            <p:spPr bwMode="auto">
              <a:xfrm>
                <a:off x="2057400" y="1850269"/>
                <a:ext cx="0" cy="15240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29" name="Arc 128">
              <a:extLst>
                <a:ext uri="{FF2B5EF4-FFF2-40B4-BE49-F238E27FC236}">
                  <a16:creationId xmlns:a16="http://schemas.microsoft.com/office/drawing/2014/main" id="{5C4A3759-036D-4624-B017-24C844A16029}"/>
                </a:ext>
              </a:extLst>
            </p:cNvPr>
            <p:cNvSpPr/>
            <p:nvPr/>
          </p:nvSpPr>
          <p:spPr bwMode="auto">
            <a:xfrm rot="5400000">
              <a:off x="4533180" y="1943019"/>
              <a:ext cx="306242" cy="2286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30" name="Isosceles Triangle 129">
              <a:extLst>
                <a:ext uri="{FF2B5EF4-FFF2-40B4-BE49-F238E27FC236}">
                  <a16:creationId xmlns:a16="http://schemas.microsoft.com/office/drawing/2014/main" id="{D948B4D8-74BC-4149-A5BF-3340C25F7F7A}"/>
                </a:ext>
              </a:extLst>
            </p:cNvPr>
            <p:cNvSpPr/>
            <p:nvPr/>
          </p:nvSpPr>
          <p:spPr bwMode="auto">
            <a:xfrm rot="10800000">
              <a:off x="4419600" y="852140"/>
              <a:ext cx="304800" cy="229161"/>
            </a:xfrm>
            <a:prstGeom prst="triangle">
              <a:avLst/>
            </a:prstGeom>
            <a:noFill/>
            <a:ln w="2222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378" eaLnBrk="1" hangingPunct="1">
                <a:defRPr/>
              </a:pPr>
              <a:endParaRPr lang="en-US" sz="1200" dirty="0">
                <a:solidFill>
                  <a:schemeClr val="bg2"/>
                </a:solidFill>
                <a:latin typeface="Arial" charset="0"/>
                <a:ea typeface="ＭＳ Ｐゴシック" charset="0"/>
              </a:endParaRPr>
            </a:p>
          </p:txBody>
        </p:sp>
        <p:sp>
          <p:nvSpPr>
            <p:cNvPr id="148601" name="Line 79">
              <a:extLst>
                <a:ext uri="{FF2B5EF4-FFF2-40B4-BE49-F238E27FC236}">
                  <a16:creationId xmlns:a16="http://schemas.microsoft.com/office/drawing/2014/main" id="{54D2C098-5DCD-429F-8ED7-FCEE53ACE809}"/>
                </a:ext>
              </a:extLst>
            </p:cNvPr>
            <p:cNvSpPr>
              <a:spLocks noChangeShapeType="1"/>
            </p:cNvSpPr>
            <p:nvPr/>
          </p:nvSpPr>
          <p:spPr bwMode="auto">
            <a:xfrm>
              <a:off x="4572000" y="22098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38" name="Group 137">
            <a:extLst>
              <a:ext uri="{FF2B5EF4-FFF2-40B4-BE49-F238E27FC236}">
                <a16:creationId xmlns:a16="http://schemas.microsoft.com/office/drawing/2014/main" id="{82568E40-4069-4D8D-9685-A6F2224A31BE}"/>
              </a:ext>
            </a:extLst>
          </p:cNvPr>
          <p:cNvGrpSpPr/>
          <p:nvPr/>
        </p:nvGrpSpPr>
        <p:grpSpPr>
          <a:xfrm>
            <a:off x="6273311" y="1852522"/>
            <a:ext cx="543814" cy="464534"/>
            <a:chOff x="2909085" y="943729"/>
            <a:chExt cx="543814" cy="464534"/>
          </a:xfrm>
          <a:solidFill>
            <a:schemeClr val="accent4">
              <a:lumMod val="20000"/>
              <a:lumOff val="80000"/>
            </a:schemeClr>
          </a:solidFill>
        </p:grpSpPr>
        <p:sp>
          <p:nvSpPr>
            <p:cNvPr id="139" name="Rectangle 99">
              <a:extLst>
                <a:ext uri="{FF2B5EF4-FFF2-40B4-BE49-F238E27FC236}">
                  <a16:creationId xmlns:a16="http://schemas.microsoft.com/office/drawing/2014/main" id="{2BFEA372-1F96-44BD-8510-5FDE20DA1751}"/>
                </a:ext>
              </a:extLst>
            </p:cNvPr>
            <p:cNvSpPr>
              <a:spLocks noChangeArrowheads="1"/>
            </p:cNvSpPr>
            <p:nvPr/>
          </p:nvSpPr>
          <p:spPr bwMode="auto">
            <a:xfrm>
              <a:off x="2909085" y="943729"/>
              <a:ext cx="543814" cy="464534"/>
            </a:xfrm>
            <a:prstGeom prst="rect">
              <a:avLst/>
            </a:prstGeom>
            <a:grpFill/>
            <a:ln w="22225" algn="ctr">
              <a:solidFill>
                <a:srgbClr val="000000"/>
              </a:solidFill>
              <a:round/>
              <a:headEnd/>
              <a:tailEnd/>
            </a:ln>
          </p:spPr>
          <p:txBody>
            <a:bodyPr lIns="0" tIns="10800" rIns="0" bIns="10800" anchor="ctr"/>
            <a:lstStyle/>
            <a:p>
              <a:pPr fontAlgn="auto">
                <a:spcBef>
                  <a:spcPts val="0"/>
                </a:spcBef>
                <a:spcAft>
                  <a:spcPts val="0"/>
                </a:spcAft>
                <a:defRPr/>
              </a:pPr>
              <a:endParaRPr lang="en-US" altLang="en-US" sz="900" dirty="0">
                <a:solidFill>
                  <a:srgbClr val="FFFFFF"/>
                </a:solidFill>
                <a:latin typeface="+mn-lt"/>
              </a:endParaRPr>
            </a:p>
          </p:txBody>
        </p:sp>
        <p:cxnSp>
          <p:nvCxnSpPr>
            <p:cNvPr id="140" name="Straight Connector 100">
              <a:extLst>
                <a:ext uri="{FF2B5EF4-FFF2-40B4-BE49-F238E27FC236}">
                  <a16:creationId xmlns:a16="http://schemas.microsoft.com/office/drawing/2014/main" id="{360F59DF-8AAE-4F25-8C16-A34A85AF1931}"/>
                </a:ext>
              </a:extLst>
            </p:cNvPr>
            <p:cNvCxnSpPr>
              <a:cxnSpLocks noChangeShapeType="1"/>
            </p:cNvCxnSpPr>
            <p:nvPr/>
          </p:nvCxnSpPr>
          <p:spPr bwMode="auto">
            <a:xfrm flipV="1">
              <a:off x="2909085" y="943729"/>
              <a:ext cx="543814" cy="464534"/>
            </a:xfrm>
            <a:prstGeom prst="line">
              <a:avLst/>
            </a:prstGeom>
            <a:grpFill/>
            <a:ln w="22225" algn="ctr">
              <a:solidFill>
                <a:srgbClr val="000000"/>
              </a:solidFill>
              <a:round/>
              <a:headEnd/>
              <a:tailEnd/>
            </a:ln>
          </p:spPr>
        </p:cxnSp>
        <p:sp>
          <p:nvSpPr>
            <p:cNvPr id="141" name="Freeform 372">
              <a:extLst>
                <a:ext uri="{FF2B5EF4-FFF2-40B4-BE49-F238E27FC236}">
                  <a16:creationId xmlns:a16="http://schemas.microsoft.com/office/drawing/2014/main" id="{8BAF4105-101D-48AD-8CD8-B2941468102A}"/>
                </a:ext>
              </a:extLst>
            </p:cNvPr>
            <p:cNvSpPr>
              <a:spLocks/>
            </p:cNvSpPr>
            <p:nvPr/>
          </p:nvSpPr>
          <p:spPr bwMode="auto">
            <a:xfrm>
              <a:off x="3198613" y="1251796"/>
              <a:ext cx="187565" cy="100407"/>
            </a:xfrm>
            <a:custGeom>
              <a:avLst/>
              <a:gdLst>
                <a:gd name="T0" fmla="*/ 2147483646 w 359"/>
                <a:gd name="T1" fmla="*/ 2147483646 h 196"/>
                <a:gd name="T2" fmla="*/ 2147483646 w 359"/>
                <a:gd name="T3" fmla="*/ 2147483646 h 196"/>
                <a:gd name="T4" fmla="*/ 2147483646 w 359"/>
                <a:gd name="T5" fmla="*/ 2147483646 h 196"/>
                <a:gd name="T6" fmla="*/ 2147483646 w 359"/>
                <a:gd name="T7" fmla="*/ 2147483646 h 196"/>
                <a:gd name="T8" fmla="*/ 2147483646 w 359"/>
                <a:gd name="T9" fmla="*/ 2147483646 h 196"/>
                <a:gd name="T10" fmla="*/ 2147483646 w 359"/>
                <a:gd name="T11" fmla="*/ 2147483646 h 196"/>
                <a:gd name="T12" fmla="*/ 2147483646 w 359"/>
                <a:gd name="T13" fmla="*/ 2147483646 h 196"/>
                <a:gd name="T14" fmla="*/ 2147483646 w 359"/>
                <a:gd name="T15" fmla="*/ 2147483646 h 196"/>
                <a:gd name="T16" fmla="*/ 2147483646 w 359"/>
                <a:gd name="T17" fmla="*/ 2147483646 h 196"/>
                <a:gd name="T18" fmla="*/ 2147483646 w 359"/>
                <a:gd name="T19" fmla="*/ 2147483646 h 196"/>
                <a:gd name="T20" fmla="*/ 2147483646 w 359"/>
                <a:gd name="T21" fmla="*/ 2147483646 h 196"/>
                <a:gd name="T22" fmla="*/ 2147483646 w 359"/>
                <a:gd name="T23" fmla="*/ 2147483646 h 196"/>
                <a:gd name="T24" fmla="*/ 2147483646 w 359"/>
                <a:gd name="T25" fmla="*/ 2147483646 h 196"/>
                <a:gd name="T26" fmla="*/ 2147483646 w 359"/>
                <a:gd name="T27" fmla="*/ 2147483646 h 196"/>
                <a:gd name="T28" fmla="*/ 2147483646 w 359"/>
                <a:gd name="T29" fmla="*/ 2147483646 h 196"/>
                <a:gd name="T30" fmla="*/ 2147483646 w 359"/>
                <a:gd name="T31" fmla="*/ 2147483646 h 196"/>
                <a:gd name="T32" fmla="*/ 2147483646 w 359"/>
                <a:gd name="T33" fmla="*/ 2147483646 h 196"/>
                <a:gd name="T34" fmla="*/ 2147483646 w 359"/>
                <a:gd name="T35" fmla="*/ 2147483646 h 196"/>
                <a:gd name="T36" fmla="*/ 2147483646 w 359"/>
                <a:gd name="T37" fmla="*/ 2147483646 h 196"/>
                <a:gd name="T38" fmla="*/ 2147483646 w 359"/>
                <a:gd name="T39" fmla="*/ 2147483646 h 196"/>
                <a:gd name="T40" fmla="*/ 2147483646 w 359"/>
                <a:gd name="T41" fmla="*/ 2147483646 h 196"/>
                <a:gd name="T42" fmla="*/ 2147483646 w 359"/>
                <a:gd name="T43" fmla="*/ 2147483646 h 196"/>
                <a:gd name="T44" fmla="*/ 2147483646 w 359"/>
                <a:gd name="T45" fmla="*/ 2147483646 h 196"/>
                <a:gd name="T46" fmla="*/ 2147483646 w 359"/>
                <a:gd name="T47" fmla="*/ 2147483646 h 196"/>
                <a:gd name="T48" fmla="*/ 2147483646 w 359"/>
                <a:gd name="T49" fmla="*/ 2147483646 h 196"/>
                <a:gd name="T50" fmla="*/ 2147483646 w 359"/>
                <a:gd name="T51" fmla="*/ 2147483646 h 196"/>
                <a:gd name="T52" fmla="*/ 2147483646 w 359"/>
                <a:gd name="T53" fmla="*/ 2147483646 h 196"/>
                <a:gd name="T54" fmla="*/ 2147483646 w 359"/>
                <a:gd name="T55" fmla="*/ 2147483646 h 196"/>
                <a:gd name="T56" fmla="*/ 2147483646 w 359"/>
                <a:gd name="T57" fmla="*/ 2147483646 h 196"/>
                <a:gd name="T58" fmla="*/ 2147483646 w 359"/>
                <a:gd name="T59" fmla="*/ 2147483646 h 196"/>
                <a:gd name="T60" fmla="*/ 2147483646 w 359"/>
                <a:gd name="T61" fmla="*/ 2147483646 h 196"/>
                <a:gd name="T62" fmla="*/ 2147483646 w 359"/>
                <a:gd name="T63" fmla="*/ 2147483646 h 196"/>
                <a:gd name="T64" fmla="*/ 2147483646 w 359"/>
                <a:gd name="T65" fmla="*/ 2147483646 h 196"/>
                <a:gd name="T66" fmla="*/ 2147483646 w 359"/>
                <a:gd name="T67" fmla="*/ 2147483646 h 196"/>
                <a:gd name="T68" fmla="*/ 2147483646 w 359"/>
                <a:gd name="T69" fmla="*/ 2147483646 h 196"/>
                <a:gd name="T70" fmla="*/ 2147483646 w 359"/>
                <a:gd name="T71" fmla="*/ 2147483646 h 196"/>
                <a:gd name="T72" fmla="*/ 2147483646 w 359"/>
                <a:gd name="T73" fmla="*/ 2147483646 h 196"/>
                <a:gd name="T74" fmla="*/ 2147483646 w 359"/>
                <a:gd name="T75" fmla="*/ 2147483646 h 196"/>
                <a:gd name="T76" fmla="*/ 2147483646 w 359"/>
                <a:gd name="T77" fmla="*/ 2147483646 h 196"/>
                <a:gd name="T78" fmla="*/ 2147483646 w 359"/>
                <a:gd name="T79" fmla="*/ 2147483646 h 196"/>
                <a:gd name="T80" fmla="*/ 2147483646 w 359"/>
                <a:gd name="T81" fmla="*/ 2147483646 h 196"/>
                <a:gd name="T82" fmla="*/ 2147483646 w 359"/>
                <a:gd name="T83" fmla="*/ 2147483646 h 196"/>
                <a:gd name="T84" fmla="*/ 2147483646 w 359"/>
                <a:gd name="T85" fmla="*/ 2147483646 h 196"/>
                <a:gd name="T86" fmla="*/ 2147483646 w 359"/>
                <a:gd name="T87" fmla="*/ 2147483646 h 196"/>
                <a:gd name="T88" fmla="*/ 2147483646 w 359"/>
                <a:gd name="T89" fmla="*/ 0 h 196"/>
                <a:gd name="T90" fmla="*/ 2147483646 w 359"/>
                <a:gd name="T91" fmla="*/ 0 h 196"/>
                <a:gd name="T92" fmla="*/ 2147483646 w 359"/>
                <a:gd name="T93" fmla="*/ 0 h 196"/>
                <a:gd name="T94" fmla="*/ 2147483646 w 359"/>
                <a:gd name="T95" fmla="*/ 2147483646 h 196"/>
                <a:gd name="T96" fmla="*/ 2147483646 w 359"/>
                <a:gd name="T97" fmla="*/ 2147483646 h 196"/>
                <a:gd name="T98" fmla="*/ 2147483646 w 359"/>
                <a:gd name="T99" fmla="*/ 2147483646 h 196"/>
                <a:gd name="T100" fmla="*/ 2147483646 w 359"/>
                <a:gd name="T101" fmla="*/ 2147483646 h 196"/>
                <a:gd name="T102" fmla="*/ 2147483646 w 359"/>
                <a:gd name="T103" fmla="*/ 2147483646 h 196"/>
                <a:gd name="T104" fmla="*/ 2147483646 w 359"/>
                <a:gd name="T105" fmla="*/ 2147483646 h 196"/>
                <a:gd name="T106" fmla="*/ 2147483646 w 359"/>
                <a:gd name="T107" fmla="*/ 2147483646 h 196"/>
                <a:gd name="T108" fmla="*/ 2147483646 w 359"/>
                <a:gd name="T109" fmla="*/ 2147483646 h 196"/>
                <a:gd name="T110" fmla="*/ 2147483646 w 359"/>
                <a:gd name="T111" fmla="*/ 2147483646 h 196"/>
                <a:gd name="T112" fmla="*/ 2147483646 w 359"/>
                <a:gd name="T113" fmla="*/ 2147483646 h 196"/>
                <a:gd name="T114" fmla="*/ 2147483646 w 359"/>
                <a:gd name="T115" fmla="*/ 2147483646 h 196"/>
                <a:gd name="T116" fmla="*/ 2147483646 w 359"/>
                <a:gd name="T117" fmla="*/ 2147483646 h 196"/>
                <a:gd name="T118" fmla="*/ 2147483646 w 359"/>
                <a:gd name="T119" fmla="*/ 2147483646 h 196"/>
                <a:gd name="T120" fmla="*/ 0 w 359"/>
                <a:gd name="T121" fmla="*/ 2147483646 h 1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9" h="196">
                  <a:moveTo>
                    <a:pt x="358" y="100"/>
                  </a:moveTo>
                  <a:lnTo>
                    <a:pt x="356" y="110"/>
                  </a:lnTo>
                  <a:lnTo>
                    <a:pt x="354" y="121"/>
                  </a:lnTo>
                  <a:lnTo>
                    <a:pt x="350" y="131"/>
                  </a:lnTo>
                  <a:lnTo>
                    <a:pt x="346" y="141"/>
                  </a:lnTo>
                  <a:lnTo>
                    <a:pt x="341" y="150"/>
                  </a:lnTo>
                  <a:lnTo>
                    <a:pt x="335" y="159"/>
                  </a:lnTo>
                  <a:lnTo>
                    <a:pt x="329" y="167"/>
                  </a:lnTo>
                  <a:lnTo>
                    <a:pt x="322" y="173"/>
                  </a:lnTo>
                  <a:lnTo>
                    <a:pt x="314" y="180"/>
                  </a:lnTo>
                  <a:lnTo>
                    <a:pt x="305" y="185"/>
                  </a:lnTo>
                  <a:lnTo>
                    <a:pt x="297" y="189"/>
                  </a:lnTo>
                  <a:lnTo>
                    <a:pt x="288" y="192"/>
                  </a:lnTo>
                  <a:lnTo>
                    <a:pt x="280" y="194"/>
                  </a:lnTo>
                  <a:lnTo>
                    <a:pt x="271" y="195"/>
                  </a:lnTo>
                  <a:lnTo>
                    <a:pt x="262" y="195"/>
                  </a:lnTo>
                  <a:lnTo>
                    <a:pt x="253" y="194"/>
                  </a:lnTo>
                  <a:lnTo>
                    <a:pt x="245" y="191"/>
                  </a:lnTo>
                  <a:lnTo>
                    <a:pt x="236" y="189"/>
                  </a:lnTo>
                  <a:lnTo>
                    <a:pt x="228" y="183"/>
                  </a:lnTo>
                  <a:lnTo>
                    <a:pt x="219" y="178"/>
                  </a:lnTo>
                  <a:lnTo>
                    <a:pt x="212" y="172"/>
                  </a:lnTo>
                  <a:lnTo>
                    <a:pt x="205" y="165"/>
                  </a:lnTo>
                  <a:lnTo>
                    <a:pt x="199" y="158"/>
                  </a:lnTo>
                  <a:lnTo>
                    <a:pt x="193" y="149"/>
                  </a:lnTo>
                  <a:lnTo>
                    <a:pt x="188" y="140"/>
                  </a:lnTo>
                  <a:lnTo>
                    <a:pt x="184" y="130"/>
                  </a:lnTo>
                  <a:lnTo>
                    <a:pt x="180" y="119"/>
                  </a:lnTo>
                  <a:lnTo>
                    <a:pt x="178" y="108"/>
                  </a:lnTo>
                  <a:lnTo>
                    <a:pt x="176" y="98"/>
                  </a:lnTo>
                  <a:lnTo>
                    <a:pt x="175" y="98"/>
                  </a:lnTo>
                  <a:lnTo>
                    <a:pt x="174" y="87"/>
                  </a:lnTo>
                  <a:lnTo>
                    <a:pt x="171" y="77"/>
                  </a:lnTo>
                  <a:lnTo>
                    <a:pt x="168" y="67"/>
                  </a:lnTo>
                  <a:lnTo>
                    <a:pt x="165" y="58"/>
                  </a:lnTo>
                  <a:lnTo>
                    <a:pt x="160" y="47"/>
                  </a:lnTo>
                  <a:lnTo>
                    <a:pt x="155" y="40"/>
                  </a:lnTo>
                  <a:lnTo>
                    <a:pt x="149" y="32"/>
                  </a:lnTo>
                  <a:lnTo>
                    <a:pt x="143" y="24"/>
                  </a:lnTo>
                  <a:lnTo>
                    <a:pt x="136" y="18"/>
                  </a:lnTo>
                  <a:lnTo>
                    <a:pt x="128" y="13"/>
                  </a:lnTo>
                  <a:lnTo>
                    <a:pt x="120" y="8"/>
                  </a:lnTo>
                  <a:lnTo>
                    <a:pt x="112" y="4"/>
                  </a:lnTo>
                  <a:lnTo>
                    <a:pt x="104" y="3"/>
                  </a:lnTo>
                  <a:lnTo>
                    <a:pt x="96" y="0"/>
                  </a:lnTo>
                  <a:lnTo>
                    <a:pt x="87" y="0"/>
                  </a:lnTo>
                  <a:lnTo>
                    <a:pt x="79" y="0"/>
                  </a:lnTo>
                  <a:lnTo>
                    <a:pt x="71" y="3"/>
                  </a:lnTo>
                  <a:lnTo>
                    <a:pt x="62" y="4"/>
                  </a:lnTo>
                  <a:lnTo>
                    <a:pt x="54" y="8"/>
                  </a:lnTo>
                  <a:lnTo>
                    <a:pt x="47" y="13"/>
                  </a:lnTo>
                  <a:lnTo>
                    <a:pt x="38" y="18"/>
                  </a:lnTo>
                  <a:lnTo>
                    <a:pt x="32" y="24"/>
                  </a:lnTo>
                  <a:lnTo>
                    <a:pt x="25" y="32"/>
                  </a:lnTo>
                  <a:lnTo>
                    <a:pt x="20" y="40"/>
                  </a:lnTo>
                  <a:lnTo>
                    <a:pt x="14" y="47"/>
                  </a:lnTo>
                  <a:lnTo>
                    <a:pt x="10" y="58"/>
                  </a:lnTo>
                  <a:lnTo>
                    <a:pt x="6" y="67"/>
                  </a:lnTo>
                  <a:lnTo>
                    <a:pt x="3" y="77"/>
                  </a:lnTo>
                  <a:lnTo>
                    <a:pt x="1" y="87"/>
                  </a:lnTo>
                  <a:lnTo>
                    <a:pt x="0" y="98"/>
                  </a:lnTo>
                </a:path>
              </a:pathLst>
            </a:custGeom>
            <a:grpFill/>
            <a:ln w="15875" cap="rnd" cmpd="sng">
              <a:solidFill>
                <a:srgbClr val="000000"/>
              </a:solidFill>
              <a:prstDash val="solid"/>
              <a:round/>
              <a:headEnd type="none" w="sm" len="sm"/>
              <a:tailEnd type="none" w="sm" len="sm"/>
            </a:ln>
          </p:spPr>
          <p:txBody>
            <a:bodyPr/>
            <a:lstStyle/>
            <a:p>
              <a:pPr fontAlgn="auto">
                <a:spcBef>
                  <a:spcPts val="0"/>
                </a:spcBef>
                <a:spcAft>
                  <a:spcPts val="0"/>
                </a:spcAft>
                <a:defRPr/>
              </a:pPr>
              <a:endParaRPr lang="en-US" sz="700" dirty="0">
                <a:solidFill>
                  <a:srgbClr val="626469"/>
                </a:solidFill>
                <a:latin typeface="+mn-lt"/>
              </a:endParaRPr>
            </a:p>
          </p:txBody>
        </p:sp>
        <p:sp>
          <p:nvSpPr>
            <p:cNvPr id="142" name="Line 375">
              <a:extLst>
                <a:ext uri="{FF2B5EF4-FFF2-40B4-BE49-F238E27FC236}">
                  <a16:creationId xmlns:a16="http://schemas.microsoft.com/office/drawing/2014/main" id="{C00FF6BA-0DB7-4561-9963-4256F495A821}"/>
                </a:ext>
              </a:extLst>
            </p:cNvPr>
            <p:cNvSpPr>
              <a:spLocks noChangeShapeType="1"/>
            </p:cNvSpPr>
            <p:nvPr/>
          </p:nvSpPr>
          <p:spPr bwMode="auto">
            <a:xfrm>
              <a:off x="2976432" y="1048553"/>
              <a:ext cx="167425" cy="0"/>
            </a:xfrm>
            <a:prstGeom prst="line">
              <a:avLst/>
            </a:prstGeom>
            <a:grpFill/>
            <a:ln w="19050">
              <a:solidFill>
                <a:srgbClr val="000000"/>
              </a:solidFill>
              <a:prstDash val="dash"/>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sp>
          <p:nvSpPr>
            <p:cNvPr id="143" name="Line 376">
              <a:extLst>
                <a:ext uri="{FF2B5EF4-FFF2-40B4-BE49-F238E27FC236}">
                  <a16:creationId xmlns:a16="http://schemas.microsoft.com/office/drawing/2014/main" id="{88D0C636-EE0C-4285-99E2-336A34171042}"/>
                </a:ext>
              </a:extLst>
            </p:cNvPr>
            <p:cNvSpPr>
              <a:spLocks noChangeShapeType="1"/>
            </p:cNvSpPr>
            <p:nvPr/>
          </p:nvSpPr>
          <p:spPr bwMode="auto">
            <a:xfrm>
              <a:off x="2976432" y="1094522"/>
              <a:ext cx="167425" cy="0"/>
            </a:xfrm>
            <a:prstGeom prst="line">
              <a:avLst/>
            </a:prstGeom>
            <a:grpFill/>
            <a:ln w="19050">
              <a:solidFill>
                <a:srgbClr val="000000"/>
              </a:solidFill>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grpSp>
      <p:grpSp>
        <p:nvGrpSpPr>
          <p:cNvPr id="148492" name="Group 143">
            <a:extLst>
              <a:ext uri="{FF2B5EF4-FFF2-40B4-BE49-F238E27FC236}">
                <a16:creationId xmlns:a16="http://schemas.microsoft.com/office/drawing/2014/main" id="{143380F9-7D26-41C0-B28D-12AD005BEC1E}"/>
              </a:ext>
            </a:extLst>
          </p:cNvPr>
          <p:cNvGrpSpPr>
            <a:grpSpLocks/>
          </p:cNvGrpSpPr>
          <p:nvPr/>
        </p:nvGrpSpPr>
        <p:grpSpPr bwMode="auto">
          <a:xfrm>
            <a:off x="6302375" y="1311275"/>
            <a:ext cx="482600" cy="431800"/>
            <a:chOff x="3295562" y="564054"/>
            <a:chExt cx="483390" cy="431872"/>
          </a:xfrm>
        </p:grpSpPr>
        <p:sp>
          <p:nvSpPr>
            <p:cNvPr id="148595" name="AutoShape 130">
              <a:extLst>
                <a:ext uri="{FF2B5EF4-FFF2-40B4-BE49-F238E27FC236}">
                  <a16:creationId xmlns:a16="http://schemas.microsoft.com/office/drawing/2014/main" id="{C75DE10E-0432-408C-90E3-E480AF3A6807}"/>
                </a:ext>
              </a:extLst>
            </p:cNvPr>
            <p:cNvSpPr>
              <a:spLocks noChangeArrowheads="1"/>
            </p:cNvSpPr>
            <p:nvPr/>
          </p:nvSpPr>
          <p:spPr bwMode="auto">
            <a:xfrm>
              <a:off x="3295562" y="564054"/>
              <a:ext cx="483390" cy="431872"/>
            </a:xfrm>
            <a:prstGeom prst="roundRect">
              <a:avLst>
                <a:gd name="adj" fmla="val 20463"/>
              </a:avLst>
            </a:prstGeom>
            <a:solidFill>
              <a:srgbClr val="86CC9D"/>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endParaRPr lang="en-US" altLang="en-US" sz="700">
                <a:solidFill>
                  <a:srgbClr val="626469"/>
                </a:solidFill>
              </a:endParaRPr>
            </a:p>
          </p:txBody>
        </p:sp>
        <p:grpSp>
          <p:nvGrpSpPr>
            <p:cNvPr id="146" name="Group 319">
              <a:extLst>
                <a:ext uri="{FF2B5EF4-FFF2-40B4-BE49-F238E27FC236}">
                  <a16:creationId xmlns:a16="http://schemas.microsoft.com/office/drawing/2014/main" id="{7636EF37-2A82-481E-B986-3FA489F7E9A9}"/>
                </a:ext>
              </a:extLst>
            </p:cNvPr>
            <p:cNvGrpSpPr>
              <a:grpSpLocks noChangeAspect="1"/>
            </p:cNvGrpSpPr>
            <p:nvPr/>
          </p:nvGrpSpPr>
          <p:grpSpPr bwMode="auto">
            <a:xfrm>
              <a:off x="3429260" y="611901"/>
              <a:ext cx="215994" cy="342241"/>
              <a:chOff x="2579" y="548"/>
              <a:chExt cx="168" cy="319"/>
            </a:xfrm>
            <a:noFill/>
          </p:grpSpPr>
          <p:sp>
            <p:nvSpPr>
              <p:cNvPr id="147" name="Freeform 320">
                <a:extLst>
                  <a:ext uri="{FF2B5EF4-FFF2-40B4-BE49-F238E27FC236}">
                    <a16:creationId xmlns:a16="http://schemas.microsoft.com/office/drawing/2014/main" id="{FEB94AE8-E8A3-466F-A412-87ADD09A8051}"/>
                  </a:ext>
                </a:extLst>
              </p:cNvPr>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grpFill/>
              <a:ln w="25400" cap="rnd">
                <a:solidFill>
                  <a:schemeClr val="tx1">
                    <a:lumMod val="65000"/>
                    <a:lumOff val="35000"/>
                  </a:schemeClr>
                </a:solidFill>
                <a:prstDash val="solid"/>
                <a:round/>
                <a:headEnd/>
                <a:tailEnd/>
              </a:ln>
            </p:spPr>
            <p:txBody>
              <a:bodyPr/>
              <a:lstStyle/>
              <a:p>
                <a:pPr defTabSz="914339" eaLnBrk="1" fontAlgn="auto" hangingPunct="1">
                  <a:spcBef>
                    <a:spcPts val="0"/>
                  </a:spcBef>
                  <a:spcAft>
                    <a:spcPts val="0"/>
                  </a:spcAft>
                  <a:defRPr/>
                </a:pPr>
                <a:endParaRPr lang="en-US" sz="1400" dirty="0">
                  <a:solidFill>
                    <a:prstClr val="black"/>
                  </a:solidFill>
                  <a:latin typeface="+mn-lt"/>
                </a:endParaRPr>
              </a:p>
            </p:txBody>
          </p:sp>
          <p:sp>
            <p:nvSpPr>
              <p:cNvPr id="148" name="Freeform 321">
                <a:extLst>
                  <a:ext uri="{FF2B5EF4-FFF2-40B4-BE49-F238E27FC236}">
                    <a16:creationId xmlns:a16="http://schemas.microsoft.com/office/drawing/2014/main" id="{2272684B-D778-400B-AC00-4584B450278A}"/>
                  </a:ext>
                </a:extLst>
              </p:cNvPr>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25400" cap="rnd">
                <a:solidFill>
                  <a:schemeClr val="tx1">
                    <a:lumMod val="65000"/>
                    <a:lumOff val="35000"/>
                  </a:schemeClr>
                </a:solidFill>
                <a:prstDash val="solid"/>
                <a:round/>
                <a:headEnd/>
                <a:tailEnd/>
              </a:ln>
            </p:spPr>
            <p:txBody>
              <a:bodyPr/>
              <a:lstStyle/>
              <a:p>
                <a:pPr defTabSz="914339" eaLnBrk="1" fontAlgn="auto" hangingPunct="1">
                  <a:spcBef>
                    <a:spcPts val="0"/>
                  </a:spcBef>
                  <a:spcAft>
                    <a:spcPts val="0"/>
                  </a:spcAft>
                  <a:defRPr/>
                </a:pPr>
                <a:endParaRPr lang="en-US" sz="1400" dirty="0">
                  <a:solidFill>
                    <a:prstClr val="black"/>
                  </a:solidFill>
                  <a:latin typeface="+mn-lt"/>
                </a:endParaRPr>
              </a:p>
            </p:txBody>
          </p:sp>
        </p:grpSp>
      </p:grpSp>
      <p:grpSp>
        <p:nvGrpSpPr>
          <p:cNvPr id="148493" name="Group 236">
            <a:extLst>
              <a:ext uri="{FF2B5EF4-FFF2-40B4-BE49-F238E27FC236}">
                <a16:creationId xmlns:a16="http://schemas.microsoft.com/office/drawing/2014/main" id="{C593F575-9359-4E1F-A797-E40B8F703B68}"/>
              </a:ext>
            </a:extLst>
          </p:cNvPr>
          <p:cNvGrpSpPr>
            <a:grpSpLocks/>
          </p:cNvGrpSpPr>
          <p:nvPr/>
        </p:nvGrpSpPr>
        <p:grpSpPr bwMode="auto">
          <a:xfrm>
            <a:off x="2908300" y="1889125"/>
            <a:ext cx="1208088" cy="1131888"/>
            <a:chOff x="1524000" y="2514600"/>
            <a:chExt cx="1524000" cy="1486203"/>
          </a:xfrm>
        </p:grpSpPr>
        <p:grpSp>
          <p:nvGrpSpPr>
            <p:cNvPr id="148585" name="Group 138">
              <a:extLst>
                <a:ext uri="{FF2B5EF4-FFF2-40B4-BE49-F238E27FC236}">
                  <a16:creationId xmlns:a16="http://schemas.microsoft.com/office/drawing/2014/main" id="{60E33B93-3386-42EC-BE91-F46B2CBC488E}"/>
                </a:ext>
              </a:extLst>
            </p:cNvPr>
            <p:cNvGrpSpPr>
              <a:grpSpLocks/>
            </p:cNvGrpSpPr>
            <p:nvPr/>
          </p:nvGrpSpPr>
          <p:grpSpPr bwMode="auto">
            <a:xfrm>
              <a:off x="2819400" y="2514600"/>
              <a:ext cx="228600" cy="914400"/>
              <a:chOff x="990600" y="2514600"/>
              <a:chExt cx="228600" cy="914400"/>
            </a:xfrm>
          </p:grpSpPr>
          <p:sp>
            <p:nvSpPr>
              <p:cNvPr id="148592" name="Line 79">
                <a:extLst>
                  <a:ext uri="{FF2B5EF4-FFF2-40B4-BE49-F238E27FC236}">
                    <a16:creationId xmlns:a16="http://schemas.microsoft.com/office/drawing/2014/main" id="{D59FD7E4-F5EE-4955-BD85-B755D9D07A3D}"/>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8" name="Arc 157">
                <a:extLst>
                  <a:ext uri="{FF2B5EF4-FFF2-40B4-BE49-F238E27FC236}">
                    <a16:creationId xmlns:a16="http://schemas.microsoft.com/office/drawing/2014/main" id="{4DE142C9-3005-48E5-B4AF-9CDE31E792CF}"/>
                  </a:ext>
                </a:extLst>
              </p:cNvPr>
              <p:cNvSpPr/>
              <p:nvPr/>
            </p:nvSpPr>
            <p:spPr bwMode="auto">
              <a:xfrm rot="5400000">
                <a:off x="951844" y="2857984"/>
                <a:ext cx="306413"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594" name="Line 79">
                <a:extLst>
                  <a:ext uri="{FF2B5EF4-FFF2-40B4-BE49-F238E27FC236}">
                    <a16:creationId xmlns:a16="http://schemas.microsoft.com/office/drawing/2014/main" id="{2BAFF7B7-1E08-4173-AF65-00119007EC29}"/>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8586" name="Group 147">
              <a:extLst>
                <a:ext uri="{FF2B5EF4-FFF2-40B4-BE49-F238E27FC236}">
                  <a16:creationId xmlns:a16="http://schemas.microsoft.com/office/drawing/2014/main" id="{D2C32509-B6AF-49EF-B5D7-619A03189813}"/>
                </a:ext>
              </a:extLst>
            </p:cNvPr>
            <p:cNvGrpSpPr>
              <a:grpSpLocks/>
            </p:cNvGrpSpPr>
            <p:nvPr/>
          </p:nvGrpSpPr>
          <p:grpSpPr bwMode="auto">
            <a:xfrm>
              <a:off x="1676400" y="2514600"/>
              <a:ext cx="228600" cy="914400"/>
              <a:chOff x="990600" y="2514600"/>
              <a:chExt cx="228600" cy="914400"/>
            </a:xfrm>
          </p:grpSpPr>
          <p:sp>
            <p:nvSpPr>
              <p:cNvPr id="148589" name="Line 79">
                <a:extLst>
                  <a:ext uri="{FF2B5EF4-FFF2-40B4-BE49-F238E27FC236}">
                    <a16:creationId xmlns:a16="http://schemas.microsoft.com/office/drawing/2014/main" id="{397389D7-C81A-42E9-B210-8FC504F11F6E}"/>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5" name="Arc 154">
                <a:extLst>
                  <a:ext uri="{FF2B5EF4-FFF2-40B4-BE49-F238E27FC236}">
                    <a16:creationId xmlns:a16="http://schemas.microsoft.com/office/drawing/2014/main" id="{4D5DFFCF-72CF-4654-AEC8-FD354687DDA6}"/>
                  </a:ext>
                </a:extLst>
              </p:cNvPr>
              <p:cNvSpPr/>
              <p:nvPr/>
            </p:nvSpPr>
            <p:spPr bwMode="auto">
              <a:xfrm rot="5400000">
                <a:off x="951343" y="2857984"/>
                <a:ext cx="306413"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591" name="Line 79">
                <a:extLst>
                  <a:ext uri="{FF2B5EF4-FFF2-40B4-BE49-F238E27FC236}">
                    <a16:creationId xmlns:a16="http://schemas.microsoft.com/office/drawing/2014/main" id="{85435B86-8A3A-49C9-9765-685021F1B918}"/>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48587" name="TextBox 151">
              <a:extLst>
                <a:ext uri="{FF2B5EF4-FFF2-40B4-BE49-F238E27FC236}">
                  <a16:creationId xmlns:a16="http://schemas.microsoft.com/office/drawing/2014/main" id="{21351138-AC87-44A5-AB9A-9E8B6C08E47A}"/>
                </a:ext>
              </a:extLst>
            </p:cNvPr>
            <p:cNvSpPr txBox="1">
              <a:spLocks noChangeArrowheads="1"/>
            </p:cNvSpPr>
            <p:nvPr/>
          </p:nvSpPr>
          <p:spPr bwMode="auto">
            <a:xfrm>
              <a:off x="1905000" y="2590800"/>
              <a:ext cx="838200" cy="60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153" name="Rounded Rectangle 169">
              <a:extLst>
                <a:ext uri="{FF2B5EF4-FFF2-40B4-BE49-F238E27FC236}">
                  <a16:creationId xmlns:a16="http://schemas.microsoft.com/office/drawing/2014/main" id="{BE0770BA-EC4C-47F9-B91E-F0DEA8A4BC3E}"/>
                </a:ext>
              </a:extLst>
            </p:cNvPr>
            <p:cNvSpPr/>
            <p:nvPr/>
          </p:nvSpPr>
          <p:spPr>
            <a:xfrm>
              <a:off x="1524000" y="3429668"/>
              <a:ext cx="1447900" cy="571135"/>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dirty="0">
                  <a:solidFill>
                    <a:srgbClr val="626469"/>
                  </a:solidFill>
                  <a:cs typeface="Arial" pitchFamily="34" charset="0"/>
                </a:rPr>
                <a:t>Standard loads</a:t>
              </a:r>
            </a:p>
          </p:txBody>
        </p:sp>
      </p:grpSp>
      <p:sp>
        <p:nvSpPr>
          <p:cNvPr id="160" name="Arc 159">
            <a:extLst>
              <a:ext uri="{FF2B5EF4-FFF2-40B4-BE49-F238E27FC236}">
                <a16:creationId xmlns:a16="http://schemas.microsoft.com/office/drawing/2014/main" id="{3CF228B4-B7A2-4A25-B350-49E024D5A67B}"/>
              </a:ext>
            </a:extLst>
          </p:cNvPr>
          <p:cNvSpPr/>
          <p:nvPr/>
        </p:nvSpPr>
        <p:spPr bwMode="auto">
          <a:xfrm rot="5400000">
            <a:off x="7175500" y="3482975"/>
            <a:ext cx="231775"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495" name="Line 79">
            <a:extLst>
              <a:ext uri="{FF2B5EF4-FFF2-40B4-BE49-F238E27FC236}">
                <a16:creationId xmlns:a16="http://schemas.microsoft.com/office/drawing/2014/main" id="{A0D0BE37-3EA8-496F-9C04-EAE9872ADBDD}"/>
              </a:ext>
            </a:extLst>
          </p:cNvPr>
          <p:cNvSpPr>
            <a:spLocks noChangeShapeType="1"/>
          </p:cNvSpPr>
          <p:nvPr/>
        </p:nvSpPr>
        <p:spPr bwMode="auto">
          <a:xfrm>
            <a:off x="7200900" y="3683000"/>
            <a:ext cx="0" cy="2317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62" name="Group 161">
            <a:extLst>
              <a:ext uri="{FF2B5EF4-FFF2-40B4-BE49-F238E27FC236}">
                <a16:creationId xmlns:a16="http://schemas.microsoft.com/office/drawing/2014/main" id="{F7308F9E-24F0-4DB8-996C-35EA546ECB65}"/>
              </a:ext>
            </a:extLst>
          </p:cNvPr>
          <p:cNvGrpSpPr/>
          <p:nvPr/>
        </p:nvGrpSpPr>
        <p:grpSpPr>
          <a:xfrm>
            <a:off x="6931394" y="1852522"/>
            <a:ext cx="543814" cy="464534"/>
            <a:chOff x="2909085" y="943729"/>
            <a:chExt cx="543814" cy="464534"/>
          </a:xfrm>
          <a:solidFill>
            <a:schemeClr val="accent4">
              <a:lumMod val="20000"/>
              <a:lumOff val="80000"/>
            </a:schemeClr>
          </a:solidFill>
        </p:grpSpPr>
        <p:sp>
          <p:nvSpPr>
            <p:cNvPr id="163" name="Rectangle 99">
              <a:extLst>
                <a:ext uri="{FF2B5EF4-FFF2-40B4-BE49-F238E27FC236}">
                  <a16:creationId xmlns:a16="http://schemas.microsoft.com/office/drawing/2014/main" id="{6C470E97-6AFC-4E3F-B711-271F13A80820}"/>
                </a:ext>
              </a:extLst>
            </p:cNvPr>
            <p:cNvSpPr>
              <a:spLocks noChangeArrowheads="1"/>
            </p:cNvSpPr>
            <p:nvPr/>
          </p:nvSpPr>
          <p:spPr bwMode="auto">
            <a:xfrm>
              <a:off x="2909085" y="943729"/>
              <a:ext cx="543814" cy="464534"/>
            </a:xfrm>
            <a:prstGeom prst="rect">
              <a:avLst/>
            </a:prstGeom>
            <a:grpFill/>
            <a:ln w="22225" algn="ctr">
              <a:solidFill>
                <a:srgbClr val="000000"/>
              </a:solidFill>
              <a:round/>
              <a:headEnd/>
              <a:tailEnd/>
            </a:ln>
          </p:spPr>
          <p:txBody>
            <a:bodyPr lIns="0" tIns="10800" rIns="0" bIns="10800" anchor="ctr"/>
            <a:lstStyle/>
            <a:p>
              <a:pPr fontAlgn="auto">
                <a:spcBef>
                  <a:spcPts val="0"/>
                </a:spcBef>
                <a:spcAft>
                  <a:spcPts val="0"/>
                </a:spcAft>
                <a:defRPr/>
              </a:pPr>
              <a:endParaRPr lang="en-US" altLang="en-US" sz="900" dirty="0">
                <a:solidFill>
                  <a:srgbClr val="FFFFFF"/>
                </a:solidFill>
                <a:latin typeface="+mn-lt"/>
              </a:endParaRPr>
            </a:p>
          </p:txBody>
        </p:sp>
        <p:cxnSp>
          <p:nvCxnSpPr>
            <p:cNvPr id="164" name="Straight Connector 100">
              <a:extLst>
                <a:ext uri="{FF2B5EF4-FFF2-40B4-BE49-F238E27FC236}">
                  <a16:creationId xmlns:a16="http://schemas.microsoft.com/office/drawing/2014/main" id="{D86C83DA-1D51-44B2-940F-C66AD5A3F0BB}"/>
                </a:ext>
              </a:extLst>
            </p:cNvPr>
            <p:cNvCxnSpPr>
              <a:cxnSpLocks noChangeShapeType="1"/>
            </p:cNvCxnSpPr>
            <p:nvPr/>
          </p:nvCxnSpPr>
          <p:spPr bwMode="auto">
            <a:xfrm flipV="1">
              <a:off x="2909085" y="943729"/>
              <a:ext cx="543814" cy="464534"/>
            </a:xfrm>
            <a:prstGeom prst="line">
              <a:avLst/>
            </a:prstGeom>
            <a:grpFill/>
            <a:ln w="22225" algn="ctr">
              <a:solidFill>
                <a:srgbClr val="000000"/>
              </a:solidFill>
              <a:round/>
              <a:headEnd/>
              <a:tailEnd/>
            </a:ln>
          </p:spPr>
        </p:cxnSp>
        <p:sp>
          <p:nvSpPr>
            <p:cNvPr id="165" name="Freeform 372">
              <a:extLst>
                <a:ext uri="{FF2B5EF4-FFF2-40B4-BE49-F238E27FC236}">
                  <a16:creationId xmlns:a16="http://schemas.microsoft.com/office/drawing/2014/main" id="{0C2225AD-B231-49EE-8D65-063ECBA538F2}"/>
                </a:ext>
              </a:extLst>
            </p:cNvPr>
            <p:cNvSpPr>
              <a:spLocks/>
            </p:cNvSpPr>
            <p:nvPr/>
          </p:nvSpPr>
          <p:spPr bwMode="auto">
            <a:xfrm>
              <a:off x="3198613" y="1251796"/>
              <a:ext cx="187565" cy="100407"/>
            </a:xfrm>
            <a:custGeom>
              <a:avLst/>
              <a:gdLst>
                <a:gd name="T0" fmla="*/ 2147483646 w 359"/>
                <a:gd name="T1" fmla="*/ 2147483646 h 196"/>
                <a:gd name="T2" fmla="*/ 2147483646 w 359"/>
                <a:gd name="T3" fmla="*/ 2147483646 h 196"/>
                <a:gd name="T4" fmla="*/ 2147483646 w 359"/>
                <a:gd name="T5" fmla="*/ 2147483646 h 196"/>
                <a:gd name="T6" fmla="*/ 2147483646 w 359"/>
                <a:gd name="T7" fmla="*/ 2147483646 h 196"/>
                <a:gd name="T8" fmla="*/ 2147483646 w 359"/>
                <a:gd name="T9" fmla="*/ 2147483646 h 196"/>
                <a:gd name="T10" fmla="*/ 2147483646 w 359"/>
                <a:gd name="T11" fmla="*/ 2147483646 h 196"/>
                <a:gd name="T12" fmla="*/ 2147483646 w 359"/>
                <a:gd name="T13" fmla="*/ 2147483646 h 196"/>
                <a:gd name="T14" fmla="*/ 2147483646 w 359"/>
                <a:gd name="T15" fmla="*/ 2147483646 h 196"/>
                <a:gd name="T16" fmla="*/ 2147483646 w 359"/>
                <a:gd name="T17" fmla="*/ 2147483646 h 196"/>
                <a:gd name="T18" fmla="*/ 2147483646 w 359"/>
                <a:gd name="T19" fmla="*/ 2147483646 h 196"/>
                <a:gd name="T20" fmla="*/ 2147483646 w 359"/>
                <a:gd name="T21" fmla="*/ 2147483646 h 196"/>
                <a:gd name="T22" fmla="*/ 2147483646 w 359"/>
                <a:gd name="T23" fmla="*/ 2147483646 h 196"/>
                <a:gd name="T24" fmla="*/ 2147483646 w 359"/>
                <a:gd name="T25" fmla="*/ 2147483646 h 196"/>
                <a:gd name="T26" fmla="*/ 2147483646 w 359"/>
                <a:gd name="T27" fmla="*/ 2147483646 h 196"/>
                <a:gd name="T28" fmla="*/ 2147483646 w 359"/>
                <a:gd name="T29" fmla="*/ 2147483646 h 196"/>
                <a:gd name="T30" fmla="*/ 2147483646 w 359"/>
                <a:gd name="T31" fmla="*/ 2147483646 h 196"/>
                <a:gd name="T32" fmla="*/ 2147483646 w 359"/>
                <a:gd name="T33" fmla="*/ 2147483646 h 196"/>
                <a:gd name="T34" fmla="*/ 2147483646 w 359"/>
                <a:gd name="T35" fmla="*/ 2147483646 h 196"/>
                <a:gd name="T36" fmla="*/ 2147483646 w 359"/>
                <a:gd name="T37" fmla="*/ 2147483646 h 196"/>
                <a:gd name="T38" fmla="*/ 2147483646 w 359"/>
                <a:gd name="T39" fmla="*/ 2147483646 h 196"/>
                <a:gd name="T40" fmla="*/ 2147483646 w 359"/>
                <a:gd name="T41" fmla="*/ 2147483646 h 196"/>
                <a:gd name="T42" fmla="*/ 2147483646 w 359"/>
                <a:gd name="T43" fmla="*/ 2147483646 h 196"/>
                <a:gd name="T44" fmla="*/ 2147483646 w 359"/>
                <a:gd name="T45" fmla="*/ 2147483646 h 196"/>
                <a:gd name="T46" fmla="*/ 2147483646 w 359"/>
                <a:gd name="T47" fmla="*/ 2147483646 h 196"/>
                <a:gd name="T48" fmla="*/ 2147483646 w 359"/>
                <a:gd name="T49" fmla="*/ 2147483646 h 196"/>
                <a:gd name="T50" fmla="*/ 2147483646 w 359"/>
                <a:gd name="T51" fmla="*/ 2147483646 h 196"/>
                <a:gd name="T52" fmla="*/ 2147483646 w 359"/>
                <a:gd name="T53" fmla="*/ 2147483646 h 196"/>
                <a:gd name="T54" fmla="*/ 2147483646 w 359"/>
                <a:gd name="T55" fmla="*/ 2147483646 h 196"/>
                <a:gd name="T56" fmla="*/ 2147483646 w 359"/>
                <a:gd name="T57" fmla="*/ 2147483646 h 196"/>
                <a:gd name="T58" fmla="*/ 2147483646 w 359"/>
                <a:gd name="T59" fmla="*/ 2147483646 h 196"/>
                <a:gd name="T60" fmla="*/ 2147483646 w 359"/>
                <a:gd name="T61" fmla="*/ 2147483646 h 196"/>
                <a:gd name="T62" fmla="*/ 2147483646 w 359"/>
                <a:gd name="T63" fmla="*/ 2147483646 h 196"/>
                <a:gd name="T64" fmla="*/ 2147483646 w 359"/>
                <a:gd name="T65" fmla="*/ 2147483646 h 196"/>
                <a:gd name="T66" fmla="*/ 2147483646 w 359"/>
                <a:gd name="T67" fmla="*/ 2147483646 h 196"/>
                <a:gd name="T68" fmla="*/ 2147483646 w 359"/>
                <a:gd name="T69" fmla="*/ 2147483646 h 196"/>
                <a:gd name="T70" fmla="*/ 2147483646 w 359"/>
                <a:gd name="T71" fmla="*/ 2147483646 h 196"/>
                <a:gd name="T72" fmla="*/ 2147483646 w 359"/>
                <a:gd name="T73" fmla="*/ 2147483646 h 196"/>
                <a:gd name="T74" fmla="*/ 2147483646 w 359"/>
                <a:gd name="T75" fmla="*/ 2147483646 h 196"/>
                <a:gd name="T76" fmla="*/ 2147483646 w 359"/>
                <a:gd name="T77" fmla="*/ 2147483646 h 196"/>
                <a:gd name="T78" fmla="*/ 2147483646 w 359"/>
                <a:gd name="T79" fmla="*/ 2147483646 h 196"/>
                <a:gd name="T80" fmla="*/ 2147483646 w 359"/>
                <a:gd name="T81" fmla="*/ 2147483646 h 196"/>
                <a:gd name="T82" fmla="*/ 2147483646 w 359"/>
                <a:gd name="T83" fmla="*/ 2147483646 h 196"/>
                <a:gd name="T84" fmla="*/ 2147483646 w 359"/>
                <a:gd name="T85" fmla="*/ 2147483646 h 196"/>
                <a:gd name="T86" fmla="*/ 2147483646 w 359"/>
                <a:gd name="T87" fmla="*/ 2147483646 h 196"/>
                <a:gd name="T88" fmla="*/ 2147483646 w 359"/>
                <a:gd name="T89" fmla="*/ 0 h 196"/>
                <a:gd name="T90" fmla="*/ 2147483646 w 359"/>
                <a:gd name="T91" fmla="*/ 0 h 196"/>
                <a:gd name="T92" fmla="*/ 2147483646 w 359"/>
                <a:gd name="T93" fmla="*/ 0 h 196"/>
                <a:gd name="T94" fmla="*/ 2147483646 w 359"/>
                <a:gd name="T95" fmla="*/ 2147483646 h 196"/>
                <a:gd name="T96" fmla="*/ 2147483646 w 359"/>
                <a:gd name="T97" fmla="*/ 2147483646 h 196"/>
                <a:gd name="T98" fmla="*/ 2147483646 w 359"/>
                <a:gd name="T99" fmla="*/ 2147483646 h 196"/>
                <a:gd name="T100" fmla="*/ 2147483646 w 359"/>
                <a:gd name="T101" fmla="*/ 2147483646 h 196"/>
                <a:gd name="T102" fmla="*/ 2147483646 w 359"/>
                <a:gd name="T103" fmla="*/ 2147483646 h 196"/>
                <a:gd name="T104" fmla="*/ 2147483646 w 359"/>
                <a:gd name="T105" fmla="*/ 2147483646 h 196"/>
                <a:gd name="T106" fmla="*/ 2147483646 w 359"/>
                <a:gd name="T107" fmla="*/ 2147483646 h 196"/>
                <a:gd name="T108" fmla="*/ 2147483646 w 359"/>
                <a:gd name="T109" fmla="*/ 2147483646 h 196"/>
                <a:gd name="T110" fmla="*/ 2147483646 w 359"/>
                <a:gd name="T111" fmla="*/ 2147483646 h 196"/>
                <a:gd name="T112" fmla="*/ 2147483646 w 359"/>
                <a:gd name="T113" fmla="*/ 2147483646 h 196"/>
                <a:gd name="T114" fmla="*/ 2147483646 w 359"/>
                <a:gd name="T115" fmla="*/ 2147483646 h 196"/>
                <a:gd name="T116" fmla="*/ 2147483646 w 359"/>
                <a:gd name="T117" fmla="*/ 2147483646 h 196"/>
                <a:gd name="T118" fmla="*/ 2147483646 w 359"/>
                <a:gd name="T119" fmla="*/ 2147483646 h 196"/>
                <a:gd name="T120" fmla="*/ 0 w 359"/>
                <a:gd name="T121" fmla="*/ 2147483646 h 1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9" h="196">
                  <a:moveTo>
                    <a:pt x="358" y="100"/>
                  </a:moveTo>
                  <a:lnTo>
                    <a:pt x="356" y="110"/>
                  </a:lnTo>
                  <a:lnTo>
                    <a:pt x="354" y="121"/>
                  </a:lnTo>
                  <a:lnTo>
                    <a:pt x="350" y="131"/>
                  </a:lnTo>
                  <a:lnTo>
                    <a:pt x="346" y="141"/>
                  </a:lnTo>
                  <a:lnTo>
                    <a:pt x="341" y="150"/>
                  </a:lnTo>
                  <a:lnTo>
                    <a:pt x="335" y="159"/>
                  </a:lnTo>
                  <a:lnTo>
                    <a:pt x="329" y="167"/>
                  </a:lnTo>
                  <a:lnTo>
                    <a:pt x="322" y="173"/>
                  </a:lnTo>
                  <a:lnTo>
                    <a:pt x="314" y="180"/>
                  </a:lnTo>
                  <a:lnTo>
                    <a:pt x="305" y="185"/>
                  </a:lnTo>
                  <a:lnTo>
                    <a:pt x="297" y="189"/>
                  </a:lnTo>
                  <a:lnTo>
                    <a:pt x="288" y="192"/>
                  </a:lnTo>
                  <a:lnTo>
                    <a:pt x="280" y="194"/>
                  </a:lnTo>
                  <a:lnTo>
                    <a:pt x="271" y="195"/>
                  </a:lnTo>
                  <a:lnTo>
                    <a:pt x="262" y="195"/>
                  </a:lnTo>
                  <a:lnTo>
                    <a:pt x="253" y="194"/>
                  </a:lnTo>
                  <a:lnTo>
                    <a:pt x="245" y="191"/>
                  </a:lnTo>
                  <a:lnTo>
                    <a:pt x="236" y="189"/>
                  </a:lnTo>
                  <a:lnTo>
                    <a:pt x="228" y="183"/>
                  </a:lnTo>
                  <a:lnTo>
                    <a:pt x="219" y="178"/>
                  </a:lnTo>
                  <a:lnTo>
                    <a:pt x="212" y="172"/>
                  </a:lnTo>
                  <a:lnTo>
                    <a:pt x="205" y="165"/>
                  </a:lnTo>
                  <a:lnTo>
                    <a:pt x="199" y="158"/>
                  </a:lnTo>
                  <a:lnTo>
                    <a:pt x="193" y="149"/>
                  </a:lnTo>
                  <a:lnTo>
                    <a:pt x="188" y="140"/>
                  </a:lnTo>
                  <a:lnTo>
                    <a:pt x="184" y="130"/>
                  </a:lnTo>
                  <a:lnTo>
                    <a:pt x="180" y="119"/>
                  </a:lnTo>
                  <a:lnTo>
                    <a:pt x="178" y="108"/>
                  </a:lnTo>
                  <a:lnTo>
                    <a:pt x="176" y="98"/>
                  </a:lnTo>
                  <a:lnTo>
                    <a:pt x="175" y="98"/>
                  </a:lnTo>
                  <a:lnTo>
                    <a:pt x="174" y="87"/>
                  </a:lnTo>
                  <a:lnTo>
                    <a:pt x="171" y="77"/>
                  </a:lnTo>
                  <a:lnTo>
                    <a:pt x="168" y="67"/>
                  </a:lnTo>
                  <a:lnTo>
                    <a:pt x="165" y="58"/>
                  </a:lnTo>
                  <a:lnTo>
                    <a:pt x="160" y="47"/>
                  </a:lnTo>
                  <a:lnTo>
                    <a:pt x="155" y="40"/>
                  </a:lnTo>
                  <a:lnTo>
                    <a:pt x="149" y="32"/>
                  </a:lnTo>
                  <a:lnTo>
                    <a:pt x="143" y="24"/>
                  </a:lnTo>
                  <a:lnTo>
                    <a:pt x="136" y="18"/>
                  </a:lnTo>
                  <a:lnTo>
                    <a:pt x="128" y="13"/>
                  </a:lnTo>
                  <a:lnTo>
                    <a:pt x="120" y="8"/>
                  </a:lnTo>
                  <a:lnTo>
                    <a:pt x="112" y="4"/>
                  </a:lnTo>
                  <a:lnTo>
                    <a:pt x="104" y="3"/>
                  </a:lnTo>
                  <a:lnTo>
                    <a:pt x="96" y="0"/>
                  </a:lnTo>
                  <a:lnTo>
                    <a:pt x="87" y="0"/>
                  </a:lnTo>
                  <a:lnTo>
                    <a:pt x="79" y="0"/>
                  </a:lnTo>
                  <a:lnTo>
                    <a:pt x="71" y="3"/>
                  </a:lnTo>
                  <a:lnTo>
                    <a:pt x="62" y="4"/>
                  </a:lnTo>
                  <a:lnTo>
                    <a:pt x="54" y="8"/>
                  </a:lnTo>
                  <a:lnTo>
                    <a:pt x="47" y="13"/>
                  </a:lnTo>
                  <a:lnTo>
                    <a:pt x="38" y="18"/>
                  </a:lnTo>
                  <a:lnTo>
                    <a:pt x="32" y="24"/>
                  </a:lnTo>
                  <a:lnTo>
                    <a:pt x="25" y="32"/>
                  </a:lnTo>
                  <a:lnTo>
                    <a:pt x="20" y="40"/>
                  </a:lnTo>
                  <a:lnTo>
                    <a:pt x="14" y="47"/>
                  </a:lnTo>
                  <a:lnTo>
                    <a:pt x="10" y="58"/>
                  </a:lnTo>
                  <a:lnTo>
                    <a:pt x="6" y="67"/>
                  </a:lnTo>
                  <a:lnTo>
                    <a:pt x="3" y="77"/>
                  </a:lnTo>
                  <a:lnTo>
                    <a:pt x="1" y="87"/>
                  </a:lnTo>
                  <a:lnTo>
                    <a:pt x="0" y="98"/>
                  </a:lnTo>
                </a:path>
              </a:pathLst>
            </a:custGeom>
            <a:grpFill/>
            <a:ln w="15875" cap="rnd" cmpd="sng">
              <a:solidFill>
                <a:srgbClr val="000000"/>
              </a:solidFill>
              <a:prstDash val="solid"/>
              <a:round/>
              <a:headEnd type="none" w="sm" len="sm"/>
              <a:tailEnd type="none" w="sm" len="sm"/>
            </a:ln>
          </p:spPr>
          <p:txBody>
            <a:bodyPr/>
            <a:lstStyle/>
            <a:p>
              <a:pPr fontAlgn="auto">
                <a:spcBef>
                  <a:spcPts val="0"/>
                </a:spcBef>
                <a:spcAft>
                  <a:spcPts val="0"/>
                </a:spcAft>
                <a:defRPr/>
              </a:pPr>
              <a:endParaRPr lang="en-US" sz="700" dirty="0">
                <a:solidFill>
                  <a:srgbClr val="626469"/>
                </a:solidFill>
                <a:latin typeface="+mn-lt"/>
              </a:endParaRPr>
            </a:p>
          </p:txBody>
        </p:sp>
        <p:sp>
          <p:nvSpPr>
            <p:cNvPr id="166" name="Line 375">
              <a:extLst>
                <a:ext uri="{FF2B5EF4-FFF2-40B4-BE49-F238E27FC236}">
                  <a16:creationId xmlns:a16="http://schemas.microsoft.com/office/drawing/2014/main" id="{EAD4FB8E-3235-4D3B-BFC1-6E5252A9F608}"/>
                </a:ext>
              </a:extLst>
            </p:cNvPr>
            <p:cNvSpPr>
              <a:spLocks noChangeShapeType="1"/>
            </p:cNvSpPr>
            <p:nvPr/>
          </p:nvSpPr>
          <p:spPr bwMode="auto">
            <a:xfrm>
              <a:off x="2976432" y="1048553"/>
              <a:ext cx="167425" cy="0"/>
            </a:xfrm>
            <a:prstGeom prst="line">
              <a:avLst/>
            </a:prstGeom>
            <a:grpFill/>
            <a:ln w="19050">
              <a:solidFill>
                <a:srgbClr val="000000"/>
              </a:solidFill>
              <a:prstDash val="dash"/>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sp>
          <p:nvSpPr>
            <p:cNvPr id="167" name="Line 376">
              <a:extLst>
                <a:ext uri="{FF2B5EF4-FFF2-40B4-BE49-F238E27FC236}">
                  <a16:creationId xmlns:a16="http://schemas.microsoft.com/office/drawing/2014/main" id="{C83C97FE-BF38-4A5D-B0F6-172ACAD79612}"/>
                </a:ext>
              </a:extLst>
            </p:cNvPr>
            <p:cNvSpPr>
              <a:spLocks noChangeShapeType="1"/>
            </p:cNvSpPr>
            <p:nvPr/>
          </p:nvSpPr>
          <p:spPr bwMode="auto">
            <a:xfrm>
              <a:off x="2976432" y="1094522"/>
              <a:ext cx="167425" cy="0"/>
            </a:xfrm>
            <a:prstGeom prst="line">
              <a:avLst/>
            </a:prstGeom>
            <a:grpFill/>
            <a:ln w="19050">
              <a:solidFill>
                <a:srgbClr val="000000"/>
              </a:solidFill>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grpSp>
      <p:grpSp>
        <p:nvGrpSpPr>
          <p:cNvPr id="148497" name="Group 167">
            <a:extLst>
              <a:ext uri="{FF2B5EF4-FFF2-40B4-BE49-F238E27FC236}">
                <a16:creationId xmlns:a16="http://schemas.microsoft.com/office/drawing/2014/main" id="{DF3A0E6E-4F4B-4F10-9885-E88EB7F7FD9E}"/>
              </a:ext>
            </a:extLst>
          </p:cNvPr>
          <p:cNvGrpSpPr>
            <a:grpSpLocks/>
          </p:cNvGrpSpPr>
          <p:nvPr/>
        </p:nvGrpSpPr>
        <p:grpSpPr bwMode="auto">
          <a:xfrm>
            <a:off x="6959600" y="1311275"/>
            <a:ext cx="482600" cy="431800"/>
            <a:chOff x="4392856" y="187499"/>
            <a:chExt cx="483390" cy="431872"/>
          </a:xfrm>
        </p:grpSpPr>
        <p:sp>
          <p:nvSpPr>
            <p:cNvPr id="148583" name="AutoShape 130">
              <a:extLst>
                <a:ext uri="{FF2B5EF4-FFF2-40B4-BE49-F238E27FC236}">
                  <a16:creationId xmlns:a16="http://schemas.microsoft.com/office/drawing/2014/main" id="{D3F03323-32D1-4A54-9B16-ECA79889C37E}"/>
                </a:ext>
              </a:extLst>
            </p:cNvPr>
            <p:cNvSpPr>
              <a:spLocks noChangeArrowheads="1"/>
            </p:cNvSpPr>
            <p:nvPr/>
          </p:nvSpPr>
          <p:spPr bwMode="auto">
            <a:xfrm>
              <a:off x="4392856" y="187499"/>
              <a:ext cx="483390" cy="431872"/>
            </a:xfrm>
            <a:prstGeom prst="roundRect">
              <a:avLst>
                <a:gd name="adj" fmla="val 20463"/>
              </a:avLst>
            </a:prstGeom>
            <a:solidFill>
              <a:srgbClr val="86CC9D"/>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endParaRPr lang="en-US" altLang="en-US" sz="700">
                <a:solidFill>
                  <a:srgbClr val="626469"/>
                </a:solidFill>
              </a:endParaRPr>
            </a:p>
          </p:txBody>
        </p:sp>
        <p:pic>
          <p:nvPicPr>
            <p:cNvPr id="148584" name="Picture 132" descr="Sun">
              <a:extLst>
                <a:ext uri="{FF2B5EF4-FFF2-40B4-BE49-F238E27FC236}">
                  <a16:creationId xmlns:a16="http://schemas.microsoft.com/office/drawing/2014/main" id="{B0F7D870-E120-4473-BD71-A49EE3206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380" y="252825"/>
              <a:ext cx="298343" cy="30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8498" name="Line 79">
            <a:extLst>
              <a:ext uri="{FF2B5EF4-FFF2-40B4-BE49-F238E27FC236}">
                <a16:creationId xmlns:a16="http://schemas.microsoft.com/office/drawing/2014/main" id="{65AC68E7-6B62-454D-9A09-D34E591F90D9}"/>
              </a:ext>
            </a:extLst>
          </p:cNvPr>
          <p:cNvSpPr>
            <a:spLocks noChangeShapeType="1"/>
          </p:cNvSpPr>
          <p:nvPr/>
        </p:nvSpPr>
        <p:spPr bwMode="auto">
          <a:xfrm>
            <a:off x="571500" y="747713"/>
            <a:ext cx="0" cy="13716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72" name="Arc 171">
            <a:extLst>
              <a:ext uri="{FF2B5EF4-FFF2-40B4-BE49-F238E27FC236}">
                <a16:creationId xmlns:a16="http://schemas.microsoft.com/office/drawing/2014/main" id="{9E071AFD-7206-4953-8514-16B9B656AA53}"/>
              </a:ext>
            </a:extLst>
          </p:cNvPr>
          <p:cNvSpPr/>
          <p:nvPr/>
        </p:nvSpPr>
        <p:spPr bwMode="auto">
          <a:xfrm rot="5400000">
            <a:off x="545307" y="2142331"/>
            <a:ext cx="233362"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500" name="Line 79">
            <a:extLst>
              <a:ext uri="{FF2B5EF4-FFF2-40B4-BE49-F238E27FC236}">
                <a16:creationId xmlns:a16="http://schemas.microsoft.com/office/drawing/2014/main" id="{F1A85424-D622-4314-B294-1946691AD93D}"/>
              </a:ext>
            </a:extLst>
          </p:cNvPr>
          <p:cNvSpPr>
            <a:spLocks noChangeShapeType="1"/>
          </p:cNvSpPr>
          <p:nvPr/>
        </p:nvSpPr>
        <p:spPr bwMode="auto">
          <a:xfrm>
            <a:off x="571500" y="2343150"/>
            <a:ext cx="0" cy="2317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8501" name="Group 173">
            <a:extLst>
              <a:ext uri="{FF2B5EF4-FFF2-40B4-BE49-F238E27FC236}">
                <a16:creationId xmlns:a16="http://schemas.microsoft.com/office/drawing/2014/main" id="{5D392C1D-97C0-4C8C-8143-B97CB2713930}"/>
              </a:ext>
            </a:extLst>
          </p:cNvPr>
          <p:cNvGrpSpPr>
            <a:grpSpLocks/>
          </p:cNvGrpSpPr>
          <p:nvPr/>
        </p:nvGrpSpPr>
        <p:grpSpPr bwMode="auto">
          <a:xfrm>
            <a:off x="304800" y="527050"/>
            <a:ext cx="547688" cy="549275"/>
            <a:chOff x="466553" y="1318382"/>
            <a:chExt cx="548669" cy="548669"/>
          </a:xfrm>
        </p:grpSpPr>
        <p:sp>
          <p:nvSpPr>
            <p:cNvPr id="148581" name="AutoShape 130">
              <a:extLst>
                <a:ext uri="{FF2B5EF4-FFF2-40B4-BE49-F238E27FC236}">
                  <a16:creationId xmlns:a16="http://schemas.microsoft.com/office/drawing/2014/main" id="{423AD8F8-F0FD-44B2-9997-A607130FECAC}"/>
                </a:ext>
              </a:extLst>
            </p:cNvPr>
            <p:cNvSpPr>
              <a:spLocks noChangeArrowheads="1"/>
            </p:cNvSpPr>
            <p:nvPr/>
          </p:nvSpPr>
          <p:spPr bwMode="auto">
            <a:xfrm>
              <a:off x="496625" y="1385424"/>
              <a:ext cx="483390" cy="431872"/>
            </a:xfrm>
            <a:prstGeom prst="roundRect">
              <a:avLst>
                <a:gd name="adj" fmla="val 20463"/>
              </a:avLst>
            </a:prstGeom>
            <a:solidFill>
              <a:srgbClr val="86CC9D"/>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endParaRPr lang="en-US" altLang="en-US" sz="1000" b="1">
                <a:solidFill>
                  <a:srgbClr val="626469"/>
                </a:solidFill>
              </a:endParaRPr>
            </a:p>
          </p:txBody>
        </p:sp>
        <p:pic>
          <p:nvPicPr>
            <p:cNvPr id="148582" name="Picture 175">
              <a:extLst>
                <a:ext uri="{FF2B5EF4-FFF2-40B4-BE49-F238E27FC236}">
                  <a16:creationId xmlns:a16="http://schemas.microsoft.com/office/drawing/2014/main" id="{12405123-BA64-43C3-A023-722195166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53" y="1318382"/>
              <a:ext cx="548669" cy="54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8502" name="Line 79">
            <a:extLst>
              <a:ext uri="{FF2B5EF4-FFF2-40B4-BE49-F238E27FC236}">
                <a16:creationId xmlns:a16="http://schemas.microsoft.com/office/drawing/2014/main" id="{468C06C1-892D-4D98-8345-E2CCFB3D9285}"/>
              </a:ext>
            </a:extLst>
          </p:cNvPr>
          <p:cNvSpPr>
            <a:spLocks noChangeShapeType="1"/>
          </p:cNvSpPr>
          <p:nvPr/>
        </p:nvSpPr>
        <p:spPr bwMode="auto">
          <a:xfrm>
            <a:off x="663575" y="3208338"/>
            <a:ext cx="0" cy="2317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78" name="Arc 177">
            <a:extLst>
              <a:ext uri="{FF2B5EF4-FFF2-40B4-BE49-F238E27FC236}">
                <a16:creationId xmlns:a16="http://schemas.microsoft.com/office/drawing/2014/main" id="{D9BC2B8D-8F7B-42AE-AA13-B0FCCBCFC170}"/>
              </a:ext>
            </a:extLst>
          </p:cNvPr>
          <p:cNvSpPr/>
          <p:nvPr/>
        </p:nvSpPr>
        <p:spPr bwMode="auto">
          <a:xfrm rot="5400000">
            <a:off x="638175" y="3465513"/>
            <a:ext cx="231775"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504" name="Line 79">
            <a:extLst>
              <a:ext uri="{FF2B5EF4-FFF2-40B4-BE49-F238E27FC236}">
                <a16:creationId xmlns:a16="http://schemas.microsoft.com/office/drawing/2014/main" id="{6CDF7536-EFC6-4561-99F4-E3F4BD070AEC}"/>
              </a:ext>
            </a:extLst>
          </p:cNvPr>
          <p:cNvSpPr>
            <a:spLocks noChangeShapeType="1"/>
          </p:cNvSpPr>
          <p:nvPr/>
        </p:nvSpPr>
        <p:spPr bwMode="auto">
          <a:xfrm>
            <a:off x="663575" y="3671888"/>
            <a:ext cx="0" cy="914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8505" name="Group 179">
            <a:extLst>
              <a:ext uri="{FF2B5EF4-FFF2-40B4-BE49-F238E27FC236}">
                <a16:creationId xmlns:a16="http://schemas.microsoft.com/office/drawing/2014/main" id="{E2A5E74A-EC43-4C1F-A987-A67060F76543}"/>
              </a:ext>
            </a:extLst>
          </p:cNvPr>
          <p:cNvGrpSpPr>
            <a:grpSpLocks/>
          </p:cNvGrpSpPr>
          <p:nvPr/>
        </p:nvGrpSpPr>
        <p:grpSpPr bwMode="auto">
          <a:xfrm>
            <a:off x="1500188" y="3205163"/>
            <a:ext cx="1208087" cy="1131887"/>
            <a:chOff x="3083664" y="2229384"/>
            <a:chExt cx="1208475" cy="1132531"/>
          </a:xfrm>
        </p:grpSpPr>
        <p:grpSp>
          <p:nvGrpSpPr>
            <p:cNvPr id="148571" name="Group 138">
              <a:extLst>
                <a:ext uri="{FF2B5EF4-FFF2-40B4-BE49-F238E27FC236}">
                  <a16:creationId xmlns:a16="http://schemas.microsoft.com/office/drawing/2014/main" id="{9E0AD449-268F-4455-9E4C-D014C06B9ED5}"/>
                </a:ext>
              </a:extLst>
            </p:cNvPr>
            <p:cNvGrpSpPr>
              <a:grpSpLocks/>
            </p:cNvGrpSpPr>
            <p:nvPr/>
          </p:nvGrpSpPr>
          <p:grpSpPr bwMode="auto">
            <a:xfrm>
              <a:off x="4110868" y="2229384"/>
              <a:ext cx="181271" cy="696800"/>
              <a:chOff x="990600" y="2514600"/>
              <a:chExt cx="228600" cy="914400"/>
            </a:xfrm>
          </p:grpSpPr>
          <p:sp>
            <p:nvSpPr>
              <p:cNvPr id="148578" name="Line 79">
                <a:extLst>
                  <a:ext uri="{FF2B5EF4-FFF2-40B4-BE49-F238E27FC236}">
                    <a16:creationId xmlns:a16="http://schemas.microsoft.com/office/drawing/2014/main" id="{53D56F15-35D6-4933-B6E2-1CAD60F3EBCF}"/>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9" name="Arc 188">
                <a:extLst>
                  <a:ext uri="{FF2B5EF4-FFF2-40B4-BE49-F238E27FC236}">
                    <a16:creationId xmlns:a16="http://schemas.microsoft.com/office/drawing/2014/main" id="{F60BB177-5F5B-4649-9684-DBE73CB5EE7C}"/>
                  </a:ext>
                </a:extLst>
              </p:cNvPr>
              <p:cNvSpPr/>
              <p:nvPr/>
            </p:nvSpPr>
            <p:spPr bwMode="auto">
              <a:xfrm rot="5400000">
                <a:off x="951845" y="2857983"/>
                <a:ext cx="306412"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580" name="Line 79">
                <a:extLst>
                  <a:ext uri="{FF2B5EF4-FFF2-40B4-BE49-F238E27FC236}">
                    <a16:creationId xmlns:a16="http://schemas.microsoft.com/office/drawing/2014/main" id="{44B98E30-CE13-4709-B9EC-E181F43B25BA}"/>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8572" name="Group 147">
              <a:extLst>
                <a:ext uri="{FF2B5EF4-FFF2-40B4-BE49-F238E27FC236}">
                  <a16:creationId xmlns:a16="http://schemas.microsoft.com/office/drawing/2014/main" id="{B0BF83D6-42FB-4B12-9A87-49C92A16A27C}"/>
                </a:ext>
              </a:extLst>
            </p:cNvPr>
            <p:cNvGrpSpPr>
              <a:grpSpLocks/>
            </p:cNvGrpSpPr>
            <p:nvPr/>
          </p:nvGrpSpPr>
          <p:grpSpPr bwMode="auto">
            <a:xfrm>
              <a:off x="3204512" y="2229384"/>
              <a:ext cx="181271" cy="696800"/>
              <a:chOff x="990600" y="2514600"/>
              <a:chExt cx="228600" cy="914400"/>
            </a:xfrm>
          </p:grpSpPr>
          <p:sp>
            <p:nvSpPr>
              <p:cNvPr id="148575" name="Line 79">
                <a:extLst>
                  <a:ext uri="{FF2B5EF4-FFF2-40B4-BE49-F238E27FC236}">
                    <a16:creationId xmlns:a16="http://schemas.microsoft.com/office/drawing/2014/main" id="{BDF1787F-643B-44E0-AB2D-8311B9146AD6}"/>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6" name="Arc 185">
                <a:extLst>
                  <a:ext uri="{FF2B5EF4-FFF2-40B4-BE49-F238E27FC236}">
                    <a16:creationId xmlns:a16="http://schemas.microsoft.com/office/drawing/2014/main" id="{88BE3F24-3397-43E4-9E15-BE9CCB5B9231}"/>
                  </a:ext>
                </a:extLst>
              </p:cNvPr>
              <p:cNvSpPr/>
              <p:nvPr/>
            </p:nvSpPr>
            <p:spPr bwMode="auto">
              <a:xfrm rot="5400000">
                <a:off x="951344" y="2857983"/>
                <a:ext cx="306412"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577" name="Line 79">
                <a:extLst>
                  <a:ext uri="{FF2B5EF4-FFF2-40B4-BE49-F238E27FC236}">
                    <a16:creationId xmlns:a16="http://schemas.microsoft.com/office/drawing/2014/main" id="{2A7D9AB0-4802-4197-884A-F2FA8C7152E3}"/>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48573" name="TextBox 182">
              <a:extLst>
                <a:ext uri="{FF2B5EF4-FFF2-40B4-BE49-F238E27FC236}">
                  <a16:creationId xmlns:a16="http://schemas.microsoft.com/office/drawing/2014/main" id="{9F044918-F32E-43CE-83F5-AA84EAB4E3E0}"/>
                </a:ext>
              </a:extLst>
            </p:cNvPr>
            <p:cNvSpPr txBox="1">
              <a:spLocks noChangeArrowheads="1"/>
            </p:cNvSpPr>
            <p:nvPr/>
          </p:nvSpPr>
          <p:spPr bwMode="auto">
            <a:xfrm>
              <a:off x="3385783" y="2287451"/>
              <a:ext cx="664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184" name="Rounded Rectangle 169">
              <a:extLst>
                <a:ext uri="{FF2B5EF4-FFF2-40B4-BE49-F238E27FC236}">
                  <a16:creationId xmlns:a16="http://schemas.microsoft.com/office/drawing/2014/main" id="{32FCD39E-ED32-4838-ABC3-DDCE9E088BB8}"/>
                </a:ext>
              </a:extLst>
            </p:cNvPr>
            <p:cNvSpPr/>
            <p:nvPr/>
          </p:nvSpPr>
          <p:spPr>
            <a:xfrm>
              <a:off x="3083664" y="2926693"/>
              <a:ext cx="1148131" cy="435222"/>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dirty="0">
                  <a:solidFill>
                    <a:srgbClr val="0070C0"/>
                  </a:solidFill>
                  <a:cs typeface="Arial" pitchFamily="34" charset="0"/>
                </a:rPr>
                <a:t>Essential loads</a:t>
              </a:r>
            </a:p>
          </p:txBody>
        </p:sp>
      </p:grpSp>
      <p:sp>
        <p:nvSpPr>
          <p:cNvPr id="191" name="Rounded Rectangle 266">
            <a:extLst>
              <a:ext uri="{FF2B5EF4-FFF2-40B4-BE49-F238E27FC236}">
                <a16:creationId xmlns:a16="http://schemas.microsoft.com/office/drawing/2014/main" id="{AA6B8722-05DA-45E7-B591-F4C4731A8239}"/>
              </a:ext>
            </a:extLst>
          </p:cNvPr>
          <p:cNvSpPr/>
          <p:nvPr/>
        </p:nvSpPr>
        <p:spPr>
          <a:xfrm>
            <a:off x="423863" y="3816350"/>
            <a:ext cx="473075" cy="211138"/>
          </a:xfrm>
          <a:prstGeom prst="roundRect">
            <a:avLst/>
          </a:prstGeom>
          <a:solidFill>
            <a:schemeClr val="bg1"/>
          </a:solid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defTabSz="914339" eaLnBrk="1" fontAlgn="auto" hangingPunct="1">
              <a:spcBef>
                <a:spcPts val="0"/>
              </a:spcBef>
              <a:spcAft>
                <a:spcPts val="0"/>
              </a:spcAft>
              <a:defRPr/>
            </a:pPr>
            <a:r>
              <a:rPr lang="en-US" altLang="en-US" sz="1000" dirty="0">
                <a:solidFill>
                  <a:srgbClr val="FF0000"/>
                </a:solidFill>
                <a:cs typeface="Arial" pitchFamily="34" charset="0"/>
              </a:rPr>
              <a:t>UPS</a:t>
            </a:r>
          </a:p>
        </p:txBody>
      </p:sp>
      <p:sp>
        <p:nvSpPr>
          <p:cNvPr id="192" name="Rounded Rectangle 169">
            <a:extLst>
              <a:ext uri="{FF2B5EF4-FFF2-40B4-BE49-F238E27FC236}">
                <a16:creationId xmlns:a16="http://schemas.microsoft.com/office/drawing/2014/main" id="{36BA29D3-4BD5-4C40-BCE9-A48F854B0668}"/>
              </a:ext>
            </a:extLst>
          </p:cNvPr>
          <p:cNvSpPr/>
          <p:nvPr/>
        </p:nvSpPr>
        <p:spPr>
          <a:xfrm>
            <a:off x="88900" y="4146550"/>
            <a:ext cx="1147763" cy="434975"/>
          </a:xfrm>
          <a:prstGeom prst="roundRect">
            <a:avLst/>
          </a:prstGeom>
          <a:solidFill>
            <a:schemeClr val="bg1"/>
          </a:solid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b="1" dirty="0">
                <a:solidFill>
                  <a:srgbClr val="FF0000"/>
                </a:solidFill>
                <a:cs typeface="Arial" pitchFamily="34" charset="0"/>
              </a:rPr>
              <a:t>Critical loads</a:t>
            </a:r>
          </a:p>
        </p:txBody>
      </p:sp>
      <p:sp>
        <p:nvSpPr>
          <p:cNvPr id="148508" name="Line 78">
            <a:extLst>
              <a:ext uri="{FF2B5EF4-FFF2-40B4-BE49-F238E27FC236}">
                <a16:creationId xmlns:a16="http://schemas.microsoft.com/office/drawing/2014/main" id="{7D101E66-99AD-477E-AE3A-03304332B115}"/>
              </a:ext>
            </a:extLst>
          </p:cNvPr>
          <p:cNvSpPr>
            <a:spLocks noChangeShapeType="1"/>
          </p:cNvSpPr>
          <p:nvPr/>
        </p:nvSpPr>
        <p:spPr bwMode="auto">
          <a:xfrm flipV="1">
            <a:off x="423863" y="3201988"/>
            <a:ext cx="262413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8509" name="Group 147">
            <a:extLst>
              <a:ext uri="{FF2B5EF4-FFF2-40B4-BE49-F238E27FC236}">
                <a16:creationId xmlns:a16="http://schemas.microsoft.com/office/drawing/2014/main" id="{8AB02C6E-9916-4527-9C3C-324C01EBE108}"/>
              </a:ext>
            </a:extLst>
          </p:cNvPr>
          <p:cNvGrpSpPr>
            <a:grpSpLocks/>
          </p:cNvGrpSpPr>
          <p:nvPr/>
        </p:nvGrpSpPr>
        <p:grpSpPr bwMode="auto">
          <a:xfrm>
            <a:off x="890588" y="1882775"/>
            <a:ext cx="180975" cy="696913"/>
            <a:chOff x="990600" y="2514600"/>
            <a:chExt cx="228600" cy="914400"/>
          </a:xfrm>
        </p:grpSpPr>
        <p:sp>
          <p:nvSpPr>
            <p:cNvPr id="148568" name="Line 79">
              <a:extLst>
                <a:ext uri="{FF2B5EF4-FFF2-40B4-BE49-F238E27FC236}">
                  <a16:creationId xmlns:a16="http://schemas.microsoft.com/office/drawing/2014/main" id="{9A493BDE-29F6-442A-B46E-0C10A6703315}"/>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96" name="Arc 195">
              <a:extLst>
                <a:ext uri="{FF2B5EF4-FFF2-40B4-BE49-F238E27FC236}">
                  <a16:creationId xmlns:a16="http://schemas.microsoft.com/office/drawing/2014/main" id="{6B450591-3D63-4965-88A8-CBE331F26760}"/>
                </a:ext>
              </a:extLst>
            </p:cNvPr>
            <p:cNvSpPr/>
            <p:nvPr/>
          </p:nvSpPr>
          <p:spPr bwMode="auto">
            <a:xfrm rot="5400000">
              <a:off x="951805" y="2857500"/>
              <a:ext cx="306189" cy="2286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570" name="Line 79">
              <a:extLst>
                <a:ext uri="{FF2B5EF4-FFF2-40B4-BE49-F238E27FC236}">
                  <a16:creationId xmlns:a16="http://schemas.microsoft.com/office/drawing/2014/main" id="{3F63C040-14D3-4498-80B9-B2CA731C112D}"/>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8510" name="Group 197">
            <a:extLst>
              <a:ext uri="{FF2B5EF4-FFF2-40B4-BE49-F238E27FC236}">
                <a16:creationId xmlns:a16="http://schemas.microsoft.com/office/drawing/2014/main" id="{780F80EF-D8D4-4AA5-96CB-E046184F95D5}"/>
              </a:ext>
            </a:extLst>
          </p:cNvPr>
          <p:cNvGrpSpPr>
            <a:grpSpLocks/>
          </p:cNvGrpSpPr>
          <p:nvPr/>
        </p:nvGrpSpPr>
        <p:grpSpPr bwMode="auto">
          <a:xfrm>
            <a:off x="373063" y="2582863"/>
            <a:ext cx="722312" cy="436562"/>
            <a:chOff x="2895324" y="2384398"/>
            <a:chExt cx="723340" cy="435731"/>
          </a:xfrm>
        </p:grpSpPr>
        <p:sp>
          <p:nvSpPr>
            <p:cNvPr id="199" name="Rounded Rectangle 133">
              <a:extLst>
                <a:ext uri="{FF2B5EF4-FFF2-40B4-BE49-F238E27FC236}">
                  <a16:creationId xmlns:a16="http://schemas.microsoft.com/office/drawing/2014/main" id="{3F35046C-12B9-49A3-973E-DB76FA3519D4}"/>
                </a:ext>
              </a:extLst>
            </p:cNvPr>
            <p:cNvSpPr/>
            <p:nvPr/>
          </p:nvSpPr>
          <p:spPr>
            <a:xfrm>
              <a:off x="2895324" y="2384398"/>
              <a:ext cx="723340" cy="435731"/>
            </a:xfrm>
            <a:prstGeom prst="roundRect">
              <a:avLst/>
            </a:prstGeom>
            <a:solidFill>
              <a:schemeClr val="bg1"/>
            </a:solid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9144" rIns="9144" anchor="ctr"/>
            <a:lstStyle/>
            <a:p>
              <a:pPr algn="ctr" defTabSz="914339" eaLnBrk="1" fontAlgn="auto" hangingPunct="1">
                <a:spcBef>
                  <a:spcPts val="0"/>
                </a:spcBef>
                <a:spcAft>
                  <a:spcPts val="0"/>
                </a:spcAft>
                <a:defRPr/>
              </a:pPr>
              <a:endParaRPr lang="en-US" altLang="en-US" sz="1000" dirty="0">
                <a:solidFill>
                  <a:srgbClr val="626469"/>
                </a:solidFill>
                <a:cs typeface="Arial" pitchFamily="34" charset="0"/>
              </a:endParaRPr>
            </a:p>
            <a:p>
              <a:pPr algn="ctr" defTabSz="914339" eaLnBrk="1" fontAlgn="auto" hangingPunct="1">
                <a:spcBef>
                  <a:spcPts val="0"/>
                </a:spcBef>
                <a:spcAft>
                  <a:spcPts val="0"/>
                </a:spcAft>
                <a:defRPr/>
              </a:pPr>
              <a:r>
                <a:rPr lang="en-US" altLang="en-US" sz="1000" dirty="0">
                  <a:solidFill>
                    <a:srgbClr val="626469"/>
                  </a:solidFill>
                  <a:cs typeface="Arial" pitchFamily="34" charset="0"/>
                </a:rPr>
                <a:t>            </a:t>
              </a:r>
              <a:r>
                <a:rPr lang="en-US" altLang="en-US" sz="800" dirty="0">
                  <a:solidFill>
                    <a:srgbClr val="626469"/>
                  </a:solidFill>
                  <a:cs typeface="Arial" pitchFamily="34" charset="0"/>
                </a:rPr>
                <a:t>ATS</a:t>
              </a:r>
            </a:p>
          </p:txBody>
        </p:sp>
        <p:sp>
          <p:nvSpPr>
            <p:cNvPr id="200" name="Line 79">
              <a:extLst>
                <a:ext uri="{FF2B5EF4-FFF2-40B4-BE49-F238E27FC236}">
                  <a16:creationId xmlns:a16="http://schemas.microsoft.com/office/drawing/2014/main" id="{56040740-EC06-42C4-B407-D1208CBBFE87}"/>
                </a:ext>
              </a:extLst>
            </p:cNvPr>
            <p:cNvSpPr>
              <a:spLocks noChangeShapeType="1"/>
            </p:cNvSpPr>
            <p:nvPr/>
          </p:nvSpPr>
          <p:spPr bwMode="auto">
            <a:xfrm flipH="1">
              <a:off x="3270507" y="2698125"/>
              <a:ext cx="0" cy="109328"/>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201" name="Line 79">
              <a:extLst>
                <a:ext uri="{FF2B5EF4-FFF2-40B4-BE49-F238E27FC236}">
                  <a16:creationId xmlns:a16="http://schemas.microsoft.com/office/drawing/2014/main" id="{461554F1-FC73-4EFF-8CA4-BEBDF06840B5}"/>
                </a:ext>
              </a:extLst>
            </p:cNvPr>
            <p:cNvSpPr>
              <a:spLocks noChangeShapeType="1"/>
            </p:cNvSpPr>
            <p:nvPr/>
          </p:nvSpPr>
          <p:spPr bwMode="auto">
            <a:xfrm flipH="1">
              <a:off x="3270507" y="2544430"/>
              <a:ext cx="136719" cy="163202"/>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202" name="Line 79">
              <a:extLst>
                <a:ext uri="{FF2B5EF4-FFF2-40B4-BE49-F238E27FC236}">
                  <a16:creationId xmlns:a16="http://schemas.microsoft.com/office/drawing/2014/main" id="{664852A5-E8CD-4399-988C-6973F19B91C1}"/>
                </a:ext>
              </a:extLst>
            </p:cNvPr>
            <p:cNvSpPr>
              <a:spLocks noChangeShapeType="1"/>
            </p:cNvSpPr>
            <p:nvPr/>
          </p:nvSpPr>
          <p:spPr bwMode="auto">
            <a:xfrm flipH="1">
              <a:off x="3095634" y="2403412"/>
              <a:ext cx="0" cy="125173"/>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203" name="Line 79">
              <a:extLst>
                <a:ext uri="{FF2B5EF4-FFF2-40B4-BE49-F238E27FC236}">
                  <a16:creationId xmlns:a16="http://schemas.microsoft.com/office/drawing/2014/main" id="{746C7061-984E-4541-9F01-D76D9F8408C8}"/>
                </a:ext>
              </a:extLst>
            </p:cNvPr>
            <p:cNvSpPr>
              <a:spLocks noChangeShapeType="1"/>
            </p:cNvSpPr>
            <p:nvPr/>
          </p:nvSpPr>
          <p:spPr bwMode="auto">
            <a:xfrm flipH="1">
              <a:off x="3416765" y="2403412"/>
              <a:ext cx="0" cy="126758"/>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grpSp>
      <p:sp>
        <p:nvSpPr>
          <p:cNvPr id="148511" name="Line 79">
            <a:extLst>
              <a:ext uri="{FF2B5EF4-FFF2-40B4-BE49-F238E27FC236}">
                <a16:creationId xmlns:a16="http://schemas.microsoft.com/office/drawing/2014/main" id="{FDBAD5CE-FEE8-45C9-B047-33558D07F0A5}"/>
              </a:ext>
            </a:extLst>
          </p:cNvPr>
          <p:cNvSpPr>
            <a:spLocks noChangeShapeType="1"/>
          </p:cNvSpPr>
          <p:nvPr/>
        </p:nvSpPr>
        <p:spPr bwMode="auto">
          <a:xfrm>
            <a:off x="2867025" y="3198813"/>
            <a:ext cx="0" cy="2317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05" name="Arc 204">
            <a:extLst>
              <a:ext uri="{FF2B5EF4-FFF2-40B4-BE49-F238E27FC236}">
                <a16:creationId xmlns:a16="http://schemas.microsoft.com/office/drawing/2014/main" id="{A174F03D-CA75-4856-98E3-DEC92EDB1CD1}"/>
              </a:ext>
            </a:extLst>
          </p:cNvPr>
          <p:cNvSpPr/>
          <p:nvPr/>
        </p:nvSpPr>
        <p:spPr bwMode="auto">
          <a:xfrm rot="5400000">
            <a:off x="2841625" y="3455988"/>
            <a:ext cx="231775"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grpSp>
        <p:nvGrpSpPr>
          <p:cNvPr id="148513" name="Group 205">
            <a:extLst>
              <a:ext uri="{FF2B5EF4-FFF2-40B4-BE49-F238E27FC236}">
                <a16:creationId xmlns:a16="http://schemas.microsoft.com/office/drawing/2014/main" id="{A11275E8-0D9E-4D15-955E-5AC16CC1E42F}"/>
              </a:ext>
            </a:extLst>
          </p:cNvPr>
          <p:cNvGrpSpPr>
            <a:grpSpLocks/>
          </p:cNvGrpSpPr>
          <p:nvPr/>
        </p:nvGrpSpPr>
        <p:grpSpPr bwMode="auto">
          <a:xfrm>
            <a:off x="5394325" y="3921125"/>
            <a:ext cx="1209675" cy="1131888"/>
            <a:chOff x="3083664" y="2229384"/>
            <a:chExt cx="1208475" cy="1132531"/>
          </a:xfrm>
        </p:grpSpPr>
        <p:grpSp>
          <p:nvGrpSpPr>
            <p:cNvPr id="148553" name="Group 138">
              <a:extLst>
                <a:ext uri="{FF2B5EF4-FFF2-40B4-BE49-F238E27FC236}">
                  <a16:creationId xmlns:a16="http://schemas.microsoft.com/office/drawing/2014/main" id="{F6885FF7-1659-4B53-B5D8-877DC9484E70}"/>
                </a:ext>
              </a:extLst>
            </p:cNvPr>
            <p:cNvGrpSpPr>
              <a:grpSpLocks/>
            </p:cNvGrpSpPr>
            <p:nvPr/>
          </p:nvGrpSpPr>
          <p:grpSpPr bwMode="auto">
            <a:xfrm>
              <a:off x="4110868" y="2229384"/>
              <a:ext cx="181271" cy="696800"/>
              <a:chOff x="990600" y="2514600"/>
              <a:chExt cx="228600" cy="914400"/>
            </a:xfrm>
          </p:grpSpPr>
          <p:sp>
            <p:nvSpPr>
              <p:cNvPr id="148560" name="Line 79">
                <a:extLst>
                  <a:ext uri="{FF2B5EF4-FFF2-40B4-BE49-F238E27FC236}">
                    <a16:creationId xmlns:a16="http://schemas.microsoft.com/office/drawing/2014/main" id="{F18B0F7F-8731-4E20-895E-385DA37CB28E}"/>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15" name="Arc 214">
                <a:extLst>
                  <a:ext uri="{FF2B5EF4-FFF2-40B4-BE49-F238E27FC236}">
                    <a16:creationId xmlns:a16="http://schemas.microsoft.com/office/drawing/2014/main" id="{6D0498BD-A847-410D-A307-0AED0D926E1F}"/>
                  </a:ext>
                </a:extLst>
              </p:cNvPr>
              <p:cNvSpPr/>
              <p:nvPr/>
            </p:nvSpPr>
            <p:spPr bwMode="auto">
              <a:xfrm rot="5400000">
                <a:off x="951993" y="2858134"/>
                <a:ext cx="306413" cy="2280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562" name="Line 79">
                <a:extLst>
                  <a:ext uri="{FF2B5EF4-FFF2-40B4-BE49-F238E27FC236}">
                    <a16:creationId xmlns:a16="http://schemas.microsoft.com/office/drawing/2014/main" id="{1F076F57-AB68-48B3-989C-EE565F7EC2DE}"/>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8554" name="Group 207">
              <a:extLst>
                <a:ext uri="{FF2B5EF4-FFF2-40B4-BE49-F238E27FC236}">
                  <a16:creationId xmlns:a16="http://schemas.microsoft.com/office/drawing/2014/main" id="{EBDD9557-5070-44A3-A427-3EDB73BE2E92}"/>
                </a:ext>
              </a:extLst>
            </p:cNvPr>
            <p:cNvGrpSpPr>
              <a:grpSpLocks/>
            </p:cNvGrpSpPr>
            <p:nvPr/>
          </p:nvGrpSpPr>
          <p:grpSpPr bwMode="auto">
            <a:xfrm>
              <a:off x="3204512" y="2229384"/>
              <a:ext cx="181271" cy="696800"/>
              <a:chOff x="990600" y="2514600"/>
              <a:chExt cx="228600" cy="914400"/>
            </a:xfrm>
          </p:grpSpPr>
          <p:sp>
            <p:nvSpPr>
              <p:cNvPr id="148557" name="Line 79">
                <a:extLst>
                  <a:ext uri="{FF2B5EF4-FFF2-40B4-BE49-F238E27FC236}">
                    <a16:creationId xmlns:a16="http://schemas.microsoft.com/office/drawing/2014/main" id="{9C5EE75F-B671-4679-ACBD-F8A309BE72F2}"/>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12" name="Arc 211">
                <a:extLst>
                  <a:ext uri="{FF2B5EF4-FFF2-40B4-BE49-F238E27FC236}">
                    <a16:creationId xmlns:a16="http://schemas.microsoft.com/office/drawing/2014/main" id="{563E8047-9626-41E2-9BB0-49B941778C1D}"/>
                  </a:ext>
                </a:extLst>
              </p:cNvPr>
              <p:cNvSpPr/>
              <p:nvPr/>
            </p:nvSpPr>
            <p:spPr bwMode="auto">
              <a:xfrm rot="5400000">
                <a:off x="951993" y="2857134"/>
                <a:ext cx="306413" cy="230001"/>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559" name="Line 79">
                <a:extLst>
                  <a:ext uri="{FF2B5EF4-FFF2-40B4-BE49-F238E27FC236}">
                    <a16:creationId xmlns:a16="http://schemas.microsoft.com/office/drawing/2014/main" id="{976CFB5D-7159-4869-A4C7-7AE285FDB0A4}"/>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48555" name="TextBox 208">
              <a:extLst>
                <a:ext uri="{FF2B5EF4-FFF2-40B4-BE49-F238E27FC236}">
                  <a16:creationId xmlns:a16="http://schemas.microsoft.com/office/drawing/2014/main" id="{7BE2B229-A84B-4F48-AF6F-F3A3A4BAE787}"/>
                </a:ext>
              </a:extLst>
            </p:cNvPr>
            <p:cNvSpPr txBox="1">
              <a:spLocks noChangeArrowheads="1"/>
            </p:cNvSpPr>
            <p:nvPr/>
          </p:nvSpPr>
          <p:spPr bwMode="auto">
            <a:xfrm>
              <a:off x="3385783" y="2287451"/>
              <a:ext cx="664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210" name="Rounded Rectangle 169">
              <a:extLst>
                <a:ext uri="{FF2B5EF4-FFF2-40B4-BE49-F238E27FC236}">
                  <a16:creationId xmlns:a16="http://schemas.microsoft.com/office/drawing/2014/main" id="{1DC0BDA0-6B1B-4EEF-8658-1B0E75FA5359}"/>
                </a:ext>
              </a:extLst>
            </p:cNvPr>
            <p:cNvSpPr/>
            <p:nvPr/>
          </p:nvSpPr>
          <p:spPr>
            <a:xfrm>
              <a:off x="3083664" y="2926693"/>
              <a:ext cx="1148210" cy="435222"/>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dirty="0">
                  <a:solidFill>
                    <a:srgbClr val="626469"/>
                  </a:solidFill>
                  <a:cs typeface="Arial" pitchFamily="34" charset="0"/>
                </a:rPr>
                <a:t>Highest Priority Standard loads</a:t>
              </a:r>
            </a:p>
          </p:txBody>
        </p:sp>
      </p:grpSp>
      <p:sp>
        <p:nvSpPr>
          <p:cNvPr id="148514" name="Line 78">
            <a:extLst>
              <a:ext uri="{FF2B5EF4-FFF2-40B4-BE49-F238E27FC236}">
                <a16:creationId xmlns:a16="http://schemas.microsoft.com/office/drawing/2014/main" id="{2817E56B-D4EB-4E23-BC64-4571A2881659}"/>
              </a:ext>
            </a:extLst>
          </p:cNvPr>
          <p:cNvSpPr>
            <a:spLocks noChangeShapeType="1"/>
          </p:cNvSpPr>
          <p:nvPr/>
        </p:nvSpPr>
        <p:spPr bwMode="auto">
          <a:xfrm flipV="1">
            <a:off x="3929063" y="3917950"/>
            <a:ext cx="351313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8515" name="Group 217">
            <a:extLst>
              <a:ext uri="{FF2B5EF4-FFF2-40B4-BE49-F238E27FC236}">
                <a16:creationId xmlns:a16="http://schemas.microsoft.com/office/drawing/2014/main" id="{94C0F1F8-3072-4F65-B7BD-A5FC34B1C9AC}"/>
              </a:ext>
            </a:extLst>
          </p:cNvPr>
          <p:cNvGrpSpPr>
            <a:grpSpLocks/>
          </p:cNvGrpSpPr>
          <p:nvPr/>
        </p:nvGrpSpPr>
        <p:grpSpPr bwMode="auto">
          <a:xfrm>
            <a:off x="4089400" y="3921125"/>
            <a:ext cx="1208088" cy="1131888"/>
            <a:chOff x="3083664" y="2229384"/>
            <a:chExt cx="1208475" cy="1132531"/>
          </a:xfrm>
        </p:grpSpPr>
        <p:grpSp>
          <p:nvGrpSpPr>
            <p:cNvPr id="148543" name="Group 138">
              <a:extLst>
                <a:ext uri="{FF2B5EF4-FFF2-40B4-BE49-F238E27FC236}">
                  <a16:creationId xmlns:a16="http://schemas.microsoft.com/office/drawing/2014/main" id="{6E426D08-D2AD-466A-BC57-FD8FE73738C5}"/>
                </a:ext>
              </a:extLst>
            </p:cNvPr>
            <p:cNvGrpSpPr>
              <a:grpSpLocks/>
            </p:cNvGrpSpPr>
            <p:nvPr/>
          </p:nvGrpSpPr>
          <p:grpSpPr bwMode="auto">
            <a:xfrm>
              <a:off x="4110868" y="2229384"/>
              <a:ext cx="181271" cy="696800"/>
              <a:chOff x="990600" y="2514600"/>
              <a:chExt cx="228600" cy="914400"/>
            </a:xfrm>
          </p:grpSpPr>
          <p:sp>
            <p:nvSpPr>
              <p:cNvPr id="148550" name="Line 79">
                <a:extLst>
                  <a:ext uri="{FF2B5EF4-FFF2-40B4-BE49-F238E27FC236}">
                    <a16:creationId xmlns:a16="http://schemas.microsoft.com/office/drawing/2014/main" id="{F4F02DD1-0FD5-4586-8419-644F25D10DB6}"/>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7" name="Arc 226">
                <a:extLst>
                  <a:ext uri="{FF2B5EF4-FFF2-40B4-BE49-F238E27FC236}">
                    <a16:creationId xmlns:a16="http://schemas.microsoft.com/office/drawing/2014/main" id="{DE451699-CAA3-4990-A21E-9F0437854FB0}"/>
                  </a:ext>
                </a:extLst>
              </p:cNvPr>
              <p:cNvSpPr/>
              <p:nvPr/>
            </p:nvSpPr>
            <p:spPr bwMode="auto">
              <a:xfrm rot="5400000">
                <a:off x="951844" y="2857984"/>
                <a:ext cx="306413"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552" name="Line 79">
                <a:extLst>
                  <a:ext uri="{FF2B5EF4-FFF2-40B4-BE49-F238E27FC236}">
                    <a16:creationId xmlns:a16="http://schemas.microsoft.com/office/drawing/2014/main" id="{25BE62FC-B20C-4C9E-924C-2602AA954881}"/>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8544" name="Group 219">
              <a:extLst>
                <a:ext uri="{FF2B5EF4-FFF2-40B4-BE49-F238E27FC236}">
                  <a16:creationId xmlns:a16="http://schemas.microsoft.com/office/drawing/2014/main" id="{4863614E-970A-4F57-8C78-2C18C32E764D}"/>
                </a:ext>
              </a:extLst>
            </p:cNvPr>
            <p:cNvGrpSpPr>
              <a:grpSpLocks/>
            </p:cNvGrpSpPr>
            <p:nvPr/>
          </p:nvGrpSpPr>
          <p:grpSpPr bwMode="auto">
            <a:xfrm>
              <a:off x="3204512" y="2229384"/>
              <a:ext cx="181271" cy="696800"/>
              <a:chOff x="990600" y="2514600"/>
              <a:chExt cx="228600" cy="914400"/>
            </a:xfrm>
          </p:grpSpPr>
          <p:sp>
            <p:nvSpPr>
              <p:cNvPr id="148547" name="Line 79">
                <a:extLst>
                  <a:ext uri="{FF2B5EF4-FFF2-40B4-BE49-F238E27FC236}">
                    <a16:creationId xmlns:a16="http://schemas.microsoft.com/office/drawing/2014/main" id="{0EA1F74E-942C-4D47-9DC1-606C4223F412}"/>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4" name="Arc 223">
                <a:extLst>
                  <a:ext uri="{FF2B5EF4-FFF2-40B4-BE49-F238E27FC236}">
                    <a16:creationId xmlns:a16="http://schemas.microsoft.com/office/drawing/2014/main" id="{A8E3D1C4-B152-4905-B9E8-09193CB01B1A}"/>
                  </a:ext>
                </a:extLst>
              </p:cNvPr>
              <p:cNvSpPr/>
              <p:nvPr/>
            </p:nvSpPr>
            <p:spPr bwMode="auto">
              <a:xfrm rot="5400000">
                <a:off x="951343" y="2857984"/>
                <a:ext cx="306413"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549" name="Line 79">
                <a:extLst>
                  <a:ext uri="{FF2B5EF4-FFF2-40B4-BE49-F238E27FC236}">
                    <a16:creationId xmlns:a16="http://schemas.microsoft.com/office/drawing/2014/main" id="{72F4A62A-C6B8-4B53-A514-526342413C48}"/>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48545" name="TextBox 220">
              <a:extLst>
                <a:ext uri="{FF2B5EF4-FFF2-40B4-BE49-F238E27FC236}">
                  <a16:creationId xmlns:a16="http://schemas.microsoft.com/office/drawing/2014/main" id="{36436101-DC8D-4CD1-8867-F67DD7DFE30B}"/>
                </a:ext>
              </a:extLst>
            </p:cNvPr>
            <p:cNvSpPr txBox="1">
              <a:spLocks noChangeArrowheads="1"/>
            </p:cNvSpPr>
            <p:nvPr/>
          </p:nvSpPr>
          <p:spPr bwMode="auto">
            <a:xfrm>
              <a:off x="3385783" y="2287451"/>
              <a:ext cx="664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222" name="Rounded Rectangle 169">
              <a:extLst>
                <a:ext uri="{FF2B5EF4-FFF2-40B4-BE49-F238E27FC236}">
                  <a16:creationId xmlns:a16="http://schemas.microsoft.com/office/drawing/2014/main" id="{70A17AEC-8D41-4182-A0F7-21087D78DFDC}"/>
                </a:ext>
              </a:extLst>
            </p:cNvPr>
            <p:cNvSpPr/>
            <p:nvPr/>
          </p:nvSpPr>
          <p:spPr>
            <a:xfrm>
              <a:off x="3083664" y="2926693"/>
              <a:ext cx="1148131" cy="435222"/>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dirty="0">
                  <a:solidFill>
                    <a:srgbClr val="626469"/>
                  </a:solidFill>
                  <a:cs typeface="Arial" pitchFamily="34" charset="0"/>
                </a:rPr>
                <a:t>Most Essential, Essential loads</a:t>
              </a:r>
            </a:p>
          </p:txBody>
        </p:sp>
      </p:grpSp>
      <p:sp>
        <p:nvSpPr>
          <p:cNvPr id="148516" name="Line 79">
            <a:extLst>
              <a:ext uri="{FF2B5EF4-FFF2-40B4-BE49-F238E27FC236}">
                <a16:creationId xmlns:a16="http://schemas.microsoft.com/office/drawing/2014/main" id="{55852A99-AFFD-4419-8298-637866EA3214}"/>
              </a:ext>
            </a:extLst>
          </p:cNvPr>
          <p:cNvSpPr>
            <a:spLocks noChangeShapeType="1"/>
          </p:cNvSpPr>
          <p:nvPr/>
        </p:nvSpPr>
        <p:spPr bwMode="auto">
          <a:xfrm>
            <a:off x="4424363" y="1885950"/>
            <a:ext cx="0" cy="2317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0" name="Arc 229">
            <a:extLst>
              <a:ext uri="{FF2B5EF4-FFF2-40B4-BE49-F238E27FC236}">
                <a16:creationId xmlns:a16="http://schemas.microsoft.com/office/drawing/2014/main" id="{1B4CF194-976F-4CDD-9A16-C71B8CF00CB1}"/>
              </a:ext>
            </a:extLst>
          </p:cNvPr>
          <p:cNvSpPr/>
          <p:nvPr/>
        </p:nvSpPr>
        <p:spPr bwMode="auto">
          <a:xfrm rot="5400000">
            <a:off x="4398963" y="2143125"/>
            <a:ext cx="231775"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518" name="Line 79">
            <a:extLst>
              <a:ext uri="{FF2B5EF4-FFF2-40B4-BE49-F238E27FC236}">
                <a16:creationId xmlns:a16="http://schemas.microsoft.com/office/drawing/2014/main" id="{62445C77-12BA-4623-98E9-055EBF174C88}"/>
              </a:ext>
            </a:extLst>
          </p:cNvPr>
          <p:cNvSpPr>
            <a:spLocks noChangeShapeType="1"/>
          </p:cNvSpPr>
          <p:nvPr/>
        </p:nvSpPr>
        <p:spPr bwMode="auto">
          <a:xfrm>
            <a:off x="4424363" y="2349500"/>
            <a:ext cx="0" cy="128111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2" name="Arc 231">
            <a:extLst>
              <a:ext uri="{FF2B5EF4-FFF2-40B4-BE49-F238E27FC236}">
                <a16:creationId xmlns:a16="http://schemas.microsoft.com/office/drawing/2014/main" id="{4432A21C-EECD-4919-BC63-FC4AE80F06E1}"/>
              </a:ext>
            </a:extLst>
          </p:cNvPr>
          <p:cNvSpPr/>
          <p:nvPr/>
        </p:nvSpPr>
        <p:spPr bwMode="auto">
          <a:xfrm rot="5400000">
            <a:off x="3983038" y="3471863"/>
            <a:ext cx="231775"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520" name="Line 79">
            <a:extLst>
              <a:ext uri="{FF2B5EF4-FFF2-40B4-BE49-F238E27FC236}">
                <a16:creationId xmlns:a16="http://schemas.microsoft.com/office/drawing/2014/main" id="{0EACC7DF-E61C-49E1-BF45-4D5B279FEF92}"/>
              </a:ext>
            </a:extLst>
          </p:cNvPr>
          <p:cNvSpPr>
            <a:spLocks noChangeShapeType="1"/>
          </p:cNvSpPr>
          <p:nvPr/>
        </p:nvSpPr>
        <p:spPr bwMode="auto">
          <a:xfrm>
            <a:off x="4008438" y="3678238"/>
            <a:ext cx="0" cy="233362"/>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4" name="Arc 233">
            <a:extLst>
              <a:ext uri="{FF2B5EF4-FFF2-40B4-BE49-F238E27FC236}">
                <a16:creationId xmlns:a16="http://schemas.microsoft.com/office/drawing/2014/main" id="{05F050C1-7395-4402-B046-17C52003D38D}"/>
              </a:ext>
            </a:extLst>
          </p:cNvPr>
          <p:cNvSpPr/>
          <p:nvPr/>
        </p:nvSpPr>
        <p:spPr bwMode="auto">
          <a:xfrm rot="5400000">
            <a:off x="4398170" y="3479006"/>
            <a:ext cx="233362"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522" name="Line 79">
            <a:extLst>
              <a:ext uri="{FF2B5EF4-FFF2-40B4-BE49-F238E27FC236}">
                <a16:creationId xmlns:a16="http://schemas.microsoft.com/office/drawing/2014/main" id="{BBC2EB3B-2109-4A69-BFDE-97A2866A5D4B}"/>
              </a:ext>
            </a:extLst>
          </p:cNvPr>
          <p:cNvSpPr>
            <a:spLocks noChangeShapeType="1"/>
          </p:cNvSpPr>
          <p:nvPr/>
        </p:nvSpPr>
        <p:spPr bwMode="auto">
          <a:xfrm>
            <a:off x="4424363" y="3686175"/>
            <a:ext cx="0" cy="2317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 name="Rectangle 235">
            <a:extLst>
              <a:ext uri="{FF2B5EF4-FFF2-40B4-BE49-F238E27FC236}">
                <a16:creationId xmlns:a16="http://schemas.microsoft.com/office/drawing/2014/main" id="{0201CC39-7538-4A04-9680-E02A0DE4723F}"/>
              </a:ext>
            </a:extLst>
          </p:cNvPr>
          <p:cNvSpPr/>
          <p:nvPr/>
        </p:nvSpPr>
        <p:spPr>
          <a:xfrm>
            <a:off x="3800475" y="3371850"/>
            <a:ext cx="3794125" cy="1143000"/>
          </a:xfrm>
          <a:prstGeom prst="rect">
            <a:avLst/>
          </a:prstGeom>
          <a:noFill/>
          <a:ln w="28575">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48524" name="Rectangle 54">
            <a:extLst>
              <a:ext uri="{FF2B5EF4-FFF2-40B4-BE49-F238E27FC236}">
                <a16:creationId xmlns:a16="http://schemas.microsoft.com/office/drawing/2014/main" id="{553063BD-6750-45D0-A266-24378C76CDF7}"/>
              </a:ext>
            </a:extLst>
          </p:cNvPr>
          <p:cNvSpPr>
            <a:spLocks noChangeArrowheads="1"/>
          </p:cNvSpPr>
          <p:nvPr/>
        </p:nvSpPr>
        <p:spPr bwMode="auto">
          <a:xfrm>
            <a:off x="4594225" y="3114675"/>
            <a:ext cx="221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i="1">
                <a:solidFill>
                  <a:schemeClr val="tx2"/>
                </a:solidFill>
              </a:rPr>
              <a:t>LV Energy Control Center</a:t>
            </a:r>
          </a:p>
        </p:txBody>
      </p:sp>
      <p:grpSp>
        <p:nvGrpSpPr>
          <p:cNvPr id="148525" name="Group 237">
            <a:extLst>
              <a:ext uri="{FF2B5EF4-FFF2-40B4-BE49-F238E27FC236}">
                <a16:creationId xmlns:a16="http://schemas.microsoft.com/office/drawing/2014/main" id="{11087F27-5D5E-4F9B-AC38-9329E1C78E3F}"/>
              </a:ext>
            </a:extLst>
          </p:cNvPr>
          <p:cNvGrpSpPr>
            <a:grpSpLocks/>
          </p:cNvGrpSpPr>
          <p:nvPr/>
        </p:nvGrpSpPr>
        <p:grpSpPr bwMode="auto">
          <a:xfrm>
            <a:off x="1465263" y="1889125"/>
            <a:ext cx="1208087" cy="1131888"/>
            <a:chOff x="3083664" y="2229384"/>
            <a:chExt cx="1208475" cy="1132531"/>
          </a:xfrm>
        </p:grpSpPr>
        <p:grpSp>
          <p:nvGrpSpPr>
            <p:cNvPr id="148533" name="Group 138">
              <a:extLst>
                <a:ext uri="{FF2B5EF4-FFF2-40B4-BE49-F238E27FC236}">
                  <a16:creationId xmlns:a16="http://schemas.microsoft.com/office/drawing/2014/main" id="{A3D94A57-3DD5-4005-95F6-7A2E4685E304}"/>
                </a:ext>
              </a:extLst>
            </p:cNvPr>
            <p:cNvGrpSpPr>
              <a:grpSpLocks/>
            </p:cNvGrpSpPr>
            <p:nvPr/>
          </p:nvGrpSpPr>
          <p:grpSpPr bwMode="auto">
            <a:xfrm>
              <a:off x="4110868" y="2229384"/>
              <a:ext cx="181271" cy="696800"/>
              <a:chOff x="990600" y="2514600"/>
              <a:chExt cx="228600" cy="914400"/>
            </a:xfrm>
          </p:grpSpPr>
          <p:sp>
            <p:nvSpPr>
              <p:cNvPr id="148540" name="Line 79">
                <a:extLst>
                  <a:ext uri="{FF2B5EF4-FFF2-40B4-BE49-F238E27FC236}">
                    <a16:creationId xmlns:a16="http://schemas.microsoft.com/office/drawing/2014/main" id="{F60E790E-8AF6-4C14-8AC1-CB19BCF2EE18}"/>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47" name="Arc 246">
                <a:extLst>
                  <a:ext uri="{FF2B5EF4-FFF2-40B4-BE49-F238E27FC236}">
                    <a16:creationId xmlns:a16="http://schemas.microsoft.com/office/drawing/2014/main" id="{874C9FC9-FA2C-4D0D-8141-F5061C0877E7}"/>
                  </a:ext>
                </a:extLst>
              </p:cNvPr>
              <p:cNvSpPr/>
              <p:nvPr/>
            </p:nvSpPr>
            <p:spPr bwMode="auto">
              <a:xfrm rot="5400000">
                <a:off x="951844" y="2857984"/>
                <a:ext cx="306413"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542" name="Line 79">
                <a:extLst>
                  <a:ext uri="{FF2B5EF4-FFF2-40B4-BE49-F238E27FC236}">
                    <a16:creationId xmlns:a16="http://schemas.microsoft.com/office/drawing/2014/main" id="{CF07103D-703B-488D-B4EC-46B9D7FCC046}"/>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48534" name="Group 147">
              <a:extLst>
                <a:ext uri="{FF2B5EF4-FFF2-40B4-BE49-F238E27FC236}">
                  <a16:creationId xmlns:a16="http://schemas.microsoft.com/office/drawing/2014/main" id="{CEB6A6AE-B8A7-4B4F-9901-F9A1898BC946}"/>
                </a:ext>
              </a:extLst>
            </p:cNvPr>
            <p:cNvGrpSpPr>
              <a:grpSpLocks/>
            </p:cNvGrpSpPr>
            <p:nvPr/>
          </p:nvGrpSpPr>
          <p:grpSpPr bwMode="auto">
            <a:xfrm>
              <a:off x="3204512" y="2229384"/>
              <a:ext cx="181271" cy="696800"/>
              <a:chOff x="990600" y="2514600"/>
              <a:chExt cx="228600" cy="914400"/>
            </a:xfrm>
          </p:grpSpPr>
          <p:sp>
            <p:nvSpPr>
              <p:cNvPr id="148537" name="Line 79">
                <a:extLst>
                  <a:ext uri="{FF2B5EF4-FFF2-40B4-BE49-F238E27FC236}">
                    <a16:creationId xmlns:a16="http://schemas.microsoft.com/office/drawing/2014/main" id="{BC5D30FE-3B88-4441-BB17-DF004DF1A42A}"/>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44" name="Arc 243">
                <a:extLst>
                  <a:ext uri="{FF2B5EF4-FFF2-40B4-BE49-F238E27FC236}">
                    <a16:creationId xmlns:a16="http://schemas.microsoft.com/office/drawing/2014/main" id="{808E5223-7360-4B12-9DC3-832E08777119}"/>
                  </a:ext>
                </a:extLst>
              </p:cNvPr>
              <p:cNvSpPr/>
              <p:nvPr/>
            </p:nvSpPr>
            <p:spPr bwMode="auto">
              <a:xfrm rot="5400000">
                <a:off x="951343" y="2857984"/>
                <a:ext cx="306413"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8539" name="Line 79">
                <a:extLst>
                  <a:ext uri="{FF2B5EF4-FFF2-40B4-BE49-F238E27FC236}">
                    <a16:creationId xmlns:a16="http://schemas.microsoft.com/office/drawing/2014/main" id="{D7B9C52E-DD8F-4946-8642-EAD862651F5B}"/>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48535" name="TextBox 240">
              <a:extLst>
                <a:ext uri="{FF2B5EF4-FFF2-40B4-BE49-F238E27FC236}">
                  <a16:creationId xmlns:a16="http://schemas.microsoft.com/office/drawing/2014/main" id="{6A822B28-DFE5-4A6B-B9EE-D8ADEB678222}"/>
                </a:ext>
              </a:extLst>
            </p:cNvPr>
            <p:cNvSpPr txBox="1">
              <a:spLocks noChangeArrowheads="1"/>
            </p:cNvSpPr>
            <p:nvPr/>
          </p:nvSpPr>
          <p:spPr bwMode="auto">
            <a:xfrm>
              <a:off x="3385783" y="2287451"/>
              <a:ext cx="664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242" name="Rounded Rectangle 169">
              <a:extLst>
                <a:ext uri="{FF2B5EF4-FFF2-40B4-BE49-F238E27FC236}">
                  <a16:creationId xmlns:a16="http://schemas.microsoft.com/office/drawing/2014/main" id="{29A044CF-C44D-41AB-8211-8EFE363FE6E4}"/>
                </a:ext>
              </a:extLst>
            </p:cNvPr>
            <p:cNvSpPr/>
            <p:nvPr/>
          </p:nvSpPr>
          <p:spPr>
            <a:xfrm>
              <a:off x="3083664" y="2926693"/>
              <a:ext cx="1148131" cy="435222"/>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dirty="0">
                  <a:solidFill>
                    <a:srgbClr val="626469"/>
                  </a:solidFill>
                  <a:cs typeface="Arial" pitchFamily="34" charset="0"/>
                </a:rPr>
                <a:t>Less Essential,  Essential loads</a:t>
              </a:r>
            </a:p>
          </p:txBody>
        </p:sp>
      </p:grpSp>
      <p:grpSp>
        <p:nvGrpSpPr>
          <p:cNvPr id="148526" name="Group 248">
            <a:extLst>
              <a:ext uri="{FF2B5EF4-FFF2-40B4-BE49-F238E27FC236}">
                <a16:creationId xmlns:a16="http://schemas.microsoft.com/office/drawing/2014/main" id="{F07D7207-580D-47F6-A12D-6D1BA4B26DF8}"/>
              </a:ext>
            </a:extLst>
          </p:cNvPr>
          <p:cNvGrpSpPr>
            <a:grpSpLocks/>
          </p:cNvGrpSpPr>
          <p:nvPr/>
        </p:nvGrpSpPr>
        <p:grpSpPr bwMode="auto">
          <a:xfrm>
            <a:off x="5370513" y="1254125"/>
            <a:ext cx="547687" cy="547688"/>
            <a:chOff x="466553" y="1318382"/>
            <a:chExt cx="548669" cy="548669"/>
          </a:xfrm>
        </p:grpSpPr>
        <p:sp>
          <p:nvSpPr>
            <p:cNvPr id="148531" name="AutoShape 130">
              <a:extLst>
                <a:ext uri="{FF2B5EF4-FFF2-40B4-BE49-F238E27FC236}">
                  <a16:creationId xmlns:a16="http://schemas.microsoft.com/office/drawing/2014/main" id="{D2F8E337-9D2C-48BE-AF2C-87B9F8DADA59}"/>
                </a:ext>
              </a:extLst>
            </p:cNvPr>
            <p:cNvSpPr>
              <a:spLocks noChangeArrowheads="1"/>
            </p:cNvSpPr>
            <p:nvPr/>
          </p:nvSpPr>
          <p:spPr bwMode="auto">
            <a:xfrm>
              <a:off x="496625" y="1385424"/>
              <a:ext cx="483390" cy="431872"/>
            </a:xfrm>
            <a:prstGeom prst="roundRect">
              <a:avLst>
                <a:gd name="adj" fmla="val 20463"/>
              </a:avLst>
            </a:prstGeom>
            <a:solidFill>
              <a:srgbClr val="86CC9D"/>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endParaRPr lang="en-US" altLang="en-US" sz="1000" b="1">
                <a:solidFill>
                  <a:srgbClr val="626469"/>
                </a:solidFill>
              </a:endParaRPr>
            </a:p>
          </p:txBody>
        </p:sp>
        <p:pic>
          <p:nvPicPr>
            <p:cNvPr id="148532" name="Picture 250">
              <a:extLst>
                <a:ext uri="{FF2B5EF4-FFF2-40B4-BE49-F238E27FC236}">
                  <a16:creationId xmlns:a16="http://schemas.microsoft.com/office/drawing/2014/main" id="{6152AA4B-2991-43C1-8F3C-9BF18EC79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53" y="1318382"/>
              <a:ext cx="548669" cy="54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8527" name="Rectangle 1">
            <a:extLst>
              <a:ext uri="{FF2B5EF4-FFF2-40B4-BE49-F238E27FC236}">
                <a16:creationId xmlns:a16="http://schemas.microsoft.com/office/drawing/2014/main" id="{4073A5B3-E339-41D2-8F43-04163352556A}"/>
              </a:ext>
            </a:extLst>
          </p:cNvPr>
          <p:cNvSpPr>
            <a:spLocks noChangeArrowheads="1"/>
          </p:cNvSpPr>
          <p:nvPr/>
        </p:nvSpPr>
        <p:spPr bwMode="auto">
          <a:xfrm>
            <a:off x="5811838" y="1343025"/>
            <a:ext cx="45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626469"/>
                </a:solidFill>
                <a:cs typeface="Arial" panose="020B0604020202020204" pitchFamily="34" charset="0"/>
              </a:rPr>
              <a:t> or</a:t>
            </a:r>
            <a:endParaRPr lang="en-US" altLang="en-US"/>
          </a:p>
        </p:txBody>
      </p:sp>
      <p:sp>
        <p:nvSpPr>
          <p:cNvPr id="148528" name="Rectangle 251">
            <a:extLst>
              <a:ext uri="{FF2B5EF4-FFF2-40B4-BE49-F238E27FC236}">
                <a16:creationId xmlns:a16="http://schemas.microsoft.com/office/drawing/2014/main" id="{09745ED5-9E40-4E90-B091-FEDB1BF411B4}"/>
              </a:ext>
            </a:extLst>
          </p:cNvPr>
          <p:cNvSpPr>
            <a:spLocks noChangeArrowheads="1"/>
          </p:cNvSpPr>
          <p:nvPr/>
        </p:nvSpPr>
        <p:spPr bwMode="auto">
          <a:xfrm>
            <a:off x="5205413" y="955675"/>
            <a:ext cx="1693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rgbClr val="626469"/>
                </a:solidFill>
                <a:cs typeface="Arial" panose="020B0604020202020204" pitchFamily="34" charset="0"/>
              </a:rPr>
              <a:t>Anchor</a:t>
            </a:r>
            <a:r>
              <a:rPr lang="en-US" altLang="en-US">
                <a:solidFill>
                  <a:srgbClr val="626469"/>
                </a:solidFill>
                <a:cs typeface="Arial" panose="020B0604020202020204" pitchFamily="34" charset="0"/>
              </a:rPr>
              <a:t> </a:t>
            </a:r>
            <a:r>
              <a:rPr lang="en-US" altLang="en-US" sz="1600">
                <a:solidFill>
                  <a:srgbClr val="626469"/>
                </a:solidFill>
                <a:cs typeface="Arial" panose="020B0604020202020204" pitchFamily="34" charset="0"/>
              </a:rPr>
              <a:t>Resource</a:t>
            </a:r>
            <a:endParaRPr lang="en-US" altLang="en-US"/>
          </a:p>
        </p:txBody>
      </p:sp>
      <p:sp>
        <p:nvSpPr>
          <p:cNvPr id="5" name="Rectangle: Rounded Corners 4">
            <a:extLst>
              <a:ext uri="{FF2B5EF4-FFF2-40B4-BE49-F238E27FC236}">
                <a16:creationId xmlns:a16="http://schemas.microsoft.com/office/drawing/2014/main" id="{27474213-0E87-4737-907B-1C6EB097A4E4}"/>
              </a:ext>
            </a:extLst>
          </p:cNvPr>
          <p:cNvSpPr/>
          <p:nvPr/>
        </p:nvSpPr>
        <p:spPr>
          <a:xfrm>
            <a:off x="5143500" y="982663"/>
            <a:ext cx="1738313" cy="1463675"/>
          </a:xfrm>
          <a:prstGeom prst="roundRect">
            <a:avLst/>
          </a:prstGeom>
          <a:no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8530" name="TextBox 3">
            <a:extLst>
              <a:ext uri="{FF2B5EF4-FFF2-40B4-BE49-F238E27FC236}">
                <a16:creationId xmlns:a16="http://schemas.microsoft.com/office/drawing/2014/main" id="{13ED71C9-F3C8-4C56-B79C-9924AE86EB69}"/>
              </a:ext>
            </a:extLst>
          </p:cNvPr>
          <p:cNvSpPr txBox="1">
            <a:spLocks noChangeArrowheads="1"/>
          </p:cNvSpPr>
          <p:nvPr/>
        </p:nvSpPr>
        <p:spPr bwMode="auto">
          <a:xfrm>
            <a:off x="7693025" y="373063"/>
            <a:ext cx="13716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t>The solution here is to add an anchor resource.  </a:t>
            </a:r>
          </a:p>
          <a:p>
            <a:pPr eaLnBrk="1" hangingPunct="1"/>
            <a:endParaRPr lang="en-US" altLang="en-US" sz="1000"/>
          </a:p>
          <a:p>
            <a:pPr eaLnBrk="1" hangingPunct="1"/>
            <a:r>
              <a:rPr lang="en-US" altLang="en-US" sz="1000"/>
              <a:t>Now when the ATS turns on the generator, the microgrid controller can open the main breaker, then tell the solar PV to use the generator as the anchor resource. </a:t>
            </a:r>
          </a:p>
          <a:p>
            <a:pPr eaLnBrk="1" hangingPunct="1"/>
            <a:endParaRPr lang="en-US" altLang="en-US" sz="1000"/>
          </a:p>
          <a:p>
            <a:pPr eaLnBrk="1" hangingPunct="1"/>
            <a:r>
              <a:rPr lang="en-US" altLang="en-US" sz="1000"/>
              <a:t>AND/OR a battery energy storage system can also be an anchor resource, but it is more expensive.  This maybe offset or justified by savings in grid tied operation.</a:t>
            </a:r>
          </a:p>
          <a:p>
            <a:pPr eaLnBrk="1" hangingPunct="1"/>
            <a:endParaRPr lang="en-US" altLang="en-US" sz="1000"/>
          </a:p>
          <a:p>
            <a:pPr eaLnBrk="1" hangingPunct="1"/>
            <a:r>
              <a:rPr lang="en-US" altLang="en-US" sz="1000"/>
              <a:t>Use of the generators allows a smaller, more cost effective battery storage system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Placeholder 4">
            <a:extLst>
              <a:ext uri="{FF2B5EF4-FFF2-40B4-BE49-F238E27FC236}">
                <a16:creationId xmlns:a16="http://schemas.microsoft.com/office/drawing/2014/main" id="{3E6B46E2-C25F-4433-9835-F8CF77B17139}"/>
              </a:ext>
            </a:extLst>
          </p:cNvPr>
          <p:cNvSpPr>
            <a:spLocks noGrp="1" noChangeArrowheads="1"/>
          </p:cNvSpPr>
          <p:nvPr>
            <p:ph type="body" sz="quarter" idx="32"/>
          </p:nvPr>
        </p:nvSpPr>
        <p:spPr bwMode="auto">
          <a:xfrm>
            <a:off x="252413" y="230188"/>
            <a:ext cx="8647112" cy="369887"/>
          </a:xfrm>
        </p:spPr>
        <p:txBody>
          <a:bodyPr wrap="square" numCol="1" anchor="t" anchorCtr="0" compatLnSpc="1">
            <a:prstTxWarp prst="textNoShape">
              <a:avLst/>
            </a:prstTxWarp>
          </a:bodyPr>
          <a:lstStyle/>
          <a:p>
            <a:pPr marL="15875" indent="0"/>
            <a:r>
              <a:rPr lang="en-US" altLang="en-US">
                <a:latin typeface="Arial" panose="020B0604020202020204" pitchFamily="34" charset="0"/>
                <a:cs typeface="Arial" panose="020B0604020202020204" pitchFamily="34" charset="0"/>
              </a:rPr>
              <a:t>Microgrid Node – </a:t>
            </a:r>
            <a:r>
              <a:rPr lang="en-US" altLang="en-US" sz="1600">
                <a:latin typeface="Arial" panose="020B0604020202020204" pitchFamily="34" charset="0"/>
                <a:cs typeface="Arial" panose="020B0604020202020204" pitchFamily="34" charset="0"/>
              </a:rPr>
              <a:t>Notes continued re. adding an automated switchboard or gear:</a:t>
            </a:r>
          </a:p>
        </p:txBody>
      </p:sp>
      <p:sp>
        <p:nvSpPr>
          <p:cNvPr id="7" name="Content Placeholder 6">
            <a:extLst>
              <a:ext uri="{FF2B5EF4-FFF2-40B4-BE49-F238E27FC236}">
                <a16:creationId xmlns:a16="http://schemas.microsoft.com/office/drawing/2014/main" id="{BC5D19BE-4B1B-4AE2-B894-FEDCDE8CB5AC}"/>
              </a:ext>
            </a:extLst>
          </p:cNvPr>
          <p:cNvSpPr txBox="1">
            <a:spLocks noGrp="1"/>
          </p:cNvSpPr>
          <p:nvPr>
            <p:ph sz="quarter" idx="31"/>
          </p:nvPr>
        </p:nvSpPr>
        <p:spPr>
          <a:xfrm>
            <a:off x="252413" y="650875"/>
            <a:ext cx="8678862" cy="4437063"/>
          </a:xfrm>
        </p:spPr>
        <p:txBody>
          <a:bodyPr numCol="1" anchor="t" anchorCtr="0" compatLnSpc="1">
            <a:prstTxWarp prst="textNoShape">
              <a:avLst/>
            </a:prstTxWarp>
            <a:spAutoFit/>
          </a:bodyPr>
          <a:lstStyle/>
          <a:p>
            <a:pPr marL="15875" indent="0"/>
            <a:r>
              <a:rPr lang="en-US" altLang="en-US" sz="1200" b="1" i="1">
                <a:latin typeface="Arial" panose="020B0604020202020204" pitchFamily="34" charset="0"/>
                <a:cs typeface="Arial" panose="020B0604020202020204" pitchFamily="34" charset="0"/>
              </a:rPr>
              <a:t>Pros:</a:t>
            </a:r>
          </a:p>
          <a:p>
            <a:pPr marL="15875" indent="0">
              <a:buFont typeface="Arial" panose="020B0604020202020204" pitchFamily="34" charset="0"/>
              <a:buChar char="•"/>
            </a:pPr>
            <a:r>
              <a:rPr lang="en-US" altLang="en-US" sz="1200">
                <a:latin typeface="Arial" panose="020B0604020202020204" pitchFamily="34" charset="0"/>
                <a:cs typeface="Arial" panose="020B0604020202020204" pitchFamily="34" charset="0"/>
              </a:rPr>
              <a:t>Leaves infrastructure for Critical loads and Essential loads as-is (“if it ain’t broke, don’t fix it”)  Saves contracting costs and reduces field wiring errors, often made in the middle of the night during a shutdown.</a:t>
            </a:r>
          </a:p>
          <a:p>
            <a:pPr marL="15875" indent="0">
              <a:buFont typeface="Arial" panose="020B0604020202020204" pitchFamily="34" charset="0"/>
              <a:buChar char="•"/>
            </a:pPr>
            <a:r>
              <a:rPr lang="en-US" altLang="en-US" sz="1200">
                <a:latin typeface="Arial" panose="020B0604020202020204" pitchFamily="34" charset="0"/>
                <a:cs typeface="Arial" panose="020B0604020202020204" pitchFamily="34" charset="0"/>
              </a:rPr>
              <a:t>Harnesses spare genset capacity as </a:t>
            </a:r>
            <a:r>
              <a:rPr lang="en-US" altLang="en-US" sz="1200" b="1">
                <a:latin typeface="Arial" panose="020B0604020202020204" pitchFamily="34" charset="0"/>
                <a:cs typeface="Arial" panose="020B0604020202020204" pitchFamily="34" charset="0"/>
              </a:rPr>
              <a:t>anchor resource </a:t>
            </a:r>
            <a:r>
              <a:rPr lang="en-US" altLang="en-US" sz="1200">
                <a:latin typeface="Arial" panose="020B0604020202020204" pitchFamily="34" charset="0"/>
                <a:cs typeface="Arial" panose="020B0604020202020204" pitchFamily="34" charset="0"/>
              </a:rPr>
              <a:t>for ECC</a:t>
            </a:r>
          </a:p>
          <a:p>
            <a:pPr marL="915988" lvl="1" indent="-249238"/>
            <a:r>
              <a:rPr lang="en-US" altLang="en-US" sz="1200">
                <a:latin typeface="Arial" panose="020B0604020202020204" pitchFamily="34" charset="0"/>
                <a:cs typeface="Arial" panose="020B0604020202020204" pitchFamily="34" charset="0"/>
              </a:rPr>
              <a:t>Spare genset capacity allows additional Essential loads</a:t>
            </a:r>
          </a:p>
          <a:p>
            <a:pPr marL="915988" lvl="1" indent="-249238"/>
            <a:r>
              <a:rPr lang="en-US" altLang="en-US" sz="1200">
                <a:latin typeface="Arial" panose="020B0604020202020204" pitchFamily="34" charset="0"/>
                <a:cs typeface="Arial" panose="020B0604020202020204" pitchFamily="34" charset="0"/>
              </a:rPr>
              <a:t>Loads relocated from Standard loads in main gear to ECC may now receive power during an outage</a:t>
            </a:r>
          </a:p>
          <a:p>
            <a:pPr marL="15875" indent="0">
              <a:buFont typeface="Arial" panose="020B0604020202020204" pitchFamily="34" charset="0"/>
              <a:buChar char="•"/>
            </a:pPr>
            <a:r>
              <a:rPr lang="en-US" altLang="en-US" sz="1200">
                <a:latin typeface="Arial" panose="020B0604020202020204" pitchFamily="34" charset="0"/>
                <a:cs typeface="Arial" panose="020B0604020202020204" pitchFamily="34" charset="0"/>
              </a:rPr>
              <a:t>Minimizes risk and disruption to the site (targeted shutdowns)</a:t>
            </a:r>
          </a:p>
          <a:p>
            <a:pPr marL="15875" indent="0">
              <a:buFont typeface="Arial" panose="020B0604020202020204" pitchFamily="34" charset="0"/>
              <a:buChar char="•"/>
            </a:pPr>
            <a:r>
              <a:rPr lang="en-US" altLang="en-US" sz="1200">
                <a:latin typeface="Arial" panose="020B0604020202020204" pitchFamily="34" charset="0"/>
                <a:cs typeface="Arial" panose="020B0604020202020204" pitchFamily="34" charset="0"/>
              </a:rPr>
              <a:t>The ECC’s utility breaker may be a significant upgrade vs an antiquated fused disconnect upstream of it</a:t>
            </a:r>
          </a:p>
          <a:p>
            <a:pPr marL="15875" indent="0">
              <a:buFont typeface="Arial" panose="020B0604020202020204" pitchFamily="34" charset="0"/>
              <a:buChar char="•"/>
            </a:pPr>
            <a:r>
              <a:rPr lang="en-US" altLang="en-US" sz="1200">
                <a:latin typeface="Arial" panose="020B0604020202020204" pitchFamily="34" charset="0"/>
                <a:cs typeface="Arial" panose="020B0604020202020204" pitchFamily="34" charset="0"/>
              </a:rPr>
              <a:t>Protective relaying (if required by the local utility) can be pre-wired, programmed, and tested in the ECC</a:t>
            </a:r>
          </a:p>
          <a:p>
            <a:pPr marL="915988" lvl="1" indent="-249238"/>
            <a:r>
              <a:rPr lang="en-US" altLang="en-US" sz="1200">
                <a:latin typeface="Arial" panose="020B0604020202020204" pitchFamily="34" charset="0"/>
                <a:cs typeface="Arial" panose="020B0604020202020204" pitchFamily="34" charset="0"/>
              </a:rPr>
              <a:t>Entry level ECC would have Function 3 (interlock) enforcing open transitions</a:t>
            </a:r>
          </a:p>
          <a:p>
            <a:pPr marL="915988" lvl="1" indent="-249238"/>
            <a:r>
              <a:rPr lang="en-US" altLang="en-US" sz="1200">
                <a:latin typeface="Arial" panose="020B0604020202020204" pitchFamily="34" charset="0"/>
                <a:cs typeface="Arial" panose="020B0604020202020204" pitchFamily="34" charset="0"/>
              </a:rPr>
              <a:t>Closed transitions are possible, but they add cost and complexity</a:t>
            </a:r>
          </a:p>
          <a:p>
            <a:pPr marL="15875" indent="0"/>
            <a:r>
              <a:rPr lang="en-US" altLang="en-US" sz="1200" b="1" i="1">
                <a:latin typeface="Arial" panose="020B0604020202020204" pitchFamily="34" charset="0"/>
                <a:cs typeface="Arial" panose="020B0604020202020204" pitchFamily="34" charset="0"/>
              </a:rPr>
              <a:t>Cons:</a:t>
            </a:r>
          </a:p>
          <a:p>
            <a:pPr marL="15875" indent="0">
              <a:buFont typeface="Arial" panose="020B0604020202020204" pitchFamily="34" charset="0"/>
              <a:buChar char="•"/>
            </a:pPr>
            <a:r>
              <a:rPr lang="en-US" altLang="en-US" sz="1200">
                <a:latin typeface="Arial" panose="020B0604020202020204" pitchFamily="34" charset="0"/>
                <a:cs typeface="Arial" panose="020B0604020202020204" pitchFamily="34" charset="0"/>
              </a:rPr>
              <a:t>Requires contractor to move loads from original connection points into ECC</a:t>
            </a:r>
          </a:p>
          <a:p>
            <a:pPr marL="15875" indent="0">
              <a:buFont typeface="Arial" panose="020B0604020202020204" pitchFamily="34" charset="0"/>
              <a:buChar char="•"/>
            </a:pPr>
            <a:r>
              <a:rPr lang="en-US" altLang="en-US" sz="1200">
                <a:latin typeface="Arial" panose="020B0604020202020204" pitchFamily="34" charset="0"/>
                <a:cs typeface="Arial" panose="020B0604020202020204" pitchFamily="34" charset="0"/>
              </a:rPr>
              <a:t>May take more space or require a NEMA 3R enclosure to be placed outdoors - outside the electrical room(s.)</a:t>
            </a:r>
          </a:p>
          <a:p>
            <a:pPr marL="15875" indent="0"/>
            <a:endParaRPr lang="en-US" altLang="en-US" sz="120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Placeholder 264">
            <a:extLst>
              <a:ext uri="{FF2B5EF4-FFF2-40B4-BE49-F238E27FC236}">
                <a16:creationId xmlns:a16="http://schemas.microsoft.com/office/drawing/2014/main" id="{C2D4DBE6-A00D-4233-ACEA-95154935B718}"/>
              </a:ext>
            </a:extLst>
          </p:cNvPr>
          <p:cNvSpPr>
            <a:spLocks noGrp="1" noChangeArrowheads="1"/>
          </p:cNvSpPr>
          <p:nvPr>
            <p:ph type="body" sz="quarter" idx="32"/>
          </p:nvPr>
        </p:nvSpPr>
        <p:spPr bwMode="auto">
          <a:xfrm>
            <a:off x="3844925" y="3235325"/>
            <a:ext cx="4492625" cy="1812925"/>
          </a:xfrm>
        </p:spPr>
        <p:txBody>
          <a:bodyPr wrap="square" numCol="1" anchor="t" anchorCtr="0" compatLnSpc="1">
            <a:prstTxWarp prst="textNoShape">
              <a:avLst/>
            </a:prstTxWarp>
          </a:bodyPr>
          <a:lstStyle/>
          <a:p>
            <a:pPr marL="0"/>
            <a:r>
              <a:rPr lang="en-US" altLang="en-US" sz="1400">
                <a:solidFill>
                  <a:schemeClr val="tx1"/>
                </a:solidFill>
                <a:latin typeface="Arial" panose="020B0604020202020204" pitchFamily="34" charset="0"/>
                <a:cs typeface="Arial" panose="020B0604020202020204" pitchFamily="34" charset="0"/>
              </a:rPr>
              <a:t>Of course, many systems are MV mains composing a system of microgrids with MV “metal clad” and multiple LV substations.</a:t>
            </a:r>
          </a:p>
          <a:p>
            <a:pPr marL="0"/>
            <a:r>
              <a:rPr lang="en-US" altLang="en-US" sz="1400">
                <a:solidFill>
                  <a:schemeClr val="tx1"/>
                </a:solidFill>
                <a:latin typeface="Arial" panose="020B0604020202020204" pitchFamily="34" charset="0"/>
                <a:cs typeface="Arial" panose="020B0604020202020204" pitchFamily="34" charset="0"/>
              </a:rPr>
              <a:t>And CHP is common in these cases for pharma, industry and commercial customers.</a:t>
            </a:r>
          </a:p>
        </p:txBody>
      </p:sp>
      <p:sp>
        <p:nvSpPr>
          <p:cNvPr id="136" name="Line 78">
            <a:extLst>
              <a:ext uri="{FF2B5EF4-FFF2-40B4-BE49-F238E27FC236}">
                <a16:creationId xmlns:a16="http://schemas.microsoft.com/office/drawing/2014/main" id="{6ABB82B3-67C7-4E1A-99BA-0C37FE289ACC}"/>
              </a:ext>
            </a:extLst>
          </p:cNvPr>
          <p:cNvSpPr>
            <a:spLocks noChangeShapeType="1"/>
          </p:cNvSpPr>
          <p:nvPr/>
        </p:nvSpPr>
        <p:spPr bwMode="auto">
          <a:xfrm>
            <a:off x="211138" y="1706563"/>
            <a:ext cx="7146925" cy="20637"/>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grpSp>
        <p:nvGrpSpPr>
          <p:cNvPr id="151556" name="Group 4">
            <a:extLst>
              <a:ext uri="{FF2B5EF4-FFF2-40B4-BE49-F238E27FC236}">
                <a16:creationId xmlns:a16="http://schemas.microsoft.com/office/drawing/2014/main" id="{94430336-AB86-4930-AE89-8BCAB03F66E3}"/>
              </a:ext>
            </a:extLst>
          </p:cNvPr>
          <p:cNvGrpSpPr>
            <a:grpSpLocks/>
          </p:cNvGrpSpPr>
          <p:nvPr/>
        </p:nvGrpSpPr>
        <p:grpSpPr bwMode="auto">
          <a:xfrm>
            <a:off x="4384675" y="342900"/>
            <a:ext cx="0" cy="1363663"/>
            <a:chOff x="4004329" y="867970"/>
            <a:chExt cx="0" cy="1363213"/>
          </a:xfrm>
        </p:grpSpPr>
        <p:sp>
          <p:nvSpPr>
            <p:cNvPr id="137" name="Line 79">
              <a:extLst>
                <a:ext uri="{FF2B5EF4-FFF2-40B4-BE49-F238E27FC236}">
                  <a16:creationId xmlns:a16="http://schemas.microsoft.com/office/drawing/2014/main" id="{E06523A0-B9DE-4726-A5C8-D47643880036}"/>
                </a:ext>
              </a:extLst>
            </p:cNvPr>
            <p:cNvSpPr>
              <a:spLocks noChangeShapeType="1"/>
            </p:cNvSpPr>
            <p:nvPr/>
          </p:nvSpPr>
          <p:spPr bwMode="auto">
            <a:xfrm>
              <a:off x="4004329" y="867970"/>
              <a:ext cx="0" cy="914098"/>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143" name="Line 79">
              <a:extLst>
                <a:ext uri="{FF2B5EF4-FFF2-40B4-BE49-F238E27FC236}">
                  <a16:creationId xmlns:a16="http://schemas.microsoft.com/office/drawing/2014/main" id="{9244D63C-686D-47EE-86F9-58969E453936}"/>
                </a:ext>
              </a:extLst>
            </p:cNvPr>
            <p:cNvSpPr>
              <a:spLocks noChangeShapeType="1"/>
            </p:cNvSpPr>
            <p:nvPr/>
          </p:nvSpPr>
          <p:spPr bwMode="auto">
            <a:xfrm>
              <a:off x="4004329" y="1999484"/>
              <a:ext cx="0" cy="231699"/>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grpSp>
      <p:sp>
        <p:nvSpPr>
          <p:cNvPr id="247" name="Line 79">
            <a:extLst>
              <a:ext uri="{FF2B5EF4-FFF2-40B4-BE49-F238E27FC236}">
                <a16:creationId xmlns:a16="http://schemas.microsoft.com/office/drawing/2014/main" id="{0A57E346-7D85-4800-87E0-0D185B51E947}"/>
              </a:ext>
            </a:extLst>
          </p:cNvPr>
          <p:cNvSpPr>
            <a:spLocks noChangeShapeType="1"/>
          </p:cNvSpPr>
          <p:nvPr/>
        </p:nvSpPr>
        <p:spPr bwMode="auto">
          <a:xfrm>
            <a:off x="438150" y="246063"/>
            <a:ext cx="0" cy="1004887"/>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251" name="Line 79">
            <a:extLst>
              <a:ext uri="{FF2B5EF4-FFF2-40B4-BE49-F238E27FC236}">
                <a16:creationId xmlns:a16="http://schemas.microsoft.com/office/drawing/2014/main" id="{76FB96E9-FEBF-4406-9D4E-9DEE8D378B03}"/>
              </a:ext>
            </a:extLst>
          </p:cNvPr>
          <p:cNvSpPr>
            <a:spLocks noChangeShapeType="1"/>
          </p:cNvSpPr>
          <p:nvPr/>
        </p:nvSpPr>
        <p:spPr bwMode="auto">
          <a:xfrm>
            <a:off x="438150" y="1473200"/>
            <a:ext cx="0" cy="233363"/>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grpSp>
        <p:nvGrpSpPr>
          <p:cNvPr id="4" name="Group 3">
            <a:extLst>
              <a:ext uri="{FF2B5EF4-FFF2-40B4-BE49-F238E27FC236}">
                <a16:creationId xmlns:a16="http://schemas.microsoft.com/office/drawing/2014/main" id="{73131DC2-7F61-4DCF-9C41-25473FC35F9A}"/>
              </a:ext>
            </a:extLst>
          </p:cNvPr>
          <p:cNvGrpSpPr/>
          <p:nvPr/>
        </p:nvGrpSpPr>
        <p:grpSpPr>
          <a:xfrm>
            <a:off x="4115787" y="607605"/>
            <a:ext cx="543814" cy="464534"/>
            <a:chOff x="2909085" y="943729"/>
            <a:chExt cx="543814" cy="464534"/>
          </a:xfrm>
          <a:solidFill>
            <a:schemeClr val="accent4">
              <a:lumMod val="20000"/>
              <a:lumOff val="80000"/>
            </a:schemeClr>
          </a:solidFill>
        </p:grpSpPr>
        <p:sp>
          <p:nvSpPr>
            <p:cNvPr id="211" name="Rectangle 99">
              <a:extLst>
                <a:ext uri="{FF2B5EF4-FFF2-40B4-BE49-F238E27FC236}">
                  <a16:creationId xmlns:a16="http://schemas.microsoft.com/office/drawing/2014/main" id="{40BB2793-A92C-4468-A358-22C9B2934E31}"/>
                </a:ext>
              </a:extLst>
            </p:cNvPr>
            <p:cNvSpPr>
              <a:spLocks noChangeArrowheads="1"/>
            </p:cNvSpPr>
            <p:nvPr/>
          </p:nvSpPr>
          <p:spPr bwMode="auto">
            <a:xfrm>
              <a:off x="2909085" y="943729"/>
              <a:ext cx="543814" cy="464534"/>
            </a:xfrm>
            <a:prstGeom prst="rect">
              <a:avLst/>
            </a:prstGeom>
            <a:grpFill/>
            <a:ln w="22225" algn="ctr">
              <a:solidFill>
                <a:srgbClr val="000000"/>
              </a:solidFill>
              <a:round/>
              <a:headEnd/>
              <a:tailEnd/>
            </a:ln>
          </p:spPr>
          <p:txBody>
            <a:bodyPr lIns="0" tIns="10800" rIns="0" bIns="10800" anchor="ctr"/>
            <a:lstStyle/>
            <a:p>
              <a:pPr defTabSz="914400" fontAlgn="auto">
                <a:spcBef>
                  <a:spcPts val="0"/>
                </a:spcBef>
                <a:spcAft>
                  <a:spcPts val="0"/>
                </a:spcAft>
                <a:defRPr/>
              </a:pPr>
              <a:endParaRPr lang="en-US" altLang="en-US" sz="900" kern="0">
                <a:solidFill>
                  <a:srgbClr val="FFFFFF"/>
                </a:solidFill>
                <a:latin typeface="+mn-lt"/>
              </a:endParaRPr>
            </a:p>
          </p:txBody>
        </p:sp>
        <p:cxnSp>
          <p:nvCxnSpPr>
            <p:cNvPr id="212" name="Straight Connector 100">
              <a:extLst>
                <a:ext uri="{FF2B5EF4-FFF2-40B4-BE49-F238E27FC236}">
                  <a16:creationId xmlns:a16="http://schemas.microsoft.com/office/drawing/2014/main" id="{16A9FE54-609C-4D90-9585-11D16B2EE7F0}"/>
                </a:ext>
              </a:extLst>
            </p:cNvPr>
            <p:cNvCxnSpPr>
              <a:cxnSpLocks noChangeShapeType="1"/>
            </p:cNvCxnSpPr>
            <p:nvPr/>
          </p:nvCxnSpPr>
          <p:spPr bwMode="auto">
            <a:xfrm flipV="1">
              <a:off x="2909085" y="943729"/>
              <a:ext cx="543814" cy="464534"/>
            </a:xfrm>
            <a:prstGeom prst="line">
              <a:avLst/>
            </a:prstGeom>
            <a:grpFill/>
            <a:ln w="22225" algn="ctr">
              <a:solidFill>
                <a:srgbClr val="000000"/>
              </a:solidFill>
              <a:round/>
              <a:headEnd/>
              <a:tailEnd/>
            </a:ln>
          </p:spPr>
        </p:cxnSp>
        <p:sp>
          <p:nvSpPr>
            <p:cNvPr id="213" name="Freeform 372">
              <a:extLst>
                <a:ext uri="{FF2B5EF4-FFF2-40B4-BE49-F238E27FC236}">
                  <a16:creationId xmlns:a16="http://schemas.microsoft.com/office/drawing/2014/main" id="{C641B820-662E-411B-B2B6-F133D6FC20A9}"/>
                </a:ext>
              </a:extLst>
            </p:cNvPr>
            <p:cNvSpPr>
              <a:spLocks/>
            </p:cNvSpPr>
            <p:nvPr/>
          </p:nvSpPr>
          <p:spPr bwMode="auto">
            <a:xfrm>
              <a:off x="3198613" y="1251796"/>
              <a:ext cx="187565" cy="100407"/>
            </a:xfrm>
            <a:custGeom>
              <a:avLst/>
              <a:gdLst>
                <a:gd name="T0" fmla="*/ 2147483646 w 359"/>
                <a:gd name="T1" fmla="*/ 2147483646 h 196"/>
                <a:gd name="T2" fmla="*/ 2147483646 w 359"/>
                <a:gd name="T3" fmla="*/ 2147483646 h 196"/>
                <a:gd name="T4" fmla="*/ 2147483646 w 359"/>
                <a:gd name="T5" fmla="*/ 2147483646 h 196"/>
                <a:gd name="T6" fmla="*/ 2147483646 w 359"/>
                <a:gd name="T7" fmla="*/ 2147483646 h 196"/>
                <a:gd name="T8" fmla="*/ 2147483646 w 359"/>
                <a:gd name="T9" fmla="*/ 2147483646 h 196"/>
                <a:gd name="T10" fmla="*/ 2147483646 w 359"/>
                <a:gd name="T11" fmla="*/ 2147483646 h 196"/>
                <a:gd name="T12" fmla="*/ 2147483646 w 359"/>
                <a:gd name="T13" fmla="*/ 2147483646 h 196"/>
                <a:gd name="T14" fmla="*/ 2147483646 w 359"/>
                <a:gd name="T15" fmla="*/ 2147483646 h 196"/>
                <a:gd name="T16" fmla="*/ 2147483646 w 359"/>
                <a:gd name="T17" fmla="*/ 2147483646 h 196"/>
                <a:gd name="T18" fmla="*/ 2147483646 w 359"/>
                <a:gd name="T19" fmla="*/ 2147483646 h 196"/>
                <a:gd name="T20" fmla="*/ 2147483646 w 359"/>
                <a:gd name="T21" fmla="*/ 2147483646 h 196"/>
                <a:gd name="T22" fmla="*/ 2147483646 w 359"/>
                <a:gd name="T23" fmla="*/ 2147483646 h 196"/>
                <a:gd name="T24" fmla="*/ 2147483646 w 359"/>
                <a:gd name="T25" fmla="*/ 2147483646 h 196"/>
                <a:gd name="T26" fmla="*/ 2147483646 w 359"/>
                <a:gd name="T27" fmla="*/ 2147483646 h 196"/>
                <a:gd name="T28" fmla="*/ 2147483646 w 359"/>
                <a:gd name="T29" fmla="*/ 2147483646 h 196"/>
                <a:gd name="T30" fmla="*/ 2147483646 w 359"/>
                <a:gd name="T31" fmla="*/ 2147483646 h 196"/>
                <a:gd name="T32" fmla="*/ 2147483646 w 359"/>
                <a:gd name="T33" fmla="*/ 2147483646 h 196"/>
                <a:gd name="T34" fmla="*/ 2147483646 w 359"/>
                <a:gd name="T35" fmla="*/ 2147483646 h 196"/>
                <a:gd name="T36" fmla="*/ 2147483646 w 359"/>
                <a:gd name="T37" fmla="*/ 2147483646 h 196"/>
                <a:gd name="T38" fmla="*/ 2147483646 w 359"/>
                <a:gd name="T39" fmla="*/ 2147483646 h 196"/>
                <a:gd name="T40" fmla="*/ 2147483646 w 359"/>
                <a:gd name="T41" fmla="*/ 2147483646 h 196"/>
                <a:gd name="T42" fmla="*/ 2147483646 w 359"/>
                <a:gd name="T43" fmla="*/ 2147483646 h 196"/>
                <a:gd name="T44" fmla="*/ 2147483646 w 359"/>
                <a:gd name="T45" fmla="*/ 2147483646 h 196"/>
                <a:gd name="T46" fmla="*/ 2147483646 w 359"/>
                <a:gd name="T47" fmla="*/ 2147483646 h 196"/>
                <a:gd name="T48" fmla="*/ 2147483646 w 359"/>
                <a:gd name="T49" fmla="*/ 2147483646 h 196"/>
                <a:gd name="T50" fmla="*/ 2147483646 w 359"/>
                <a:gd name="T51" fmla="*/ 2147483646 h 196"/>
                <a:gd name="T52" fmla="*/ 2147483646 w 359"/>
                <a:gd name="T53" fmla="*/ 2147483646 h 196"/>
                <a:gd name="T54" fmla="*/ 2147483646 w 359"/>
                <a:gd name="T55" fmla="*/ 2147483646 h 196"/>
                <a:gd name="T56" fmla="*/ 2147483646 w 359"/>
                <a:gd name="T57" fmla="*/ 2147483646 h 196"/>
                <a:gd name="T58" fmla="*/ 2147483646 w 359"/>
                <a:gd name="T59" fmla="*/ 2147483646 h 196"/>
                <a:gd name="T60" fmla="*/ 2147483646 w 359"/>
                <a:gd name="T61" fmla="*/ 2147483646 h 196"/>
                <a:gd name="T62" fmla="*/ 2147483646 w 359"/>
                <a:gd name="T63" fmla="*/ 2147483646 h 196"/>
                <a:gd name="T64" fmla="*/ 2147483646 w 359"/>
                <a:gd name="T65" fmla="*/ 2147483646 h 196"/>
                <a:gd name="T66" fmla="*/ 2147483646 w 359"/>
                <a:gd name="T67" fmla="*/ 2147483646 h 196"/>
                <a:gd name="T68" fmla="*/ 2147483646 w 359"/>
                <a:gd name="T69" fmla="*/ 2147483646 h 196"/>
                <a:gd name="T70" fmla="*/ 2147483646 w 359"/>
                <a:gd name="T71" fmla="*/ 2147483646 h 196"/>
                <a:gd name="T72" fmla="*/ 2147483646 w 359"/>
                <a:gd name="T73" fmla="*/ 2147483646 h 196"/>
                <a:gd name="T74" fmla="*/ 2147483646 w 359"/>
                <a:gd name="T75" fmla="*/ 2147483646 h 196"/>
                <a:gd name="T76" fmla="*/ 2147483646 w 359"/>
                <a:gd name="T77" fmla="*/ 2147483646 h 196"/>
                <a:gd name="T78" fmla="*/ 2147483646 w 359"/>
                <a:gd name="T79" fmla="*/ 2147483646 h 196"/>
                <a:gd name="T80" fmla="*/ 2147483646 w 359"/>
                <a:gd name="T81" fmla="*/ 2147483646 h 196"/>
                <a:gd name="T82" fmla="*/ 2147483646 w 359"/>
                <a:gd name="T83" fmla="*/ 2147483646 h 196"/>
                <a:gd name="T84" fmla="*/ 2147483646 w 359"/>
                <a:gd name="T85" fmla="*/ 2147483646 h 196"/>
                <a:gd name="T86" fmla="*/ 2147483646 w 359"/>
                <a:gd name="T87" fmla="*/ 2147483646 h 196"/>
                <a:gd name="T88" fmla="*/ 2147483646 w 359"/>
                <a:gd name="T89" fmla="*/ 0 h 196"/>
                <a:gd name="T90" fmla="*/ 2147483646 w 359"/>
                <a:gd name="T91" fmla="*/ 0 h 196"/>
                <a:gd name="T92" fmla="*/ 2147483646 w 359"/>
                <a:gd name="T93" fmla="*/ 0 h 196"/>
                <a:gd name="T94" fmla="*/ 2147483646 w 359"/>
                <a:gd name="T95" fmla="*/ 2147483646 h 196"/>
                <a:gd name="T96" fmla="*/ 2147483646 w 359"/>
                <a:gd name="T97" fmla="*/ 2147483646 h 196"/>
                <a:gd name="T98" fmla="*/ 2147483646 w 359"/>
                <a:gd name="T99" fmla="*/ 2147483646 h 196"/>
                <a:gd name="T100" fmla="*/ 2147483646 w 359"/>
                <a:gd name="T101" fmla="*/ 2147483646 h 196"/>
                <a:gd name="T102" fmla="*/ 2147483646 w 359"/>
                <a:gd name="T103" fmla="*/ 2147483646 h 196"/>
                <a:gd name="T104" fmla="*/ 2147483646 w 359"/>
                <a:gd name="T105" fmla="*/ 2147483646 h 196"/>
                <a:gd name="T106" fmla="*/ 2147483646 w 359"/>
                <a:gd name="T107" fmla="*/ 2147483646 h 196"/>
                <a:gd name="T108" fmla="*/ 2147483646 w 359"/>
                <a:gd name="T109" fmla="*/ 2147483646 h 196"/>
                <a:gd name="T110" fmla="*/ 2147483646 w 359"/>
                <a:gd name="T111" fmla="*/ 2147483646 h 196"/>
                <a:gd name="T112" fmla="*/ 2147483646 w 359"/>
                <a:gd name="T113" fmla="*/ 2147483646 h 196"/>
                <a:gd name="T114" fmla="*/ 2147483646 w 359"/>
                <a:gd name="T115" fmla="*/ 2147483646 h 196"/>
                <a:gd name="T116" fmla="*/ 2147483646 w 359"/>
                <a:gd name="T117" fmla="*/ 2147483646 h 196"/>
                <a:gd name="T118" fmla="*/ 2147483646 w 359"/>
                <a:gd name="T119" fmla="*/ 2147483646 h 196"/>
                <a:gd name="T120" fmla="*/ 0 w 359"/>
                <a:gd name="T121" fmla="*/ 2147483646 h 1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9" h="196">
                  <a:moveTo>
                    <a:pt x="358" y="100"/>
                  </a:moveTo>
                  <a:lnTo>
                    <a:pt x="356" y="110"/>
                  </a:lnTo>
                  <a:lnTo>
                    <a:pt x="354" y="121"/>
                  </a:lnTo>
                  <a:lnTo>
                    <a:pt x="350" y="131"/>
                  </a:lnTo>
                  <a:lnTo>
                    <a:pt x="346" y="141"/>
                  </a:lnTo>
                  <a:lnTo>
                    <a:pt x="341" y="150"/>
                  </a:lnTo>
                  <a:lnTo>
                    <a:pt x="335" y="159"/>
                  </a:lnTo>
                  <a:lnTo>
                    <a:pt x="329" y="167"/>
                  </a:lnTo>
                  <a:lnTo>
                    <a:pt x="322" y="173"/>
                  </a:lnTo>
                  <a:lnTo>
                    <a:pt x="314" y="180"/>
                  </a:lnTo>
                  <a:lnTo>
                    <a:pt x="305" y="185"/>
                  </a:lnTo>
                  <a:lnTo>
                    <a:pt x="297" y="189"/>
                  </a:lnTo>
                  <a:lnTo>
                    <a:pt x="288" y="192"/>
                  </a:lnTo>
                  <a:lnTo>
                    <a:pt x="280" y="194"/>
                  </a:lnTo>
                  <a:lnTo>
                    <a:pt x="271" y="195"/>
                  </a:lnTo>
                  <a:lnTo>
                    <a:pt x="262" y="195"/>
                  </a:lnTo>
                  <a:lnTo>
                    <a:pt x="253" y="194"/>
                  </a:lnTo>
                  <a:lnTo>
                    <a:pt x="245" y="191"/>
                  </a:lnTo>
                  <a:lnTo>
                    <a:pt x="236" y="189"/>
                  </a:lnTo>
                  <a:lnTo>
                    <a:pt x="228" y="183"/>
                  </a:lnTo>
                  <a:lnTo>
                    <a:pt x="219" y="178"/>
                  </a:lnTo>
                  <a:lnTo>
                    <a:pt x="212" y="172"/>
                  </a:lnTo>
                  <a:lnTo>
                    <a:pt x="205" y="165"/>
                  </a:lnTo>
                  <a:lnTo>
                    <a:pt x="199" y="158"/>
                  </a:lnTo>
                  <a:lnTo>
                    <a:pt x="193" y="149"/>
                  </a:lnTo>
                  <a:lnTo>
                    <a:pt x="188" y="140"/>
                  </a:lnTo>
                  <a:lnTo>
                    <a:pt x="184" y="130"/>
                  </a:lnTo>
                  <a:lnTo>
                    <a:pt x="180" y="119"/>
                  </a:lnTo>
                  <a:lnTo>
                    <a:pt x="178" y="108"/>
                  </a:lnTo>
                  <a:lnTo>
                    <a:pt x="176" y="98"/>
                  </a:lnTo>
                  <a:lnTo>
                    <a:pt x="175" y="98"/>
                  </a:lnTo>
                  <a:lnTo>
                    <a:pt x="174" y="87"/>
                  </a:lnTo>
                  <a:lnTo>
                    <a:pt x="171" y="77"/>
                  </a:lnTo>
                  <a:lnTo>
                    <a:pt x="168" y="67"/>
                  </a:lnTo>
                  <a:lnTo>
                    <a:pt x="165" y="58"/>
                  </a:lnTo>
                  <a:lnTo>
                    <a:pt x="160" y="47"/>
                  </a:lnTo>
                  <a:lnTo>
                    <a:pt x="155" y="40"/>
                  </a:lnTo>
                  <a:lnTo>
                    <a:pt x="149" y="32"/>
                  </a:lnTo>
                  <a:lnTo>
                    <a:pt x="143" y="24"/>
                  </a:lnTo>
                  <a:lnTo>
                    <a:pt x="136" y="18"/>
                  </a:lnTo>
                  <a:lnTo>
                    <a:pt x="128" y="13"/>
                  </a:lnTo>
                  <a:lnTo>
                    <a:pt x="120" y="8"/>
                  </a:lnTo>
                  <a:lnTo>
                    <a:pt x="112" y="4"/>
                  </a:lnTo>
                  <a:lnTo>
                    <a:pt x="104" y="3"/>
                  </a:lnTo>
                  <a:lnTo>
                    <a:pt x="96" y="0"/>
                  </a:lnTo>
                  <a:lnTo>
                    <a:pt x="87" y="0"/>
                  </a:lnTo>
                  <a:lnTo>
                    <a:pt x="79" y="0"/>
                  </a:lnTo>
                  <a:lnTo>
                    <a:pt x="71" y="3"/>
                  </a:lnTo>
                  <a:lnTo>
                    <a:pt x="62" y="4"/>
                  </a:lnTo>
                  <a:lnTo>
                    <a:pt x="54" y="8"/>
                  </a:lnTo>
                  <a:lnTo>
                    <a:pt x="47" y="13"/>
                  </a:lnTo>
                  <a:lnTo>
                    <a:pt x="38" y="18"/>
                  </a:lnTo>
                  <a:lnTo>
                    <a:pt x="32" y="24"/>
                  </a:lnTo>
                  <a:lnTo>
                    <a:pt x="25" y="32"/>
                  </a:lnTo>
                  <a:lnTo>
                    <a:pt x="20" y="40"/>
                  </a:lnTo>
                  <a:lnTo>
                    <a:pt x="14" y="47"/>
                  </a:lnTo>
                  <a:lnTo>
                    <a:pt x="10" y="58"/>
                  </a:lnTo>
                  <a:lnTo>
                    <a:pt x="6" y="67"/>
                  </a:lnTo>
                  <a:lnTo>
                    <a:pt x="3" y="77"/>
                  </a:lnTo>
                  <a:lnTo>
                    <a:pt x="1" y="87"/>
                  </a:lnTo>
                  <a:lnTo>
                    <a:pt x="0" y="98"/>
                  </a:lnTo>
                </a:path>
              </a:pathLst>
            </a:custGeom>
            <a:grpFill/>
            <a:ln w="15875" cap="rnd" cmpd="sng">
              <a:solidFill>
                <a:srgbClr val="000000"/>
              </a:solidFill>
              <a:prstDash val="solid"/>
              <a:round/>
              <a:headEnd type="none" w="sm" len="sm"/>
              <a:tailEnd type="none" w="sm" len="sm"/>
            </a:ln>
          </p:spPr>
          <p:txBody>
            <a:bodyPr/>
            <a:lstStyle/>
            <a:p>
              <a:pPr defTabSz="914400" fontAlgn="auto">
                <a:spcBef>
                  <a:spcPts val="0"/>
                </a:spcBef>
                <a:spcAft>
                  <a:spcPts val="0"/>
                </a:spcAft>
                <a:defRPr/>
              </a:pPr>
              <a:endParaRPr lang="en-US" sz="700" kern="0">
                <a:solidFill>
                  <a:srgbClr val="626469"/>
                </a:solidFill>
                <a:latin typeface="+mn-lt"/>
              </a:endParaRPr>
            </a:p>
          </p:txBody>
        </p:sp>
        <p:sp>
          <p:nvSpPr>
            <p:cNvPr id="214" name="Line 375">
              <a:extLst>
                <a:ext uri="{FF2B5EF4-FFF2-40B4-BE49-F238E27FC236}">
                  <a16:creationId xmlns:a16="http://schemas.microsoft.com/office/drawing/2014/main" id="{5004A331-6FCA-45B8-A898-4E45B5777F91}"/>
                </a:ext>
              </a:extLst>
            </p:cNvPr>
            <p:cNvSpPr>
              <a:spLocks noChangeShapeType="1"/>
            </p:cNvSpPr>
            <p:nvPr/>
          </p:nvSpPr>
          <p:spPr bwMode="auto">
            <a:xfrm>
              <a:off x="2976432" y="1048553"/>
              <a:ext cx="167425" cy="0"/>
            </a:xfrm>
            <a:prstGeom prst="line">
              <a:avLst/>
            </a:prstGeom>
            <a:grpFill/>
            <a:ln w="19050">
              <a:solidFill>
                <a:srgbClr val="000000"/>
              </a:solidFill>
              <a:prstDash val="dash"/>
              <a:round/>
              <a:headEnd/>
              <a:tailEnd/>
            </a:ln>
          </p:spPr>
          <p:txBody>
            <a:bodyPr wrap="none"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215" name="Line 376">
              <a:extLst>
                <a:ext uri="{FF2B5EF4-FFF2-40B4-BE49-F238E27FC236}">
                  <a16:creationId xmlns:a16="http://schemas.microsoft.com/office/drawing/2014/main" id="{9A5C33AA-887B-4195-A6B8-B7D677CE12E8}"/>
                </a:ext>
              </a:extLst>
            </p:cNvPr>
            <p:cNvSpPr>
              <a:spLocks noChangeShapeType="1"/>
            </p:cNvSpPr>
            <p:nvPr/>
          </p:nvSpPr>
          <p:spPr bwMode="auto">
            <a:xfrm>
              <a:off x="2976432" y="1094522"/>
              <a:ext cx="167425" cy="0"/>
            </a:xfrm>
            <a:prstGeom prst="line">
              <a:avLst/>
            </a:prstGeom>
            <a:grpFill/>
            <a:ln w="19050">
              <a:solidFill>
                <a:srgbClr val="000000"/>
              </a:solidFill>
              <a:round/>
              <a:headEnd/>
              <a:tailEnd/>
            </a:ln>
          </p:spPr>
          <p:txBody>
            <a:bodyPr wrap="none" anchor="ctr">
              <a:spAutoFit/>
            </a:bodyPr>
            <a:lstStyle/>
            <a:p>
              <a:pPr defTabSz="914400" fontAlgn="auto">
                <a:spcBef>
                  <a:spcPts val="0"/>
                </a:spcBef>
                <a:spcAft>
                  <a:spcPts val="0"/>
                </a:spcAft>
                <a:defRPr/>
              </a:pPr>
              <a:endParaRPr lang="en-US" sz="700" kern="0">
                <a:solidFill>
                  <a:srgbClr val="626469"/>
                </a:solidFill>
                <a:latin typeface="+mn-lt"/>
              </a:endParaRPr>
            </a:p>
          </p:txBody>
        </p:sp>
      </p:grpSp>
      <p:grpSp>
        <p:nvGrpSpPr>
          <p:cNvPr id="151560" name="Group 6">
            <a:extLst>
              <a:ext uri="{FF2B5EF4-FFF2-40B4-BE49-F238E27FC236}">
                <a16:creationId xmlns:a16="http://schemas.microsoft.com/office/drawing/2014/main" id="{41A4EF66-2576-4DD3-8558-7675C37E4A55}"/>
              </a:ext>
            </a:extLst>
          </p:cNvPr>
          <p:cNvGrpSpPr>
            <a:grpSpLocks/>
          </p:cNvGrpSpPr>
          <p:nvPr/>
        </p:nvGrpSpPr>
        <p:grpSpPr bwMode="auto">
          <a:xfrm>
            <a:off x="4144963" y="66675"/>
            <a:ext cx="482600" cy="431800"/>
            <a:chOff x="3295562" y="564054"/>
            <a:chExt cx="483390" cy="431872"/>
          </a:xfrm>
        </p:grpSpPr>
        <p:sp>
          <p:nvSpPr>
            <p:cNvPr id="155" name="AutoShape 130">
              <a:extLst>
                <a:ext uri="{FF2B5EF4-FFF2-40B4-BE49-F238E27FC236}">
                  <a16:creationId xmlns:a16="http://schemas.microsoft.com/office/drawing/2014/main" id="{687975B0-6A91-4E23-A1E4-AA4221D05797}"/>
                </a:ext>
              </a:extLst>
            </p:cNvPr>
            <p:cNvSpPr>
              <a:spLocks noChangeArrowheads="1"/>
            </p:cNvSpPr>
            <p:nvPr/>
          </p:nvSpPr>
          <p:spPr bwMode="auto">
            <a:xfrm>
              <a:off x="3295562" y="564054"/>
              <a:ext cx="483390" cy="431872"/>
            </a:xfrm>
            <a:prstGeom prst="roundRect">
              <a:avLst>
                <a:gd name="adj" fmla="val 20463"/>
              </a:avLst>
            </a:prstGeom>
            <a:solidFill>
              <a:srgbClr val="86CC9D"/>
            </a:solidFill>
            <a:ln w="12700" algn="ctr">
              <a:noFill/>
              <a:round/>
              <a:headEnd type="none" w="sm" len="sm"/>
              <a:tailEnd type="none" w="sm" len="sm"/>
            </a:ln>
          </p:spPr>
          <p:txBody>
            <a:bodyPr wrap="none" anchor="ctr"/>
            <a:lstStyle/>
            <a:p>
              <a:pPr defTabSz="914400" fontAlgn="auto">
                <a:spcBef>
                  <a:spcPts val="0"/>
                </a:spcBef>
                <a:spcAft>
                  <a:spcPts val="0"/>
                </a:spcAft>
                <a:defRPr/>
              </a:pPr>
              <a:endParaRPr lang="en-US" altLang="en-US" sz="700" kern="0">
                <a:solidFill>
                  <a:srgbClr val="626469"/>
                </a:solidFill>
                <a:latin typeface="+mn-lt"/>
              </a:endParaRPr>
            </a:p>
          </p:txBody>
        </p:sp>
        <p:grpSp>
          <p:nvGrpSpPr>
            <p:cNvPr id="157" name="Group 319">
              <a:extLst>
                <a:ext uri="{FF2B5EF4-FFF2-40B4-BE49-F238E27FC236}">
                  <a16:creationId xmlns:a16="http://schemas.microsoft.com/office/drawing/2014/main" id="{E1A2CB0B-D477-4E2B-9B15-2E6E8ABFC695}"/>
                </a:ext>
              </a:extLst>
            </p:cNvPr>
            <p:cNvGrpSpPr>
              <a:grpSpLocks noChangeAspect="1"/>
            </p:cNvGrpSpPr>
            <p:nvPr/>
          </p:nvGrpSpPr>
          <p:grpSpPr bwMode="auto">
            <a:xfrm>
              <a:off x="3429260" y="611901"/>
              <a:ext cx="215994" cy="342241"/>
              <a:chOff x="2579" y="548"/>
              <a:chExt cx="168" cy="319"/>
            </a:xfrm>
            <a:noFill/>
          </p:grpSpPr>
          <p:sp>
            <p:nvSpPr>
              <p:cNvPr id="206" name="Freeform 320">
                <a:extLst>
                  <a:ext uri="{FF2B5EF4-FFF2-40B4-BE49-F238E27FC236}">
                    <a16:creationId xmlns:a16="http://schemas.microsoft.com/office/drawing/2014/main" id="{85A3C0E8-EAFC-4EC9-95C6-8F4B244DBF60}"/>
                  </a:ext>
                </a:extLst>
              </p:cNvPr>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grpFill/>
              <a:ln w="25400" cap="rnd">
                <a:solidFill>
                  <a:schemeClr val="tx1">
                    <a:lumMod val="65000"/>
                    <a:lumOff val="35000"/>
                  </a:schemeClr>
                </a:solidFill>
                <a:prstDash val="solid"/>
                <a:round/>
                <a:headEnd/>
                <a:tailEnd/>
              </a:ln>
            </p:spPr>
            <p:txBody>
              <a:bodyPr/>
              <a:lstStyle/>
              <a:p>
                <a:pPr defTabSz="914361" eaLnBrk="1" fontAlgn="auto" hangingPunct="1">
                  <a:spcBef>
                    <a:spcPts val="0"/>
                  </a:spcBef>
                  <a:spcAft>
                    <a:spcPts val="0"/>
                  </a:spcAft>
                  <a:defRPr/>
                </a:pPr>
                <a:endParaRPr lang="en-US" sz="1400" kern="0">
                  <a:solidFill>
                    <a:prstClr val="black"/>
                  </a:solidFill>
                  <a:latin typeface="+mn-lt"/>
                </a:endParaRPr>
              </a:p>
            </p:txBody>
          </p:sp>
          <p:sp>
            <p:nvSpPr>
              <p:cNvPr id="207" name="Freeform 321">
                <a:extLst>
                  <a:ext uri="{FF2B5EF4-FFF2-40B4-BE49-F238E27FC236}">
                    <a16:creationId xmlns:a16="http://schemas.microsoft.com/office/drawing/2014/main" id="{193EFC73-8A6D-495A-A0DA-6A77606588CC}"/>
                  </a:ext>
                </a:extLst>
              </p:cNvPr>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25400" cap="rnd">
                <a:solidFill>
                  <a:schemeClr val="tx1">
                    <a:lumMod val="65000"/>
                    <a:lumOff val="35000"/>
                  </a:schemeClr>
                </a:solidFill>
                <a:prstDash val="solid"/>
                <a:round/>
                <a:headEnd/>
                <a:tailEnd/>
              </a:ln>
            </p:spPr>
            <p:txBody>
              <a:bodyPr/>
              <a:lstStyle/>
              <a:p>
                <a:pPr defTabSz="914361" eaLnBrk="1" fontAlgn="auto" hangingPunct="1">
                  <a:spcBef>
                    <a:spcPts val="0"/>
                  </a:spcBef>
                  <a:spcAft>
                    <a:spcPts val="0"/>
                  </a:spcAft>
                  <a:defRPr/>
                </a:pPr>
                <a:endParaRPr lang="en-US" sz="1400" kern="0">
                  <a:solidFill>
                    <a:prstClr val="black"/>
                  </a:solidFill>
                  <a:latin typeface="+mn-lt"/>
                </a:endParaRPr>
              </a:p>
            </p:txBody>
          </p:sp>
        </p:grpSp>
      </p:grpSp>
      <p:grpSp>
        <p:nvGrpSpPr>
          <p:cNvPr id="151561" name="Group 272">
            <a:extLst>
              <a:ext uri="{FF2B5EF4-FFF2-40B4-BE49-F238E27FC236}">
                <a16:creationId xmlns:a16="http://schemas.microsoft.com/office/drawing/2014/main" id="{97912841-9FFA-4DB1-B970-09F6B9921128}"/>
              </a:ext>
            </a:extLst>
          </p:cNvPr>
          <p:cNvGrpSpPr>
            <a:grpSpLocks/>
          </p:cNvGrpSpPr>
          <p:nvPr/>
        </p:nvGrpSpPr>
        <p:grpSpPr bwMode="auto">
          <a:xfrm>
            <a:off x="5676900" y="347663"/>
            <a:ext cx="0" cy="1363662"/>
            <a:chOff x="4004329" y="867970"/>
            <a:chExt cx="0" cy="1363213"/>
          </a:xfrm>
        </p:grpSpPr>
        <p:sp>
          <p:nvSpPr>
            <p:cNvPr id="274" name="Line 79">
              <a:extLst>
                <a:ext uri="{FF2B5EF4-FFF2-40B4-BE49-F238E27FC236}">
                  <a16:creationId xmlns:a16="http://schemas.microsoft.com/office/drawing/2014/main" id="{F8C5C141-4F0F-4CFB-8F11-913F4F8F2511}"/>
                </a:ext>
              </a:extLst>
            </p:cNvPr>
            <p:cNvSpPr>
              <a:spLocks noChangeShapeType="1"/>
            </p:cNvSpPr>
            <p:nvPr/>
          </p:nvSpPr>
          <p:spPr bwMode="auto">
            <a:xfrm>
              <a:off x="4004329" y="867970"/>
              <a:ext cx="0" cy="914099"/>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276" name="Line 79">
              <a:extLst>
                <a:ext uri="{FF2B5EF4-FFF2-40B4-BE49-F238E27FC236}">
                  <a16:creationId xmlns:a16="http://schemas.microsoft.com/office/drawing/2014/main" id="{B4DDB58F-723C-4D68-BCD6-1260CF83F4DA}"/>
                </a:ext>
              </a:extLst>
            </p:cNvPr>
            <p:cNvSpPr>
              <a:spLocks noChangeShapeType="1"/>
            </p:cNvSpPr>
            <p:nvPr/>
          </p:nvSpPr>
          <p:spPr bwMode="auto">
            <a:xfrm>
              <a:off x="4004329" y="1999484"/>
              <a:ext cx="0" cy="231699"/>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grpSp>
      <p:grpSp>
        <p:nvGrpSpPr>
          <p:cNvPr id="151562" name="Group 276">
            <a:extLst>
              <a:ext uri="{FF2B5EF4-FFF2-40B4-BE49-F238E27FC236}">
                <a16:creationId xmlns:a16="http://schemas.microsoft.com/office/drawing/2014/main" id="{B63AE5F8-C846-4A74-9781-58B550495EB7}"/>
              </a:ext>
            </a:extLst>
          </p:cNvPr>
          <p:cNvGrpSpPr>
            <a:grpSpLocks/>
          </p:cNvGrpSpPr>
          <p:nvPr/>
        </p:nvGrpSpPr>
        <p:grpSpPr bwMode="auto">
          <a:xfrm>
            <a:off x="5043488" y="342900"/>
            <a:ext cx="0" cy="1363663"/>
            <a:chOff x="4004329" y="867970"/>
            <a:chExt cx="0" cy="1363213"/>
          </a:xfrm>
        </p:grpSpPr>
        <p:sp>
          <p:nvSpPr>
            <p:cNvPr id="278" name="Line 79">
              <a:extLst>
                <a:ext uri="{FF2B5EF4-FFF2-40B4-BE49-F238E27FC236}">
                  <a16:creationId xmlns:a16="http://schemas.microsoft.com/office/drawing/2014/main" id="{85D6ABDB-2D28-4B6B-BD00-CA9A923BF5AB}"/>
                </a:ext>
              </a:extLst>
            </p:cNvPr>
            <p:cNvSpPr>
              <a:spLocks noChangeShapeType="1"/>
            </p:cNvSpPr>
            <p:nvPr/>
          </p:nvSpPr>
          <p:spPr bwMode="auto">
            <a:xfrm>
              <a:off x="4004329" y="867970"/>
              <a:ext cx="0" cy="914098"/>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280" name="Line 79">
              <a:extLst>
                <a:ext uri="{FF2B5EF4-FFF2-40B4-BE49-F238E27FC236}">
                  <a16:creationId xmlns:a16="http://schemas.microsoft.com/office/drawing/2014/main" id="{0CA0F5C3-9C75-4802-BDE5-C1AFE33233E7}"/>
                </a:ext>
              </a:extLst>
            </p:cNvPr>
            <p:cNvSpPr>
              <a:spLocks noChangeShapeType="1"/>
            </p:cNvSpPr>
            <p:nvPr/>
          </p:nvSpPr>
          <p:spPr bwMode="auto">
            <a:xfrm>
              <a:off x="4004329" y="1999484"/>
              <a:ext cx="0" cy="231699"/>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grpSp>
      <p:grpSp>
        <p:nvGrpSpPr>
          <p:cNvPr id="281" name="Group 280">
            <a:extLst>
              <a:ext uri="{FF2B5EF4-FFF2-40B4-BE49-F238E27FC236}">
                <a16:creationId xmlns:a16="http://schemas.microsoft.com/office/drawing/2014/main" id="{EB3466D4-E3C1-4B35-B8AA-60C07B7321E9}"/>
              </a:ext>
            </a:extLst>
          </p:cNvPr>
          <p:cNvGrpSpPr/>
          <p:nvPr/>
        </p:nvGrpSpPr>
        <p:grpSpPr>
          <a:xfrm>
            <a:off x="4773870" y="607605"/>
            <a:ext cx="543814" cy="464534"/>
            <a:chOff x="2909085" y="943729"/>
            <a:chExt cx="543814" cy="464534"/>
          </a:xfrm>
          <a:solidFill>
            <a:schemeClr val="accent4">
              <a:lumMod val="20000"/>
              <a:lumOff val="80000"/>
            </a:schemeClr>
          </a:solidFill>
        </p:grpSpPr>
        <p:sp>
          <p:nvSpPr>
            <p:cNvPr id="282" name="Rectangle 99">
              <a:extLst>
                <a:ext uri="{FF2B5EF4-FFF2-40B4-BE49-F238E27FC236}">
                  <a16:creationId xmlns:a16="http://schemas.microsoft.com/office/drawing/2014/main" id="{5E9423DB-1475-4081-AA37-F486516DF6C3}"/>
                </a:ext>
              </a:extLst>
            </p:cNvPr>
            <p:cNvSpPr>
              <a:spLocks noChangeArrowheads="1"/>
            </p:cNvSpPr>
            <p:nvPr/>
          </p:nvSpPr>
          <p:spPr bwMode="auto">
            <a:xfrm>
              <a:off x="2909085" y="943729"/>
              <a:ext cx="543814" cy="464534"/>
            </a:xfrm>
            <a:prstGeom prst="rect">
              <a:avLst/>
            </a:prstGeom>
            <a:grpFill/>
            <a:ln w="22225" algn="ctr">
              <a:solidFill>
                <a:srgbClr val="000000"/>
              </a:solidFill>
              <a:round/>
              <a:headEnd/>
              <a:tailEnd/>
            </a:ln>
          </p:spPr>
          <p:txBody>
            <a:bodyPr lIns="0" tIns="10800" rIns="0" bIns="10800" anchor="ctr"/>
            <a:lstStyle/>
            <a:p>
              <a:pPr defTabSz="914400" fontAlgn="auto">
                <a:spcBef>
                  <a:spcPts val="0"/>
                </a:spcBef>
                <a:spcAft>
                  <a:spcPts val="0"/>
                </a:spcAft>
                <a:defRPr/>
              </a:pPr>
              <a:endParaRPr lang="en-US" altLang="en-US" sz="900" kern="0">
                <a:solidFill>
                  <a:srgbClr val="FFFFFF"/>
                </a:solidFill>
                <a:latin typeface="+mn-lt"/>
              </a:endParaRPr>
            </a:p>
          </p:txBody>
        </p:sp>
        <p:cxnSp>
          <p:nvCxnSpPr>
            <p:cNvPr id="283" name="Straight Connector 100">
              <a:extLst>
                <a:ext uri="{FF2B5EF4-FFF2-40B4-BE49-F238E27FC236}">
                  <a16:creationId xmlns:a16="http://schemas.microsoft.com/office/drawing/2014/main" id="{4E9ACDD7-31EF-490B-92F9-131AE5B1D7D7}"/>
                </a:ext>
              </a:extLst>
            </p:cNvPr>
            <p:cNvCxnSpPr>
              <a:cxnSpLocks noChangeShapeType="1"/>
            </p:cNvCxnSpPr>
            <p:nvPr/>
          </p:nvCxnSpPr>
          <p:spPr bwMode="auto">
            <a:xfrm flipV="1">
              <a:off x="2909085" y="943729"/>
              <a:ext cx="543814" cy="464534"/>
            </a:xfrm>
            <a:prstGeom prst="line">
              <a:avLst/>
            </a:prstGeom>
            <a:grpFill/>
            <a:ln w="22225" algn="ctr">
              <a:solidFill>
                <a:srgbClr val="000000"/>
              </a:solidFill>
              <a:round/>
              <a:headEnd/>
              <a:tailEnd/>
            </a:ln>
          </p:spPr>
        </p:cxnSp>
        <p:sp>
          <p:nvSpPr>
            <p:cNvPr id="284" name="Freeform 372">
              <a:extLst>
                <a:ext uri="{FF2B5EF4-FFF2-40B4-BE49-F238E27FC236}">
                  <a16:creationId xmlns:a16="http://schemas.microsoft.com/office/drawing/2014/main" id="{E7EDF8CB-E698-421F-8A80-92EF46EF660D}"/>
                </a:ext>
              </a:extLst>
            </p:cNvPr>
            <p:cNvSpPr>
              <a:spLocks/>
            </p:cNvSpPr>
            <p:nvPr/>
          </p:nvSpPr>
          <p:spPr bwMode="auto">
            <a:xfrm>
              <a:off x="3198613" y="1251796"/>
              <a:ext cx="187565" cy="100407"/>
            </a:xfrm>
            <a:custGeom>
              <a:avLst/>
              <a:gdLst>
                <a:gd name="T0" fmla="*/ 2147483646 w 359"/>
                <a:gd name="T1" fmla="*/ 2147483646 h 196"/>
                <a:gd name="T2" fmla="*/ 2147483646 w 359"/>
                <a:gd name="T3" fmla="*/ 2147483646 h 196"/>
                <a:gd name="T4" fmla="*/ 2147483646 w 359"/>
                <a:gd name="T5" fmla="*/ 2147483646 h 196"/>
                <a:gd name="T6" fmla="*/ 2147483646 w 359"/>
                <a:gd name="T7" fmla="*/ 2147483646 h 196"/>
                <a:gd name="T8" fmla="*/ 2147483646 w 359"/>
                <a:gd name="T9" fmla="*/ 2147483646 h 196"/>
                <a:gd name="T10" fmla="*/ 2147483646 w 359"/>
                <a:gd name="T11" fmla="*/ 2147483646 h 196"/>
                <a:gd name="T12" fmla="*/ 2147483646 w 359"/>
                <a:gd name="T13" fmla="*/ 2147483646 h 196"/>
                <a:gd name="T14" fmla="*/ 2147483646 w 359"/>
                <a:gd name="T15" fmla="*/ 2147483646 h 196"/>
                <a:gd name="T16" fmla="*/ 2147483646 w 359"/>
                <a:gd name="T17" fmla="*/ 2147483646 h 196"/>
                <a:gd name="T18" fmla="*/ 2147483646 w 359"/>
                <a:gd name="T19" fmla="*/ 2147483646 h 196"/>
                <a:gd name="T20" fmla="*/ 2147483646 w 359"/>
                <a:gd name="T21" fmla="*/ 2147483646 h 196"/>
                <a:gd name="T22" fmla="*/ 2147483646 w 359"/>
                <a:gd name="T23" fmla="*/ 2147483646 h 196"/>
                <a:gd name="T24" fmla="*/ 2147483646 w 359"/>
                <a:gd name="T25" fmla="*/ 2147483646 h 196"/>
                <a:gd name="T26" fmla="*/ 2147483646 w 359"/>
                <a:gd name="T27" fmla="*/ 2147483646 h 196"/>
                <a:gd name="T28" fmla="*/ 2147483646 w 359"/>
                <a:gd name="T29" fmla="*/ 2147483646 h 196"/>
                <a:gd name="T30" fmla="*/ 2147483646 w 359"/>
                <a:gd name="T31" fmla="*/ 2147483646 h 196"/>
                <a:gd name="T32" fmla="*/ 2147483646 w 359"/>
                <a:gd name="T33" fmla="*/ 2147483646 h 196"/>
                <a:gd name="T34" fmla="*/ 2147483646 w 359"/>
                <a:gd name="T35" fmla="*/ 2147483646 h 196"/>
                <a:gd name="T36" fmla="*/ 2147483646 w 359"/>
                <a:gd name="T37" fmla="*/ 2147483646 h 196"/>
                <a:gd name="T38" fmla="*/ 2147483646 w 359"/>
                <a:gd name="T39" fmla="*/ 2147483646 h 196"/>
                <a:gd name="T40" fmla="*/ 2147483646 w 359"/>
                <a:gd name="T41" fmla="*/ 2147483646 h 196"/>
                <a:gd name="T42" fmla="*/ 2147483646 w 359"/>
                <a:gd name="T43" fmla="*/ 2147483646 h 196"/>
                <a:gd name="T44" fmla="*/ 2147483646 w 359"/>
                <a:gd name="T45" fmla="*/ 2147483646 h 196"/>
                <a:gd name="T46" fmla="*/ 2147483646 w 359"/>
                <a:gd name="T47" fmla="*/ 2147483646 h 196"/>
                <a:gd name="T48" fmla="*/ 2147483646 w 359"/>
                <a:gd name="T49" fmla="*/ 2147483646 h 196"/>
                <a:gd name="T50" fmla="*/ 2147483646 w 359"/>
                <a:gd name="T51" fmla="*/ 2147483646 h 196"/>
                <a:gd name="T52" fmla="*/ 2147483646 w 359"/>
                <a:gd name="T53" fmla="*/ 2147483646 h 196"/>
                <a:gd name="T54" fmla="*/ 2147483646 w 359"/>
                <a:gd name="T55" fmla="*/ 2147483646 h 196"/>
                <a:gd name="T56" fmla="*/ 2147483646 w 359"/>
                <a:gd name="T57" fmla="*/ 2147483646 h 196"/>
                <a:gd name="T58" fmla="*/ 2147483646 w 359"/>
                <a:gd name="T59" fmla="*/ 2147483646 h 196"/>
                <a:gd name="T60" fmla="*/ 2147483646 w 359"/>
                <a:gd name="T61" fmla="*/ 2147483646 h 196"/>
                <a:gd name="T62" fmla="*/ 2147483646 w 359"/>
                <a:gd name="T63" fmla="*/ 2147483646 h 196"/>
                <a:gd name="T64" fmla="*/ 2147483646 w 359"/>
                <a:gd name="T65" fmla="*/ 2147483646 h 196"/>
                <a:gd name="T66" fmla="*/ 2147483646 w 359"/>
                <a:gd name="T67" fmla="*/ 2147483646 h 196"/>
                <a:gd name="T68" fmla="*/ 2147483646 w 359"/>
                <a:gd name="T69" fmla="*/ 2147483646 h 196"/>
                <a:gd name="T70" fmla="*/ 2147483646 w 359"/>
                <a:gd name="T71" fmla="*/ 2147483646 h 196"/>
                <a:gd name="T72" fmla="*/ 2147483646 w 359"/>
                <a:gd name="T73" fmla="*/ 2147483646 h 196"/>
                <a:gd name="T74" fmla="*/ 2147483646 w 359"/>
                <a:gd name="T75" fmla="*/ 2147483646 h 196"/>
                <a:gd name="T76" fmla="*/ 2147483646 w 359"/>
                <a:gd name="T77" fmla="*/ 2147483646 h 196"/>
                <a:gd name="T78" fmla="*/ 2147483646 w 359"/>
                <a:gd name="T79" fmla="*/ 2147483646 h 196"/>
                <a:gd name="T80" fmla="*/ 2147483646 w 359"/>
                <a:gd name="T81" fmla="*/ 2147483646 h 196"/>
                <a:gd name="T82" fmla="*/ 2147483646 w 359"/>
                <a:gd name="T83" fmla="*/ 2147483646 h 196"/>
                <a:gd name="T84" fmla="*/ 2147483646 w 359"/>
                <a:gd name="T85" fmla="*/ 2147483646 h 196"/>
                <a:gd name="T86" fmla="*/ 2147483646 w 359"/>
                <a:gd name="T87" fmla="*/ 2147483646 h 196"/>
                <a:gd name="T88" fmla="*/ 2147483646 w 359"/>
                <a:gd name="T89" fmla="*/ 0 h 196"/>
                <a:gd name="T90" fmla="*/ 2147483646 w 359"/>
                <a:gd name="T91" fmla="*/ 0 h 196"/>
                <a:gd name="T92" fmla="*/ 2147483646 w 359"/>
                <a:gd name="T93" fmla="*/ 0 h 196"/>
                <a:gd name="T94" fmla="*/ 2147483646 w 359"/>
                <a:gd name="T95" fmla="*/ 2147483646 h 196"/>
                <a:gd name="T96" fmla="*/ 2147483646 w 359"/>
                <a:gd name="T97" fmla="*/ 2147483646 h 196"/>
                <a:gd name="T98" fmla="*/ 2147483646 w 359"/>
                <a:gd name="T99" fmla="*/ 2147483646 h 196"/>
                <a:gd name="T100" fmla="*/ 2147483646 w 359"/>
                <a:gd name="T101" fmla="*/ 2147483646 h 196"/>
                <a:gd name="T102" fmla="*/ 2147483646 w 359"/>
                <a:gd name="T103" fmla="*/ 2147483646 h 196"/>
                <a:gd name="T104" fmla="*/ 2147483646 w 359"/>
                <a:gd name="T105" fmla="*/ 2147483646 h 196"/>
                <a:gd name="T106" fmla="*/ 2147483646 w 359"/>
                <a:gd name="T107" fmla="*/ 2147483646 h 196"/>
                <a:gd name="T108" fmla="*/ 2147483646 w 359"/>
                <a:gd name="T109" fmla="*/ 2147483646 h 196"/>
                <a:gd name="T110" fmla="*/ 2147483646 w 359"/>
                <a:gd name="T111" fmla="*/ 2147483646 h 196"/>
                <a:gd name="T112" fmla="*/ 2147483646 w 359"/>
                <a:gd name="T113" fmla="*/ 2147483646 h 196"/>
                <a:gd name="T114" fmla="*/ 2147483646 w 359"/>
                <a:gd name="T115" fmla="*/ 2147483646 h 196"/>
                <a:gd name="T116" fmla="*/ 2147483646 w 359"/>
                <a:gd name="T117" fmla="*/ 2147483646 h 196"/>
                <a:gd name="T118" fmla="*/ 2147483646 w 359"/>
                <a:gd name="T119" fmla="*/ 2147483646 h 196"/>
                <a:gd name="T120" fmla="*/ 0 w 359"/>
                <a:gd name="T121" fmla="*/ 2147483646 h 1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9" h="196">
                  <a:moveTo>
                    <a:pt x="358" y="100"/>
                  </a:moveTo>
                  <a:lnTo>
                    <a:pt x="356" y="110"/>
                  </a:lnTo>
                  <a:lnTo>
                    <a:pt x="354" y="121"/>
                  </a:lnTo>
                  <a:lnTo>
                    <a:pt x="350" y="131"/>
                  </a:lnTo>
                  <a:lnTo>
                    <a:pt x="346" y="141"/>
                  </a:lnTo>
                  <a:lnTo>
                    <a:pt x="341" y="150"/>
                  </a:lnTo>
                  <a:lnTo>
                    <a:pt x="335" y="159"/>
                  </a:lnTo>
                  <a:lnTo>
                    <a:pt x="329" y="167"/>
                  </a:lnTo>
                  <a:lnTo>
                    <a:pt x="322" y="173"/>
                  </a:lnTo>
                  <a:lnTo>
                    <a:pt x="314" y="180"/>
                  </a:lnTo>
                  <a:lnTo>
                    <a:pt x="305" y="185"/>
                  </a:lnTo>
                  <a:lnTo>
                    <a:pt x="297" y="189"/>
                  </a:lnTo>
                  <a:lnTo>
                    <a:pt x="288" y="192"/>
                  </a:lnTo>
                  <a:lnTo>
                    <a:pt x="280" y="194"/>
                  </a:lnTo>
                  <a:lnTo>
                    <a:pt x="271" y="195"/>
                  </a:lnTo>
                  <a:lnTo>
                    <a:pt x="262" y="195"/>
                  </a:lnTo>
                  <a:lnTo>
                    <a:pt x="253" y="194"/>
                  </a:lnTo>
                  <a:lnTo>
                    <a:pt x="245" y="191"/>
                  </a:lnTo>
                  <a:lnTo>
                    <a:pt x="236" y="189"/>
                  </a:lnTo>
                  <a:lnTo>
                    <a:pt x="228" y="183"/>
                  </a:lnTo>
                  <a:lnTo>
                    <a:pt x="219" y="178"/>
                  </a:lnTo>
                  <a:lnTo>
                    <a:pt x="212" y="172"/>
                  </a:lnTo>
                  <a:lnTo>
                    <a:pt x="205" y="165"/>
                  </a:lnTo>
                  <a:lnTo>
                    <a:pt x="199" y="158"/>
                  </a:lnTo>
                  <a:lnTo>
                    <a:pt x="193" y="149"/>
                  </a:lnTo>
                  <a:lnTo>
                    <a:pt x="188" y="140"/>
                  </a:lnTo>
                  <a:lnTo>
                    <a:pt x="184" y="130"/>
                  </a:lnTo>
                  <a:lnTo>
                    <a:pt x="180" y="119"/>
                  </a:lnTo>
                  <a:lnTo>
                    <a:pt x="178" y="108"/>
                  </a:lnTo>
                  <a:lnTo>
                    <a:pt x="176" y="98"/>
                  </a:lnTo>
                  <a:lnTo>
                    <a:pt x="175" y="98"/>
                  </a:lnTo>
                  <a:lnTo>
                    <a:pt x="174" y="87"/>
                  </a:lnTo>
                  <a:lnTo>
                    <a:pt x="171" y="77"/>
                  </a:lnTo>
                  <a:lnTo>
                    <a:pt x="168" y="67"/>
                  </a:lnTo>
                  <a:lnTo>
                    <a:pt x="165" y="58"/>
                  </a:lnTo>
                  <a:lnTo>
                    <a:pt x="160" y="47"/>
                  </a:lnTo>
                  <a:lnTo>
                    <a:pt x="155" y="40"/>
                  </a:lnTo>
                  <a:lnTo>
                    <a:pt x="149" y="32"/>
                  </a:lnTo>
                  <a:lnTo>
                    <a:pt x="143" y="24"/>
                  </a:lnTo>
                  <a:lnTo>
                    <a:pt x="136" y="18"/>
                  </a:lnTo>
                  <a:lnTo>
                    <a:pt x="128" y="13"/>
                  </a:lnTo>
                  <a:lnTo>
                    <a:pt x="120" y="8"/>
                  </a:lnTo>
                  <a:lnTo>
                    <a:pt x="112" y="4"/>
                  </a:lnTo>
                  <a:lnTo>
                    <a:pt x="104" y="3"/>
                  </a:lnTo>
                  <a:lnTo>
                    <a:pt x="96" y="0"/>
                  </a:lnTo>
                  <a:lnTo>
                    <a:pt x="87" y="0"/>
                  </a:lnTo>
                  <a:lnTo>
                    <a:pt x="79" y="0"/>
                  </a:lnTo>
                  <a:lnTo>
                    <a:pt x="71" y="3"/>
                  </a:lnTo>
                  <a:lnTo>
                    <a:pt x="62" y="4"/>
                  </a:lnTo>
                  <a:lnTo>
                    <a:pt x="54" y="8"/>
                  </a:lnTo>
                  <a:lnTo>
                    <a:pt x="47" y="13"/>
                  </a:lnTo>
                  <a:lnTo>
                    <a:pt x="38" y="18"/>
                  </a:lnTo>
                  <a:lnTo>
                    <a:pt x="32" y="24"/>
                  </a:lnTo>
                  <a:lnTo>
                    <a:pt x="25" y="32"/>
                  </a:lnTo>
                  <a:lnTo>
                    <a:pt x="20" y="40"/>
                  </a:lnTo>
                  <a:lnTo>
                    <a:pt x="14" y="47"/>
                  </a:lnTo>
                  <a:lnTo>
                    <a:pt x="10" y="58"/>
                  </a:lnTo>
                  <a:lnTo>
                    <a:pt x="6" y="67"/>
                  </a:lnTo>
                  <a:lnTo>
                    <a:pt x="3" y="77"/>
                  </a:lnTo>
                  <a:lnTo>
                    <a:pt x="1" y="87"/>
                  </a:lnTo>
                  <a:lnTo>
                    <a:pt x="0" y="98"/>
                  </a:lnTo>
                </a:path>
              </a:pathLst>
            </a:custGeom>
            <a:grpFill/>
            <a:ln w="15875" cap="rnd" cmpd="sng">
              <a:solidFill>
                <a:srgbClr val="000000"/>
              </a:solidFill>
              <a:prstDash val="solid"/>
              <a:round/>
              <a:headEnd type="none" w="sm" len="sm"/>
              <a:tailEnd type="none" w="sm" len="sm"/>
            </a:ln>
          </p:spPr>
          <p:txBody>
            <a:bodyPr/>
            <a:lstStyle/>
            <a:p>
              <a:pPr defTabSz="914400" fontAlgn="auto">
                <a:spcBef>
                  <a:spcPts val="0"/>
                </a:spcBef>
                <a:spcAft>
                  <a:spcPts val="0"/>
                </a:spcAft>
                <a:defRPr/>
              </a:pPr>
              <a:endParaRPr lang="en-US" sz="700" kern="0">
                <a:solidFill>
                  <a:srgbClr val="626469"/>
                </a:solidFill>
                <a:latin typeface="+mn-lt"/>
              </a:endParaRPr>
            </a:p>
          </p:txBody>
        </p:sp>
        <p:sp>
          <p:nvSpPr>
            <p:cNvPr id="285" name="Line 375">
              <a:extLst>
                <a:ext uri="{FF2B5EF4-FFF2-40B4-BE49-F238E27FC236}">
                  <a16:creationId xmlns:a16="http://schemas.microsoft.com/office/drawing/2014/main" id="{75ABFECA-BB33-4D42-BEE9-DDF51784A86D}"/>
                </a:ext>
              </a:extLst>
            </p:cNvPr>
            <p:cNvSpPr>
              <a:spLocks noChangeShapeType="1"/>
            </p:cNvSpPr>
            <p:nvPr/>
          </p:nvSpPr>
          <p:spPr bwMode="auto">
            <a:xfrm>
              <a:off x="2976432" y="1048553"/>
              <a:ext cx="167425" cy="0"/>
            </a:xfrm>
            <a:prstGeom prst="line">
              <a:avLst/>
            </a:prstGeom>
            <a:grpFill/>
            <a:ln w="19050">
              <a:solidFill>
                <a:srgbClr val="000000"/>
              </a:solidFill>
              <a:prstDash val="dash"/>
              <a:round/>
              <a:headEnd/>
              <a:tailEnd/>
            </a:ln>
          </p:spPr>
          <p:txBody>
            <a:bodyPr wrap="none"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286" name="Line 376">
              <a:extLst>
                <a:ext uri="{FF2B5EF4-FFF2-40B4-BE49-F238E27FC236}">
                  <a16:creationId xmlns:a16="http://schemas.microsoft.com/office/drawing/2014/main" id="{042B5AD8-7B82-4299-A190-72E8ED5E55D7}"/>
                </a:ext>
              </a:extLst>
            </p:cNvPr>
            <p:cNvSpPr>
              <a:spLocks noChangeShapeType="1"/>
            </p:cNvSpPr>
            <p:nvPr/>
          </p:nvSpPr>
          <p:spPr bwMode="auto">
            <a:xfrm>
              <a:off x="2976432" y="1094522"/>
              <a:ext cx="167425" cy="0"/>
            </a:xfrm>
            <a:prstGeom prst="line">
              <a:avLst/>
            </a:prstGeom>
            <a:grpFill/>
            <a:ln w="19050">
              <a:solidFill>
                <a:srgbClr val="000000"/>
              </a:solidFill>
              <a:round/>
              <a:headEnd/>
              <a:tailEnd/>
            </a:ln>
          </p:spPr>
          <p:txBody>
            <a:bodyPr wrap="none" anchor="ctr">
              <a:spAutoFit/>
            </a:bodyPr>
            <a:lstStyle/>
            <a:p>
              <a:pPr defTabSz="914400" fontAlgn="auto">
                <a:spcBef>
                  <a:spcPts val="0"/>
                </a:spcBef>
                <a:spcAft>
                  <a:spcPts val="0"/>
                </a:spcAft>
                <a:defRPr/>
              </a:pPr>
              <a:endParaRPr lang="en-US" sz="700" kern="0">
                <a:solidFill>
                  <a:srgbClr val="626469"/>
                </a:solidFill>
                <a:latin typeface="+mn-lt"/>
              </a:endParaRPr>
            </a:p>
          </p:txBody>
        </p:sp>
      </p:grpSp>
      <p:grpSp>
        <p:nvGrpSpPr>
          <p:cNvPr id="151564" name="Group 7">
            <a:extLst>
              <a:ext uri="{FF2B5EF4-FFF2-40B4-BE49-F238E27FC236}">
                <a16:creationId xmlns:a16="http://schemas.microsoft.com/office/drawing/2014/main" id="{C98B29FB-405F-48BD-A939-CA47F21F19C7}"/>
              </a:ext>
            </a:extLst>
          </p:cNvPr>
          <p:cNvGrpSpPr>
            <a:grpSpLocks/>
          </p:cNvGrpSpPr>
          <p:nvPr/>
        </p:nvGrpSpPr>
        <p:grpSpPr bwMode="auto">
          <a:xfrm>
            <a:off x="4802188" y="66675"/>
            <a:ext cx="482600" cy="431800"/>
            <a:chOff x="4392856" y="187499"/>
            <a:chExt cx="483390" cy="431872"/>
          </a:xfrm>
        </p:grpSpPr>
        <p:sp>
          <p:nvSpPr>
            <p:cNvPr id="235" name="AutoShape 130">
              <a:extLst>
                <a:ext uri="{FF2B5EF4-FFF2-40B4-BE49-F238E27FC236}">
                  <a16:creationId xmlns:a16="http://schemas.microsoft.com/office/drawing/2014/main" id="{758DE134-7DFC-4ADA-AC0D-833EA0279933}"/>
                </a:ext>
              </a:extLst>
            </p:cNvPr>
            <p:cNvSpPr>
              <a:spLocks noChangeArrowheads="1"/>
            </p:cNvSpPr>
            <p:nvPr/>
          </p:nvSpPr>
          <p:spPr bwMode="auto">
            <a:xfrm>
              <a:off x="4392856" y="187499"/>
              <a:ext cx="483390" cy="431872"/>
            </a:xfrm>
            <a:prstGeom prst="roundRect">
              <a:avLst>
                <a:gd name="adj" fmla="val 20463"/>
              </a:avLst>
            </a:prstGeom>
            <a:solidFill>
              <a:srgbClr val="86CC9D"/>
            </a:solidFill>
            <a:ln w="12700" algn="ctr">
              <a:noFill/>
              <a:round/>
              <a:headEnd type="none" w="sm" len="sm"/>
              <a:tailEnd type="none" w="sm" len="sm"/>
            </a:ln>
          </p:spPr>
          <p:txBody>
            <a:bodyPr wrap="none" anchor="ctr"/>
            <a:lstStyle/>
            <a:p>
              <a:pPr defTabSz="914400" fontAlgn="auto">
                <a:spcBef>
                  <a:spcPts val="0"/>
                </a:spcBef>
                <a:spcAft>
                  <a:spcPts val="0"/>
                </a:spcAft>
                <a:defRPr/>
              </a:pPr>
              <a:endParaRPr lang="en-US" altLang="en-US" sz="700" kern="0">
                <a:solidFill>
                  <a:srgbClr val="626469"/>
                </a:solidFill>
                <a:latin typeface="+mn-lt"/>
              </a:endParaRPr>
            </a:p>
          </p:txBody>
        </p:sp>
        <p:pic>
          <p:nvPicPr>
            <p:cNvPr id="151646" name="Picture 132" descr="Sun">
              <a:extLst>
                <a:ext uri="{FF2B5EF4-FFF2-40B4-BE49-F238E27FC236}">
                  <a16:creationId xmlns:a16="http://schemas.microsoft.com/office/drawing/2014/main" id="{610958B4-8E0A-4B8A-A890-2E5AE92DA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380" y="252825"/>
              <a:ext cx="298343" cy="30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9" name="AutoShape 130">
            <a:extLst>
              <a:ext uri="{FF2B5EF4-FFF2-40B4-BE49-F238E27FC236}">
                <a16:creationId xmlns:a16="http://schemas.microsoft.com/office/drawing/2014/main" id="{872A2A28-F5BF-4803-A531-15AF8400A595}"/>
              </a:ext>
            </a:extLst>
          </p:cNvPr>
          <p:cNvSpPr>
            <a:spLocks noChangeArrowheads="1"/>
          </p:cNvSpPr>
          <p:nvPr/>
        </p:nvSpPr>
        <p:spPr bwMode="auto">
          <a:xfrm>
            <a:off x="5437188" y="66675"/>
            <a:ext cx="484187" cy="431800"/>
          </a:xfrm>
          <a:prstGeom prst="roundRect">
            <a:avLst>
              <a:gd name="adj" fmla="val 20463"/>
            </a:avLst>
          </a:prstGeom>
          <a:solidFill>
            <a:srgbClr val="86CC9D"/>
          </a:solidFill>
          <a:ln w="12700" algn="ctr">
            <a:noFill/>
            <a:round/>
            <a:headEnd type="none" w="sm" len="sm"/>
            <a:tailEnd type="none" w="sm" len="sm"/>
          </a:ln>
        </p:spPr>
        <p:txBody>
          <a:bodyPr wrap="none" anchor="ctr"/>
          <a:lstStyle/>
          <a:p>
            <a:pPr algn="ctr" defTabSz="914400" fontAlgn="auto">
              <a:spcBef>
                <a:spcPts val="0"/>
              </a:spcBef>
              <a:spcAft>
                <a:spcPts val="0"/>
              </a:spcAft>
              <a:defRPr/>
            </a:pPr>
            <a:endParaRPr lang="en-US" altLang="en-US" sz="1000" b="1" kern="0" dirty="0">
              <a:solidFill>
                <a:srgbClr val="626469"/>
              </a:solidFill>
              <a:latin typeface="+mn-lt"/>
            </a:endParaRPr>
          </a:p>
        </p:txBody>
      </p:sp>
      <p:pic>
        <p:nvPicPr>
          <p:cNvPr id="151566" name="Picture 8">
            <a:extLst>
              <a:ext uri="{FF2B5EF4-FFF2-40B4-BE49-F238E27FC236}">
                <a16:creationId xmlns:a16="http://schemas.microsoft.com/office/drawing/2014/main" id="{AA91F35E-96EE-440D-8705-B680D3F8B0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025" y="0"/>
            <a:ext cx="549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79">
            <a:extLst>
              <a:ext uri="{FF2B5EF4-FFF2-40B4-BE49-F238E27FC236}">
                <a16:creationId xmlns:a16="http://schemas.microsoft.com/office/drawing/2014/main" id="{B123C543-1E91-4D9F-818F-977C3122A7B6}"/>
              </a:ext>
            </a:extLst>
          </p:cNvPr>
          <p:cNvSpPr/>
          <p:nvPr/>
        </p:nvSpPr>
        <p:spPr>
          <a:xfrm>
            <a:off x="96838" y="1158875"/>
            <a:ext cx="7531100" cy="1104900"/>
          </a:xfrm>
          <a:prstGeom prst="rect">
            <a:avLst/>
          </a:prstGeom>
          <a:noFill/>
          <a:ln w="28575">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350" kern="0">
              <a:solidFill>
                <a:sysClr val="windowText" lastClr="000000"/>
              </a:solidFill>
            </a:endParaRPr>
          </a:p>
        </p:txBody>
      </p:sp>
      <p:sp>
        <p:nvSpPr>
          <p:cNvPr id="81" name="Rectangle 54">
            <a:extLst>
              <a:ext uri="{FF2B5EF4-FFF2-40B4-BE49-F238E27FC236}">
                <a16:creationId xmlns:a16="http://schemas.microsoft.com/office/drawing/2014/main" id="{3A292850-5E26-43B0-8C02-A9643F194CD1}"/>
              </a:ext>
            </a:extLst>
          </p:cNvPr>
          <p:cNvSpPr>
            <a:spLocks noChangeArrowheads="1"/>
          </p:cNvSpPr>
          <p:nvPr/>
        </p:nvSpPr>
        <p:spPr bwMode="auto">
          <a:xfrm>
            <a:off x="976313" y="877888"/>
            <a:ext cx="2386012" cy="307975"/>
          </a:xfrm>
          <a:prstGeom prst="rect">
            <a:avLst/>
          </a:prstGeom>
          <a:noFill/>
          <a:ln w="9525">
            <a:noFill/>
            <a:miter lim="800000"/>
            <a:headEnd/>
            <a:tailEnd/>
          </a:ln>
        </p:spPr>
        <p:txBody>
          <a:bodyPr>
            <a:spAutoFit/>
          </a:bodyPr>
          <a:lstStyle/>
          <a:p>
            <a:pPr defTabSz="914400" fontAlgn="auto">
              <a:spcBef>
                <a:spcPct val="50000"/>
              </a:spcBef>
              <a:spcAft>
                <a:spcPts val="0"/>
              </a:spcAft>
              <a:defRPr/>
            </a:pPr>
            <a:r>
              <a:rPr lang="en-US" altLang="en-US" sz="1400" i="1" kern="0" dirty="0">
                <a:solidFill>
                  <a:schemeClr val="tx2"/>
                </a:solidFill>
                <a:latin typeface="+mn-lt"/>
              </a:rPr>
              <a:t>Metal Clad</a:t>
            </a:r>
          </a:p>
        </p:txBody>
      </p:sp>
      <p:grpSp>
        <p:nvGrpSpPr>
          <p:cNvPr id="151569" name="Group 236">
            <a:extLst>
              <a:ext uri="{FF2B5EF4-FFF2-40B4-BE49-F238E27FC236}">
                <a16:creationId xmlns:a16="http://schemas.microsoft.com/office/drawing/2014/main" id="{380C279D-3992-471F-BE2D-CE7BA5B10B9E}"/>
              </a:ext>
            </a:extLst>
          </p:cNvPr>
          <p:cNvGrpSpPr>
            <a:grpSpLocks/>
          </p:cNvGrpSpPr>
          <p:nvPr/>
        </p:nvGrpSpPr>
        <p:grpSpPr bwMode="auto">
          <a:xfrm>
            <a:off x="4487863" y="1712913"/>
            <a:ext cx="1327150" cy="1133475"/>
            <a:chOff x="1524000" y="2514600"/>
            <a:chExt cx="1672886" cy="1486203"/>
          </a:xfrm>
        </p:grpSpPr>
        <p:grpSp>
          <p:nvGrpSpPr>
            <p:cNvPr id="151637" name="Group 138">
              <a:extLst>
                <a:ext uri="{FF2B5EF4-FFF2-40B4-BE49-F238E27FC236}">
                  <a16:creationId xmlns:a16="http://schemas.microsoft.com/office/drawing/2014/main" id="{95EF4901-EE81-490B-924B-D4BAD981B59F}"/>
                </a:ext>
              </a:extLst>
            </p:cNvPr>
            <p:cNvGrpSpPr>
              <a:grpSpLocks/>
            </p:cNvGrpSpPr>
            <p:nvPr/>
          </p:nvGrpSpPr>
          <p:grpSpPr bwMode="auto">
            <a:xfrm>
              <a:off x="2819400" y="2514600"/>
              <a:ext cx="0" cy="914400"/>
              <a:chOff x="990600" y="2514600"/>
              <a:chExt cx="0" cy="914400"/>
            </a:xfrm>
          </p:grpSpPr>
          <p:sp>
            <p:nvSpPr>
              <p:cNvPr id="93" name="Line 79">
                <a:extLst>
                  <a:ext uri="{FF2B5EF4-FFF2-40B4-BE49-F238E27FC236}">
                    <a16:creationId xmlns:a16="http://schemas.microsoft.com/office/drawing/2014/main" id="{B23DCE61-9AB2-4716-A299-4436687314DB}"/>
                  </a:ext>
                </a:extLst>
              </p:cNvPr>
              <p:cNvSpPr>
                <a:spLocks noChangeShapeType="1"/>
              </p:cNvSpPr>
              <p:nvPr/>
            </p:nvSpPr>
            <p:spPr bwMode="auto">
              <a:xfrm>
                <a:off x="990033" y="2514600"/>
                <a:ext cx="0" cy="303901"/>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95" name="Line 79">
                <a:extLst>
                  <a:ext uri="{FF2B5EF4-FFF2-40B4-BE49-F238E27FC236}">
                    <a16:creationId xmlns:a16="http://schemas.microsoft.com/office/drawing/2014/main" id="{EB80855B-F1BD-4D96-AED8-5D82609099C2}"/>
                  </a:ext>
                </a:extLst>
              </p:cNvPr>
              <p:cNvSpPr>
                <a:spLocks noChangeShapeType="1"/>
              </p:cNvSpPr>
              <p:nvPr/>
            </p:nvSpPr>
            <p:spPr bwMode="auto">
              <a:xfrm>
                <a:off x="990033" y="3124484"/>
                <a:ext cx="0" cy="303901"/>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grpSp>
        <p:grpSp>
          <p:nvGrpSpPr>
            <p:cNvPr id="151638" name="Group 147">
              <a:extLst>
                <a:ext uri="{FF2B5EF4-FFF2-40B4-BE49-F238E27FC236}">
                  <a16:creationId xmlns:a16="http://schemas.microsoft.com/office/drawing/2014/main" id="{AC6B9A07-5A93-441B-8550-64F83E851CEA}"/>
                </a:ext>
              </a:extLst>
            </p:cNvPr>
            <p:cNvGrpSpPr>
              <a:grpSpLocks/>
            </p:cNvGrpSpPr>
            <p:nvPr/>
          </p:nvGrpSpPr>
          <p:grpSpPr bwMode="auto">
            <a:xfrm>
              <a:off x="1676400" y="2514600"/>
              <a:ext cx="0" cy="914400"/>
              <a:chOff x="990600" y="2514600"/>
              <a:chExt cx="0" cy="914400"/>
            </a:xfrm>
          </p:grpSpPr>
          <p:sp>
            <p:nvSpPr>
              <p:cNvPr id="90" name="Line 79">
                <a:extLst>
                  <a:ext uri="{FF2B5EF4-FFF2-40B4-BE49-F238E27FC236}">
                    <a16:creationId xmlns:a16="http://schemas.microsoft.com/office/drawing/2014/main" id="{B7237BBD-DA82-404A-8FC4-C4793CB61BB7}"/>
                  </a:ext>
                </a:extLst>
              </p:cNvPr>
              <p:cNvSpPr>
                <a:spLocks noChangeShapeType="1"/>
              </p:cNvSpPr>
              <p:nvPr/>
            </p:nvSpPr>
            <p:spPr bwMode="auto">
              <a:xfrm>
                <a:off x="990347" y="2514600"/>
                <a:ext cx="0" cy="303901"/>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92" name="Line 79">
                <a:extLst>
                  <a:ext uri="{FF2B5EF4-FFF2-40B4-BE49-F238E27FC236}">
                    <a16:creationId xmlns:a16="http://schemas.microsoft.com/office/drawing/2014/main" id="{3401C157-9911-4E75-BDC4-45090110308A}"/>
                  </a:ext>
                </a:extLst>
              </p:cNvPr>
              <p:cNvSpPr>
                <a:spLocks noChangeShapeType="1"/>
              </p:cNvSpPr>
              <p:nvPr/>
            </p:nvSpPr>
            <p:spPr bwMode="auto">
              <a:xfrm>
                <a:off x="990347" y="3124484"/>
                <a:ext cx="0" cy="303901"/>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grpSp>
        <p:sp>
          <p:nvSpPr>
            <p:cNvPr id="88" name="TextBox 87">
              <a:extLst>
                <a:ext uri="{FF2B5EF4-FFF2-40B4-BE49-F238E27FC236}">
                  <a16:creationId xmlns:a16="http://schemas.microsoft.com/office/drawing/2014/main" id="{ABC89131-2664-4E31-A407-11CBF4AF956C}"/>
                </a:ext>
              </a:extLst>
            </p:cNvPr>
            <p:cNvSpPr txBox="1"/>
            <p:nvPr/>
          </p:nvSpPr>
          <p:spPr>
            <a:xfrm>
              <a:off x="1904201" y="2591615"/>
              <a:ext cx="838443" cy="605722"/>
            </a:xfrm>
            <a:prstGeom prst="rect">
              <a:avLst/>
            </a:prstGeom>
            <a:noFill/>
          </p:spPr>
          <p:txBody>
            <a:bodyPr>
              <a:spAutoFit/>
            </a:bodyPr>
            <a:lstStyle/>
            <a:p>
              <a:pPr defTabSz="914400" eaLnBrk="1" fontAlgn="auto" hangingPunct="1">
                <a:spcBef>
                  <a:spcPts val="0"/>
                </a:spcBef>
                <a:spcAft>
                  <a:spcPts val="0"/>
                </a:spcAft>
                <a:defRPr/>
              </a:pPr>
              <a:r>
                <a:rPr lang="en-US" sz="2400" kern="0" dirty="0">
                  <a:solidFill>
                    <a:sysClr val="windowText" lastClr="000000"/>
                  </a:solidFill>
                  <a:latin typeface="Times New Roman" pitchFamily="18" charset="0"/>
                  <a:cs typeface="Times New Roman" pitchFamily="18" charset="0"/>
                </a:rPr>
                <a:t>. . .</a:t>
              </a:r>
            </a:p>
          </p:txBody>
        </p:sp>
        <p:sp>
          <p:nvSpPr>
            <p:cNvPr id="89" name="Rounded Rectangle 169">
              <a:extLst>
                <a:ext uri="{FF2B5EF4-FFF2-40B4-BE49-F238E27FC236}">
                  <a16:creationId xmlns:a16="http://schemas.microsoft.com/office/drawing/2014/main" id="{CF1D5135-3DA6-4832-82F2-EF95FA0C2299}"/>
                </a:ext>
              </a:extLst>
            </p:cNvPr>
            <p:cNvSpPr/>
            <p:nvPr/>
          </p:nvSpPr>
          <p:spPr>
            <a:xfrm>
              <a:off x="1524000" y="3428385"/>
              <a:ext cx="1672886" cy="572418"/>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1" eaLnBrk="1" fontAlgn="auto" hangingPunct="1">
                <a:spcBef>
                  <a:spcPts val="0"/>
                </a:spcBef>
                <a:spcAft>
                  <a:spcPts val="0"/>
                </a:spcAft>
                <a:defRPr/>
              </a:pPr>
              <a:r>
                <a:rPr lang="en-US" altLang="en-US" sz="1000" kern="0" dirty="0">
                  <a:solidFill>
                    <a:srgbClr val="626469"/>
                  </a:solidFill>
                  <a:cs typeface="Arial" pitchFamily="34" charset="0"/>
                </a:rPr>
                <a:t>Standard loads</a:t>
              </a:r>
            </a:p>
          </p:txBody>
        </p:sp>
      </p:grpSp>
      <p:sp>
        <p:nvSpPr>
          <p:cNvPr id="250" name="Isosceles Triangle 249">
            <a:extLst>
              <a:ext uri="{FF2B5EF4-FFF2-40B4-BE49-F238E27FC236}">
                <a16:creationId xmlns:a16="http://schemas.microsoft.com/office/drawing/2014/main" id="{C0BBE9F7-2C09-415D-B4EA-80185EAD3986}"/>
              </a:ext>
            </a:extLst>
          </p:cNvPr>
          <p:cNvSpPr/>
          <p:nvPr/>
        </p:nvSpPr>
        <p:spPr bwMode="auto">
          <a:xfrm rot="10800000">
            <a:off x="317500" y="179388"/>
            <a:ext cx="241300" cy="173037"/>
          </a:xfrm>
          <a:prstGeom prst="triangle">
            <a:avLst/>
          </a:prstGeom>
          <a:solidFill>
            <a:schemeClr val="bg1"/>
          </a:solidFill>
          <a:ln w="22225" cap="flat" cmpd="sng" algn="ctr">
            <a:solidFill>
              <a:schemeClr val="tx1"/>
            </a:solidFill>
            <a:prstDash val="solid"/>
            <a:round/>
            <a:headEnd type="none" w="sm" len="sm"/>
            <a:tailEnd type="none" w="sm" len="sm"/>
          </a:ln>
          <a:effectLst/>
          <a:extLst/>
        </p:spPr>
        <p:txBody>
          <a:bodyPr/>
          <a:lstStyle/>
          <a:p>
            <a:pPr defTabSz="914400" eaLnBrk="1" hangingPunct="1">
              <a:defRPr/>
            </a:pPr>
            <a:endParaRPr lang="en-US" sz="1200" kern="0">
              <a:solidFill>
                <a:schemeClr val="bg2"/>
              </a:solidFill>
              <a:latin typeface="Arial" charset="0"/>
              <a:ea typeface="ＭＳ Ｐゴシック" charset="0"/>
            </a:endParaRPr>
          </a:p>
        </p:txBody>
      </p:sp>
      <p:pic>
        <p:nvPicPr>
          <p:cNvPr id="151571" name="Picture 2">
            <a:extLst>
              <a:ext uri="{FF2B5EF4-FFF2-40B4-BE49-F238E27FC236}">
                <a16:creationId xmlns:a16="http://schemas.microsoft.com/office/drawing/2014/main" id="{6397F36C-BA03-46ED-AD28-103C453153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8" y="2476500"/>
            <a:ext cx="27813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1572" name="Group 5">
            <a:extLst>
              <a:ext uri="{FF2B5EF4-FFF2-40B4-BE49-F238E27FC236}">
                <a16:creationId xmlns:a16="http://schemas.microsoft.com/office/drawing/2014/main" id="{0EA0FC37-A661-4366-9403-C74D678C3742}"/>
              </a:ext>
            </a:extLst>
          </p:cNvPr>
          <p:cNvGrpSpPr>
            <a:grpSpLocks/>
          </p:cNvGrpSpPr>
          <p:nvPr/>
        </p:nvGrpSpPr>
        <p:grpSpPr bwMode="auto">
          <a:xfrm>
            <a:off x="1763713" y="1708150"/>
            <a:ext cx="0" cy="1012825"/>
            <a:chOff x="1544450" y="1708035"/>
            <a:chExt cx="0" cy="1013172"/>
          </a:xfrm>
        </p:grpSpPr>
        <p:sp>
          <p:nvSpPr>
            <p:cNvPr id="191" name="Line 79">
              <a:extLst>
                <a:ext uri="{FF2B5EF4-FFF2-40B4-BE49-F238E27FC236}">
                  <a16:creationId xmlns:a16="http://schemas.microsoft.com/office/drawing/2014/main" id="{1652A677-6868-44A3-9C26-2B7E05E7DE32}"/>
                </a:ext>
              </a:extLst>
            </p:cNvPr>
            <p:cNvSpPr>
              <a:spLocks noChangeShapeType="1"/>
            </p:cNvSpPr>
            <p:nvPr/>
          </p:nvSpPr>
          <p:spPr bwMode="auto">
            <a:xfrm>
              <a:off x="1544450" y="1708035"/>
              <a:ext cx="0" cy="231854"/>
            </a:xfrm>
            <a:prstGeom prst="line">
              <a:avLst/>
            </a:prstGeom>
            <a:noFill/>
            <a:ln w="1587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193" name="Line 79">
              <a:extLst>
                <a:ext uri="{FF2B5EF4-FFF2-40B4-BE49-F238E27FC236}">
                  <a16:creationId xmlns:a16="http://schemas.microsoft.com/office/drawing/2014/main" id="{C2AF1929-69B2-4AE5-A5E6-B66CB466D425}"/>
                </a:ext>
              </a:extLst>
            </p:cNvPr>
            <p:cNvSpPr>
              <a:spLocks noChangeShapeType="1"/>
            </p:cNvSpPr>
            <p:nvPr/>
          </p:nvSpPr>
          <p:spPr bwMode="auto">
            <a:xfrm>
              <a:off x="1544450" y="2173332"/>
              <a:ext cx="0" cy="547875"/>
            </a:xfrm>
            <a:prstGeom prst="line">
              <a:avLst/>
            </a:prstGeom>
            <a:noFill/>
            <a:ln w="1587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grpSp>
      <p:sp>
        <p:nvSpPr>
          <p:cNvPr id="72" name="Rectangle 54">
            <a:extLst>
              <a:ext uri="{FF2B5EF4-FFF2-40B4-BE49-F238E27FC236}">
                <a16:creationId xmlns:a16="http://schemas.microsoft.com/office/drawing/2014/main" id="{964EE852-0EE7-4763-8DD7-7C43FEF919A7}"/>
              </a:ext>
            </a:extLst>
          </p:cNvPr>
          <p:cNvSpPr>
            <a:spLocks noChangeArrowheads="1"/>
          </p:cNvSpPr>
          <p:nvPr/>
        </p:nvSpPr>
        <p:spPr bwMode="auto">
          <a:xfrm>
            <a:off x="0" y="3462338"/>
            <a:ext cx="976313" cy="276225"/>
          </a:xfrm>
          <a:prstGeom prst="rect">
            <a:avLst/>
          </a:prstGeom>
          <a:noFill/>
          <a:ln w="9525">
            <a:noFill/>
            <a:miter lim="800000"/>
            <a:headEnd/>
            <a:tailEnd/>
          </a:ln>
        </p:spPr>
        <p:txBody>
          <a:bodyPr>
            <a:spAutoFit/>
          </a:bodyPr>
          <a:lstStyle/>
          <a:p>
            <a:pPr defTabSz="914400" fontAlgn="auto">
              <a:spcBef>
                <a:spcPct val="50000"/>
              </a:spcBef>
              <a:spcAft>
                <a:spcPts val="0"/>
              </a:spcAft>
              <a:defRPr/>
            </a:pPr>
            <a:r>
              <a:rPr lang="en-US" altLang="en-US" sz="1200" i="1" kern="0" dirty="0">
                <a:solidFill>
                  <a:schemeClr val="tx2"/>
                </a:solidFill>
                <a:latin typeface="+mn-lt"/>
              </a:rPr>
              <a:t>LV ECC</a:t>
            </a:r>
          </a:p>
        </p:txBody>
      </p:sp>
      <p:grpSp>
        <p:nvGrpSpPr>
          <p:cNvPr id="151574" name="Group 95">
            <a:extLst>
              <a:ext uri="{FF2B5EF4-FFF2-40B4-BE49-F238E27FC236}">
                <a16:creationId xmlns:a16="http://schemas.microsoft.com/office/drawing/2014/main" id="{E18243F3-072A-4A2E-B418-326FF910E2D4}"/>
              </a:ext>
            </a:extLst>
          </p:cNvPr>
          <p:cNvGrpSpPr>
            <a:grpSpLocks/>
          </p:cNvGrpSpPr>
          <p:nvPr/>
        </p:nvGrpSpPr>
        <p:grpSpPr bwMode="auto">
          <a:xfrm>
            <a:off x="2611438" y="1712913"/>
            <a:ext cx="1300162" cy="1120775"/>
            <a:chOff x="3200326" y="2229384"/>
            <a:chExt cx="1300288" cy="1119779"/>
          </a:xfrm>
        </p:grpSpPr>
        <p:grpSp>
          <p:nvGrpSpPr>
            <p:cNvPr id="151627" name="Group 138">
              <a:extLst>
                <a:ext uri="{FF2B5EF4-FFF2-40B4-BE49-F238E27FC236}">
                  <a16:creationId xmlns:a16="http://schemas.microsoft.com/office/drawing/2014/main" id="{59E80C2C-1695-4F16-8A95-7FC8EA4033C9}"/>
                </a:ext>
              </a:extLst>
            </p:cNvPr>
            <p:cNvGrpSpPr>
              <a:grpSpLocks/>
            </p:cNvGrpSpPr>
            <p:nvPr/>
          </p:nvGrpSpPr>
          <p:grpSpPr bwMode="auto">
            <a:xfrm>
              <a:off x="4315960" y="2229384"/>
              <a:ext cx="0" cy="696800"/>
              <a:chOff x="990600" y="2514600"/>
              <a:chExt cx="0" cy="914400"/>
            </a:xfrm>
          </p:grpSpPr>
          <p:sp>
            <p:nvSpPr>
              <p:cNvPr id="104" name="Line 79">
                <a:extLst>
                  <a:ext uri="{FF2B5EF4-FFF2-40B4-BE49-F238E27FC236}">
                    <a16:creationId xmlns:a16="http://schemas.microsoft.com/office/drawing/2014/main" id="{448083F9-2731-428E-B06A-C1CE852E61DC}"/>
                  </a:ext>
                </a:extLst>
              </p:cNvPr>
              <p:cNvSpPr>
                <a:spLocks noChangeShapeType="1"/>
              </p:cNvSpPr>
              <p:nvPr/>
            </p:nvSpPr>
            <p:spPr bwMode="auto">
              <a:xfrm>
                <a:off x="991086" y="2514600"/>
                <a:ext cx="0" cy="303884"/>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106" name="Line 79">
                <a:extLst>
                  <a:ext uri="{FF2B5EF4-FFF2-40B4-BE49-F238E27FC236}">
                    <a16:creationId xmlns:a16="http://schemas.microsoft.com/office/drawing/2014/main" id="{BE025611-CD47-4754-A6A9-EC8BBB70848F}"/>
                  </a:ext>
                </a:extLst>
              </p:cNvPr>
              <p:cNvSpPr>
                <a:spLocks noChangeShapeType="1"/>
              </p:cNvSpPr>
              <p:nvPr/>
            </p:nvSpPr>
            <p:spPr bwMode="auto">
              <a:xfrm>
                <a:off x="991086" y="3124450"/>
                <a:ext cx="0" cy="303884"/>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grpSp>
        <p:grpSp>
          <p:nvGrpSpPr>
            <p:cNvPr id="151628" name="Group 147">
              <a:extLst>
                <a:ext uri="{FF2B5EF4-FFF2-40B4-BE49-F238E27FC236}">
                  <a16:creationId xmlns:a16="http://schemas.microsoft.com/office/drawing/2014/main" id="{6F639916-0F97-487E-8DE7-4AF81E4A0210}"/>
                </a:ext>
              </a:extLst>
            </p:cNvPr>
            <p:cNvGrpSpPr>
              <a:grpSpLocks/>
            </p:cNvGrpSpPr>
            <p:nvPr/>
          </p:nvGrpSpPr>
          <p:grpSpPr bwMode="auto">
            <a:xfrm>
              <a:off x="3409604" y="2229384"/>
              <a:ext cx="0" cy="696800"/>
              <a:chOff x="990600" y="2514600"/>
              <a:chExt cx="0" cy="914400"/>
            </a:xfrm>
          </p:grpSpPr>
          <p:sp>
            <p:nvSpPr>
              <p:cNvPr id="101" name="Line 79">
                <a:extLst>
                  <a:ext uri="{FF2B5EF4-FFF2-40B4-BE49-F238E27FC236}">
                    <a16:creationId xmlns:a16="http://schemas.microsoft.com/office/drawing/2014/main" id="{602E2BE9-E19F-491D-BFC3-579ADF149D75}"/>
                  </a:ext>
                </a:extLst>
              </p:cNvPr>
              <p:cNvSpPr>
                <a:spLocks noChangeShapeType="1"/>
              </p:cNvSpPr>
              <p:nvPr/>
            </p:nvSpPr>
            <p:spPr bwMode="auto">
              <a:xfrm>
                <a:off x="990892" y="2514600"/>
                <a:ext cx="0" cy="303884"/>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103" name="Line 79">
                <a:extLst>
                  <a:ext uri="{FF2B5EF4-FFF2-40B4-BE49-F238E27FC236}">
                    <a16:creationId xmlns:a16="http://schemas.microsoft.com/office/drawing/2014/main" id="{C942E44B-36A7-45B8-ADD7-5D23D3C323B9}"/>
                  </a:ext>
                </a:extLst>
              </p:cNvPr>
              <p:cNvSpPr>
                <a:spLocks noChangeShapeType="1"/>
              </p:cNvSpPr>
              <p:nvPr/>
            </p:nvSpPr>
            <p:spPr bwMode="auto">
              <a:xfrm>
                <a:off x="990892" y="3124450"/>
                <a:ext cx="0" cy="303884"/>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grpSp>
        <p:sp>
          <p:nvSpPr>
            <p:cNvPr id="99" name="TextBox 98">
              <a:extLst>
                <a:ext uri="{FF2B5EF4-FFF2-40B4-BE49-F238E27FC236}">
                  <a16:creationId xmlns:a16="http://schemas.microsoft.com/office/drawing/2014/main" id="{88BD4C7B-4623-463E-BF48-2E8631B34DF2}"/>
                </a:ext>
              </a:extLst>
            </p:cNvPr>
            <p:cNvSpPr txBox="1"/>
            <p:nvPr/>
          </p:nvSpPr>
          <p:spPr>
            <a:xfrm>
              <a:off x="3560723" y="2280139"/>
              <a:ext cx="665227" cy="461551"/>
            </a:xfrm>
            <a:prstGeom prst="rect">
              <a:avLst/>
            </a:prstGeom>
            <a:noFill/>
          </p:spPr>
          <p:txBody>
            <a:bodyPr>
              <a:spAutoFit/>
            </a:bodyPr>
            <a:lstStyle/>
            <a:p>
              <a:pPr defTabSz="914400" eaLnBrk="1" fontAlgn="auto" hangingPunct="1">
                <a:spcBef>
                  <a:spcPts val="0"/>
                </a:spcBef>
                <a:spcAft>
                  <a:spcPts val="0"/>
                </a:spcAft>
                <a:defRPr/>
              </a:pPr>
              <a:r>
                <a:rPr lang="en-US" sz="2400" kern="0" dirty="0">
                  <a:solidFill>
                    <a:sysClr val="windowText" lastClr="000000"/>
                  </a:solidFill>
                  <a:latin typeface="Times New Roman" pitchFamily="18" charset="0"/>
                  <a:cs typeface="Times New Roman" pitchFamily="18" charset="0"/>
                </a:rPr>
                <a:t>. . .</a:t>
              </a:r>
            </a:p>
          </p:txBody>
        </p:sp>
        <p:sp>
          <p:nvSpPr>
            <p:cNvPr id="100" name="Rounded Rectangle 169">
              <a:extLst>
                <a:ext uri="{FF2B5EF4-FFF2-40B4-BE49-F238E27FC236}">
                  <a16:creationId xmlns:a16="http://schemas.microsoft.com/office/drawing/2014/main" id="{BCCBF28F-0434-4304-AC83-64167C1407BA}"/>
                </a:ext>
              </a:extLst>
            </p:cNvPr>
            <p:cNvSpPr/>
            <p:nvPr/>
          </p:nvSpPr>
          <p:spPr>
            <a:xfrm>
              <a:off x="3200326" y="2912988"/>
              <a:ext cx="1300288" cy="436175"/>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1" eaLnBrk="1" fontAlgn="auto" hangingPunct="1">
                <a:spcBef>
                  <a:spcPts val="0"/>
                </a:spcBef>
                <a:spcAft>
                  <a:spcPts val="0"/>
                </a:spcAft>
                <a:defRPr/>
              </a:pPr>
              <a:r>
                <a:rPr lang="en-US" altLang="en-US" sz="1000" kern="0" dirty="0">
                  <a:solidFill>
                    <a:srgbClr val="626469"/>
                  </a:solidFill>
                  <a:cs typeface="Arial" pitchFamily="34" charset="0"/>
                </a:rPr>
                <a:t>Essential loads</a:t>
              </a:r>
            </a:p>
          </p:txBody>
        </p:sp>
      </p:grpSp>
      <p:sp>
        <p:nvSpPr>
          <p:cNvPr id="73" name="Line 79">
            <a:extLst>
              <a:ext uri="{FF2B5EF4-FFF2-40B4-BE49-F238E27FC236}">
                <a16:creationId xmlns:a16="http://schemas.microsoft.com/office/drawing/2014/main" id="{D1A8FDE0-A7E7-453B-B572-C4F6DD6D37AC}"/>
              </a:ext>
            </a:extLst>
          </p:cNvPr>
          <p:cNvSpPr>
            <a:spLocks noChangeShapeType="1"/>
          </p:cNvSpPr>
          <p:nvPr/>
        </p:nvSpPr>
        <p:spPr bwMode="auto">
          <a:xfrm>
            <a:off x="3330575" y="246063"/>
            <a:ext cx="0" cy="1004887"/>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75" name="Line 79">
            <a:extLst>
              <a:ext uri="{FF2B5EF4-FFF2-40B4-BE49-F238E27FC236}">
                <a16:creationId xmlns:a16="http://schemas.microsoft.com/office/drawing/2014/main" id="{9CDAFC08-F20E-4307-B443-4497914F57A9}"/>
              </a:ext>
            </a:extLst>
          </p:cNvPr>
          <p:cNvSpPr>
            <a:spLocks noChangeShapeType="1"/>
          </p:cNvSpPr>
          <p:nvPr/>
        </p:nvSpPr>
        <p:spPr bwMode="auto">
          <a:xfrm>
            <a:off x="3330575" y="1473200"/>
            <a:ext cx="0" cy="233363"/>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76" name="Isosceles Triangle 75">
            <a:extLst>
              <a:ext uri="{FF2B5EF4-FFF2-40B4-BE49-F238E27FC236}">
                <a16:creationId xmlns:a16="http://schemas.microsoft.com/office/drawing/2014/main" id="{BC8A8FBB-0905-40E3-8A3F-632FC519241B}"/>
              </a:ext>
            </a:extLst>
          </p:cNvPr>
          <p:cNvSpPr/>
          <p:nvPr/>
        </p:nvSpPr>
        <p:spPr bwMode="auto">
          <a:xfrm rot="10800000">
            <a:off x="3209925" y="179388"/>
            <a:ext cx="241300" cy="173037"/>
          </a:xfrm>
          <a:prstGeom prst="triangle">
            <a:avLst/>
          </a:prstGeom>
          <a:solidFill>
            <a:schemeClr val="bg1"/>
          </a:solidFill>
          <a:ln w="22225" cap="flat" cmpd="sng" algn="ctr">
            <a:solidFill>
              <a:schemeClr val="tx1"/>
            </a:solidFill>
            <a:prstDash val="solid"/>
            <a:round/>
            <a:headEnd type="none" w="sm" len="sm"/>
            <a:tailEnd type="none" w="sm" len="sm"/>
          </a:ln>
          <a:effectLst/>
          <a:extLst/>
        </p:spPr>
        <p:txBody>
          <a:bodyPr/>
          <a:lstStyle/>
          <a:p>
            <a:pPr defTabSz="914400" eaLnBrk="1" hangingPunct="1">
              <a:defRPr/>
            </a:pPr>
            <a:endParaRPr lang="en-US" sz="1200" kern="0">
              <a:solidFill>
                <a:schemeClr val="bg2"/>
              </a:solidFill>
              <a:latin typeface="Arial" charset="0"/>
              <a:ea typeface="ＭＳ Ｐゴシック" charset="0"/>
            </a:endParaRPr>
          </a:p>
        </p:txBody>
      </p:sp>
      <p:grpSp>
        <p:nvGrpSpPr>
          <p:cNvPr id="151578" name="Group 76">
            <a:extLst>
              <a:ext uri="{FF2B5EF4-FFF2-40B4-BE49-F238E27FC236}">
                <a16:creationId xmlns:a16="http://schemas.microsoft.com/office/drawing/2014/main" id="{DF1B8DE6-2C37-4401-A0E7-6CF9192299FC}"/>
              </a:ext>
            </a:extLst>
          </p:cNvPr>
          <p:cNvGrpSpPr>
            <a:grpSpLocks/>
          </p:cNvGrpSpPr>
          <p:nvPr/>
        </p:nvGrpSpPr>
        <p:grpSpPr bwMode="auto">
          <a:xfrm>
            <a:off x="5676900" y="347663"/>
            <a:ext cx="0" cy="1363662"/>
            <a:chOff x="4004329" y="867970"/>
            <a:chExt cx="0" cy="1363213"/>
          </a:xfrm>
        </p:grpSpPr>
        <p:sp>
          <p:nvSpPr>
            <p:cNvPr id="78" name="Line 79">
              <a:extLst>
                <a:ext uri="{FF2B5EF4-FFF2-40B4-BE49-F238E27FC236}">
                  <a16:creationId xmlns:a16="http://schemas.microsoft.com/office/drawing/2014/main" id="{84E7514A-E9DA-482B-974B-448E7E488CD6}"/>
                </a:ext>
              </a:extLst>
            </p:cNvPr>
            <p:cNvSpPr>
              <a:spLocks noChangeShapeType="1"/>
            </p:cNvSpPr>
            <p:nvPr/>
          </p:nvSpPr>
          <p:spPr bwMode="auto">
            <a:xfrm>
              <a:off x="4004329" y="867970"/>
              <a:ext cx="0" cy="914099"/>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82" name="Line 79">
              <a:extLst>
                <a:ext uri="{FF2B5EF4-FFF2-40B4-BE49-F238E27FC236}">
                  <a16:creationId xmlns:a16="http://schemas.microsoft.com/office/drawing/2014/main" id="{D3DA670D-DE6A-409A-8298-36A8ED8F8C6D}"/>
                </a:ext>
              </a:extLst>
            </p:cNvPr>
            <p:cNvSpPr>
              <a:spLocks noChangeShapeType="1"/>
            </p:cNvSpPr>
            <p:nvPr/>
          </p:nvSpPr>
          <p:spPr bwMode="auto">
            <a:xfrm>
              <a:off x="4004329" y="1999484"/>
              <a:ext cx="0" cy="231699"/>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grpSp>
      <p:sp>
        <p:nvSpPr>
          <p:cNvPr id="83" name="AutoShape 130">
            <a:extLst>
              <a:ext uri="{FF2B5EF4-FFF2-40B4-BE49-F238E27FC236}">
                <a16:creationId xmlns:a16="http://schemas.microsoft.com/office/drawing/2014/main" id="{F7C5CFF4-1D7B-4617-BE11-D212E3D12D1B}"/>
              </a:ext>
            </a:extLst>
          </p:cNvPr>
          <p:cNvSpPr>
            <a:spLocks noChangeArrowheads="1"/>
          </p:cNvSpPr>
          <p:nvPr/>
        </p:nvSpPr>
        <p:spPr bwMode="auto">
          <a:xfrm>
            <a:off x="5438775" y="66675"/>
            <a:ext cx="482600" cy="431800"/>
          </a:xfrm>
          <a:prstGeom prst="roundRect">
            <a:avLst>
              <a:gd name="adj" fmla="val 20463"/>
            </a:avLst>
          </a:prstGeom>
          <a:solidFill>
            <a:srgbClr val="86CC9D"/>
          </a:solidFill>
          <a:ln w="12700" algn="ctr">
            <a:noFill/>
            <a:round/>
            <a:headEnd type="none" w="sm" len="sm"/>
            <a:tailEnd type="none" w="sm" len="sm"/>
          </a:ln>
        </p:spPr>
        <p:txBody>
          <a:bodyPr wrap="none" anchor="ctr"/>
          <a:lstStyle/>
          <a:p>
            <a:pPr algn="ctr" defTabSz="914400" fontAlgn="auto">
              <a:spcBef>
                <a:spcPts val="0"/>
              </a:spcBef>
              <a:spcAft>
                <a:spcPts val="0"/>
              </a:spcAft>
              <a:defRPr/>
            </a:pPr>
            <a:endParaRPr lang="en-US" altLang="en-US" sz="1000" b="1" kern="0" dirty="0">
              <a:solidFill>
                <a:srgbClr val="626469"/>
              </a:solidFill>
              <a:latin typeface="+mn-lt"/>
            </a:endParaRPr>
          </a:p>
        </p:txBody>
      </p:sp>
      <p:pic>
        <p:nvPicPr>
          <p:cNvPr id="151580" name="Picture 83">
            <a:extLst>
              <a:ext uri="{FF2B5EF4-FFF2-40B4-BE49-F238E27FC236}">
                <a16:creationId xmlns:a16="http://schemas.microsoft.com/office/drawing/2014/main" id="{50E90FD2-6391-412C-BBC1-B9990ECFA1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613" y="0"/>
            <a:ext cx="5476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1581" name="Group 110">
            <a:extLst>
              <a:ext uri="{FF2B5EF4-FFF2-40B4-BE49-F238E27FC236}">
                <a16:creationId xmlns:a16="http://schemas.microsoft.com/office/drawing/2014/main" id="{04846EB0-AFEB-46C0-A7F5-B46CE3D0CAC6}"/>
              </a:ext>
            </a:extLst>
          </p:cNvPr>
          <p:cNvGrpSpPr>
            <a:grpSpLocks/>
          </p:cNvGrpSpPr>
          <p:nvPr/>
        </p:nvGrpSpPr>
        <p:grpSpPr bwMode="auto">
          <a:xfrm>
            <a:off x="6211888" y="347663"/>
            <a:ext cx="0" cy="1363662"/>
            <a:chOff x="4004329" y="867970"/>
            <a:chExt cx="0" cy="1363213"/>
          </a:xfrm>
        </p:grpSpPr>
        <p:sp>
          <p:nvSpPr>
            <p:cNvPr id="112" name="Line 79">
              <a:extLst>
                <a:ext uri="{FF2B5EF4-FFF2-40B4-BE49-F238E27FC236}">
                  <a16:creationId xmlns:a16="http://schemas.microsoft.com/office/drawing/2014/main" id="{7417AE73-0647-4EA7-9AF9-4E258405DA17}"/>
                </a:ext>
              </a:extLst>
            </p:cNvPr>
            <p:cNvSpPr>
              <a:spLocks noChangeShapeType="1"/>
            </p:cNvSpPr>
            <p:nvPr/>
          </p:nvSpPr>
          <p:spPr bwMode="auto">
            <a:xfrm>
              <a:off x="4004329" y="867970"/>
              <a:ext cx="0" cy="914099"/>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114" name="Line 79">
              <a:extLst>
                <a:ext uri="{FF2B5EF4-FFF2-40B4-BE49-F238E27FC236}">
                  <a16:creationId xmlns:a16="http://schemas.microsoft.com/office/drawing/2014/main" id="{59D2EC15-561E-4604-AACB-3AF6CC69363E}"/>
                </a:ext>
              </a:extLst>
            </p:cNvPr>
            <p:cNvSpPr>
              <a:spLocks noChangeShapeType="1"/>
            </p:cNvSpPr>
            <p:nvPr/>
          </p:nvSpPr>
          <p:spPr bwMode="auto">
            <a:xfrm>
              <a:off x="4004329" y="1999484"/>
              <a:ext cx="0" cy="231699"/>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grpSp>
      <p:sp>
        <p:nvSpPr>
          <p:cNvPr id="115" name="AutoShape 130">
            <a:extLst>
              <a:ext uri="{FF2B5EF4-FFF2-40B4-BE49-F238E27FC236}">
                <a16:creationId xmlns:a16="http://schemas.microsoft.com/office/drawing/2014/main" id="{CF0E3CF2-3B51-4AC9-9844-2CB4BA98E7C6}"/>
              </a:ext>
            </a:extLst>
          </p:cNvPr>
          <p:cNvSpPr>
            <a:spLocks noChangeArrowheads="1"/>
          </p:cNvSpPr>
          <p:nvPr/>
        </p:nvSpPr>
        <p:spPr bwMode="auto">
          <a:xfrm>
            <a:off x="5972175" y="66675"/>
            <a:ext cx="484188" cy="431800"/>
          </a:xfrm>
          <a:prstGeom prst="roundRect">
            <a:avLst>
              <a:gd name="adj" fmla="val 20463"/>
            </a:avLst>
          </a:prstGeom>
          <a:solidFill>
            <a:srgbClr val="86CC9D"/>
          </a:solidFill>
          <a:ln w="12700" algn="ctr">
            <a:noFill/>
            <a:round/>
            <a:headEnd type="none" w="sm" len="sm"/>
            <a:tailEnd type="none" w="sm" len="sm"/>
          </a:ln>
        </p:spPr>
        <p:txBody>
          <a:bodyPr wrap="none" anchor="ctr"/>
          <a:lstStyle/>
          <a:p>
            <a:pPr algn="ctr" defTabSz="914400" fontAlgn="auto">
              <a:spcBef>
                <a:spcPts val="0"/>
              </a:spcBef>
              <a:spcAft>
                <a:spcPts val="0"/>
              </a:spcAft>
              <a:defRPr/>
            </a:pPr>
            <a:endParaRPr lang="en-US" altLang="en-US" sz="1000" b="1" kern="0" dirty="0">
              <a:solidFill>
                <a:srgbClr val="626469"/>
              </a:solidFill>
              <a:latin typeface="+mn-lt"/>
            </a:endParaRPr>
          </a:p>
        </p:txBody>
      </p:sp>
      <p:pic>
        <p:nvPicPr>
          <p:cNvPr id="151583" name="Picture 115">
            <a:extLst>
              <a:ext uri="{FF2B5EF4-FFF2-40B4-BE49-F238E27FC236}">
                <a16:creationId xmlns:a16="http://schemas.microsoft.com/office/drawing/2014/main" id="{C4ED7C12-89CA-481B-A136-4D752AB0A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2013" y="0"/>
            <a:ext cx="549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1584" name="Group 116">
            <a:extLst>
              <a:ext uri="{FF2B5EF4-FFF2-40B4-BE49-F238E27FC236}">
                <a16:creationId xmlns:a16="http://schemas.microsoft.com/office/drawing/2014/main" id="{7D0F1E85-FFD6-4DE9-96AF-345502704F7F}"/>
              </a:ext>
            </a:extLst>
          </p:cNvPr>
          <p:cNvGrpSpPr>
            <a:grpSpLocks/>
          </p:cNvGrpSpPr>
          <p:nvPr/>
        </p:nvGrpSpPr>
        <p:grpSpPr bwMode="auto">
          <a:xfrm>
            <a:off x="6211888" y="347663"/>
            <a:ext cx="0" cy="1363662"/>
            <a:chOff x="4004329" y="867970"/>
            <a:chExt cx="0" cy="1363213"/>
          </a:xfrm>
        </p:grpSpPr>
        <p:sp>
          <p:nvSpPr>
            <p:cNvPr id="118" name="Line 79">
              <a:extLst>
                <a:ext uri="{FF2B5EF4-FFF2-40B4-BE49-F238E27FC236}">
                  <a16:creationId xmlns:a16="http://schemas.microsoft.com/office/drawing/2014/main" id="{1459A443-A46A-4979-829B-94DBFCF405F4}"/>
                </a:ext>
              </a:extLst>
            </p:cNvPr>
            <p:cNvSpPr>
              <a:spLocks noChangeShapeType="1"/>
            </p:cNvSpPr>
            <p:nvPr/>
          </p:nvSpPr>
          <p:spPr bwMode="auto">
            <a:xfrm>
              <a:off x="4004329" y="867970"/>
              <a:ext cx="0" cy="914099"/>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120" name="Line 79">
              <a:extLst>
                <a:ext uri="{FF2B5EF4-FFF2-40B4-BE49-F238E27FC236}">
                  <a16:creationId xmlns:a16="http://schemas.microsoft.com/office/drawing/2014/main" id="{B40C73E5-0761-4D40-AF3D-36C7C1F0CCA4}"/>
                </a:ext>
              </a:extLst>
            </p:cNvPr>
            <p:cNvSpPr>
              <a:spLocks noChangeShapeType="1"/>
            </p:cNvSpPr>
            <p:nvPr/>
          </p:nvSpPr>
          <p:spPr bwMode="auto">
            <a:xfrm>
              <a:off x="4004329" y="1999484"/>
              <a:ext cx="0" cy="231699"/>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grpSp>
      <p:sp>
        <p:nvSpPr>
          <p:cNvPr id="121" name="AutoShape 130">
            <a:extLst>
              <a:ext uri="{FF2B5EF4-FFF2-40B4-BE49-F238E27FC236}">
                <a16:creationId xmlns:a16="http://schemas.microsoft.com/office/drawing/2014/main" id="{75B1523A-FA54-4E17-8044-200E11C3BEC6}"/>
              </a:ext>
            </a:extLst>
          </p:cNvPr>
          <p:cNvSpPr>
            <a:spLocks noChangeArrowheads="1"/>
          </p:cNvSpPr>
          <p:nvPr/>
        </p:nvSpPr>
        <p:spPr bwMode="auto">
          <a:xfrm>
            <a:off x="5973763" y="66675"/>
            <a:ext cx="482600" cy="431800"/>
          </a:xfrm>
          <a:prstGeom prst="roundRect">
            <a:avLst>
              <a:gd name="adj" fmla="val 20463"/>
            </a:avLst>
          </a:prstGeom>
          <a:solidFill>
            <a:srgbClr val="86CC9D"/>
          </a:solidFill>
          <a:ln w="12700" algn="ctr">
            <a:noFill/>
            <a:round/>
            <a:headEnd type="none" w="sm" len="sm"/>
            <a:tailEnd type="none" w="sm" len="sm"/>
          </a:ln>
        </p:spPr>
        <p:txBody>
          <a:bodyPr wrap="none" anchor="ctr"/>
          <a:lstStyle/>
          <a:p>
            <a:pPr algn="ctr" defTabSz="914400" fontAlgn="auto">
              <a:spcBef>
                <a:spcPts val="0"/>
              </a:spcBef>
              <a:spcAft>
                <a:spcPts val="0"/>
              </a:spcAft>
              <a:defRPr/>
            </a:pPr>
            <a:endParaRPr lang="en-US" altLang="en-US" sz="1000" b="1" kern="0" dirty="0">
              <a:solidFill>
                <a:srgbClr val="626469"/>
              </a:solidFill>
              <a:latin typeface="+mn-lt"/>
            </a:endParaRPr>
          </a:p>
        </p:txBody>
      </p:sp>
      <p:pic>
        <p:nvPicPr>
          <p:cNvPr id="151586" name="Picture 121">
            <a:extLst>
              <a:ext uri="{FF2B5EF4-FFF2-40B4-BE49-F238E27FC236}">
                <a16:creationId xmlns:a16="http://schemas.microsoft.com/office/drawing/2014/main" id="{43F3A4A8-6380-40CB-805F-4AB1DDF7A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0"/>
            <a:ext cx="5476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1587" name="Group 122">
            <a:extLst>
              <a:ext uri="{FF2B5EF4-FFF2-40B4-BE49-F238E27FC236}">
                <a16:creationId xmlns:a16="http://schemas.microsoft.com/office/drawing/2014/main" id="{737CBC38-4906-47B5-A99A-E9862551984F}"/>
              </a:ext>
            </a:extLst>
          </p:cNvPr>
          <p:cNvGrpSpPr>
            <a:grpSpLocks/>
          </p:cNvGrpSpPr>
          <p:nvPr/>
        </p:nvGrpSpPr>
        <p:grpSpPr bwMode="auto">
          <a:xfrm>
            <a:off x="6750050" y="357188"/>
            <a:ext cx="0" cy="1362075"/>
            <a:chOff x="4004329" y="867970"/>
            <a:chExt cx="0" cy="1363213"/>
          </a:xfrm>
        </p:grpSpPr>
        <p:sp>
          <p:nvSpPr>
            <p:cNvPr id="124" name="Line 79">
              <a:extLst>
                <a:ext uri="{FF2B5EF4-FFF2-40B4-BE49-F238E27FC236}">
                  <a16:creationId xmlns:a16="http://schemas.microsoft.com/office/drawing/2014/main" id="{AA7B2B46-EF27-43C1-9697-2AE57E8ADF2E}"/>
                </a:ext>
              </a:extLst>
            </p:cNvPr>
            <p:cNvSpPr>
              <a:spLocks noChangeShapeType="1"/>
            </p:cNvSpPr>
            <p:nvPr/>
          </p:nvSpPr>
          <p:spPr bwMode="auto">
            <a:xfrm>
              <a:off x="4004329" y="867970"/>
              <a:ext cx="0" cy="915164"/>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126" name="Line 79">
              <a:extLst>
                <a:ext uri="{FF2B5EF4-FFF2-40B4-BE49-F238E27FC236}">
                  <a16:creationId xmlns:a16="http://schemas.microsoft.com/office/drawing/2014/main" id="{E102230B-9E1E-4043-9F84-94CADE4C0D25}"/>
                </a:ext>
              </a:extLst>
            </p:cNvPr>
            <p:cNvSpPr>
              <a:spLocks noChangeShapeType="1"/>
            </p:cNvSpPr>
            <p:nvPr/>
          </p:nvSpPr>
          <p:spPr bwMode="auto">
            <a:xfrm>
              <a:off x="4004329" y="1999214"/>
              <a:ext cx="0" cy="231969"/>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grpSp>
      <p:sp>
        <p:nvSpPr>
          <p:cNvPr id="127" name="AutoShape 130">
            <a:extLst>
              <a:ext uri="{FF2B5EF4-FFF2-40B4-BE49-F238E27FC236}">
                <a16:creationId xmlns:a16="http://schemas.microsoft.com/office/drawing/2014/main" id="{11CDA95A-8D89-48AB-A52A-EADAAB93D236}"/>
              </a:ext>
            </a:extLst>
          </p:cNvPr>
          <p:cNvSpPr>
            <a:spLocks noChangeArrowheads="1"/>
          </p:cNvSpPr>
          <p:nvPr/>
        </p:nvSpPr>
        <p:spPr bwMode="auto">
          <a:xfrm>
            <a:off x="6511925" y="76200"/>
            <a:ext cx="482600" cy="431800"/>
          </a:xfrm>
          <a:prstGeom prst="roundRect">
            <a:avLst>
              <a:gd name="adj" fmla="val 20463"/>
            </a:avLst>
          </a:prstGeom>
          <a:solidFill>
            <a:srgbClr val="86CC9D"/>
          </a:solidFill>
          <a:ln w="12700" algn="ctr">
            <a:noFill/>
            <a:round/>
            <a:headEnd type="none" w="sm" len="sm"/>
            <a:tailEnd type="none" w="sm" len="sm"/>
          </a:ln>
        </p:spPr>
        <p:txBody>
          <a:bodyPr wrap="none" anchor="ctr"/>
          <a:lstStyle/>
          <a:p>
            <a:pPr algn="ctr" defTabSz="914400" fontAlgn="auto">
              <a:spcBef>
                <a:spcPts val="0"/>
              </a:spcBef>
              <a:spcAft>
                <a:spcPts val="0"/>
              </a:spcAft>
              <a:defRPr/>
            </a:pPr>
            <a:endParaRPr lang="en-US" altLang="en-US" sz="1000" b="1" kern="0" dirty="0">
              <a:solidFill>
                <a:srgbClr val="626469"/>
              </a:solidFill>
              <a:latin typeface="+mn-lt"/>
            </a:endParaRPr>
          </a:p>
        </p:txBody>
      </p:sp>
      <p:pic>
        <p:nvPicPr>
          <p:cNvPr id="151589" name="Picture 127">
            <a:extLst>
              <a:ext uri="{FF2B5EF4-FFF2-40B4-BE49-F238E27FC236}">
                <a16:creationId xmlns:a16="http://schemas.microsoft.com/office/drawing/2014/main" id="{71973B8F-C9B0-4809-9EAD-8B83D7268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763" y="9525"/>
            <a:ext cx="54927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1590" name="Group 128">
            <a:extLst>
              <a:ext uri="{FF2B5EF4-FFF2-40B4-BE49-F238E27FC236}">
                <a16:creationId xmlns:a16="http://schemas.microsoft.com/office/drawing/2014/main" id="{7096FA21-B698-4E13-9A48-184C3630724D}"/>
              </a:ext>
            </a:extLst>
          </p:cNvPr>
          <p:cNvGrpSpPr>
            <a:grpSpLocks/>
          </p:cNvGrpSpPr>
          <p:nvPr/>
        </p:nvGrpSpPr>
        <p:grpSpPr bwMode="auto">
          <a:xfrm>
            <a:off x="6751638" y="357188"/>
            <a:ext cx="0" cy="1362075"/>
            <a:chOff x="4004329" y="867970"/>
            <a:chExt cx="0" cy="1363213"/>
          </a:xfrm>
        </p:grpSpPr>
        <p:sp>
          <p:nvSpPr>
            <p:cNvPr id="130" name="Line 79">
              <a:extLst>
                <a:ext uri="{FF2B5EF4-FFF2-40B4-BE49-F238E27FC236}">
                  <a16:creationId xmlns:a16="http://schemas.microsoft.com/office/drawing/2014/main" id="{C262BFDC-A9E2-4469-9D66-8FFAAAB0C49A}"/>
                </a:ext>
              </a:extLst>
            </p:cNvPr>
            <p:cNvSpPr>
              <a:spLocks noChangeShapeType="1"/>
            </p:cNvSpPr>
            <p:nvPr/>
          </p:nvSpPr>
          <p:spPr bwMode="auto">
            <a:xfrm>
              <a:off x="4004329" y="867970"/>
              <a:ext cx="0" cy="915164"/>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132" name="Line 79">
              <a:extLst>
                <a:ext uri="{FF2B5EF4-FFF2-40B4-BE49-F238E27FC236}">
                  <a16:creationId xmlns:a16="http://schemas.microsoft.com/office/drawing/2014/main" id="{F3C43F7C-D2E5-4F2F-8A87-392048579DB9}"/>
                </a:ext>
              </a:extLst>
            </p:cNvPr>
            <p:cNvSpPr>
              <a:spLocks noChangeShapeType="1"/>
            </p:cNvSpPr>
            <p:nvPr/>
          </p:nvSpPr>
          <p:spPr bwMode="auto">
            <a:xfrm>
              <a:off x="4004329" y="1999214"/>
              <a:ext cx="0" cy="231969"/>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grpSp>
      <p:sp>
        <p:nvSpPr>
          <p:cNvPr id="133" name="AutoShape 130">
            <a:extLst>
              <a:ext uri="{FF2B5EF4-FFF2-40B4-BE49-F238E27FC236}">
                <a16:creationId xmlns:a16="http://schemas.microsoft.com/office/drawing/2014/main" id="{5405620E-C1E3-4ABD-9C7D-EA6EC83412C4}"/>
              </a:ext>
            </a:extLst>
          </p:cNvPr>
          <p:cNvSpPr>
            <a:spLocks noChangeArrowheads="1"/>
          </p:cNvSpPr>
          <p:nvPr/>
        </p:nvSpPr>
        <p:spPr bwMode="auto">
          <a:xfrm>
            <a:off x="6511925" y="76200"/>
            <a:ext cx="484188" cy="431800"/>
          </a:xfrm>
          <a:prstGeom prst="roundRect">
            <a:avLst>
              <a:gd name="adj" fmla="val 20463"/>
            </a:avLst>
          </a:prstGeom>
          <a:solidFill>
            <a:srgbClr val="86CC9D"/>
          </a:solidFill>
          <a:ln w="12700" algn="ctr">
            <a:noFill/>
            <a:round/>
            <a:headEnd type="none" w="sm" len="sm"/>
            <a:tailEnd type="none" w="sm" len="sm"/>
          </a:ln>
        </p:spPr>
        <p:txBody>
          <a:bodyPr wrap="none" anchor="ctr"/>
          <a:lstStyle/>
          <a:p>
            <a:pPr algn="ctr" defTabSz="914400" fontAlgn="auto">
              <a:spcBef>
                <a:spcPts val="0"/>
              </a:spcBef>
              <a:spcAft>
                <a:spcPts val="0"/>
              </a:spcAft>
              <a:defRPr/>
            </a:pPr>
            <a:endParaRPr lang="en-US" altLang="en-US" sz="1000" b="1" kern="0" dirty="0">
              <a:solidFill>
                <a:srgbClr val="626469"/>
              </a:solidFill>
              <a:latin typeface="+mn-lt"/>
            </a:endParaRPr>
          </a:p>
        </p:txBody>
      </p:sp>
      <p:pic>
        <p:nvPicPr>
          <p:cNvPr id="151592" name="Picture 133">
            <a:extLst>
              <a:ext uri="{FF2B5EF4-FFF2-40B4-BE49-F238E27FC236}">
                <a16:creationId xmlns:a16="http://schemas.microsoft.com/office/drawing/2014/main" id="{EED2C03C-A775-431F-98E9-A50E1BFEC2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763" y="9525"/>
            <a:ext cx="54927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1593" name="Group 134">
            <a:extLst>
              <a:ext uri="{FF2B5EF4-FFF2-40B4-BE49-F238E27FC236}">
                <a16:creationId xmlns:a16="http://schemas.microsoft.com/office/drawing/2014/main" id="{E0AB45BB-1369-4751-95E8-4D26BFAC7D9B}"/>
              </a:ext>
            </a:extLst>
          </p:cNvPr>
          <p:cNvGrpSpPr>
            <a:grpSpLocks/>
          </p:cNvGrpSpPr>
          <p:nvPr/>
        </p:nvGrpSpPr>
        <p:grpSpPr bwMode="auto">
          <a:xfrm>
            <a:off x="7285038" y="357188"/>
            <a:ext cx="0" cy="1362075"/>
            <a:chOff x="4004329" y="867970"/>
            <a:chExt cx="0" cy="1363213"/>
          </a:xfrm>
        </p:grpSpPr>
        <p:sp>
          <p:nvSpPr>
            <p:cNvPr id="138" name="Line 79">
              <a:extLst>
                <a:ext uri="{FF2B5EF4-FFF2-40B4-BE49-F238E27FC236}">
                  <a16:creationId xmlns:a16="http://schemas.microsoft.com/office/drawing/2014/main" id="{A59C5D4C-76FC-4082-8EA3-F11521D928D5}"/>
                </a:ext>
              </a:extLst>
            </p:cNvPr>
            <p:cNvSpPr>
              <a:spLocks noChangeShapeType="1"/>
            </p:cNvSpPr>
            <p:nvPr/>
          </p:nvSpPr>
          <p:spPr bwMode="auto">
            <a:xfrm>
              <a:off x="4004329" y="867970"/>
              <a:ext cx="0" cy="915164"/>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141" name="Line 79">
              <a:extLst>
                <a:ext uri="{FF2B5EF4-FFF2-40B4-BE49-F238E27FC236}">
                  <a16:creationId xmlns:a16="http://schemas.microsoft.com/office/drawing/2014/main" id="{AC3A91F4-CE8C-41EA-A60E-B7A8FB17F003}"/>
                </a:ext>
              </a:extLst>
            </p:cNvPr>
            <p:cNvSpPr>
              <a:spLocks noChangeShapeType="1"/>
            </p:cNvSpPr>
            <p:nvPr/>
          </p:nvSpPr>
          <p:spPr bwMode="auto">
            <a:xfrm>
              <a:off x="4004329" y="1999214"/>
              <a:ext cx="0" cy="231969"/>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grpSp>
      <p:sp>
        <p:nvSpPr>
          <p:cNvPr id="142" name="AutoShape 130">
            <a:extLst>
              <a:ext uri="{FF2B5EF4-FFF2-40B4-BE49-F238E27FC236}">
                <a16:creationId xmlns:a16="http://schemas.microsoft.com/office/drawing/2014/main" id="{01E613B4-AE12-4E1D-8493-7D14DA52658C}"/>
              </a:ext>
            </a:extLst>
          </p:cNvPr>
          <p:cNvSpPr>
            <a:spLocks noChangeArrowheads="1"/>
          </p:cNvSpPr>
          <p:nvPr/>
        </p:nvSpPr>
        <p:spPr bwMode="auto">
          <a:xfrm>
            <a:off x="7046913" y="76200"/>
            <a:ext cx="482600" cy="431800"/>
          </a:xfrm>
          <a:prstGeom prst="roundRect">
            <a:avLst>
              <a:gd name="adj" fmla="val 20463"/>
            </a:avLst>
          </a:prstGeom>
          <a:solidFill>
            <a:srgbClr val="86CC9D"/>
          </a:solidFill>
          <a:ln w="12700" algn="ctr">
            <a:noFill/>
            <a:round/>
            <a:headEnd type="none" w="sm" len="sm"/>
            <a:tailEnd type="none" w="sm" len="sm"/>
          </a:ln>
        </p:spPr>
        <p:txBody>
          <a:bodyPr wrap="none" anchor="ctr"/>
          <a:lstStyle/>
          <a:p>
            <a:pPr algn="ctr" defTabSz="914400" fontAlgn="auto">
              <a:spcBef>
                <a:spcPts val="0"/>
              </a:spcBef>
              <a:spcAft>
                <a:spcPts val="0"/>
              </a:spcAft>
              <a:defRPr/>
            </a:pPr>
            <a:endParaRPr lang="en-US" altLang="en-US" sz="1000" b="1" kern="0" dirty="0">
              <a:solidFill>
                <a:srgbClr val="626469"/>
              </a:solidFill>
              <a:latin typeface="+mn-lt"/>
            </a:endParaRPr>
          </a:p>
        </p:txBody>
      </p:sp>
      <p:pic>
        <p:nvPicPr>
          <p:cNvPr id="151595" name="Picture 143">
            <a:extLst>
              <a:ext uri="{FF2B5EF4-FFF2-40B4-BE49-F238E27FC236}">
                <a16:creationId xmlns:a16="http://schemas.microsoft.com/office/drawing/2014/main" id="{A782E251-C0AE-4CF1-A086-9C438A0B9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6750" y="9525"/>
            <a:ext cx="54927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1596" name="Group 144">
            <a:extLst>
              <a:ext uri="{FF2B5EF4-FFF2-40B4-BE49-F238E27FC236}">
                <a16:creationId xmlns:a16="http://schemas.microsoft.com/office/drawing/2014/main" id="{3DCB2338-ECAF-4F8A-B751-9C724A51C4BD}"/>
              </a:ext>
            </a:extLst>
          </p:cNvPr>
          <p:cNvGrpSpPr>
            <a:grpSpLocks/>
          </p:cNvGrpSpPr>
          <p:nvPr/>
        </p:nvGrpSpPr>
        <p:grpSpPr bwMode="auto">
          <a:xfrm>
            <a:off x="7286625" y="357188"/>
            <a:ext cx="0" cy="1362075"/>
            <a:chOff x="4004329" y="867970"/>
            <a:chExt cx="0" cy="1363213"/>
          </a:xfrm>
        </p:grpSpPr>
        <p:sp>
          <p:nvSpPr>
            <p:cNvPr id="146" name="Line 79">
              <a:extLst>
                <a:ext uri="{FF2B5EF4-FFF2-40B4-BE49-F238E27FC236}">
                  <a16:creationId xmlns:a16="http://schemas.microsoft.com/office/drawing/2014/main" id="{BFB39E6E-BD7B-43F1-89B2-F2C8149257BB}"/>
                </a:ext>
              </a:extLst>
            </p:cNvPr>
            <p:cNvSpPr>
              <a:spLocks noChangeShapeType="1"/>
            </p:cNvSpPr>
            <p:nvPr/>
          </p:nvSpPr>
          <p:spPr bwMode="auto">
            <a:xfrm>
              <a:off x="4004329" y="867970"/>
              <a:ext cx="0" cy="915164"/>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sp>
          <p:nvSpPr>
            <p:cNvPr id="148" name="Line 79">
              <a:extLst>
                <a:ext uri="{FF2B5EF4-FFF2-40B4-BE49-F238E27FC236}">
                  <a16:creationId xmlns:a16="http://schemas.microsoft.com/office/drawing/2014/main" id="{77D0CA1B-D017-47E7-B681-40FEDAB040DE}"/>
                </a:ext>
              </a:extLst>
            </p:cNvPr>
            <p:cNvSpPr>
              <a:spLocks noChangeShapeType="1"/>
            </p:cNvSpPr>
            <p:nvPr/>
          </p:nvSpPr>
          <p:spPr bwMode="auto">
            <a:xfrm>
              <a:off x="4004329" y="1999214"/>
              <a:ext cx="0" cy="231969"/>
            </a:xfrm>
            <a:prstGeom prst="line">
              <a:avLst/>
            </a:prstGeom>
            <a:noFill/>
            <a:ln w="22225">
              <a:solidFill>
                <a:srgbClr val="000000"/>
              </a:solidFill>
              <a:round/>
              <a:headEnd/>
              <a:tailEnd/>
            </a:ln>
          </p:spPr>
          <p:txBody>
            <a:bodyPr anchor="ctr">
              <a:spAutoFit/>
            </a:bodyPr>
            <a:lstStyle/>
            <a:p>
              <a:pPr defTabSz="914400" fontAlgn="auto">
                <a:spcBef>
                  <a:spcPts val="0"/>
                </a:spcBef>
                <a:spcAft>
                  <a:spcPts val="0"/>
                </a:spcAft>
                <a:defRPr/>
              </a:pPr>
              <a:endParaRPr lang="en-US" sz="700" kern="0">
                <a:solidFill>
                  <a:srgbClr val="626469"/>
                </a:solidFill>
                <a:latin typeface="+mn-lt"/>
              </a:endParaRPr>
            </a:p>
          </p:txBody>
        </p:sp>
      </p:grpSp>
      <p:sp>
        <p:nvSpPr>
          <p:cNvPr id="149" name="AutoShape 130">
            <a:extLst>
              <a:ext uri="{FF2B5EF4-FFF2-40B4-BE49-F238E27FC236}">
                <a16:creationId xmlns:a16="http://schemas.microsoft.com/office/drawing/2014/main" id="{2FDF5C97-2BDB-4043-A96B-B9ED8C0C65F7}"/>
              </a:ext>
            </a:extLst>
          </p:cNvPr>
          <p:cNvSpPr>
            <a:spLocks noChangeArrowheads="1"/>
          </p:cNvSpPr>
          <p:nvPr/>
        </p:nvSpPr>
        <p:spPr bwMode="auto">
          <a:xfrm>
            <a:off x="7046913" y="76200"/>
            <a:ext cx="484187" cy="431800"/>
          </a:xfrm>
          <a:prstGeom prst="roundRect">
            <a:avLst>
              <a:gd name="adj" fmla="val 20463"/>
            </a:avLst>
          </a:prstGeom>
          <a:solidFill>
            <a:srgbClr val="86CC9D"/>
          </a:solidFill>
          <a:ln w="12700" algn="ctr">
            <a:noFill/>
            <a:round/>
            <a:headEnd type="none" w="sm" len="sm"/>
            <a:tailEnd type="none" w="sm" len="sm"/>
          </a:ln>
        </p:spPr>
        <p:txBody>
          <a:bodyPr wrap="none" anchor="ctr"/>
          <a:lstStyle/>
          <a:p>
            <a:pPr algn="ctr" defTabSz="914400" fontAlgn="auto">
              <a:spcBef>
                <a:spcPts val="0"/>
              </a:spcBef>
              <a:spcAft>
                <a:spcPts val="0"/>
              </a:spcAft>
              <a:defRPr/>
            </a:pPr>
            <a:endParaRPr lang="en-US" altLang="en-US" sz="1000" b="1" kern="0" dirty="0">
              <a:solidFill>
                <a:srgbClr val="626469"/>
              </a:solidFill>
              <a:latin typeface="+mn-lt"/>
            </a:endParaRPr>
          </a:p>
        </p:txBody>
      </p:sp>
      <p:pic>
        <p:nvPicPr>
          <p:cNvPr id="151598" name="Picture 149">
            <a:extLst>
              <a:ext uri="{FF2B5EF4-FFF2-40B4-BE49-F238E27FC236}">
                <a16:creationId xmlns:a16="http://schemas.microsoft.com/office/drawing/2014/main" id="{DCB1E586-1802-4C1B-A63E-571F51472D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6750" y="9525"/>
            <a:ext cx="54927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99" name="Rectangle 1">
            <a:extLst>
              <a:ext uri="{FF2B5EF4-FFF2-40B4-BE49-F238E27FC236}">
                <a16:creationId xmlns:a16="http://schemas.microsoft.com/office/drawing/2014/main" id="{55B8D7A8-CEC6-4D4E-9F94-EDBD853D3A57}"/>
              </a:ext>
            </a:extLst>
          </p:cNvPr>
          <p:cNvSpPr>
            <a:spLocks noChangeArrowheads="1"/>
          </p:cNvSpPr>
          <p:nvPr/>
        </p:nvSpPr>
        <p:spPr bwMode="auto">
          <a:xfrm>
            <a:off x="517525" y="53975"/>
            <a:ext cx="2770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3CCD58"/>
                </a:solidFill>
              </a:rPr>
              <a:t>Microgrid Node – MV System </a:t>
            </a:r>
          </a:p>
        </p:txBody>
      </p:sp>
      <p:sp>
        <p:nvSpPr>
          <p:cNvPr id="10" name="Rectangle 9">
            <a:extLst>
              <a:ext uri="{FF2B5EF4-FFF2-40B4-BE49-F238E27FC236}">
                <a16:creationId xmlns:a16="http://schemas.microsoft.com/office/drawing/2014/main" id="{70427744-31B0-4365-AB5A-B2116B2C1AE8}"/>
              </a:ext>
            </a:extLst>
          </p:cNvPr>
          <p:cNvSpPr/>
          <p:nvPr/>
        </p:nvSpPr>
        <p:spPr>
          <a:xfrm>
            <a:off x="1652588" y="1933575"/>
            <a:ext cx="238125" cy="219075"/>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1" name="Rectangle 150">
            <a:extLst>
              <a:ext uri="{FF2B5EF4-FFF2-40B4-BE49-F238E27FC236}">
                <a16:creationId xmlns:a16="http://schemas.microsoft.com/office/drawing/2014/main" id="{2C307E44-8A85-42E7-981B-A5A29CA767E9}"/>
              </a:ext>
            </a:extLst>
          </p:cNvPr>
          <p:cNvSpPr/>
          <p:nvPr/>
        </p:nvSpPr>
        <p:spPr>
          <a:xfrm>
            <a:off x="3219450" y="1265238"/>
            <a:ext cx="236538" cy="217487"/>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2" name="Rectangle 151">
            <a:extLst>
              <a:ext uri="{FF2B5EF4-FFF2-40B4-BE49-F238E27FC236}">
                <a16:creationId xmlns:a16="http://schemas.microsoft.com/office/drawing/2014/main" id="{EC37EFF5-1448-4BF1-82A4-DEF0D327F764}"/>
              </a:ext>
            </a:extLst>
          </p:cNvPr>
          <p:cNvSpPr/>
          <p:nvPr/>
        </p:nvSpPr>
        <p:spPr>
          <a:xfrm>
            <a:off x="323850" y="1260475"/>
            <a:ext cx="236538" cy="217488"/>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3" name="Rectangle 152">
            <a:extLst>
              <a:ext uri="{FF2B5EF4-FFF2-40B4-BE49-F238E27FC236}">
                <a16:creationId xmlns:a16="http://schemas.microsoft.com/office/drawing/2014/main" id="{D14DEE68-22E8-4F33-BC0C-818C08A66EF4}"/>
              </a:ext>
            </a:extLst>
          </p:cNvPr>
          <p:cNvSpPr/>
          <p:nvPr/>
        </p:nvSpPr>
        <p:spPr>
          <a:xfrm>
            <a:off x="4271963" y="1276350"/>
            <a:ext cx="236537" cy="217488"/>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4" name="Rectangle 153">
            <a:extLst>
              <a:ext uri="{FF2B5EF4-FFF2-40B4-BE49-F238E27FC236}">
                <a16:creationId xmlns:a16="http://schemas.microsoft.com/office/drawing/2014/main" id="{A67C64DD-4329-4F92-B071-A400D4E42B4D}"/>
              </a:ext>
            </a:extLst>
          </p:cNvPr>
          <p:cNvSpPr/>
          <p:nvPr/>
        </p:nvSpPr>
        <p:spPr>
          <a:xfrm>
            <a:off x="4943475" y="1276350"/>
            <a:ext cx="238125" cy="217488"/>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6" name="Rectangle 155">
            <a:extLst>
              <a:ext uri="{FF2B5EF4-FFF2-40B4-BE49-F238E27FC236}">
                <a16:creationId xmlns:a16="http://schemas.microsoft.com/office/drawing/2014/main" id="{96B1239E-5E67-438E-875C-477B7F4F161A}"/>
              </a:ext>
            </a:extLst>
          </p:cNvPr>
          <p:cNvSpPr/>
          <p:nvPr/>
        </p:nvSpPr>
        <p:spPr>
          <a:xfrm>
            <a:off x="5564188" y="1274763"/>
            <a:ext cx="238125" cy="219075"/>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8" name="Rectangle 157">
            <a:extLst>
              <a:ext uri="{FF2B5EF4-FFF2-40B4-BE49-F238E27FC236}">
                <a16:creationId xmlns:a16="http://schemas.microsoft.com/office/drawing/2014/main" id="{35DC0293-C92E-4D5B-AE37-C700C500FBBD}"/>
              </a:ext>
            </a:extLst>
          </p:cNvPr>
          <p:cNvSpPr/>
          <p:nvPr/>
        </p:nvSpPr>
        <p:spPr>
          <a:xfrm>
            <a:off x="6099175" y="1285875"/>
            <a:ext cx="238125" cy="219075"/>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9" name="Rectangle 158">
            <a:extLst>
              <a:ext uri="{FF2B5EF4-FFF2-40B4-BE49-F238E27FC236}">
                <a16:creationId xmlns:a16="http://schemas.microsoft.com/office/drawing/2014/main" id="{AADF8B63-2DF2-43B7-9DD3-1738850B3806}"/>
              </a:ext>
            </a:extLst>
          </p:cNvPr>
          <p:cNvSpPr/>
          <p:nvPr/>
        </p:nvSpPr>
        <p:spPr>
          <a:xfrm>
            <a:off x="6661150" y="1285875"/>
            <a:ext cx="238125" cy="219075"/>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0" name="Rectangle 159">
            <a:extLst>
              <a:ext uri="{FF2B5EF4-FFF2-40B4-BE49-F238E27FC236}">
                <a16:creationId xmlns:a16="http://schemas.microsoft.com/office/drawing/2014/main" id="{E21DF0DE-A4A9-43CD-B3D4-EF08AC721996}"/>
              </a:ext>
            </a:extLst>
          </p:cNvPr>
          <p:cNvSpPr/>
          <p:nvPr/>
        </p:nvSpPr>
        <p:spPr>
          <a:xfrm>
            <a:off x="7146925" y="1285875"/>
            <a:ext cx="236538" cy="219075"/>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1" name="Rectangle 160">
            <a:extLst>
              <a:ext uri="{FF2B5EF4-FFF2-40B4-BE49-F238E27FC236}">
                <a16:creationId xmlns:a16="http://schemas.microsoft.com/office/drawing/2014/main" id="{BC2EA7E3-CD7B-4269-9388-D32335F9495D}"/>
              </a:ext>
            </a:extLst>
          </p:cNvPr>
          <p:cNvSpPr/>
          <p:nvPr/>
        </p:nvSpPr>
        <p:spPr>
          <a:xfrm>
            <a:off x="2701925" y="1957388"/>
            <a:ext cx="236538" cy="219075"/>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2" name="Rectangle 161">
            <a:extLst>
              <a:ext uri="{FF2B5EF4-FFF2-40B4-BE49-F238E27FC236}">
                <a16:creationId xmlns:a16="http://schemas.microsoft.com/office/drawing/2014/main" id="{7CCA386B-FFC9-4774-971F-1D5B5D46DC5F}"/>
              </a:ext>
            </a:extLst>
          </p:cNvPr>
          <p:cNvSpPr/>
          <p:nvPr/>
        </p:nvSpPr>
        <p:spPr>
          <a:xfrm>
            <a:off x="3608388" y="1960563"/>
            <a:ext cx="236537" cy="219075"/>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3" name="Rectangle 162">
            <a:extLst>
              <a:ext uri="{FF2B5EF4-FFF2-40B4-BE49-F238E27FC236}">
                <a16:creationId xmlns:a16="http://schemas.microsoft.com/office/drawing/2014/main" id="{6295A152-499F-442F-AC53-39322E034DAC}"/>
              </a:ext>
            </a:extLst>
          </p:cNvPr>
          <p:cNvSpPr/>
          <p:nvPr/>
        </p:nvSpPr>
        <p:spPr>
          <a:xfrm>
            <a:off x="4513263" y="1960563"/>
            <a:ext cx="238125" cy="219075"/>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4" name="Rectangle 163">
            <a:extLst>
              <a:ext uri="{FF2B5EF4-FFF2-40B4-BE49-F238E27FC236}">
                <a16:creationId xmlns:a16="http://schemas.microsoft.com/office/drawing/2014/main" id="{D6CAC010-9321-4723-9289-268F78E96C5A}"/>
              </a:ext>
            </a:extLst>
          </p:cNvPr>
          <p:cNvSpPr/>
          <p:nvPr/>
        </p:nvSpPr>
        <p:spPr>
          <a:xfrm>
            <a:off x="5411788" y="1965325"/>
            <a:ext cx="236537" cy="219075"/>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Placeholder 2">
            <a:extLst>
              <a:ext uri="{FF2B5EF4-FFF2-40B4-BE49-F238E27FC236}">
                <a16:creationId xmlns:a16="http://schemas.microsoft.com/office/drawing/2014/main" id="{48482A20-F3F4-4452-84FB-57F835BD43DE}"/>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7816" r="7816"/>
          <a:stretch>
            <a:fillRect/>
          </a:stretch>
        </p:blipFill>
        <p:spPr bwMode="auto"/>
      </p:pic>
      <p:sp>
        <p:nvSpPr>
          <p:cNvPr id="153603" name="Title 2">
            <a:extLst>
              <a:ext uri="{FF2B5EF4-FFF2-40B4-BE49-F238E27FC236}">
                <a16:creationId xmlns:a16="http://schemas.microsoft.com/office/drawing/2014/main" id="{83B97336-CC15-455C-A93D-F85D24D9AD3D}"/>
              </a:ext>
            </a:extLst>
          </p:cNvPr>
          <p:cNvSpPr>
            <a:spLocks noGrp="1" noChangeArrowheads="1"/>
          </p:cNvSpPr>
          <p:nvPr>
            <p:ph type="title"/>
          </p:nvPr>
        </p:nvSpPr>
        <p:spPr>
          <a:xfrm>
            <a:off x="0" y="2571750"/>
            <a:ext cx="9144000" cy="1108075"/>
          </a:xfrm>
          <a:solidFill>
            <a:schemeClr val="tx2">
              <a:alpha val="79999"/>
            </a:schemeClr>
          </a:solidFill>
        </p:spPr>
        <p:txBody>
          <a:bodyPr/>
          <a:lstStyle/>
          <a:p>
            <a:r>
              <a:rPr lang="en-US" altLang="en-US" b="1">
                <a:latin typeface="Arial" panose="020B0604020202020204" pitchFamily="34" charset="0"/>
                <a:cs typeface="Arial" panose="020B0604020202020204" pitchFamily="34" charset="0"/>
              </a:rPr>
              <a:t>Boston One Microgrid Technology - Example </a:t>
            </a:r>
            <a:br>
              <a:rPr lang="en-US" altLang="en-US" b="1">
                <a:latin typeface="Arial" panose="020B0604020202020204" pitchFamily="34" charset="0"/>
                <a:cs typeface="Arial" panose="020B0604020202020204" pitchFamily="34" charset="0"/>
              </a:rPr>
            </a:br>
            <a:r>
              <a:rPr lang="en-US" altLang="en-US" b="1">
                <a:latin typeface="Arial" panose="020B0604020202020204" pitchFamily="34" charset="0"/>
                <a:cs typeface="Arial" panose="020B0604020202020204" pitchFamily="34" charset="0"/>
              </a:rPr>
              <a:t>     </a:t>
            </a:r>
            <a:r>
              <a:rPr lang="en-US" altLang="en-US" sz="1600" b="1">
                <a:latin typeface="Arial" panose="020B0604020202020204" pitchFamily="34" charset="0"/>
                <a:cs typeface="Arial" panose="020B0604020202020204" pitchFamily="34" charset="0"/>
              </a:rPr>
              <a:t>Also in a </a:t>
            </a:r>
            <a:r>
              <a:rPr lang="en-US" altLang="en-US" sz="1600">
                <a:latin typeface="Arial" panose="020B0604020202020204" pitchFamily="34" charset="0"/>
                <a:cs typeface="Arial" panose="020B0604020202020204" pitchFamily="34" charset="0"/>
              </a:rPr>
              <a:t>new business model -</a:t>
            </a:r>
            <a:r>
              <a:rPr lang="en-US" altLang="en-US" sz="1600" b="1">
                <a:latin typeface="Arial" panose="020B0604020202020204" pitchFamily="34" charset="0"/>
                <a:cs typeface="Arial" panose="020B0604020202020204" pitchFamily="34" charset="0"/>
              </a:rPr>
              <a:t> “Energy as a  Service” or “PPA” for the microgrid.</a:t>
            </a:r>
            <a:br>
              <a:rPr lang="en-US" altLang="en-US" b="1">
                <a:latin typeface="Arial" panose="020B0604020202020204" pitchFamily="34" charset="0"/>
                <a:cs typeface="Arial" panose="020B0604020202020204" pitchFamily="34" charset="0"/>
              </a:rPr>
            </a:br>
            <a:endParaRPr lang="en-US" altLang="en-US" b="1">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Placeholder 9">
            <a:extLst>
              <a:ext uri="{FF2B5EF4-FFF2-40B4-BE49-F238E27FC236}">
                <a16:creationId xmlns:a16="http://schemas.microsoft.com/office/drawing/2014/main" id="{6DA8BFFD-A559-4899-95C2-E65C8ACD7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87" b="687"/>
          <a:stretch>
            <a:fillRect/>
          </a:stretch>
        </p:blipFill>
        <p:spPr bwMode="auto">
          <a:xfrm>
            <a:off x="0" y="0"/>
            <a:ext cx="9144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ext Placeholder 8">
            <a:extLst>
              <a:ext uri="{FF2B5EF4-FFF2-40B4-BE49-F238E27FC236}">
                <a16:creationId xmlns:a16="http://schemas.microsoft.com/office/drawing/2014/main" id="{29EEDDC7-AEEE-4196-A4AE-6130F6C736EC}"/>
              </a:ext>
            </a:extLst>
          </p:cNvPr>
          <p:cNvSpPr txBox="1">
            <a:spLocks noChangeArrowheads="1"/>
          </p:cNvSpPr>
          <p:nvPr/>
        </p:nvSpPr>
        <p:spPr bwMode="auto">
          <a:xfrm>
            <a:off x="4505325" y="0"/>
            <a:ext cx="7461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00"/>
              </a:spcBef>
              <a:spcAft>
                <a:spcPts val="500"/>
              </a:spcAft>
              <a:buClr>
                <a:schemeClr val="bg2"/>
              </a:buClr>
              <a:buFont typeface="Arial" panose="020B0604020202020204" pitchFamily="34" charset="0"/>
              <a:defRPr sz="1500">
                <a:solidFill>
                  <a:schemeClr val="accent1"/>
                </a:solidFill>
                <a:latin typeface="Arial" panose="020B0604020202020204" pitchFamily="34" charset="0"/>
                <a:cs typeface="Arial" panose="020B0604020202020204" pitchFamily="34" charset="0"/>
              </a:defRPr>
            </a:lvl1pPr>
            <a:lvl2pPr marL="742950" indent="-285750">
              <a:spcBef>
                <a:spcPts val="500"/>
              </a:spcBef>
              <a:spcAft>
                <a:spcPts val="500"/>
              </a:spcAft>
              <a:buClr>
                <a:srgbClr val="36C746"/>
              </a:buClr>
              <a:buFont typeface="Arial" panose="020B0604020202020204" pitchFamily="34" charset="0"/>
              <a:buChar char="•"/>
              <a:defRPr sz="1400">
                <a:solidFill>
                  <a:schemeClr val="accent1"/>
                </a:solidFill>
                <a:latin typeface="Arial" panose="020B0604020202020204" pitchFamily="34" charset="0"/>
                <a:cs typeface="Arial" panose="020B0604020202020204" pitchFamily="34" charset="0"/>
              </a:defRPr>
            </a:lvl2pPr>
            <a:lvl3pPr marL="1143000" indent="-228600">
              <a:spcBef>
                <a:spcPts val="500"/>
              </a:spcBef>
              <a:spcAft>
                <a:spcPts val="500"/>
              </a:spcAft>
              <a:buClr>
                <a:srgbClr val="36C746"/>
              </a:buClr>
              <a:buFont typeface="Arial" panose="020B0604020202020204" pitchFamily="34" charset="0"/>
              <a:buChar char="‒"/>
              <a:defRPr sz="1300">
                <a:solidFill>
                  <a:schemeClr val="accent1"/>
                </a:solidFill>
                <a:latin typeface="Arial" panose="020B0604020202020204" pitchFamily="34" charset="0"/>
                <a:cs typeface="Arial" panose="020B0604020202020204" pitchFamily="34" charset="0"/>
              </a:defRPr>
            </a:lvl3pPr>
            <a:lvl4pPr marL="1600200" indent="-228600">
              <a:spcBef>
                <a:spcPts val="500"/>
              </a:spcBef>
              <a:spcAft>
                <a:spcPts val="500"/>
              </a:spcAft>
              <a:buClr>
                <a:srgbClr val="36C746"/>
              </a:buClr>
              <a:buFont typeface="Arial" panose="020B0604020202020204" pitchFamily="34" charset="0"/>
              <a:buChar char="–"/>
              <a:defRPr sz="1200">
                <a:solidFill>
                  <a:schemeClr val="accent1"/>
                </a:solidFill>
                <a:latin typeface="Arial" panose="020B0604020202020204" pitchFamily="34" charset="0"/>
                <a:cs typeface="Arial" panose="020B0604020202020204" pitchFamily="34" charset="0"/>
              </a:defRPr>
            </a:lvl4pPr>
            <a:lvl5pPr marL="2057400" indent="-228600">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5pPr>
            <a:lvl6pPr marL="25146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6pPr>
            <a:lvl7pPr marL="29718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7pPr>
            <a:lvl8pPr marL="34290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8pPr>
            <a:lvl9pPr marL="38862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9pPr>
          </a:lstStyle>
          <a:p>
            <a:pPr eaLnBrk="1" hangingPunct="1">
              <a:spcBef>
                <a:spcPct val="20000"/>
              </a:spcBef>
              <a:spcAft>
                <a:spcPct val="0"/>
              </a:spcAft>
              <a:buClrTx/>
            </a:pPr>
            <a:endParaRPr lang="en-US" altLang="en-US" sz="3200">
              <a:solidFill>
                <a:srgbClr val="000000"/>
              </a:solidFill>
            </a:endParaRPr>
          </a:p>
        </p:txBody>
      </p:sp>
      <p:sp>
        <p:nvSpPr>
          <p:cNvPr id="155652" name="Text Placeholder 8">
            <a:extLst>
              <a:ext uri="{FF2B5EF4-FFF2-40B4-BE49-F238E27FC236}">
                <a16:creationId xmlns:a16="http://schemas.microsoft.com/office/drawing/2014/main" id="{815DC0BA-2103-47CD-9D85-6EB1FE0729C0}"/>
              </a:ext>
            </a:extLst>
          </p:cNvPr>
          <p:cNvSpPr txBox="1">
            <a:spLocks noChangeArrowheads="1"/>
          </p:cNvSpPr>
          <p:nvPr/>
        </p:nvSpPr>
        <p:spPr bwMode="auto">
          <a:xfrm>
            <a:off x="4657725" y="152400"/>
            <a:ext cx="7461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00"/>
              </a:spcBef>
              <a:spcAft>
                <a:spcPts val="500"/>
              </a:spcAft>
              <a:buClr>
                <a:schemeClr val="bg2"/>
              </a:buClr>
              <a:buFont typeface="Arial" panose="020B0604020202020204" pitchFamily="34" charset="0"/>
              <a:defRPr sz="1500">
                <a:solidFill>
                  <a:schemeClr val="accent1"/>
                </a:solidFill>
                <a:latin typeface="Arial" panose="020B0604020202020204" pitchFamily="34" charset="0"/>
                <a:cs typeface="Arial" panose="020B0604020202020204" pitchFamily="34" charset="0"/>
              </a:defRPr>
            </a:lvl1pPr>
            <a:lvl2pPr marL="742950" indent="-285750">
              <a:spcBef>
                <a:spcPts val="500"/>
              </a:spcBef>
              <a:spcAft>
                <a:spcPts val="500"/>
              </a:spcAft>
              <a:buClr>
                <a:srgbClr val="36C746"/>
              </a:buClr>
              <a:buFont typeface="Arial" panose="020B0604020202020204" pitchFamily="34" charset="0"/>
              <a:buChar char="•"/>
              <a:defRPr sz="1400">
                <a:solidFill>
                  <a:schemeClr val="accent1"/>
                </a:solidFill>
                <a:latin typeface="Arial" panose="020B0604020202020204" pitchFamily="34" charset="0"/>
                <a:cs typeface="Arial" panose="020B0604020202020204" pitchFamily="34" charset="0"/>
              </a:defRPr>
            </a:lvl2pPr>
            <a:lvl3pPr marL="1143000" indent="-228600">
              <a:spcBef>
                <a:spcPts val="500"/>
              </a:spcBef>
              <a:spcAft>
                <a:spcPts val="500"/>
              </a:spcAft>
              <a:buClr>
                <a:srgbClr val="36C746"/>
              </a:buClr>
              <a:buFont typeface="Arial" panose="020B0604020202020204" pitchFamily="34" charset="0"/>
              <a:buChar char="‒"/>
              <a:defRPr sz="1300">
                <a:solidFill>
                  <a:schemeClr val="accent1"/>
                </a:solidFill>
                <a:latin typeface="Arial" panose="020B0604020202020204" pitchFamily="34" charset="0"/>
                <a:cs typeface="Arial" panose="020B0604020202020204" pitchFamily="34" charset="0"/>
              </a:defRPr>
            </a:lvl3pPr>
            <a:lvl4pPr marL="1600200" indent="-228600">
              <a:spcBef>
                <a:spcPts val="500"/>
              </a:spcBef>
              <a:spcAft>
                <a:spcPts val="500"/>
              </a:spcAft>
              <a:buClr>
                <a:srgbClr val="36C746"/>
              </a:buClr>
              <a:buFont typeface="Arial" panose="020B0604020202020204" pitchFamily="34" charset="0"/>
              <a:buChar char="–"/>
              <a:defRPr sz="1200">
                <a:solidFill>
                  <a:schemeClr val="accent1"/>
                </a:solidFill>
                <a:latin typeface="Arial" panose="020B0604020202020204" pitchFamily="34" charset="0"/>
                <a:cs typeface="Arial" panose="020B0604020202020204" pitchFamily="34" charset="0"/>
              </a:defRPr>
            </a:lvl4pPr>
            <a:lvl5pPr marL="2057400" indent="-228600">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5pPr>
            <a:lvl6pPr marL="25146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6pPr>
            <a:lvl7pPr marL="29718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7pPr>
            <a:lvl8pPr marL="34290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8pPr>
            <a:lvl9pPr marL="38862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9pPr>
          </a:lstStyle>
          <a:p>
            <a:pPr eaLnBrk="1" hangingPunct="1">
              <a:spcBef>
                <a:spcPct val="20000"/>
              </a:spcBef>
              <a:spcAft>
                <a:spcPct val="0"/>
              </a:spcAft>
              <a:buClrTx/>
            </a:pPr>
            <a:endParaRPr lang="en-US" altLang="en-US" sz="3200">
              <a:solidFill>
                <a:srgbClr val="000000"/>
              </a:solidFill>
            </a:endParaRPr>
          </a:p>
        </p:txBody>
      </p:sp>
      <p:sp>
        <p:nvSpPr>
          <p:cNvPr id="20" name="Rounded Rectangle 19">
            <a:extLst>
              <a:ext uri="{FF2B5EF4-FFF2-40B4-BE49-F238E27FC236}">
                <a16:creationId xmlns:a16="http://schemas.microsoft.com/office/drawing/2014/main" id="{97C624DE-1205-407E-B5F3-ED1B1CF0C930}"/>
              </a:ext>
            </a:extLst>
          </p:cNvPr>
          <p:cNvSpPr/>
          <p:nvPr/>
        </p:nvSpPr>
        <p:spPr>
          <a:xfrm>
            <a:off x="5795963" y="290513"/>
            <a:ext cx="3246437" cy="3633787"/>
          </a:xfrm>
          <a:prstGeom prst="roundRect">
            <a:avLst/>
          </a:prstGeom>
          <a:solidFill>
            <a:schemeClr val="bg1">
              <a:alpha val="92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r>
              <a:rPr lang="en-GB" sz="1600" b="1" dirty="0">
                <a:solidFill>
                  <a:srgbClr val="36C746"/>
                </a:solidFill>
              </a:rPr>
              <a:t>Campus Stats:</a:t>
            </a:r>
          </a:p>
          <a:p>
            <a:pPr eaLnBrk="1" fontAlgn="auto" hangingPunct="1">
              <a:spcBef>
                <a:spcPts val="0"/>
              </a:spcBef>
              <a:spcAft>
                <a:spcPts val="0"/>
              </a:spcAft>
              <a:defRPr/>
            </a:pPr>
            <a:r>
              <a:rPr lang="en-GB" sz="2800" b="1" dirty="0">
                <a:solidFill>
                  <a:srgbClr val="36C746"/>
                </a:solidFill>
              </a:rPr>
              <a:t>240,000+</a:t>
            </a:r>
            <a:r>
              <a:rPr lang="en-GB" dirty="0">
                <a:solidFill>
                  <a:prstClr val="white">
                    <a:lumMod val="50000"/>
                  </a:prstClr>
                </a:solidFill>
              </a:rPr>
              <a:t> </a:t>
            </a:r>
            <a:r>
              <a:rPr lang="en-GB" sz="1400" dirty="0">
                <a:solidFill>
                  <a:prstClr val="white">
                    <a:lumMod val="50000"/>
                  </a:prstClr>
                </a:solidFill>
              </a:rPr>
              <a:t>square feet </a:t>
            </a:r>
            <a:endParaRPr lang="en-GB" dirty="0">
              <a:solidFill>
                <a:prstClr val="white">
                  <a:lumMod val="50000"/>
                </a:prstClr>
              </a:solidFill>
            </a:endParaRPr>
          </a:p>
          <a:p>
            <a:pPr eaLnBrk="1" fontAlgn="auto" hangingPunct="1">
              <a:spcBef>
                <a:spcPts val="0"/>
              </a:spcBef>
              <a:spcAft>
                <a:spcPts val="0"/>
              </a:spcAft>
              <a:defRPr/>
            </a:pPr>
            <a:r>
              <a:rPr lang="en-GB" sz="1400" dirty="0">
                <a:solidFill>
                  <a:prstClr val="white">
                    <a:lumMod val="50000"/>
                  </a:prstClr>
                </a:solidFill>
              </a:rPr>
              <a:t>Serves as North American </a:t>
            </a:r>
            <a:r>
              <a:rPr lang="en-GB" sz="2800" b="1" dirty="0">
                <a:solidFill>
                  <a:srgbClr val="36C746"/>
                </a:solidFill>
              </a:rPr>
              <a:t>HQ</a:t>
            </a:r>
          </a:p>
          <a:p>
            <a:pPr eaLnBrk="1" fontAlgn="auto" hangingPunct="1">
              <a:spcBef>
                <a:spcPts val="0"/>
              </a:spcBef>
              <a:spcAft>
                <a:spcPts val="0"/>
              </a:spcAft>
              <a:defRPr/>
            </a:pPr>
            <a:r>
              <a:rPr lang="en-GB" sz="2800" b="1" dirty="0">
                <a:solidFill>
                  <a:srgbClr val="36C746"/>
                </a:solidFill>
              </a:rPr>
              <a:t>3</a:t>
            </a:r>
            <a:r>
              <a:rPr lang="en-GB" sz="1400" dirty="0">
                <a:solidFill>
                  <a:prstClr val="white">
                    <a:lumMod val="50000"/>
                  </a:prstClr>
                </a:solidFill>
              </a:rPr>
              <a:t> Building Campus </a:t>
            </a:r>
          </a:p>
          <a:p>
            <a:pPr eaLnBrk="1" fontAlgn="auto" hangingPunct="1">
              <a:spcBef>
                <a:spcPts val="0"/>
              </a:spcBef>
              <a:spcAft>
                <a:spcPts val="0"/>
              </a:spcAft>
              <a:defRPr/>
            </a:pPr>
            <a:r>
              <a:rPr lang="en-GB" sz="2800" b="1" dirty="0">
                <a:solidFill>
                  <a:srgbClr val="36C746"/>
                </a:solidFill>
              </a:rPr>
              <a:t>750 +</a:t>
            </a:r>
            <a:r>
              <a:rPr lang="en-GB" sz="1400" dirty="0">
                <a:solidFill>
                  <a:prstClr val="white">
                    <a:lumMod val="50000"/>
                  </a:prstClr>
                </a:solidFill>
              </a:rPr>
              <a:t> employees</a:t>
            </a:r>
          </a:p>
          <a:p>
            <a:pPr eaLnBrk="1" fontAlgn="auto" hangingPunct="1">
              <a:spcBef>
                <a:spcPts val="0"/>
              </a:spcBef>
              <a:spcAft>
                <a:spcPts val="0"/>
              </a:spcAft>
              <a:defRPr/>
            </a:pPr>
            <a:r>
              <a:rPr lang="en-GB" sz="2800" b="1" dirty="0">
                <a:solidFill>
                  <a:srgbClr val="36C746"/>
                </a:solidFill>
              </a:rPr>
              <a:t>1 of 5 </a:t>
            </a:r>
            <a:r>
              <a:rPr lang="en-GB" sz="1400" dirty="0">
                <a:solidFill>
                  <a:prstClr val="white">
                    <a:lumMod val="50000"/>
                  </a:prstClr>
                </a:solidFill>
              </a:rPr>
              <a:t>Global R&amp;D Centers </a:t>
            </a:r>
          </a:p>
          <a:p>
            <a:pPr eaLnBrk="1" fontAlgn="auto" hangingPunct="1">
              <a:spcBef>
                <a:spcPts val="0"/>
              </a:spcBef>
              <a:spcAft>
                <a:spcPts val="0"/>
              </a:spcAft>
              <a:defRPr/>
            </a:pPr>
            <a:endParaRPr lang="en-GB" sz="1400" dirty="0">
              <a:solidFill>
                <a:prstClr val="white">
                  <a:lumMod val="50000"/>
                </a:prstClr>
              </a:solidFill>
            </a:endParaRPr>
          </a:p>
          <a:p>
            <a:pPr eaLnBrk="1" fontAlgn="auto" hangingPunct="1">
              <a:spcBef>
                <a:spcPts val="0"/>
              </a:spcBef>
              <a:spcAft>
                <a:spcPts val="0"/>
              </a:spcAft>
              <a:defRPr/>
            </a:pPr>
            <a:endParaRPr lang="en-GB" sz="1400" dirty="0">
              <a:solidFill>
                <a:prstClr val="white">
                  <a:lumMod val="50000"/>
                </a:prstClr>
              </a:solidFill>
            </a:endParaRPr>
          </a:p>
          <a:p>
            <a:pPr eaLnBrk="1" fontAlgn="auto" hangingPunct="1">
              <a:spcBef>
                <a:spcPts val="0"/>
              </a:spcBef>
              <a:spcAft>
                <a:spcPts val="0"/>
              </a:spcAft>
              <a:defRPr/>
            </a:pPr>
            <a:endParaRPr lang="en-GB" sz="1400" dirty="0">
              <a:solidFill>
                <a:prstClr val="white">
                  <a:lumMod val="50000"/>
                </a:prstClr>
              </a:solidFill>
            </a:endParaRPr>
          </a:p>
          <a:p>
            <a:pPr eaLnBrk="1" fontAlgn="auto" hangingPunct="1">
              <a:spcBef>
                <a:spcPts val="0"/>
              </a:spcBef>
              <a:spcAft>
                <a:spcPts val="0"/>
              </a:spcAft>
              <a:defRPr/>
            </a:pPr>
            <a:endParaRPr lang="en-GB" sz="1400" dirty="0">
              <a:solidFill>
                <a:prstClr val="white">
                  <a:lumMod val="50000"/>
                </a:prstClr>
              </a:solidFill>
            </a:endParaRPr>
          </a:p>
          <a:p>
            <a:pPr eaLnBrk="1" fontAlgn="auto" hangingPunct="1">
              <a:spcBef>
                <a:spcPts val="0"/>
              </a:spcBef>
              <a:spcAft>
                <a:spcPts val="0"/>
              </a:spcAft>
              <a:defRPr/>
            </a:pPr>
            <a:endParaRPr lang="en-US" sz="1400" dirty="0">
              <a:solidFill>
                <a:prstClr val="white">
                  <a:lumMod val="50000"/>
                </a:prstClr>
              </a:solidFill>
            </a:endParaRPr>
          </a:p>
        </p:txBody>
      </p:sp>
      <p:pic>
        <p:nvPicPr>
          <p:cNvPr id="155654" name="Picture 2" descr="http://abelconstruct.com/wp-content/uploads/2012/04/LEED-Certified.png">
            <a:extLst>
              <a:ext uri="{FF2B5EF4-FFF2-40B4-BE49-F238E27FC236}">
                <a16:creationId xmlns:a16="http://schemas.microsoft.com/office/drawing/2014/main" id="{36607A9A-96F6-4FEB-B4D6-407F87BF1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7513" y="2789238"/>
            <a:ext cx="1011237"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Text Placeholder 14">
            <a:extLst>
              <a:ext uri="{FF2B5EF4-FFF2-40B4-BE49-F238E27FC236}">
                <a16:creationId xmlns:a16="http://schemas.microsoft.com/office/drawing/2014/main" id="{506D196E-66A3-462D-A1B3-9CDF202374B2}"/>
              </a:ext>
            </a:extLst>
          </p:cNvPr>
          <p:cNvSpPr txBox="1">
            <a:spLocks noChangeArrowheads="1"/>
          </p:cNvSpPr>
          <p:nvPr/>
        </p:nvSpPr>
        <p:spPr bwMode="auto">
          <a:xfrm>
            <a:off x="0" y="4411663"/>
            <a:ext cx="63484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lstStyle>
            <a:lvl1pPr marL="177800" indent="-1588"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fontAlgn="base">
              <a:spcBef>
                <a:spcPct val="0"/>
              </a:spcBef>
              <a:spcAft>
                <a:spcPct val="0"/>
              </a:spcAft>
              <a:defRPr>
                <a:solidFill>
                  <a:schemeClr val="tx1"/>
                </a:solidFill>
                <a:latin typeface="Arial" panose="020B0604020202020204" pitchFamily="34" charset="0"/>
              </a:defRPr>
            </a:lvl6pPr>
            <a:lvl7pPr marL="2971800" indent="-228600" defTabSz="455613" fontAlgn="base">
              <a:spcBef>
                <a:spcPct val="0"/>
              </a:spcBef>
              <a:spcAft>
                <a:spcPct val="0"/>
              </a:spcAft>
              <a:defRPr>
                <a:solidFill>
                  <a:schemeClr val="tx1"/>
                </a:solidFill>
                <a:latin typeface="Arial" panose="020B0604020202020204" pitchFamily="34" charset="0"/>
              </a:defRPr>
            </a:lvl7pPr>
            <a:lvl8pPr marL="3429000" indent="-228600" defTabSz="455613" fontAlgn="base">
              <a:spcBef>
                <a:spcPct val="0"/>
              </a:spcBef>
              <a:spcAft>
                <a:spcPct val="0"/>
              </a:spcAft>
              <a:defRPr>
                <a:solidFill>
                  <a:schemeClr val="tx1"/>
                </a:solidFill>
                <a:latin typeface="Arial" panose="020B0604020202020204" pitchFamily="34" charset="0"/>
              </a:defRPr>
            </a:lvl8pPr>
            <a:lvl9pPr marL="3886200" indent="-228600" defTabSz="455613" fontAlgn="base">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None/>
            </a:pPr>
            <a:r>
              <a:rPr lang="en-US" altLang="en-US" sz="1600" b="1">
                <a:solidFill>
                  <a:srgbClr val="3DCD58"/>
                </a:solidFill>
              </a:rPr>
              <a:t>Microgrid Technology Example </a:t>
            </a:r>
            <a:r>
              <a:rPr lang="en-US" altLang="en-US" sz="1500" b="1">
                <a:solidFill>
                  <a:srgbClr val="3DCD58"/>
                </a:solidFill>
              </a:rPr>
              <a:t>– and Energy as a Service (EaaS) </a:t>
            </a:r>
          </a:p>
        </p:txBody>
      </p:sp>
      <p:sp>
        <p:nvSpPr>
          <p:cNvPr id="155656" name="Rectangle 1">
            <a:extLst>
              <a:ext uri="{FF2B5EF4-FFF2-40B4-BE49-F238E27FC236}">
                <a16:creationId xmlns:a16="http://schemas.microsoft.com/office/drawing/2014/main" id="{22573A3D-1D17-4830-88A2-4667BB51DAF0}"/>
              </a:ext>
            </a:extLst>
          </p:cNvPr>
          <p:cNvSpPr>
            <a:spLocks noChangeArrowheads="1"/>
          </p:cNvSpPr>
          <p:nvPr/>
        </p:nvSpPr>
        <p:spPr bwMode="auto">
          <a:xfrm>
            <a:off x="225425" y="320675"/>
            <a:ext cx="357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chemeClr val="bg1"/>
                </a:solidFill>
              </a:rPr>
              <a:t>Boston One Campus or “BOC”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5">
            <a:extLst>
              <a:ext uri="{FF2B5EF4-FFF2-40B4-BE49-F238E27FC236}">
                <a16:creationId xmlns:a16="http://schemas.microsoft.com/office/drawing/2014/main" id="{FBA2B156-1B3D-4408-934B-5DA8BAF3A06E}"/>
              </a:ext>
            </a:extLst>
          </p:cNvPr>
          <p:cNvSpPr>
            <a:spLocks noGrp="1" noChangeArrowheads="1"/>
          </p:cNvSpPr>
          <p:nvPr>
            <p:ph type="title"/>
          </p:nvPr>
        </p:nvSpPr>
        <p:spPr bwMode="auto">
          <a:xfrm>
            <a:off x="0" y="0"/>
            <a:ext cx="9144000" cy="3140075"/>
          </a:xfrm>
          <a:solidFill>
            <a:schemeClr val="tx2">
              <a:alpha val="79999"/>
            </a:scheme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marL="300038" indent="-285750">
              <a:buFontTx/>
              <a:buChar char="•"/>
            </a:pPr>
            <a:br>
              <a:rPr lang="en-US" altLang="en-US" sz="2000"/>
            </a:br>
            <a:br>
              <a:rPr lang="en-US" altLang="en-US" sz="2000"/>
            </a:br>
            <a:br>
              <a:rPr lang="en-US" altLang="en-US" sz="2000"/>
            </a:br>
            <a:br>
              <a:rPr lang="en-US" altLang="en-US" sz="2000"/>
            </a:br>
            <a:br>
              <a:rPr lang="en-US" altLang="en-US" sz="2000"/>
            </a:br>
            <a:br>
              <a:rPr lang="en-US" altLang="en-US" sz="2000"/>
            </a:br>
            <a:br>
              <a:rPr lang="en-US" altLang="en-US" sz="2000"/>
            </a:br>
            <a:br>
              <a:rPr lang="en-US" altLang="en-US" sz="2000"/>
            </a:br>
            <a:br>
              <a:rPr lang="en-US" altLang="en-US" sz="2000"/>
            </a:br>
            <a:r>
              <a:rPr lang="en-US" altLang="en-US" sz="2000" b="1"/>
              <a:t>Microgrids for Consulting Engineers</a:t>
            </a:r>
            <a:br>
              <a:rPr lang="en-US" altLang="en-US" sz="2000" b="1"/>
            </a:br>
            <a:br>
              <a:rPr lang="en-US" altLang="en-US" sz="2000"/>
            </a:br>
            <a:r>
              <a:rPr lang="en-US" altLang="en-US" sz="1600"/>
              <a:t>New Energy Landscape, expanding DER</a:t>
            </a:r>
            <a:br>
              <a:rPr lang="en-US" altLang="en-US" sz="1600"/>
            </a:br>
            <a:r>
              <a:rPr lang="en-US" altLang="en-US" sz="1600"/>
              <a:t>Microgrid project drivers and use cases</a:t>
            </a:r>
            <a:br>
              <a:rPr lang="en-US" altLang="en-US" sz="1600"/>
            </a:br>
            <a:r>
              <a:rPr lang="en-US" altLang="en-US" sz="1600"/>
              <a:t>“Anchor resources”</a:t>
            </a:r>
            <a:br>
              <a:rPr lang="en-US" altLang="en-US" sz="1600"/>
            </a:br>
            <a:r>
              <a:rPr lang="en-US" altLang="en-US" sz="1600"/>
              <a:t>Project development</a:t>
            </a:r>
            <a:br>
              <a:rPr lang="en-US" altLang="en-US" sz="1600"/>
            </a:br>
            <a:r>
              <a:rPr lang="en-US" altLang="en-US" sz="1600"/>
              <a:t>Studies, interconnect, and project fatal flaws</a:t>
            </a:r>
            <a:br>
              <a:rPr lang="en-US" altLang="en-US" sz="1600"/>
            </a:br>
            <a:r>
              <a:rPr lang="en-US" altLang="en-US" sz="1600"/>
              <a:t>Energy Control Centers</a:t>
            </a:r>
            <a:br>
              <a:rPr lang="en-US" altLang="en-US" sz="1600"/>
            </a:br>
            <a:r>
              <a:rPr lang="en-US" altLang="en-US" sz="1600"/>
              <a:t>Energy Storage and inverters</a:t>
            </a:r>
            <a:br>
              <a:rPr lang="en-US" altLang="en-US" sz="1600"/>
            </a:br>
            <a:endParaRPr lang="en-US" altLang="en-US" sz="1600"/>
          </a:p>
        </p:txBody>
      </p:sp>
      <p:sp>
        <p:nvSpPr>
          <p:cNvPr id="124931" name="Text Placeholder 6">
            <a:extLst>
              <a:ext uri="{FF2B5EF4-FFF2-40B4-BE49-F238E27FC236}">
                <a16:creationId xmlns:a16="http://schemas.microsoft.com/office/drawing/2014/main" id="{20434B96-AA07-4A6F-88B5-4DF15373346F}"/>
              </a:ext>
            </a:extLst>
          </p:cNvPr>
          <p:cNvSpPr>
            <a:spLocks noGrp="1" noChangeArrowheads="1"/>
          </p:cNvSpPr>
          <p:nvPr>
            <p:ph type="body" sz="quarter" idx="11"/>
          </p:nvPr>
        </p:nvSpPr>
        <p:spPr bwMode="auto">
          <a:xfrm>
            <a:off x="0" y="2900363"/>
            <a:ext cx="9144000" cy="373062"/>
          </a:xfrm>
          <a:extLs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a:t>Microgrid Competency Center N.A.</a:t>
            </a:r>
          </a:p>
        </p:txBody>
      </p:sp>
      <p:grpSp>
        <p:nvGrpSpPr>
          <p:cNvPr id="124932" name="Group 16">
            <a:extLst>
              <a:ext uri="{FF2B5EF4-FFF2-40B4-BE49-F238E27FC236}">
                <a16:creationId xmlns:a16="http://schemas.microsoft.com/office/drawing/2014/main" id="{2492A4CA-DD77-4245-A0BD-9B0FAEA8C9DB}"/>
              </a:ext>
            </a:extLst>
          </p:cNvPr>
          <p:cNvGrpSpPr>
            <a:grpSpLocks/>
          </p:cNvGrpSpPr>
          <p:nvPr/>
        </p:nvGrpSpPr>
        <p:grpSpPr bwMode="auto">
          <a:xfrm>
            <a:off x="578220" y="3398044"/>
            <a:ext cx="2730500" cy="928687"/>
            <a:chOff x="252412" y="3393043"/>
            <a:chExt cx="2730274" cy="928586"/>
          </a:xfrm>
        </p:grpSpPr>
        <p:sp>
          <p:nvSpPr>
            <p:cNvPr id="8" name="Rounded Rectangle 31">
              <a:extLst>
                <a:ext uri="{FF2B5EF4-FFF2-40B4-BE49-F238E27FC236}">
                  <a16:creationId xmlns:a16="http://schemas.microsoft.com/office/drawing/2014/main" id="{8564AE57-E2D5-4FEB-8A28-495783028010}"/>
                </a:ext>
              </a:extLst>
            </p:cNvPr>
            <p:cNvSpPr/>
            <p:nvPr/>
          </p:nvSpPr>
          <p:spPr>
            <a:xfrm>
              <a:off x="252412" y="3393043"/>
              <a:ext cx="2730274" cy="928586"/>
            </a:xfrm>
            <a:prstGeom prst="roundRect">
              <a:avLst/>
            </a:prstGeom>
            <a:solidFill>
              <a:schemeClr val="bg1"/>
            </a:solidFill>
            <a:ln w="25400" cap="flat" cmpd="sng" algn="ctr">
              <a:solidFill>
                <a:srgbClr val="36C746"/>
              </a:solidFill>
              <a:prstDash val="solid"/>
            </a:ln>
            <a:effectLst/>
          </p:spPr>
          <p:txBody>
            <a:bodyPr lIns="91436" tIns="45718" rIns="91436" bIns="45718" anchor="ctr"/>
            <a:lstStyle/>
            <a:p>
              <a:pPr algn="ctr" defTabSz="914362" eaLnBrk="1" fontAlgn="auto" hangingPunct="1">
                <a:spcBef>
                  <a:spcPts val="0"/>
                </a:spcBef>
                <a:spcAft>
                  <a:spcPts val="0"/>
                </a:spcAft>
                <a:defRPr/>
              </a:pPr>
              <a:endParaRPr lang="en-US" kern="0" dirty="0">
                <a:solidFill>
                  <a:prstClr val="white">
                    <a:lumMod val="50000"/>
                  </a:prstClr>
                </a:solidFill>
                <a:latin typeface="Arial"/>
              </a:endParaRPr>
            </a:p>
          </p:txBody>
        </p:sp>
        <p:sp>
          <p:nvSpPr>
            <p:cNvPr id="124943" name="Text Placeholder 10">
              <a:extLst>
                <a:ext uri="{FF2B5EF4-FFF2-40B4-BE49-F238E27FC236}">
                  <a16:creationId xmlns:a16="http://schemas.microsoft.com/office/drawing/2014/main" id="{13BE287C-F8A2-4973-BC9E-A0B4676C854C}"/>
                </a:ext>
              </a:extLst>
            </p:cNvPr>
            <p:cNvSpPr txBox="1">
              <a:spLocks noChangeArrowheads="1"/>
            </p:cNvSpPr>
            <p:nvPr/>
          </p:nvSpPr>
          <p:spPr bwMode="auto">
            <a:xfrm>
              <a:off x="1295483" y="3416899"/>
              <a:ext cx="1576006" cy="78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8" tIns="45718" rIns="45718" bIns="45718"/>
            <a:lstStyle>
              <a:lvl1pPr>
                <a:defRPr>
                  <a:solidFill>
                    <a:schemeClr val="tx1"/>
                  </a:solidFill>
                  <a:latin typeface="Arial" panose="020B0604020202020204" pitchFamily="34" charset="0"/>
                </a:defRPr>
              </a:lvl1pPr>
              <a:lvl2pPr marL="117475">
                <a:defRPr>
                  <a:solidFill>
                    <a:schemeClr val="tx1"/>
                  </a:solidFill>
                  <a:latin typeface="Arial" panose="020B0604020202020204" pitchFamily="34" charset="0"/>
                </a:defRPr>
              </a:lvl2pPr>
              <a:lvl3pPr marL="398463">
                <a:defRPr>
                  <a:solidFill>
                    <a:schemeClr val="tx1"/>
                  </a:solidFill>
                  <a:latin typeface="Arial" panose="020B0604020202020204" pitchFamily="34" charset="0"/>
                </a:defRPr>
              </a:lvl3pPr>
              <a:lvl4pPr marL="688975">
                <a:defRPr>
                  <a:solidFill>
                    <a:schemeClr val="tx1"/>
                  </a:solidFill>
                  <a:latin typeface="Arial" panose="020B0604020202020204" pitchFamily="34" charset="0"/>
                </a:defRPr>
              </a:lvl4pPr>
              <a:lvl5pPr marL="917575">
                <a:defRPr>
                  <a:solidFill>
                    <a:schemeClr val="tx1"/>
                  </a:solidFill>
                  <a:latin typeface="Arial" panose="020B0604020202020204" pitchFamily="34" charset="0"/>
                </a:defRPr>
              </a:lvl5pPr>
              <a:lvl6pPr marL="1374775" fontAlgn="base">
                <a:spcBef>
                  <a:spcPct val="0"/>
                </a:spcBef>
                <a:spcAft>
                  <a:spcPct val="0"/>
                </a:spcAft>
                <a:defRPr>
                  <a:solidFill>
                    <a:schemeClr val="tx1"/>
                  </a:solidFill>
                  <a:latin typeface="Arial" panose="020B0604020202020204" pitchFamily="34" charset="0"/>
                </a:defRPr>
              </a:lvl6pPr>
              <a:lvl7pPr marL="1831975" fontAlgn="base">
                <a:spcBef>
                  <a:spcPct val="0"/>
                </a:spcBef>
                <a:spcAft>
                  <a:spcPct val="0"/>
                </a:spcAft>
                <a:defRPr>
                  <a:solidFill>
                    <a:schemeClr val="tx1"/>
                  </a:solidFill>
                  <a:latin typeface="Arial" panose="020B0604020202020204" pitchFamily="34" charset="0"/>
                </a:defRPr>
              </a:lvl7pPr>
              <a:lvl8pPr marL="2289175" fontAlgn="base">
                <a:spcBef>
                  <a:spcPct val="0"/>
                </a:spcBef>
                <a:spcAft>
                  <a:spcPct val="0"/>
                </a:spcAft>
                <a:defRPr>
                  <a:solidFill>
                    <a:schemeClr val="tx1"/>
                  </a:solidFill>
                  <a:latin typeface="Arial" panose="020B0604020202020204" pitchFamily="34" charset="0"/>
                </a:defRPr>
              </a:lvl8pPr>
              <a:lvl9pPr marL="2746375" fontAlgn="base">
                <a:spcBef>
                  <a:spcPct val="0"/>
                </a:spcBef>
                <a:spcAft>
                  <a:spcPct val="0"/>
                </a:spcAft>
                <a:defRPr>
                  <a:solidFill>
                    <a:schemeClr val="tx1"/>
                  </a:solidFill>
                  <a:latin typeface="Arial" panose="020B0604020202020204" pitchFamily="34" charset="0"/>
                </a:defRPr>
              </a:lvl9pPr>
            </a:lstStyle>
            <a:p>
              <a:pPr defTabSz="914400" eaLnBrk="1" hangingPunct="1">
                <a:buClr>
                  <a:srgbClr val="009530"/>
                </a:buClr>
                <a:buFont typeface="Arial" panose="020B0604020202020204" pitchFamily="34" charset="0"/>
                <a:buNone/>
              </a:pPr>
              <a:r>
                <a:rPr lang="en-US" altLang="en-US" sz="1000" b="1" dirty="0">
                  <a:solidFill>
                    <a:srgbClr val="7F7F7F"/>
                  </a:solidFill>
                  <a:latin typeface="Arial Narrow" panose="020B0606020202030204" pitchFamily="34" charset="0"/>
                  <a:cs typeface="Arial" panose="020B0604020202020204" pitchFamily="34" charset="0"/>
                </a:rPr>
                <a:t>Philip Barton</a:t>
              </a:r>
            </a:p>
            <a:p>
              <a:pPr defTabSz="914400" eaLnBrk="1" hangingPunct="1">
                <a:buClr>
                  <a:srgbClr val="009530"/>
                </a:buClr>
                <a:buFont typeface="Arial" panose="020B0604020202020204" pitchFamily="34" charset="0"/>
                <a:buNone/>
              </a:pPr>
              <a:r>
                <a:rPr lang="en-US" altLang="en-US" sz="1000" b="1" dirty="0">
                  <a:solidFill>
                    <a:srgbClr val="7F7F7F"/>
                  </a:solidFill>
                  <a:latin typeface="Arial Narrow" panose="020B0606020202030204" pitchFamily="34" charset="0"/>
                  <a:cs typeface="Arial" panose="020B0604020202020204" pitchFamily="34" charset="0"/>
                </a:rPr>
                <a:t>Sr. Director –  Microgrid Competency Center N.A.</a:t>
              </a:r>
              <a:br>
                <a:rPr lang="en-US" altLang="en-US" sz="1000" dirty="0">
                  <a:solidFill>
                    <a:srgbClr val="7F7F7F"/>
                  </a:solidFill>
                  <a:latin typeface="Arial Narrow" panose="020B0606020202030204" pitchFamily="34" charset="0"/>
                  <a:cs typeface="Arial" panose="020B0604020202020204" pitchFamily="34" charset="0"/>
                </a:rPr>
              </a:br>
              <a:r>
                <a:rPr lang="en-US" altLang="en-US" sz="1000" dirty="0">
                  <a:solidFill>
                    <a:srgbClr val="7F7F7F"/>
                  </a:solidFill>
                  <a:latin typeface="Arial Narrow" panose="020B0606020202030204" pitchFamily="34" charset="0"/>
                  <a:cs typeface="Arial" panose="020B0604020202020204" pitchFamily="34" charset="0"/>
                </a:rPr>
                <a:t>philip.barton@SE.com</a:t>
              </a:r>
            </a:p>
          </p:txBody>
        </p:sp>
        <p:pic>
          <p:nvPicPr>
            <p:cNvPr id="124944" name="Picture 7">
              <a:extLst>
                <a:ext uri="{FF2B5EF4-FFF2-40B4-BE49-F238E27FC236}">
                  <a16:creationId xmlns:a16="http://schemas.microsoft.com/office/drawing/2014/main" id="{849A755C-96AD-4C7A-B5A1-4CAF177AF8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89" r="12695"/>
            <a:stretch>
              <a:fillRect/>
            </a:stretch>
          </p:blipFill>
          <p:spPr bwMode="auto">
            <a:xfrm>
              <a:off x="297533" y="3469397"/>
              <a:ext cx="807918" cy="758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ounded Rectangle 31">
            <a:extLst>
              <a:ext uri="{FF2B5EF4-FFF2-40B4-BE49-F238E27FC236}">
                <a16:creationId xmlns:a16="http://schemas.microsoft.com/office/drawing/2014/main" id="{8DC18E25-0BB3-4E6D-A9B8-5613DBB718DC}"/>
              </a:ext>
            </a:extLst>
          </p:cNvPr>
          <p:cNvSpPr/>
          <p:nvPr/>
        </p:nvSpPr>
        <p:spPr>
          <a:xfrm>
            <a:off x="3659705" y="3407513"/>
            <a:ext cx="2730500" cy="928687"/>
          </a:xfrm>
          <a:prstGeom prst="roundRect">
            <a:avLst/>
          </a:prstGeom>
          <a:solidFill>
            <a:schemeClr val="bg1"/>
          </a:solidFill>
          <a:ln w="25400" cap="flat" cmpd="sng" algn="ctr">
            <a:solidFill>
              <a:srgbClr val="36C746"/>
            </a:solidFill>
            <a:prstDash val="solid"/>
          </a:ln>
          <a:effectLst/>
        </p:spPr>
        <p:txBody>
          <a:bodyPr lIns="91436" tIns="45718" rIns="91436" bIns="45718" anchor="ctr"/>
          <a:lstStyle/>
          <a:p>
            <a:pPr algn="ctr" defTabSz="914362" eaLnBrk="1" fontAlgn="auto" hangingPunct="1">
              <a:spcBef>
                <a:spcPts val="0"/>
              </a:spcBef>
              <a:spcAft>
                <a:spcPts val="0"/>
              </a:spcAft>
              <a:defRPr/>
            </a:pPr>
            <a:endParaRPr lang="en-US" kern="0" dirty="0">
              <a:solidFill>
                <a:prstClr val="white">
                  <a:lumMod val="50000"/>
                </a:prstClr>
              </a:solidFill>
              <a:latin typeface="Arial"/>
            </a:endParaRPr>
          </a:p>
        </p:txBody>
      </p:sp>
      <p:sp>
        <p:nvSpPr>
          <p:cNvPr id="124934" name="Text Placeholder 10">
            <a:extLst>
              <a:ext uri="{FF2B5EF4-FFF2-40B4-BE49-F238E27FC236}">
                <a16:creationId xmlns:a16="http://schemas.microsoft.com/office/drawing/2014/main" id="{AF2055E0-D191-4E65-9314-9C6EBD509FAF}"/>
              </a:ext>
            </a:extLst>
          </p:cNvPr>
          <p:cNvSpPr txBox="1">
            <a:spLocks noChangeArrowheads="1"/>
          </p:cNvSpPr>
          <p:nvPr/>
        </p:nvSpPr>
        <p:spPr bwMode="auto">
          <a:xfrm>
            <a:off x="5087162" y="3443210"/>
            <a:ext cx="150653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8" tIns="45718" rIns="45718" bIns="45718"/>
          <a:lstStyle>
            <a:lvl1pPr>
              <a:defRPr>
                <a:solidFill>
                  <a:schemeClr val="tx1"/>
                </a:solidFill>
                <a:latin typeface="Arial" panose="020B0604020202020204" pitchFamily="34" charset="0"/>
              </a:defRPr>
            </a:lvl1pPr>
            <a:lvl2pPr marL="117475">
              <a:defRPr>
                <a:solidFill>
                  <a:schemeClr val="tx1"/>
                </a:solidFill>
                <a:latin typeface="Arial" panose="020B0604020202020204" pitchFamily="34" charset="0"/>
              </a:defRPr>
            </a:lvl2pPr>
            <a:lvl3pPr marL="398463">
              <a:defRPr>
                <a:solidFill>
                  <a:schemeClr val="tx1"/>
                </a:solidFill>
                <a:latin typeface="Arial" panose="020B0604020202020204" pitchFamily="34" charset="0"/>
              </a:defRPr>
            </a:lvl3pPr>
            <a:lvl4pPr marL="688975">
              <a:defRPr>
                <a:solidFill>
                  <a:schemeClr val="tx1"/>
                </a:solidFill>
                <a:latin typeface="Arial" panose="020B0604020202020204" pitchFamily="34" charset="0"/>
              </a:defRPr>
            </a:lvl4pPr>
            <a:lvl5pPr marL="917575">
              <a:defRPr>
                <a:solidFill>
                  <a:schemeClr val="tx1"/>
                </a:solidFill>
                <a:latin typeface="Arial" panose="020B0604020202020204" pitchFamily="34" charset="0"/>
              </a:defRPr>
            </a:lvl5pPr>
            <a:lvl6pPr marL="1374775" fontAlgn="base">
              <a:spcBef>
                <a:spcPct val="0"/>
              </a:spcBef>
              <a:spcAft>
                <a:spcPct val="0"/>
              </a:spcAft>
              <a:defRPr>
                <a:solidFill>
                  <a:schemeClr val="tx1"/>
                </a:solidFill>
                <a:latin typeface="Arial" panose="020B0604020202020204" pitchFamily="34" charset="0"/>
              </a:defRPr>
            </a:lvl6pPr>
            <a:lvl7pPr marL="1831975" fontAlgn="base">
              <a:spcBef>
                <a:spcPct val="0"/>
              </a:spcBef>
              <a:spcAft>
                <a:spcPct val="0"/>
              </a:spcAft>
              <a:defRPr>
                <a:solidFill>
                  <a:schemeClr val="tx1"/>
                </a:solidFill>
                <a:latin typeface="Arial" panose="020B0604020202020204" pitchFamily="34" charset="0"/>
              </a:defRPr>
            </a:lvl7pPr>
            <a:lvl8pPr marL="2289175" fontAlgn="base">
              <a:spcBef>
                <a:spcPct val="0"/>
              </a:spcBef>
              <a:spcAft>
                <a:spcPct val="0"/>
              </a:spcAft>
              <a:defRPr>
                <a:solidFill>
                  <a:schemeClr val="tx1"/>
                </a:solidFill>
                <a:latin typeface="Arial" panose="020B0604020202020204" pitchFamily="34" charset="0"/>
              </a:defRPr>
            </a:lvl8pPr>
            <a:lvl9pPr marL="2746375" fontAlgn="base">
              <a:spcBef>
                <a:spcPct val="0"/>
              </a:spcBef>
              <a:spcAft>
                <a:spcPct val="0"/>
              </a:spcAft>
              <a:defRPr>
                <a:solidFill>
                  <a:schemeClr val="tx1"/>
                </a:solidFill>
                <a:latin typeface="Arial" panose="020B0604020202020204" pitchFamily="34" charset="0"/>
              </a:defRPr>
            </a:lvl9pPr>
          </a:lstStyle>
          <a:p>
            <a:pPr defTabSz="914400" eaLnBrk="1" hangingPunct="1">
              <a:buClr>
                <a:srgbClr val="009530"/>
              </a:buClr>
              <a:buFont typeface="Arial" panose="020B0604020202020204" pitchFamily="34" charset="0"/>
              <a:buNone/>
            </a:pPr>
            <a:r>
              <a:rPr lang="en-US" altLang="en-US" sz="1000" b="1" dirty="0">
                <a:solidFill>
                  <a:srgbClr val="7F7F7F"/>
                </a:solidFill>
                <a:latin typeface="Arial Narrow" panose="020B0606020202030204" pitchFamily="34" charset="0"/>
                <a:cs typeface="Arial" panose="020B0604020202020204" pitchFamily="34" charset="0"/>
              </a:rPr>
              <a:t>Ken Box</a:t>
            </a:r>
          </a:p>
          <a:p>
            <a:pPr defTabSz="914400" eaLnBrk="1" hangingPunct="1">
              <a:buClr>
                <a:srgbClr val="009530"/>
              </a:buClr>
              <a:buFont typeface="Arial" panose="020B0604020202020204" pitchFamily="34" charset="0"/>
              <a:buNone/>
            </a:pPr>
            <a:r>
              <a:rPr lang="en-US" altLang="en-US" sz="1000" b="1" dirty="0">
                <a:solidFill>
                  <a:srgbClr val="7F7F7F"/>
                </a:solidFill>
                <a:latin typeface="Arial Narrow" panose="020B0606020202030204" pitchFamily="34" charset="0"/>
                <a:cs typeface="Arial" panose="020B0604020202020204" pitchFamily="34" charset="0"/>
              </a:rPr>
              <a:t>Sr. Consulting Engineer Specialist</a:t>
            </a:r>
            <a:br>
              <a:rPr lang="en-US" altLang="en-US" sz="1000" dirty="0">
                <a:solidFill>
                  <a:srgbClr val="7F7F7F"/>
                </a:solidFill>
                <a:latin typeface="Arial Narrow" panose="020B0606020202030204" pitchFamily="34" charset="0"/>
                <a:cs typeface="Arial" panose="020B0604020202020204" pitchFamily="34" charset="0"/>
              </a:rPr>
            </a:br>
            <a:r>
              <a:rPr lang="en-US" altLang="en-US" sz="1000" dirty="0" err="1">
                <a:solidFill>
                  <a:srgbClr val="7F7F7F"/>
                </a:solidFill>
                <a:latin typeface="Arial Narrow" panose="020B0606020202030204" pitchFamily="34" charset="0"/>
                <a:cs typeface="Arial" panose="020B0604020202020204" pitchFamily="34" charset="0"/>
              </a:rPr>
              <a:t>Ken.box</a:t>
            </a:r>
            <a:r>
              <a:rPr lang="en-US" altLang="en-US" sz="1000" dirty="0">
                <a:solidFill>
                  <a:srgbClr val="7F7F7F"/>
                </a:solidFill>
                <a:latin typeface="Arial Narrow" panose="020B0606020202030204" pitchFamily="34" charset="0"/>
                <a:cs typeface="Arial" panose="020B0604020202020204" pitchFamily="34" charset="0"/>
              </a:rPr>
              <a:t> @SE.com</a:t>
            </a:r>
          </a:p>
          <a:p>
            <a:pPr defTabSz="914400" eaLnBrk="1" hangingPunct="1">
              <a:buClr>
                <a:srgbClr val="009530"/>
              </a:buClr>
              <a:buFont typeface="Arial" panose="020B0604020202020204" pitchFamily="34" charset="0"/>
              <a:buNone/>
            </a:pPr>
            <a:r>
              <a:rPr lang="en-US" altLang="en-US" sz="1000" dirty="0">
                <a:solidFill>
                  <a:srgbClr val="7F7F7F"/>
                </a:solidFill>
                <a:latin typeface="Arial Narrow" panose="020B0606020202030204" pitchFamily="34" charset="0"/>
                <a:cs typeface="Arial" panose="020B0604020202020204" pitchFamily="34" charset="0"/>
              </a:rPr>
              <a:t>770-773-5136</a:t>
            </a:r>
          </a:p>
        </p:txBody>
      </p:sp>
      <p:sp>
        <p:nvSpPr>
          <p:cNvPr id="124937" name="TextBox 18">
            <a:extLst>
              <a:ext uri="{FF2B5EF4-FFF2-40B4-BE49-F238E27FC236}">
                <a16:creationId xmlns:a16="http://schemas.microsoft.com/office/drawing/2014/main" id="{186B4DEB-B8D2-4788-B6F6-5CE283FACA15}"/>
              </a:ext>
            </a:extLst>
          </p:cNvPr>
          <p:cNvSpPr txBox="1">
            <a:spLocks noChangeArrowheads="1"/>
          </p:cNvSpPr>
          <p:nvPr/>
        </p:nvSpPr>
        <p:spPr bwMode="auto">
          <a:xfrm>
            <a:off x="4956175" y="1400175"/>
            <a:ext cx="41783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b="1" dirty="0"/>
              <a:t>About this presentation:</a:t>
            </a:r>
          </a:p>
          <a:p>
            <a:pPr eaLnBrk="1" hangingPunct="1"/>
            <a:r>
              <a:rPr lang="en-US" altLang="en-US" sz="1000" dirty="0"/>
              <a:t>Given for CEUs for CIAPR</a:t>
            </a:r>
          </a:p>
          <a:p>
            <a:pPr eaLnBrk="1" hangingPunct="1"/>
            <a:endParaRPr lang="en-US" altLang="en-US" sz="1000" dirty="0"/>
          </a:p>
          <a:p>
            <a:pPr eaLnBrk="1" hangingPunct="1"/>
            <a:r>
              <a:rPr lang="en-US" altLang="en-US" sz="1000" dirty="0"/>
              <a:t>The link below has a one hour recording for additional PDHs. </a:t>
            </a:r>
          </a:p>
          <a:p>
            <a:pPr eaLnBrk="1" hangingPunct="1"/>
            <a:r>
              <a:rPr lang="en-US" altLang="en-US" sz="1000" dirty="0"/>
              <a:t> </a:t>
            </a:r>
          </a:p>
        </p:txBody>
      </p:sp>
      <p:sp>
        <p:nvSpPr>
          <p:cNvPr id="124938" name="Text Placeholder 3">
            <a:extLst>
              <a:ext uri="{FF2B5EF4-FFF2-40B4-BE49-F238E27FC236}">
                <a16:creationId xmlns:a16="http://schemas.microsoft.com/office/drawing/2014/main" id="{D0043801-0A68-4FE7-8443-C2FD4EA05FF6}"/>
              </a:ext>
            </a:extLst>
          </p:cNvPr>
          <p:cNvSpPr txBox="1">
            <a:spLocks noChangeArrowheads="1"/>
          </p:cNvSpPr>
          <p:nvPr/>
        </p:nvSpPr>
        <p:spPr bwMode="auto">
          <a:xfrm>
            <a:off x="4960938" y="2406650"/>
            <a:ext cx="41783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defRPr>
                <a:solidFill>
                  <a:schemeClr val="tx1"/>
                </a:solidFill>
                <a:latin typeface="Arial" panose="020B0604020202020204" pitchFamily="34" charset="0"/>
              </a:defRPr>
            </a:lvl1pPr>
            <a:lvl2pPr marL="741363" indent="-284163" defTabSz="455613">
              <a:defRPr>
                <a:solidFill>
                  <a:schemeClr val="tx1"/>
                </a:solidFill>
                <a:latin typeface="Arial" panose="020B0604020202020204" pitchFamily="34" charset="0"/>
              </a:defRPr>
            </a:lvl2pPr>
            <a:lvl3pPr marL="1141413" indent="-227013" defTabSz="455613">
              <a:defRPr>
                <a:solidFill>
                  <a:schemeClr val="tx1"/>
                </a:solidFill>
                <a:latin typeface="Arial" panose="020B0604020202020204" pitchFamily="34" charset="0"/>
              </a:defRPr>
            </a:lvl3pPr>
            <a:lvl4pPr marL="1598613" indent="-227013" defTabSz="455613">
              <a:defRPr>
                <a:solidFill>
                  <a:schemeClr val="tx1"/>
                </a:solidFill>
                <a:latin typeface="Arial" panose="020B0604020202020204" pitchFamily="34" charset="0"/>
              </a:defRPr>
            </a:lvl4pPr>
            <a:lvl5pPr marL="2055813" indent="-227013" defTabSz="455613">
              <a:defRPr>
                <a:solidFill>
                  <a:schemeClr val="tx1"/>
                </a:solidFill>
                <a:latin typeface="Arial" panose="020B0604020202020204" pitchFamily="34" charset="0"/>
              </a:defRPr>
            </a:lvl5pPr>
            <a:lvl6pPr marL="2513013" indent="-227013" defTabSz="455613" fontAlgn="base">
              <a:spcBef>
                <a:spcPct val="0"/>
              </a:spcBef>
              <a:spcAft>
                <a:spcPct val="0"/>
              </a:spcAft>
              <a:defRPr>
                <a:solidFill>
                  <a:schemeClr val="tx1"/>
                </a:solidFill>
                <a:latin typeface="Arial" panose="020B0604020202020204" pitchFamily="34" charset="0"/>
              </a:defRPr>
            </a:lvl6pPr>
            <a:lvl7pPr marL="2970213" indent="-227013" defTabSz="455613" fontAlgn="base">
              <a:spcBef>
                <a:spcPct val="0"/>
              </a:spcBef>
              <a:spcAft>
                <a:spcPct val="0"/>
              </a:spcAft>
              <a:defRPr>
                <a:solidFill>
                  <a:schemeClr val="tx1"/>
                </a:solidFill>
                <a:latin typeface="Arial" panose="020B0604020202020204" pitchFamily="34" charset="0"/>
              </a:defRPr>
            </a:lvl7pPr>
            <a:lvl8pPr marL="3427413" indent="-227013" defTabSz="455613" fontAlgn="base">
              <a:spcBef>
                <a:spcPct val="0"/>
              </a:spcBef>
              <a:spcAft>
                <a:spcPct val="0"/>
              </a:spcAft>
              <a:defRPr>
                <a:solidFill>
                  <a:schemeClr val="tx1"/>
                </a:solidFill>
                <a:latin typeface="Arial" panose="020B0604020202020204" pitchFamily="34" charset="0"/>
              </a:defRPr>
            </a:lvl8pPr>
            <a:lvl9pPr marL="3884613" indent="-227013" defTabSz="455613" fontAlgn="base">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None/>
            </a:pPr>
            <a:r>
              <a:rPr lang="en-US" altLang="en-US" sz="1000" u="sng">
                <a:hlinkClick r:id="rId3"/>
              </a:rPr>
              <a:t>https://event.on24.com/wcc/r/1512941/6E6F1149D0487843F933A8D43C1D65E1</a:t>
            </a:r>
            <a:endParaRPr lang="en-US" altLang="en-US" sz="1000"/>
          </a:p>
        </p:txBody>
      </p:sp>
      <p:pic>
        <p:nvPicPr>
          <p:cNvPr id="3" name="Picture 2">
            <a:extLst>
              <a:ext uri="{FF2B5EF4-FFF2-40B4-BE49-F238E27FC236}">
                <a16:creationId xmlns:a16="http://schemas.microsoft.com/office/drawing/2014/main" id="{920EA697-8935-43A2-B966-4ED428931849}"/>
              </a:ext>
            </a:extLst>
          </p:cNvPr>
          <p:cNvPicPr>
            <a:picLocks noChangeAspect="1"/>
          </p:cNvPicPr>
          <p:nvPr/>
        </p:nvPicPr>
        <p:blipFill>
          <a:blip r:embed="rId4"/>
          <a:stretch>
            <a:fillRect/>
          </a:stretch>
        </p:blipFill>
        <p:spPr>
          <a:xfrm>
            <a:off x="3827721" y="3448825"/>
            <a:ext cx="797248" cy="79724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9">
            <a:extLst>
              <a:ext uri="{FF2B5EF4-FFF2-40B4-BE49-F238E27FC236}">
                <a16:creationId xmlns:a16="http://schemas.microsoft.com/office/drawing/2014/main" id="{2FC6BD15-E24B-447A-AAAF-B995D9078CE9}"/>
              </a:ext>
            </a:extLst>
          </p:cNvPr>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Energy as a Service – in a “PPA” or “ESA” about $ .16 kWh</a:t>
            </a:r>
          </a:p>
        </p:txBody>
      </p:sp>
      <p:pic>
        <p:nvPicPr>
          <p:cNvPr id="9" name="Picture 2">
            <a:extLst>
              <a:ext uri="{FF2B5EF4-FFF2-40B4-BE49-F238E27FC236}">
                <a16:creationId xmlns:a16="http://schemas.microsoft.com/office/drawing/2014/main" id="{49230436-1233-40D9-9707-F0EABD2F8BAA}"/>
              </a:ext>
            </a:extLst>
          </p:cNvPr>
          <p:cNvPicPr>
            <a:picLocks noChangeAspect="1" noChangeArrowheads="1"/>
          </p:cNvPicPr>
          <p:nvPr/>
        </p:nvPicPr>
        <p:blipFill>
          <a:blip r:embed="rId3" cstate="screen"/>
          <a:srcRect/>
          <a:stretch>
            <a:fillRect/>
          </a:stretch>
        </p:blipFill>
        <p:spPr bwMode="auto">
          <a:xfrm>
            <a:off x="-14288" y="754063"/>
            <a:ext cx="2884488" cy="3365500"/>
          </a:xfrm>
          <a:prstGeom prst="rect">
            <a:avLst/>
          </a:prstGeom>
          <a:ln>
            <a:noFill/>
          </a:ln>
          <a:effectLst>
            <a:outerShdw blurRad="292100" dist="139700" dir="2700000" algn="tl" rotWithShape="0">
              <a:srgbClr val="333333">
                <a:alpha val="65000"/>
              </a:srgbClr>
            </a:outerShdw>
          </a:effectLst>
        </p:spPr>
      </p:pic>
      <p:pic>
        <p:nvPicPr>
          <p:cNvPr id="11" name="Picture Placeholder 7" descr="Rendering_Solar Panels 1.jpg">
            <a:extLst>
              <a:ext uri="{FF2B5EF4-FFF2-40B4-BE49-F238E27FC236}">
                <a16:creationId xmlns:a16="http://schemas.microsoft.com/office/drawing/2014/main" id="{193432C5-8531-4EC5-8064-8AFF9293E1CD}"/>
              </a:ext>
            </a:extLst>
          </p:cNvPr>
          <p:cNvPicPr>
            <a:picLocks noChangeAspect="1"/>
          </p:cNvPicPr>
          <p:nvPr/>
        </p:nvPicPr>
        <p:blipFill>
          <a:blip r:embed="rId4" cstate="screen"/>
          <a:srcRect/>
          <a:stretch>
            <a:fillRect/>
          </a:stretch>
        </p:blipFill>
        <p:spPr>
          <a:xfrm>
            <a:off x="2870200" y="754063"/>
            <a:ext cx="8005763" cy="3130550"/>
          </a:xfrm>
          <a:prstGeom prst="rect">
            <a:avLst/>
          </a:prstGeom>
          <a:ln>
            <a:noFill/>
          </a:ln>
          <a:effectLst>
            <a:outerShdw blurRad="292100" dist="139700" dir="2700000" algn="tl" rotWithShape="0">
              <a:srgbClr val="333333">
                <a:alpha val="65000"/>
              </a:srgbClr>
            </a:outerShdw>
          </a:effectLst>
        </p:spPr>
      </p:pic>
      <p:sp>
        <p:nvSpPr>
          <p:cNvPr id="13" name="Text Placeholder 14">
            <a:extLst>
              <a:ext uri="{FF2B5EF4-FFF2-40B4-BE49-F238E27FC236}">
                <a16:creationId xmlns:a16="http://schemas.microsoft.com/office/drawing/2014/main" id="{2D1CC95E-B7E1-4051-AAAD-7E97040A594B}"/>
              </a:ext>
            </a:extLst>
          </p:cNvPr>
          <p:cNvSpPr txBox="1">
            <a:spLocks/>
          </p:cNvSpPr>
          <p:nvPr/>
        </p:nvSpPr>
        <p:spPr>
          <a:xfrm>
            <a:off x="0" y="3884613"/>
            <a:ext cx="4305300" cy="1258887"/>
          </a:xfrm>
          <a:prstGeom prst="rect">
            <a:avLst/>
          </a:prstGeom>
          <a:solidFill>
            <a:srgbClr val="3DCD58"/>
          </a:solidFill>
        </p:spPr>
        <p:txBody>
          <a:bodyPr lIns="91437" tIns="45718" rIns="91437" bIns="45718"/>
          <a:lstStyle/>
          <a:p>
            <a:pPr marL="178299" indent="-2362" defTabSz="457184" eaLnBrk="1" fontAlgn="auto" hangingPunct="1">
              <a:spcBef>
                <a:spcPct val="20000"/>
              </a:spcBef>
              <a:spcAft>
                <a:spcPts val="0"/>
              </a:spcAft>
              <a:buFont typeface="Arial"/>
              <a:buNone/>
              <a:defRPr/>
            </a:pPr>
            <a:r>
              <a:rPr lang="en-US" sz="1500" dirty="0">
                <a:solidFill>
                  <a:sysClr val="window" lastClr="FFFFFF"/>
                </a:solidFill>
                <a:latin typeface="Arial"/>
              </a:rPr>
              <a:t>Distributed Energy Resources:</a:t>
            </a:r>
          </a:p>
          <a:p>
            <a:pPr marL="461687" indent="-285750" defTabSz="457184" eaLnBrk="1" fontAlgn="auto" hangingPunct="1">
              <a:spcBef>
                <a:spcPct val="20000"/>
              </a:spcBef>
              <a:spcAft>
                <a:spcPts val="0"/>
              </a:spcAft>
              <a:buFont typeface="Arial" panose="020B0604020202020204" pitchFamily="34" charset="0"/>
              <a:buChar char="•"/>
              <a:defRPr/>
            </a:pPr>
            <a:r>
              <a:rPr lang="en-US" sz="1500" dirty="0">
                <a:solidFill>
                  <a:sysClr val="window" lastClr="FFFFFF"/>
                </a:solidFill>
                <a:latin typeface="Arial"/>
              </a:rPr>
              <a:t>375 kW PV (rooftop and carport)   </a:t>
            </a:r>
          </a:p>
          <a:p>
            <a:pPr marL="461687" indent="-285750" defTabSz="457184" eaLnBrk="1" fontAlgn="auto" hangingPunct="1">
              <a:spcBef>
                <a:spcPct val="20000"/>
              </a:spcBef>
              <a:spcAft>
                <a:spcPts val="0"/>
              </a:spcAft>
              <a:buFont typeface="Arial" panose="020B0604020202020204" pitchFamily="34" charset="0"/>
              <a:buChar char="•"/>
              <a:defRPr/>
            </a:pPr>
            <a:r>
              <a:rPr lang="en-US" sz="1500" dirty="0">
                <a:solidFill>
                  <a:sysClr val="window" lastClr="FFFFFF"/>
                </a:solidFill>
                <a:latin typeface="Arial"/>
              </a:rPr>
              <a:t>400 kW natural gas generator (existing)</a:t>
            </a:r>
          </a:p>
          <a:p>
            <a:pPr marL="178299" indent="-2362" defTabSz="457184" eaLnBrk="1" fontAlgn="auto" hangingPunct="1">
              <a:spcBef>
                <a:spcPct val="20000"/>
              </a:spcBef>
              <a:spcAft>
                <a:spcPts val="0"/>
              </a:spcAft>
              <a:buFont typeface="Arial"/>
              <a:buNone/>
              <a:defRPr/>
            </a:pPr>
            <a:endParaRPr lang="en-US" sz="1500" dirty="0">
              <a:solidFill>
                <a:sysClr val="window" lastClr="FFFFFF"/>
              </a:solidFill>
              <a:latin typeface="Arial"/>
            </a:endParaRPr>
          </a:p>
          <a:p>
            <a:pPr marL="178299" indent="-2362" defTabSz="457184" eaLnBrk="1" fontAlgn="auto" hangingPunct="1">
              <a:spcBef>
                <a:spcPct val="20000"/>
              </a:spcBef>
              <a:spcAft>
                <a:spcPts val="0"/>
              </a:spcAft>
              <a:buFont typeface="Arial"/>
              <a:buNone/>
              <a:defRPr/>
            </a:pPr>
            <a:endParaRPr lang="en-US" sz="1500" dirty="0">
              <a:solidFill>
                <a:sysClr val="window" lastClr="FFFFFF"/>
              </a:solidFill>
              <a:latin typeface="Arial"/>
            </a:endParaRPr>
          </a:p>
        </p:txBody>
      </p:sp>
      <p:sp>
        <p:nvSpPr>
          <p:cNvPr id="12" name="Text Placeholder 14">
            <a:extLst>
              <a:ext uri="{FF2B5EF4-FFF2-40B4-BE49-F238E27FC236}">
                <a16:creationId xmlns:a16="http://schemas.microsoft.com/office/drawing/2014/main" id="{FC4FF970-8A37-4446-BBE4-73019CE9AF45}"/>
              </a:ext>
            </a:extLst>
          </p:cNvPr>
          <p:cNvSpPr txBox="1">
            <a:spLocks/>
          </p:cNvSpPr>
          <p:nvPr/>
        </p:nvSpPr>
        <p:spPr>
          <a:xfrm>
            <a:off x="4305300" y="3884613"/>
            <a:ext cx="4827588" cy="1258887"/>
          </a:xfrm>
          <a:prstGeom prst="rect">
            <a:avLst/>
          </a:prstGeom>
          <a:solidFill>
            <a:srgbClr val="3DCD58"/>
          </a:solidFill>
        </p:spPr>
        <p:txBody>
          <a:bodyPr lIns="91437" tIns="45718" rIns="91437" bIns="45718"/>
          <a:lstStyle/>
          <a:p>
            <a:pPr marL="178299" indent="-2362" defTabSz="457184" eaLnBrk="1" fontAlgn="auto" hangingPunct="1">
              <a:spcBef>
                <a:spcPct val="20000"/>
              </a:spcBef>
              <a:spcAft>
                <a:spcPts val="0"/>
              </a:spcAft>
              <a:buFont typeface="Arial"/>
              <a:buNone/>
              <a:defRPr/>
            </a:pPr>
            <a:r>
              <a:rPr lang="en-US" sz="1500" dirty="0">
                <a:solidFill>
                  <a:sysClr val="window" lastClr="FFFFFF"/>
                </a:solidFill>
                <a:latin typeface="Arial"/>
              </a:rPr>
              <a:t>Load Control:</a:t>
            </a:r>
          </a:p>
          <a:p>
            <a:pPr marL="461687" indent="-285750" defTabSz="457184" eaLnBrk="1" fontAlgn="auto" hangingPunct="1">
              <a:spcBef>
                <a:spcPct val="20000"/>
              </a:spcBef>
              <a:spcAft>
                <a:spcPts val="0"/>
              </a:spcAft>
              <a:buFont typeface="Arial" panose="020B0604020202020204" pitchFamily="34" charset="0"/>
              <a:buChar char="•"/>
              <a:defRPr/>
            </a:pPr>
            <a:r>
              <a:rPr lang="en-US" sz="1500" dirty="0">
                <a:solidFill>
                  <a:sysClr val="window" lastClr="FFFFFF"/>
                </a:solidFill>
                <a:latin typeface="Arial"/>
              </a:rPr>
              <a:t>Schneider Electric Building Management System</a:t>
            </a:r>
          </a:p>
          <a:p>
            <a:pPr marL="461687" indent="-285750" defTabSz="457184" eaLnBrk="1" fontAlgn="auto" hangingPunct="1">
              <a:spcBef>
                <a:spcPct val="20000"/>
              </a:spcBef>
              <a:spcAft>
                <a:spcPts val="0"/>
              </a:spcAft>
              <a:buFont typeface="Arial" panose="020B0604020202020204" pitchFamily="34" charset="0"/>
              <a:buChar char="•"/>
              <a:defRPr/>
            </a:pPr>
            <a:r>
              <a:rPr lang="en-US" sz="1500" dirty="0">
                <a:solidFill>
                  <a:sysClr val="window" lastClr="FFFFFF"/>
                </a:solidFill>
                <a:latin typeface="Arial"/>
              </a:rPr>
              <a:t>Fast load shedding (via Masterpact breakers)</a:t>
            </a:r>
          </a:p>
          <a:p>
            <a:pPr marL="461687" indent="-285750" defTabSz="457184" eaLnBrk="1" fontAlgn="auto" hangingPunct="1">
              <a:spcBef>
                <a:spcPct val="20000"/>
              </a:spcBef>
              <a:spcAft>
                <a:spcPts val="0"/>
              </a:spcAft>
              <a:buFont typeface="Arial" panose="020B0604020202020204" pitchFamily="34" charset="0"/>
              <a:buChar char="•"/>
              <a:defRPr/>
            </a:pPr>
            <a:r>
              <a:rPr lang="en-US" sz="1500" dirty="0">
                <a:solidFill>
                  <a:sysClr val="window" lastClr="FFFFFF"/>
                </a:solidFill>
                <a:latin typeface="Arial"/>
              </a:rPr>
              <a:t>Electric Vehicle charging stations</a:t>
            </a:r>
          </a:p>
          <a:p>
            <a:pPr marL="178299" indent="-2362" defTabSz="457184" eaLnBrk="1" fontAlgn="auto" hangingPunct="1">
              <a:spcBef>
                <a:spcPct val="20000"/>
              </a:spcBef>
              <a:spcAft>
                <a:spcPts val="0"/>
              </a:spcAft>
              <a:buFont typeface="Arial"/>
              <a:buNone/>
              <a:defRPr/>
            </a:pPr>
            <a:endParaRPr lang="en-US" sz="1500" dirty="0">
              <a:solidFill>
                <a:sysClr val="window" lastClr="FFFFFF"/>
              </a:solidFill>
              <a:latin typeface="Arial"/>
            </a:endParaRPr>
          </a:p>
          <a:p>
            <a:pPr marL="178299" indent="-2362" defTabSz="457184" eaLnBrk="1" fontAlgn="auto" hangingPunct="1">
              <a:spcBef>
                <a:spcPct val="20000"/>
              </a:spcBef>
              <a:spcAft>
                <a:spcPts val="0"/>
              </a:spcAft>
              <a:buFont typeface="Arial"/>
              <a:buNone/>
              <a:defRPr/>
            </a:pPr>
            <a:endParaRPr lang="en-US" sz="1500" dirty="0">
              <a:solidFill>
                <a:sysClr val="window" lastClr="FFFFFF"/>
              </a:solidFill>
              <a:latin typeface="Arial"/>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Line 78">
            <a:extLst>
              <a:ext uri="{FF2B5EF4-FFF2-40B4-BE49-F238E27FC236}">
                <a16:creationId xmlns:a16="http://schemas.microsoft.com/office/drawing/2014/main" id="{3219C34E-B537-4568-A48F-A24FF6B48187}"/>
              </a:ext>
            </a:extLst>
          </p:cNvPr>
          <p:cNvSpPr>
            <a:spLocks noChangeShapeType="1"/>
          </p:cNvSpPr>
          <p:nvPr/>
        </p:nvSpPr>
        <p:spPr bwMode="auto">
          <a:xfrm flipV="1">
            <a:off x="557213" y="2230438"/>
            <a:ext cx="2778125"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9747" name="Line 79">
            <a:extLst>
              <a:ext uri="{FF2B5EF4-FFF2-40B4-BE49-F238E27FC236}">
                <a16:creationId xmlns:a16="http://schemas.microsoft.com/office/drawing/2014/main" id="{31E199F5-4BF2-403B-A787-AFC4D257DDA6}"/>
              </a:ext>
            </a:extLst>
          </p:cNvPr>
          <p:cNvSpPr>
            <a:spLocks noChangeShapeType="1"/>
          </p:cNvSpPr>
          <p:nvPr/>
        </p:nvSpPr>
        <p:spPr bwMode="auto">
          <a:xfrm>
            <a:off x="4181475" y="1476375"/>
            <a:ext cx="0" cy="29051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9748" name="Rectangle 54">
            <a:extLst>
              <a:ext uri="{FF2B5EF4-FFF2-40B4-BE49-F238E27FC236}">
                <a16:creationId xmlns:a16="http://schemas.microsoft.com/office/drawing/2014/main" id="{CA04A42F-9DCB-424A-8B9F-B20E3E68C522}"/>
              </a:ext>
            </a:extLst>
          </p:cNvPr>
          <p:cNvSpPr>
            <a:spLocks noChangeArrowheads="1"/>
          </p:cNvSpPr>
          <p:nvPr/>
        </p:nvSpPr>
        <p:spPr bwMode="auto">
          <a:xfrm>
            <a:off x="2422525" y="793750"/>
            <a:ext cx="1230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400">
                <a:solidFill>
                  <a:srgbClr val="000000"/>
                </a:solidFill>
              </a:rPr>
              <a:t>National Grid</a:t>
            </a:r>
          </a:p>
        </p:txBody>
      </p:sp>
      <p:grpSp>
        <p:nvGrpSpPr>
          <p:cNvPr id="159749" name="Group 55">
            <a:extLst>
              <a:ext uri="{FF2B5EF4-FFF2-40B4-BE49-F238E27FC236}">
                <a16:creationId xmlns:a16="http://schemas.microsoft.com/office/drawing/2014/main" id="{AC97ECE4-8630-4273-8849-D2BE2AB8ABAE}"/>
              </a:ext>
            </a:extLst>
          </p:cNvPr>
          <p:cNvGrpSpPr>
            <a:grpSpLocks noChangeAspect="1"/>
          </p:cNvGrpSpPr>
          <p:nvPr/>
        </p:nvGrpSpPr>
        <p:grpSpPr bwMode="auto">
          <a:xfrm>
            <a:off x="4000500" y="1127125"/>
            <a:ext cx="361950" cy="371475"/>
            <a:chOff x="1828800" y="1676400"/>
            <a:chExt cx="457200" cy="647700"/>
          </a:xfrm>
        </p:grpSpPr>
        <p:sp>
          <p:nvSpPr>
            <p:cNvPr id="258" name="Arc 257">
              <a:extLst>
                <a:ext uri="{FF2B5EF4-FFF2-40B4-BE49-F238E27FC236}">
                  <a16:creationId xmlns:a16="http://schemas.microsoft.com/office/drawing/2014/main" id="{F64A3B82-663C-4783-AA90-E7E66206E66E}"/>
                </a:ext>
              </a:extLst>
            </p:cNvPr>
            <p:cNvSpPr>
              <a:spLocks noChangeAspect="1"/>
            </p:cNvSpPr>
            <p:nvPr/>
          </p:nvSpPr>
          <p:spPr bwMode="auto">
            <a:xfrm>
              <a:off x="1828800" y="2058377"/>
              <a:ext cx="228600" cy="26572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59" name="Arc 258">
              <a:extLst>
                <a:ext uri="{FF2B5EF4-FFF2-40B4-BE49-F238E27FC236}">
                  <a16:creationId xmlns:a16="http://schemas.microsoft.com/office/drawing/2014/main" id="{5B193BEC-18C9-449E-8133-86F59B3CA1C1}"/>
                </a:ext>
              </a:extLst>
            </p:cNvPr>
            <p:cNvSpPr>
              <a:spLocks noChangeAspect="1"/>
            </p:cNvSpPr>
            <p:nvPr/>
          </p:nvSpPr>
          <p:spPr bwMode="auto">
            <a:xfrm>
              <a:off x="2057400" y="2058377"/>
              <a:ext cx="228600" cy="26572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60" name="Arc 259">
              <a:extLst>
                <a:ext uri="{FF2B5EF4-FFF2-40B4-BE49-F238E27FC236}">
                  <a16:creationId xmlns:a16="http://schemas.microsoft.com/office/drawing/2014/main" id="{794F6124-FCD4-481C-94DA-5E8D206F88EA}"/>
                </a:ext>
              </a:extLst>
            </p:cNvPr>
            <p:cNvSpPr>
              <a:spLocks noChangeAspect="1"/>
            </p:cNvSpPr>
            <p:nvPr/>
          </p:nvSpPr>
          <p:spPr bwMode="auto">
            <a:xfrm flipH="1" flipV="1">
              <a:off x="1828800" y="1676400"/>
              <a:ext cx="228600" cy="26572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61" name="Arc 260">
              <a:extLst>
                <a:ext uri="{FF2B5EF4-FFF2-40B4-BE49-F238E27FC236}">
                  <a16:creationId xmlns:a16="http://schemas.microsoft.com/office/drawing/2014/main" id="{6C93C306-D815-403C-B07A-B80CD6656584}"/>
                </a:ext>
              </a:extLst>
            </p:cNvPr>
            <p:cNvSpPr>
              <a:spLocks noChangeAspect="1"/>
            </p:cNvSpPr>
            <p:nvPr/>
          </p:nvSpPr>
          <p:spPr bwMode="auto">
            <a:xfrm flipH="1" flipV="1">
              <a:off x="2057400" y="1676400"/>
              <a:ext cx="228600" cy="26572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59831" name="Line 51">
              <a:extLst>
                <a:ext uri="{FF2B5EF4-FFF2-40B4-BE49-F238E27FC236}">
                  <a16:creationId xmlns:a16="http://schemas.microsoft.com/office/drawing/2014/main" id="{902A6618-1EAA-421A-8FEB-D6518A26C224}"/>
                </a:ext>
              </a:extLst>
            </p:cNvPr>
            <p:cNvSpPr>
              <a:spLocks noChangeShapeType="1"/>
            </p:cNvSpPr>
            <p:nvPr/>
          </p:nvSpPr>
          <p:spPr bwMode="auto">
            <a:xfrm>
              <a:off x="2057400" y="1676400"/>
              <a:ext cx="0" cy="15240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9832" name="Line 51">
              <a:extLst>
                <a:ext uri="{FF2B5EF4-FFF2-40B4-BE49-F238E27FC236}">
                  <a16:creationId xmlns:a16="http://schemas.microsoft.com/office/drawing/2014/main" id="{5A5D4AFF-DD41-4B11-9D15-17A23299FEEB}"/>
                </a:ext>
              </a:extLst>
            </p:cNvPr>
            <p:cNvSpPr>
              <a:spLocks noChangeShapeType="1"/>
            </p:cNvSpPr>
            <p:nvPr/>
          </p:nvSpPr>
          <p:spPr bwMode="auto">
            <a:xfrm>
              <a:off x="2057400" y="2133601"/>
              <a:ext cx="0" cy="152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40" name="Arc 139">
            <a:extLst>
              <a:ext uri="{FF2B5EF4-FFF2-40B4-BE49-F238E27FC236}">
                <a16:creationId xmlns:a16="http://schemas.microsoft.com/office/drawing/2014/main" id="{1C5B32F5-16F2-48EE-A636-79C306E979F2}"/>
              </a:ext>
            </a:extLst>
          </p:cNvPr>
          <p:cNvSpPr/>
          <p:nvPr/>
        </p:nvSpPr>
        <p:spPr bwMode="auto">
          <a:xfrm rot="5400000">
            <a:off x="4156075" y="1792288"/>
            <a:ext cx="231775"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1" name="Isosceles Triangle 140">
            <a:extLst>
              <a:ext uri="{FF2B5EF4-FFF2-40B4-BE49-F238E27FC236}">
                <a16:creationId xmlns:a16="http://schemas.microsoft.com/office/drawing/2014/main" id="{EA477CC6-F3DB-412A-88CA-A249B9AB2368}"/>
              </a:ext>
            </a:extLst>
          </p:cNvPr>
          <p:cNvSpPr/>
          <p:nvPr/>
        </p:nvSpPr>
        <p:spPr bwMode="auto">
          <a:xfrm rot="10800000">
            <a:off x="4060825" y="838200"/>
            <a:ext cx="241300" cy="173038"/>
          </a:xfrm>
          <a:prstGeom prst="triangle">
            <a:avLst/>
          </a:prstGeom>
          <a:noFill/>
          <a:ln w="2222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1" hangingPunct="1">
              <a:defRPr/>
            </a:pPr>
            <a:endParaRPr lang="en-US" sz="1200" dirty="0">
              <a:solidFill>
                <a:schemeClr val="bg2"/>
              </a:solidFill>
              <a:latin typeface="Arial" charset="0"/>
              <a:ea typeface="ＭＳ Ｐゴシック" charset="0"/>
            </a:endParaRPr>
          </a:p>
        </p:txBody>
      </p:sp>
      <p:sp>
        <p:nvSpPr>
          <p:cNvPr id="159752" name="Rectangle 54">
            <a:extLst>
              <a:ext uri="{FF2B5EF4-FFF2-40B4-BE49-F238E27FC236}">
                <a16:creationId xmlns:a16="http://schemas.microsoft.com/office/drawing/2014/main" id="{2A992D30-BF21-42D4-9B13-3A50ED25224B}"/>
              </a:ext>
            </a:extLst>
          </p:cNvPr>
          <p:cNvSpPr>
            <a:spLocks noChangeArrowheads="1"/>
          </p:cNvSpPr>
          <p:nvPr/>
        </p:nvSpPr>
        <p:spPr bwMode="auto">
          <a:xfrm>
            <a:off x="4440238" y="1708150"/>
            <a:ext cx="1795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a:solidFill>
                  <a:srgbClr val="000000"/>
                </a:solidFill>
              </a:rPr>
              <a:t>3000A Masterpact</a:t>
            </a:r>
          </a:p>
        </p:txBody>
      </p:sp>
      <p:sp>
        <p:nvSpPr>
          <p:cNvPr id="159753" name="Line 79">
            <a:extLst>
              <a:ext uri="{FF2B5EF4-FFF2-40B4-BE49-F238E27FC236}">
                <a16:creationId xmlns:a16="http://schemas.microsoft.com/office/drawing/2014/main" id="{3258F685-5A7A-4B78-A54E-F7CE2000F3D3}"/>
              </a:ext>
            </a:extLst>
          </p:cNvPr>
          <p:cNvSpPr>
            <a:spLocks noChangeShapeType="1"/>
          </p:cNvSpPr>
          <p:nvPr/>
        </p:nvSpPr>
        <p:spPr bwMode="auto">
          <a:xfrm>
            <a:off x="4181475" y="1998663"/>
            <a:ext cx="0" cy="2317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59754" name="Group 133">
            <a:extLst>
              <a:ext uri="{FF2B5EF4-FFF2-40B4-BE49-F238E27FC236}">
                <a16:creationId xmlns:a16="http://schemas.microsoft.com/office/drawing/2014/main" id="{EB34032B-2B94-4579-9C91-6D127CEBBC03}"/>
              </a:ext>
            </a:extLst>
          </p:cNvPr>
          <p:cNvGrpSpPr>
            <a:grpSpLocks/>
          </p:cNvGrpSpPr>
          <p:nvPr/>
        </p:nvGrpSpPr>
        <p:grpSpPr bwMode="auto">
          <a:xfrm>
            <a:off x="1825625" y="838200"/>
            <a:ext cx="361950" cy="1392238"/>
            <a:chOff x="4343400" y="685800"/>
            <a:chExt cx="457200" cy="1828800"/>
          </a:xfrm>
        </p:grpSpPr>
        <p:sp>
          <p:nvSpPr>
            <p:cNvPr id="159815" name="Line 51">
              <a:extLst>
                <a:ext uri="{FF2B5EF4-FFF2-40B4-BE49-F238E27FC236}">
                  <a16:creationId xmlns:a16="http://schemas.microsoft.com/office/drawing/2014/main" id="{6476EDBD-DD0D-44E3-93DA-3E8A02A3D08C}"/>
                </a:ext>
              </a:extLst>
            </p:cNvPr>
            <p:cNvSpPr>
              <a:spLocks noChangeShapeType="1"/>
            </p:cNvSpPr>
            <p:nvPr/>
          </p:nvSpPr>
          <p:spPr bwMode="auto">
            <a:xfrm>
              <a:off x="4572000" y="914400"/>
              <a:ext cx="0" cy="152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9816" name="Line 79">
              <a:extLst>
                <a:ext uri="{FF2B5EF4-FFF2-40B4-BE49-F238E27FC236}">
                  <a16:creationId xmlns:a16="http://schemas.microsoft.com/office/drawing/2014/main" id="{34779A7C-570E-4151-AB78-AE78AE276E47}"/>
                </a:ext>
              </a:extLst>
            </p:cNvPr>
            <p:cNvSpPr>
              <a:spLocks noChangeShapeType="1"/>
            </p:cNvSpPr>
            <p:nvPr/>
          </p:nvSpPr>
          <p:spPr bwMode="auto">
            <a:xfrm>
              <a:off x="4572000" y="1524000"/>
              <a:ext cx="0" cy="3810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59817" name="Group 55">
              <a:extLst>
                <a:ext uri="{FF2B5EF4-FFF2-40B4-BE49-F238E27FC236}">
                  <a16:creationId xmlns:a16="http://schemas.microsoft.com/office/drawing/2014/main" id="{4FC191A7-BF7B-4A22-8A35-2D68E7B5E60B}"/>
                </a:ext>
              </a:extLst>
            </p:cNvPr>
            <p:cNvGrpSpPr>
              <a:grpSpLocks noChangeAspect="1"/>
            </p:cNvGrpSpPr>
            <p:nvPr/>
          </p:nvGrpSpPr>
          <p:grpSpPr bwMode="auto">
            <a:xfrm>
              <a:off x="4343400" y="1066800"/>
              <a:ext cx="457200" cy="485775"/>
              <a:chOff x="1828800" y="1676400"/>
              <a:chExt cx="457200" cy="647700"/>
            </a:xfrm>
          </p:grpSpPr>
          <p:sp>
            <p:nvSpPr>
              <p:cNvPr id="252" name="Arc 251">
                <a:extLst>
                  <a:ext uri="{FF2B5EF4-FFF2-40B4-BE49-F238E27FC236}">
                    <a16:creationId xmlns:a16="http://schemas.microsoft.com/office/drawing/2014/main" id="{A1588A57-FA14-487F-B63F-5B10C8024429}"/>
                  </a:ext>
                </a:extLst>
              </p:cNvPr>
              <p:cNvSpPr>
                <a:spLocks noChangeAspect="1"/>
              </p:cNvSpPr>
              <p:nvPr/>
            </p:nvSpPr>
            <p:spPr bwMode="auto">
              <a:xfrm>
                <a:off x="1828800" y="2058123"/>
                <a:ext cx="228600" cy="266917"/>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53" name="Arc 252">
                <a:extLst>
                  <a:ext uri="{FF2B5EF4-FFF2-40B4-BE49-F238E27FC236}">
                    <a16:creationId xmlns:a16="http://schemas.microsoft.com/office/drawing/2014/main" id="{CC7E7279-B421-449E-940A-4EC7A671191A}"/>
                  </a:ext>
                </a:extLst>
              </p:cNvPr>
              <p:cNvSpPr>
                <a:spLocks noChangeAspect="1"/>
              </p:cNvSpPr>
              <p:nvPr/>
            </p:nvSpPr>
            <p:spPr bwMode="auto">
              <a:xfrm>
                <a:off x="2057400" y="2058123"/>
                <a:ext cx="228600" cy="266917"/>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54" name="Arc 253">
                <a:extLst>
                  <a:ext uri="{FF2B5EF4-FFF2-40B4-BE49-F238E27FC236}">
                    <a16:creationId xmlns:a16="http://schemas.microsoft.com/office/drawing/2014/main" id="{044E02A6-9617-44BF-A61A-3F7CAD1CB9B5}"/>
                  </a:ext>
                </a:extLst>
              </p:cNvPr>
              <p:cNvSpPr>
                <a:spLocks noChangeAspect="1"/>
              </p:cNvSpPr>
              <p:nvPr/>
            </p:nvSpPr>
            <p:spPr bwMode="auto">
              <a:xfrm flipH="1" flipV="1">
                <a:off x="1828800" y="1677211"/>
                <a:ext cx="228600" cy="266917"/>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55" name="Arc 254">
                <a:extLst>
                  <a:ext uri="{FF2B5EF4-FFF2-40B4-BE49-F238E27FC236}">
                    <a16:creationId xmlns:a16="http://schemas.microsoft.com/office/drawing/2014/main" id="{ADF0BBE8-E6BD-4B59-A188-802C129732C7}"/>
                  </a:ext>
                </a:extLst>
              </p:cNvPr>
              <p:cNvSpPr>
                <a:spLocks noChangeAspect="1"/>
              </p:cNvSpPr>
              <p:nvPr/>
            </p:nvSpPr>
            <p:spPr bwMode="auto">
              <a:xfrm flipH="1" flipV="1">
                <a:off x="2057400" y="1677211"/>
                <a:ext cx="228600" cy="266917"/>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59825" name="Line 51">
                <a:extLst>
                  <a:ext uri="{FF2B5EF4-FFF2-40B4-BE49-F238E27FC236}">
                    <a16:creationId xmlns:a16="http://schemas.microsoft.com/office/drawing/2014/main" id="{3DD7D92B-C448-44A5-864F-C4D159B46CD5}"/>
                  </a:ext>
                </a:extLst>
              </p:cNvPr>
              <p:cNvSpPr>
                <a:spLocks noChangeShapeType="1"/>
              </p:cNvSpPr>
              <p:nvPr/>
            </p:nvSpPr>
            <p:spPr bwMode="auto">
              <a:xfrm>
                <a:off x="2057400" y="1676400"/>
                <a:ext cx="0" cy="15240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9826" name="Line 51">
                <a:extLst>
                  <a:ext uri="{FF2B5EF4-FFF2-40B4-BE49-F238E27FC236}">
                    <a16:creationId xmlns:a16="http://schemas.microsoft.com/office/drawing/2014/main" id="{73067FDD-8115-48A6-BA8D-D3ACCA4AE8D3}"/>
                  </a:ext>
                </a:extLst>
              </p:cNvPr>
              <p:cNvSpPr>
                <a:spLocks noChangeShapeType="1"/>
              </p:cNvSpPr>
              <p:nvPr/>
            </p:nvSpPr>
            <p:spPr bwMode="auto">
              <a:xfrm>
                <a:off x="2057400" y="2133601"/>
                <a:ext cx="0" cy="152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249" name="Arc 248">
              <a:extLst>
                <a:ext uri="{FF2B5EF4-FFF2-40B4-BE49-F238E27FC236}">
                  <a16:creationId xmlns:a16="http://schemas.microsoft.com/office/drawing/2014/main" id="{C030D024-4E9C-402E-BBE2-24BF6DB34591}"/>
                </a:ext>
              </a:extLst>
            </p:cNvPr>
            <p:cNvSpPr/>
            <p:nvPr/>
          </p:nvSpPr>
          <p:spPr bwMode="auto">
            <a:xfrm rot="5400000">
              <a:off x="4534074" y="1943621"/>
              <a:ext cx="304452" cy="2286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50" name="Isosceles Triangle 249">
              <a:extLst>
                <a:ext uri="{FF2B5EF4-FFF2-40B4-BE49-F238E27FC236}">
                  <a16:creationId xmlns:a16="http://schemas.microsoft.com/office/drawing/2014/main" id="{AE8F08BE-FDAA-4B07-B804-1ED4D110F0E6}"/>
                </a:ext>
              </a:extLst>
            </p:cNvPr>
            <p:cNvSpPr/>
            <p:nvPr/>
          </p:nvSpPr>
          <p:spPr bwMode="auto">
            <a:xfrm rot="10800000">
              <a:off x="4419600" y="685800"/>
              <a:ext cx="304800" cy="229382"/>
            </a:xfrm>
            <a:prstGeom prst="triangle">
              <a:avLst/>
            </a:prstGeom>
            <a:noFill/>
            <a:ln w="2222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1" hangingPunct="1">
                <a:defRPr/>
              </a:pPr>
              <a:endParaRPr lang="en-US" sz="1200" dirty="0">
                <a:solidFill>
                  <a:schemeClr val="bg2"/>
                </a:solidFill>
                <a:latin typeface="Arial" charset="0"/>
                <a:ea typeface="ＭＳ Ｐゴシック" charset="0"/>
              </a:endParaRPr>
            </a:p>
          </p:txBody>
        </p:sp>
        <p:sp>
          <p:nvSpPr>
            <p:cNvPr id="159820" name="Line 79">
              <a:extLst>
                <a:ext uri="{FF2B5EF4-FFF2-40B4-BE49-F238E27FC236}">
                  <a16:creationId xmlns:a16="http://schemas.microsoft.com/office/drawing/2014/main" id="{9F0FF3DC-FF64-4875-95CA-F367D3E33429}"/>
                </a:ext>
              </a:extLst>
            </p:cNvPr>
            <p:cNvSpPr>
              <a:spLocks noChangeShapeType="1"/>
            </p:cNvSpPr>
            <p:nvPr/>
          </p:nvSpPr>
          <p:spPr bwMode="auto">
            <a:xfrm>
              <a:off x="4572000" y="22098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59755" name="Rectangle 54">
            <a:extLst>
              <a:ext uri="{FF2B5EF4-FFF2-40B4-BE49-F238E27FC236}">
                <a16:creationId xmlns:a16="http://schemas.microsoft.com/office/drawing/2014/main" id="{7AB9198D-E4D3-4A76-8421-6BC229EC60B8}"/>
              </a:ext>
            </a:extLst>
          </p:cNvPr>
          <p:cNvSpPr>
            <a:spLocks noChangeArrowheads="1"/>
          </p:cNvSpPr>
          <p:nvPr/>
        </p:nvSpPr>
        <p:spPr bwMode="auto">
          <a:xfrm>
            <a:off x="4424363" y="1171575"/>
            <a:ext cx="2114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a:solidFill>
                  <a:srgbClr val="000000"/>
                </a:solidFill>
              </a:rPr>
              <a:t>2000 kVA transformer</a:t>
            </a:r>
          </a:p>
        </p:txBody>
      </p:sp>
      <p:sp>
        <p:nvSpPr>
          <p:cNvPr id="159756" name="Line 51">
            <a:extLst>
              <a:ext uri="{FF2B5EF4-FFF2-40B4-BE49-F238E27FC236}">
                <a16:creationId xmlns:a16="http://schemas.microsoft.com/office/drawing/2014/main" id="{20299671-A02D-474E-B742-81F34FC6452D}"/>
              </a:ext>
            </a:extLst>
          </p:cNvPr>
          <p:cNvSpPr>
            <a:spLocks noChangeShapeType="1"/>
          </p:cNvSpPr>
          <p:nvPr/>
        </p:nvSpPr>
        <p:spPr bwMode="auto">
          <a:xfrm>
            <a:off x="4181475" y="1011238"/>
            <a:ext cx="0" cy="11588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7" name="Arc 146">
            <a:extLst>
              <a:ext uri="{FF2B5EF4-FFF2-40B4-BE49-F238E27FC236}">
                <a16:creationId xmlns:a16="http://schemas.microsoft.com/office/drawing/2014/main" id="{9A466A38-4D8C-4075-ACCD-BD699FCCF72A}"/>
              </a:ext>
            </a:extLst>
          </p:cNvPr>
          <p:cNvSpPr/>
          <p:nvPr/>
        </p:nvSpPr>
        <p:spPr bwMode="auto">
          <a:xfrm>
            <a:off x="3335338" y="2057400"/>
            <a:ext cx="242887" cy="173038"/>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59758" name="Line 78">
            <a:extLst>
              <a:ext uri="{FF2B5EF4-FFF2-40B4-BE49-F238E27FC236}">
                <a16:creationId xmlns:a16="http://schemas.microsoft.com/office/drawing/2014/main" id="{643A3472-1743-4088-AFEE-67C6A8495032}"/>
              </a:ext>
            </a:extLst>
          </p:cNvPr>
          <p:cNvSpPr>
            <a:spLocks noChangeShapeType="1"/>
          </p:cNvSpPr>
          <p:nvPr/>
        </p:nvSpPr>
        <p:spPr bwMode="auto">
          <a:xfrm flipV="1">
            <a:off x="3578225" y="2230438"/>
            <a:ext cx="2657475"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59759" name="Group 196">
            <a:extLst>
              <a:ext uri="{FF2B5EF4-FFF2-40B4-BE49-F238E27FC236}">
                <a16:creationId xmlns:a16="http://schemas.microsoft.com/office/drawing/2014/main" id="{477EFA99-499D-47D6-B905-CA2458596529}"/>
              </a:ext>
            </a:extLst>
          </p:cNvPr>
          <p:cNvGrpSpPr>
            <a:grpSpLocks/>
          </p:cNvGrpSpPr>
          <p:nvPr/>
        </p:nvGrpSpPr>
        <p:grpSpPr bwMode="auto">
          <a:xfrm>
            <a:off x="2671763" y="2230438"/>
            <a:ext cx="180975" cy="696912"/>
            <a:chOff x="990600" y="2514600"/>
            <a:chExt cx="228600" cy="914400"/>
          </a:xfrm>
        </p:grpSpPr>
        <p:sp>
          <p:nvSpPr>
            <p:cNvPr id="159812" name="Line 79">
              <a:extLst>
                <a:ext uri="{FF2B5EF4-FFF2-40B4-BE49-F238E27FC236}">
                  <a16:creationId xmlns:a16="http://schemas.microsoft.com/office/drawing/2014/main" id="{46272B05-E262-4A4E-8348-1D87F6F27296}"/>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04" name="Arc 203">
              <a:extLst>
                <a:ext uri="{FF2B5EF4-FFF2-40B4-BE49-F238E27FC236}">
                  <a16:creationId xmlns:a16="http://schemas.microsoft.com/office/drawing/2014/main" id="{51BEC828-0F00-49EB-9C80-3F5E2DAE08AD}"/>
                </a:ext>
              </a:extLst>
            </p:cNvPr>
            <p:cNvSpPr/>
            <p:nvPr/>
          </p:nvSpPr>
          <p:spPr bwMode="auto">
            <a:xfrm rot="5400000">
              <a:off x="951807" y="2857499"/>
              <a:ext cx="306188" cy="2286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59814" name="Line 79">
              <a:extLst>
                <a:ext uri="{FF2B5EF4-FFF2-40B4-BE49-F238E27FC236}">
                  <a16:creationId xmlns:a16="http://schemas.microsoft.com/office/drawing/2014/main" id="{94F5995C-FDEF-4895-AC66-BD73BA69F305}"/>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59760" name="Group 202">
            <a:extLst>
              <a:ext uri="{FF2B5EF4-FFF2-40B4-BE49-F238E27FC236}">
                <a16:creationId xmlns:a16="http://schemas.microsoft.com/office/drawing/2014/main" id="{3FC7CD63-26AE-4DE8-9958-65EC8EE7505B}"/>
              </a:ext>
            </a:extLst>
          </p:cNvPr>
          <p:cNvGrpSpPr>
            <a:grpSpLocks noChangeAspect="1"/>
          </p:cNvGrpSpPr>
          <p:nvPr/>
        </p:nvGrpSpPr>
        <p:grpSpPr bwMode="auto">
          <a:xfrm>
            <a:off x="2444750" y="2927350"/>
            <a:ext cx="461963" cy="436563"/>
            <a:chOff x="4134858" y="5684379"/>
            <a:chExt cx="833444" cy="816861"/>
          </a:xfrm>
        </p:grpSpPr>
        <p:sp>
          <p:nvSpPr>
            <p:cNvPr id="201" name="Rounded Rectangle 200">
              <a:extLst>
                <a:ext uri="{FF2B5EF4-FFF2-40B4-BE49-F238E27FC236}">
                  <a16:creationId xmlns:a16="http://schemas.microsoft.com/office/drawing/2014/main" id="{E45D342F-6A12-4927-B238-74215C4317FB}"/>
                </a:ext>
              </a:extLst>
            </p:cNvPr>
            <p:cNvSpPr/>
            <p:nvPr/>
          </p:nvSpPr>
          <p:spPr>
            <a:xfrm>
              <a:off x="4134858" y="5684379"/>
              <a:ext cx="833444" cy="816861"/>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1" eaLnBrk="1" fontAlgn="auto" hangingPunct="1">
                <a:spcBef>
                  <a:spcPts val="0"/>
                </a:spcBef>
                <a:spcAft>
                  <a:spcPts val="0"/>
                </a:spcAft>
                <a:defRPr/>
              </a:pPr>
              <a:endParaRPr lang="en-US" sz="1400" dirty="0">
                <a:solidFill>
                  <a:prstClr val="white"/>
                </a:solidFill>
              </a:endParaRPr>
            </a:p>
          </p:txBody>
        </p:sp>
        <p:sp>
          <p:nvSpPr>
            <p:cNvPr id="159811" name="Freeform 156">
              <a:extLst>
                <a:ext uri="{FF2B5EF4-FFF2-40B4-BE49-F238E27FC236}">
                  <a16:creationId xmlns:a16="http://schemas.microsoft.com/office/drawing/2014/main" id="{AB0DDFE3-45C9-4390-A3CB-2FB5489D8A37}"/>
                </a:ext>
              </a:extLst>
            </p:cNvPr>
            <p:cNvSpPr>
              <a:spLocks noChangeAspect="1"/>
            </p:cNvSpPr>
            <p:nvPr/>
          </p:nvSpPr>
          <p:spPr bwMode="auto">
            <a:xfrm>
              <a:off x="4189165" y="5739094"/>
              <a:ext cx="708080" cy="710535"/>
            </a:xfrm>
            <a:custGeom>
              <a:avLst/>
              <a:gdLst>
                <a:gd name="T0" fmla="*/ 319 w 393"/>
                <a:gd name="T1" fmla="*/ 205 h 393"/>
                <a:gd name="T2" fmla="*/ 264 w 393"/>
                <a:gd name="T3" fmla="*/ 194 h 393"/>
                <a:gd name="T4" fmla="*/ 255 w 393"/>
                <a:gd name="T5" fmla="*/ 169 h 393"/>
                <a:gd name="T6" fmla="*/ 369 w 393"/>
                <a:gd name="T7" fmla="*/ 136 h 393"/>
                <a:gd name="T8" fmla="*/ 379 w 393"/>
                <a:gd name="T9" fmla="*/ 121 h 393"/>
                <a:gd name="T10" fmla="*/ 362 w 393"/>
                <a:gd name="T11" fmla="*/ 62 h 393"/>
                <a:gd name="T12" fmla="*/ 277 w 393"/>
                <a:gd name="T13" fmla="*/ 0 h 393"/>
                <a:gd name="T14" fmla="*/ 184 w 393"/>
                <a:gd name="T15" fmla="*/ 135 h 393"/>
                <a:gd name="T16" fmla="*/ 174 w 393"/>
                <a:gd name="T17" fmla="*/ 138 h 393"/>
                <a:gd name="T18" fmla="*/ 136 w 393"/>
                <a:gd name="T19" fmla="*/ 16 h 393"/>
                <a:gd name="T20" fmla="*/ 121 w 393"/>
                <a:gd name="T21" fmla="*/ 7 h 393"/>
                <a:gd name="T22" fmla="*/ 62 w 393"/>
                <a:gd name="T23" fmla="*/ 24 h 393"/>
                <a:gd name="T24" fmla="*/ 0 w 393"/>
                <a:gd name="T25" fmla="*/ 108 h 393"/>
                <a:gd name="T26" fmla="*/ 75 w 393"/>
                <a:gd name="T27" fmla="*/ 190 h 393"/>
                <a:gd name="T28" fmla="*/ 129 w 393"/>
                <a:gd name="T29" fmla="*/ 201 h 393"/>
                <a:gd name="T30" fmla="*/ 135 w 393"/>
                <a:gd name="T31" fmla="*/ 228 h 393"/>
                <a:gd name="T32" fmla="*/ 24 w 393"/>
                <a:gd name="T33" fmla="*/ 257 h 393"/>
                <a:gd name="T34" fmla="*/ 14 w 393"/>
                <a:gd name="T35" fmla="*/ 271 h 393"/>
                <a:gd name="T36" fmla="*/ 31 w 393"/>
                <a:gd name="T37" fmla="*/ 330 h 393"/>
                <a:gd name="T38" fmla="*/ 115 w 393"/>
                <a:gd name="T39" fmla="*/ 393 h 393"/>
                <a:gd name="T40" fmla="*/ 197 w 393"/>
                <a:gd name="T41" fmla="*/ 322 h 393"/>
                <a:gd name="T42" fmla="*/ 210 w 393"/>
                <a:gd name="T43" fmla="*/ 257 h 393"/>
                <a:gd name="T44" fmla="*/ 198 w 393"/>
                <a:gd name="T45" fmla="*/ 243 h 393"/>
                <a:gd name="T46" fmla="*/ 184 w 393"/>
                <a:gd name="T47" fmla="*/ 256 h 393"/>
                <a:gd name="T48" fmla="*/ 184 w 393"/>
                <a:gd name="T49" fmla="*/ 256 h 393"/>
                <a:gd name="T50" fmla="*/ 115 w 393"/>
                <a:gd name="T51" fmla="*/ 366 h 393"/>
                <a:gd name="T52" fmla="*/ 42 w 393"/>
                <a:gd name="T53" fmla="*/ 280 h 393"/>
                <a:gd name="T54" fmla="*/ 158 w 393"/>
                <a:gd name="T55" fmla="*/ 250 h 393"/>
                <a:gd name="T56" fmla="*/ 168 w 393"/>
                <a:gd name="T57" fmla="*/ 241 h 393"/>
                <a:gd name="T58" fmla="*/ 165 w 393"/>
                <a:gd name="T59" fmla="*/ 228 h 393"/>
                <a:gd name="T60" fmla="*/ 157 w 393"/>
                <a:gd name="T61" fmla="*/ 193 h 393"/>
                <a:gd name="T62" fmla="*/ 155 w 393"/>
                <a:gd name="T63" fmla="*/ 181 h 393"/>
                <a:gd name="T64" fmla="*/ 145 w 393"/>
                <a:gd name="T65" fmla="*/ 176 h 393"/>
                <a:gd name="T66" fmla="*/ 26 w 393"/>
                <a:gd name="T67" fmla="*/ 108 h 393"/>
                <a:gd name="T68" fmla="*/ 114 w 393"/>
                <a:gd name="T69" fmla="*/ 35 h 393"/>
                <a:gd name="T70" fmla="*/ 153 w 393"/>
                <a:gd name="T71" fmla="*/ 162 h 393"/>
                <a:gd name="T72" fmla="*/ 162 w 393"/>
                <a:gd name="T73" fmla="*/ 170 h 393"/>
                <a:gd name="T74" fmla="*/ 174 w 393"/>
                <a:gd name="T75" fmla="*/ 168 h 393"/>
                <a:gd name="T76" fmla="*/ 195 w 393"/>
                <a:gd name="T77" fmla="*/ 161 h 393"/>
                <a:gd name="T78" fmla="*/ 205 w 393"/>
                <a:gd name="T79" fmla="*/ 158 h 393"/>
                <a:gd name="T80" fmla="*/ 210 w 393"/>
                <a:gd name="T81" fmla="*/ 148 h 393"/>
                <a:gd name="T82" fmla="*/ 277 w 393"/>
                <a:gd name="T83" fmla="*/ 26 h 393"/>
                <a:gd name="T84" fmla="*/ 350 w 393"/>
                <a:gd name="T85" fmla="*/ 113 h 393"/>
                <a:gd name="T86" fmla="*/ 229 w 393"/>
                <a:gd name="T87" fmla="*/ 148 h 393"/>
                <a:gd name="T88" fmla="*/ 220 w 393"/>
                <a:gd name="T89" fmla="*/ 158 h 393"/>
                <a:gd name="T90" fmla="*/ 224 w 393"/>
                <a:gd name="T91" fmla="*/ 171 h 393"/>
                <a:gd name="T92" fmla="*/ 238 w 393"/>
                <a:gd name="T93" fmla="*/ 206 h 393"/>
                <a:gd name="T94" fmla="*/ 241 w 393"/>
                <a:gd name="T95" fmla="*/ 216 h 393"/>
                <a:gd name="T96" fmla="*/ 251 w 393"/>
                <a:gd name="T97" fmla="*/ 220 h 393"/>
                <a:gd name="T98" fmla="*/ 366 w 393"/>
                <a:gd name="T99" fmla="*/ 284 h 393"/>
                <a:gd name="T100" fmla="*/ 279 w 393"/>
                <a:gd name="T101" fmla="*/ 357 h 393"/>
                <a:gd name="T102" fmla="*/ 247 w 393"/>
                <a:gd name="T103" fmla="*/ 238 h 393"/>
                <a:gd name="T104" fmla="*/ 230 w 393"/>
                <a:gd name="T105" fmla="*/ 229 h 393"/>
                <a:gd name="T106" fmla="*/ 221 w 393"/>
                <a:gd name="T107" fmla="*/ 245 h 393"/>
                <a:gd name="T108" fmla="*/ 257 w 393"/>
                <a:gd name="T109" fmla="*/ 376 h 393"/>
                <a:gd name="T110" fmla="*/ 271 w 393"/>
                <a:gd name="T111" fmla="*/ 386 h 393"/>
                <a:gd name="T112" fmla="*/ 330 w 393"/>
                <a:gd name="T113" fmla="*/ 369 h 393"/>
                <a:gd name="T114" fmla="*/ 393 w 393"/>
                <a:gd name="T115" fmla="*/ 284 h 393"/>
                <a:gd name="T116" fmla="*/ 319 w 393"/>
                <a:gd name="T117" fmla="*/ 205 h 3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93" h="393">
                  <a:moveTo>
                    <a:pt x="319" y="205"/>
                  </a:moveTo>
                  <a:cubicBezTo>
                    <a:pt x="298" y="198"/>
                    <a:pt x="277" y="195"/>
                    <a:pt x="264" y="194"/>
                  </a:cubicBezTo>
                  <a:cubicBezTo>
                    <a:pt x="263" y="184"/>
                    <a:pt x="259" y="175"/>
                    <a:pt x="255" y="169"/>
                  </a:cubicBezTo>
                  <a:cubicBezTo>
                    <a:pt x="369" y="136"/>
                    <a:pt x="369" y="136"/>
                    <a:pt x="369" y="136"/>
                  </a:cubicBezTo>
                  <a:cubicBezTo>
                    <a:pt x="375" y="134"/>
                    <a:pt x="379" y="128"/>
                    <a:pt x="379" y="121"/>
                  </a:cubicBezTo>
                  <a:cubicBezTo>
                    <a:pt x="379" y="120"/>
                    <a:pt x="375" y="91"/>
                    <a:pt x="362" y="62"/>
                  </a:cubicBezTo>
                  <a:cubicBezTo>
                    <a:pt x="343" y="21"/>
                    <a:pt x="314" y="0"/>
                    <a:pt x="277" y="0"/>
                  </a:cubicBezTo>
                  <a:cubicBezTo>
                    <a:pt x="204" y="0"/>
                    <a:pt x="188" y="100"/>
                    <a:pt x="184" y="135"/>
                  </a:cubicBezTo>
                  <a:cubicBezTo>
                    <a:pt x="181" y="136"/>
                    <a:pt x="177" y="137"/>
                    <a:pt x="174" y="138"/>
                  </a:cubicBezTo>
                  <a:cubicBezTo>
                    <a:pt x="136" y="16"/>
                    <a:pt x="136" y="16"/>
                    <a:pt x="136" y="16"/>
                  </a:cubicBezTo>
                  <a:cubicBezTo>
                    <a:pt x="134" y="10"/>
                    <a:pt x="128" y="6"/>
                    <a:pt x="121" y="7"/>
                  </a:cubicBezTo>
                  <a:cubicBezTo>
                    <a:pt x="120" y="7"/>
                    <a:pt x="91" y="11"/>
                    <a:pt x="62" y="24"/>
                  </a:cubicBezTo>
                  <a:cubicBezTo>
                    <a:pt x="21" y="43"/>
                    <a:pt x="0" y="72"/>
                    <a:pt x="0" y="108"/>
                  </a:cubicBezTo>
                  <a:cubicBezTo>
                    <a:pt x="0" y="134"/>
                    <a:pt x="13" y="169"/>
                    <a:pt x="75" y="190"/>
                  </a:cubicBezTo>
                  <a:cubicBezTo>
                    <a:pt x="95" y="196"/>
                    <a:pt x="116" y="200"/>
                    <a:pt x="129" y="201"/>
                  </a:cubicBezTo>
                  <a:cubicBezTo>
                    <a:pt x="129" y="211"/>
                    <a:pt x="132" y="221"/>
                    <a:pt x="135" y="228"/>
                  </a:cubicBezTo>
                  <a:cubicBezTo>
                    <a:pt x="24" y="257"/>
                    <a:pt x="24" y="257"/>
                    <a:pt x="24" y="257"/>
                  </a:cubicBezTo>
                  <a:cubicBezTo>
                    <a:pt x="17" y="259"/>
                    <a:pt x="13" y="265"/>
                    <a:pt x="14" y="271"/>
                  </a:cubicBezTo>
                  <a:cubicBezTo>
                    <a:pt x="14" y="273"/>
                    <a:pt x="18" y="301"/>
                    <a:pt x="31" y="330"/>
                  </a:cubicBezTo>
                  <a:cubicBezTo>
                    <a:pt x="50" y="371"/>
                    <a:pt x="79" y="393"/>
                    <a:pt x="115" y="393"/>
                  </a:cubicBezTo>
                  <a:cubicBezTo>
                    <a:pt x="141" y="393"/>
                    <a:pt x="176" y="381"/>
                    <a:pt x="197" y="322"/>
                  </a:cubicBezTo>
                  <a:cubicBezTo>
                    <a:pt x="208" y="290"/>
                    <a:pt x="210" y="258"/>
                    <a:pt x="210" y="257"/>
                  </a:cubicBezTo>
                  <a:cubicBezTo>
                    <a:pt x="211" y="250"/>
                    <a:pt x="205" y="243"/>
                    <a:pt x="198" y="243"/>
                  </a:cubicBezTo>
                  <a:cubicBezTo>
                    <a:pt x="190" y="243"/>
                    <a:pt x="184" y="248"/>
                    <a:pt x="184" y="256"/>
                  </a:cubicBezTo>
                  <a:cubicBezTo>
                    <a:pt x="184" y="256"/>
                    <a:pt x="184" y="256"/>
                    <a:pt x="184" y="256"/>
                  </a:cubicBezTo>
                  <a:cubicBezTo>
                    <a:pt x="184" y="257"/>
                    <a:pt x="177" y="366"/>
                    <a:pt x="115" y="366"/>
                  </a:cubicBezTo>
                  <a:cubicBezTo>
                    <a:pt x="66" y="366"/>
                    <a:pt x="48" y="305"/>
                    <a:pt x="42" y="280"/>
                  </a:cubicBezTo>
                  <a:cubicBezTo>
                    <a:pt x="158" y="250"/>
                    <a:pt x="158" y="250"/>
                    <a:pt x="158" y="250"/>
                  </a:cubicBezTo>
                  <a:cubicBezTo>
                    <a:pt x="163" y="248"/>
                    <a:pt x="166" y="245"/>
                    <a:pt x="168" y="241"/>
                  </a:cubicBezTo>
                  <a:cubicBezTo>
                    <a:pt x="169" y="236"/>
                    <a:pt x="168" y="232"/>
                    <a:pt x="165" y="228"/>
                  </a:cubicBezTo>
                  <a:cubicBezTo>
                    <a:pt x="165" y="228"/>
                    <a:pt x="152" y="211"/>
                    <a:pt x="157" y="193"/>
                  </a:cubicBezTo>
                  <a:cubicBezTo>
                    <a:pt x="158" y="189"/>
                    <a:pt x="158" y="184"/>
                    <a:pt x="155" y="181"/>
                  </a:cubicBezTo>
                  <a:cubicBezTo>
                    <a:pt x="153" y="178"/>
                    <a:pt x="149" y="176"/>
                    <a:pt x="145" y="176"/>
                  </a:cubicBezTo>
                  <a:cubicBezTo>
                    <a:pt x="144" y="175"/>
                    <a:pt x="26" y="170"/>
                    <a:pt x="26" y="108"/>
                  </a:cubicBezTo>
                  <a:cubicBezTo>
                    <a:pt x="26" y="58"/>
                    <a:pt x="88" y="41"/>
                    <a:pt x="114" y="35"/>
                  </a:cubicBezTo>
                  <a:cubicBezTo>
                    <a:pt x="153" y="162"/>
                    <a:pt x="153" y="162"/>
                    <a:pt x="153" y="162"/>
                  </a:cubicBezTo>
                  <a:cubicBezTo>
                    <a:pt x="154" y="166"/>
                    <a:pt x="157" y="169"/>
                    <a:pt x="162" y="170"/>
                  </a:cubicBezTo>
                  <a:cubicBezTo>
                    <a:pt x="166" y="172"/>
                    <a:pt x="170" y="171"/>
                    <a:pt x="174" y="168"/>
                  </a:cubicBezTo>
                  <a:cubicBezTo>
                    <a:pt x="177" y="166"/>
                    <a:pt x="187" y="160"/>
                    <a:pt x="195" y="161"/>
                  </a:cubicBezTo>
                  <a:cubicBezTo>
                    <a:pt x="199" y="161"/>
                    <a:pt x="203" y="160"/>
                    <a:pt x="205" y="158"/>
                  </a:cubicBezTo>
                  <a:cubicBezTo>
                    <a:pt x="208" y="156"/>
                    <a:pt x="210" y="152"/>
                    <a:pt x="210" y="148"/>
                  </a:cubicBezTo>
                  <a:cubicBezTo>
                    <a:pt x="210" y="147"/>
                    <a:pt x="217" y="26"/>
                    <a:pt x="277" y="26"/>
                  </a:cubicBezTo>
                  <a:cubicBezTo>
                    <a:pt x="327" y="26"/>
                    <a:pt x="345" y="88"/>
                    <a:pt x="350" y="113"/>
                  </a:cubicBezTo>
                  <a:cubicBezTo>
                    <a:pt x="229" y="148"/>
                    <a:pt x="229" y="148"/>
                    <a:pt x="229" y="148"/>
                  </a:cubicBezTo>
                  <a:cubicBezTo>
                    <a:pt x="224" y="150"/>
                    <a:pt x="221" y="154"/>
                    <a:pt x="220" y="158"/>
                  </a:cubicBezTo>
                  <a:cubicBezTo>
                    <a:pt x="219" y="163"/>
                    <a:pt x="220" y="168"/>
                    <a:pt x="224" y="171"/>
                  </a:cubicBezTo>
                  <a:cubicBezTo>
                    <a:pt x="225" y="172"/>
                    <a:pt x="239" y="185"/>
                    <a:pt x="238" y="206"/>
                  </a:cubicBezTo>
                  <a:cubicBezTo>
                    <a:pt x="237" y="210"/>
                    <a:pt x="239" y="213"/>
                    <a:pt x="241" y="216"/>
                  </a:cubicBezTo>
                  <a:cubicBezTo>
                    <a:pt x="244" y="219"/>
                    <a:pt x="247" y="220"/>
                    <a:pt x="251" y="220"/>
                  </a:cubicBezTo>
                  <a:cubicBezTo>
                    <a:pt x="252" y="220"/>
                    <a:pt x="366" y="223"/>
                    <a:pt x="366" y="284"/>
                  </a:cubicBezTo>
                  <a:cubicBezTo>
                    <a:pt x="366" y="334"/>
                    <a:pt x="305" y="352"/>
                    <a:pt x="279" y="357"/>
                  </a:cubicBezTo>
                  <a:cubicBezTo>
                    <a:pt x="247" y="238"/>
                    <a:pt x="247" y="238"/>
                    <a:pt x="247" y="238"/>
                  </a:cubicBezTo>
                  <a:cubicBezTo>
                    <a:pt x="245" y="231"/>
                    <a:pt x="237" y="227"/>
                    <a:pt x="230" y="229"/>
                  </a:cubicBezTo>
                  <a:cubicBezTo>
                    <a:pt x="223" y="231"/>
                    <a:pt x="219" y="238"/>
                    <a:pt x="221" y="245"/>
                  </a:cubicBezTo>
                  <a:cubicBezTo>
                    <a:pt x="257" y="376"/>
                    <a:pt x="257" y="376"/>
                    <a:pt x="257" y="376"/>
                  </a:cubicBezTo>
                  <a:cubicBezTo>
                    <a:pt x="259" y="382"/>
                    <a:pt x="265" y="386"/>
                    <a:pt x="271" y="386"/>
                  </a:cubicBezTo>
                  <a:cubicBezTo>
                    <a:pt x="273" y="385"/>
                    <a:pt x="301" y="382"/>
                    <a:pt x="330" y="369"/>
                  </a:cubicBezTo>
                  <a:cubicBezTo>
                    <a:pt x="371" y="350"/>
                    <a:pt x="393" y="321"/>
                    <a:pt x="393" y="284"/>
                  </a:cubicBezTo>
                  <a:cubicBezTo>
                    <a:pt x="393" y="258"/>
                    <a:pt x="380" y="223"/>
                    <a:pt x="319" y="205"/>
                  </a:cubicBez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91436" tIns="45719" rIns="91436" bIns="45719"/>
            <a:lstStyle/>
            <a:p>
              <a:endParaRPr lang="en-US"/>
            </a:p>
          </p:txBody>
        </p:sp>
      </p:grpSp>
      <p:grpSp>
        <p:nvGrpSpPr>
          <p:cNvPr id="159761" name="Group 210">
            <a:extLst>
              <a:ext uri="{FF2B5EF4-FFF2-40B4-BE49-F238E27FC236}">
                <a16:creationId xmlns:a16="http://schemas.microsoft.com/office/drawing/2014/main" id="{AE12D0C4-BB3C-4EDD-9F44-1BB6D0D77428}"/>
              </a:ext>
            </a:extLst>
          </p:cNvPr>
          <p:cNvGrpSpPr>
            <a:grpSpLocks/>
          </p:cNvGrpSpPr>
          <p:nvPr/>
        </p:nvGrpSpPr>
        <p:grpSpPr bwMode="auto">
          <a:xfrm>
            <a:off x="4000500" y="2230438"/>
            <a:ext cx="461963" cy="1133475"/>
            <a:chOff x="4495800" y="2514600"/>
            <a:chExt cx="583411" cy="1486203"/>
          </a:xfrm>
        </p:grpSpPr>
        <p:grpSp>
          <p:nvGrpSpPr>
            <p:cNvPr id="159803" name="Group 203">
              <a:extLst>
                <a:ext uri="{FF2B5EF4-FFF2-40B4-BE49-F238E27FC236}">
                  <a16:creationId xmlns:a16="http://schemas.microsoft.com/office/drawing/2014/main" id="{1C9F044F-95D9-4B93-B693-B850E5BE3CE0}"/>
                </a:ext>
              </a:extLst>
            </p:cNvPr>
            <p:cNvGrpSpPr>
              <a:grpSpLocks/>
            </p:cNvGrpSpPr>
            <p:nvPr/>
          </p:nvGrpSpPr>
          <p:grpSpPr bwMode="auto">
            <a:xfrm>
              <a:off x="4782362" y="2514600"/>
              <a:ext cx="228600" cy="914400"/>
              <a:chOff x="990600" y="2514600"/>
              <a:chExt cx="228600" cy="914400"/>
            </a:xfrm>
          </p:grpSpPr>
          <p:sp>
            <p:nvSpPr>
              <p:cNvPr id="159807" name="Line 79">
                <a:extLst>
                  <a:ext uri="{FF2B5EF4-FFF2-40B4-BE49-F238E27FC236}">
                    <a16:creationId xmlns:a16="http://schemas.microsoft.com/office/drawing/2014/main" id="{711167F4-1C78-4EC0-819D-82FFA31AAF61}"/>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99" name="Arc 198">
                <a:extLst>
                  <a:ext uri="{FF2B5EF4-FFF2-40B4-BE49-F238E27FC236}">
                    <a16:creationId xmlns:a16="http://schemas.microsoft.com/office/drawing/2014/main" id="{C5F33B2D-D43B-4C62-8465-4DB4865A3B8A}"/>
                  </a:ext>
                </a:extLst>
              </p:cNvPr>
              <p:cNvSpPr/>
              <p:nvPr/>
            </p:nvSpPr>
            <p:spPr bwMode="auto">
              <a:xfrm rot="5400000">
                <a:off x="952017" y="2857216"/>
                <a:ext cx="305982" cy="228552"/>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59809" name="Line 79">
                <a:extLst>
                  <a:ext uri="{FF2B5EF4-FFF2-40B4-BE49-F238E27FC236}">
                    <a16:creationId xmlns:a16="http://schemas.microsoft.com/office/drawing/2014/main" id="{AFC7EFD6-9468-4254-9693-9BF04458BDDF}"/>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59804" name="Group 207">
              <a:extLst>
                <a:ext uri="{FF2B5EF4-FFF2-40B4-BE49-F238E27FC236}">
                  <a16:creationId xmlns:a16="http://schemas.microsoft.com/office/drawing/2014/main" id="{AF9B5929-002E-4F51-AE45-77B5FAE50D1C}"/>
                </a:ext>
              </a:extLst>
            </p:cNvPr>
            <p:cNvGrpSpPr>
              <a:grpSpLocks noChangeAspect="1"/>
            </p:cNvGrpSpPr>
            <p:nvPr/>
          </p:nvGrpSpPr>
          <p:grpSpPr bwMode="auto">
            <a:xfrm>
              <a:off x="4495800" y="3429000"/>
              <a:ext cx="583411" cy="571803"/>
              <a:chOff x="4134858" y="5684379"/>
              <a:chExt cx="833444" cy="816861"/>
            </a:xfrm>
          </p:grpSpPr>
          <p:sp>
            <p:nvSpPr>
              <p:cNvPr id="196" name="Rounded Rectangle 195">
                <a:extLst>
                  <a:ext uri="{FF2B5EF4-FFF2-40B4-BE49-F238E27FC236}">
                    <a16:creationId xmlns:a16="http://schemas.microsoft.com/office/drawing/2014/main" id="{C363B176-719A-418D-A7F9-856C4FFDAFD4}"/>
                  </a:ext>
                </a:extLst>
              </p:cNvPr>
              <p:cNvSpPr/>
              <p:nvPr/>
            </p:nvSpPr>
            <p:spPr>
              <a:xfrm>
                <a:off x="4134858" y="5683501"/>
                <a:ext cx="833444" cy="817739"/>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1" eaLnBrk="1" fontAlgn="auto" hangingPunct="1">
                  <a:spcBef>
                    <a:spcPts val="0"/>
                  </a:spcBef>
                  <a:spcAft>
                    <a:spcPts val="0"/>
                  </a:spcAft>
                  <a:defRPr/>
                </a:pPr>
                <a:endParaRPr lang="en-US" sz="1400" dirty="0">
                  <a:solidFill>
                    <a:prstClr val="white"/>
                  </a:solidFill>
                </a:endParaRPr>
              </a:p>
            </p:txBody>
          </p:sp>
          <p:sp>
            <p:nvSpPr>
              <p:cNvPr id="159806" name="Freeform 156">
                <a:extLst>
                  <a:ext uri="{FF2B5EF4-FFF2-40B4-BE49-F238E27FC236}">
                    <a16:creationId xmlns:a16="http://schemas.microsoft.com/office/drawing/2014/main" id="{C97C2EEA-CA75-4FA9-9A2E-7D7CC661C43D}"/>
                  </a:ext>
                </a:extLst>
              </p:cNvPr>
              <p:cNvSpPr>
                <a:spLocks noChangeAspect="1"/>
              </p:cNvSpPr>
              <p:nvPr/>
            </p:nvSpPr>
            <p:spPr bwMode="auto">
              <a:xfrm>
                <a:off x="4189165" y="5739094"/>
                <a:ext cx="708080" cy="710535"/>
              </a:xfrm>
              <a:custGeom>
                <a:avLst/>
                <a:gdLst>
                  <a:gd name="T0" fmla="*/ 319 w 393"/>
                  <a:gd name="T1" fmla="*/ 205 h 393"/>
                  <a:gd name="T2" fmla="*/ 264 w 393"/>
                  <a:gd name="T3" fmla="*/ 194 h 393"/>
                  <a:gd name="T4" fmla="*/ 255 w 393"/>
                  <a:gd name="T5" fmla="*/ 169 h 393"/>
                  <a:gd name="T6" fmla="*/ 369 w 393"/>
                  <a:gd name="T7" fmla="*/ 136 h 393"/>
                  <a:gd name="T8" fmla="*/ 379 w 393"/>
                  <a:gd name="T9" fmla="*/ 121 h 393"/>
                  <a:gd name="T10" fmla="*/ 362 w 393"/>
                  <a:gd name="T11" fmla="*/ 62 h 393"/>
                  <a:gd name="T12" fmla="*/ 277 w 393"/>
                  <a:gd name="T13" fmla="*/ 0 h 393"/>
                  <a:gd name="T14" fmla="*/ 184 w 393"/>
                  <a:gd name="T15" fmla="*/ 135 h 393"/>
                  <a:gd name="T16" fmla="*/ 174 w 393"/>
                  <a:gd name="T17" fmla="*/ 138 h 393"/>
                  <a:gd name="T18" fmla="*/ 136 w 393"/>
                  <a:gd name="T19" fmla="*/ 16 h 393"/>
                  <a:gd name="T20" fmla="*/ 121 w 393"/>
                  <a:gd name="T21" fmla="*/ 7 h 393"/>
                  <a:gd name="T22" fmla="*/ 62 w 393"/>
                  <a:gd name="T23" fmla="*/ 24 h 393"/>
                  <a:gd name="T24" fmla="*/ 0 w 393"/>
                  <a:gd name="T25" fmla="*/ 108 h 393"/>
                  <a:gd name="T26" fmla="*/ 75 w 393"/>
                  <a:gd name="T27" fmla="*/ 190 h 393"/>
                  <a:gd name="T28" fmla="*/ 129 w 393"/>
                  <a:gd name="T29" fmla="*/ 201 h 393"/>
                  <a:gd name="T30" fmla="*/ 135 w 393"/>
                  <a:gd name="T31" fmla="*/ 228 h 393"/>
                  <a:gd name="T32" fmla="*/ 24 w 393"/>
                  <a:gd name="T33" fmla="*/ 257 h 393"/>
                  <a:gd name="T34" fmla="*/ 14 w 393"/>
                  <a:gd name="T35" fmla="*/ 271 h 393"/>
                  <a:gd name="T36" fmla="*/ 31 w 393"/>
                  <a:gd name="T37" fmla="*/ 330 h 393"/>
                  <a:gd name="T38" fmla="*/ 115 w 393"/>
                  <a:gd name="T39" fmla="*/ 393 h 393"/>
                  <a:gd name="T40" fmla="*/ 197 w 393"/>
                  <a:gd name="T41" fmla="*/ 322 h 393"/>
                  <a:gd name="T42" fmla="*/ 210 w 393"/>
                  <a:gd name="T43" fmla="*/ 257 h 393"/>
                  <a:gd name="T44" fmla="*/ 198 w 393"/>
                  <a:gd name="T45" fmla="*/ 243 h 393"/>
                  <a:gd name="T46" fmla="*/ 184 w 393"/>
                  <a:gd name="T47" fmla="*/ 256 h 393"/>
                  <a:gd name="T48" fmla="*/ 184 w 393"/>
                  <a:gd name="T49" fmla="*/ 256 h 393"/>
                  <a:gd name="T50" fmla="*/ 115 w 393"/>
                  <a:gd name="T51" fmla="*/ 366 h 393"/>
                  <a:gd name="T52" fmla="*/ 42 w 393"/>
                  <a:gd name="T53" fmla="*/ 280 h 393"/>
                  <a:gd name="T54" fmla="*/ 158 w 393"/>
                  <a:gd name="T55" fmla="*/ 250 h 393"/>
                  <a:gd name="T56" fmla="*/ 168 w 393"/>
                  <a:gd name="T57" fmla="*/ 241 h 393"/>
                  <a:gd name="T58" fmla="*/ 165 w 393"/>
                  <a:gd name="T59" fmla="*/ 228 h 393"/>
                  <a:gd name="T60" fmla="*/ 157 w 393"/>
                  <a:gd name="T61" fmla="*/ 193 h 393"/>
                  <a:gd name="T62" fmla="*/ 155 w 393"/>
                  <a:gd name="T63" fmla="*/ 181 h 393"/>
                  <a:gd name="T64" fmla="*/ 145 w 393"/>
                  <a:gd name="T65" fmla="*/ 176 h 393"/>
                  <a:gd name="T66" fmla="*/ 26 w 393"/>
                  <a:gd name="T67" fmla="*/ 108 h 393"/>
                  <a:gd name="T68" fmla="*/ 114 w 393"/>
                  <a:gd name="T69" fmla="*/ 35 h 393"/>
                  <a:gd name="T70" fmla="*/ 153 w 393"/>
                  <a:gd name="T71" fmla="*/ 162 h 393"/>
                  <a:gd name="T72" fmla="*/ 162 w 393"/>
                  <a:gd name="T73" fmla="*/ 170 h 393"/>
                  <a:gd name="T74" fmla="*/ 174 w 393"/>
                  <a:gd name="T75" fmla="*/ 168 h 393"/>
                  <a:gd name="T76" fmla="*/ 195 w 393"/>
                  <a:gd name="T77" fmla="*/ 161 h 393"/>
                  <a:gd name="T78" fmla="*/ 205 w 393"/>
                  <a:gd name="T79" fmla="*/ 158 h 393"/>
                  <a:gd name="T80" fmla="*/ 210 w 393"/>
                  <a:gd name="T81" fmla="*/ 148 h 393"/>
                  <a:gd name="T82" fmla="*/ 277 w 393"/>
                  <a:gd name="T83" fmla="*/ 26 h 393"/>
                  <a:gd name="T84" fmla="*/ 350 w 393"/>
                  <a:gd name="T85" fmla="*/ 113 h 393"/>
                  <a:gd name="T86" fmla="*/ 229 w 393"/>
                  <a:gd name="T87" fmla="*/ 148 h 393"/>
                  <a:gd name="T88" fmla="*/ 220 w 393"/>
                  <a:gd name="T89" fmla="*/ 158 h 393"/>
                  <a:gd name="T90" fmla="*/ 224 w 393"/>
                  <a:gd name="T91" fmla="*/ 171 h 393"/>
                  <a:gd name="T92" fmla="*/ 238 w 393"/>
                  <a:gd name="T93" fmla="*/ 206 h 393"/>
                  <a:gd name="T94" fmla="*/ 241 w 393"/>
                  <a:gd name="T95" fmla="*/ 216 h 393"/>
                  <a:gd name="T96" fmla="*/ 251 w 393"/>
                  <a:gd name="T97" fmla="*/ 220 h 393"/>
                  <a:gd name="T98" fmla="*/ 366 w 393"/>
                  <a:gd name="T99" fmla="*/ 284 h 393"/>
                  <a:gd name="T100" fmla="*/ 279 w 393"/>
                  <a:gd name="T101" fmla="*/ 357 h 393"/>
                  <a:gd name="T102" fmla="*/ 247 w 393"/>
                  <a:gd name="T103" fmla="*/ 238 h 393"/>
                  <a:gd name="T104" fmla="*/ 230 w 393"/>
                  <a:gd name="T105" fmla="*/ 229 h 393"/>
                  <a:gd name="T106" fmla="*/ 221 w 393"/>
                  <a:gd name="T107" fmla="*/ 245 h 393"/>
                  <a:gd name="T108" fmla="*/ 257 w 393"/>
                  <a:gd name="T109" fmla="*/ 376 h 393"/>
                  <a:gd name="T110" fmla="*/ 271 w 393"/>
                  <a:gd name="T111" fmla="*/ 386 h 393"/>
                  <a:gd name="T112" fmla="*/ 330 w 393"/>
                  <a:gd name="T113" fmla="*/ 369 h 393"/>
                  <a:gd name="T114" fmla="*/ 393 w 393"/>
                  <a:gd name="T115" fmla="*/ 284 h 393"/>
                  <a:gd name="T116" fmla="*/ 319 w 393"/>
                  <a:gd name="T117" fmla="*/ 205 h 3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93" h="393">
                    <a:moveTo>
                      <a:pt x="319" y="205"/>
                    </a:moveTo>
                    <a:cubicBezTo>
                      <a:pt x="298" y="198"/>
                      <a:pt x="277" y="195"/>
                      <a:pt x="264" y="194"/>
                    </a:cubicBezTo>
                    <a:cubicBezTo>
                      <a:pt x="263" y="184"/>
                      <a:pt x="259" y="175"/>
                      <a:pt x="255" y="169"/>
                    </a:cubicBezTo>
                    <a:cubicBezTo>
                      <a:pt x="369" y="136"/>
                      <a:pt x="369" y="136"/>
                      <a:pt x="369" y="136"/>
                    </a:cubicBezTo>
                    <a:cubicBezTo>
                      <a:pt x="375" y="134"/>
                      <a:pt x="379" y="128"/>
                      <a:pt x="379" y="121"/>
                    </a:cubicBezTo>
                    <a:cubicBezTo>
                      <a:pt x="379" y="120"/>
                      <a:pt x="375" y="91"/>
                      <a:pt x="362" y="62"/>
                    </a:cubicBezTo>
                    <a:cubicBezTo>
                      <a:pt x="343" y="21"/>
                      <a:pt x="314" y="0"/>
                      <a:pt x="277" y="0"/>
                    </a:cubicBezTo>
                    <a:cubicBezTo>
                      <a:pt x="204" y="0"/>
                      <a:pt x="188" y="100"/>
                      <a:pt x="184" y="135"/>
                    </a:cubicBezTo>
                    <a:cubicBezTo>
                      <a:pt x="181" y="136"/>
                      <a:pt x="177" y="137"/>
                      <a:pt x="174" y="138"/>
                    </a:cubicBezTo>
                    <a:cubicBezTo>
                      <a:pt x="136" y="16"/>
                      <a:pt x="136" y="16"/>
                      <a:pt x="136" y="16"/>
                    </a:cubicBezTo>
                    <a:cubicBezTo>
                      <a:pt x="134" y="10"/>
                      <a:pt x="128" y="6"/>
                      <a:pt x="121" y="7"/>
                    </a:cubicBezTo>
                    <a:cubicBezTo>
                      <a:pt x="120" y="7"/>
                      <a:pt x="91" y="11"/>
                      <a:pt x="62" y="24"/>
                    </a:cubicBezTo>
                    <a:cubicBezTo>
                      <a:pt x="21" y="43"/>
                      <a:pt x="0" y="72"/>
                      <a:pt x="0" y="108"/>
                    </a:cubicBezTo>
                    <a:cubicBezTo>
                      <a:pt x="0" y="134"/>
                      <a:pt x="13" y="169"/>
                      <a:pt x="75" y="190"/>
                    </a:cubicBezTo>
                    <a:cubicBezTo>
                      <a:pt x="95" y="196"/>
                      <a:pt x="116" y="200"/>
                      <a:pt x="129" y="201"/>
                    </a:cubicBezTo>
                    <a:cubicBezTo>
                      <a:pt x="129" y="211"/>
                      <a:pt x="132" y="221"/>
                      <a:pt x="135" y="228"/>
                    </a:cubicBezTo>
                    <a:cubicBezTo>
                      <a:pt x="24" y="257"/>
                      <a:pt x="24" y="257"/>
                      <a:pt x="24" y="257"/>
                    </a:cubicBezTo>
                    <a:cubicBezTo>
                      <a:pt x="17" y="259"/>
                      <a:pt x="13" y="265"/>
                      <a:pt x="14" y="271"/>
                    </a:cubicBezTo>
                    <a:cubicBezTo>
                      <a:pt x="14" y="273"/>
                      <a:pt x="18" y="301"/>
                      <a:pt x="31" y="330"/>
                    </a:cubicBezTo>
                    <a:cubicBezTo>
                      <a:pt x="50" y="371"/>
                      <a:pt x="79" y="393"/>
                      <a:pt x="115" y="393"/>
                    </a:cubicBezTo>
                    <a:cubicBezTo>
                      <a:pt x="141" y="393"/>
                      <a:pt x="176" y="381"/>
                      <a:pt x="197" y="322"/>
                    </a:cubicBezTo>
                    <a:cubicBezTo>
                      <a:pt x="208" y="290"/>
                      <a:pt x="210" y="258"/>
                      <a:pt x="210" y="257"/>
                    </a:cubicBezTo>
                    <a:cubicBezTo>
                      <a:pt x="211" y="250"/>
                      <a:pt x="205" y="243"/>
                      <a:pt x="198" y="243"/>
                    </a:cubicBezTo>
                    <a:cubicBezTo>
                      <a:pt x="190" y="243"/>
                      <a:pt x="184" y="248"/>
                      <a:pt x="184" y="256"/>
                    </a:cubicBezTo>
                    <a:cubicBezTo>
                      <a:pt x="184" y="256"/>
                      <a:pt x="184" y="256"/>
                      <a:pt x="184" y="256"/>
                    </a:cubicBezTo>
                    <a:cubicBezTo>
                      <a:pt x="184" y="257"/>
                      <a:pt x="177" y="366"/>
                      <a:pt x="115" y="366"/>
                    </a:cubicBezTo>
                    <a:cubicBezTo>
                      <a:pt x="66" y="366"/>
                      <a:pt x="48" y="305"/>
                      <a:pt x="42" y="280"/>
                    </a:cubicBezTo>
                    <a:cubicBezTo>
                      <a:pt x="158" y="250"/>
                      <a:pt x="158" y="250"/>
                      <a:pt x="158" y="250"/>
                    </a:cubicBezTo>
                    <a:cubicBezTo>
                      <a:pt x="163" y="248"/>
                      <a:pt x="166" y="245"/>
                      <a:pt x="168" y="241"/>
                    </a:cubicBezTo>
                    <a:cubicBezTo>
                      <a:pt x="169" y="236"/>
                      <a:pt x="168" y="232"/>
                      <a:pt x="165" y="228"/>
                    </a:cubicBezTo>
                    <a:cubicBezTo>
                      <a:pt x="165" y="228"/>
                      <a:pt x="152" y="211"/>
                      <a:pt x="157" y="193"/>
                    </a:cubicBezTo>
                    <a:cubicBezTo>
                      <a:pt x="158" y="189"/>
                      <a:pt x="158" y="184"/>
                      <a:pt x="155" y="181"/>
                    </a:cubicBezTo>
                    <a:cubicBezTo>
                      <a:pt x="153" y="178"/>
                      <a:pt x="149" y="176"/>
                      <a:pt x="145" y="176"/>
                    </a:cubicBezTo>
                    <a:cubicBezTo>
                      <a:pt x="144" y="175"/>
                      <a:pt x="26" y="170"/>
                      <a:pt x="26" y="108"/>
                    </a:cubicBezTo>
                    <a:cubicBezTo>
                      <a:pt x="26" y="58"/>
                      <a:pt x="88" y="41"/>
                      <a:pt x="114" y="35"/>
                    </a:cubicBezTo>
                    <a:cubicBezTo>
                      <a:pt x="153" y="162"/>
                      <a:pt x="153" y="162"/>
                      <a:pt x="153" y="162"/>
                    </a:cubicBezTo>
                    <a:cubicBezTo>
                      <a:pt x="154" y="166"/>
                      <a:pt x="157" y="169"/>
                      <a:pt x="162" y="170"/>
                    </a:cubicBezTo>
                    <a:cubicBezTo>
                      <a:pt x="166" y="172"/>
                      <a:pt x="170" y="171"/>
                      <a:pt x="174" y="168"/>
                    </a:cubicBezTo>
                    <a:cubicBezTo>
                      <a:pt x="177" y="166"/>
                      <a:pt x="187" y="160"/>
                      <a:pt x="195" y="161"/>
                    </a:cubicBezTo>
                    <a:cubicBezTo>
                      <a:pt x="199" y="161"/>
                      <a:pt x="203" y="160"/>
                      <a:pt x="205" y="158"/>
                    </a:cubicBezTo>
                    <a:cubicBezTo>
                      <a:pt x="208" y="156"/>
                      <a:pt x="210" y="152"/>
                      <a:pt x="210" y="148"/>
                    </a:cubicBezTo>
                    <a:cubicBezTo>
                      <a:pt x="210" y="147"/>
                      <a:pt x="217" y="26"/>
                      <a:pt x="277" y="26"/>
                    </a:cubicBezTo>
                    <a:cubicBezTo>
                      <a:pt x="327" y="26"/>
                      <a:pt x="345" y="88"/>
                      <a:pt x="350" y="113"/>
                    </a:cubicBezTo>
                    <a:cubicBezTo>
                      <a:pt x="229" y="148"/>
                      <a:pt x="229" y="148"/>
                      <a:pt x="229" y="148"/>
                    </a:cubicBezTo>
                    <a:cubicBezTo>
                      <a:pt x="224" y="150"/>
                      <a:pt x="221" y="154"/>
                      <a:pt x="220" y="158"/>
                    </a:cubicBezTo>
                    <a:cubicBezTo>
                      <a:pt x="219" y="163"/>
                      <a:pt x="220" y="168"/>
                      <a:pt x="224" y="171"/>
                    </a:cubicBezTo>
                    <a:cubicBezTo>
                      <a:pt x="225" y="172"/>
                      <a:pt x="239" y="185"/>
                      <a:pt x="238" y="206"/>
                    </a:cubicBezTo>
                    <a:cubicBezTo>
                      <a:pt x="237" y="210"/>
                      <a:pt x="239" y="213"/>
                      <a:pt x="241" y="216"/>
                    </a:cubicBezTo>
                    <a:cubicBezTo>
                      <a:pt x="244" y="219"/>
                      <a:pt x="247" y="220"/>
                      <a:pt x="251" y="220"/>
                    </a:cubicBezTo>
                    <a:cubicBezTo>
                      <a:pt x="252" y="220"/>
                      <a:pt x="366" y="223"/>
                      <a:pt x="366" y="284"/>
                    </a:cubicBezTo>
                    <a:cubicBezTo>
                      <a:pt x="366" y="334"/>
                      <a:pt x="305" y="352"/>
                      <a:pt x="279" y="357"/>
                    </a:cubicBezTo>
                    <a:cubicBezTo>
                      <a:pt x="247" y="238"/>
                      <a:pt x="247" y="238"/>
                      <a:pt x="247" y="238"/>
                    </a:cubicBezTo>
                    <a:cubicBezTo>
                      <a:pt x="245" y="231"/>
                      <a:pt x="237" y="227"/>
                      <a:pt x="230" y="229"/>
                    </a:cubicBezTo>
                    <a:cubicBezTo>
                      <a:pt x="223" y="231"/>
                      <a:pt x="219" y="238"/>
                      <a:pt x="221" y="245"/>
                    </a:cubicBezTo>
                    <a:cubicBezTo>
                      <a:pt x="257" y="376"/>
                      <a:pt x="257" y="376"/>
                      <a:pt x="257" y="376"/>
                    </a:cubicBezTo>
                    <a:cubicBezTo>
                      <a:pt x="259" y="382"/>
                      <a:pt x="265" y="386"/>
                      <a:pt x="271" y="386"/>
                    </a:cubicBezTo>
                    <a:cubicBezTo>
                      <a:pt x="273" y="385"/>
                      <a:pt x="301" y="382"/>
                      <a:pt x="330" y="369"/>
                    </a:cubicBezTo>
                    <a:cubicBezTo>
                      <a:pt x="371" y="350"/>
                      <a:pt x="393" y="321"/>
                      <a:pt x="393" y="284"/>
                    </a:cubicBezTo>
                    <a:cubicBezTo>
                      <a:pt x="393" y="258"/>
                      <a:pt x="380" y="223"/>
                      <a:pt x="319" y="205"/>
                    </a:cubicBez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91436" tIns="45719" rIns="91436" bIns="45719"/>
              <a:lstStyle/>
              <a:p>
                <a:endParaRPr lang="en-US"/>
              </a:p>
            </p:txBody>
          </p:sp>
        </p:grpSp>
      </p:grpSp>
      <p:grpSp>
        <p:nvGrpSpPr>
          <p:cNvPr id="159762" name="Group 230">
            <a:extLst>
              <a:ext uri="{FF2B5EF4-FFF2-40B4-BE49-F238E27FC236}">
                <a16:creationId xmlns:a16="http://schemas.microsoft.com/office/drawing/2014/main" id="{0242D000-CCB8-44BB-8C1C-D6BFA0890EC7}"/>
              </a:ext>
            </a:extLst>
          </p:cNvPr>
          <p:cNvGrpSpPr>
            <a:grpSpLocks/>
          </p:cNvGrpSpPr>
          <p:nvPr/>
        </p:nvGrpSpPr>
        <p:grpSpPr bwMode="auto">
          <a:xfrm>
            <a:off x="133350" y="2230438"/>
            <a:ext cx="752475" cy="1481137"/>
            <a:chOff x="638187" y="2514600"/>
            <a:chExt cx="947895" cy="1943458"/>
          </a:xfrm>
        </p:grpSpPr>
        <p:sp>
          <p:nvSpPr>
            <p:cNvPr id="159797" name="Line 79">
              <a:extLst>
                <a:ext uri="{FF2B5EF4-FFF2-40B4-BE49-F238E27FC236}">
                  <a16:creationId xmlns:a16="http://schemas.microsoft.com/office/drawing/2014/main" id="{4A691F35-644D-4AC6-8F48-3182E5644347}"/>
                </a:ext>
              </a:extLst>
            </p:cNvPr>
            <p:cNvSpPr>
              <a:spLocks noChangeShapeType="1"/>
            </p:cNvSpPr>
            <p:nvPr/>
          </p:nvSpPr>
          <p:spPr bwMode="auto">
            <a:xfrm>
              <a:off x="960345" y="4000805"/>
              <a:ext cx="0" cy="45725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59798" name="Group 143">
              <a:extLst>
                <a:ext uri="{FF2B5EF4-FFF2-40B4-BE49-F238E27FC236}">
                  <a16:creationId xmlns:a16="http://schemas.microsoft.com/office/drawing/2014/main" id="{E4992569-1D8C-45AB-A932-E124D06F499B}"/>
                </a:ext>
              </a:extLst>
            </p:cNvPr>
            <p:cNvGrpSpPr>
              <a:grpSpLocks/>
            </p:cNvGrpSpPr>
            <p:nvPr/>
          </p:nvGrpSpPr>
          <p:grpSpPr bwMode="auto">
            <a:xfrm>
              <a:off x="1357482" y="2514600"/>
              <a:ext cx="228600" cy="1929545"/>
              <a:chOff x="1024188" y="2514600"/>
              <a:chExt cx="228600" cy="1929545"/>
            </a:xfrm>
          </p:grpSpPr>
          <p:sp>
            <p:nvSpPr>
              <p:cNvPr id="159800" name="Line 79">
                <a:extLst>
                  <a:ext uri="{FF2B5EF4-FFF2-40B4-BE49-F238E27FC236}">
                    <a16:creationId xmlns:a16="http://schemas.microsoft.com/office/drawing/2014/main" id="{3446F94C-AA39-42A5-8EF6-C27B72263828}"/>
                  </a:ext>
                </a:extLst>
              </p:cNvPr>
              <p:cNvSpPr>
                <a:spLocks noChangeShapeType="1"/>
              </p:cNvSpPr>
              <p:nvPr/>
            </p:nvSpPr>
            <p:spPr bwMode="auto">
              <a:xfrm>
                <a:off x="1035384"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92" name="Arc 191">
                <a:extLst>
                  <a:ext uri="{FF2B5EF4-FFF2-40B4-BE49-F238E27FC236}">
                    <a16:creationId xmlns:a16="http://schemas.microsoft.com/office/drawing/2014/main" id="{4150DFE9-8E9E-4911-BE39-B6331905B977}"/>
                  </a:ext>
                </a:extLst>
              </p:cNvPr>
              <p:cNvSpPr/>
              <p:nvPr/>
            </p:nvSpPr>
            <p:spPr bwMode="auto">
              <a:xfrm rot="5400000">
                <a:off x="985699" y="2857834"/>
                <a:ext cx="306203" cy="227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59802" name="Line 79">
                <a:extLst>
                  <a:ext uri="{FF2B5EF4-FFF2-40B4-BE49-F238E27FC236}">
                    <a16:creationId xmlns:a16="http://schemas.microsoft.com/office/drawing/2014/main" id="{83B9D645-8B2E-4056-B197-33431E7469B4}"/>
                  </a:ext>
                </a:extLst>
              </p:cNvPr>
              <p:cNvSpPr>
                <a:spLocks noChangeShapeType="1"/>
              </p:cNvSpPr>
              <p:nvPr/>
            </p:nvSpPr>
            <p:spPr bwMode="auto">
              <a:xfrm>
                <a:off x="1035384" y="3124198"/>
                <a:ext cx="0" cy="131994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59799" name="AutoShape 130">
              <a:extLst>
                <a:ext uri="{FF2B5EF4-FFF2-40B4-BE49-F238E27FC236}">
                  <a16:creationId xmlns:a16="http://schemas.microsoft.com/office/drawing/2014/main" id="{8DCDCDC5-8FA5-4367-8587-77C85D3E2494}"/>
                </a:ext>
              </a:extLst>
            </p:cNvPr>
            <p:cNvSpPr>
              <a:spLocks noChangeArrowheads="1"/>
            </p:cNvSpPr>
            <p:nvPr/>
          </p:nvSpPr>
          <p:spPr bwMode="auto">
            <a:xfrm>
              <a:off x="638187" y="3432889"/>
              <a:ext cx="609601" cy="566739"/>
            </a:xfrm>
            <a:prstGeom prst="roundRect">
              <a:avLst>
                <a:gd name="adj" fmla="val 20463"/>
              </a:avLst>
            </a:prstGeom>
            <a:solidFill>
              <a:srgbClr val="86CC9D"/>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en-US" altLang="en-US" sz="1000" b="1">
                  <a:solidFill>
                    <a:srgbClr val="626469"/>
                  </a:solidFill>
                </a:rPr>
                <a:t>400kW</a:t>
              </a:r>
            </a:p>
            <a:p>
              <a:pPr algn="ctr"/>
              <a:r>
                <a:rPr lang="en-US" altLang="en-US" sz="1000" b="1">
                  <a:solidFill>
                    <a:srgbClr val="626469"/>
                  </a:solidFill>
                </a:rPr>
                <a:t>genset</a:t>
              </a:r>
            </a:p>
          </p:txBody>
        </p:sp>
      </p:grpSp>
      <p:grpSp>
        <p:nvGrpSpPr>
          <p:cNvPr id="159763" name="Group 235">
            <a:extLst>
              <a:ext uri="{FF2B5EF4-FFF2-40B4-BE49-F238E27FC236}">
                <a16:creationId xmlns:a16="http://schemas.microsoft.com/office/drawing/2014/main" id="{68C678EA-F6DF-473B-B9F3-91D9A39B9FA8}"/>
              </a:ext>
            </a:extLst>
          </p:cNvPr>
          <p:cNvGrpSpPr>
            <a:grpSpLocks/>
          </p:cNvGrpSpPr>
          <p:nvPr/>
        </p:nvGrpSpPr>
        <p:grpSpPr bwMode="auto">
          <a:xfrm>
            <a:off x="1039813" y="2230438"/>
            <a:ext cx="1208087" cy="1133475"/>
            <a:chOff x="1524000" y="2514600"/>
            <a:chExt cx="1524000" cy="1486203"/>
          </a:xfrm>
        </p:grpSpPr>
        <p:grpSp>
          <p:nvGrpSpPr>
            <p:cNvPr id="159787" name="Group 138">
              <a:extLst>
                <a:ext uri="{FF2B5EF4-FFF2-40B4-BE49-F238E27FC236}">
                  <a16:creationId xmlns:a16="http://schemas.microsoft.com/office/drawing/2014/main" id="{6FDDF358-D1F1-4818-A3CA-FE9FF3FA58E4}"/>
                </a:ext>
              </a:extLst>
            </p:cNvPr>
            <p:cNvGrpSpPr>
              <a:grpSpLocks/>
            </p:cNvGrpSpPr>
            <p:nvPr/>
          </p:nvGrpSpPr>
          <p:grpSpPr bwMode="auto">
            <a:xfrm>
              <a:off x="2819400" y="2514600"/>
              <a:ext cx="228600" cy="914400"/>
              <a:chOff x="990600" y="2514600"/>
              <a:chExt cx="228600" cy="914400"/>
            </a:xfrm>
          </p:grpSpPr>
          <p:sp>
            <p:nvSpPr>
              <p:cNvPr id="159794" name="Line 79">
                <a:extLst>
                  <a:ext uri="{FF2B5EF4-FFF2-40B4-BE49-F238E27FC236}">
                    <a16:creationId xmlns:a16="http://schemas.microsoft.com/office/drawing/2014/main" id="{4C2D7DC5-81D9-40E4-8958-14715742C9FC}"/>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5" name="Arc 184">
                <a:extLst>
                  <a:ext uri="{FF2B5EF4-FFF2-40B4-BE49-F238E27FC236}">
                    <a16:creationId xmlns:a16="http://schemas.microsoft.com/office/drawing/2014/main" id="{8AB7E65B-0286-4C07-A94D-0B3A42D9BC3C}"/>
                  </a:ext>
                </a:extLst>
              </p:cNvPr>
              <p:cNvSpPr/>
              <p:nvPr/>
            </p:nvSpPr>
            <p:spPr bwMode="auto">
              <a:xfrm rot="5400000">
                <a:off x="952060" y="2857342"/>
                <a:ext cx="305982"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59796" name="Line 79">
                <a:extLst>
                  <a:ext uri="{FF2B5EF4-FFF2-40B4-BE49-F238E27FC236}">
                    <a16:creationId xmlns:a16="http://schemas.microsoft.com/office/drawing/2014/main" id="{BD8CB129-6FFC-4764-BCC6-F03B3A955CDD}"/>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59788" name="Group 147">
              <a:extLst>
                <a:ext uri="{FF2B5EF4-FFF2-40B4-BE49-F238E27FC236}">
                  <a16:creationId xmlns:a16="http://schemas.microsoft.com/office/drawing/2014/main" id="{0C1B711E-BCB0-4A4B-B086-68F86A3D168E}"/>
                </a:ext>
              </a:extLst>
            </p:cNvPr>
            <p:cNvGrpSpPr>
              <a:grpSpLocks/>
            </p:cNvGrpSpPr>
            <p:nvPr/>
          </p:nvGrpSpPr>
          <p:grpSpPr bwMode="auto">
            <a:xfrm>
              <a:off x="1676400" y="2514600"/>
              <a:ext cx="228600" cy="914400"/>
              <a:chOff x="990600" y="2514600"/>
              <a:chExt cx="228600" cy="914400"/>
            </a:xfrm>
          </p:grpSpPr>
          <p:sp>
            <p:nvSpPr>
              <p:cNvPr id="159791" name="Line 79">
                <a:extLst>
                  <a:ext uri="{FF2B5EF4-FFF2-40B4-BE49-F238E27FC236}">
                    <a16:creationId xmlns:a16="http://schemas.microsoft.com/office/drawing/2014/main" id="{C2DA6BA1-58CB-4076-B7D0-1507E9ABC2B8}"/>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2" name="Arc 181">
                <a:extLst>
                  <a:ext uri="{FF2B5EF4-FFF2-40B4-BE49-F238E27FC236}">
                    <a16:creationId xmlns:a16="http://schemas.microsoft.com/office/drawing/2014/main" id="{D828A036-0262-453C-B79A-3CB4DE9B46B9}"/>
                  </a:ext>
                </a:extLst>
              </p:cNvPr>
              <p:cNvSpPr/>
              <p:nvPr/>
            </p:nvSpPr>
            <p:spPr bwMode="auto">
              <a:xfrm rot="5400000">
                <a:off x="951559" y="2857342"/>
                <a:ext cx="305982"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59793" name="Line 79">
                <a:extLst>
                  <a:ext uri="{FF2B5EF4-FFF2-40B4-BE49-F238E27FC236}">
                    <a16:creationId xmlns:a16="http://schemas.microsoft.com/office/drawing/2014/main" id="{683E5BBD-F408-469D-9340-BF2E76751BAD}"/>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59789" name="TextBox 178">
              <a:extLst>
                <a:ext uri="{FF2B5EF4-FFF2-40B4-BE49-F238E27FC236}">
                  <a16:creationId xmlns:a16="http://schemas.microsoft.com/office/drawing/2014/main" id="{6F80ECBB-0BCE-41A2-9B78-2695F5C2AC64}"/>
                </a:ext>
              </a:extLst>
            </p:cNvPr>
            <p:cNvSpPr txBox="1">
              <a:spLocks noChangeArrowheads="1"/>
            </p:cNvSpPr>
            <p:nvPr/>
          </p:nvSpPr>
          <p:spPr bwMode="auto">
            <a:xfrm>
              <a:off x="1905000" y="2590800"/>
              <a:ext cx="838200" cy="60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180" name="Rounded Rectangle 179">
              <a:extLst>
                <a:ext uri="{FF2B5EF4-FFF2-40B4-BE49-F238E27FC236}">
                  <a16:creationId xmlns:a16="http://schemas.microsoft.com/office/drawing/2014/main" id="{62725445-1AC4-4AF7-91C5-5A1671C36127}"/>
                </a:ext>
              </a:extLst>
            </p:cNvPr>
            <p:cNvSpPr/>
            <p:nvPr/>
          </p:nvSpPr>
          <p:spPr>
            <a:xfrm>
              <a:off x="1524000" y="3428385"/>
              <a:ext cx="1447900" cy="572418"/>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1" eaLnBrk="1" fontAlgn="auto" hangingPunct="1">
                <a:spcBef>
                  <a:spcPts val="0"/>
                </a:spcBef>
                <a:spcAft>
                  <a:spcPts val="0"/>
                </a:spcAft>
                <a:defRPr/>
              </a:pPr>
              <a:r>
                <a:rPr lang="en-US" altLang="en-US" sz="1000" dirty="0">
                  <a:solidFill>
                    <a:srgbClr val="626469"/>
                  </a:solidFill>
                  <a:cs typeface="Arial" pitchFamily="34" charset="0"/>
                </a:rPr>
                <a:t>480/277V and 208/120V loads</a:t>
              </a:r>
            </a:p>
          </p:txBody>
        </p:sp>
      </p:grpSp>
      <p:grpSp>
        <p:nvGrpSpPr>
          <p:cNvPr id="159764" name="Group 236">
            <a:extLst>
              <a:ext uri="{FF2B5EF4-FFF2-40B4-BE49-F238E27FC236}">
                <a16:creationId xmlns:a16="http://schemas.microsoft.com/office/drawing/2014/main" id="{EB3B1225-8A5B-406C-AF0D-E286580650CD}"/>
              </a:ext>
            </a:extLst>
          </p:cNvPr>
          <p:cNvGrpSpPr>
            <a:grpSpLocks/>
          </p:cNvGrpSpPr>
          <p:nvPr/>
        </p:nvGrpSpPr>
        <p:grpSpPr bwMode="auto">
          <a:xfrm>
            <a:off x="4665663" y="2230438"/>
            <a:ext cx="1208087" cy="1133475"/>
            <a:chOff x="1524000" y="2514600"/>
            <a:chExt cx="1524000" cy="1486203"/>
          </a:xfrm>
        </p:grpSpPr>
        <p:grpSp>
          <p:nvGrpSpPr>
            <p:cNvPr id="159777" name="Group 138">
              <a:extLst>
                <a:ext uri="{FF2B5EF4-FFF2-40B4-BE49-F238E27FC236}">
                  <a16:creationId xmlns:a16="http://schemas.microsoft.com/office/drawing/2014/main" id="{677B2F01-82F4-4E9C-A0FD-18F33100236D}"/>
                </a:ext>
              </a:extLst>
            </p:cNvPr>
            <p:cNvGrpSpPr>
              <a:grpSpLocks/>
            </p:cNvGrpSpPr>
            <p:nvPr/>
          </p:nvGrpSpPr>
          <p:grpSpPr bwMode="auto">
            <a:xfrm>
              <a:off x="2819400" y="2514600"/>
              <a:ext cx="228600" cy="914400"/>
              <a:chOff x="990600" y="2514600"/>
              <a:chExt cx="228600" cy="914400"/>
            </a:xfrm>
          </p:grpSpPr>
          <p:sp>
            <p:nvSpPr>
              <p:cNvPr id="159784" name="Line 79">
                <a:extLst>
                  <a:ext uri="{FF2B5EF4-FFF2-40B4-BE49-F238E27FC236}">
                    <a16:creationId xmlns:a16="http://schemas.microsoft.com/office/drawing/2014/main" id="{52395C8F-5B24-4F07-96D1-EDC13B58FAB2}"/>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75" name="Arc 174">
                <a:extLst>
                  <a:ext uri="{FF2B5EF4-FFF2-40B4-BE49-F238E27FC236}">
                    <a16:creationId xmlns:a16="http://schemas.microsoft.com/office/drawing/2014/main" id="{DF2B2C4F-3648-4E48-9550-5CA1FC3C010A}"/>
                  </a:ext>
                </a:extLst>
              </p:cNvPr>
              <p:cNvSpPr/>
              <p:nvPr/>
            </p:nvSpPr>
            <p:spPr bwMode="auto">
              <a:xfrm rot="5400000">
                <a:off x="952060" y="2857342"/>
                <a:ext cx="305982"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59786" name="Line 79">
                <a:extLst>
                  <a:ext uri="{FF2B5EF4-FFF2-40B4-BE49-F238E27FC236}">
                    <a16:creationId xmlns:a16="http://schemas.microsoft.com/office/drawing/2014/main" id="{94C1725D-6C2A-4C40-89C2-56B7910CDA01}"/>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59778" name="Group 147">
              <a:extLst>
                <a:ext uri="{FF2B5EF4-FFF2-40B4-BE49-F238E27FC236}">
                  <a16:creationId xmlns:a16="http://schemas.microsoft.com/office/drawing/2014/main" id="{A5DE08AC-3751-459C-9457-5AF7A465283F}"/>
                </a:ext>
              </a:extLst>
            </p:cNvPr>
            <p:cNvGrpSpPr>
              <a:grpSpLocks/>
            </p:cNvGrpSpPr>
            <p:nvPr/>
          </p:nvGrpSpPr>
          <p:grpSpPr bwMode="auto">
            <a:xfrm>
              <a:off x="1676400" y="2514600"/>
              <a:ext cx="228600" cy="914400"/>
              <a:chOff x="990600" y="2514600"/>
              <a:chExt cx="228600" cy="914400"/>
            </a:xfrm>
          </p:grpSpPr>
          <p:sp>
            <p:nvSpPr>
              <p:cNvPr id="159781" name="Line 79">
                <a:extLst>
                  <a:ext uri="{FF2B5EF4-FFF2-40B4-BE49-F238E27FC236}">
                    <a16:creationId xmlns:a16="http://schemas.microsoft.com/office/drawing/2014/main" id="{38481A65-78A1-4F3C-8B59-4FEE0753D932}"/>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72" name="Arc 171">
                <a:extLst>
                  <a:ext uri="{FF2B5EF4-FFF2-40B4-BE49-F238E27FC236}">
                    <a16:creationId xmlns:a16="http://schemas.microsoft.com/office/drawing/2014/main" id="{115BD13D-8FAC-4D96-9512-7E31A5F5B7DA}"/>
                  </a:ext>
                </a:extLst>
              </p:cNvPr>
              <p:cNvSpPr/>
              <p:nvPr/>
            </p:nvSpPr>
            <p:spPr bwMode="auto">
              <a:xfrm rot="5400000">
                <a:off x="951559" y="2857342"/>
                <a:ext cx="305982"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59783" name="Line 79">
                <a:extLst>
                  <a:ext uri="{FF2B5EF4-FFF2-40B4-BE49-F238E27FC236}">
                    <a16:creationId xmlns:a16="http://schemas.microsoft.com/office/drawing/2014/main" id="{4E0FDCAA-9A41-41B4-8064-6BB05AA7F1AE}"/>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59779" name="TextBox 168">
              <a:extLst>
                <a:ext uri="{FF2B5EF4-FFF2-40B4-BE49-F238E27FC236}">
                  <a16:creationId xmlns:a16="http://schemas.microsoft.com/office/drawing/2014/main" id="{63B7BA48-74B4-4833-A67E-96615A9B409B}"/>
                </a:ext>
              </a:extLst>
            </p:cNvPr>
            <p:cNvSpPr txBox="1">
              <a:spLocks noChangeArrowheads="1"/>
            </p:cNvSpPr>
            <p:nvPr/>
          </p:nvSpPr>
          <p:spPr bwMode="auto">
            <a:xfrm>
              <a:off x="1905000" y="2590800"/>
              <a:ext cx="838200" cy="60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170" name="Rounded Rectangle 169">
              <a:extLst>
                <a:ext uri="{FF2B5EF4-FFF2-40B4-BE49-F238E27FC236}">
                  <a16:creationId xmlns:a16="http://schemas.microsoft.com/office/drawing/2014/main" id="{6EA9043B-2497-4027-AAEC-376805F044E4}"/>
                </a:ext>
              </a:extLst>
            </p:cNvPr>
            <p:cNvSpPr/>
            <p:nvPr/>
          </p:nvSpPr>
          <p:spPr>
            <a:xfrm>
              <a:off x="1524000" y="3428385"/>
              <a:ext cx="1447900" cy="572418"/>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1" eaLnBrk="1" fontAlgn="auto" hangingPunct="1">
                <a:spcBef>
                  <a:spcPts val="0"/>
                </a:spcBef>
                <a:spcAft>
                  <a:spcPts val="0"/>
                </a:spcAft>
                <a:defRPr/>
              </a:pPr>
              <a:r>
                <a:rPr lang="en-US" altLang="en-US" sz="1000" dirty="0">
                  <a:solidFill>
                    <a:srgbClr val="626469"/>
                  </a:solidFill>
                  <a:cs typeface="Arial" pitchFamily="34" charset="0"/>
                </a:rPr>
                <a:t>480/277V and 208/120V loads</a:t>
              </a:r>
            </a:p>
          </p:txBody>
        </p:sp>
      </p:grpSp>
      <p:sp>
        <p:nvSpPr>
          <p:cNvPr id="6" name="Content Placeholder 5">
            <a:extLst>
              <a:ext uri="{FF2B5EF4-FFF2-40B4-BE49-F238E27FC236}">
                <a16:creationId xmlns:a16="http://schemas.microsoft.com/office/drawing/2014/main" id="{84DFD655-CB55-4C1D-BEBF-5FC07C0E5C35}"/>
              </a:ext>
            </a:extLst>
          </p:cNvPr>
          <p:cNvSpPr>
            <a:spLocks noGrp="1"/>
          </p:cNvSpPr>
          <p:nvPr>
            <p:ph sz="quarter" idx="31"/>
          </p:nvPr>
        </p:nvSpPr>
        <p:spPr>
          <a:xfrm>
            <a:off x="6478588" y="230188"/>
            <a:ext cx="2557462" cy="3743325"/>
          </a:xfrm>
        </p:spPr>
        <p:txBody>
          <a:bodyPr/>
          <a:lstStyle/>
          <a:p>
            <a:pPr marL="15871" indent="0" defTabSz="457184" fontAlgn="auto">
              <a:defRPr/>
            </a:pPr>
            <a:r>
              <a:rPr lang="en-US" sz="1600" b="1" dirty="0">
                <a:solidFill>
                  <a:schemeClr val="tx2"/>
                </a:solidFill>
              </a:rPr>
              <a:t>Key factors:</a:t>
            </a:r>
          </a:p>
          <a:p>
            <a:pPr marL="173032" indent="-157158" defTabSz="457184" fontAlgn="auto">
              <a:defRPr/>
            </a:pPr>
            <a:endParaRPr lang="en-US" dirty="0"/>
          </a:p>
          <a:p>
            <a:pPr marL="173032" indent="-157158" defTabSz="457184" fontAlgn="auto">
              <a:defRPr/>
            </a:pPr>
            <a:r>
              <a:rPr lang="en-US" dirty="0"/>
              <a:t>Regular outages since moving into new building </a:t>
            </a:r>
          </a:p>
          <a:p>
            <a:pPr marL="173032" indent="-157158" defTabSz="457184" fontAlgn="auto">
              <a:defRPr/>
            </a:pPr>
            <a:r>
              <a:rPr lang="en-US" dirty="0"/>
              <a:t>Existing data center and UPS</a:t>
            </a:r>
          </a:p>
          <a:p>
            <a:pPr marL="173032" indent="-157158" defTabSz="457184" fontAlgn="auto">
              <a:defRPr/>
            </a:pPr>
            <a:r>
              <a:rPr lang="en-US" dirty="0"/>
              <a:t>Total load ranges from ~350kW to ~1.5MW</a:t>
            </a:r>
          </a:p>
          <a:p>
            <a:pPr marL="173032" indent="-157158" defTabSz="457184" fontAlgn="auto">
              <a:defRPr/>
            </a:pPr>
            <a:r>
              <a:rPr lang="en-US" dirty="0"/>
              <a:t>Existing 400 kW gen-set feeds critical load through an Automatic Transfer Switch (ATS)</a:t>
            </a:r>
          </a:p>
          <a:p>
            <a:pPr marL="173032" indent="-157158" defTabSz="457184" fontAlgn="auto">
              <a:defRPr/>
            </a:pPr>
            <a:r>
              <a:rPr lang="en-US" dirty="0"/>
              <a:t>Stranded gen-set capacity:       &gt; 300kW during outages</a:t>
            </a:r>
          </a:p>
          <a:p>
            <a:pPr marL="173032" indent="-157158" defTabSz="457184" fontAlgn="auto">
              <a:defRPr/>
            </a:pPr>
            <a:r>
              <a:rPr lang="en-US" dirty="0"/>
              <a:t>Potential for Solar PV that will save $ for the campus ($.09 vs. $ .15 - $ .17/kWh</a:t>
            </a:r>
          </a:p>
          <a:p>
            <a:pPr marL="15871" indent="0" defTabSz="457184" fontAlgn="auto">
              <a:defRPr/>
            </a:pPr>
            <a:endParaRPr lang="en-US" dirty="0"/>
          </a:p>
        </p:txBody>
      </p:sp>
      <p:sp>
        <p:nvSpPr>
          <p:cNvPr id="159766" name="Text Placeholder 264">
            <a:extLst>
              <a:ext uri="{FF2B5EF4-FFF2-40B4-BE49-F238E27FC236}">
                <a16:creationId xmlns:a16="http://schemas.microsoft.com/office/drawing/2014/main" id="{1E447879-CD72-49EB-93C7-AAFC17B090E5}"/>
              </a:ext>
            </a:extLst>
          </p:cNvPr>
          <p:cNvSpPr>
            <a:spLocks noGrp="1" noChangeArrowheads="1"/>
          </p:cNvSpPr>
          <p:nvPr>
            <p:ph type="body" sz="quarter" idx="32"/>
          </p:nvPr>
        </p:nvSpPr>
        <p:spPr bwMode="auto">
          <a:xfrm>
            <a:off x="252413" y="230188"/>
            <a:ext cx="8647112" cy="369887"/>
          </a:xfrm>
        </p:spPr>
        <p:txBody>
          <a:bodyPr wrap="square" numCol="1" anchor="t" anchorCtr="0" compatLnSpc="1">
            <a:prstTxWarp prst="textNoShape">
              <a:avLst/>
            </a:prstTxWarp>
          </a:bodyPr>
          <a:lstStyle/>
          <a:p>
            <a:pPr marL="15875" indent="0"/>
            <a:r>
              <a:rPr lang="en-US" altLang="en-US">
                <a:latin typeface="Arial" panose="020B0604020202020204" pitchFamily="34" charset="0"/>
                <a:cs typeface="Arial" panose="020B0604020202020204" pitchFamily="34" charset="0"/>
              </a:rPr>
              <a:t>BOC – Initial State</a:t>
            </a:r>
          </a:p>
        </p:txBody>
      </p:sp>
      <p:sp>
        <p:nvSpPr>
          <p:cNvPr id="159767" name="Line 79">
            <a:extLst>
              <a:ext uri="{FF2B5EF4-FFF2-40B4-BE49-F238E27FC236}">
                <a16:creationId xmlns:a16="http://schemas.microsoft.com/office/drawing/2014/main" id="{831C2EC8-B04A-450F-A692-84C4BD6F19FE}"/>
              </a:ext>
            </a:extLst>
          </p:cNvPr>
          <p:cNvSpPr>
            <a:spLocks noChangeShapeType="1"/>
          </p:cNvSpPr>
          <p:nvPr/>
        </p:nvSpPr>
        <p:spPr bwMode="auto">
          <a:xfrm>
            <a:off x="557213" y="4143375"/>
            <a:ext cx="0" cy="34766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7" name="Rounded Rectangle 266">
            <a:extLst>
              <a:ext uri="{FF2B5EF4-FFF2-40B4-BE49-F238E27FC236}">
                <a16:creationId xmlns:a16="http://schemas.microsoft.com/office/drawing/2014/main" id="{A2708BE1-81F0-4DC1-BFD6-58B677340170}"/>
              </a:ext>
            </a:extLst>
          </p:cNvPr>
          <p:cNvSpPr/>
          <p:nvPr/>
        </p:nvSpPr>
        <p:spPr>
          <a:xfrm>
            <a:off x="71438" y="4486275"/>
            <a:ext cx="1006475" cy="511175"/>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defTabSz="914361" eaLnBrk="1" fontAlgn="auto" hangingPunct="1">
              <a:spcBef>
                <a:spcPts val="0"/>
              </a:spcBef>
              <a:spcAft>
                <a:spcPts val="0"/>
              </a:spcAft>
              <a:defRPr/>
            </a:pPr>
            <a:r>
              <a:rPr lang="en-US" altLang="en-US" sz="1000" dirty="0">
                <a:solidFill>
                  <a:srgbClr val="626469"/>
                </a:solidFill>
                <a:cs typeface="Arial" pitchFamily="34" charset="0"/>
              </a:rPr>
              <a:t>Data Center / critical IT loads (≤100 kW)</a:t>
            </a:r>
          </a:p>
        </p:txBody>
      </p:sp>
      <p:grpSp>
        <p:nvGrpSpPr>
          <p:cNvPr id="159769" name="Group 1">
            <a:extLst>
              <a:ext uri="{FF2B5EF4-FFF2-40B4-BE49-F238E27FC236}">
                <a16:creationId xmlns:a16="http://schemas.microsoft.com/office/drawing/2014/main" id="{E3856683-75E8-48AD-992C-63F7179CFE3B}"/>
              </a:ext>
            </a:extLst>
          </p:cNvPr>
          <p:cNvGrpSpPr>
            <a:grpSpLocks/>
          </p:cNvGrpSpPr>
          <p:nvPr/>
        </p:nvGrpSpPr>
        <p:grpSpPr bwMode="auto">
          <a:xfrm>
            <a:off x="188913" y="3714750"/>
            <a:ext cx="722312" cy="434975"/>
            <a:chOff x="161878" y="3883345"/>
            <a:chExt cx="723340" cy="435731"/>
          </a:xfrm>
        </p:grpSpPr>
        <p:sp>
          <p:nvSpPr>
            <p:cNvPr id="134" name="Rounded Rectangle 133">
              <a:extLst>
                <a:ext uri="{FF2B5EF4-FFF2-40B4-BE49-F238E27FC236}">
                  <a16:creationId xmlns:a16="http://schemas.microsoft.com/office/drawing/2014/main" id="{991B487C-4BDE-4FA4-97CB-84EE68F0826D}"/>
                </a:ext>
              </a:extLst>
            </p:cNvPr>
            <p:cNvSpPr/>
            <p:nvPr/>
          </p:nvSpPr>
          <p:spPr>
            <a:xfrm>
              <a:off x="161878" y="3883345"/>
              <a:ext cx="723340" cy="435731"/>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9144" rIns="9144" anchor="ctr"/>
            <a:lstStyle/>
            <a:p>
              <a:pPr algn="ctr" defTabSz="914361" eaLnBrk="1" fontAlgn="auto" hangingPunct="1">
                <a:spcBef>
                  <a:spcPts val="0"/>
                </a:spcBef>
                <a:spcAft>
                  <a:spcPts val="0"/>
                </a:spcAft>
                <a:defRPr/>
              </a:pPr>
              <a:endParaRPr lang="en-US" altLang="en-US" sz="1000" dirty="0">
                <a:solidFill>
                  <a:srgbClr val="626469"/>
                </a:solidFill>
                <a:cs typeface="Arial" pitchFamily="34" charset="0"/>
              </a:endParaRPr>
            </a:p>
            <a:p>
              <a:pPr algn="ctr" defTabSz="914361" eaLnBrk="1" fontAlgn="auto" hangingPunct="1">
                <a:spcBef>
                  <a:spcPts val="0"/>
                </a:spcBef>
                <a:spcAft>
                  <a:spcPts val="0"/>
                </a:spcAft>
                <a:defRPr/>
              </a:pPr>
              <a:r>
                <a:rPr lang="en-US" altLang="en-US" sz="1000" dirty="0">
                  <a:solidFill>
                    <a:srgbClr val="626469"/>
                  </a:solidFill>
                  <a:cs typeface="Arial" pitchFamily="34" charset="0"/>
                </a:rPr>
                <a:t>            </a:t>
              </a:r>
              <a:r>
                <a:rPr lang="en-US" altLang="en-US" sz="800" dirty="0">
                  <a:solidFill>
                    <a:srgbClr val="626469"/>
                  </a:solidFill>
                  <a:cs typeface="Arial" pitchFamily="34" charset="0"/>
                </a:rPr>
                <a:t>ATS</a:t>
              </a:r>
            </a:p>
          </p:txBody>
        </p:sp>
        <p:sp>
          <p:nvSpPr>
            <p:cNvPr id="268" name="Line 79">
              <a:extLst>
                <a:ext uri="{FF2B5EF4-FFF2-40B4-BE49-F238E27FC236}">
                  <a16:creationId xmlns:a16="http://schemas.microsoft.com/office/drawing/2014/main" id="{B88389CE-D8F0-479F-BD6F-BBC68ACD9751}"/>
                </a:ext>
              </a:extLst>
            </p:cNvPr>
            <p:cNvSpPr>
              <a:spLocks noChangeShapeType="1"/>
            </p:cNvSpPr>
            <p:nvPr/>
          </p:nvSpPr>
          <p:spPr bwMode="auto">
            <a:xfrm flipH="1">
              <a:off x="537061" y="4196627"/>
              <a:ext cx="0" cy="116088"/>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269" name="Line 79">
              <a:extLst>
                <a:ext uri="{FF2B5EF4-FFF2-40B4-BE49-F238E27FC236}">
                  <a16:creationId xmlns:a16="http://schemas.microsoft.com/office/drawing/2014/main" id="{5A199886-B6B8-4CFE-BEBB-4F0656B02C61}"/>
                </a:ext>
              </a:extLst>
            </p:cNvPr>
            <p:cNvSpPr>
              <a:spLocks noChangeShapeType="1"/>
            </p:cNvSpPr>
            <p:nvPr/>
          </p:nvSpPr>
          <p:spPr bwMode="auto">
            <a:xfrm flipH="1">
              <a:off x="537061" y="4043962"/>
              <a:ext cx="136719" cy="162206"/>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272" name="Line 79">
              <a:extLst>
                <a:ext uri="{FF2B5EF4-FFF2-40B4-BE49-F238E27FC236}">
                  <a16:creationId xmlns:a16="http://schemas.microsoft.com/office/drawing/2014/main" id="{3EF89FE0-7E02-4719-A73C-D524C687E370}"/>
                </a:ext>
              </a:extLst>
            </p:cNvPr>
            <p:cNvSpPr>
              <a:spLocks noChangeShapeType="1"/>
            </p:cNvSpPr>
            <p:nvPr/>
          </p:nvSpPr>
          <p:spPr bwMode="auto">
            <a:xfrm flipH="1">
              <a:off x="362188" y="3888116"/>
              <a:ext cx="0" cy="139943"/>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273" name="Line 79">
              <a:extLst>
                <a:ext uri="{FF2B5EF4-FFF2-40B4-BE49-F238E27FC236}">
                  <a16:creationId xmlns:a16="http://schemas.microsoft.com/office/drawing/2014/main" id="{08A005BC-48FC-49B3-8344-F8EC48624DB6}"/>
                </a:ext>
              </a:extLst>
            </p:cNvPr>
            <p:cNvSpPr>
              <a:spLocks noChangeShapeType="1"/>
            </p:cNvSpPr>
            <p:nvPr/>
          </p:nvSpPr>
          <p:spPr bwMode="auto">
            <a:xfrm flipH="1">
              <a:off x="683319" y="3889706"/>
              <a:ext cx="0" cy="139943"/>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grpSp>
      <p:sp>
        <p:nvSpPr>
          <p:cNvPr id="159770" name="TextBox 2">
            <a:extLst>
              <a:ext uri="{FF2B5EF4-FFF2-40B4-BE49-F238E27FC236}">
                <a16:creationId xmlns:a16="http://schemas.microsoft.com/office/drawing/2014/main" id="{E47873D6-FAFB-40AF-8111-098F79E5055B}"/>
              </a:ext>
            </a:extLst>
          </p:cNvPr>
          <p:cNvSpPr txBox="1">
            <a:spLocks noChangeArrowheads="1"/>
          </p:cNvSpPr>
          <p:nvPr/>
        </p:nvSpPr>
        <p:spPr bwMode="auto">
          <a:xfrm>
            <a:off x="1154113" y="4557713"/>
            <a:ext cx="1211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a:t>Critical loads</a:t>
            </a:r>
          </a:p>
        </p:txBody>
      </p:sp>
      <p:sp>
        <p:nvSpPr>
          <p:cNvPr id="159771" name="TextBox 87">
            <a:extLst>
              <a:ext uri="{FF2B5EF4-FFF2-40B4-BE49-F238E27FC236}">
                <a16:creationId xmlns:a16="http://schemas.microsoft.com/office/drawing/2014/main" id="{48D6F7B4-1BC9-41E9-9502-8F1D61884C61}"/>
              </a:ext>
            </a:extLst>
          </p:cNvPr>
          <p:cNvSpPr txBox="1">
            <a:spLocks noChangeArrowheads="1"/>
          </p:cNvSpPr>
          <p:nvPr/>
        </p:nvSpPr>
        <p:spPr bwMode="auto">
          <a:xfrm>
            <a:off x="1590675" y="3511550"/>
            <a:ext cx="3778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a:t>Underserved “standard” and “essential loads”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AC512DFD-1AAD-463A-BBCA-FBE1CDB01841}"/>
              </a:ext>
            </a:extLst>
          </p:cNvPr>
          <p:cNvSpPr>
            <a:spLocks noGrp="1" noChangeArrowheads="1"/>
          </p:cNvSpPr>
          <p:nvPr>
            <p:ph type="title"/>
          </p:nvPr>
        </p:nvSpPr>
        <p:spPr>
          <a:xfrm>
            <a:off x="258763" y="230188"/>
            <a:ext cx="8632825" cy="923925"/>
          </a:xfrm>
        </p:spPr>
        <p:txBody>
          <a:bodyPr/>
          <a:lstStyle/>
          <a:p>
            <a:r>
              <a:rPr lang="en-US" altLang="en-US">
                <a:latin typeface="Arial" panose="020B0604020202020204" pitchFamily="34" charset="0"/>
                <a:cs typeface="Arial" panose="020B0604020202020204" pitchFamily="34" charset="0"/>
              </a:rPr>
              <a:t>BOC can operate from a single National Grid feed (2 MVA each),</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but could not have “business as usual” with just our 400 kW genset</a:t>
            </a:r>
            <a:br>
              <a:rPr lang="en-US" altLang="en-US">
                <a:latin typeface="Arial" panose="020B0604020202020204" pitchFamily="34" charset="0"/>
                <a:cs typeface="Arial" panose="020B0604020202020204" pitchFamily="34" charset="0"/>
              </a:rPr>
            </a:br>
            <a:endParaRPr lang="en-US" altLang="en-US">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752C957-9E83-4B1F-934D-A9A5C3734A31}"/>
              </a:ext>
            </a:extLst>
          </p:cNvPr>
          <p:cNvSpPr>
            <a:spLocks noGrp="1"/>
          </p:cNvSpPr>
          <p:nvPr>
            <p:ph type="body" sz="quarter" idx="13"/>
          </p:nvPr>
        </p:nvSpPr>
        <p:spPr>
          <a:xfrm>
            <a:off x="4791075" y="4302125"/>
            <a:ext cx="4100513" cy="219075"/>
          </a:xfrm>
        </p:spPr>
        <p:txBody>
          <a:bodyPr/>
          <a:lstStyle/>
          <a:p>
            <a:pPr marL="0" defTabSz="914400">
              <a:lnSpc>
                <a:spcPct val="110000"/>
              </a:lnSpc>
              <a:spcBef>
                <a:spcPts val="600"/>
              </a:spcBef>
              <a:spcAft>
                <a:spcPct val="0"/>
              </a:spcAft>
              <a:buClr>
                <a:schemeClr val="accent6"/>
              </a:buClr>
              <a:defRPr/>
            </a:pPr>
            <a:r>
              <a:rPr lang="en-US" sz="1400" kern="0" dirty="0">
                <a:solidFill>
                  <a:schemeClr val="accent2">
                    <a:lumMod val="75000"/>
                  </a:schemeClr>
                </a:solidFill>
              </a:rPr>
              <a:t>Representative winter day:  0.67 MW peak</a:t>
            </a:r>
          </a:p>
        </p:txBody>
      </p:sp>
      <p:sp>
        <p:nvSpPr>
          <p:cNvPr id="4" name="Text Placeholder 3">
            <a:extLst>
              <a:ext uri="{FF2B5EF4-FFF2-40B4-BE49-F238E27FC236}">
                <a16:creationId xmlns:a16="http://schemas.microsoft.com/office/drawing/2014/main" id="{254C6462-8D47-400D-9540-38E8F850D4E7}"/>
              </a:ext>
            </a:extLst>
          </p:cNvPr>
          <p:cNvSpPr>
            <a:spLocks noGrp="1"/>
          </p:cNvSpPr>
          <p:nvPr>
            <p:ph type="body" sz="quarter" idx="15"/>
          </p:nvPr>
        </p:nvSpPr>
        <p:spPr>
          <a:xfrm>
            <a:off x="252413" y="4305300"/>
            <a:ext cx="4178300" cy="215900"/>
          </a:xfrm>
        </p:spPr>
        <p:txBody>
          <a:bodyPr/>
          <a:lstStyle/>
          <a:p>
            <a:pPr defTabSz="457184" fontAlgn="auto">
              <a:defRPr/>
            </a:pPr>
            <a:r>
              <a:rPr lang="en-US" sz="1400" kern="0" dirty="0">
                <a:solidFill>
                  <a:schemeClr val="accent2">
                    <a:lumMod val="75000"/>
                  </a:schemeClr>
                </a:solidFill>
              </a:rPr>
              <a:t>Representative summer day:  1.25 MW peak</a:t>
            </a:r>
          </a:p>
        </p:txBody>
      </p:sp>
      <p:pic>
        <p:nvPicPr>
          <p:cNvPr id="160773" name="Picture 2">
            <a:extLst>
              <a:ext uri="{FF2B5EF4-FFF2-40B4-BE49-F238E27FC236}">
                <a16:creationId xmlns:a16="http://schemas.microsoft.com/office/drawing/2014/main" id="{54ED161C-BD31-4960-85E1-55FF4BEE3A47}"/>
              </a:ext>
            </a:extLst>
          </p:cNvPr>
          <p:cNvPicPr>
            <a:picLocks noGrp="1" noChangeAspect="1" noChangeArrowheads="1"/>
          </p:cNvPicPr>
          <p:nvPr>
            <p:ph sz="quarter" idx="22"/>
          </p:nvPr>
        </p:nvPicPr>
        <p:blipFill>
          <a:blip r:embed="rId2">
            <a:extLst>
              <a:ext uri="{28A0092B-C50C-407E-A947-70E740481C1C}">
                <a14:useLocalDpi xmlns:a14="http://schemas.microsoft.com/office/drawing/2010/main" val="0"/>
              </a:ext>
            </a:extLst>
          </a:blip>
          <a:srcRect/>
          <a:stretch>
            <a:fillRect/>
          </a:stretch>
        </p:blipFill>
        <p:spPr bwMode="auto">
          <a:xfrm>
            <a:off x="258763" y="1017588"/>
            <a:ext cx="3792537" cy="3184525"/>
          </a:xfrm>
          <a:extLst>
            <a:ext uri="{91240B29-F687-4F45-9708-019B960494DF}">
              <a14:hiddenLine xmlns:a14="http://schemas.microsoft.com/office/drawing/2010/main" w="9525">
                <a:solidFill>
                  <a:srgbClr val="000000"/>
                </a:solidFill>
                <a:miter lim="800000"/>
                <a:headEnd/>
                <a:tailEnd/>
              </a14:hiddenLine>
            </a:ext>
          </a:extLst>
        </p:spPr>
      </p:pic>
      <p:pic>
        <p:nvPicPr>
          <p:cNvPr id="160774" name="Picture 3">
            <a:extLst>
              <a:ext uri="{FF2B5EF4-FFF2-40B4-BE49-F238E27FC236}">
                <a16:creationId xmlns:a16="http://schemas.microsoft.com/office/drawing/2014/main" id="{47780BD4-5CCD-4AB1-85D7-94D7A811F2DC}"/>
              </a:ext>
            </a:extLst>
          </p:cNvPr>
          <p:cNvPicPr>
            <a:picLocks noGrp="1" noChangeAspect="1" noChangeArrowheads="1"/>
          </p:cNvPicPr>
          <p:nvPr>
            <p:ph sz="quarter" idx="23"/>
          </p:nvPr>
        </p:nvPicPr>
        <p:blipFill>
          <a:blip r:embed="rId3">
            <a:extLst>
              <a:ext uri="{28A0092B-C50C-407E-A947-70E740481C1C}">
                <a14:useLocalDpi xmlns:a14="http://schemas.microsoft.com/office/drawing/2010/main" val="0"/>
              </a:ext>
            </a:extLst>
          </a:blip>
          <a:srcRect/>
          <a:stretch>
            <a:fillRect/>
          </a:stretch>
        </p:blipFill>
        <p:spPr bwMode="auto">
          <a:xfrm>
            <a:off x="4791075" y="1017588"/>
            <a:ext cx="3727450" cy="3114675"/>
          </a:xfrm>
          <a:extLst>
            <a:ext uri="{91240B29-F687-4F45-9708-019B960494DF}">
              <a14:hiddenLine xmlns:a14="http://schemas.microsoft.com/office/drawing/2010/main" w="9525">
                <a:solidFill>
                  <a:srgbClr val="000000"/>
                </a:solidFill>
                <a:miter lim="800000"/>
                <a:headEnd/>
                <a:tailEnd/>
              </a14:hiddenLine>
            </a:ext>
          </a:extLst>
        </p:spPr>
      </p:pic>
      <p:sp>
        <p:nvSpPr>
          <p:cNvPr id="160775" name="TextBox 4">
            <a:extLst>
              <a:ext uri="{FF2B5EF4-FFF2-40B4-BE49-F238E27FC236}">
                <a16:creationId xmlns:a16="http://schemas.microsoft.com/office/drawing/2014/main" id="{5E8382F4-1E89-41D5-BA4E-89B04BE1B65D}"/>
              </a:ext>
            </a:extLst>
          </p:cNvPr>
          <p:cNvSpPr txBox="1">
            <a:spLocks noChangeArrowheads="1"/>
          </p:cNvSpPr>
          <p:nvPr/>
        </p:nvSpPr>
        <p:spPr bwMode="auto">
          <a:xfrm>
            <a:off x="3668713" y="4622800"/>
            <a:ext cx="1579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a:t>PV size comment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1640D5-891F-4FD1-837D-51CA549BD662}"/>
              </a:ext>
            </a:extLst>
          </p:cNvPr>
          <p:cNvSpPr/>
          <p:nvPr/>
        </p:nvSpPr>
        <p:spPr>
          <a:xfrm>
            <a:off x="7024688" y="4386263"/>
            <a:ext cx="2114550" cy="757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9" name="Rectangle 148">
            <a:extLst>
              <a:ext uri="{FF2B5EF4-FFF2-40B4-BE49-F238E27FC236}">
                <a16:creationId xmlns:a16="http://schemas.microsoft.com/office/drawing/2014/main" id="{EEBC26A6-7C90-43EA-951F-3804D1AC22C3}"/>
              </a:ext>
            </a:extLst>
          </p:cNvPr>
          <p:cNvSpPr/>
          <p:nvPr/>
        </p:nvSpPr>
        <p:spPr>
          <a:xfrm>
            <a:off x="3275013" y="3419475"/>
            <a:ext cx="5702300" cy="1365250"/>
          </a:xfrm>
          <a:prstGeom prst="rect">
            <a:avLst/>
          </a:prstGeom>
          <a:solidFill>
            <a:schemeClr val="bg1"/>
          </a:solidFill>
          <a:ln w="3810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61796" name="Line 79">
            <a:extLst>
              <a:ext uri="{FF2B5EF4-FFF2-40B4-BE49-F238E27FC236}">
                <a16:creationId xmlns:a16="http://schemas.microsoft.com/office/drawing/2014/main" id="{93FB0E40-8D59-4C73-A5AA-38CD6EEB36A4}"/>
              </a:ext>
            </a:extLst>
          </p:cNvPr>
          <p:cNvSpPr>
            <a:spLocks noChangeShapeType="1"/>
          </p:cNvSpPr>
          <p:nvPr/>
        </p:nvSpPr>
        <p:spPr bwMode="auto">
          <a:xfrm flipH="1">
            <a:off x="3924300" y="1933575"/>
            <a:ext cx="7938" cy="16002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1797" name="Line 78">
            <a:extLst>
              <a:ext uri="{FF2B5EF4-FFF2-40B4-BE49-F238E27FC236}">
                <a16:creationId xmlns:a16="http://schemas.microsoft.com/office/drawing/2014/main" id="{52EBA2CA-249F-4017-A3DC-B70D7F4B74BE}"/>
              </a:ext>
            </a:extLst>
          </p:cNvPr>
          <p:cNvSpPr>
            <a:spLocks noChangeShapeType="1"/>
          </p:cNvSpPr>
          <p:nvPr/>
        </p:nvSpPr>
        <p:spPr bwMode="auto">
          <a:xfrm flipV="1">
            <a:off x="1387475" y="1463675"/>
            <a:ext cx="2779713"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1798" name="Line 79">
            <a:extLst>
              <a:ext uri="{FF2B5EF4-FFF2-40B4-BE49-F238E27FC236}">
                <a16:creationId xmlns:a16="http://schemas.microsoft.com/office/drawing/2014/main" id="{A6C74E8E-FB8B-4351-AFBF-1689EE3EF446}"/>
              </a:ext>
            </a:extLst>
          </p:cNvPr>
          <p:cNvSpPr>
            <a:spLocks noChangeShapeType="1"/>
          </p:cNvSpPr>
          <p:nvPr/>
        </p:nvSpPr>
        <p:spPr bwMode="auto">
          <a:xfrm>
            <a:off x="5013325" y="708025"/>
            <a:ext cx="0" cy="29051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1799" name="Rectangle 54">
            <a:extLst>
              <a:ext uri="{FF2B5EF4-FFF2-40B4-BE49-F238E27FC236}">
                <a16:creationId xmlns:a16="http://schemas.microsoft.com/office/drawing/2014/main" id="{9DF149CC-4B78-4C3D-B9AC-0E865D9769C4}"/>
              </a:ext>
            </a:extLst>
          </p:cNvPr>
          <p:cNvSpPr>
            <a:spLocks noChangeArrowheads="1"/>
          </p:cNvSpPr>
          <p:nvPr/>
        </p:nvSpPr>
        <p:spPr bwMode="auto">
          <a:xfrm>
            <a:off x="5302250" y="11113"/>
            <a:ext cx="1230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400">
                <a:solidFill>
                  <a:srgbClr val="000000"/>
                </a:solidFill>
              </a:rPr>
              <a:t>National Grid</a:t>
            </a:r>
          </a:p>
        </p:txBody>
      </p:sp>
      <p:grpSp>
        <p:nvGrpSpPr>
          <p:cNvPr id="161800" name="Group 55">
            <a:extLst>
              <a:ext uri="{FF2B5EF4-FFF2-40B4-BE49-F238E27FC236}">
                <a16:creationId xmlns:a16="http://schemas.microsoft.com/office/drawing/2014/main" id="{D0769108-6939-463C-B69E-7FD0AE293B20}"/>
              </a:ext>
            </a:extLst>
          </p:cNvPr>
          <p:cNvGrpSpPr>
            <a:grpSpLocks noChangeAspect="1"/>
          </p:cNvGrpSpPr>
          <p:nvPr/>
        </p:nvGrpSpPr>
        <p:grpSpPr bwMode="auto">
          <a:xfrm>
            <a:off x="4832350" y="360363"/>
            <a:ext cx="361950" cy="369887"/>
            <a:chOff x="1828800" y="1676400"/>
            <a:chExt cx="457200" cy="647700"/>
          </a:xfrm>
        </p:grpSpPr>
        <p:sp>
          <p:nvSpPr>
            <p:cNvPr id="258" name="Arc 257">
              <a:extLst>
                <a:ext uri="{FF2B5EF4-FFF2-40B4-BE49-F238E27FC236}">
                  <a16:creationId xmlns:a16="http://schemas.microsoft.com/office/drawing/2014/main" id="{225E9007-5FE5-464D-8372-846B8ADA3A5A}"/>
                </a:ext>
              </a:extLst>
            </p:cNvPr>
            <p:cNvSpPr>
              <a:spLocks noChangeAspect="1"/>
            </p:cNvSpPr>
            <p:nvPr/>
          </p:nvSpPr>
          <p:spPr bwMode="auto">
            <a:xfrm>
              <a:off x="1828800" y="2057236"/>
              <a:ext cx="228600" cy="266864"/>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59" name="Arc 258">
              <a:extLst>
                <a:ext uri="{FF2B5EF4-FFF2-40B4-BE49-F238E27FC236}">
                  <a16:creationId xmlns:a16="http://schemas.microsoft.com/office/drawing/2014/main" id="{E4AF3432-A3E5-4DBD-BF0F-4782CFFCA27D}"/>
                </a:ext>
              </a:extLst>
            </p:cNvPr>
            <p:cNvSpPr>
              <a:spLocks noChangeAspect="1"/>
            </p:cNvSpPr>
            <p:nvPr/>
          </p:nvSpPr>
          <p:spPr bwMode="auto">
            <a:xfrm>
              <a:off x="2057400" y="2057236"/>
              <a:ext cx="228600" cy="266864"/>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60" name="Arc 259">
              <a:extLst>
                <a:ext uri="{FF2B5EF4-FFF2-40B4-BE49-F238E27FC236}">
                  <a16:creationId xmlns:a16="http://schemas.microsoft.com/office/drawing/2014/main" id="{DE690804-22B4-44D8-9C0D-2C53A6C934B1}"/>
                </a:ext>
              </a:extLst>
            </p:cNvPr>
            <p:cNvSpPr>
              <a:spLocks noChangeAspect="1"/>
            </p:cNvSpPr>
            <p:nvPr/>
          </p:nvSpPr>
          <p:spPr bwMode="auto">
            <a:xfrm flipH="1" flipV="1">
              <a:off x="1828800" y="1676400"/>
              <a:ext cx="228600" cy="266864"/>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61" name="Arc 260">
              <a:extLst>
                <a:ext uri="{FF2B5EF4-FFF2-40B4-BE49-F238E27FC236}">
                  <a16:creationId xmlns:a16="http://schemas.microsoft.com/office/drawing/2014/main" id="{CD1EB40F-083F-496E-BA62-344C9F7523A1}"/>
                </a:ext>
              </a:extLst>
            </p:cNvPr>
            <p:cNvSpPr>
              <a:spLocks noChangeAspect="1"/>
            </p:cNvSpPr>
            <p:nvPr/>
          </p:nvSpPr>
          <p:spPr bwMode="auto">
            <a:xfrm flipH="1" flipV="1">
              <a:off x="2057400" y="1676400"/>
              <a:ext cx="228600" cy="266864"/>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1928" name="Line 51">
              <a:extLst>
                <a:ext uri="{FF2B5EF4-FFF2-40B4-BE49-F238E27FC236}">
                  <a16:creationId xmlns:a16="http://schemas.microsoft.com/office/drawing/2014/main" id="{DAC5B02D-6187-45DF-BC17-31360EC29CC9}"/>
                </a:ext>
              </a:extLst>
            </p:cNvPr>
            <p:cNvSpPr>
              <a:spLocks noChangeShapeType="1"/>
            </p:cNvSpPr>
            <p:nvPr/>
          </p:nvSpPr>
          <p:spPr bwMode="auto">
            <a:xfrm>
              <a:off x="2057400" y="1676400"/>
              <a:ext cx="0" cy="15240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1929" name="Line 51">
              <a:extLst>
                <a:ext uri="{FF2B5EF4-FFF2-40B4-BE49-F238E27FC236}">
                  <a16:creationId xmlns:a16="http://schemas.microsoft.com/office/drawing/2014/main" id="{49F626FA-AC92-43E4-AB26-BA1F58B882CD}"/>
                </a:ext>
              </a:extLst>
            </p:cNvPr>
            <p:cNvSpPr>
              <a:spLocks noChangeShapeType="1"/>
            </p:cNvSpPr>
            <p:nvPr/>
          </p:nvSpPr>
          <p:spPr bwMode="auto">
            <a:xfrm>
              <a:off x="2057400" y="2133601"/>
              <a:ext cx="0" cy="152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40" name="Arc 139">
            <a:extLst>
              <a:ext uri="{FF2B5EF4-FFF2-40B4-BE49-F238E27FC236}">
                <a16:creationId xmlns:a16="http://schemas.microsoft.com/office/drawing/2014/main" id="{A01B464D-16F5-4561-A4CF-60A5C1A69BE9}"/>
              </a:ext>
            </a:extLst>
          </p:cNvPr>
          <p:cNvSpPr/>
          <p:nvPr/>
        </p:nvSpPr>
        <p:spPr bwMode="auto">
          <a:xfrm rot="5400000">
            <a:off x="4987132" y="1024731"/>
            <a:ext cx="233362"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1" name="Isosceles Triangle 140">
            <a:extLst>
              <a:ext uri="{FF2B5EF4-FFF2-40B4-BE49-F238E27FC236}">
                <a16:creationId xmlns:a16="http://schemas.microsoft.com/office/drawing/2014/main" id="{B59604E3-92A8-4DDD-A1EC-E4B59AA50749}"/>
              </a:ext>
            </a:extLst>
          </p:cNvPr>
          <p:cNvSpPr/>
          <p:nvPr/>
        </p:nvSpPr>
        <p:spPr bwMode="auto">
          <a:xfrm rot="10800000">
            <a:off x="4892675" y="69850"/>
            <a:ext cx="241300" cy="174625"/>
          </a:xfrm>
          <a:prstGeom prst="triangle">
            <a:avLst/>
          </a:prstGeom>
          <a:noFill/>
          <a:ln w="2222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378" eaLnBrk="1" hangingPunct="1">
              <a:defRPr/>
            </a:pPr>
            <a:endParaRPr lang="en-US" sz="1200" dirty="0">
              <a:solidFill>
                <a:schemeClr val="bg2"/>
              </a:solidFill>
              <a:latin typeface="Arial" charset="0"/>
              <a:ea typeface="ＭＳ Ｐゴシック" charset="0"/>
            </a:endParaRPr>
          </a:p>
        </p:txBody>
      </p:sp>
      <p:sp>
        <p:nvSpPr>
          <p:cNvPr id="161803" name="Rectangle 54">
            <a:extLst>
              <a:ext uri="{FF2B5EF4-FFF2-40B4-BE49-F238E27FC236}">
                <a16:creationId xmlns:a16="http://schemas.microsoft.com/office/drawing/2014/main" id="{BDE2FB29-88A1-4443-9586-4C73FF42D0FD}"/>
              </a:ext>
            </a:extLst>
          </p:cNvPr>
          <p:cNvSpPr>
            <a:spLocks noChangeArrowheads="1"/>
          </p:cNvSpPr>
          <p:nvPr/>
        </p:nvSpPr>
        <p:spPr bwMode="auto">
          <a:xfrm>
            <a:off x="5272088" y="941388"/>
            <a:ext cx="1795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a:solidFill>
                  <a:srgbClr val="000000"/>
                </a:solidFill>
              </a:rPr>
              <a:t>3000A Masterpact</a:t>
            </a:r>
          </a:p>
        </p:txBody>
      </p:sp>
      <p:sp>
        <p:nvSpPr>
          <p:cNvPr id="161804" name="Line 79">
            <a:extLst>
              <a:ext uri="{FF2B5EF4-FFF2-40B4-BE49-F238E27FC236}">
                <a16:creationId xmlns:a16="http://schemas.microsoft.com/office/drawing/2014/main" id="{02840844-219D-4341-AFEA-1E881CDE58B2}"/>
              </a:ext>
            </a:extLst>
          </p:cNvPr>
          <p:cNvSpPr>
            <a:spLocks noChangeShapeType="1"/>
          </p:cNvSpPr>
          <p:nvPr/>
        </p:nvSpPr>
        <p:spPr bwMode="auto">
          <a:xfrm>
            <a:off x="5013325" y="1231900"/>
            <a:ext cx="0" cy="2317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61805" name="Group 133">
            <a:extLst>
              <a:ext uri="{FF2B5EF4-FFF2-40B4-BE49-F238E27FC236}">
                <a16:creationId xmlns:a16="http://schemas.microsoft.com/office/drawing/2014/main" id="{2766523F-9B29-456D-AD74-D25B0DEABDD9}"/>
              </a:ext>
            </a:extLst>
          </p:cNvPr>
          <p:cNvGrpSpPr>
            <a:grpSpLocks/>
          </p:cNvGrpSpPr>
          <p:nvPr/>
        </p:nvGrpSpPr>
        <p:grpSpPr bwMode="auto">
          <a:xfrm>
            <a:off x="2657475" y="69850"/>
            <a:ext cx="361950" cy="1393825"/>
            <a:chOff x="4343400" y="685800"/>
            <a:chExt cx="457200" cy="1828800"/>
          </a:xfrm>
        </p:grpSpPr>
        <p:sp>
          <p:nvSpPr>
            <p:cNvPr id="161912" name="Line 51">
              <a:extLst>
                <a:ext uri="{FF2B5EF4-FFF2-40B4-BE49-F238E27FC236}">
                  <a16:creationId xmlns:a16="http://schemas.microsoft.com/office/drawing/2014/main" id="{854444F6-3081-45D1-8093-F3DFCA27093F}"/>
                </a:ext>
              </a:extLst>
            </p:cNvPr>
            <p:cNvSpPr>
              <a:spLocks noChangeShapeType="1"/>
            </p:cNvSpPr>
            <p:nvPr/>
          </p:nvSpPr>
          <p:spPr bwMode="auto">
            <a:xfrm>
              <a:off x="4572000" y="914400"/>
              <a:ext cx="0" cy="152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1913" name="Line 79">
              <a:extLst>
                <a:ext uri="{FF2B5EF4-FFF2-40B4-BE49-F238E27FC236}">
                  <a16:creationId xmlns:a16="http://schemas.microsoft.com/office/drawing/2014/main" id="{935AF300-0DAA-465E-B384-394BF2DC520E}"/>
                </a:ext>
              </a:extLst>
            </p:cNvPr>
            <p:cNvSpPr>
              <a:spLocks noChangeShapeType="1"/>
            </p:cNvSpPr>
            <p:nvPr/>
          </p:nvSpPr>
          <p:spPr bwMode="auto">
            <a:xfrm>
              <a:off x="4572000" y="1524000"/>
              <a:ext cx="0" cy="3810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61914" name="Group 55">
              <a:extLst>
                <a:ext uri="{FF2B5EF4-FFF2-40B4-BE49-F238E27FC236}">
                  <a16:creationId xmlns:a16="http://schemas.microsoft.com/office/drawing/2014/main" id="{A06EAC91-E0CF-4372-AD0A-652E9B0DB614}"/>
                </a:ext>
              </a:extLst>
            </p:cNvPr>
            <p:cNvGrpSpPr>
              <a:grpSpLocks noChangeAspect="1"/>
            </p:cNvGrpSpPr>
            <p:nvPr/>
          </p:nvGrpSpPr>
          <p:grpSpPr bwMode="auto">
            <a:xfrm>
              <a:off x="4343400" y="1066800"/>
              <a:ext cx="457200" cy="485775"/>
              <a:chOff x="1828800" y="1676400"/>
              <a:chExt cx="457200" cy="647700"/>
            </a:xfrm>
          </p:grpSpPr>
          <p:sp>
            <p:nvSpPr>
              <p:cNvPr id="252" name="Arc 251">
                <a:extLst>
                  <a:ext uri="{FF2B5EF4-FFF2-40B4-BE49-F238E27FC236}">
                    <a16:creationId xmlns:a16="http://schemas.microsoft.com/office/drawing/2014/main" id="{EF47591B-DDB9-4BE9-8B27-B42FE51A1E73}"/>
                  </a:ext>
                </a:extLst>
              </p:cNvPr>
              <p:cNvSpPr>
                <a:spLocks noChangeAspect="1"/>
              </p:cNvSpPr>
              <p:nvPr/>
            </p:nvSpPr>
            <p:spPr bwMode="auto">
              <a:xfrm>
                <a:off x="1828800" y="2057111"/>
                <a:ext cx="228600"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53" name="Arc 252">
                <a:extLst>
                  <a:ext uri="{FF2B5EF4-FFF2-40B4-BE49-F238E27FC236}">
                    <a16:creationId xmlns:a16="http://schemas.microsoft.com/office/drawing/2014/main" id="{751B002E-6DBA-49F6-8E0A-FF10752F9474}"/>
                  </a:ext>
                </a:extLst>
              </p:cNvPr>
              <p:cNvSpPr>
                <a:spLocks noChangeAspect="1"/>
              </p:cNvSpPr>
              <p:nvPr/>
            </p:nvSpPr>
            <p:spPr bwMode="auto">
              <a:xfrm>
                <a:off x="2057400" y="2057111"/>
                <a:ext cx="228600"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54" name="Arc 253">
                <a:extLst>
                  <a:ext uri="{FF2B5EF4-FFF2-40B4-BE49-F238E27FC236}">
                    <a16:creationId xmlns:a16="http://schemas.microsoft.com/office/drawing/2014/main" id="{A31FF25F-7B06-4C5B-B73E-18BEDBBD033F}"/>
                  </a:ext>
                </a:extLst>
              </p:cNvPr>
              <p:cNvSpPr>
                <a:spLocks noChangeAspect="1"/>
              </p:cNvSpPr>
              <p:nvPr/>
            </p:nvSpPr>
            <p:spPr bwMode="auto">
              <a:xfrm flipH="1" flipV="1">
                <a:off x="1828800" y="1676633"/>
                <a:ext cx="228600"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55" name="Arc 254">
                <a:extLst>
                  <a:ext uri="{FF2B5EF4-FFF2-40B4-BE49-F238E27FC236}">
                    <a16:creationId xmlns:a16="http://schemas.microsoft.com/office/drawing/2014/main" id="{DB28BDCA-754B-4749-A918-24A7E4637761}"/>
                  </a:ext>
                </a:extLst>
              </p:cNvPr>
              <p:cNvSpPr>
                <a:spLocks noChangeAspect="1"/>
              </p:cNvSpPr>
              <p:nvPr/>
            </p:nvSpPr>
            <p:spPr bwMode="auto">
              <a:xfrm flipH="1" flipV="1">
                <a:off x="2057400" y="1676633"/>
                <a:ext cx="228600"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1922" name="Line 51">
                <a:extLst>
                  <a:ext uri="{FF2B5EF4-FFF2-40B4-BE49-F238E27FC236}">
                    <a16:creationId xmlns:a16="http://schemas.microsoft.com/office/drawing/2014/main" id="{0A09FBEC-11DD-4C11-9472-5EFA31D93944}"/>
                  </a:ext>
                </a:extLst>
              </p:cNvPr>
              <p:cNvSpPr>
                <a:spLocks noChangeShapeType="1"/>
              </p:cNvSpPr>
              <p:nvPr/>
            </p:nvSpPr>
            <p:spPr bwMode="auto">
              <a:xfrm>
                <a:off x="2057400" y="1676400"/>
                <a:ext cx="0" cy="15240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1923" name="Line 51">
                <a:extLst>
                  <a:ext uri="{FF2B5EF4-FFF2-40B4-BE49-F238E27FC236}">
                    <a16:creationId xmlns:a16="http://schemas.microsoft.com/office/drawing/2014/main" id="{89BF979D-C7C8-48A3-B1A8-491341FE957F}"/>
                  </a:ext>
                </a:extLst>
              </p:cNvPr>
              <p:cNvSpPr>
                <a:spLocks noChangeShapeType="1"/>
              </p:cNvSpPr>
              <p:nvPr/>
            </p:nvSpPr>
            <p:spPr bwMode="auto">
              <a:xfrm>
                <a:off x="2057400" y="2133601"/>
                <a:ext cx="0" cy="152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249" name="Arc 248">
              <a:extLst>
                <a:ext uri="{FF2B5EF4-FFF2-40B4-BE49-F238E27FC236}">
                  <a16:creationId xmlns:a16="http://schemas.microsoft.com/office/drawing/2014/main" id="{1CF49FC6-94AB-4695-9E3E-F70E60BCBC4B}"/>
                </a:ext>
              </a:extLst>
            </p:cNvPr>
            <p:cNvSpPr/>
            <p:nvPr/>
          </p:nvSpPr>
          <p:spPr bwMode="auto">
            <a:xfrm rot="5400000">
              <a:off x="4533207" y="1943100"/>
              <a:ext cx="306188" cy="2286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50" name="Isosceles Triangle 249">
              <a:extLst>
                <a:ext uri="{FF2B5EF4-FFF2-40B4-BE49-F238E27FC236}">
                  <a16:creationId xmlns:a16="http://schemas.microsoft.com/office/drawing/2014/main" id="{2D04B005-53FB-4140-BB96-9F8A147E3CCB}"/>
                </a:ext>
              </a:extLst>
            </p:cNvPr>
            <p:cNvSpPr/>
            <p:nvPr/>
          </p:nvSpPr>
          <p:spPr bwMode="auto">
            <a:xfrm rot="10800000">
              <a:off x="4419600" y="685800"/>
              <a:ext cx="304800" cy="229121"/>
            </a:xfrm>
            <a:prstGeom prst="triangle">
              <a:avLst/>
            </a:prstGeom>
            <a:noFill/>
            <a:ln w="2222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378" eaLnBrk="1" hangingPunct="1">
                <a:defRPr/>
              </a:pPr>
              <a:endParaRPr lang="en-US" sz="1200" dirty="0">
                <a:solidFill>
                  <a:schemeClr val="bg2"/>
                </a:solidFill>
                <a:latin typeface="Arial" charset="0"/>
                <a:ea typeface="ＭＳ Ｐゴシック" charset="0"/>
              </a:endParaRPr>
            </a:p>
          </p:txBody>
        </p:sp>
        <p:sp>
          <p:nvSpPr>
            <p:cNvPr id="161917" name="Line 79">
              <a:extLst>
                <a:ext uri="{FF2B5EF4-FFF2-40B4-BE49-F238E27FC236}">
                  <a16:creationId xmlns:a16="http://schemas.microsoft.com/office/drawing/2014/main" id="{D513D4FB-D8CD-4AAB-884A-1A32E7C542B1}"/>
                </a:ext>
              </a:extLst>
            </p:cNvPr>
            <p:cNvSpPr>
              <a:spLocks noChangeShapeType="1"/>
            </p:cNvSpPr>
            <p:nvPr/>
          </p:nvSpPr>
          <p:spPr bwMode="auto">
            <a:xfrm>
              <a:off x="4572000" y="22098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61806" name="Rectangle 54">
            <a:extLst>
              <a:ext uri="{FF2B5EF4-FFF2-40B4-BE49-F238E27FC236}">
                <a16:creationId xmlns:a16="http://schemas.microsoft.com/office/drawing/2014/main" id="{3CEB151A-E9A1-4D7B-B3DA-81C22301D887}"/>
              </a:ext>
            </a:extLst>
          </p:cNvPr>
          <p:cNvSpPr>
            <a:spLocks noChangeArrowheads="1"/>
          </p:cNvSpPr>
          <p:nvPr/>
        </p:nvSpPr>
        <p:spPr bwMode="auto">
          <a:xfrm>
            <a:off x="5254625" y="403225"/>
            <a:ext cx="2114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a:solidFill>
                  <a:srgbClr val="000000"/>
                </a:solidFill>
              </a:rPr>
              <a:t>2000 kVA xfmr</a:t>
            </a:r>
          </a:p>
        </p:txBody>
      </p:sp>
      <p:sp>
        <p:nvSpPr>
          <p:cNvPr id="161807" name="Line 51">
            <a:extLst>
              <a:ext uri="{FF2B5EF4-FFF2-40B4-BE49-F238E27FC236}">
                <a16:creationId xmlns:a16="http://schemas.microsoft.com/office/drawing/2014/main" id="{FEEC572C-C1BD-4110-86C9-49511359785F}"/>
              </a:ext>
            </a:extLst>
          </p:cNvPr>
          <p:cNvSpPr>
            <a:spLocks noChangeShapeType="1"/>
          </p:cNvSpPr>
          <p:nvPr/>
        </p:nvSpPr>
        <p:spPr bwMode="auto">
          <a:xfrm>
            <a:off x="5013325" y="244475"/>
            <a:ext cx="0" cy="1158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7" name="Arc 146">
            <a:extLst>
              <a:ext uri="{FF2B5EF4-FFF2-40B4-BE49-F238E27FC236}">
                <a16:creationId xmlns:a16="http://schemas.microsoft.com/office/drawing/2014/main" id="{2ABD901B-198A-492B-A033-664A7A1F76D3}"/>
              </a:ext>
            </a:extLst>
          </p:cNvPr>
          <p:cNvSpPr/>
          <p:nvPr/>
        </p:nvSpPr>
        <p:spPr bwMode="auto">
          <a:xfrm>
            <a:off x="4167188" y="1289050"/>
            <a:ext cx="241300" cy="17462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1809" name="Line 78">
            <a:extLst>
              <a:ext uri="{FF2B5EF4-FFF2-40B4-BE49-F238E27FC236}">
                <a16:creationId xmlns:a16="http://schemas.microsoft.com/office/drawing/2014/main" id="{6F0FF14E-08D1-4F85-A90A-FBC90C398DF3}"/>
              </a:ext>
            </a:extLst>
          </p:cNvPr>
          <p:cNvSpPr>
            <a:spLocks noChangeShapeType="1"/>
          </p:cNvSpPr>
          <p:nvPr/>
        </p:nvSpPr>
        <p:spPr bwMode="auto">
          <a:xfrm flipV="1">
            <a:off x="4408488" y="1463675"/>
            <a:ext cx="238283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61810" name="Group 196">
            <a:extLst>
              <a:ext uri="{FF2B5EF4-FFF2-40B4-BE49-F238E27FC236}">
                <a16:creationId xmlns:a16="http://schemas.microsoft.com/office/drawing/2014/main" id="{C036DDB9-D3DC-4E23-9AF6-87E2C5E2006C}"/>
              </a:ext>
            </a:extLst>
          </p:cNvPr>
          <p:cNvGrpSpPr>
            <a:grpSpLocks/>
          </p:cNvGrpSpPr>
          <p:nvPr/>
        </p:nvGrpSpPr>
        <p:grpSpPr bwMode="auto">
          <a:xfrm>
            <a:off x="3502025" y="1463675"/>
            <a:ext cx="182563" cy="696913"/>
            <a:chOff x="990600" y="2514600"/>
            <a:chExt cx="228600" cy="914400"/>
          </a:xfrm>
        </p:grpSpPr>
        <p:sp>
          <p:nvSpPr>
            <p:cNvPr id="161909" name="Line 79">
              <a:extLst>
                <a:ext uri="{FF2B5EF4-FFF2-40B4-BE49-F238E27FC236}">
                  <a16:creationId xmlns:a16="http://schemas.microsoft.com/office/drawing/2014/main" id="{2B70F50D-33B3-43F6-AF4C-19649DAE74FE}"/>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04" name="Arc 203">
              <a:extLst>
                <a:ext uri="{FF2B5EF4-FFF2-40B4-BE49-F238E27FC236}">
                  <a16:creationId xmlns:a16="http://schemas.microsoft.com/office/drawing/2014/main" id="{CCDD6CA0-CF36-41B6-A8D3-4D03E4055F90}"/>
                </a:ext>
              </a:extLst>
            </p:cNvPr>
            <p:cNvSpPr/>
            <p:nvPr/>
          </p:nvSpPr>
          <p:spPr bwMode="auto">
            <a:xfrm rot="5400000">
              <a:off x="951805" y="2857500"/>
              <a:ext cx="306189" cy="2286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1911" name="Line 79">
              <a:extLst>
                <a:ext uri="{FF2B5EF4-FFF2-40B4-BE49-F238E27FC236}">
                  <a16:creationId xmlns:a16="http://schemas.microsoft.com/office/drawing/2014/main" id="{3925E59B-7BC0-400A-9F80-4F4B30093296}"/>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61811" name="Group 202">
            <a:extLst>
              <a:ext uri="{FF2B5EF4-FFF2-40B4-BE49-F238E27FC236}">
                <a16:creationId xmlns:a16="http://schemas.microsoft.com/office/drawing/2014/main" id="{7B551D06-6640-41B4-B52C-000690EE4B78}"/>
              </a:ext>
            </a:extLst>
          </p:cNvPr>
          <p:cNvGrpSpPr>
            <a:grpSpLocks noChangeAspect="1"/>
          </p:cNvGrpSpPr>
          <p:nvPr/>
        </p:nvGrpSpPr>
        <p:grpSpPr bwMode="auto">
          <a:xfrm>
            <a:off x="3275013" y="2160588"/>
            <a:ext cx="463550" cy="434975"/>
            <a:chOff x="4134858" y="5684379"/>
            <a:chExt cx="833444" cy="816861"/>
          </a:xfrm>
        </p:grpSpPr>
        <p:sp>
          <p:nvSpPr>
            <p:cNvPr id="201" name="Rounded Rectangle 200">
              <a:extLst>
                <a:ext uri="{FF2B5EF4-FFF2-40B4-BE49-F238E27FC236}">
                  <a16:creationId xmlns:a16="http://schemas.microsoft.com/office/drawing/2014/main" id="{5298EF41-C903-41F0-AF77-4681B80B8DC5}"/>
                </a:ext>
              </a:extLst>
            </p:cNvPr>
            <p:cNvSpPr/>
            <p:nvPr/>
          </p:nvSpPr>
          <p:spPr>
            <a:xfrm>
              <a:off x="4134858" y="5684379"/>
              <a:ext cx="833444" cy="816861"/>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endParaRPr lang="en-US" sz="1400" dirty="0">
                <a:solidFill>
                  <a:prstClr val="white"/>
                </a:solidFill>
              </a:endParaRPr>
            </a:p>
          </p:txBody>
        </p:sp>
        <p:sp>
          <p:nvSpPr>
            <p:cNvPr id="161908" name="Freeform 156">
              <a:extLst>
                <a:ext uri="{FF2B5EF4-FFF2-40B4-BE49-F238E27FC236}">
                  <a16:creationId xmlns:a16="http://schemas.microsoft.com/office/drawing/2014/main" id="{42371AD0-9141-4311-92E6-861DEB38BAD4}"/>
                </a:ext>
              </a:extLst>
            </p:cNvPr>
            <p:cNvSpPr>
              <a:spLocks noChangeAspect="1"/>
            </p:cNvSpPr>
            <p:nvPr/>
          </p:nvSpPr>
          <p:spPr bwMode="auto">
            <a:xfrm>
              <a:off x="4189165" y="5739094"/>
              <a:ext cx="708080" cy="710535"/>
            </a:xfrm>
            <a:custGeom>
              <a:avLst/>
              <a:gdLst>
                <a:gd name="T0" fmla="*/ 319 w 393"/>
                <a:gd name="T1" fmla="*/ 205 h 393"/>
                <a:gd name="T2" fmla="*/ 264 w 393"/>
                <a:gd name="T3" fmla="*/ 194 h 393"/>
                <a:gd name="T4" fmla="*/ 255 w 393"/>
                <a:gd name="T5" fmla="*/ 169 h 393"/>
                <a:gd name="T6" fmla="*/ 369 w 393"/>
                <a:gd name="T7" fmla="*/ 136 h 393"/>
                <a:gd name="T8" fmla="*/ 379 w 393"/>
                <a:gd name="T9" fmla="*/ 121 h 393"/>
                <a:gd name="T10" fmla="*/ 362 w 393"/>
                <a:gd name="T11" fmla="*/ 62 h 393"/>
                <a:gd name="T12" fmla="*/ 277 w 393"/>
                <a:gd name="T13" fmla="*/ 0 h 393"/>
                <a:gd name="T14" fmla="*/ 184 w 393"/>
                <a:gd name="T15" fmla="*/ 135 h 393"/>
                <a:gd name="T16" fmla="*/ 174 w 393"/>
                <a:gd name="T17" fmla="*/ 138 h 393"/>
                <a:gd name="T18" fmla="*/ 136 w 393"/>
                <a:gd name="T19" fmla="*/ 16 h 393"/>
                <a:gd name="T20" fmla="*/ 121 w 393"/>
                <a:gd name="T21" fmla="*/ 7 h 393"/>
                <a:gd name="T22" fmla="*/ 62 w 393"/>
                <a:gd name="T23" fmla="*/ 24 h 393"/>
                <a:gd name="T24" fmla="*/ 0 w 393"/>
                <a:gd name="T25" fmla="*/ 108 h 393"/>
                <a:gd name="T26" fmla="*/ 75 w 393"/>
                <a:gd name="T27" fmla="*/ 190 h 393"/>
                <a:gd name="T28" fmla="*/ 129 w 393"/>
                <a:gd name="T29" fmla="*/ 201 h 393"/>
                <a:gd name="T30" fmla="*/ 135 w 393"/>
                <a:gd name="T31" fmla="*/ 228 h 393"/>
                <a:gd name="T32" fmla="*/ 24 w 393"/>
                <a:gd name="T33" fmla="*/ 257 h 393"/>
                <a:gd name="T34" fmla="*/ 14 w 393"/>
                <a:gd name="T35" fmla="*/ 271 h 393"/>
                <a:gd name="T36" fmla="*/ 31 w 393"/>
                <a:gd name="T37" fmla="*/ 330 h 393"/>
                <a:gd name="T38" fmla="*/ 115 w 393"/>
                <a:gd name="T39" fmla="*/ 393 h 393"/>
                <a:gd name="T40" fmla="*/ 197 w 393"/>
                <a:gd name="T41" fmla="*/ 322 h 393"/>
                <a:gd name="T42" fmla="*/ 210 w 393"/>
                <a:gd name="T43" fmla="*/ 257 h 393"/>
                <a:gd name="T44" fmla="*/ 198 w 393"/>
                <a:gd name="T45" fmla="*/ 243 h 393"/>
                <a:gd name="T46" fmla="*/ 184 w 393"/>
                <a:gd name="T47" fmla="*/ 256 h 393"/>
                <a:gd name="T48" fmla="*/ 184 w 393"/>
                <a:gd name="T49" fmla="*/ 256 h 393"/>
                <a:gd name="T50" fmla="*/ 115 w 393"/>
                <a:gd name="T51" fmla="*/ 366 h 393"/>
                <a:gd name="T52" fmla="*/ 42 w 393"/>
                <a:gd name="T53" fmla="*/ 280 h 393"/>
                <a:gd name="T54" fmla="*/ 158 w 393"/>
                <a:gd name="T55" fmla="*/ 250 h 393"/>
                <a:gd name="T56" fmla="*/ 168 w 393"/>
                <a:gd name="T57" fmla="*/ 241 h 393"/>
                <a:gd name="T58" fmla="*/ 165 w 393"/>
                <a:gd name="T59" fmla="*/ 228 h 393"/>
                <a:gd name="T60" fmla="*/ 157 w 393"/>
                <a:gd name="T61" fmla="*/ 193 h 393"/>
                <a:gd name="T62" fmla="*/ 155 w 393"/>
                <a:gd name="T63" fmla="*/ 181 h 393"/>
                <a:gd name="T64" fmla="*/ 145 w 393"/>
                <a:gd name="T65" fmla="*/ 176 h 393"/>
                <a:gd name="T66" fmla="*/ 26 w 393"/>
                <a:gd name="T67" fmla="*/ 108 h 393"/>
                <a:gd name="T68" fmla="*/ 114 w 393"/>
                <a:gd name="T69" fmla="*/ 35 h 393"/>
                <a:gd name="T70" fmla="*/ 153 w 393"/>
                <a:gd name="T71" fmla="*/ 162 h 393"/>
                <a:gd name="T72" fmla="*/ 162 w 393"/>
                <a:gd name="T73" fmla="*/ 170 h 393"/>
                <a:gd name="T74" fmla="*/ 174 w 393"/>
                <a:gd name="T75" fmla="*/ 168 h 393"/>
                <a:gd name="T76" fmla="*/ 195 w 393"/>
                <a:gd name="T77" fmla="*/ 161 h 393"/>
                <a:gd name="T78" fmla="*/ 205 w 393"/>
                <a:gd name="T79" fmla="*/ 158 h 393"/>
                <a:gd name="T80" fmla="*/ 210 w 393"/>
                <a:gd name="T81" fmla="*/ 148 h 393"/>
                <a:gd name="T82" fmla="*/ 277 w 393"/>
                <a:gd name="T83" fmla="*/ 26 h 393"/>
                <a:gd name="T84" fmla="*/ 350 w 393"/>
                <a:gd name="T85" fmla="*/ 113 h 393"/>
                <a:gd name="T86" fmla="*/ 229 w 393"/>
                <a:gd name="T87" fmla="*/ 148 h 393"/>
                <a:gd name="T88" fmla="*/ 220 w 393"/>
                <a:gd name="T89" fmla="*/ 158 h 393"/>
                <a:gd name="T90" fmla="*/ 224 w 393"/>
                <a:gd name="T91" fmla="*/ 171 h 393"/>
                <a:gd name="T92" fmla="*/ 238 w 393"/>
                <a:gd name="T93" fmla="*/ 206 h 393"/>
                <a:gd name="T94" fmla="*/ 241 w 393"/>
                <a:gd name="T95" fmla="*/ 216 h 393"/>
                <a:gd name="T96" fmla="*/ 251 w 393"/>
                <a:gd name="T97" fmla="*/ 220 h 393"/>
                <a:gd name="T98" fmla="*/ 366 w 393"/>
                <a:gd name="T99" fmla="*/ 284 h 393"/>
                <a:gd name="T100" fmla="*/ 279 w 393"/>
                <a:gd name="T101" fmla="*/ 357 h 393"/>
                <a:gd name="T102" fmla="*/ 247 w 393"/>
                <a:gd name="T103" fmla="*/ 238 h 393"/>
                <a:gd name="T104" fmla="*/ 230 w 393"/>
                <a:gd name="T105" fmla="*/ 229 h 393"/>
                <a:gd name="T106" fmla="*/ 221 w 393"/>
                <a:gd name="T107" fmla="*/ 245 h 393"/>
                <a:gd name="T108" fmla="*/ 257 w 393"/>
                <a:gd name="T109" fmla="*/ 376 h 393"/>
                <a:gd name="T110" fmla="*/ 271 w 393"/>
                <a:gd name="T111" fmla="*/ 386 h 393"/>
                <a:gd name="T112" fmla="*/ 330 w 393"/>
                <a:gd name="T113" fmla="*/ 369 h 393"/>
                <a:gd name="T114" fmla="*/ 393 w 393"/>
                <a:gd name="T115" fmla="*/ 284 h 393"/>
                <a:gd name="T116" fmla="*/ 319 w 393"/>
                <a:gd name="T117" fmla="*/ 205 h 3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93" h="393">
                  <a:moveTo>
                    <a:pt x="319" y="205"/>
                  </a:moveTo>
                  <a:cubicBezTo>
                    <a:pt x="298" y="198"/>
                    <a:pt x="277" y="195"/>
                    <a:pt x="264" y="194"/>
                  </a:cubicBezTo>
                  <a:cubicBezTo>
                    <a:pt x="263" y="184"/>
                    <a:pt x="259" y="175"/>
                    <a:pt x="255" y="169"/>
                  </a:cubicBezTo>
                  <a:cubicBezTo>
                    <a:pt x="369" y="136"/>
                    <a:pt x="369" y="136"/>
                    <a:pt x="369" y="136"/>
                  </a:cubicBezTo>
                  <a:cubicBezTo>
                    <a:pt x="375" y="134"/>
                    <a:pt x="379" y="128"/>
                    <a:pt x="379" y="121"/>
                  </a:cubicBezTo>
                  <a:cubicBezTo>
                    <a:pt x="379" y="120"/>
                    <a:pt x="375" y="91"/>
                    <a:pt x="362" y="62"/>
                  </a:cubicBezTo>
                  <a:cubicBezTo>
                    <a:pt x="343" y="21"/>
                    <a:pt x="314" y="0"/>
                    <a:pt x="277" y="0"/>
                  </a:cubicBezTo>
                  <a:cubicBezTo>
                    <a:pt x="204" y="0"/>
                    <a:pt x="188" y="100"/>
                    <a:pt x="184" y="135"/>
                  </a:cubicBezTo>
                  <a:cubicBezTo>
                    <a:pt x="181" y="136"/>
                    <a:pt x="177" y="137"/>
                    <a:pt x="174" y="138"/>
                  </a:cubicBezTo>
                  <a:cubicBezTo>
                    <a:pt x="136" y="16"/>
                    <a:pt x="136" y="16"/>
                    <a:pt x="136" y="16"/>
                  </a:cubicBezTo>
                  <a:cubicBezTo>
                    <a:pt x="134" y="10"/>
                    <a:pt x="128" y="6"/>
                    <a:pt x="121" y="7"/>
                  </a:cubicBezTo>
                  <a:cubicBezTo>
                    <a:pt x="120" y="7"/>
                    <a:pt x="91" y="11"/>
                    <a:pt x="62" y="24"/>
                  </a:cubicBezTo>
                  <a:cubicBezTo>
                    <a:pt x="21" y="43"/>
                    <a:pt x="0" y="72"/>
                    <a:pt x="0" y="108"/>
                  </a:cubicBezTo>
                  <a:cubicBezTo>
                    <a:pt x="0" y="134"/>
                    <a:pt x="13" y="169"/>
                    <a:pt x="75" y="190"/>
                  </a:cubicBezTo>
                  <a:cubicBezTo>
                    <a:pt x="95" y="196"/>
                    <a:pt x="116" y="200"/>
                    <a:pt x="129" y="201"/>
                  </a:cubicBezTo>
                  <a:cubicBezTo>
                    <a:pt x="129" y="211"/>
                    <a:pt x="132" y="221"/>
                    <a:pt x="135" y="228"/>
                  </a:cubicBezTo>
                  <a:cubicBezTo>
                    <a:pt x="24" y="257"/>
                    <a:pt x="24" y="257"/>
                    <a:pt x="24" y="257"/>
                  </a:cubicBezTo>
                  <a:cubicBezTo>
                    <a:pt x="17" y="259"/>
                    <a:pt x="13" y="265"/>
                    <a:pt x="14" y="271"/>
                  </a:cubicBezTo>
                  <a:cubicBezTo>
                    <a:pt x="14" y="273"/>
                    <a:pt x="18" y="301"/>
                    <a:pt x="31" y="330"/>
                  </a:cubicBezTo>
                  <a:cubicBezTo>
                    <a:pt x="50" y="371"/>
                    <a:pt x="79" y="393"/>
                    <a:pt x="115" y="393"/>
                  </a:cubicBezTo>
                  <a:cubicBezTo>
                    <a:pt x="141" y="393"/>
                    <a:pt x="176" y="381"/>
                    <a:pt x="197" y="322"/>
                  </a:cubicBezTo>
                  <a:cubicBezTo>
                    <a:pt x="208" y="290"/>
                    <a:pt x="210" y="258"/>
                    <a:pt x="210" y="257"/>
                  </a:cubicBezTo>
                  <a:cubicBezTo>
                    <a:pt x="211" y="250"/>
                    <a:pt x="205" y="243"/>
                    <a:pt x="198" y="243"/>
                  </a:cubicBezTo>
                  <a:cubicBezTo>
                    <a:pt x="190" y="243"/>
                    <a:pt x="184" y="248"/>
                    <a:pt x="184" y="256"/>
                  </a:cubicBezTo>
                  <a:cubicBezTo>
                    <a:pt x="184" y="256"/>
                    <a:pt x="184" y="256"/>
                    <a:pt x="184" y="256"/>
                  </a:cubicBezTo>
                  <a:cubicBezTo>
                    <a:pt x="184" y="257"/>
                    <a:pt x="177" y="366"/>
                    <a:pt x="115" y="366"/>
                  </a:cubicBezTo>
                  <a:cubicBezTo>
                    <a:pt x="66" y="366"/>
                    <a:pt x="48" y="305"/>
                    <a:pt x="42" y="280"/>
                  </a:cubicBezTo>
                  <a:cubicBezTo>
                    <a:pt x="158" y="250"/>
                    <a:pt x="158" y="250"/>
                    <a:pt x="158" y="250"/>
                  </a:cubicBezTo>
                  <a:cubicBezTo>
                    <a:pt x="163" y="248"/>
                    <a:pt x="166" y="245"/>
                    <a:pt x="168" y="241"/>
                  </a:cubicBezTo>
                  <a:cubicBezTo>
                    <a:pt x="169" y="236"/>
                    <a:pt x="168" y="232"/>
                    <a:pt x="165" y="228"/>
                  </a:cubicBezTo>
                  <a:cubicBezTo>
                    <a:pt x="165" y="228"/>
                    <a:pt x="152" y="211"/>
                    <a:pt x="157" y="193"/>
                  </a:cubicBezTo>
                  <a:cubicBezTo>
                    <a:pt x="158" y="189"/>
                    <a:pt x="158" y="184"/>
                    <a:pt x="155" y="181"/>
                  </a:cubicBezTo>
                  <a:cubicBezTo>
                    <a:pt x="153" y="178"/>
                    <a:pt x="149" y="176"/>
                    <a:pt x="145" y="176"/>
                  </a:cubicBezTo>
                  <a:cubicBezTo>
                    <a:pt x="144" y="175"/>
                    <a:pt x="26" y="170"/>
                    <a:pt x="26" y="108"/>
                  </a:cubicBezTo>
                  <a:cubicBezTo>
                    <a:pt x="26" y="58"/>
                    <a:pt x="88" y="41"/>
                    <a:pt x="114" y="35"/>
                  </a:cubicBezTo>
                  <a:cubicBezTo>
                    <a:pt x="153" y="162"/>
                    <a:pt x="153" y="162"/>
                    <a:pt x="153" y="162"/>
                  </a:cubicBezTo>
                  <a:cubicBezTo>
                    <a:pt x="154" y="166"/>
                    <a:pt x="157" y="169"/>
                    <a:pt x="162" y="170"/>
                  </a:cubicBezTo>
                  <a:cubicBezTo>
                    <a:pt x="166" y="172"/>
                    <a:pt x="170" y="171"/>
                    <a:pt x="174" y="168"/>
                  </a:cubicBezTo>
                  <a:cubicBezTo>
                    <a:pt x="177" y="166"/>
                    <a:pt x="187" y="160"/>
                    <a:pt x="195" y="161"/>
                  </a:cubicBezTo>
                  <a:cubicBezTo>
                    <a:pt x="199" y="161"/>
                    <a:pt x="203" y="160"/>
                    <a:pt x="205" y="158"/>
                  </a:cubicBezTo>
                  <a:cubicBezTo>
                    <a:pt x="208" y="156"/>
                    <a:pt x="210" y="152"/>
                    <a:pt x="210" y="148"/>
                  </a:cubicBezTo>
                  <a:cubicBezTo>
                    <a:pt x="210" y="147"/>
                    <a:pt x="217" y="26"/>
                    <a:pt x="277" y="26"/>
                  </a:cubicBezTo>
                  <a:cubicBezTo>
                    <a:pt x="327" y="26"/>
                    <a:pt x="345" y="88"/>
                    <a:pt x="350" y="113"/>
                  </a:cubicBezTo>
                  <a:cubicBezTo>
                    <a:pt x="229" y="148"/>
                    <a:pt x="229" y="148"/>
                    <a:pt x="229" y="148"/>
                  </a:cubicBezTo>
                  <a:cubicBezTo>
                    <a:pt x="224" y="150"/>
                    <a:pt x="221" y="154"/>
                    <a:pt x="220" y="158"/>
                  </a:cubicBezTo>
                  <a:cubicBezTo>
                    <a:pt x="219" y="163"/>
                    <a:pt x="220" y="168"/>
                    <a:pt x="224" y="171"/>
                  </a:cubicBezTo>
                  <a:cubicBezTo>
                    <a:pt x="225" y="172"/>
                    <a:pt x="239" y="185"/>
                    <a:pt x="238" y="206"/>
                  </a:cubicBezTo>
                  <a:cubicBezTo>
                    <a:pt x="237" y="210"/>
                    <a:pt x="239" y="213"/>
                    <a:pt x="241" y="216"/>
                  </a:cubicBezTo>
                  <a:cubicBezTo>
                    <a:pt x="244" y="219"/>
                    <a:pt x="247" y="220"/>
                    <a:pt x="251" y="220"/>
                  </a:cubicBezTo>
                  <a:cubicBezTo>
                    <a:pt x="252" y="220"/>
                    <a:pt x="366" y="223"/>
                    <a:pt x="366" y="284"/>
                  </a:cubicBezTo>
                  <a:cubicBezTo>
                    <a:pt x="366" y="334"/>
                    <a:pt x="305" y="352"/>
                    <a:pt x="279" y="357"/>
                  </a:cubicBezTo>
                  <a:cubicBezTo>
                    <a:pt x="247" y="238"/>
                    <a:pt x="247" y="238"/>
                    <a:pt x="247" y="238"/>
                  </a:cubicBezTo>
                  <a:cubicBezTo>
                    <a:pt x="245" y="231"/>
                    <a:pt x="237" y="227"/>
                    <a:pt x="230" y="229"/>
                  </a:cubicBezTo>
                  <a:cubicBezTo>
                    <a:pt x="223" y="231"/>
                    <a:pt x="219" y="238"/>
                    <a:pt x="221" y="245"/>
                  </a:cubicBezTo>
                  <a:cubicBezTo>
                    <a:pt x="257" y="376"/>
                    <a:pt x="257" y="376"/>
                    <a:pt x="257" y="376"/>
                  </a:cubicBezTo>
                  <a:cubicBezTo>
                    <a:pt x="259" y="382"/>
                    <a:pt x="265" y="386"/>
                    <a:pt x="271" y="386"/>
                  </a:cubicBezTo>
                  <a:cubicBezTo>
                    <a:pt x="273" y="385"/>
                    <a:pt x="301" y="382"/>
                    <a:pt x="330" y="369"/>
                  </a:cubicBezTo>
                  <a:cubicBezTo>
                    <a:pt x="371" y="350"/>
                    <a:pt x="393" y="321"/>
                    <a:pt x="393" y="284"/>
                  </a:cubicBezTo>
                  <a:cubicBezTo>
                    <a:pt x="393" y="258"/>
                    <a:pt x="380" y="223"/>
                    <a:pt x="319" y="205"/>
                  </a:cubicBez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91436" tIns="45719" rIns="91436" bIns="45719"/>
            <a:lstStyle/>
            <a:p>
              <a:endParaRPr lang="en-US"/>
            </a:p>
          </p:txBody>
        </p:sp>
      </p:grpSp>
      <p:grpSp>
        <p:nvGrpSpPr>
          <p:cNvPr id="161812" name="Group 210">
            <a:extLst>
              <a:ext uri="{FF2B5EF4-FFF2-40B4-BE49-F238E27FC236}">
                <a16:creationId xmlns:a16="http://schemas.microsoft.com/office/drawing/2014/main" id="{851773C8-35BF-4B82-A7A3-3E19A1295A8D}"/>
              </a:ext>
            </a:extLst>
          </p:cNvPr>
          <p:cNvGrpSpPr>
            <a:grpSpLocks/>
          </p:cNvGrpSpPr>
          <p:nvPr/>
        </p:nvGrpSpPr>
        <p:grpSpPr bwMode="auto">
          <a:xfrm>
            <a:off x="4832350" y="1463675"/>
            <a:ext cx="461963" cy="1131888"/>
            <a:chOff x="4495800" y="2514600"/>
            <a:chExt cx="583411" cy="1486203"/>
          </a:xfrm>
        </p:grpSpPr>
        <p:grpSp>
          <p:nvGrpSpPr>
            <p:cNvPr id="161900" name="Group 203">
              <a:extLst>
                <a:ext uri="{FF2B5EF4-FFF2-40B4-BE49-F238E27FC236}">
                  <a16:creationId xmlns:a16="http://schemas.microsoft.com/office/drawing/2014/main" id="{798005CA-748E-482F-8500-52E42EF67CE3}"/>
                </a:ext>
              </a:extLst>
            </p:cNvPr>
            <p:cNvGrpSpPr>
              <a:grpSpLocks/>
            </p:cNvGrpSpPr>
            <p:nvPr/>
          </p:nvGrpSpPr>
          <p:grpSpPr bwMode="auto">
            <a:xfrm>
              <a:off x="4782362" y="2514600"/>
              <a:ext cx="228600" cy="914400"/>
              <a:chOff x="990600" y="2514600"/>
              <a:chExt cx="228600" cy="914400"/>
            </a:xfrm>
          </p:grpSpPr>
          <p:sp>
            <p:nvSpPr>
              <p:cNvPr id="161904" name="Line 79">
                <a:extLst>
                  <a:ext uri="{FF2B5EF4-FFF2-40B4-BE49-F238E27FC236}">
                    <a16:creationId xmlns:a16="http://schemas.microsoft.com/office/drawing/2014/main" id="{B439B626-0565-49FD-8C35-9BA52B9DA670}"/>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99" name="Arc 198">
                <a:extLst>
                  <a:ext uri="{FF2B5EF4-FFF2-40B4-BE49-F238E27FC236}">
                    <a16:creationId xmlns:a16="http://schemas.microsoft.com/office/drawing/2014/main" id="{E9428072-1C6D-4ABB-9970-C0FA61FA5361}"/>
                  </a:ext>
                </a:extLst>
              </p:cNvPr>
              <p:cNvSpPr/>
              <p:nvPr/>
            </p:nvSpPr>
            <p:spPr bwMode="auto">
              <a:xfrm rot="5400000">
                <a:off x="951801" y="2857858"/>
                <a:ext cx="306413" cy="228552"/>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1906" name="Line 79">
                <a:extLst>
                  <a:ext uri="{FF2B5EF4-FFF2-40B4-BE49-F238E27FC236}">
                    <a16:creationId xmlns:a16="http://schemas.microsoft.com/office/drawing/2014/main" id="{DFDCB55F-665A-46D5-873D-B3219B3A63E2}"/>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61901" name="Group 207">
              <a:extLst>
                <a:ext uri="{FF2B5EF4-FFF2-40B4-BE49-F238E27FC236}">
                  <a16:creationId xmlns:a16="http://schemas.microsoft.com/office/drawing/2014/main" id="{BAFA2549-F6CD-4A6B-9992-222B4334AA0D}"/>
                </a:ext>
              </a:extLst>
            </p:cNvPr>
            <p:cNvGrpSpPr>
              <a:grpSpLocks noChangeAspect="1"/>
            </p:cNvGrpSpPr>
            <p:nvPr/>
          </p:nvGrpSpPr>
          <p:grpSpPr bwMode="auto">
            <a:xfrm>
              <a:off x="4495800" y="3429000"/>
              <a:ext cx="583411" cy="571803"/>
              <a:chOff x="4134858" y="5684379"/>
              <a:chExt cx="833444" cy="816861"/>
            </a:xfrm>
          </p:grpSpPr>
          <p:sp>
            <p:nvSpPr>
              <p:cNvPr id="196" name="Rounded Rectangle 195">
                <a:extLst>
                  <a:ext uri="{FF2B5EF4-FFF2-40B4-BE49-F238E27FC236}">
                    <a16:creationId xmlns:a16="http://schemas.microsoft.com/office/drawing/2014/main" id="{702256E0-B909-48BB-AEE8-A01C9507DC6B}"/>
                  </a:ext>
                </a:extLst>
              </p:cNvPr>
              <p:cNvSpPr/>
              <p:nvPr/>
            </p:nvSpPr>
            <p:spPr>
              <a:xfrm>
                <a:off x="4134858" y="5685334"/>
                <a:ext cx="833444" cy="815906"/>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endParaRPr lang="en-US" sz="1400" dirty="0">
                  <a:solidFill>
                    <a:prstClr val="white"/>
                  </a:solidFill>
                </a:endParaRPr>
              </a:p>
            </p:txBody>
          </p:sp>
          <p:sp>
            <p:nvSpPr>
              <p:cNvPr id="161903" name="Freeform 156">
                <a:extLst>
                  <a:ext uri="{FF2B5EF4-FFF2-40B4-BE49-F238E27FC236}">
                    <a16:creationId xmlns:a16="http://schemas.microsoft.com/office/drawing/2014/main" id="{82896782-F505-43DF-9FEC-31E5A1C562FA}"/>
                  </a:ext>
                </a:extLst>
              </p:cNvPr>
              <p:cNvSpPr>
                <a:spLocks noChangeAspect="1"/>
              </p:cNvSpPr>
              <p:nvPr/>
            </p:nvSpPr>
            <p:spPr bwMode="auto">
              <a:xfrm>
                <a:off x="4189165" y="5739094"/>
                <a:ext cx="708080" cy="710535"/>
              </a:xfrm>
              <a:custGeom>
                <a:avLst/>
                <a:gdLst>
                  <a:gd name="T0" fmla="*/ 319 w 393"/>
                  <a:gd name="T1" fmla="*/ 205 h 393"/>
                  <a:gd name="T2" fmla="*/ 264 w 393"/>
                  <a:gd name="T3" fmla="*/ 194 h 393"/>
                  <a:gd name="T4" fmla="*/ 255 w 393"/>
                  <a:gd name="T5" fmla="*/ 169 h 393"/>
                  <a:gd name="T6" fmla="*/ 369 w 393"/>
                  <a:gd name="T7" fmla="*/ 136 h 393"/>
                  <a:gd name="T8" fmla="*/ 379 w 393"/>
                  <a:gd name="T9" fmla="*/ 121 h 393"/>
                  <a:gd name="T10" fmla="*/ 362 w 393"/>
                  <a:gd name="T11" fmla="*/ 62 h 393"/>
                  <a:gd name="T12" fmla="*/ 277 w 393"/>
                  <a:gd name="T13" fmla="*/ 0 h 393"/>
                  <a:gd name="T14" fmla="*/ 184 w 393"/>
                  <a:gd name="T15" fmla="*/ 135 h 393"/>
                  <a:gd name="T16" fmla="*/ 174 w 393"/>
                  <a:gd name="T17" fmla="*/ 138 h 393"/>
                  <a:gd name="T18" fmla="*/ 136 w 393"/>
                  <a:gd name="T19" fmla="*/ 16 h 393"/>
                  <a:gd name="T20" fmla="*/ 121 w 393"/>
                  <a:gd name="T21" fmla="*/ 7 h 393"/>
                  <a:gd name="T22" fmla="*/ 62 w 393"/>
                  <a:gd name="T23" fmla="*/ 24 h 393"/>
                  <a:gd name="T24" fmla="*/ 0 w 393"/>
                  <a:gd name="T25" fmla="*/ 108 h 393"/>
                  <a:gd name="T26" fmla="*/ 75 w 393"/>
                  <a:gd name="T27" fmla="*/ 190 h 393"/>
                  <a:gd name="T28" fmla="*/ 129 w 393"/>
                  <a:gd name="T29" fmla="*/ 201 h 393"/>
                  <a:gd name="T30" fmla="*/ 135 w 393"/>
                  <a:gd name="T31" fmla="*/ 228 h 393"/>
                  <a:gd name="T32" fmla="*/ 24 w 393"/>
                  <a:gd name="T33" fmla="*/ 257 h 393"/>
                  <a:gd name="T34" fmla="*/ 14 w 393"/>
                  <a:gd name="T35" fmla="*/ 271 h 393"/>
                  <a:gd name="T36" fmla="*/ 31 w 393"/>
                  <a:gd name="T37" fmla="*/ 330 h 393"/>
                  <a:gd name="T38" fmla="*/ 115 w 393"/>
                  <a:gd name="T39" fmla="*/ 393 h 393"/>
                  <a:gd name="T40" fmla="*/ 197 w 393"/>
                  <a:gd name="T41" fmla="*/ 322 h 393"/>
                  <a:gd name="T42" fmla="*/ 210 w 393"/>
                  <a:gd name="T43" fmla="*/ 257 h 393"/>
                  <a:gd name="T44" fmla="*/ 198 w 393"/>
                  <a:gd name="T45" fmla="*/ 243 h 393"/>
                  <a:gd name="T46" fmla="*/ 184 w 393"/>
                  <a:gd name="T47" fmla="*/ 256 h 393"/>
                  <a:gd name="T48" fmla="*/ 184 w 393"/>
                  <a:gd name="T49" fmla="*/ 256 h 393"/>
                  <a:gd name="T50" fmla="*/ 115 w 393"/>
                  <a:gd name="T51" fmla="*/ 366 h 393"/>
                  <a:gd name="T52" fmla="*/ 42 w 393"/>
                  <a:gd name="T53" fmla="*/ 280 h 393"/>
                  <a:gd name="T54" fmla="*/ 158 w 393"/>
                  <a:gd name="T55" fmla="*/ 250 h 393"/>
                  <a:gd name="T56" fmla="*/ 168 w 393"/>
                  <a:gd name="T57" fmla="*/ 241 h 393"/>
                  <a:gd name="T58" fmla="*/ 165 w 393"/>
                  <a:gd name="T59" fmla="*/ 228 h 393"/>
                  <a:gd name="T60" fmla="*/ 157 w 393"/>
                  <a:gd name="T61" fmla="*/ 193 h 393"/>
                  <a:gd name="T62" fmla="*/ 155 w 393"/>
                  <a:gd name="T63" fmla="*/ 181 h 393"/>
                  <a:gd name="T64" fmla="*/ 145 w 393"/>
                  <a:gd name="T65" fmla="*/ 176 h 393"/>
                  <a:gd name="T66" fmla="*/ 26 w 393"/>
                  <a:gd name="T67" fmla="*/ 108 h 393"/>
                  <a:gd name="T68" fmla="*/ 114 w 393"/>
                  <a:gd name="T69" fmla="*/ 35 h 393"/>
                  <a:gd name="T70" fmla="*/ 153 w 393"/>
                  <a:gd name="T71" fmla="*/ 162 h 393"/>
                  <a:gd name="T72" fmla="*/ 162 w 393"/>
                  <a:gd name="T73" fmla="*/ 170 h 393"/>
                  <a:gd name="T74" fmla="*/ 174 w 393"/>
                  <a:gd name="T75" fmla="*/ 168 h 393"/>
                  <a:gd name="T76" fmla="*/ 195 w 393"/>
                  <a:gd name="T77" fmla="*/ 161 h 393"/>
                  <a:gd name="T78" fmla="*/ 205 w 393"/>
                  <a:gd name="T79" fmla="*/ 158 h 393"/>
                  <a:gd name="T80" fmla="*/ 210 w 393"/>
                  <a:gd name="T81" fmla="*/ 148 h 393"/>
                  <a:gd name="T82" fmla="*/ 277 w 393"/>
                  <a:gd name="T83" fmla="*/ 26 h 393"/>
                  <a:gd name="T84" fmla="*/ 350 w 393"/>
                  <a:gd name="T85" fmla="*/ 113 h 393"/>
                  <a:gd name="T86" fmla="*/ 229 w 393"/>
                  <a:gd name="T87" fmla="*/ 148 h 393"/>
                  <a:gd name="T88" fmla="*/ 220 w 393"/>
                  <a:gd name="T89" fmla="*/ 158 h 393"/>
                  <a:gd name="T90" fmla="*/ 224 w 393"/>
                  <a:gd name="T91" fmla="*/ 171 h 393"/>
                  <a:gd name="T92" fmla="*/ 238 w 393"/>
                  <a:gd name="T93" fmla="*/ 206 h 393"/>
                  <a:gd name="T94" fmla="*/ 241 w 393"/>
                  <a:gd name="T95" fmla="*/ 216 h 393"/>
                  <a:gd name="T96" fmla="*/ 251 w 393"/>
                  <a:gd name="T97" fmla="*/ 220 h 393"/>
                  <a:gd name="T98" fmla="*/ 366 w 393"/>
                  <a:gd name="T99" fmla="*/ 284 h 393"/>
                  <a:gd name="T100" fmla="*/ 279 w 393"/>
                  <a:gd name="T101" fmla="*/ 357 h 393"/>
                  <a:gd name="T102" fmla="*/ 247 w 393"/>
                  <a:gd name="T103" fmla="*/ 238 h 393"/>
                  <a:gd name="T104" fmla="*/ 230 w 393"/>
                  <a:gd name="T105" fmla="*/ 229 h 393"/>
                  <a:gd name="T106" fmla="*/ 221 w 393"/>
                  <a:gd name="T107" fmla="*/ 245 h 393"/>
                  <a:gd name="T108" fmla="*/ 257 w 393"/>
                  <a:gd name="T109" fmla="*/ 376 h 393"/>
                  <a:gd name="T110" fmla="*/ 271 w 393"/>
                  <a:gd name="T111" fmla="*/ 386 h 393"/>
                  <a:gd name="T112" fmla="*/ 330 w 393"/>
                  <a:gd name="T113" fmla="*/ 369 h 393"/>
                  <a:gd name="T114" fmla="*/ 393 w 393"/>
                  <a:gd name="T115" fmla="*/ 284 h 393"/>
                  <a:gd name="T116" fmla="*/ 319 w 393"/>
                  <a:gd name="T117" fmla="*/ 205 h 3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93" h="393">
                    <a:moveTo>
                      <a:pt x="319" y="205"/>
                    </a:moveTo>
                    <a:cubicBezTo>
                      <a:pt x="298" y="198"/>
                      <a:pt x="277" y="195"/>
                      <a:pt x="264" y="194"/>
                    </a:cubicBezTo>
                    <a:cubicBezTo>
                      <a:pt x="263" y="184"/>
                      <a:pt x="259" y="175"/>
                      <a:pt x="255" y="169"/>
                    </a:cubicBezTo>
                    <a:cubicBezTo>
                      <a:pt x="369" y="136"/>
                      <a:pt x="369" y="136"/>
                      <a:pt x="369" y="136"/>
                    </a:cubicBezTo>
                    <a:cubicBezTo>
                      <a:pt x="375" y="134"/>
                      <a:pt x="379" y="128"/>
                      <a:pt x="379" y="121"/>
                    </a:cubicBezTo>
                    <a:cubicBezTo>
                      <a:pt x="379" y="120"/>
                      <a:pt x="375" y="91"/>
                      <a:pt x="362" y="62"/>
                    </a:cubicBezTo>
                    <a:cubicBezTo>
                      <a:pt x="343" y="21"/>
                      <a:pt x="314" y="0"/>
                      <a:pt x="277" y="0"/>
                    </a:cubicBezTo>
                    <a:cubicBezTo>
                      <a:pt x="204" y="0"/>
                      <a:pt x="188" y="100"/>
                      <a:pt x="184" y="135"/>
                    </a:cubicBezTo>
                    <a:cubicBezTo>
                      <a:pt x="181" y="136"/>
                      <a:pt x="177" y="137"/>
                      <a:pt x="174" y="138"/>
                    </a:cubicBezTo>
                    <a:cubicBezTo>
                      <a:pt x="136" y="16"/>
                      <a:pt x="136" y="16"/>
                      <a:pt x="136" y="16"/>
                    </a:cubicBezTo>
                    <a:cubicBezTo>
                      <a:pt x="134" y="10"/>
                      <a:pt x="128" y="6"/>
                      <a:pt x="121" y="7"/>
                    </a:cubicBezTo>
                    <a:cubicBezTo>
                      <a:pt x="120" y="7"/>
                      <a:pt x="91" y="11"/>
                      <a:pt x="62" y="24"/>
                    </a:cubicBezTo>
                    <a:cubicBezTo>
                      <a:pt x="21" y="43"/>
                      <a:pt x="0" y="72"/>
                      <a:pt x="0" y="108"/>
                    </a:cubicBezTo>
                    <a:cubicBezTo>
                      <a:pt x="0" y="134"/>
                      <a:pt x="13" y="169"/>
                      <a:pt x="75" y="190"/>
                    </a:cubicBezTo>
                    <a:cubicBezTo>
                      <a:pt x="95" y="196"/>
                      <a:pt x="116" y="200"/>
                      <a:pt x="129" y="201"/>
                    </a:cubicBezTo>
                    <a:cubicBezTo>
                      <a:pt x="129" y="211"/>
                      <a:pt x="132" y="221"/>
                      <a:pt x="135" y="228"/>
                    </a:cubicBezTo>
                    <a:cubicBezTo>
                      <a:pt x="24" y="257"/>
                      <a:pt x="24" y="257"/>
                      <a:pt x="24" y="257"/>
                    </a:cubicBezTo>
                    <a:cubicBezTo>
                      <a:pt x="17" y="259"/>
                      <a:pt x="13" y="265"/>
                      <a:pt x="14" y="271"/>
                    </a:cubicBezTo>
                    <a:cubicBezTo>
                      <a:pt x="14" y="273"/>
                      <a:pt x="18" y="301"/>
                      <a:pt x="31" y="330"/>
                    </a:cubicBezTo>
                    <a:cubicBezTo>
                      <a:pt x="50" y="371"/>
                      <a:pt x="79" y="393"/>
                      <a:pt x="115" y="393"/>
                    </a:cubicBezTo>
                    <a:cubicBezTo>
                      <a:pt x="141" y="393"/>
                      <a:pt x="176" y="381"/>
                      <a:pt x="197" y="322"/>
                    </a:cubicBezTo>
                    <a:cubicBezTo>
                      <a:pt x="208" y="290"/>
                      <a:pt x="210" y="258"/>
                      <a:pt x="210" y="257"/>
                    </a:cubicBezTo>
                    <a:cubicBezTo>
                      <a:pt x="211" y="250"/>
                      <a:pt x="205" y="243"/>
                      <a:pt x="198" y="243"/>
                    </a:cubicBezTo>
                    <a:cubicBezTo>
                      <a:pt x="190" y="243"/>
                      <a:pt x="184" y="248"/>
                      <a:pt x="184" y="256"/>
                    </a:cubicBezTo>
                    <a:cubicBezTo>
                      <a:pt x="184" y="256"/>
                      <a:pt x="184" y="256"/>
                      <a:pt x="184" y="256"/>
                    </a:cubicBezTo>
                    <a:cubicBezTo>
                      <a:pt x="184" y="257"/>
                      <a:pt x="177" y="366"/>
                      <a:pt x="115" y="366"/>
                    </a:cubicBezTo>
                    <a:cubicBezTo>
                      <a:pt x="66" y="366"/>
                      <a:pt x="48" y="305"/>
                      <a:pt x="42" y="280"/>
                    </a:cubicBezTo>
                    <a:cubicBezTo>
                      <a:pt x="158" y="250"/>
                      <a:pt x="158" y="250"/>
                      <a:pt x="158" y="250"/>
                    </a:cubicBezTo>
                    <a:cubicBezTo>
                      <a:pt x="163" y="248"/>
                      <a:pt x="166" y="245"/>
                      <a:pt x="168" y="241"/>
                    </a:cubicBezTo>
                    <a:cubicBezTo>
                      <a:pt x="169" y="236"/>
                      <a:pt x="168" y="232"/>
                      <a:pt x="165" y="228"/>
                    </a:cubicBezTo>
                    <a:cubicBezTo>
                      <a:pt x="165" y="228"/>
                      <a:pt x="152" y="211"/>
                      <a:pt x="157" y="193"/>
                    </a:cubicBezTo>
                    <a:cubicBezTo>
                      <a:pt x="158" y="189"/>
                      <a:pt x="158" y="184"/>
                      <a:pt x="155" y="181"/>
                    </a:cubicBezTo>
                    <a:cubicBezTo>
                      <a:pt x="153" y="178"/>
                      <a:pt x="149" y="176"/>
                      <a:pt x="145" y="176"/>
                    </a:cubicBezTo>
                    <a:cubicBezTo>
                      <a:pt x="144" y="175"/>
                      <a:pt x="26" y="170"/>
                      <a:pt x="26" y="108"/>
                    </a:cubicBezTo>
                    <a:cubicBezTo>
                      <a:pt x="26" y="58"/>
                      <a:pt x="88" y="41"/>
                      <a:pt x="114" y="35"/>
                    </a:cubicBezTo>
                    <a:cubicBezTo>
                      <a:pt x="153" y="162"/>
                      <a:pt x="153" y="162"/>
                      <a:pt x="153" y="162"/>
                    </a:cubicBezTo>
                    <a:cubicBezTo>
                      <a:pt x="154" y="166"/>
                      <a:pt x="157" y="169"/>
                      <a:pt x="162" y="170"/>
                    </a:cubicBezTo>
                    <a:cubicBezTo>
                      <a:pt x="166" y="172"/>
                      <a:pt x="170" y="171"/>
                      <a:pt x="174" y="168"/>
                    </a:cubicBezTo>
                    <a:cubicBezTo>
                      <a:pt x="177" y="166"/>
                      <a:pt x="187" y="160"/>
                      <a:pt x="195" y="161"/>
                    </a:cubicBezTo>
                    <a:cubicBezTo>
                      <a:pt x="199" y="161"/>
                      <a:pt x="203" y="160"/>
                      <a:pt x="205" y="158"/>
                    </a:cubicBezTo>
                    <a:cubicBezTo>
                      <a:pt x="208" y="156"/>
                      <a:pt x="210" y="152"/>
                      <a:pt x="210" y="148"/>
                    </a:cubicBezTo>
                    <a:cubicBezTo>
                      <a:pt x="210" y="147"/>
                      <a:pt x="217" y="26"/>
                      <a:pt x="277" y="26"/>
                    </a:cubicBezTo>
                    <a:cubicBezTo>
                      <a:pt x="327" y="26"/>
                      <a:pt x="345" y="88"/>
                      <a:pt x="350" y="113"/>
                    </a:cubicBezTo>
                    <a:cubicBezTo>
                      <a:pt x="229" y="148"/>
                      <a:pt x="229" y="148"/>
                      <a:pt x="229" y="148"/>
                    </a:cubicBezTo>
                    <a:cubicBezTo>
                      <a:pt x="224" y="150"/>
                      <a:pt x="221" y="154"/>
                      <a:pt x="220" y="158"/>
                    </a:cubicBezTo>
                    <a:cubicBezTo>
                      <a:pt x="219" y="163"/>
                      <a:pt x="220" y="168"/>
                      <a:pt x="224" y="171"/>
                    </a:cubicBezTo>
                    <a:cubicBezTo>
                      <a:pt x="225" y="172"/>
                      <a:pt x="239" y="185"/>
                      <a:pt x="238" y="206"/>
                    </a:cubicBezTo>
                    <a:cubicBezTo>
                      <a:pt x="237" y="210"/>
                      <a:pt x="239" y="213"/>
                      <a:pt x="241" y="216"/>
                    </a:cubicBezTo>
                    <a:cubicBezTo>
                      <a:pt x="244" y="219"/>
                      <a:pt x="247" y="220"/>
                      <a:pt x="251" y="220"/>
                    </a:cubicBezTo>
                    <a:cubicBezTo>
                      <a:pt x="252" y="220"/>
                      <a:pt x="366" y="223"/>
                      <a:pt x="366" y="284"/>
                    </a:cubicBezTo>
                    <a:cubicBezTo>
                      <a:pt x="366" y="334"/>
                      <a:pt x="305" y="352"/>
                      <a:pt x="279" y="357"/>
                    </a:cubicBezTo>
                    <a:cubicBezTo>
                      <a:pt x="247" y="238"/>
                      <a:pt x="247" y="238"/>
                      <a:pt x="247" y="238"/>
                    </a:cubicBezTo>
                    <a:cubicBezTo>
                      <a:pt x="245" y="231"/>
                      <a:pt x="237" y="227"/>
                      <a:pt x="230" y="229"/>
                    </a:cubicBezTo>
                    <a:cubicBezTo>
                      <a:pt x="223" y="231"/>
                      <a:pt x="219" y="238"/>
                      <a:pt x="221" y="245"/>
                    </a:cubicBezTo>
                    <a:cubicBezTo>
                      <a:pt x="257" y="376"/>
                      <a:pt x="257" y="376"/>
                      <a:pt x="257" y="376"/>
                    </a:cubicBezTo>
                    <a:cubicBezTo>
                      <a:pt x="259" y="382"/>
                      <a:pt x="265" y="386"/>
                      <a:pt x="271" y="386"/>
                    </a:cubicBezTo>
                    <a:cubicBezTo>
                      <a:pt x="273" y="385"/>
                      <a:pt x="301" y="382"/>
                      <a:pt x="330" y="369"/>
                    </a:cubicBezTo>
                    <a:cubicBezTo>
                      <a:pt x="371" y="350"/>
                      <a:pt x="393" y="321"/>
                      <a:pt x="393" y="284"/>
                    </a:cubicBezTo>
                    <a:cubicBezTo>
                      <a:pt x="393" y="258"/>
                      <a:pt x="380" y="223"/>
                      <a:pt x="319" y="205"/>
                    </a:cubicBez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91436" tIns="45719" rIns="91436" bIns="45719"/>
              <a:lstStyle/>
              <a:p>
                <a:endParaRPr lang="en-US"/>
              </a:p>
            </p:txBody>
          </p:sp>
        </p:grpSp>
      </p:grpSp>
      <p:grpSp>
        <p:nvGrpSpPr>
          <p:cNvPr id="161813" name="Group 230">
            <a:extLst>
              <a:ext uri="{FF2B5EF4-FFF2-40B4-BE49-F238E27FC236}">
                <a16:creationId xmlns:a16="http://schemas.microsoft.com/office/drawing/2014/main" id="{F615CF7F-F6BB-43E3-90B4-6D40D01AFFA2}"/>
              </a:ext>
            </a:extLst>
          </p:cNvPr>
          <p:cNvGrpSpPr>
            <a:grpSpLocks/>
          </p:cNvGrpSpPr>
          <p:nvPr/>
        </p:nvGrpSpPr>
        <p:grpSpPr bwMode="auto">
          <a:xfrm>
            <a:off x="965200" y="1463675"/>
            <a:ext cx="750888" cy="1481138"/>
            <a:chOff x="638187" y="2514600"/>
            <a:chExt cx="947895" cy="1943458"/>
          </a:xfrm>
        </p:grpSpPr>
        <p:sp>
          <p:nvSpPr>
            <p:cNvPr id="161894" name="Line 79">
              <a:extLst>
                <a:ext uri="{FF2B5EF4-FFF2-40B4-BE49-F238E27FC236}">
                  <a16:creationId xmlns:a16="http://schemas.microsoft.com/office/drawing/2014/main" id="{73A601CE-677A-42B0-84C0-689768E0502B}"/>
                </a:ext>
              </a:extLst>
            </p:cNvPr>
            <p:cNvSpPr>
              <a:spLocks noChangeShapeType="1"/>
            </p:cNvSpPr>
            <p:nvPr/>
          </p:nvSpPr>
          <p:spPr bwMode="auto">
            <a:xfrm>
              <a:off x="960345" y="4000805"/>
              <a:ext cx="0" cy="45725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61895" name="Group 143">
              <a:extLst>
                <a:ext uri="{FF2B5EF4-FFF2-40B4-BE49-F238E27FC236}">
                  <a16:creationId xmlns:a16="http://schemas.microsoft.com/office/drawing/2014/main" id="{A43A04FC-16F3-48DC-9652-E11B6F19EC8A}"/>
                </a:ext>
              </a:extLst>
            </p:cNvPr>
            <p:cNvGrpSpPr>
              <a:grpSpLocks/>
            </p:cNvGrpSpPr>
            <p:nvPr/>
          </p:nvGrpSpPr>
          <p:grpSpPr bwMode="auto">
            <a:xfrm>
              <a:off x="1357482" y="2514600"/>
              <a:ext cx="228600" cy="1929545"/>
              <a:chOff x="1024188" y="2514600"/>
              <a:chExt cx="228600" cy="1929545"/>
            </a:xfrm>
          </p:grpSpPr>
          <p:sp>
            <p:nvSpPr>
              <p:cNvPr id="161897" name="Line 79">
                <a:extLst>
                  <a:ext uri="{FF2B5EF4-FFF2-40B4-BE49-F238E27FC236}">
                    <a16:creationId xmlns:a16="http://schemas.microsoft.com/office/drawing/2014/main" id="{6956C716-B345-4CFA-B21A-CCA6DFC21122}"/>
                  </a:ext>
                </a:extLst>
              </p:cNvPr>
              <p:cNvSpPr>
                <a:spLocks noChangeShapeType="1"/>
              </p:cNvSpPr>
              <p:nvPr/>
            </p:nvSpPr>
            <p:spPr bwMode="auto">
              <a:xfrm>
                <a:off x="1035384"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92" name="Arc 191">
                <a:extLst>
                  <a:ext uri="{FF2B5EF4-FFF2-40B4-BE49-F238E27FC236}">
                    <a16:creationId xmlns:a16="http://schemas.microsoft.com/office/drawing/2014/main" id="{F6706051-D2C7-4A15-B5D7-1C953B050EC1}"/>
                  </a:ext>
                </a:extLst>
              </p:cNvPr>
              <p:cNvSpPr/>
              <p:nvPr/>
            </p:nvSpPr>
            <p:spPr bwMode="auto">
              <a:xfrm rot="5400000">
                <a:off x="985458" y="2857595"/>
                <a:ext cx="306204" cy="228456"/>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1899" name="Line 79">
                <a:extLst>
                  <a:ext uri="{FF2B5EF4-FFF2-40B4-BE49-F238E27FC236}">
                    <a16:creationId xmlns:a16="http://schemas.microsoft.com/office/drawing/2014/main" id="{CF2483CE-B825-4036-B415-6D3F6D672BD7}"/>
                  </a:ext>
                </a:extLst>
              </p:cNvPr>
              <p:cNvSpPr>
                <a:spLocks noChangeShapeType="1"/>
              </p:cNvSpPr>
              <p:nvPr/>
            </p:nvSpPr>
            <p:spPr bwMode="auto">
              <a:xfrm>
                <a:off x="1035384" y="3124198"/>
                <a:ext cx="0" cy="131994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61896" name="AutoShape 130">
              <a:extLst>
                <a:ext uri="{FF2B5EF4-FFF2-40B4-BE49-F238E27FC236}">
                  <a16:creationId xmlns:a16="http://schemas.microsoft.com/office/drawing/2014/main" id="{2FF4158A-0ABC-45E2-B608-D52935EE174F}"/>
                </a:ext>
              </a:extLst>
            </p:cNvPr>
            <p:cNvSpPr>
              <a:spLocks noChangeArrowheads="1"/>
            </p:cNvSpPr>
            <p:nvPr/>
          </p:nvSpPr>
          <p:spPr bwMode="auto">
            <a:xfrm>
              <a:off x="638187" y="3432889"/>
              <a:ext cx="609601" cy="566739"/>
            </a:xfrm>
            <a:prstGeom prst="roundRect">
              <a:avLst>
                <a:gd name="adj" fmla="val 20463"/>
              </a:avLst>
            </a:prstGeom>
            <a:solidFill>
              <a:srgbClr val="86CC9D"/>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en-US" altLang="en-US" sz="1000" b="1">
                  <a:solidFill>
                    <a:srgbClr val="626469"/>
                  </a:solidFill>
                </a:rPr>
                <a:t>400kW</a:t>
              </a:r>
            </a:p>
            <a:p>
              <a:pPr algn="ctr"/>
              <a:r>
                <a:rPr lang="en-US" altLang="en-US" sz="1000" b="1">
                  <a:solidFill>
                    <a:srgbClr val="626469"/>
                  </a:solidFill>
                </a:rPr>
                <a:t>genset</a:t>
              </a:r>
            </a:p>
          </p:txBody>
        </p:sp>
      </p:grpSp>
      <p:grpSp>
        <p:nvGrpSpPr>
          <p:cNvPr id="161814" name="Group 235">
            <a:extLst>
              <a:ext uri="{FF2B5EF4-FFF2-40B4-BE49-F238E27FC236}">
                <a16:creationId xmlns:a16="http://schemas.microsoft.com/office/drawing/2014/main" id="{3BD877B1-191B-423F-89F0-A3193C82138E}"/>
              </a:ext>
            </a:extLst>
          </p:cNvPr>
          <p:cNvGrpSpPr>
            <a:grpSpLocks/>
          </p:cNvGrpSpPr>
          <p:nvPr/>
        </p:nvGrpSpPr>
        <p:grpSpPr bwMode="auto">
          <a:xfrm>
            <a:off x="1871663" y="1463675"/>
            <a:ext cx="1208087" cy="1131888"/>
            <a:chOff x="1524000" y="2514600"/>
            <a:chExt cx="1524000" cy="1486203"/>
          </a:xfrm>
        </p:grpSpPr>
        <p:grpSp>
          <p:nvGrpSpPr>
            <p:cNvPr id="161884" name="Group 138">
              <a:extLst>
                <a:ext uri="{FF2B5EF4-FFF2-40B4-BE49-F238E27FC236}">
                  <a16:creationId xmlns:a16="http://schemas.microsoft.com/office/drawing/2014/main" id="{94643DA0-0EF0-4518-A6F4-2DF4AF93B678}"/>
                </a:ext>
              </a:extLst>
            </p:cNvPr>
            <p:cNvGrpSpPr>
              <a:grpSpLocks/>
            </p:cNvGrpSpPr>
            <p:nvPr/>
          </p:nvGrpSpPr>
          <p:grpSpPr bwMode="auto">
            <a:xfrm>
              <a:off x="2819400" y="2514600"/>
              <a:ext cx="228600" cy="914400"/>
              <a:chOff x="990600" y="2514600"/>
              <a:chExt cx="228600" cy="914400"/>
            </a:xfrm>
          </p:grpSpPr>
          <p:sp>
            <p:nvSpPr>
              <p:cNvPr id="161891" name="Line 79">
                <a:extLst>
                  <a:ext uri="{FF2B5EF4-FFF2-40B4-BE49-F238E27FC236}">
                    <a16:creationId xmlns:a16="http://schemas.microsoft.com/office/drawing/2014/main" id="{54403EE4-A031-4E21-BC8D-8ED87F382B98}"/>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5" name="Arc 184">
                <a:extLst>
                  <a:ext uri="{FF2B5EF4-FFF2-40B4-BE49-F238E27FC236}">
                    <a16:creationId xmlns:a16="http://schemas.microsoft.com/office/drawing/2014/main" id="{A3CDE9FB-A069-47A2-8695-0CBE93C9B4A0}"/>
                  </a:ext>
                </a:extLst>
              </p:cNvPr>
              <p:cNvSpPr/>
              <p:nvPr/>
            </p:nvSpPr>
            <p:spPr bwMode="auto">
              <a:xfrm rot="5400000">
                <a:off x="951844" y="2857984"/>
                <a:ext cx="306413"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1893" name="Line 79">
                <a:extLst>
                  <a:ext uri="{FF2B5EF4-FFF2-40B4-BE49-F238E27FC236}">
                    <a16:creationId xmlns:a16="http://schemas.microsoft.com/office/drawing/2014/main" id="{AC7E08CB-DF13-40CD-B862-0B17C90566DF}"/>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61885" name="Group 147">
              <a:extLst>
                <a:ext uri="{FF2B5EF4-FFF2-40B4-BE49-F238E27FC236}">
                  <a16:creationId xmlns:a16="http://schemas.microsoft.com/office/drawing/2014/main" id="{00C6905E-DF4A-4152-B26F-DDC222C38544}"/>
                </a:ext>
              </a:extLst>
            </p:cNvPr>
            <p:cNvGrpSpPr>
              <a:grpSpLocks/>
            </p:cNvGrpSpPr>
            <p:nvPr/>
          </p:nvGrpSpPr>
          <p:grpSpPr bwMode="auto">
            <a:xfrm>
              <a:off x="1676400" y="2514600"/>
              <a:ext cx="228600" cy="914400"/>
              <a:chOff x="990600" y="2514600"/>
              <a:chExt cx="228600" cy="914400"/>
            </a:xfrm>
          </p:grpSpPr>
          <p:sp>
            <p:nvSpPr>
              <p:cNvPr id="161888" name="Line 79">
                <a:extLst>
                  <a:ext uri="{FF2B5EF4-FFF2-40B4-BE49-F238E27FC236}">
                    <a16:creationId xmlns:a16="http://schemas.microsoft.com/office/drawing/2014/main" id="{BF6EAA7A-C199-4321-829A-83C683C6A60D}"/>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2" name="Arc 181">
                <a:extLst>
                  <a:ext uri="{FF2B5EF4-FFF2-40B4-BE49-F238E27FC236}">
                    <a16:creationId xmlns:a16="http://schemas.microsoft.com/office/drawing/2014/main" id="{2324F770-038B-42FC-B5EA-229917E37345}"/>
                  </a:ext>
                </a:extLst>
              </p:cNvPr>
              <p:cNvSpPr/>
              <p:nvPr/>
            </p:nvSpPr>
            <p:spPr bwMode="auto">
              <a:xfrm rot="5400000">
                <a:off x="951343" y="2857984"/>
                <a:ext cx="306413"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1890" name="Line 79">
                <a:extLst>
                  <a:ext uri="{FF2B5EF4-FFF2-40B4-BE49-F238E27FC236}">
                    <a16:creationId xmlns:a16="http://schemas.microsoft.com/office/drawing/2014/main" id="{21ED9D26-B19C-4264-BFC5-4DE311D29B6B}"/>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61886" name="TextBox 178">
              <a:extLst>
                <a:ext uri="{FF2B5EF4-FFF2-40B4-BE49-F238E27FC236}">
                  <a16:creationId xmlns:a16="http://schemas.microsoft.com/office/drawing/2014/main" id="{5DBDA255-1B5B-4BBC-9AD4-4F6FA3567D4D}"/>
                </a:ext>
              </a:extLst>
            </p:cNvPr>
            <p:cNvSpPr txBox="1">
              <a:spLocks noChangeArrowheads="1"/>
            </p:cNvSpPr>
            <p:nvPr/>
          </p:nvSpPr>
          <p:spPr bwMode="auto">
            <a:xfrm>
              <a:off x="1905000" y="2590800"/>
              <a:ext cx="838200" cy="60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180" name="Rounded Rectangle 179">
              <a:extLst>
                <a:ext uri="{FF2B5EF4-FFF2-40B4-BE49-F238E27FC236}">
                  <a16:creationId xmlns:a16="http://schemas.microsoft.com/office/drawing/2014/main" id="{E7C431DD-54F0-4601-B112-32FF8A4A07D8}"/>
                </a:ext>
              </a:extLst>
            </p:cNvPr>
            <p:cNvSpPr/>
            <p:nvPr/>
          </p:nvSpPr>
          <p:spPr>
            <a:xfrm>
              <a:off x="1524000" y="3429668"/>
              <a:ext cx="1447900" cy="571135"/>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dirty="0">
                  <a:solidFill>
                    <a:srgbClr val="626469"/>
                  </a:solidFill>
                  <a:cs typeface="Arial" pitchFamily="34" charset="0"/>
                </a:rPr>
                <a:t>480/277V and 208/120V loads</a:t>
              </a:r>
            </a:p>
          </p:txBody>
        </p:sp>
      </p:grpSp>
      <p:grpSp>
        <p:nvGrpSpPr>
          <p:cNvPr id="161815" name="Group 236">
            <a:extLst>
              <a:ext uri="{FF2B5EF4-FFF2-40B4-BE49-F238E27FC236}">
                <a16:creationId xmlns:a16="http://schemas.microsoft.com/office/drawing/2014/main" id="{399A2691-7059-468B-907A-FFBD96FF3DD5}"/>
              </a:ext>
            </a:extLst>
          </p:cNvPr>
          <p:cNvGrpSpPr>
            <a:grpSpLocks/>
          </p:cNvGrpSpPr>
          <p:nvPr/>
        </p:nvGrpSpPr>
        <p:grpSpPr bwMode="auto">
          <a:xfrm>
            <a:off x="5497513" y="1463675"/>
            <a:ext cx="1208087" cy="1131888"/>
            <a:chOff x="1524000" y="2514600"/>
            <a:chExt cx="1524000" cy="1486203"/>
          </a:xfrm>
        </p:grpSpPr>
        <p:grpSp>
          <p:nvGrpSpPr>
            <p:cNvPr id="161874" name="Group 138">
              <a:extLst>
                <a:ext uri="{FF2B5EF4-FFF2-40B4-BE49-F238E27FC236}">
                  <a16:creationId xmlns:a16="http://schemas.microsoft.com/office/drawing/2014/main" id="{ACA8F2ED-C5BC-4FBA-AC47-E86FCFB89ABF}"/>
                </a:ext>
              </a:extLst>
            </p:cNvPr>
            <p:cNvGrpSpPr>
              <a:grpSpLocks/>
            </p:cNvGrpSpPr>
            <p:nvPr/>
          </p:nvGrpSpPr>
          <p:grpSpPr bwMode="auto">
            <a:xfrm>
              <a:off x="2819400" y="2514600"/>
              <a:ext cx="228600" cy="914400"/>
              <a:chOff x="990600" y="2514600"/>
              <a:chExt cx="228600" cy="914400"/>
            </a:xfrm>
          </p:grpSpPr>
          <p:sp>
            <p:nvSpPr>
              <p:cNvPr id="161881" name="Line 79">
                <a:extLst>
                  <a:ext uri="{FF2B5EF4-FFF2-40B4-BE49-F238E27FC236}">
                    <a16:creationId xmlns:a16="http://schemas.microsoft.com/office/drawing/2014/main" id="{EB0326B7-2AD9-4DAD-BFE5-A18B945A6EB4}"/>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75" name="Arc 174">
                <a:extLst>
                  <a:ext uri="{FF2B5EF4-FFF2-40B4-BE49-F238E27FC236}">
                    <a16:creationId xmlns:a16="http://schemas.microsoft.com/office/drawing/2014/main" id="{BAD1136B-9B99-46D7-9DF0-455002E3776D}"/>
                  </a:ext>
                </a:extLst>
              </p:cNvPr>
              <p:cNvSpPr/>
              <p:nvPr/>
            </p:nvSpPr>
            <p:spPr bwMode="auto">
              <a:xfrm rot="5400000">
                <a:off x="951844" y="2857984"/>
                <a:ext cx="306413"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1883" name="Line 79">
                <a:extLst>
                  <a:ext uri="{FF2B5EF4-FFF2-40B4-BE49-F238E27FC236}">
                    <a16:creationId xmlns:a16="http://schemas.microsoft.com/office/drawing/2014/main" id="{4CD4F53A-0C04-45A1-A7DD-1AE3A54721D1}"/>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61875" name="Group 147">
              <a:extLst>
                <a:ext uri="{FF2B5EF4-FFF2-40B4-BE49-F238E27FC236}">
                  <a16:creationId xmlns:a16="http://schemas.microsoft.com/office/drawing/2014/main" id="{7B4A00FE-9E12-4F19-BA4E-830B7F864D42}"/>
                </a:ext>
              </a:extLst>
            </p:cNvPr>
            <p:cNvGrpSpPr>
              <a:grpSpLocks/>
            </p:cNvGrpSpPr>
            <p:nvPr/>
          </p:nvGrpSpPr>
          <p:grpSpPr bwMode="auto">
            <a:xfrm>
              <a:off x="1676400" y="2514600"/>
              <a:ext cx="228600" cy="914400"/>
              <a:chOff x="990600" y="2514600"/>
              <a:chExt cx="228600" cy="914400"/>
            </a:xfrm>
          </p:grpSpPr>
          <p:sp>
            <p:nvSpPr>
              <p:cNvPr id="161878" name="Line 79">
                <a:extLst>
                  <a:ext uri="{FF2B5EF4-FFF2-40B4-BE49-F238E27FC236}">
                    <a16:creationId xmlns:a16="http://schemas.microsoft.com/office/drawing/2014/main" id="{7226BE80-BF2D-4F47-B58D-B7B2065CF10E}"/>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72" name="Arc 171">
                <a:extLst>
                  <a:ext uri="{FF2B5EF4-FFF2-40B4-BE49-F238E27FC236}">
                    <a16:creationId xmlns:a16="http://schemas.microsoft.com/office/drawing/2014/main" id="{591DE7F0-D889-4C66-BF84-175EB7441FDE}"/>
                  </a:ext>
                </a:extLst>
              </p:cNvPr>
              <p:cNvSpPr/>
              <p:nvPr/>
            </p:nvSpPr>
            <p:spPr bwMode="auto">
              <a:xfrm rot="5400000">
                <a:off x="951343" y="2857984"/>
                <a:ext cx="306413"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1880" name="Line 79">
                <a:extLst>
                  <a:ext uri="{FF2B5EF4-FFF2-40B4-BE49-F238E27FC236}">
                    <a16:creationId xmlns:a16="http://schemas.microsoft.com/office/drawing/2014/main" id="{CA9F43F7-76DF-4284-9234-8EBBCD9DB574}"/>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61876" name="TextBox 168">
              <a:extLst>
                <a:ext uri="{FF2B5EF4-FFF2-40B4-BE49-F238E27FC236}">
                  <a16:creationId xmlns:a16="http://schemas.microsoft.com/office/drawing/2014/main" id="{6F47B878-4C9F-4DBB-A859-554304E50FF2}"/>
                </a:ext>
              </a:extLst>
            </p:cNvPr>
            <p:cNvSpPr txBox="1">
              <a:spLocks noChangeArrowheads="1"/>
            </p:cNvSpPr>
            <p:nvPr/>
          </p:nvSpPr>
          <p:spPr bwMode="auto">
            <a:xfrm>
              <a:off x="1905000" y="2590800"/>
              <a:ext cx="838200" cy="60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170" name="Rounded Rectangle 169">
              <a:extLst>
                <a:ext uri="{FF2B5EF4-FFF2-40B4-BE49-F238E27FC236}">
                  <a16:creationId xmlns:a16="http://schemas.microsoft.com/office/drawing/2014/main" id="{60461AA1-E9DB-4E49-8ECC-72B4F48C40F6}"/>
                </a:ext>
              </a:extLst>
            </p:cNvPr>
            <p:cNvSpPr/>
            <p:nvPr/>
          </p:nvSpPr>
          <p:spPr>
            <a:xfrm>
              <a:off x="1524000" y="3429668"/>
              <a:ext cx="1447900" cy="571135"/>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9" eaLnBrk="1" fontAlgn="auto" hangingPunct="1">
                <a:spcBef>
                  <a:spcPts val="0"/>
                </a:spcBef>
                <a:spcAft>
                  <a:spcPts val="0"/>
                </a:spcAft>
                <a:defRPr/>
              </a:pPr>
              <a:r>
                <a:rPr lang="en-US" altLang="en-US" sz="1000" dirty="0">
                  <a:solidFill>
                    <a:srgbClr val="626469"/>
                  </a:solidFill>
                  <a:cs typeface="Arial" pitchFamily="34" charset="0"/>
                </a:rPr>
                <a:t>480/277V and 208/120V loads</a:t>
              </a:r>
            </a:p>
          </p:txBody>
        </p:sp>
      </p:grpSp>
      <p:sp>
        <p:nvSpPr>
          <p:cNvPr id="161816" name="Line 79">
            <a:extLst>
              <a:ext uri="{FF2B5EF4-FFF2-40B4-BE49-F238E27FC236}">
                <a16:creationId xmlns:a16="http://schemas.microsoft.com/office/drawing/2014/main" id="{5B6B65CE-3365-477A-B6E6-E57C25E11FBE}"/>
              </a:ext>
            </a:extLst>
          </p:cNvPr>
          <p:cNvSpPr>
            <a:spLocks noChangeShapeType="1"/>
          </p:cNvSpPr>
          <p:nvPr/>
        </p:nvSpPr>
        <p:spPr bwMode="auto">
          <a:xfrm>
            <a:off x="1387475" y="3375025"/>
            <a:ext cx="0" cy="34766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7" name="Rounded Rectangle 266">
            <a:extLst>
              <a:ext uri="{FF2B5EF4-FFF2-40B4-BE49-F238E27FC236}">
                <a16:creationId xmlns:a16="http://schemas.microsoft.com/office/drawing/2014/main" id="{70F368E6-07D4-4529-83C2-1498107ACC00}"/>
              </a:ext>
            </a:extLst>
          </p:cNvPr>
          <p:cNvSpPr/>
          <p:nvPr/>
        </p:nvSpPr>
        <p:spPr>
          <a:xfrm>
            <a:off x="903288" y="3719513"/>
            <a:ext cx="1006475" cy="511175"/>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defTabSz="914339" eaLnBrk="1" fontAlgn="auto" hangingPunct="1">
              <a:spcBef>
                <a:spcPts val="0"/>
              </a:spcBef>
              <a:spcAft>
                <a:spcPts val="0"/>
              </a:spcAft>
              <a:defRPr/>
            </a:pPr>
            <a:r>
              <a:rPr lang="en-US" altLang="en-US" sz="1000" dirty="0">
                <a:solidFill>
                  <a:srgbClr val="626469"/>
                </a:solidFill>
                <a:cs typeface="Arial" pitchFamily="34" charset="0"/>
              </a:rPr>
              <a:t>Data Center / critical IT loads (≤100 kW)</a:t>
            </a:r>
          </a:p>
        </p:txBody>
      </p:sp>
      <p:grpSp>
        <p:nvGrpSpPr>
          <p:cNvPr id="161818" name="Group 1">
            <a:extLst>
              <a:ext uri="{FF2B5EF4-FFF2-40B4-BE49-F238E27FC236}">
                <a16:creationId xmlns:a16="http://schemas.microsoft.com/office/drawing/2014/main" id="{5CB808AB-E469-42B6-8EA2-F43DE1358F15}"/>
              </a:ext>
            </a:extLst>
          </p:cNvPr>
          <p:cNvGrpSpPr>
            <a:grpSpLocks/>
          </p:cNvGrpSpPr>
          <p:nvPr/>
        </p:nvGrpSpPr>
        <p:grpSpPr bwMode="auto">
          <a:xfrm>
            <a:off x="1020763" y="2946400"/>
            <a:ext cx="722312" cy="436563"/>
            <a:chOff x="161878" y="3883345"/>
            <a:chExt cx="723340" cy="435731"/>
          </a:xfrm>
        </p:grpSpPr>
        <p:sp>
          <p:nvSpPr>
            <p:cNvPr id="134" name="Rounded Rectangle 133">
              <a:extLst>
                <a:ext uri="{FF2B5EF4-FFF2-40B4-BE49-F238E27FC236}">
                  <a16:creationId xmlns:a16="http://schemas.microsoft.com/office/drawing/2014/main" id="{5D71A3ED-9B99-4701-BD6A-014D47DBC838}"/>
                </a:ext>
              </a:extLst>
            </p:cNvPr>
            <p:cNvSpPr/>
            <p:nvPr/>
          </p:nvSpPr>
          <p:spPr>
            <a:xfrm>
              <a:off x="161878" y="3883345"/>
              <a:ext cx="723340" cy="435731"/>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9144" rIns="9144" anchor="ctr"/>
            <a:lstStyle/>
            <a:p>
              <a:pPr algn="ctr" defTabSz="914339" eaLnBrk="1" fontAlgn="auto" hangingPunct="1">
                <a:spcBef>
                  <a:spcPts val="0"/>
                </a:spcBef>
                <a:spcAft>
                  <a:spcPts val="0"/>
                </a:spcAft>
                <a:defRPr/>
              </a:pPr>
              <a:endParaRPr lang="en-US" altLang="en-US" sz="1000" dirty="0">
                <a:solidFill>
                  <a:srgbClr val="626469"/>
                </a:solidFill>
                <a:cs typeface="Arial" pitchFamily="34" charset="0"/>
              </a:endParaRPr>
            </a:p>
            <a:p>
              <a:pPr algn="ctr" defTabSz="914339" eaLnBrk="1" fontAlgn="auto" hangingPunct="1">
                <a:spcBef>
                  <a:spcPts val="0"/>
                </a:spcBef>
                <a:spcAft>
                  <a:spcPts val="0"/>
                </a:spcAft>
                <a:defRPr/>
              </a:pPr>
              <a:r>
                <a:rPr lang="en-US" altLang="en-US" sz="1000" dirty="0">
                  <a:solidFill>
                    <a:srgbClr val="626469"/>
                  </a:solidFill>
                  <a:cs typeface="Arial" pitchFamily="34" charset="0"/>
                </a:rPr>
                <a:t>            </a:t>
              </a:r>
              <a:r>
                <a:rPr lang="en-US" altLang="en-US" sz="800" dirty="0">
                  <a:solidFill>
                    <a:srgbClr val="626469"/>
                  </a:solidFill>
                  <a:cs typeface="Arial" pitchFamily="34" charset="0"/>
                </a:rPr>
                <a:t>ATS</a:t>
              </a:r>
            </a:p>
          </p:txBody>
        </p:sp>
        <p:sp>
          <p:nvSpPr>
            <p:cNvPr id="268" name="Line 79">
              <a:extLst>
                <a:ext uri="{FF2B5EF4-FFF2-40B4-BE49-F238E27FC236}">
                  <a16:creationId xmlns:a16="http://schemas.microsoft.com/office/drawing/2014/main" id="{09BC42A5-F157-481C-8503-1EE24627DA15}"/>
                </a:ext>
              </a:extLst>
            </p:cNvPr>
            <p:cNvSpPr>
              <a:spLocks noChangeShapeType="1"/>
            </p:cNvSpPr>
            <p:nvPr/>
          </p:nvSpPr>
          <p:spPr bwMode="auto">
            <a:xfrm flipH="1">
              <a:off x="537061" y="4197071"/>
              <a:ext cx="0" cy="115667"/>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269" name="Line 79">
              <a:extLst>
                <a:ext uri="{FF2B5EF4-FFF2-40B4-BE49-F238E27FC236}">
                  <a16:creationId xmlns:a16="http://schemas.microsoft.com/office/drawing/2014/main" id="{D0F42652-D991-47FB-B5E0-8DE009E11285}"/>
                </a:ext>
              </a:extLst>
            </p:cNvPr>
            <p:cNvSpPr>
              <a:spLocks noChangeShapeType="1"/>
            </p:cNvSpPr>
            <p:nvPr/>
          </p:nvSpPr>
          <p:spPr bwMode="auto">
            <a:xfrm flipH="1">
              <a:off x="537061" y="4043377"/>
              <a:ext cx="136719" cy="163200"/>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272" name="Line 79">
              <a:extLst>
                <a:ext uri="{FF2B5EF4-FFF2-40B4-BE49-F238E27FC236}">
                  <a16:creationId xmlns:a16="http://schemas.microsoft.com/office/drawing/2014/main" id="{948BB473-DFE7-4F8B-B2B2-7810C7008E69}"/>
                </a:ext>
              </a:extLst>
            </p:cNvPr>
            <p:cNvSpPr>
              <a:spLocks noChangeShapeType="1"/>
            </p:cNvSpPr>
            <p:nvPr/>
          </p:nvSpPr>
          <p:spPr bwMode="auto">
            <a:xfrm flipH="1">
              <a:off x="362188" y="3888099"/>
              <a:ext cx="0" cy="139434"/>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sp>
          <p:nvSpPr>
            <p:cNvPr id="273" name="Line 79">
              <a:extLst>
                <a:ext uri="{FF2B5EF4-FFF2-40B4-BE49-F238E27FC236}">
                  <a16:creationId xmlns:a16="http://schemas.microsoft.com/office/drawing/2014/main" id="{CD929233-DB54-48F1-AA8B-51FE28D11D09}"/>
                </a:ext>
              </a:extLst>
            </p:cNvPr>
            <p:cNvSpPr>
              <a:spLocks noChangeShapeType="1"/>
            </p:cNvSpPr>
            <p:nvPr/>
          </p:nvSpPr>
          <p:spPr bwMode="auto">
            <a:xfrm flipH="1">
              <a:off x="683319" y="3889683"/>
              <a:ext cx="0" cy="139434"/>
            </a:xfrm>
            <a:prstGeom prst="line">
              <a:avLst/>
            </a:prstGeom>
            <a:noFill/>
            <a:ln w="22225">
              <a:solidFill>
                <a:schemeClr val="accent2">
                  <a:lumMod val="60000"/>
                  <a:lumOff val="40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grpSp>
      <p:sp>
        <p:nvSpPr>
          <p:cNvPr id="161819" name="Line 79">
            <a:extLst>
              <a:ext uri="{FF2B5EF4-FFF2-40B4-BE49-F238E27FC236}">
                <a16:creationId xmlns:a16="http://schemas.microsoft.com/office/drawing/2014/main" id="{D1341B4F-97A8-4655-9F9F-69B142323520}"/>
              </a:ext>
            </a:extLst>
          </p:cNvPr>
          <p:cNvSpPr>
            <a:spLocks noChangeShapeType="1"/>
          </p:cNvSpPr>
          <p:nvPr/>
        </p:nvSpPr>
        <p:spPr bwMode="auto">
          <a:xfrm>
            <a:off x="7123113" y="2501900"/>
            <a:ext cx="0" cy="35242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61820" name="Group 140">
            <a:extLst>
              <a:ext uri="{FF2B5EF4-FFF2-40B4-BE49-F238E27FC236}">
                <a16:creationId xmlns:a16="http://schemas.microsoft.com/office/drawing/2014/main" id="{988D64A0-28FB-4F8D-8DCD-FCAD4DEE13CE}"/>
              </a:ext>
            </a:extLst>
          </p:cNvPr>
          <p:cNvGrpSpPr>
            <a:grpSpLocks/>
          </p:cNvGrpSpPr>
          <p:nvPr/>
        </p:nvGrpSpPr>
        <p:grpSpPr bwMode="auto">
          <a:xfrm>
            <a:off x="6888163" y="2274888"/>
            <a:ext cx="469900" cy="436562"/>
            <a:chOff x="3686094" y="5753101"/>
            <a:chExt cx="609600" cy="566738"/>
          </a:xfrm>
        </p:grpSpPr>
        <p:pic>
          <p:nvPicPr>
            <p:cNvPr id="161866" name="Picture 132" descr="Sun">
              <a:extLst>
                <a:ext uri="{FF2B5EF4-FFF2-40B4-BE49-F238E27FC236}">
                  <a16:creationId xmlns:a16="http://schemas.microsoft.com/office/drawing/2014/main" id="{B610B8F4-3324-49B9-BC0E-0E3F093AA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3407" y="5853124"/>
              <a:ext cx="3746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67" name="AutoShape 130">
              <a:extLst>
                <a:ext uri="{FF2B5EF4-FFF2-40B4-BE49-F238E27FC236}">
                  <a16:creationId xmlns:a16="http://schemas.microsoft.com/office/drawing/2014/main" id="{0BA604F5-F4BD-4109-9EDF-3A8AFB203345}"/>
                </a:ext>
              </a:extLst>
            </p:cNvPr>
            <p:cNvSpPr>
              <a:spLocks noChangeArrowheads="1"/>
            </p:cNvSpPr>
            <p:nvPr/>
          </p:nvSpPr>
          <p:spPr bwMode="auto">
            <a:xfrm>
              <a:off x="3686094" y="5753101"/>
              <a:ext cx="609600" cy="566738"/>
            </a:xfrm>
            <a:prstGeom prst="roundRect">
              <a:avLst>
                <a:gd name="adj" fmla="val 20463"/>
              </a:avLst>
            </a:prstGeom>
            <a:solidFill>
              <a:srgbClr val="86CC9D"/>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endParaRPr lang="en-US" altLang="en-US" sz="700">
                <a:solidFill>
                  <a:srgbClr val="626469"/>
                </a:solidFill>
              </a:endParaRPr>
            </a:p>
          </p:txBody>
        </p:sp>
        <p:pic>
          <p:nvPicPr>
            <p:cNvPr id="161868" name="Picture 132" descr="Sun">
              <a:extLst>
                <a:ext uri="{FF2B5EF4-FFF2-40B4-BE49-F238E27FC236}">
                  <a16:creationId xmlns:a16="http://schemas.microsoft.com/office/drawing/2014/main" id="{897260BF-1162-4428-93EA-7AEEACE86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5829301"/>
              <a:ext cx="3762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1821" name="Rectangle 54">
            <a:extLst>
              <a:ext uri="{FF2B5EF4-FFF2-40B4-BE49-F238E27FC236}">
                <a16:creationId xmlns:a16="http://schemas.microsoft.com/office/drawing/2014/main" id="{ABBC9BA5-079D-4FA6-9C28-602CCF4FB821}"/>
              </a:ext>
            </a:extLst>
          </p:cNvPr>
          <p:cNvSpPr>
            <a:spLocks noChangeArrowheads="1"/>
          </p:cNvSpPr>
          <p:nvPr/>
        </p:nvSpPr>
        <p:spPr bwMode="auto">
          <a:xfrm>
            <a:off x="6196013" y="2957513"/>
            <a:ext cx="7762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a:solidFill>
                  <a:srgbClr val="000000"/>
                </a:solidFill>
              </a:rPr>
              <a:t>375 kW</a:t>
            </a:r>
          </a:p>
        </p:txBody>
      </p:sp>
      <p:sp>
        <p:nvSpPr>
          <p:cNvPr id="161822" name="AutoShape 130">
            <a:extLst>
              <a:ext uri="{FF2B5EF4-FFF2-40B4-BE49-F238E27FC236}">
                <a16:creationId xmlns:a16="http://schemas.microsoft.com/office/drawing/2014/main" id="{1C62A36F-137B-450A-A94E-4E561D621FCA}"/>
              </a:ext>
            </a:extLst>
          </p:cNvPr>
          <p:cNvSpPr>
            <a:spLocks noChangeArrowheads="1"/>
          </p:cNvSpPr>
          <p:nvPr/>
        </p:nvSpPr>
        <p:spPr bwMode="auto">
          <a:xfrm>
            <a:off x="719138" y="4840288"/>
            <a:ext cx="2187575" cy="244475"/>
          </a:xfrm>
          <a:prstGeom prst="roundRect">
            <a:avLst>
              <a:gd name="adj" fmla="val 2046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en-US" altLang="en-US" sz="1200" b="1"/>
              <a:t>~300 kW stranded gen-set capacity no more</a:t>
            </a:r>
          </a:p>
        </p:txBody>
      </p:sp>
      <p:sp>
        <p:nvSpPr>
          <p:cNvPr id="161823" name="Line 79">
            <a:extLst>
              <a:ext uri="{FF2B5EF4-FFF2-40B4-BE49-F238E27FC236}">
                <a16:creationId xmlns:a16="http://schemas.microsoft.com/office/drawing/2014/main" id="{7BF92B9C-F43D-4440-A77E-A19E4FC27AF8}"/>
              </a:ext>
            </a:extLst>
          </p:cNvPr>
          <p:cNvSpPr>
            <a:spLocks noChangeShapeType="1"/>
          </p:cNvSpPr>
          <p:nvPr/>
        </p:nvSpPr>
        <p:spPr bwMode="auto">
          <a:xfrm>
            <a:off x="3932238" y="1468438"/>
            <a:ext cx="0" cy="233362"/>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9" name="Arc 228">
            <a:extLst>
              <a:ext uri="{FF2B5EF4-FFF2-40B4-BE49-F238E27FC236}">
                <a16:creationId xmlns:a16="http://schemas.microsoft.com/office/drawing/2014/main" id="{1A22D97D-1E3E-4A2B-89CB-49185D825A18}"/>
              </a:ext>
            </a:extLst>
          </p:cNvPr>
          <p:cNvSpPr/>
          <p:nvPr/>
        </p:nvSpPr>
        <p:spPr bwMode="auto">
          <a:xfrm rot="5400000">
            <a:off x="3906838" y="1727200"/>
            <a:ext cx="231775"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1825" name="Line 78">
            <a:extLst>
              <a:ext uri="{FF2B5EF4-FFF2-40B4-BE49-F238E27FC236}">
                <a16:creationId xmlns:a16="http://schemas.microsoft.com/office/drawing/2014/main" id="{B6F49504-1E27-47C3-85A3-25EAD041A3D9}"/>
              </a:ext>
            </a:extLst>
          </p:cNvPr>
          <p:cNvSpPr>
            <a:spLocks noChangeShapeType="1"/>
          </p:cNvSpPr>
          <p:nvPr/>
        </p:nvSpPr>
        <p:spPr bwMode="auto">
          <a:xfrm flipV="1">
            <a:off x="3421063" y="3997325"/>
            <a:ext cx="527843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1826" name="AutoShape 130">
            <a:extLst>
              <a:ext uri="{FF2B5EF4-FFF2-40B4-BE49-F238E27FC236}">
                <a16:creationId xmlns:a16="http://schemas.microsoft.com/office/drawing/2014/main" id="{6D5F8E32-2367-49B5-AD64-199AEBCD4C24}"/>
              </a:ext>
            </a:extLst>
          </p:cNvPr>
          <p:cNvSpPr>
            <a:spLocks noChangeArrowheads="1"/>
          </p:cNvSpPr>
          <p:nvPr/>
        </p:nvSpPr>
        <p:spPr bwMode="auto">
          <a:xfrm>
            <a:off x="4408488" y="4930775"/>
            <a:ext cx="2616200" cy="198438"/>
          </a:xfrm>
          <a:prstGeom prst="roundRect">
            <a:avLst>
              <a:gd name="adj" fmla="val 2046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en-US" altLang="en-US" sz="1200" b="1"/>
              <a:t>Up to 675 kW of Essential Loads being served</a:t>
            </a:r>
          </a:p>
        </p:txBody>
      </p:sp>
      <p:grpSp>
        <p:nvGrpSpPr>
          <p:cNvPr id="161827" name="Group 196">
            <a:extLst>
              <a:ext uri="{FF2B5EF4-FFF2-40B4-BE49-F238E27FC236}">
                <a16:creationId xmlns:a16="http://schemas.microsoft.com/office/drawing/2014/main" id="{9F562749-1E02-45F6-A7A8-695805FEF45B}"/>
              </a:ext>
            </a:extLst>
          </p:cNvPr>
          <p:cNvGrpSpPr>
            <a:grpSpLocks/>
          </p:cNvGrpSpPr>
          <p:nvPr/>
        </p:nvGrpSpPr>
        <p:grpSpPr bwMode="auto">
          <a:xfrm>
            <a:off x="3522663" y="3995738"/>
            <a:ext cx="180975" cy="695325"/>
            <a:chOff x="990600" y="2514600"/>
            <a:chExt cx="228600" cy="914400"/>
          </a:xfrm>
        </p:grpSpPr>
        <p:sp>
          <p:nvSpPr>
            <p:cNvPr id="161863" name="Line 79">
              <a:extLst>
                <a:ext uri="{FF2B5EF4-FFF2-40B4-BE49-F238E27FC236}">
                  <a16:creationId xmlns:a16="http://schemas.microsoft.com/office/drawing/2014/main" id="{96D3B1E3-846A-40E5-81A4-6245746BB1A6}"/>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0" name="Arc 219">
              <a:extLst>
                <a:ext uri="{FF2B5EF4-FFF2-40B4-BE49-F238E27FC236}">
                  <a16:creationId xmlns:a16="http://schemas.microsoft.com/office/drawing/2014/main" id="{409A891A-FD9D-4351-923C-7C647A157A83}"/>
                </a:ext>
              </a:extLst>
            </p:cNvPr>
            <p:cNvSpPr/>
            <p:nvPr/>
          </p:nvSpPr>
          <p:spPr bwMode="auto">
            <a:xfrm rot="5400000">
              <a:off x="952500" y="2857500"/>
              <a:ext cx="304800" cy="2286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1865" name="Line 79">
              <a:extLst>
                <a:ext uri="{FF2B5EF4-FFF2-40B4-BE49-F238E27FC236}">
                  <a16:creationId xmlns:a16="http://schemas.microsoft.com/office/drawing/2014/main" id="{AC0835FB-32B2-4405-8D02-A904E62AADE4}"/>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61828" name="Line 78">
            <a:extLst>
              <a:ext uri="{FF2B5EF4-FFF2-40B4-BE49-F238E27FC236}">
                <a16:creationId xmlns:a16="http://schemas.microsoft.com/office/drawing/2014/main" id="{16E8E6F8-C4AE-40A4-AAF2-AF6420F4229D}"/>
              </a:ext>
            </a:extLst>
          </p:cNvPr>
          <p:cNvSpPr>
            <a:spLocks noChangeShapeType="1"/>
          </p:cNvSpPr>
          <p:nvPr/>
        </p:nvSpPr>
        <p:spPr bwMode="auto">
          <a:xfrm flipV="1">
            <a:off x="787400" y="4697413"/>
            <a:ext cx="274320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1829" name="Line 79">
            <a:extLst>
              <a:ext uri="{FF2B5EF4-FFF2-40B4-BE49-F238E27FC236}">
                <a16:creationId xmlns:a16="http://schemas.microsoft.com/office/drawing/2014/main" id="{31510698-FEA8-41B5-9B13-A1878F9387F4}"/>
              </a:ext>
            </a:extLst>
          </p:cNvPr>
          <p:cNvSpPr>
            <a:spLocks noChangeShapeType="1"/>
          </p:cNvSpPr>
          <p:nvPr/>
        </p:nvSpPr>
        <p:spPr bwMode="auto">
          <a:xfrm flipH="1">
            <a:off x="785813" y="2743200"/>
            <a:ext cx="1587" cy="195421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1830" name="Line 78">
            <a:extLst>
              <a:ext uri="{FF2B5EF4-FFF2-40B4-BE49-F238E27FC236}">
                <a16:creationId xmlns:a16="http://schemas.microsoft.com/office/drawing/2014/main" id="{42EF4ABB-13C6-4B62-88CE-3D755A852764}"/>
              </a:ext>
            </a:extLst>
          </p:cNvPr>
          <p:cNvSpPr>
            <a:spLocks noChangeShapeType="1"/>
          </p:cNvSpPr>
          <p:nvPr/>
        </p:nvSpPr>
        <p:spPr bwMode="auto">
          <a:xfrm flipV="1">
            <a:off x="785813" y="2747963"/>
            <a:ext cx="431800"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61831" name="Group 300">
            <a:extLst>
              <a:ext uri="{FF2B5EF4-FFF2-40B4-BE49-F238E27FC236}">
                <a16:creationId xmlns:a16="http://schemas.microsoft.com/office/drawing/2014/main" id="{C3B0B1B3-CD47-4123-912E-8E06EFEF77B5}"/>
              </a:ext>
            </a:extLst>
          </p:cNvPr>
          <p:cNvGrpSpPr>
            <a:grpSpLocks/>
          </p:cNvGrpSpPr>
          <p:nvPr/>
        </p:nvGrpSpPr>
        <p:grpSpPr bwMode="auto">
          <a:xfrm>
            <a:off x="6864350" y="2840038"/>
            <a:ext cx="528638" cy="469900"/>
            <a:chOff x="7008701" y="3229670"/>
            <a:chExt cx="528022" cy="469353"/>
          </a:xfrm>
        </p:grpSpPr>
        <p:sp>
          <p:nvSpPr>
            <p:cNvPr id="161857" name="Rectangle 99">
              <a:extLst>
                <a:ext uri="{FF2B5EF4-FFF2-40B4-BE49-F238E27FC236}">
                  <a16:creationId xmlns:a16="http://schemas.microsoft.com/office/drawing/2014/main" id="{75EB3ACC-36DD-4847-A96A-AFC461367365}"/>
                </a:ext>
              </a:extLst>
            </p:cNvPr>
            <p:cNvSpPr>
              <a:spLocks noChangeArrowheads="1"/>
            </p:cNvSpPr>
            <p:nvPr/>
          </p:nvSpPr>
          <p:spPr bwMode="auto">
            <a:xfrm>
              <a:off x="7008701" y="3229670"/>
              <a:ext cx="528022" cy="469353"/>
            </a:xfrm>
            <a:prstGeom prst="rect">
              <a:avLst/>
            </a:prstGeom>
            <a:solidFill>
              <a:srgbClr val="FF0000"/>
            </a:solidFill>
            <a:ln w="22225" algn="ctr">
              <a:solidFill>
                <a:srgbClr val="000000"/>
              </a:solidFill>
              <a:round/>
              <a:headEnd/>
              <a:tailEnd/>
            </a:ln>
          </p:spPr>
          <p:txBody>
            <a:bodyPr lIns="0" tIns="10800" rIns="0" bIns="10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endParaRPr lang="en-US" altLang="en-US" sz="900">
                <a:solidFill>
                  <a:srgbClr val="FFFFFF"/>
                </a:solidFill>
              </a:endParaRPr>
            </a:p>
          </p:txBody>
        </p:sp>
        <p:cxnSp>
          <p:nvCxnSpPr>
            <p:cNvPr id="161858" name="Straight Connector 100">
              <a:extLst>
                <a:ext uri="{FF2B5EF4-FFF2-40B4-BE49-F238E27FC236}">
                  <a16:creationId xmlns:a16="http://schemas.microsoft.com/office/drawing/2014/main" id="{ABF55565-4ECE-4CCC-BDEC-6CD5F252B752}"/>
                </a:ext>
              </a:extLst>
            </p:cNvPr>
            <p:cNvCxnSpPr>
              <a:cxnSpLocks noChangeShapeType="1"/>
            </p:cNvCxnSpPr>
            <p:nvPr/>
          </p:nvCxnSpPr>
          <p:spPr bwMode="auto">
            <a:xfrm flipV="1">
              <a:off x="7008701" y="3229670"/>
              <a:ext cx="528022" cy="469353"/>
            </a:xfrm>
            <a:prstGeom prst="line">
              <a:avLst/>
            </a:prstGeom>
            <a:noFill/>
            <a:ln w="22225" algn="ctr">
              <a:solidFill>
                <a:srgbClr val="000000"/>
              </a:solidFill>
              <a:round/>
              <a:headEnd/>
              <a:tailEnd/>
            </a:ln>
            <a:extLst>
              <a:ext uri="{909E8E84-426E-40DD-AFC4-6F175D3DCCD1}">
                <a14:hiddenFill xmlns:a14="http://schemas.microsoft.com/office/drawing/2010/main">
                  <a:noFill/>
                </a14:hiddenFill>
              </a:ext>
            </a:extLst>
          </p:spPr>
        </p:cxnSp>
        <p:sp>
          <p:nvSpPr>
            <p:cNvPr id="161859" name="Freeform 372">
              <a:extLst>
                <a:ext uri="{FF2B5EF4-FFF2-40B4-BE49-F238E27FC236}">
                  <a16:creationId xmlns:a16="http://schemas.microsoft.com/office/drawing/2014/main" id="{4647494D-94F8-46C9-8C5B-D5E05E631934}"/>
                </a:ext>
              </a:extLst>
            </p:cNvPr>
            <p:cNvSpPr>
              <a:spLocks/>
            </p:cNvSpPr>
            <p:nvPr/>
          </p:nvSpPr>
          <p:spPr bwMode="auto">
            <a:xfrm>
              <a:off x="7289843" y="3544991"/>
              <a:ext cx="182118" cy="101449"/>
            </a:xfrm>
            <a:custGeom>
              <a:avLst/>
              <a:gdLst>
                <a:gd name="T0" fmla="*/ 2147483646 w 359"/>
                <a:gd name="T1" fmla="*/ 2147483646 h 196"/>
                <a:gd name="T2" fmla="*/ 2147483646 w 359"/>
                <a:gd name="T3" fmla="*/ 2147483646 h 196"/>
                <a:gd name="T4" fmla="*/ 2147483646 w 359"/>
                <a:gd name="T5" fmla="*/ 2147483646 h 196"/>
                <a:gd name="T6" fmla="*/ 2147483646 w 359"/>
                <a:gd name="T7" fmla="*/ 2147483646 h 196"/>
                <a:gd name="T8" fmla="*/ 2147483646 w 359"/>
                <a:gd name="T9" fmla="*/ 2147483646 h 196"/>
                <a:gd name="T10" fmla="*/ 2147483646 w 359"/>
                <a:gd name="T11" fmla="*/ 2147483646 h 196"/>
                <a:gd name="T12" fmla="*/ 2147483646 w 359"/>
                <a:gd name="T13" fmla="*/ 2147483646 h 196"/>
                <a:gd name="T14" fmla="*/ 2147483646 w 359"/>
                <a:gd name="T15" fmla="*/ 2147483646 h 196"/>
                <a:gd name="T16" fmla="*/ 2147483646 w 359"/>
                <a:gd name="T17" fmla="*/ 2147483646 h 196"/>
                <a:gd name="T18" fmla="*/ 2147483646 w 359"/>
                <a:gd name="T19" fmla="*/ 2147483646 h 196"/>
                <a:gd name="T20" fmla="*/ 2147483646 w 359"/>
                <a:gd name="T21" fmla="*/ 2147483646 h 196"/>
                <a:gd name="T22" fmla="*/ 2147483646 w 359"/>
                <a:gd name="T23" fmla="*/ 2147483646 h 196"/>
                <a:gd name="T24" fmla="*/ 2147483646 w 359"/>
                <a:gd name="T25" fmla="*/ 2147483646 h 196"/>
                <a:gd name="T26" fmla="*/ 2147483646 w 359"/>
                <a:gd name="T27" fmla="*/ 2147483646 h 196"/>
                <a:gd name="T28" fmla="*/ 2147483646 w 359"/>
                <a:gd name="T29" fmla="*/ 2147483646 h 196"/>
                <a:gd name="T30" fmla="*/ 2147483646 w 359"/>
                <a:gd name="T31" fmla="*/ 2147483646 h 196"/>
                <a:gd name="T32" fmla="*/ 2147483646 w 359"/>
                <a:gd name="T33" fmla="*/ 2147483646 h 196"/>
                <a:gd name="T34" fmla="*/ 2147483646 w 359"/>
                <a:gd name="T35" fmla="*/ 2147483646 h 196"/>
                <a:gd name="T36" fmla="*/ 2147483646 w 359"/>
                <a:gd name="T37" fmla="*/ 2147483646 h 196"/>
                <a:gd name="T38" fmla="*/ 2147483646 w 359"/>
                <a:gd name="T39" fmla="*/ 2147483646 h 196"/>
                <a:gd name="T40" fmla="*/ 2147483646 w 359"/>
                <a:gd name="T41" fmla="*/ 2147483646 h 196"/>
                <a:gd name="T42" fmla="*/ 2147483646 w 359"/>
                <a:gd name="T43" fmla="*/ 2147483646 h 196"/>
                <a:gd name="T44" fmla="*/ 2147483646 w 359"/>
                <a:gd name="T45" fmla="*/ 2147483646 h 196"/>
                <a:gd name="T46" fmla="*/ 2147483646 w 359"/>
                <a:gd name="T47" fmla="*/ 2147483646 h 196"/>
                <a:gd name="T48" fmla="*/ 2147483646 w 359"/>
                <a:gd name="T49" fmla="*/ 2147483646 h 196"/>
                <a:gd name="T50" fmla="*/ 2147483646 w 359"/>
                <a:gd name="T51" fmla="*/ 2147483646 h 196"/>
                <a:gd name="T52" fmla="*/ 2147483646 w 359"/>
                <a:gd name="T53" fmla="*/ 2147483646 h 196"/>
                <a:gd name="T54" fmla="*/ 2147483646 w 359"/>
                <a:gd name="T55" fmla="*/ 2147483646 h 196"/>
                <a:gd name="T56" fmla="*/ 2147483646 w 359"/>
                <a:gd name="T57" fmla="*/ 2147483646 h 196"/>
                <a:gd name="T58" fmla="*/ 2147483646 w 359"/>
                <a:gd name="T59" fmla="*/ 2147483646 h 196"/>
                <a:gd name="T60" fmla="*/ 2147483646 w 359"/>
                <a:gd name="T61" fmla="*/ 2147483646 h 196"/>
                <a:gd name="T62" fmla="*/ 2147483646 w 359"/>
                <a:gd name="T63" fmla="*/ 2147483646 h 196"/>
                <a:gd name="T64" fmla="*/ 2147483646 w 359"/>
                <a:gd name="T65" fmla="*/ 2147483646 h 196"/>
                <a:gd name="T66" fmla="*/ 2147483646 w 359"/>
                <a:gd name="T67" fmla="*/ 2147483646 h 196"/>
                <a:gd name="T68" fmla="*/ 2147483646 w 359"/>
                <a:gd name="T69" fmla="*/ 2147483646 h 196"/>
                <a:gd name="T70" fmla="*/ 2147483646 w 359"/>
                <a:gd name="T71" fmla="*/ 2147483646 h 196"/>
                <a:gd name="T72" fmla="*/ 2147483646 w 359"/>
                <a:gd name="T73" fmla="*/ 2147483646 h 196"/>
                <a:gd name="T74" fmla="*/ 2147483646 w 359"/>
                <a:gd name="T75" fmla="*/ 2147483646 h 196"/>
                <a:gd name="T76" fmla="*/ 2147483646 w 359"/>
                <a:gd name="T77" fmla="*/ 2147483646 h 196"/>
                <a:gd name="T78" fmla="*/ 2147483646 w 359"/>
                <a:gd name="T79" fmla="*/ 2147483646 h 196"/>
                <a:gd name="T80" fmla="*/ 2147483646 w 359"/>
                <a:gd name="T81" fmla="*/ 2147483646 h 196"/>
                <a:gd name="T82" fmla="*/ 2147483646 w 359"/>
                <a:gd name="T83" fmla="*/ 2147483646 h 196"/>
                <a:gd name="T84" fmla="*/ 2147483646 w 359"/>
                <a:gd name="T85" fmla="*/ 2147483646 h 196"/>
                <a:gd name="T86" fmla="*/ 2147483646 w 359"/>
                <a:gd name="T87" fmla="*/ 2147483646 h 196"/>
                <a:gd name="T88" fmla="*/ 2147483646 w 359"/>
                <a:gd name="T89" fmla="*/ 0 h 196"/>
                <a:gd name="T90" fmla="*/ 2147483646 w 359"/>
                <a:gd name="T91" fmla="*/ 0 h 196"/>
                <a:gd name="T92" fmla="*/ 2147483646 w 359"/>
                <a:gd name="T93" fmla="*/ 0 h 196"/>
                <a:gd name="T94" fmla="*/ 2147483646 w 359"/>
                <a:gd name="T95" fmla="*/ 2147483646 h 196"/>
                <a:gd name="T96" fmla="*/ 2147483646 w 359"/>
                <a:gd name="T97" fmla="*/ 2147483646 h 196"/>
                <a:gd name="T98" fmla="*/ 2147483646 w 359"/>
                <a:gd name="T99" fmla="*/ 2147483646 h 196"/>
                <a:gd name="T100" fmla="*/ 2147483646 w 359"/>
                <a:gd name="T101" fmla="*/ 2147483646 h 196"/>
                <a:gd name="T102" fmla="*/ 2147483646 w 359"/>
                <a:gd name="T103" fmla="*/ 2147483646 h 196"/>
                <a:gd name="T104" fmla="*/ 2147483646 w 359"/>
                <a:gd name="T105" fmla="*/ 2147483646 h 196"/>
                <a:gd name="T106" fmla="*/ 2147483646 w 359"/>
                <a:gd name="T107" fmla="*/ 2147483646 h 196"/>
                <a:gd name="T108" fmla="*/ 2147483646 w 359"/>
                <a:gd name="T109" fmla="*/ 2147483646 h 196"/>
                <a:gd name="T110" fmla="*/ 2147483646 w 359"/>
                <a:gd name="T111" fmla="*/ 2147483646 h 196"/>
                <a:gd name="T112" fmla="*/ 2147483646 w 359"/>
                <a:gd name="T113" fmla="*/ 2147483646 h 196"/>
                <a:gd name="T114" fmla="*/ 2147483646 w 359"/>
                <a:gd name="T115" fmla="*/ 2147483646 h 196"/>
                <a:gd name="T116" fmla="*/ 2147483646 w 359"/>
                <a:gd name="T117" fmla="*/ 2147483646 h 196"/>
                <a:gd name="T118" fmla="*/ 2147483646 w 359"/>
                <a:gd name="T119" fmla="*/ 2147483646 h 196"/>
                <a:gd name="T120" fmla="*/ 0 w 359"/>
                <a:gd name="T121" fmla="*/ 2147483646 h 1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9" h="196">
                  <a:moveTo>
                    <a:pt x="358" y="100"/>
                  </a:moveTo>
                  <a:lnTo>
                    <a:pt x="356" y="110"/>
                  </a:lnTo>
                  <a:lnTo>
                    <a:pt x="354" y="121"/>
                  </a:lnTo>
                  <a:lnTo>
                    <a:pt x="350" y="131"/>
                  </a:lnTo>
                  <a:lnTo>
                    <a:pt x="346" y="141"/>
                  </a:lnTo>
                  <a:lnTo>
                    <a:pt x="341" y="150"/>
                  </a:lnTo>
                  <a:lnTo>
                    <a:pt x="335" y="159"/>
                  </a:lnTo>
                  <a:lnTo>
                    <a:pt x="329" y="167"/>
                  </a:lnTo>
                  <a:lnTo>
                    <a:pt x="322" y="173"/>
                  </a:lnTo>
                  <a:lnTo>
                    <a:pt x="314" y="180"/>
                  </a:lnTo>
                  <a:lnTo>
                    <a:pt x="305" y="185"/>
                  </a:lnTo>
                  <a:lnTo>
                    <a:pt x="297" y="189"/>
                  </a:lnTo>
                  <a:lnTo>
                    <a:pt x="288" y="192"/>
                  </a:lnTo>
                  <a:lnTo>
                    <a:pt x="280" y="194"/>
                  </a:lnTo>
                  <a:lnTo>
                    <a:pt x="271" y="195"/>
                  </a:lnTo>
                  <a:lnTo>
                    <a:pt x="262" y="195"/>
                  </a:lnTo>
                  <a:lnTo>
                    <a:pt x="253" y="194"/>
                  </a:lnTo>
                  <a:lnTo>
                    <a:pt x="245" y="191"/>
                  </a:lnTo>
                  <a:lnTo>
                    <a:pt x="236" y="189"/>
                  </a:lnTo>
                  <a:lnTo>
                    <a:pt x="228" y="183"/>
                  </a:lnTo>
                  <a:lnTo>
                    <a:pt x="219" y="178"/>
                  </a:lnTo>
                  <a:lnTo>
                    <a:pt x="212" y="172"/>
                  </a:lnTo>
                  <a:lnTo>
                    <a:pt x="205" y="165"/>
                  </a:lnTo>
                  <a:lnTo>
                    <a:pt x="199" y="158"/>
                  </a:lnTo>
                  <a:lnTo>
                    <a:pt x="193" y="149"/>
                  </a:lnTo>
                  <a:lnTo>
                    <a:pt x="188" y="140"/>
                  </a:lnTo>
                  <a:lnTo>
                    <a:pt x="184" y="130"/>
                  </a:lnTo>
                  <a:lnTo>
                    <a:pt x="180" y="119"/>
                  </a:lnTo>
                  <a:lnTo>
                    <a:pt x="178" y="108"/>
                  </a:lnTo>
                  <a:lnTo>
                    <a:pt x="176" y="98"/>
                  </a:lnTo>
                  <a:lnTo>
                    <a:pt x="175" y="98"/>
                  </a:lnTo>
                  <a:lnTo>
                    <a:pt x="174" y="87"/>
                  </a:lnTo>
                  <a:lnTo>
                    <a:pt x="171" y="77"/>
                  </a:lnTo>
                  <a:lnTo>
                    <a:pt x="168" y="67"/>
                  </a:lnTo>
                  <a:lnTo>
                    <a:pt x="165" y="58"/>
                  </a:lnTo>
                  <a:lnTo>
                    <a:pt x="160" y="47"/>
                  </a:lnTo>
                  <a:lnTo>
                    <a:pt x="155" y="40"/>
                  </a:lnTo>
                  <a:lnTo>
                    <a:pt x="149" y="32"/>
                  </a:lnTo>
                  <a:lnTo>
                    <a:pt x="143" y="24"/>
                  </a:lnTo>
                  <a:lnTo>
                    <a:pt x="136" y="18"/>
                  </a:lnTo>
                  <a:lnTo>
                    <a:pt x="128" y="13"/>
                  </a:lnTo>
                  <a:lnTo>
                    <a:pt x="120" y="8"/>
                  </a:lnTo>
                  <a:lnTo>
                    <a:pt x="112" y="4"/>
                  </a:lnTo>
                  <a:lnTo>
                    <a:pt x="104" y="3"/>
                  </a:lnTo>
                  <a:lnTo>
                    <a:pt x="96" y="0"/>
                  </a:lnTo>
                  <a:lnTo>
                    <a:pt x="87" y="0"/>
                  </a:lnTo>
                  <a:lnTo>
                    <a:pt x="79" y="0"/>
                  </a:lnTo>
                  <a:lnTo>
                    <a:pt x="71" y="3"/>
                  </a:lnTo>
                  <a:lnTo>
                    <a:pt x="62" y="4"/>
                  </a:lnTo>
                  <a:lnTo>
                    <a:pt x="54" y="8"/>
                  </a:lnTo>
                  <a:lnTo>
                    <a:pt x="47" y="13"/>
                  </a:lnTo>
                  <a:lnTo>
                    <a:pt x="38" y="18"/>
                  </a:lnTo>
                  <a:lnTo>
                    <a:pt x="32" y="24"/>
                  </a:lnTo>
                  <a:lnTo>
                    <a:pt x="25" y="32"/>
                  </a:lnTo>
                  <a:lnTo>
                    <a:pt x="20" y="40"/>
                  </a:lnTo>
                  <a:lnTo>
                    <a:pt x="14" y="47"/>
                  </a:lnTo>
                  <a:lnTo>
                    <a:pt x="10" y="58"/>
                  </a:lnTo>
                  <a:lnTo>
                    <a:pt x="6" y="67"/>
                  </a:lnTo>
                  <a:lnTo>
                    <a:pt x="3" y="77"/>
                  </a:lnTo>
                  <a:lnTo>
                    <a:pt x="1" y="87"/>
                  </a:lnTo>
                  <a:lnTo>
                    <a:pt x="0" y="98"/>
                  </a:lnTo>
                </a:path>
              </a:pathLst>
            </a:custGeom>
            <a:noFill/>
            <a:ln w="15875"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61860" name="Group 175">
              <a:extLst>
                <a:ext uri="{FF2B5EF4-FFF2-40B4-BE49-F238E27FC236}">
                  <a16:creationId xmlns:a16="http://schemas.microsoft.com/office/drawing/2014/main" id="{1583FCCE-4B41-4447-B201-BF335B40191B}"/>
                </a:ext>
              </a:extLst>
            </p:cNvPr>
            <p:cNvGrpSpPr>
              <a:grpSpLocks/>
            </p:cNvGrpSpPr>
            <p:nvPr/>
          </p:nvGrpSpPr>
          <p:grpSpPr bwMode="auto">
            <a:xfrm>
              <a:off x="7055178" y="3310467"/>
              <a:ext cx="162563" cy="46446"/>
              <a:chOff x="3661560" y="3164263"/>
              <a:chExt cx="211138" cy="60325"/>
            </a:xfrm>
          </p:grpSpPr>
          <p:sp>
            <p:nvSpPr>
              <p:cNvPr id="161861" name="Line 375">
                <a:extLst>
                  <a:ext uri="{FF2B5EF4-FFF2-40B4-BE49-F238E27FC236}">
                    <a16:creationId xmlns:a16="http://schemas.microsoft.com/office/drawing/2014/main" id="{125832EB-002C-44B8-80B9-21F16D31E0C7}"/>
                  </a:ext>
                </a:extLst>
              </p:cNvPr>
              <p:cNvSpPr>
                <a:spLocks noChangeShapeType="1"/>
              </p:cNvSpPr>
              <p:nvPr/>
            </p:nvSpPr>
            <p:spPr bwMode="auto">
              <a:xfrm>
                <a:off x="3661560" y="3164263"/>
                <a:ext cx="211138" cy="0"/>
              </a:xfrm>
              <a:prstGeom prst="line">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61862" name="Line 376">
                <a:extLst>
                  <a:ext uri="{FF2B5EF4-FFF2-40B4-BE49-F238E27FC236}">
                    <a16:creationId xmlns:a16="http://schemas.microsoft.com/office/drawing/2014/main" id="{D9294712-169D-4E67-BABE-F73822A19A7A}"/>
                  </a:ext>
                </a:extLst>
              </p:cNvPr>
              <p:cNvSpPr>
                <a:spLocks noChangeShapeType="1"/>
              </p:cNvSpPr>
              <p:nvPr/>
            </p:nvSpPr>
            <p:spPr bwMode="auto">
              <a:xfrm>
                <a:off x="3661560" y="3224588"/>
                <a:ext cx="21113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grpSp>
      <p:grpSp>
        <p:nvGrpSpPr>
          <p:cNvPr id="161832" name="Group 196">
            <a:extLst>
              <a:ext uri="{FF2B5EF4-FFF2-40B4-BE49-F238E27FC236}">
                <a16:creationId xmlns:a16="http://schemas.microsoft.com/office/drawing/2014/main" id="{CB1D12EA-F0C4-468D-A9DA-04D448C82E4C}"/>
              </a:ext>
            </a:extLst>
          </p:cNvPr>
          <p:cNvGrpSpPr>
            <a:grpSpLocks/>
          </p:cNvGrpSpPr>
          <p:nvPr/>
        </p:nvGrpSpPr>
        <p:grpSpPr bwMode="auto">
          <a:xfrm>
            <a:off x="7129463" y="3308350"/>
            <a:ext cx="180975" cy="696913"/>
            <a:chOff x="990600" y="2514600"/>
            <a:chExt cx="228600" cy="914400"/>
          </a:xfrm>
        </p:grpSpPr>
        <p:sp>
          <p:nvSpPr>
            <p:cNvPr id="161854" name="Line 79">
              <a:extLst>
                <a:ext uri="{FF2B5EF4-FFF2-40B4-BE49-F238E27FC236}">
                  <a16:creationId xmlns:a16="http://schemas.microsoft.com/office/drawing/2014/main" id="{C50D0FC8-34B7-4A39-9F11-B6032698C7E1}"/>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0" name="Arc 309">
              <a:extLst>
                <a:ext uri="{FF2B5EF4-FFF2-40B4-BE49-F238E27FC236}">
                  <a16:creationId xmlns:a16="http://schemas.microsoft.com/office/drawing/2014/main" id="{15BA467B-2786-4E7F-B55B-DCD6FDFE4C92}"/>
                </a:ext>
              </a:extLst>
            </p:cNvPr>
            <p:cNvSpPr/>
            <p:nvPr/>
          </p:nvSpPr>
          <p:spPr bwMode="auto">
            <a:xfrm rot="5400000">
              <a:off x="951805" y="2857500"/>
              <a:ext cx="306189" cy="2286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1856" name="Line 79">
              <a:extLst>
                <a:ext uri="{FF2B5EF4-FFF2-40B4-BE49-F238E27FC236}">
                  <a16:creationId xmlns:a16="http://schemas.microsoft.com/office/drawing/2014/main" id="{1DA723C9-630E-47D7-AFB1-D4C209CD95A3}"/>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61833" name="Line 79">
            <a:extLst>
              <a:ext uri="{FF2B5EF4-FFF2-40B4-BE49-F238E27FC236}">
                <a16:creationId xmlns:a16="http://schemas.microsoft.com/office/drawing/2014/main" id="{01C772A2-705E-4076-90CA-5F9567AFB00C}"/>
              </a:ext>
            </a:extLst>
          </p:cNvPr>
          <p:cNvSpPr>
            <a:spLocks noChangeShapeType="1"/>
          </p:cNvSpPr>
          <p:nvPr/>
        </p:nvSpPr>
        <p:spPr bwMode="auto">
          <a:xfrm>
            <a:off x="5973763" y="4006850"/>
            <a:ext cx="0" cy="2317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4" name="Arc 313">
            <a:extLst>
              <a:ext uri="{FF2B5EF4-FFF2-40B4-BE49-F238E27FC236}">
                <a16:creationId xmlns:a16="http://schemas.microsoft.com/office/drawing/2014/main" id="{BA3020B4-0B85-4BFE-B61C-8CD6A0554766}"/>
              </a:ext>
            </a:extLst>
          </p:cNvPr>
          <p:cNvSpPr/>
          <p:nvPr/>
        </p:nvSpPr>
        <p:spPr bwMode="auto">
          <a:xfrm rot="5400000">
            <a:off x="5949156" y="4263232"/>
            <a:ext cx="231775" cy="182562"/>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1835" name="Line 79">
            <a:extLst>
              <a:ext uri="{FF2B5EF4-FFF2-40B4-BE49-F238E27FC236}">
                <a16:creationId xmlns:a16="http://schemas.microsoft.com/office/drawing/2014/main" id="{9CF49F3C-ECEB-4395-9ECF-924CC6978829}"/>
              </a:ext>
            </a:extLst>
          </p:cNvPr>
          <p:cNvSpPr>
            <a:spLocks noChangeShapeType="1"/>
          </p:cNvSpPr>
          <p:nvPr/>
        </p:nvSpPr>
        <p:spPr bwMode="auto">
          <a:xfrm>
            <a:off x="5973763" y="4470400"/>
            <a:ext cx="0" cy="4572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1836" name="Line 79">
            <a:extLst>
              <a:ext uri="{FF2B5EF4-FFF2-40B4-BE49-F238E27FC236}">
                <a16:creationId xmlns:a16="http://schemas.microsoft.com/office/drawing/2014/main" id="{28FED5FA-2D9B-49CC-BDC0-0624C84BE24F}"/>
              </a:ext>
            </a:extLst>
          </p:cNvPr>
          <p:cNvSpPr>
            <a:spLocks noChangeShapeType="1"/>
          </p:cNvSpPr>
          <p:nvPr/>
        </p:nvSpPr>
        <p:spPr bwMode="auto">
          <a:xfrm>
            <a:off x="5203825" y="4006850"/>
            <a:ext cx="0" cy="2317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9" name="Arc 318">
            <a:extLst>
              <a:ext uri="{FF2B5EF4-FFF2-40B4-BE49-F238E27FC236}">
                <a16:creationId xmlns:a16="http://schemas.microsoft.com/office/drawing/2014/main" id="{CCF14A3D-9E7D-4C46-8889-8228BA79B50B}"/>
              </a:ext>
            </a:extLst>
          </p:cNvPr>
          <p:cNvSpPr/>
          <p:nvPr/>
        </p:nvSpPr>
        <p:spPr bwMode="auto">
          <a:xfrm rot="5400000">
            <a:off x="5178425" y="4264025"/>
            <a:ext cx="231775"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1838" name="Line 79">
            <a:extLst>
              <a:ext uri="{FF2B5EF4-FFF2-40B4-BE49-F238E27FC236}">
                <a16:creationId xmlns:a16="http://schemas.microsoft.com/office/drawing/2014/main" id="{E20D80C4-CC42-438F-91AB-D56436330670}"/>
              </a:ext>
            </a:extLst>
          </p:cNvPr>
          <p:cNvSpPr>
            <a:spLocks noChangeShapeType="1"/>
          </p:cNvSpPr>
          <p:nvPr/>
        </p:nvSpPr>
        <p:spPr bwMode="auto">
          <a:xfrm flipH="1">
            <a:off x="5203825" y="4470400"/>
            <a:ext cx="0" cy="3698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23" name="Arc 322">
            <a:extLst>
              <a:ext uri="{FF2B5EF4-FFF2-40B4-BE49-F238E27FC236}">
                <a16:creationId xmlns:a16="http://schemas.microsoft.com/office/drawing/2014/main" id="{EDA0C3B0-5E2F-4052-8E85-B636DA16EBDE}"/>
              </a:ext>
            </a:extLst>
          </p:cNvPr>
          <p:cNvSpPr/>
          <p:nvPr/>
        </p:nvSpPr>
        <p:spPr bwMode="auto">
          <a:xfrm rot="5400000">
            <a:off x="3897313" y="3549650"/>
            <a:ext cx="231775" cy="180975"/>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1840" name="Line 79">
            <a:extLst>
              <a:ext uri="{FF2B5EF4-FFF2-40B4-BE49-F238E27FC236}">
                <a16:creationId xmlns:a16="http://schemas.microsoft.com/office/drawing/2014/main" id="{ABE767A8-EFC8-41E0-909E-408F1C4B5B02}"/>
              </a:ext>
            </a:extLst>
          </p:cNvPr>
          <p:cNvSpPr>
            <a:spLocks noChangeShapeType="1"/>
          </p:cNvSpPr>
          <p:nvPr/>
        </p:nvSpPr>
        <p:spPr bwMode="auto">
          <a:xfrm>
            <a:off x="3922713" y="3756025"/>
            <a:ext cx="0" cy="2317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1841" name="Text Placeholder 264">
            <a:extLst>
              <a:ext uri="{FF2B5EF4-FFF2-40B4-BE49-F238E27FC236}">
                <a16:creationId xmlns:a16="http://schemas.microsoft.com/office/drawing/2014/main" id="{24E1ECE0-FC99-45BF-975E-E5B2DE1C7DC5}"/>
              </a:ext>
            </a:extLst>
          </p:cNvPr>
          <p:cNvSpPr>
            <a:spLocks noGrp="1" noChangeArrowheads="1"/>
          </p:cNvSpPr>
          <p:nvPr>
            <p:ph type="body" sz="quarter" idx="32"/>
          </p:nvPr>
        </p:nvSpPr>
        <p:spPr bwMode="auto">
          <a:xfrm>
            <a:off x="141288" y="200025"/>
            <a:ext cx="2125662" cy="741363"/>
          </a:xfrm>
        </p:spPr>
        <p:txBody>
          <a:bodyPr wrap="square" numCol="1" anchor="t" anchorCtr="0" compatLnSpc="1">
            <a:prstTxWarp prst="textNoShape">
              <a:avLst/>
            </a:prstTxWarp>
          </a:bodyPr>
          <a:lstStyle/>
          <a:p>
            <a:pPr marL="15875" indent="0"/>
            <a:r>
              <a:rPr lang="en-US" altLang="en-US" sz="1800">
                <a:latin typeface="Arial" panose="020B0604020202020204" pitchFamily="34" charset="0"/>
                <a:cs typeface="Arial" panose="020B0604020202020204" pitchFamily="34" charset="0"/>
              </a:rPr>
              <a:t>BOC Microgrid</a:t>
            </a:r>
          </a:p>
          <a:p>
            <a:pPr marL="15875" indent="0"/>
            <a:r>
              <a:rPr lang="en-US" altLang="en-US" sz="1500">
                <a:latin typeface="Arial" panose="020B0604020202020204" pitchFamily="34" charset="0"/>
                <a:cs typeface="Arial" panose="020B0604020202020204" pitchFamily="34" charset="0"/>
              </a:rPr>
              <a:t>at 6-Apr-2017 Unveiling</a:t>
            </a:r>
          </a:p>
        </p:txBody>
      </p:sp>
      <p:sp>
        <p:nvSpPr>
          <p:cNvPr id="11" name="TextBox 10">
            <a:extLst>
              <a:ext uri="{FF2B5EF4-FFF2-40B4-BE49-F238E27FC236}">
                <a16:creationId xmlns:a16="http://schemas.microsoft.com/office/drawing/2014/main" id="{8E15A8AC-3BE9-42D6-9408-6DBBC1856228}"/>
              </a:ext>
            </a:extLst>
          </p:cNvPr>
          <p:cNvSpPr txBox="1"/>
          <p:nvPr/>
        </p:nvSpPr>
        <p:spPr>
          <a:xfrm>
            <a:off x="4103688" y="3490913"/>
            <a:ext cx="395287" cy="300037"/>
          </a:xfrm>
          <a:prstGeom prst="rect">
            <a:avLst/>
          </a:prstGeom>
          <a:noFill/>
        </p:spPr>
        <p:txBody>
          <a:bodyPr wrap="none">
            <a:spAutoFit/>
          </a:bodyPr>
          <a:lstStyle/>
          <a:p>
            <a:pPr eaLnBrk="1" fontAlgn="auto" hangingPunct="1">
              <a:spcBef>
                <a:spcPts val="0"/>
              </a:spcBef>
              <a:spcAft>
                <a:spcPts val="0"/>
              </a:spcAft>
              <a:defRPr/>
            </a:pPr>
            <a:r>
              <a:rPr lang="en-US" sz="1350" dirty="0">
                <a:latin typeface="+mn-lt"/>
              </a:rPr>
              <a:t>S1</a:t>
            </a:r>
          </a:p>
        </p:txBody>
      </p:sp>
      <p:sp>
        <p:nvSpPr>
          <p:cNvPr id="153" name="TextBox 152">
            <a:extLst>
              <a:ext uri="{FF2B5EF4-FFF2-40B4-BE49-F238E27FC236}">
                <a16:creationId xmlns:a16="http://schemas.microsoft.com/office/drawing/2014/main" id="{DEAAADAF-F682-49E8-8ADD-5C7B466C5434}"/>
              </a:ext>
            </a:extLst>
          </p:cNvPr>
          <p:cNvSpPr txBox="1"/>
          <p:nvPr/>
        </p:nvSpPr>
        <p:spPr>
          <a:xfrm>
            <a:off x="3698875" y="4205288"/>
            <a:ext cx="396875" cy="300037"/>
          </a:xfrm>
          <a:prstGeom prst="rect">
            <a:avLst/>
          </a:prstGeom>
          <a:noFill/>
        </p:spPr>
        <p:txBody>
          <a:bodyPr wrap="none">
            <a:spAutoFit/>
          </a:bodyPr>
          <a:lstStyle/>
          <a:p>
            <a:pPr eaLnBrk="1" fontAlgn="auto" hangingPunct="1">
              <a:spcBef>
                <a:spcPts val="0"/>
              </a:spcBef>
              <a:spcAft>
                <a:spcPts val="0"/>
              </a:spcAft>
              <a:defRPr/>
            </a:pPr>
            <a:r>
              <a:rPr lang="en-US" sz="1350" dirty="0">
                <a:latin typeface="+mn-lt"/>
              </a:rPr>
              <a:t>S2</a:t>
            </a:r>
          </a:p>
        </p:txBody>
      </p:sp>
      <p:sp>
        <p:nvSpPr>
          <p:cNvPr id="154" name="TextBox 153">
            <a:extLst>
              <a:ext uri="{FF2B5EF4-FFF2-40B4-BE49-F238E27FC236}">
                <a16:creationId xmlns:a16="http://schemas.microsoft.com/office/drawing/2014/main" id="{9379B900-59F5-4AA5-94B6-D2CAF5441AEB}"/>
              </a:ext>
            </a:extLst>
          </p:cNvPr>
          <p:cNvSpPr txBox="1"/>
          <p:nvPr/>
        </p:nvSpPr>
        <p:spPr>
          <a:xfrm>
            <a:off x="7273925" y="3508375"/>
            <a:ext cx="395288" cy="300038"/>
          </a:xfrm>
          <a:prstGeom prst="rect">
            <a:avLst/>
          </a:prstGeom>
          <a:noFill/>
        </p:spPr>
        <p:txBody>
          <a:bodyPr wrap="none">
            <a:spAutoFit/>
          </a:bodyPr>
          <a:lstStyle/>
          <a:p>
            <a:pPr eaLnBrk="1" fontAlgn="auto" hangingPunct="1">
              <a:spcBef>
                <a:spcPts val="0"/>
              </a:spcBef>
              <a:spcAft>
                <a:spcPts val="0"/>
              </a:spcAft>
              <a:defRPr/>
            </a:pPr>
            <a:r>
              <a:rPr lang="en-US" sz="1350" dirty="0">
                <a:latin typeface="+mn-lt"/>
              </a:rPr>
              <a:t>S3</a:t>
            </a:r>
          </a:p>
        </p:txBody>
      </p:sp>
      <p:sp>
        <p:nvSpPr>
          <p:cNvPr id="155" name="TextBox 154">
            <a:extLst>
              <a:ext uri="{FF2B5EF4-FFF2-40B4-BE49-F238E27FC236}">
                <a16:creationId xmlns:a16="http://schemas.microsoft.com/office/drawing/2014/main" id="{2C96C912-5256-475A-9B92-0481A29E4E0E}"/>
              </a:ext>
            </a:extLst>
          </p:cNvPr>
          <p:cNvSpPr txBox="1"/>
          <p:nvPr/>
        </p:nvSpPr>
        <p:spPr>
          <a:xfrm>
            <a:off x="5365750" y="4216400"/>
            <a:ext cx="377825" cy="300038"/>
          </a:xfrm>
          <a:prstGeom prst="rect">
            <a:avLst/>
          </a:prstGeom>
          <a:noFill/>
        </p:spPr>
        <p:txBody>
          <a:bodyPr wrap="none">
            <a:spAutoFit/>
          </a:bodyPr>
          <a:lstStyle/>
          <a:p>
            <a:pPr eaLnBrk="1" fontAlgn="auto" hangingPunct="1">
              <a:spcBef>
                <a:spcPts val="0"/>
              </a:spcBef>
              <a:spcAft>
                <a:spcPts val="0"/>
              </a:spcAft>
              <a:defRPr/>
            </a:pPr>
            <a:r>
              <a:rPr lang="en-US" sz="1350" dirty="0">
                <a:latin typeface="+mn-lt"/>
              </a:rPr>
              <a:t>L1</a:t>
            </a:r>
          </a:p>
        </p:txBody>
      </p:sp>
      <p:sp>
        <p:nvSpPr>
          <p:cNvPr id="156" name="TextBox 155">
            <a:extLst>
              <a:ext uri="{FF2B5EF4-FFF2-40B4-BE49-F238E27FC236}">
                <a16:creationId xmlns:a16="http://schemas.microsoft.com/office/drawing/2014/main" id="{9800D241-F300-4D16-AFC8-E4F25AB731F0}"/>
              </a:ext>
            </a:extLst>
          </p:cNvPr>
          <p:cNvSpPr txBox="1"/>
          <p:nvPr/>
        </p:nvSpPr>
        <p:spPr>
          <a:xfrm>
            <a:off x="6153150" y="4213225"/>
            <a:ext cx="376238" cy="300038"/>
          </a:xfrm>
          <a:prstGeom prst="rect">
            <a:avLst/>
          </a:prstGeom>
          <a:noFill/>
        </p:spPr>
        <p:txBody>
          <a:bodyPr wrap="none">
            <a:spAutoFit/>
          </a:bodyPr>
          <a:lstStyle/>
          <a:p>
            <a:pPr eaLnBrk="1" fontAlgn="auto" hangingPunct="1">
              <a:spcBef>
                <a:spcPts val="0"/>
              </a:spcBef>
              <a:spcAft>
                <a:spcPts val="0"/>
              </a:spcAft>
              <a:defRPr/>
            </a:pPr>
            <a:r>
              <a:rPr lang="en-US" sz="1350" dirty="0">
                <a:latin typeface="+mn-lt"/>
              </a:rPr>
              <a:t>L2</a:t>
            </a:r>
          </a:p>
        </p:txBody>
      </p:sp>
      <p:grpSp>
        <p:nvGrpSpPr>
          <p:cNvPr id="161847" name="Group 196">
            <a:extLst>
              <a:ext uri="{FF2B5EF4-FFF2-40B4-BE49-F238E27FC236}">
                <a16:creationId xmlns:a16="http://schemas.microsoft.com/office/drawing/2014/main" id="{30DE6CA7-F40F-4A2B-A8DF-E4BF040AEA0A}"/>
              </a:ext>
            </a:extLst>
          </p:cNvPr>
          <p:cNvGrpSpPr>
            <a:grpSpLocks/>
          </p:cNvGrpSpPr>
          <p:nvPr/>
        </p:nvGrpSpPr>
        <p:grpSpPr bwMode="auto">
          <a:xfrm>
            <a:off x="8128000" y="3308350"/>
            <a:ext cx="180975" cy="696913"/>
            <a:chOff x="990600" y="2514600"/>
            <a:chExt cx="228600" cy="914400"/>
          </a:xfrm>
        </p:grpSpPr>
        <p:sp>
          <p:nvSpPr>
            <p:cNvPr id="161851" name="Line 79">
              <a:extLst>
                <a:ext uri="{FF2B5EF4-FFF2-40B4-BE49-F238E27FC236}">
                  <a16:creationId xmlns:a16="http://schemas.microsoft.com/office/drawing/2014/main" id="{FCD8D39E-2AE9-404B-ACC8-C1AD9AFD6B33}"/>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4" name="Arc 263">
              <a:extLst>
                <a:ext uri="{FF2B5EF4-FFF2-40B4-BE49-F238E27FC236}">
                  <a16:creationId xmlns:a16="http://schemas.microsoft.com/office/drawing/2014/main" id="{09DBFD48-F4F3-4B7E-945A-AA7D0646B712}"/>
                </a:ext>
              </a:extLst>
            </p:cNvPr>
            <p:cNvSpPr/>
            <p:nvPr/>
          </p:nvSpPr>
          <p:spPr bwMode="auto">
            <a:xfrm rot="5400000">
              <a:off x="951805" y="2857500"/>
              <a:ext cx="306189" cy="2286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1853" name="Line 79">
              <a:extLst>
                <a:ext uri="{FF2B5EF4-FFF2-40B4-BE49-F238E27FC236}">
                  <a16:creationId xmlns:a16="http://schemas.microsoft.com/office/drawing/2014/main" id="{406A9168-1451-448B-8BFA-A726FCEBC4D8}"/>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61848" name="Rectangle 54">
            <a:extLst>
              <a:ext uri="{FF2B5EF4-FFF2-40B4-BE49-F238E27FC236}">
                <a16:creationId xmlns:a16="http://schemas.microsoft.com/office/drawing/2014/main" id="{8B3332FD-02EE-4320-BA92-9D9A499A43DB}"/>
              </a:ext>
            </a:extLst>
          </p:cNvPr>
          <p:cNvSpPr>
            <a:spLocks noChangeArrowheads="1"/>
          </p:cNvSpPr>
          <p:nvPr/>
        </p:nvSpPr>
        <p:spPr bwMode="auto">
          <a:xfrm>
            <a:off x="4106863" y="3116263"/>
            <a:ext cx="1984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i="1">
                <a:solidFill>
                  <a:schemeClr val="tx2"/>
                </a:solidFill>
              </a:rPr>
              <a:t>Energy Control Center</a:t>
            </a:r>
          </a:p>
        </p:txBody>
      </p:sp>
      <p:pic>
        <p:nvPicPr>
          <p:cNvPr id="152" name="Picture 151">
            <a:extLst>
              <a:ext uri="{FF2B5EF4-FFF2-40B4-BE49-F238E27FC236}">
                <a16:creationId xmlns:a16="http://schemas.microsoft.com/office/drawing/2014/main" id="{154FF0F3-FEF5-47C0-B358-9FCB928129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75" y="3298825"/>
            <a:ext cx="1277938"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50" name="TextBox 4">
            <a:extLst>
              <a:ext uri="{FF2B5EF4-FFF2-40B4-BE49-F238E27FC236}">
                <a16:creationId xmlns:a16="http://schemas.microsoft.com/office/drawing/2014/main" id="{52B93258-42FD-493E-AE10-C9FF4F8E3371}"/>
              </a:ext>
            </a:extLst>
          </p:cNvPr>
          <p:cNvSpPr txBox="1">
            <a:spLocks noChangeArrowheads="1"/>
          </p:cNvSpPr>
          <p:nvPr/>
        </p:nvSpPr>
        <p:spPr bwMode="auto">
          <a:xfrm>
            <a:off x="7896225" y="3095625"/>
            <a:ext cx="10223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t>Actual controls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3">
            <a:extLst>
              <a:ext uri="{FF2B5EF4-FFF2-40B4-BE49-F238E27FC236}">
                <a16:creationId xmlns:a16="http://schemas.microsoft.com/office/drawing/2014/main" id="{F23AE0AA-7534-4FA9-9106-718E13651874}"/>
              </a:ext>
            </a:extLst>
          </p:cNvPr>
          <p:cNvSpPr>
            <a:spLocks noGrp="1" noChangeArrowheads="1"/>
          </p:cNvSpPr>
          <p:nvPr>
            <p:ph type="title"/>
          </p:nvPr>
        </p:nvSpPr>
        <p:spPr>
          <a:xfrm>
            <a:off x="146050" y="80963"/>
            <a:ext cx="8634413" cy="312737"/>
          </a:xfrm>
        </p:spPr>
        <p:txBody>
          <a:bodyPr/>
          <a:lstStyle/>
          <a:p>
            <a:r>
              <a:rPr lang="en-US" altLang="en-US">
                <a:latin typeface="Arial" panose="020B0604020202020204" pitchFamily="34" charset="0"/>
                <a:cs typeface="Arial" panose="020B0604020202020204" pitchFamily="34" charset="0"/>
              </a:rPr>
              <a:t>BOC - EcoStruxure Microgrid Advisor</a:t>
            </a:r>
          </a:p>
        </p:txBody>
      </p:sp>
      <p:sp>
        <p:nvSpPr>
          <p:cNvPr id="5" name="Text Placeholder 4">
            <a:extLst>
              <a:ext uri="{FF2B5EF4-FFF2-40B4-BE49-F238E27FC236}">
                <a16:creationId xmlns:a16="http://schemas.microsoft.com/office/drawing/2014/main" id="{0E22FE3F-0A24-456A-B41D-3A91BC84EE24}"/>
              </a:ext>
            </a:extLst>
          </p:cNvPr>
          <p:cNvSpPr>
            <a:spLocks noGrp="1" noChangeArrowheads="1"/>
          </p:cNvSpPr>
          <p:nvPr>
            <p:ph type="body" sz="quarter" idx="13"/>
          </p:nvPr>
        </p:nvSpPr>
        <p:spPr bwMode="auto">
          <a:xfrm>
            <a:off x="5091113" y="4613275"/>
            <a:ext cx="4024312" cy="127000"/>
          </a:xfrm>
        </p:spPr>
        <p:txBody>
          <a:bodyPr wrap="square" numCol="1" compatLnSpc="1">
            <a:prstTxWarp prst="textNoShape">
              <a:avLst/>
            </a:prstTxWarp>
          </a:bodyPr>
          <a:lstStyle/>
          <a:p>
            <a:pPr marL="14288"/>
            <a:r>
              <a:rPr lang="en-US" altLang="en-US" i="1">
                <a:latin typeface="Arial" panose="020B0604020202020204" pitchFamily="34" charset="0"/>
                <a:cs typeface="Arial" panose="020B0604020202020204" pitchFamily="34" charset="0"/>
              </a:rPr>
              <a:t>Historical and Forecasted Values</a:t>
            </a:r>
          </a:p>
        </p:txBody>
      </p:sp>
      <p:pic>
        <p:nvPicPr>
          <p:cNvPr id="163844" name="Content Placeholder 9">
            <a:extLst>
              <a:ext uri="{FF2B5EF4-FFF2-40B4-BE49-F238E27FC236}">
                <a16:creationId xmlns:a16="http://schemas.microsoft.com/office/drawing/2014/main" id="{72D89AFC-A403-42E7-84A9-5714D2AFE0A0}"/>
              </a:ext>
            </a:extLst>
          </p:cNvPr>
          <p:cNvPicPr>
            <a:picLocks noGrp="1" noChangeAspect="1" noChangeArrowheads="1"/>
          </p:cNvPicPr>
          <p:nvPr>
            <p:ph sz="quarter" idx="22"/>
          </p:nvPr>
        </p:nvPicPr>
        <p:blipFill>
          <a:blip r:embed="rId2">
            <a:extLst>
              <a:ext uri="{28A0092B-C50C-407E-A947-70E740481C1C}">
                <a14:useLocalDpi xmlns:a14="http://schemas.microsoft.com/office/drawing/2010/main" val="0"/>
              </a:ext>
            </a:extLst>
          </a:blip>
          <a:srcRect t="876" b="5510"/>
          <a:stretch>
            <a:fillRect/>
          </a:stretch>
        </p:blipFill>
        <p:spPr bwMode="auto">
          <a:xfrm>
            <a:off x="38100" y="900113"/>
            <a:ext cx="4613275" cy="3592512"/>
          </a:xfrm>
        </p:spPr>
      </p:pic>
      <p:pic>
        <p:nvPicPr>
          <p:cNvPr id="11" name="Content Placeholder 10">
            <a:extLst>
              <a:ext uri="{FF2B5EF4-FFF2-40B4-BE49-F238E27FC236}">
                <a16:creationId xmlns:a16="http://schemas.microsoft.com/office/drawing/2014/main" id="{32C3E14E-AAF4-4394-A611-7DEC91CC7525}"/>
              </a:ext>
            </a:extLst>
          </p:cNvPr>
          <p:cNvPicPr>
            <a:picLocks noGrp="1" noChangeAspect="1" noChangeArrowheads="1"/>
          </p:cNvPicPr>
          <p:nvPr>
            <p:ph sz="quarter" idx="23"/>
          </p:nvPr>
        </p:nvPicPr>
        <p:blipFill>
          <a:blip r:embed="rId3">
            <a:extLst>
              <a:ext uri="{28A0092B-C50C-407E-A947-70E740481C1C}">
                <a14:useLocalDpi xmlns:a14="http://schemas.microsoft.com/office/drawing/2010/main" val="0"/>
              </a:ext>
            </a:extLst>
          </a:blip>
          <a:srcRect b="1649"/>
          <a:stretch>
            <a:fillRect/>
          </a:stretch>
        </p:blipFill>
        <p:spPr bwMode="auto">
          <a:xfrm>
            <a:off x="5091113" y="541338"/>
            <a:ext cx="3830637" cy="3956050"/>
          </a:xfrm>
        </p:spPr>
      </p:pic>
      <p:sp>
        <p:nvSpPr>
          <p:cNvPr id="163846" name="Text Placeholder 5">
            <a:extLst>
              <a:ext uri="{FF2B5EF4-FFF2-40B4-BE49-F238E27FC236}">
                <a16:creationId xmlns:a16="http://schemas.microsoft.com/office/drawing/2014/main" id="{9DB6D235-CC63-492E-8A85-507841DB5461}"/>
              </a:ext>
            </a:extLst>
          </p:cNvPr>
          <p:cNvSpPr>
            <a:spLocks noGrp="1" noChangeArrowheads="1"/>
          </p:cNvSpPr>
          <p:nvPr>
            <p:ph type="body" sz="quarter" idx="15"/>
          </p:nvPr>
        </p:nvSpPr>
        <p:spPr bwMode="auto">
          <a:xfrm>
            <a:off x="146050" y="427038"/>
            <a:ext cx="4903788" cy="184150"/>
          </a:xfrm>
        </p:spPr>
        <p:txBody>
          <a:bodyPr wrap="square" numCol="1" compatLnSpc="1">
            <a:prstTxWarp prst="textNoShape">
              <a:avLst/>
            </a:prstTxWarp>
          </a:bodyPr>
          <a:lstStyle/>
          <a:p>
            <a:pPr marL="14288"/>
            <a:r>
              <a:rPr lang="en-US" altLang="en-US" sz="1200">
                <a:latin typeface="Arial" panose="020B0604020202020204" pitchFamily="34" charset="0"/>
                <a:cs typeface="Arial" panose="020B0604020202020204" pitchFamily="34" charset="0"/>
              </a:rPr>
              <a:t>Monitoring and Control to Optimize ROI and Sustainability</a:t>
            </a:r>
          </a:p>
        </p:txBody>
      </p:sp>
      <p:sp>
        <p:nvSpPr>
          <p:cNvPr id="163847" name="TextBox 5">
            <a:extLst>
              <a:ext uri="{FF2B5EF4-FFF2-40B4-BE49-F238E27FC236}">
                <a16:creationId xmlns:a16="http://schemas.microsoft.com/office/drawing/2014/main" id="{95A57E40-C26A-4500-B09C-C92C4FE8E69C}"/>
              </a:ext>
            </a:extLst>
          </p:cNvPr>
          <p:cNvSpPr txBox="1">
            <a:spLocks noChangeArrowheads="1"/>
          </p:cNvSpPr>
          <p:nvPr/>
        </p:nvSpPr>
        <p:spPr bwMode="auto">
          <a:xfrm>
            <a:off x="8005763" y="541338"/>
            <a:ext cx="9159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600">
                <a:solidFill>
                  <a:srgbClr val="000000"/>
                </a:solidFill>
              </a:rPr>
              <a:t>forecast</a:t>
            </a:r>
          </a:p>
        </p:txBody>
      </p:sp>
      <p:sp>
        <p:nvSpPr>
          <p:cNvPr id="163848" name="TextBox 12">
            <a:extLst>
              <a:ext uri="{FF2B5EF4-FFF2-40B4-BE49-F238E27FC236}">
                <a16:creationId xmlns:a16="http://schemas.microsoft.com/office/drawing/2014/main" id="{701427FA-1DB2-470F-8A6C-DCEB3E68427E}"/>
              </a:ext>
            </a:extLst>
          </p:cNvPr>
          <p:cNvSpPr txBox="1">
            <a:spLocks noChangeArrowheads="1"/>
          </p:cNvSpPr>
          <p:nvPr/>
        </p:nvSpPr>
        <p:spPr bwMode="auto">
          <a:xfrm>
            <a:off x="6640513" y="527050"/>
            <a:ext cx="7318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600">
                <a:solidFill>
                  <a:srgbClr val="000000"/>
                </a:solidFill>
              </a:rPr>
              <a:t>actual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a:extLst>
              <a:ext uri="{FF2B5EF4-FFF2-40B4-BE49-F238E27FC236}">
                <a16:creationId xmlns:a16="http://schemas.microsoft.com/office/drawing/2014/main" id="{0860C741-BCDD-4109-BFB9-CD8822067618}"/>
              </a:ext>
            </a:extLst>
          </p:cNvPr>
          <p:cNvSpPr>
            <a:spLocks noGrp="1" noChangeArrowheads="1"/>
          </p:cNvSpPr>
          <p:nvPr>
            <p:ph type="title"/>
          </p:nvPr>
        </p:nvSpPr>
        <p:spPr>
          <a:xfrm>
            <a:off x="277813" y="74613"/>
            <a:ext cx="8229600" cy="465137"/>
          </a:xfrm>
        </p:spPr>
        <p:txBody>
          <a:bodyPr/>
          <a:lstStyle/>
          <a:p>
            <a:r>
              <a:rPr lang="en-US" altLang="en-US">
                <a:latin typeface="Arial" panose="020B0604020202020204" pitchFamily="34" charset="0"/>
                <a:cs typeface="Arial" panose="020B0604020202020204" pitchFamily="34" charset="0"/>
              </a:rPr>
              <a:t>Gas Genset as the Anchor Resource for PV:</a:t>
            </a:r>
          </a:p>
        </p:txBody>
      </p:sp>
      <p:pic>
        <p:nvPicPr>
          <p:cNvPr id="164867" name="Picture 2" descr="image001">
            <a:extLst>
              <a:ext uri="{FF2B5EF4-FFF2-40B4-BE49-F238E27FC236}">
                <a16:creationId xmlns:a16="http://schemas.microsoft.com/office/drawing/2014/main" id="{CC64BCEB-EFFC-47C2-BF91-E6D4410EC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3" y="671513"/>
            <a:ext cx="8866187"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Box 3">
            <a:extLst>
              <a:ext uri="{FF2B5EF4-FFF2-40B4-BE49-F238E27FC236}">
                <a16:creationId xmlns:a16="http://schemas.microsoft.com/office/drawing/2014/main" id="{7ED44F27-6F78-4FDC-BEFE-435A1879489F}"/>
              </a:ext>
            </a:extLst>
          </p:cNvPr>
          <p:cNvSpPr txBox="1">
            <a:spLocks noChangeArrowheads="1"/>
          </p:cNvSpPr>
          <p:nvPr/>
        </p:nvSpPr>
        <p:spPr bwMode="auto">
          <a:xfrm>
            <a:off x="1868488" y="3413125"/>
            <a:ext cx="18827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t>Solar PV – shown as negative</a:t>
            </a:r>
          </a:p>
        </p:txBody>
      </p:sp>
      <p:sp>
        <p:nvSpPr>
          <p:cNvPr id="164869" name="TextBox 4">
            <a:extLst>
              <a:ext uri="{FF2B5EF4-FFF2-40B4-BE49-F238E27FC236}">
                <a16:creationId xmlns:a16="http://schemas.microsoft.com/office/drawing/2014/main" id="{157944E8-58AC-4B98-AFFE-D783FE07E7D0}"/>
              </a:ext>
            </a:extLst>
          </p:cNvPr>
          <p:cNvSpPr txBox="1">
            <a:spLocks noChangeArrowheads="1"/>
          </p:cNvSpPr>
          <p:nvPr/>
        </p:nvSpPr>
        <p:spPr bwMode="auto">
          <a:xfrm>
            <a:off x="1868488" y="1458913"/>
            <a:ext cx="466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t>Load</a:t>
            </a:r>
          </a:p>
        </p:txBody>
      </p:sp>
      <p:sp>
        <p:nvSpPr>
          <p:cNvPr id="164870" name="TextBox 5">
            <a:extLst>
              <a:ext uri="{FF2B5EF4-FFF2-40B4-BE49-F238E27FC236}">
                <a16:creationId xmlns:a16="http://schemas.microsoft.com/office/drawing/2014/main" id="{4FAB3504-0922-4158-9BD7-745118B83B75}"/>
              </a:ext>
            </a:extLst>
          </p:cNvPr>
          <p:cNvSpPr txBox="1">
            <a:spLocks noChangeArrowheads="1"/>
          </p:cNvSpPr>
          <p:nvPr/>
        </p:nvSpPr>
        <p:spPr bwMode="auto">
          <a:xfrm>
            <a:off x="1857375" y="2224088"/>
            <a:ext cx="16779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t>400 kW Kohler gas genset</a:t>
            </a:r>
          </a:p>
        </p:txBody>
      </p:sp>
      <p:sp>
        <p:nvSpPr>
          <p:cNvPr id="164871" name="TextBox 6">
            <a:extLst>
              <a:ext uri="{FF2B5EF4-FFF2-40B4-BE49-F238E27FC236}">
                <a16:creationId xmlns:a16="http://schemas.microsoft.com/office/drawing/2014/main" id="{624D00AF-99A3-4C9D-8D9A-BD251D1A0702}"/>
              </a:ext>
            </a:extLst>
          </p:cNvPr>
          <p:cNvSpPr txBox="1">
            <a:spLocks noChangeArrowheads="1"/>
          </p:cNvSpPr>
          <p:nvPr/>
        </p:nvSpPr>
        <p:spPr bwMode="auto">
          <a:xfrm>
            <a:off x="277813" y="4600575"/>
            <a:ext cx="88661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t>In island mode, the gas genset and PV output are controlled by the edge (microgrid) controller.  Saves fuel in island mode, as inverter carries about 2/3 of the load; and genset carries 1/3 of the load.  There is no battery energy storage needed in this example.  Load step change management is also facilitated by the controller which sequences certain loads, and also can lock out or load shed – load add as needed to keep stability in island mode.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Placeholder 264">
            <a:extLst>
              <a:ext uri="{FF2B5EF4-FFF2-40B4-BE49-F238E27FC236}">
                <a16:creationId xmlns:a16="http://schemas.microsoft.com/office/drawing/2014/main" id="{6A10086F-A084-4413-B108-1F3E0A8FCC68}"/>
              </a:ext>
            </a:extLst>
          </p:cNvPr>
          <p:cNvSpPr>
            <a:spLocks noGrp="1" noChangeArrowheads="1"/>
          </p:cNvSpPr>
          <p:nvPr>
            <p:ph type="body" sz="quarter" idx="32"/>
          </p:nvPr>
        </p:nvSpPr>
        <p:spPr bwMode="auto">
          <a:xfrm>
            <a:off x="252413" y="230188"/>
            <a:ext cx="8647112" cy="369887"/>
          </a:xfrm>
        </p:spPr>
        <p:txBody>
          <a:bodyPr wrap="square" numCol="1" anchor="t" anchorCtr="0" compatLnSpc="1">
            <a:prstTxWarp prst="textNoShape">
              <a:avLst/>
            </a:prstTxWarp>
          </a:bodyPr>
          <a:lstStyle/>
          <a:p>
            <a:pPr marL="15875" indent="0"/>
            <a:r>
              <a:rPr lang="en-US" altLang="en-US">
                <a:latin typeface="Arial" panose="020B0604020202020204" pitchFamily="34" charset="0"/>
                <a:cs typeface="Arial" panose="020B0604020202020204" pitchFamily="34" charset="0"/>
              </a:rPr>
              <a:t>Update -  ECC with Dispatchable Galaxy UPS</a:t>
            </a:r>
          </a:p>
        </p:txBody>
      </p:sp>
      <p:sp>
        <p:nvSpPr>
          <p:cNvPr id="166915" name="Line 78">
            <a:extLst>
              <a:ext uri="{FF2B5EF4-FFF2-40B4-BE49-F238E27FC236}">
                <a16:creationId xmlns:a16="http://schemas.microsoft.com/office/drawing/2014/main" id="{C0478336-40F5-43B1-B205-7E425E8294F7}"/>
              </a:ext>
            </a:extLst>
          </p:cNvPr>
          <p:cNvSpPr>
            <a:spLocks noChangeShapeType="1"/>
          </p:cNvSpPr>
          <p:nvPr/>
        </p:nvSpPr>
        <p:spPr bwMode="auto">
          <a:xfrm flipV="1">
            <a:off x="457200" y="2498725"/>
            <a:ext cx="5710238"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66916" name="Group 133">
            <a:extLst>
              <a:ext uri="{FF2B5EF4-FFF2-40B4-BE49-F238E27FC236}">
                <a16:creationId xmlns:a16="http://schemas.microsoft.com/office/drawing/2014/main" id="{6339F582-8690-44CD-9C16-B278D6694941}"/>
              </a:ext>
            </a:extLst>
          </p:cNvPr>
          <p:cNvGrpSpPr>
            <a:grpSpLocks/>
          </p:cNvGrpSpPr>
          <p:nvPr/>
        </p:nvGrpSpPr>
        <p:grpSpPr bwMode="auto">
          <a:xfrm>
            <a:off x="503238" y="1104900"/>
            <a:ext cx="363537" cy="1393825"/>
            <a:chOff x="4343400" y="685800"/>
            <a:chExt cx="457200" cy="1828800"/>
          </a:xfrm>
        </p:grpSpPr>
        <p:sp>
          <p:nvSpPr>
            <p:cNvPr id="166991" name="Line 51">
              <a:extLst>
                <a:ext uri="{FF2B5EF4-FFF2-40B4-BE49-F238E27FC236}">
                  <a16:creationId xmlns:a16="http://schemas.microsoft.com/office/drawing/2014/main" id="{FFC69762-6669-4409-B527-738E8F66593A}"/>
                </a:ext>
              </a:extLst>
            </p:cNvPr>
            <p:cNvSpPr>
              <a:spLocks noChangeShapeType="1"/>
            </p:cNvSpPr>
            <p:nvPr/>
          </p:nvSpPr>
          <p:spPr bwMode="auto">
            <a:xfrm>
              <a:off x="4572000" y="914400"/>
              <a:ext cx="0" cy="152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6992" name="Line 79">
              <a:extLst>
                <a:ext uri="{FF2B5EF4-FFF2-40B4-BE49-F238E27FC236}">
                  <a16:creationId xmlns:a16="http://schemas.microsoft.com/office/drawing/2014/main" id="{5E7DB9B0-B361-44AD-BE55-85094899ECB1}"/>
                </a:ext>
              </a:extLst>
            </p:cNvPr>
            <p:cNvSpPr>
              <a:spLocks noChangeShapeType="1"/>
            </p:cNvSpPr>
            <p:nvPr/>
          </p:nvSpPr>
          <p:spPr bwMode="auto">
            <a:xfrm>
              <a:off x="4572000" y="1524000"/>
              <a:ext cx="0" cy="3810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66993" name="Group 55">
              <a:extLst>
                <a:ext uri="{FF2B5EF4-FFF2-40B4-BE49-F238E27FC236}">
                  <a16:creationId xmlns:a16="http://schemas.microsoft.com/office/drawing/2014/main" id="{76C0C4EE-23F1-4129-B635-98E86A3EE6E9}"/>
                </a:ext>
              </a:extLst>
            </p:cNvPr>
            <p:cNvGrpSpPr>
              <a:grpSpLocks noChangeAspect="1"/>
            </p:cNvGrpSpPr>
            <p:nvPr/>
          </p:nvGrpSpPr>
          <p:grpSpPr bwMode="auto">
            <a:xfrm>
              <a:off x="4343400" y="1066800"/>
              <a:ext cx="457200" cy="485775"/>
              <a:chOff x="1828800" y="1676400"/>
              <a:chExt cx="457200" cy="647700"/>
            </a:xfrm>
          </p:grpSpPr>
          <p:sp>
            <p:nvSpPr>
              <p:cNvPr id="252" name="Arc 251">
                <a:extLst>
                  <a:ext uri="{FF2B5EF4-FFF2-40B4-BE49-F238E27FC236}">
                    <a16:creationId xmlns:a16="http://schemas.microsoft.com/office/drawing/2014/main" id="{E2EFBB4F-9424-4FF9-85DD-D44660C809C6}"/>
                  </a:ext>
                </a:extLst>
              </p:cNvPr>
              <p:cNvSpPr>
                <a:spLocks noChangeAspect="1"/>
              </p:cNvSpPr>
              <p:nvPr/>
            </p:nvSpPr>
            <p:spPr bwMode="auto">
              <a:xfrm>
                <a:off x="1828800" y="2057111"/>
                <a:ext cx="229598"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53" name="Arc 252">
                <a:extLst>
                  <a:ext uri="{FF2B5EF4-FFF2-40B4-BE49-F238E27FC236}">
                    <a16:creationId xmlns:a16="http://schemas.microsoft.com/office/drawing/2014/main" id="{E6628152-4DA2-4942-BFAB-989497CEEC3B}"/>
                  </a:ext>
                </a:extLst>
              </p:cNvPr>
              <p:cNvSpPr>
                <a:spLocks noChangeAspect="1"/>
              </p:cNvSpPr>
              <p:nvPr/>
            </p:nvSpPr>
            <p:spPr bwMode="auto">
              <a:xfrm>
                <a:off x="2058398" y="2057111"/>
                <a:ext cx="227602"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54" name="Arc 253">
                <a:extLst>
                  <a:ext uri="{FF2B5EF4-FFF2-40B4-BE49-F238E27FC236}">
                    <a16:creationId xmlns:a16="http://schemas.microsoft.com/office/drawing/2014/main" id="{4B4BBD68-58F4-44DB-A8F1-9EA8DC844704}"/>
                  </a:ext>
                </a:extLst>
              </p:cNvPr>
              <p:cNvSpPr>
                <a:spLocks noChangeAspect="1"/>
              </p:cNvSpPr>
              <p:nvPr/>
            </p:nvSpPr>
            <p:spPr bwMode="auto">
              <a:xfrm flipH="1" flipV="1">
                <a:off x="1828800" y="1676633"/>
                <a:ext cx="229598"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55" name="Arc 254">
                <a:extLst>
                  <a:ext uri="{FF2B5EF4-FFF2-40B4-BE49-F238E27FC236}">
                    <a16:creationId xmlns:a16="http://schemas.microsoft.com/office/drawing/2014/main" id="{610552CF-467A-40D5-9D4B-C114017C4386}"/>
                  </a:ext>
                </a:extLst>
              </p:cNvPr>
              <p:cNvSpPr>
                <a:spLocks noChangeAspect="1"/>
              </p:cNvSpPr>
              <p:nvPr/>
            </p:nvSpPr>
            <p:spPr bwMode="auto">
              <a:xfrm flipH="1" flipV="1">
                <a:off x="2058398" y="1676633"/>
                <a:ext cx="227602" cy="266613"/>
              </a:xfrm>
              <a:prstGeom prst="arc">
                <a:avLst>
                  <a:gd name="adj1" fmla="val 10800000"/>
                  <a:gd name="adj2" fmla="val 0"/>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7001" name="Line 51">
                <a:extLst>
                  <a:ext uri="{FF2B5EF4-FFF2-40B4-BE49-F238E27FC236}">
                    <a16:creationId xmlns:a16="http://schemas.microsoft.com/office/drawing/2014/main" id="{7C4BD1F0-4077-4FFD-93C9-3EB89F36CE27}"/>
                  </a:ext>
                </a:extLst>
              </p:cNvPr>
              <p:cNvSpPr>
                <a:spLocks noChangeShapeType="1"/>
              </p:cNvSpPr>
              <p:nvPr/>
            </p:nvSpPr>
            <p:spPr bwMode="auto">
              <a:xfrm>
                <a:off x="2057400" y="1676400"/>
                <a:ext cx="0" cy="15240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7002" name="Line 51">
                <a:extLst>
                  <a:ext uri="{FF2B5EF4-FFF2-40B4-BE49-F238E27FC236}">
                    <a16:creationId xmlns:a16="http://schemas.microsoft.com/office/drawing/2014/main" id="{4436D0C5-DC8B-495A-A5A7-851512DE973D}"/>
                  </a:ext>
                </a:extLst>
              </p:cNvPr>
              <p:cNvSpPr>
                <a:spLocks noChangeShapeType="1"/>
              </p:cNvSpPr>
              <p:nvPr/>
            </p:nvSpPr>
            <p:spPr bwMode="auto">
              <a:xfrm>
                <a:off x="2057400" y="2133601"/>
                <a:ext cx="0" cy="152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249" name="Arc 248">
              <a:extLst>
                <a:ext uri="{FF2B5EF4-FFF2-40B4-BE49-F238E27FC236}">
                  <a16:creationId xmlns:a16="http://schemas.microsoft.com/office/drawing/2014/main" id="{2C563464-30F9-4FC8-B565-92EA7DF64AF4}"/>
                </a:ext>
              </a:extLst>
            </p:cNvPr>
            <p:cNvSpPr/>
            <p:nvPr/>
          </p:nvSpPr>
          <p:spPr bwMode="auto">
            <a:xfrm rot="5400000">
              <a:off x="4533706" y="1943599"/>
              <a:ext cx="306188" cy="227602"/>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250" name="Isosceles Triangle 249">
              <a:extLst>
                <a:ext uri="{FF2B5EF4-FFF2-40B4-BE49-F238E27FC236}">
                  <a16:creationId xmlns:a16="http://schemas.microsoft.com/office/drawing/2014/main" id="{FAFEACBB-77B3-4C89-AD45-182AA4F11BCB}"/>
                </a:ext>
              </a:extLst>
            </p:cNvPr>
            <p:cNvSpPr/>
            <p:nvPr/>
          </p:nvSpPr>
          <p:spPr bwMode="auto">
            <a:xfrm rot="10800000">
              <a:off x="4419267" y="685800"/>
              <a:ext cx="305465" cy="229121"/>
            </a:xfrm>
            <a:prstGeom prst="triangle">
              <a:avLst/>
            </a:prstGeom>
            <a:noFill/>
            <a:ln w="2222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1" hangingPunct="1">
                <a:defRPr/>
              </a:pPr>
              <a:endParaRPr lang="en-US" sz="1200" dirty="0">
                <a:solidFill>
                  <a:schemeClr val="bg2"/>
                </a:solidFill>
                <a:latin typeface="Arial" charset="0"/>
                <a:ea typeface="ＭＳ Ｐゴシック" charset="0"/>
              </a:endParaRPr>
            </a:p>
          </p:txBody>
        </p:sp>
        <p:sp>
          <p:nvSpPr>
            <p:cNvPr id="166996" name="Line 79">
              <a:extLst>
                <a:ext uri="{FF2B5EF4-FFF2-40B4-BE49-F238E27FC236}">
                  <a16:creationId xmlns:a16="http://schemas.microsoft.com/office/drawing/2014/main" id="{4A2D13AF-D735-4C0F-A8B2-03A70B6EACBE}"/>
                </a:ext>
              </a:extLst>
            </p:cNvPr>
            <p:cNvSpPr>
              <a:spLocks noChangeShapeType="1"/>
            </p:cNvSpPr>
            <p:nvPr/>
          </p:nvSpPr>
          <p:spPr bwMode="auto">
            <a:xfrm>
              <a:off x="4572000" y="22098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2" name="Group 11">
            <a:extLst>
              <a:ext uri="{FF2B5EF4-FFF2-40B4-BE49-F238E27FC236}">
                <a16:creationId xmlns:a16="http://schemas.microsoft.com/office/drawing/2014/main" id="{D873955D-72A5-4DBB-B725-F696C6A9A3C9}"/>
              </a:ext>
            </a:extLst>
          </p:cNvPr>
          <p:cNvGrpSpPr>
            <a:grpSpLocks/>
          </p:cNvGrpSpPr>
          <p:nvPr/>
        </p:nvGrpSpPr>
        <p:grpSpPr bwMode="auto">
          <a:xfrm>
            <a:off x="4362450" y="858838"/>
            <a:ext cx="544513" cy="1639887"/>
            <a:chOff x="4362785" y="859035"/>
            <a:chExt cx="543814" cy="1639195"/>
          </a:xfrm>
        </p:grpSpPr>
        <p:grpSp>
          <p:nvGrpSpPr>
            <p:cNvPr id="166983" name="Group 4">
              <a:extLst>
                <a:ext uri="{FF2B5EF4-FFF2-40B4-BE49-F238E27FC236}">
                  <a16:creationId xmlns:a16="http://schemas.microsoft.com/office/drawing/2014/main" id="{8D99EC04-34EB-43DB-9240-387A03E59BB4}"/>
                </a:ext>
              </a:extLst>
            </p:cNvPr>
            <p:cNvGrpSpPr>
              <a:grpSpLocks/>
            </p:cNvGrpSpPr>
            <p:nvPr/>
          </p:nvGrpSpPr>
          <p:grpSpPr bwMode="auto">
            <a:xfrm>
              <a:off x="4632341" y="1135017"/>
              <a:ext cx="181272" cy="1363213"/>
              <a:chOff x="4004329" y="867970"/>
              <a:chExt cx="181272" cy="1363213"/>
            </a:xfrm>
          </p:grpSpPr>
          <p:sp>
            <p:nvSpPr>
              <p:cNvPr id="166988" name="Line 79">
                <a:extLst>
                  <a:ext uri="{FF2B5EF4-FFF2-40B4-BE49-F238E27FC236}">
                    <a16:creationId xmlns:a16="http://schemas.microsoft.com/office/drawing/2014/main" id="{B34FE1E8-8A89-42F3-971C-33D000105D71}"/>
                  </a:ext>
                </a:extLst>
              </p:cNvPr>
              <p:cNvSpPr>
                <a:spLocks noChangeShapeType="1"/>
              </p:cNvSpPr>
              <p:nvPr/>
            </p:nvSpPr>
            <p:spPr bwMode="auto">
              <a:xfrm>
                <a:off x="4004329" y="867970"/>
                <a:ext cx="0" cy="914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0" name="Arc 139">
                <a:extLst>
                  <a:ext uri="{FF2B5EF4-FFF2-40B4-BE49-F238E27FC236}">
                    <a16:creationId xmlns:a16="http://schemas.microsoft.com/office/drawing/2014/main" id="{529A2A11-E21F-4C8C-B967-5A147115077B}"/>
                  </a:ext>
                </a:extLst>
              </p:cNvPr>
              <p:cNvSpPr/>
              <p:nvPr/>
            </p:nvSpPr>
            <p:spPr bwMode="auto">
              <a:xfrm rot="5400000">
                <a:off x="3978042" y="1798849"/>
                <a:ext cx="233264" cy="180743"/>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6990" name="Line 79">
                <a:extLst>
                  <a:ext uri="{FF2B5EF4-FFF2-40B4-BE49-F238E27FC236}">
                    <a16:creationId xmlns:a16="http://schemas.microsoft.com/office/drawing/2014/main" id="{716878E6-56E6-4562-A7A6-64290D3FD056}"/>
                  </a:ext>
                </a:extLst>
              </p:cNvPr>
              <p:cNvSpPr>
                <a:spLocks noChangeShapeType="1"/>
              </p:cNvSpPr>
              <p:nvPr/>
            </p:nvSpPr>
            <p:spPr bwMode="auto">
              <a:xfrm>
                <a:off x="4004329" y="1998916"/>
                <a:ext cx="0" cy="2322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 name="Group 3">
              <a:extLst>
                <a:ext uri="{FF2B5EF4-FFF2-40B4-BE49-F238E27FC236}">
                  <a16:creationId xmlns:a16="http://schemas.microsoft.com/office/drawing/2014/main" id="{2D323E32-6558-431E-BB40-49012FC747B8}"/>
                </a:ext>
              </a:extLst>
            </p:cNvPr>
            <p:cNvGrpSpPr/>
            <p:nvPr/>
          </p:nvGrpSpPr>
          <p:grpSpPr>
            <a:xfrm>
              <a:off x="4362785" y="1399598"/>
              <a:ext cx="543814" cy="464534"/>
              <a:chOff x="2909085" y="943729"/>
              <a:chExt cx="543814" cy="464534"/>
            </a:xfrm>
            <a:solidFill>
              <a:schemeClr val="accent4">
                <a:lumMod val="20000"/>
                <a:lumOff val="80000"/>
              </a:schemeClr>
            </a:solidFill>
          </p:grpSpPr>
          <p:sp>
            <p:nvSpPr>
              <p:cNvPr id="211" name="Rectangle 99">
                <a:extLst>
                  <a:ext uri="{FF2B5EF4-FFF2-40B4-BE49-F238E27FC236}">
                    <a16:creationId xmlns:a16="http://schemas.microsoft.com/office/drawing/2014/main" id="{3D88A434-D868-4BBF-BE49-193AA745C63F}"/>
                  </a:ext>
                </a:extLst>
              </p:cNvPr>
              <p:cNvSpPr>
                <a:spLocks noChangeArrowheads="1"/>
              </p:cNvSpPr>
              <p:nvPr/>
            </p:nvSpPr>
            <p:spPr bwMode="auto">
              <a:xfrm>
                <a:off x="2909085" y="943729"/>
                <a:ext cx="543814" cy="464534"/>
              </a:xfrm>
              <a:prstGeom prst="rect">
                <a:avLst/>
              </a:prstGeom>
              <a:grpFill/>
              <a:ln w="22225" algn="ctr">
                <a:solidFill>
                  <a:srgbClr val="000000"/>
                </a:solidFill>
                <a:round/>
                <a:headEnd/>
                <a:tailEnd/>
              </a:ln>
            </p:spPr>
            <p:txBody>
              <a:bodyPr lIns="0" tIns="10800" rIns="0" bIns="10800" anchor="ctr"/>
              <a:lstStyle/>
              <a:p>
                <a:pPr fontAlgn="auto">
                  <a:spcBef>
                    <a:spcPts val="0"/>
                  </a:spcBef>
                  <a:spcAft>
                    <a:spcPts val="0"/>
                  </a:spcAft>
                  <a:defRPr/>
                </a:pPr>
                <a:endParaRPr lang="en-US" altLang="en-US" sz="900" dirty="0">
                  <a:solidFill>
                    <a:srgbClr val="FFFFFF"/>
                  </a:solidFill>
                  <a:latin typeface="+mn-lt"/>
                </a:endParaRPr>
              </a:p>
            </p:txBody>
          </p:sp>
          <p:cxnSp>
            <p:nvCxnSpPr>
              <p:cNvPr id="212" name="Straight Connector 100">
                <a:extLst>
                  <a:ext uri="{FF2B5EF4-FFF2-40B4-BE49-F238E27FC236}">
                    <a16:creationId xmlns:a16="http://schemas.microsoft.com/office/drawing/2014/main" id="{0AD5D9A9-AD79-4DC6-9CAD-39F8D769256F}"/>
                  </a:ext>
                </a:extLst>
              </p:cNvPr>
              <p:cNvCxnSpPr>
                <a:cxnSpLocks noChangeShapeType="1"/>
              </p:cNvCxnSpPr>
              <p:nvPr/>
            </p:nvCxnSpPr>
            <p:spPr bwMode="auto">
              <a:xfrm flipV="1">
                <a:off x="2909085" y="943729"/>
                <a:ext cx="543814" cy="464534"/>
              </a:xfrm>
              <a:prstGeom prst="line">
                <a:avLst/>
              </a:prstGeom>
              <a:grpFill/>
              <a:ln w="22225" algn="ctr">
                <a:solidFill>
                  <a:srgbClr val="000000"/>
                </a:solidFill>
                <a:round/>
                <a:headEnd/>
                <a:tailEnd/>
              </a:ln>
            </p:spPr>
          </p:cxnSp>
          <p:sp>
            <p:nvSpPr>
              <p:cNvPr id="213" name="Freeform 372">
                <a:extLst>
                  <a:ext uri="{FF2B5EF4-FFF2-40B4-BE49-F238E27FC236}">
                    <a16:creationId xmlns:a16="http://schemas.microsoft.com/office/drawing/2014/main" id="{171A613B-4F8E-415D-A4E9-F8BD27D5D0D1}"/>
                  </a:ext>
                </a:extLst>
              </p:cNvPr>
              <p:cNvSpPr>
                <a:spLocks/>
              </p:cNvSpPr>
              <p:nvPr/>
            </p:nvSpPr>
            <p:spPr bwMode="auto">
              <a:xfrm>
                <a:off x="3198613" y="1251796"/>
                <a:ext cx="187565" cy="100407"/>
              </a:xfrm>
              <a:custGeom>
                <a:avLst/>
                <a:gdLst>
                  <a:gd name="T0" fmla="*/ 2147483646 w 359"/>
                  <a:gd name="T1" fmla="*/ 2147483646 h 196"/>
                  <a:gd name="T2" fmla="*/ 2147483646 w 359"/>
                  <a:gd name="T3" fmla="*/ 2147483646 h 196"/>
                  <a:gd name="T4" fmla="*/ 2147483646 w 359"/>
                  <a:gd name="T5" fmla="*/ 2147483646 h 196"/>
                  <a:gd name="T6" fmla="*/ 2147483646 w 359"/>
                  <a:gd name="T7" fmla="*/ 2147483646 h 196"/>
                  <a:gd name="T8" fmla="*/ 2147483646 w 359"/>
                  <a:gd name="T9" fmla="*/ 2147483646 h 196"/>
                  <a:gd name="T10" fmla="*/ 2147483646 w 359"/>
                  <a:gd name="T11" fmla="*/ 2147483646 h 196"/>
                  <a:gd name="T12" fmla="*/ 2147483646 w 359"/>
                  <a:gd name="T13" fmla="*/ 2147483646 h 196"/>
                  <a:gd name="T14" fmla="*/ 2147483646 w 359"/>
                  <a:gd name="T15" fmla="*/ 2147483646 h 196"/>
                  <a:gd name="T16" fmla="*/ 2147483646 w 359"/>
                  <a:gd name="T17" fmla="*/ 2147483646 h 196"/>
                  <a:gd name="T18" fmla="*/ 2147483646 w 359"/>
                  <a:gd name="T19" fmla="*/ 2147483646 h 196"/>
                  <a:gd name="T20" fmla="*/ 2147483646 w 359"/>
                  <a:gd name="T21" fmla="*/ 2147483646 h 196"/>
                  <a:gd name="T22" fmla="*/ 2147483646 w 359"/>
                  <a:gd name="T23" fmla="*/ 2147483646 h 196"/>
                  <a:gd name="T24" fmla="*/ 2147483646 w 359"/>
                  <a:gd name="T25" fmla="*/ 2147483646 h 196"/>
                  <a:gd name="T26" fmla="*/ 2147483646 w 359"/>
                  <a:gd name="T27" fmla="*/ 2147483646 h 196"/>
                  <a:gd name="T28" fmla="*/ 2147483646 w 359"/>
                  <a:gd name="T29" fmla="*/ 2147483646 h 196"/>
                  <a:gd name="T30" fmla="*/ 2147483646 w 359"/>
                  <a:gd name="T31" fmla="*/ 2147483646 h 196"/>
                  <a:gd name="T32" fmla="*/ 2147483646 w 359"/>
                  <a:gd name="T33" fmla="*/ 2147483646 h 196"/>
                  <a:gd name="T34" fmla="*/ 2147483646 w 359"/>
                  <a:gd name="T35" fmla="*/ 2147483646 h 196"/>
                  <a:gd name="T36" fmla="*/ 2147483646 w 359"/>
                  <a:gd name="T37" fmla="*/ 2147483646 h 196"/>
                  <a:gd name="T38" fmla="*/ 2147483646 w 359"/>
                  <a:gd name="T39" fmla="*/ 2147483646 h 196"/>
                  <a:gd name="T40" fmla="*/ 2147483646 w 359"/>
                  <a:gd name="T41" fmla="*/ 2147483646 h 196"/>
                  <a:gd name="T42" fmla="*/ 2147483646 w 359"/>
                  <a:gd name="T43" fmla="*/ 2147483646 h 196"/>
                  <a:gd name="T44" fmla="*/ 2147483646 w 359"/>
                  <a:gd name="T45" fmla="*/ 2147483646 h 196"/>
                  <a:gd name="T46" fmla="*/ 2147483646 w 359"/>
                  <a:gd name="T47" fmla="*/ 2147483646 h 196"/>
                  <a:gd name="T48" fmla="*/ 2147483646 w 359"/>
                  <a:gd name="T49" fmla="*/ 2147483646 h 196"/>
                  <a:gd name="T50" fmla="*/ 2147483646 w 359"/>
                  <a:gd name="T51" fmla="*/ 2147483646 h 196"/>
                  <a:gd name="T52" fmla="*/ 2147483646 w 359"/>
                  <a:gd name="T53" fmla="*/ 2147483646 h 196"/>
                  <a:gd name="T54" fmla="*/ 2147483646 w 359"/>
                  <a:gd name="T55" fmla="*/ 2147483646 h 196"/>
                  <a:gd name="T56" fmla="*/ 2147483646 w 359"/>
                  <a:gd name="T57" fmla="*/ 2147483646 h 196"/>
                  <a:gd name="T58" fmla="*/ 2147483646 w 359"/>
                  <a:gd name="T59" fmla="*/ 2147483646 h 196"/>
                  <a:gd name="T60" fmla="*/ 2147483646 w 359"/>
                  <a:gd name="T61" fmla="*/ 2147483646 h 196"/>
                  <a:gd name="T62" fmla="*/ 2147483646 w 359"/>
                  <a:gd name="T63" fmla="*/ 2147483646 h 196"/>
                  <a:gd name="T64" fmla="*/ 2147483646 w 359"/>
                  <a:gd name="T65" fmla="*/ 2147483646 h 196"/>
                  <a:gd name="T66" fmla="*/ 2147483646 w 359"/>
                  <a:gd name="T67" fmla="*/ 2147483646 h 196"/>
                  <a:gd name="T68" fmla="*/ 2147483646 w 359"/>
                  <a:gd name="T69" fmla="*/ 2147483646 h 196"/>
                  <a:gd name="T70" fmla="*/ 2147483646 w 359"/>
                  <a:gd name="T71" fmla="*/ 2147483646 h 196"/>
                  <a:gd name="T72" fmla="*/ 2147483646 w 359"/>
                  <a:gd name="T73" fmla="*/ 2147483646 h 196"/>
                  <a:gd name="T74" fmla="*/ 2147483646 w 359"/>
                  <a:gd name="T75" fmla="*/ 2147483646 h 196"/>
                  <a:gd name="T76" fmla="*/ 2147483646 w 359"/>
                  <a:gd name="T77" fmla="*/ 2147483646 h 196"/>
                  <a:gd name="T78" fmla="*/ 2147483646 w 359"/>
                  <a:gd name="T79" fmla="*/ 2147483646 h 196"/>
                  <a:gd name="T80" fmla="*/ 2147483646 w 359"/>
                  <a:gd name="T81" fmla="*/ 2147483646 h 196"/>
                  <a:gd name="T82" fmla="*/ 2147483646 w 359"/>
                  <a:gd name="T83" fmla="*/ 2147483646 h 196"/>
                  <a:gd name="T84" fmla="*/ 2147483646 w 359"/>
                  <a:gd name="T85" fmla="*/ 2147483646 h 196"/>
                  <a:gd name="T86" fmla="*/ 2147483646 w 359"/>
                  <a:gd name="T87" fmla="*/ 2147483646 h 196"/>
                  <a:gd name="T88" fmla="*/ 2147483646 w 359"/>
                  <a:gd name="T89" fmla="*/ 0 h 196"/>
                  <a:gd name="T90" fmla="*/ 2147483646 w 359"/>
                  <a:gd name="T91" fmla="*/ 0 h 196"/>
                  <a:gd name="T92" fmla="*/ 2147483646 w 359"/>
                  <a:gd name="T93" fmla="*/ 0 h 196"/>
                  <a:gd name="T94" fmla="*/ 2147483646 w 359"/>
                  <a:gd name="T95" fmla="*/ 2147483646 h 196"/>
                  <a:gd name="T96" fmla="*/ 2147483646 w 359"/>
                  <a:gd name="T97" fmla="*/ 2147483646 h 196"/>
                  <a:gd name="T98" fmla="*/ 2147483646 w 359"/>
                  <a:gd name="T99" fmla="*/ 2147483646 h 196"/>
                  <a:gd name="T100" fmla="*/ 2147483646 w 359"/>
                  <a:gd name="T101" fmla="*/ 2147483646 h 196"/>
                  <a:gd name="T102" fmla="*/ 2147483646 w 359"/>
                  <a:gd name="T103" fmla="*/ 2147483646 h 196"/>
                  <a:gd name="T104" fmla="*/ 2147483646 w 359"/>
                  <a:gd name="T105" fmla="*/ 2147483646 h 196"/>
                  <a:gd name="T106" fmla="*/ 2147483646 w 359"/>
                  <a:gd name="T107" fmla="*/ 2147483646 h 196"/>
                  <a:gd name="T108" fmla="*/ 2147483646 w 359"/>
                  <a:gd name="T109" fmla="*/ 2147483646 h 196"/>
                  <a:gd name="T110" fmla="*/ 2147483646 w 359"/>
                  <a:gd name="T111" fmla="*/ 2147483646 h 196"/>
                  <a:gd name="T112" fmla="*/ 2147483646 w 359"/>
                  <a:gd name="T113" fmla="*/ 2147483646 h 196"/>
                  <a:gd name="T114" fmla="*/ 2147483646 w 359"/>
                  <a:gd name="T115" fmla="*/ 2147483646 h 196"/>
                  <a:gd name="T116" fmla="*/ 2147483646 w 359"/>
                  <a:gd name="T117" fmla="*/ 2147483646 h 196"/>
                  <a:gd name="T118" fmla="*/ 2147483646 w 359"/>
                  <a:gd name="T119" fmla="*/ 2147483646 h 196"/>
                  <a:gd name="T120" fmla="*/ 0 w 359"/>
                  <a:gd name="T121" fmla="*/ 2147483646 h 1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9" h="196">
                    <a:moveTo>
                      <a:pt x="358" y="100"/>
                    </a:moveTo>
                    <a:lnTo>
                      <a:pt x="356" y="110"/>
                    </a:lnTo>
                    <a:lnTo>
                      <a:pt x="354" y="121"/>
                    </a:lnTo>
                    <a:lnTo>
                      <a:pt x="350" y="131"/>
                    </a:lnTo>
                    <a:lnTo>
                      <a:pt x="346" y="141"/>
                    </a:lnTo>
                    <a:lnTo>
                      <a:pt x="341" y="150"/>
                    </a:lnTo>
                    <a:lnTo>
                      <a:pt x="335" y="159"/>
                    </a:lnTo>
                    <a:lnTo>
                      <a:pt x="329" y="167"/>
                    </a:lnTo>
                    <a:lnTo>
                      <a:pt x="322" y="173"/>
                    </a:lnTo>
                    <a:lnTo>
                      <a:pt x="314" y="180"/>
                    </a:lnTo>
                    <a:lnTo>
                      <a:pt x="305" y="185"/>
                    </a:lnTo>
                    <a:lnTo>
                      <a:pt x="297" y="189"/>
                    </a:lnTo>
                    <a:lnTo>
                      <a:pt x="288" y="192"/>
                    </a:lnTo>
                    <a:lnTo>
                      <a:pt x="280" y="194"/>
                    </a:lnTo>
                    <a:lnTo>
                      <a:pt x="271" y="195"/>
                    </a:lnTo>
                    <a:lnTo>
                      <a:pt x="262" y="195"/>
                    </a:lnTo>
                    <a:lnTo>
                      <a:pt x="253" y="194"/>
                    </a:lnTo>
                    <a:lnTo>
                      <a:pt x="245" y="191"/>
                    </a:lnTo>
                    <a:lnTo>
                      <a:pt x="236" y="189"/>
                    </a:lnTo>
                    <a:lnTo>
                      <a:pt x="228" y="183"/>
                    </a:lnTo>
                    <a:lnTo>
                      <a:pt x="219" y="178"/>
                    </a:lnTo>
                    <a:lnTo>
                      <a:pt x="212" y="172"/>
                    </a:lnTo>
                    <a:lnTo>
                      <a:pt x="205" y="165"/>
                    </a:lnTo>
                    <a:lnTo>
                      <a:pt x="199" y="158"/>
                    </a:lnTo>
                    <a:lnTo>
                      <a:pt x="193" y="149"/>
                    </a:lnTo>
                    <a:lnTo>
                      <a:pt x="188" y="140"/>
                    </a:lnTo>
                    <a:lnTo>
                      <a:pt x="184" y="130"/>
                    </a:lnTo>
                    <a:lnTo>
                      <a:pt x="180" y="119"/>
                    </a:lnTo>
                    <a:lnTo>
                      <a:pt x="178" y="108"/>
                    </a:lnTo>
                    <a:lnTo>
                      <a:pt x="176" y="98"/>
                    </a:lnTo>
                    <a:lnTo>
                      <a:pt x="175" y="98"/>
                    </a:lnTo>
                    <a:lnTo>
                      <a:pt x="174" y="87"/>
                    </a:lnTo>
                    <a:lnTo>
                      <a:pt x="171" y="77"/>
                    </a:lnTo>
                    <a:lnTo>
                      <a:pt x="168" y="67"/>
                    </a:lnTo>
                    <a:lnTo>
                      <a:pt x="165" y="58"/>
                    </a:lnTo>
                    <a:lnTo>
                      <a:pt x="160" y="47"/>
                    </a:lnTo>
                    <a:lnTo>
                      <a:pt x="155" y="40"/>
                    </a:lnTo>
                    <a:lnTo>
                      <a:pt x="149" y="32"/>
                    </a:lnTo>
                    <a:lnTo>
                      <a:pt x="143" y="24"/>
                    </a:lnTo>
                    <a:lnTo>
                      <a:pt x="136" y="18"/>
                    </a:lnTo>
                    <a:lnTo>
                      <a:pt x="128" y="13"/>
                    </a:lnTo>
                    <a:lnTo>
                      <a:pt x="120" y="8"/>
                    </a:lnTo>
                    <a:lnTo>
                      <a:pt x="112" y="4"/>
                    </a:lnTo>
                    <a:lnTo>
                      <a:pt x="104" y="3"/>
                    </a:lnTo>
                    <a:lnTo>
                      <a:pt x="96" y="0"/>
                    </a:lnTo>
                    <a:lnTo>
                      <a:pt x="87" y="0"/>
                    </a:lnTo>
                    <a:lnTo>
                      <a:pt x="79" y="0"/>
                    </a:lnTo>
                    <a:lnTo>
                      <a:pt x="71" y="3"/>
                    </a:lnTo>
                    <a:lnTo>
                      <a:pt x="62" y="4"/>
                    </a:lnTo>
                    <a:lnTo>
                      <a:pt x="54" y="8"/>
                    </a:lnTo>
                    <a:lnTo>
                      <a:pt x="47" y="13"/>
                    </a:lnTo>
                    <a:lnTo>
                      <a:pt x="38" y="18"/>
                    </a:lnTo>
                    <a:lnTo>
                      <a:pt x="32" y="24"/>
                    </a:lnTo>
                    <a:lnTo>
                      <a:pt x="25" y="32"/>
                    </a:lnTo>
                    <a:lnTo>
                      <a:pt x="20" y="40"/>
                    </a:lnTo>
                    <a:lnTo>
                      <a:pt x="14" y="47"/>
                    </a:lnTo>
                    <a:lnTo>
                      <a:pt x="10" y="58"/>
                    </a:lnTo>
                    <a:lnTo>
                      <a:pt x="6" y="67"/>
                    </a:lnTo>
                    <a:lnTo>
                      <a:pt x="3" y="77"/>
                    </a:lnTo>
                    <a:lnTo>
                      <a:pt x="1" y="87"/>
                    </a:lnTo>
                    <a:lnTo>
                      <a:pt x="0" y="98"/>
                    </a:lnTo>
                  </a:path>
                </a:pathLst>
              </a:custGeom>
              <a:grpFill/>
              <a:ln w="15875" cap="rnd" cmpd="sng">
                <a:solidFill>
                  <a:srgbClr val="000000"/>
                </a:solidFill>
                <a:prstDash val="solid"/>
                <a:round/>
                <a:headEnd type="none" w="sm" len="sm"/>
                <a:tailEnd type="none" w="sm" len="sm"/>
              </a:ln>
            </p:spPr>
            <p:txBody>
              <a:bodyPr/>
              <a:lstStyle/>
              <a:p>
                <a:pPr fontAlgn="auto">
                  <a:spcBef>
                    <a:spcPts val="0"/>
                  </a:spcBef>
                  <a:spcAft>
                    <a:spcPts val="0"/>
                  </a:spcAft>
                  <a:defRPr/>
                </a:pPr>
                <a:endParaRPr lang="en-US" sz="700" dirty="0">
                  <a:solidFill>
                    <a:srgbClr val="626469"/>
                  </a:solidFill>
                  <a:latin typeface="+mn-lt"/>
                </a:endParaRPr>
              </a:p>
            </p:txBody>
          </p:sp>
          <p:sp>
            <p:nvSpPr>
              <p:cNvPr id="214" name="Line 375">
                <a:extLst>
                  <a:ext uri="{FF2B5EF4-FFF2-40B4-BE49-F238E27FC236}">
                    <a16:creationId xmlns:a16="http://schemas.microsoft.com/office/drawing/2014/main" id="{3CD3D12E-FE0C-422A-BFD2-35E4EE374B99}"/>
                  </a:ext>
                </a:extLst>
              </p:cNvPr>
              <p:cNvSpPr>
                <a:spLocks noChangeShapeType="1"/>
              </p:cNvSpPr>
              <p:nvPr/>
            </p:nvSpPr>
            <p:spPr bwMode="auto">
              <a:xfrm>
                <a:off x="2976432" y="1048553"/>
                <a:ext cx="167425" cy="0"/>
              </a:xfrm>
              <a:prstGeom prst="line">
                <a:avLst/>
              </a:prstGeom>
              <a:grpFill/>
              <a:ln w="19050">
                <a:solidFill>
                  <a:srgbClr val="000000"/>
                </a:solidFill>
                <a:prstDash val="dash"/>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sp>
            <p:nvSpPr>
              <p:cNvPr id="215" name="Line 376">
                <a:extLst>
                  <a:ext uri="{FF2B5EF4-FFF2-40B4-BE49-F238E27FC236}">
                    <a16:creationId xmlns:a16="http://schemas.microsoft.com/office/drawing/2014/main" id="{54488B7F-E0C7-4447-8A24-AFE3495799B6}"/>
                  </a:ext>
                </a:extLst>
              </p:cNvPr>
              <p:cNvSpPr>
                <a:spLocks noChangeShapeType="1"/>
              </p:cNvSpPr>
              <p:nvPr/>
            </p:nvSpPr>
            <p:spPr bwMode="auto">
              <a:xfrm>
                <a:off x="2976432" y="1094522"/>
                <a:ext cx="167425" cy="0"/>
              </a:xfrm>
              <a:prstGeom prst="line">
                <a:avLst/>
              </a:prstGeom>
              <a:grpFill/>
              <a:ln w="19050">
                <a:solidFill>
                  <a:srgbClr val="000000"/>
                </a:solidFill>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grpSp>
        <p:grpSp>
          <p:nvGrpSpPr>
            <p:cNvPr id="166985" name="Group 6">
              <a:extLst>
                <a:ext uri="{FF2B5EF4-FFF2-40B4-BE49-F238E27FC236}">
                  <a16:creationId xmlns:a16="http://schemas.microsoft.com/office/drawing/2014/main" id="{EBC21314-E93B-4994-AA5C-64CC0F4A58EE}"/>
                </a:ext>
              </a:extLst>
            </p:cNvPr>
            <p:cNvGrpSpPr>
              <a:grpSpLocks/>
            </p:cNvGrpSpPr>
            <p:nvPr/>
          </p:nvGrpSpPr>
          <p:grpSpPr bwMode="auto">
            <a:xfrm>
              <a:off x="4391685" y="859035"/>
              <a:ext cx="483390" cy="431872"/>
              <a:chOff x="3295562" y="564054"/>
              <a:chExt cx="483390" cy="431872"/>
            </a:xfrm>
          </p:grpSpPr>
          <p:sp>
            <p:nvSpPr>
              <p:cNvPr id="166986" name="AutoShape 130">
                <a:extLst>
                  <a:ext uri="{FF2B5EF4-FFF2-40B4-BE49-F238E27FC236}">
                    <a16:creationId xmlns:a16="http://schemas.microsoft.com/office/drawing/2014/main" id="{F369B6CD-A87F-480D-BEDB-6862C5B20813}"/>
                  </a:ext>
                </a:extLst>
              </p:cNvPr>
              <p:cNvSpPr>
                <a:spLocks noChangeArrowheads="1"/>
              </p:cNvSpPr>
              <p:nvPr/>
            </p:nvSpPr>
            <p:spPr bwMode="auto">
              <a:xfrm>
                <a:off x="3295562" y="564054"/>
                <a:ext cx="483390" cy="431872"/>
              </a:xfrm>
              <a:prstGeom prst="roundRect">
                <a:avLst>
                  <a:gd name="adj" fmla="val 20463"/>
                </a:avLst>
              </a:prstGeom>
              <a:solidFill>
                <a:srgbClr val="86CC9D"/>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endParaRPr lang="en-US" altLang="en-US" sz="700">
                  <a:solidFill>
                    <a:srgbClr val="626469"/>
                  </a:solidFill>
                </a:endParaRPr>
              </a:p>
            </p:txBody>
          </p:sp>
          <p:grpSp>
            <p:nvGrpSpPr>
              <p:cNvPr id="157" name="Group 319">
                <a:extLst>
                  <a:ext uri="{FF2B5EF4-FFF2-40B4-BE49-F238E27FC236}">
                    <a16:creationId xmlns:a16="http://schemas.microsoft.com/office/drawing/2014/main" id="{F233BF63-0447-4B4C-A453-7D7DC27CD688}"/>
                  </a:ext>
                </a:extLst>
              </p:cNvPr>
              <p:cNvGrpSpPr>
                <a:grpSpLocks noChangeAspect="1"/>
              </p:cNvGrpSpPr>
              <p:nvPr/>
            </p:nvGrpSpPr>
            <p:grpSpPr bwMode="auto">
              <a:xfrm>
                <a:off x="3429260" y="611901"/>
                <a:ext cx="215994" cy="342241"/>
                <a:chOff x="2579" y="548"/>
                <a:chExt cx="168" cy="319"/>
              </a:xfrm>
              <a:noFill/>
            </p:grpSpPr>
            <p:sp>
              <p:nvSpPr>
                <p:cNvPr id="206" name="Freeform 320">
                  <a:extLst>
                    <a:ext uri="{FF2B5EF4-FFF2-40B4-BE49-F238E27FC236}">
                      <a16:creationId xmlns:a16="http://schemas.microsoft.com/office/drawing/2014/main" id="{59D3DBBB-4360-4904-8B10-5037FE6C0888}"/>
                    </a:ext>
                  </a:extLst>
                </p:cNvPr>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grpFill/>
                <a:ln w="25400" cap="rnd">
                  <a:solidFill>
                    <a:schemeClr val="tx1">
                      <a:lumMod val="65000"/>
                      <a:lumOff val="35000"/>
                    </a:schemeClr>
                  </a:solidFill>
                  <a:prstDash val="solid"/>
                  <a:round/>
                  <a:headEnd/>
                  <a:tailEnd/>
                </a:ln>
              </p:spPr>
              <p:txBody>
                <a:bodyPr/>
                <a:lstStyle/>
                <a:p>
                  <a:pPr defTabSz="914361" eaLnBrk="1" fontAlgn="auto" hangingPunct="1">
                    <a:spcBef>
                      <a:spcPts val="0"/>
                    </a:spcBef>
                    <a:spcAft>
                      <a:spcPts val="0"/>
                    </a:spcAft>
                    <a:defRPr/>
                  </a:pPr>
                  <a:endParaRPr lang="en-US" sz="1400" dirty="0">
                    <a:solidFill>
                      <a:prstClr val="black"/>
                    </a:solidFill>
                    <a:latin typeface="+mn-lt"/>
                  </a:endParaRPr>
                </a:p>
              </p:txBody>
            </p:sp>
            <p:sp>
              <p:nvSpPr>
                <p:cNvPr id="207" name="Freeform 321">
                  <a:extLst>
                    <a:ext uri="{FF2B5EF4-FFF2-40B4-BE49-F238E27FC236}">
                      <a16:creationId xmlns:a16="http://schemas.microsoft.com/office/drawing/2014/main" id="{CD1C818F-39A9-4CEE-94C8-B600A69E7EA8}"/>
                    </a:ext>
                  </a:extLst>
                </p:cNvPr>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25400" cap="rnd">
                  <a:solidFill>
                    <a:schemeClr val="tx1">
                      <a:lumMod val="65000"/>
                      <a:lumOff val="35000"/>
                    </a:schemeClr>
                  </a:solidFill>
                  <a:prstDash val="solid"/>
                  <a:round/>
                  <a:headEnd/>
                  <a:tailEnd/>
                </a:ln>
              </p:spPr>
              <p:txBody>
                <a:bodyPr/>
                <a:lstStyle/>
                <a:p>
                  <a:pPr defTabSz="914361" eaLnBrk="1" fontAlgn="auto" hangingPunct="1">
                    <a:spcBef>
                      <a:spcPts val="0"/>
                    </a:spcBef>
                    <a:spcAft>
                      <a:spcPts val="0"/>
                    </a:spcAft>
                    <a:defRPr/>
                  </a:pPr>
                  <a:endParaRPr lang="en-US" sz="1400" dirty="0">
                    <a:solidFill>
                      <a:prstClr val="black"/>
                    </a:solidFill>
                    <a:latin typeface="+mn-lt"/>
                  </a:endParaRPr>
                </a:p>
              </p:txBody>
            </p:sp>
          </p:grpSp>
        </p:grpSp>
      </p:grpSp>
      <p:grpSp>
        <p:nvGrpSpPr>
          <p:cNvPr id="166918" name="Group 236">
            <a:extLst>
              <a:ext uri="{FF2B5EF4-FFF2-40B4-BE49-F238E27FC236}">
                <a16:creationId xmlns:a16="http://schemas.microsoft.com/office/drawing/2014/main" id="{92E094E2-D0C3-4B4E-B541-C6A6736519EC}"/>
              </a:ext>
            </a:extLst>
          </p:cNvPr>
          <p:cNvGrpSpPr>
            <a:grpSpLocks/>
          </p:cNvGrpSpPr>
          <p:nvPr/>
        </p:nvGrpSpPr>
        <p:grpSpPr bwMode="auto">
          <a:xfrm>
            <a:off x="4665663" y="2498725"/>
            <a:ext cx="1208087" cy="1131888"/>
            <a:chOff x="1524000" y="2514600"/>
            <a:chExt cx="1524000" cy="1486203"/>
          </a:xfrm>
        </p:grpSpPr>
        <p:grpSp>
          <p:nvGrpSpPr>
            <p:cNvPr id="166973" name="Group 138">
              <a:extLst>
                <a:ext uri="{FF2B5EF4-FFF2-40B4-BE49-F238E27FC236}">
                  <a16:creationId xmlns:a16="http://schemas.microsoft.com/office/drawing/2014/main" id="{DF858C55-E3D8-48B9-962A-AC5DE7E6146A}"/>
                </a:ext>
              </a:extLst>
            </p:cNvPr>
            <p:cNvGrpSpPr>
              <a:grpSpLocks/>
            </p:cNvGrpSpPr>
            <p:nvPr/>
          </p:nvGrpSpPr>
          <p:grpSpPr bwMode="auto">
            <a:xfrm>
              <a:off x="2819400" y="2514600"/>
              <a:ext cx="228600" cy="914400"/>
              <a:chOff x="990600" y="2514600"/>
              <a:chExt cx="228600" cy="914400"/>
            </a:xfrm>
          </p:grpSpPr>
          <p:sp>
            <p:nvSpPr>
              <p:cNvPr id="166980" name="Line 79">
                <a:extLst>
                  <a:ext uri="{FF2B5EF4-FFF2-40B4-BE49-F238E27FC236}">
                    <a16:creationId xmlns:a16="http://schemas.microsoft.com/office/drawing/2014/main" id="{DE0CAF4F-DFE4-46FB-9266-E7224755734B}"/>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75" name="Arc 174">
                <a:extLst>
                  <a:ext uri="{FF2B5EF4-FFF2-40B4-BE49-F238E27FC236}">
                    <a16:creationId xmlns:a16="http://schemas.microsoft.com/office/drawing/2014/main" id="{4E6A3791-0F72-4BF6-8E69-389435B1B4BE}"/>
                  </a:ext>
                </a:extLst>
              </p:cNvPr>
              <p:cNvSpPr/>
              <p:nvPr/>
            </p:nvSpPr>
            <p:spPr bwMode="auto">
              <a:xfrm rot="5400000">
                <a:off x="951844" y="2857984"/>
                <a:ext cx="306413"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6982" name="Line 79">
                <a:extLst>
                  <a:ext uri="{FF2B5EF4-FFF2-40B4-BE49-F238E27FC236}">
                    <a16:creationId xmlns:a16="http://schemas.microsoft.com/office/drawing/2014/main" id="{47D4B560-5B9B-44FA-A448-750F1599F5E1}"/>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66974" name="Group 147">
              <a:extLst>
                <a:ext uri="{FF2B5EF4-FFF2-40B4-BE49-F238E27FC236}">
                  <a16:creationId xmlns:a16="http://schemas.microsoft.com/office/drawing/2014/main" id="{CA7F1EF4-7F7E-4923-A8B3-62BB8C6AF8E6}"/>
                </a:ext>
              </a:extLst>
            </p:cNvPr>
            <p:cNvGrpSpPr>
              <a:grpSpLocks/>
            </p:cNvGrpSpPr>
            <p:nvPr/>
          </p:nvGrpSpPr>
          <p:grpSpPr bwMode="auto">
            <a:xfrm>
              <a:off x="1676400" y="2514600"/>
              <a:ext cx="228600" cy="914400"/>
              <a:chOff x="990600" y="2514600"/>
              <a:chExt cx="228600" cy="914400"/>
            </a:xfrm>
          </p:grpSpPr>
          <p:sp>
            <p:nvSpPr>
              <p:cNvPr id="166977" name="Line 79">
                <a:extLst>
                  <a:ext uri="{FF2B5EF4-FFF2-40B4-BE49-F238E27FC236}">
                    <a16:creationId xmlns:a16="http://schemas.microsoft.com/office/drawing/2014/main" id="{01DBD00A-1ADC-42B3-99AA-54F36E88AD16}"/>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72" name="Arc 171">
                <a:extLst>
                  <a:ext uri="{FF2B5EF4-FFF2-40B4-BE49-F238E27FC236}">
                    <a16:creationId xmlns:a16="http://schemas.microsoft.com/office/drawing/2014/main" id="{3DB718D8-4961-4435-9391-0AE6A4473640}"/>
                  </a:ext>
                </a:extLst>
              </p:cNvPr>
              <p:cNvSpPr/>
              <p:nvPr/>
            </p:nvSpPr>
            <p:spPr bwMode="auto">
              <a:xfrm rot="5400000">
                <a:off x="951343" y="2857984"/>
                <a:ext cx="306413"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6979" name="Line 79">
                <a:extLst>
                  <a:ext uri="{FF2B5EF4-FFF2-40B4-BE49-F238E27FC236}">
                    <a16:creationId xmlns:a16="http://schemas.microsoft.com/office/drawing/2014/main" id="{397BFA7C-0B1B-4112-AD10-7FB6CC22BF66}"/>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66975" name="TextBox 168">
              <a:extLst>
                <a:ext uri="{FF2B5EF4-FFF2-40B4-BE49-F238E27FC236}">
                  <a16:creationId xmlns:a16="http://schemas.microsoft.com/office/drawing/2014/main" id="{C56191AA-4C41-49F7-A25C-50A1B23EEB69}"/>
                </a:ext>
              </a:extLst>
            </p:cNvPr>
            <p:cNvSpPr txBox="1">
              <a:spLocks noChangeArrowheads="1"/>
            </p:cNvSpPr>
            <p:nvPr/>
          </p:nvSpPr>
          <p:spPr bwMode="auto">
            <a:xfrm>
              <a:off x="1905000" y="2590800"/>
              <a:ext cx="838200" cy="60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170" name="Rounded Rectangle 169">
              <a:extLst>
                <a:ext uri="{FF2B5EF4-FFF2-40B4-BE49-F238E27FC236}">
                  <a16:creationId xmlns:a16="http://schemas.microsoft.com/office/drawing/2014/main" id="{691F9602-A460-4F64-AF10-DCD53419DD2F}"/>
                </a:ext>
              </a:extLst>
            </p:cNvPr>
            <p:cNvSpPr/>
            <p:nvPr/>
          </p:nvSpPr>
          <p:spPr>
            <a:xfrm>
              <a:off x="1524000" y="3429668"/>
              <a:ext cx="1447900" cy="571135"/>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1" eaLnBrk="1" fontAlgn="auto" hangingPunct="1">
                <a:spcBef>
                  <a:spcPts val="0"/>
                </a:spcBef>
                <a:spcAft>
                  <a:spcPts val="0"/>
                </a:spcAft>
                <a:defRPr/>
              </a:pPr>
              <a:r>
                <a:rPr lang="en-US" altLang="en-US" sz="1000" dirty="0">
                  <a:solidFill>
                    <a:srgbClr val="626469"/>
                  </a:solidFill>
                  <a:cs typeface="Arial" pitchFamily="34" charset="0"/>
                </a:rPr>
                <a:t>Standard loads</a:t>
              </a:r>
            </a:p>
          </p:txBody>
        </p:sp>
      </p:grpSp>
      <p:grpSp>
        <p:nvGrpSpPr>
          <p:cNvPr id="166919" name="Group 272">
            <a:extLst>
              <a:ext uri="{FF2B5EF4-FFF2-40B4-BE49-F238E27FC236}">
                <a16:creationId xmlns:a16="http://schemas.microsoft.com/office/drawing/2014/main" id="{BAAC2A7B-E11A-40E4-AE7D-E112F38F7E2B}"/>
              </a:ext>
            </a:extLst>
          </p:cNvPr>
          <p:cNvGrpSpPr>
            <a:grpSpLocks/>
          </p:cNvGrpSpPr>
          <p:nvPr/>
        </p:nvGrpSpPr>
        <p:grpSpPr bwMode="auto">
          <a:xfrm>
            <a:off x="5922963" y="1139825"/>
            <a:ext cx="180975" cy="1363663"/>
            <a:chOff x="4004329" y="867970"/>
            <a:chExt cx="181272" cy="1363213"/>
          </a:xfrm>
        </p:grpSpPr>
        <p:sp>
          <p:nvSpPr>
            <p:cNvPr id="166970" name="Line 79">
              <a:extLst>
                <a:ext uri="{FF2B5EF4-FFF2-40B4-BE49-F238E27FC236}">
                  <a16:creationId xmlns:a16="http://schemas.microsoft.com/office/drawing/2014/main" id="{A29F368C-CD8C-4735-869B-0430CB937969}"/>
                </a:ext>
              </a:extLst>
            </p:cNvPr>
            <p:cNvSpPr>
              <a:spLocks noChangeShapeType="1"/>
            </p:cNvSpPr>
            <p:nvPr/>
          </p:nvSpPr>
          <p:spPr bwMode="auto">
            <a:xfrm>
              <a:off x="4004329" y="867970"/>
              <a:ext cx="0" cy="914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5" name="Arc 274">
              <a:extLst>
                <a:ext uri="{FF2B5EF4-FFF2-40B4-BE49-F238E27FC236}">
                  <a16:creationId xmlns:a16="http://schemas.microsoft.com/office/drawing/2014/main" id="{4F927D42-619B-42CD-BAFD-286FCAD2541B}"/>
                </a:ext>
              </a:extLst>
            </p:cNvPr>
            <p:cNvSpPr/>
            <p:nvPr/>
          </p:nvSpPr>
          <p:spPr bwMode="auto">
            <a:xfrm rot="5400000">
              <a:off x="3978322" y="1798553"/>
              <a:ext cx="233286" cy="181272"/>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6972" name="Line 79">
              <a:extLst>
                <a:ext uri="{FF2B5EF4-FFF2-40B4-BE49-F238E27FC236}">
                  <a16:creationId xmlns:a16="http://schemas.microsoft.com/office/drawing/2014/main" id="{CCBD7CC4-3AB0-40F8-A4C1-EC4A59B38001}"/>
                </a:ext>
              </a:extLst>
            </p:cNvPr>
            <p:cNvSpPr>
              <a:spLocks noChangeShapeType="1"/>
            </p:cNvSpPr>
            <p:nvPr/>
          </p:nvSpPr>
          <p:spPr bwMode="auto">
            <a:xfrm>
              <a:off x="4004329" y="1998916"/>
              <a:ext cx="0" cy="2322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66920" name="Group 276">
            <a:extLst>
              <a:ext uri="{FF2B5EF4-FFF2-40B4-BE49-F238E27FC236}">
                <a16:creationId xmlns:a16="http://schemas.microsoft.com/office/drawing/2014/main" id="{B7046077-83DB-4630-AEDF-A1A5115F5456}"/>
              </a:ext>
            </a:extLst>
          </p:cNvPr>
          <p:cNvGrpSpPr>
            <a:grpSpLocks/>
          </p:cNvGrpSpPr>
          <p:nvPr/>
        </p:nvGrpSpPr>
        <p:grpSpPr bwMode="auto">
          <a:xfrm>
            <a:off x="5291138" y="1135063"/>
            <a:ext cx="180975" cy="1363662"/>
            <a:chOff x="4004329" y="867970"/>
            <a:chExt cx="181272" cy="1363213"/>
          </a:xfrm>
        </p:grpSpPr>
        <p:sp>
          <p:nvSpPr>
            <p:cNvPr id="166967" name="Line 79">
              <a:extLst>
                <a:ext uri="{FF2B5EF4-FFF2-40B4-BE49-F238E27FC236}">
                  <a16:creationId xmlns:a16="http://schemas.microsoft.com/office/drawing/2014/main" id="{589964F0-0139-4BBA-8F6E-3FFC9E1FE1F3}"/>
                </a:ext>
              </a:extLst>
            </p:cNvPr>
            <p:cNvSpPr>
              <a:spLocks noChangeShapeType="1"/>
            </p:cNvSpPr>
            <p:nvPr/>
          </p:nvSpPr>
          <p:spPr bwMode="auto">
            <a:xfrm>
              <a:off x="4004329" y="867970"/>
              <a:ext cx="0" cy="9144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9" name="Arc 278">
              <a:extLst>
                <a:ext uri="{FF2B5EF4-FFF2-40B4-BE49-F238E27FC236}">
                  <a16:creationId xmlns:a16="http://schemas.microsoft.com/office/drawing/2014/main" id="{3D01B557-D5DA-4A88-A71A-C3C9ECAFB4A2}"/>
                </a:ext>
              </a:extLst>
            </p:cNvPr>
            <p:cNvSpPr/>
            <p:nvPr/>
          </p:nvSpPr>
          <p:spPr bwMode="auto">
            <a:xfrm rot="5400000">
              <a:off x="3978323" y="1798553"/>
              <a:ext cx="233285" cy="181272"/>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6969" name="Line 79">
              <a:extLst>
                <a:ext uri="{FF2B5EF4-FFF2-40B4-BE49-F238E27FC236}">
                  <a16:creationId xmlns:a16="http://schemas.microsoft.com/office/drawing/2014/main" id="{ECBB8845-9AFB-437B-9EBC-E73ECB7ED6D4}"/>
                </a:ext>
              </a:extLst>
            </p:cNvPr>
            <p:cNvSpPr>
              <a:spLocks noChangeShapeType="1"/>
            </p:cNvSpPr>
            <p:nvPr/>
          </p:nvSpPr>
          <p:spPr bwMode="auto">
            <a:xfrm>
              <a:off x="4004329" y="1998916"/>
              <a:ext cx="0" cy="2322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81" name="Group 280">
            <a:extLst>
              <a:ext uri="{FF2B5EF4-FFF2-40B4-BE49-F238E27FC236}">
                <a16:creationId xmlns:a16="http://schemas.microsoft.com/office/drawing/2014/main" id="{CB3A6A0D-3C38-43AD-900D-D8E8E22F17E9}"/>
              </a:ext>
            </a:extLst>
          </p:cNvPr>
          <p:cNvGrpSpPr/>
          <p:nvPr/>
        </p:nvGrpSpPr>
        <p:grpSpPr>
          <a:xfrm>
            <a:off x="5020868" y="1399598"/>
            <a:ext cx="543814" cy="464534"/>
            <a:chOff x="2909085" y="943729"/>
            <a:chExt cx="543814" cy="464534"/>
          </a:xfrm>
          <a:solidFill>
            <a:schemeClr val="accent4">
              <a:lumMod val="20000"/>
              <a:lumOff val="80000"/>
            </a:schemeClr>
          </a:solidFill>
        </p:grpSpPr>
        <p:sp>
          <p:nvSpPr>
            <p:cNvPr id="282" name="Rectangle 99">
              <a:extLst>
                <a:ext uri="{FF2B5EF4-FFF2-40B4-BE49-F238E27FC236}">
                  <a16:creationId xmlns:a16="http://schemas.microsoft.com/office/drawing/2014/main" id="{36E47217-966A-4B93-80C1-E7F68B5A28F8}"/>
                </a:ext>
              </a:extLst>
            </p:cNvPr>
            <p:cNvSpPr>
              <a:spLocks noChangeArrowheads="1"/>
            </p:cNvSpPr>
            <p:nvPr/>
          </p:nvSpPr>
          <p:spPr bwMode="auto">
            <a:xfrm>
              <a:off x="2909085" y="943729"/>
              <a:ext cx="543814" cy="464534"/>
            </a:xfrm>
            <a:prstGeom prst="rect">
              <a:avLst/>
            </a:prstGeom>
            <a:grpFill/>
            <a:ln w="22225" algn="ctr">
              <a:solidFill>
                <a:srgbClr val="000000"/>
              </a:solidFill>
              <a:round/>
              <a:headEnd/>
              <a:tailEnd/>
            </a:ln>
          </p:spPr>
          <p:txBody>
            <a:bodyPr lIns="0" tIns="10800" rIns="0" bIns="10800" anchor="ctr"/>
            <a:lstStyle/>
            <a:p>
              <a:pPr fontAlgn="auto">
                <a:spcBef>
                  <a:spcPts val="0"/>
                </a:spcBef>
                <a:spcAft>
                  <a:spcPts val="0"/>
                </a:spcAft>
                <a:defRPr/>
              </a:pPr>
              <a:endParaRPr lang="en-US" altLang="en-US" sz="900" dirty="0">
                <a:solidFill>
                  <a:srgbClr val="FFFFFF"/>
                </a:solidFill>
                <a:latin typeface="+mn-lt"/>
              </a:endParaRPr>
            </a:p>
          </p:txBody>
        </p:sp>
        <p:cxnSp>
          <p:nvCxnSpPr>
            <p:cNvPr id="283" name="Straight Connector 100">
              <a:extLst>
                <a:ext uri="{FF2B5EF4-FFF2-40B4-BE49-F238E27FC236}">
                  <a16:creationId xmlns:a16="http://schemas.microsoft.com/office/drawing/2014/main" id="{05538FC9-DD26-489B-BD37-9002A3344899}"/>
                </a:ext>
              </a:extLst>
            </p:cNvPr>
            <p:cNvCxnSpPr>
              <a:cxnSpLocks noChangeShapeType="1"/>
            </p:cNvCxnSpPr>
            <p:nvPr/>
          </p:nvCxnSpPr>
          <p:spPr bwMode="auto">
            <a:xfrm flipV="1">
              <a:off x="2909085" y="943729"/>
              <a:ext cx="543814" cy="464534"/>
            </a:xfrm>
            <a:prstGeom prst="line">
              <a:avLst/>
            </a:prstGeom>
            <a:grpFill/>
            <a:ln w="22225" algn="ctr">
              <a:solidFill>
                <a:srgbClr val="000000"/>
              </a:solidFill>
              <a:round/>
              <a:headEnd/>
              <a:tailEnd/>
            </a:ln>
          </p:spPr>
        </p:cxnSp>
        <p:sp>
          <p:nvSpPr>
            <p:cNvPr id="284" name="Freeform 372">
              <a:extLst>
                <a:ext uri="{FF2B5EF4-FFF2-40B4-BE49-F238E27FC236}">
                  <a16:creationId xmlns:a16="http://schemas.microsoft.com/office/drawing/2014/main" id="{3DA8668A-FA68-44F9-9B71-20CFA89FB12B}"/>
                </a:ext>
              </a:extLst>
            </p:cNvPr>
            <p:cNvSpPr>
              <a:spLocks/>
            </p:cNvSpPr>
            <p:nvPr/>
          </p:nvSpPr>
          <p:spPr bwMode="auto">
            <a:xfrm>
              <a:off x="3198613" y="1251796"/>
              <a:ext cx="187565" cy="100407"/>
            </a:xfrm>
            <a:custGeom>
              <a:avLst/>
              <a:gdLst>
                <a:gd name="T0" fmla="*/ 2147483646 w 359"/>
                <a:gd name="T1" fmla="*/ 2147483646 h 196"/>
                <a:gd name="T2" fmla="*/ 2147483646 w 359"/>
                <a:gd name="T3" fmla="*/ 2147483646 h 196"/>
                <a:gd name="T4" fmla="*/ 2147483646 w 359"/>
                <a:gd name="T5" fmla="*/ 2147483646 h 196"/>
                <a:gd name="T6" fmla="*/ 2147483646 w 359"/>
                <a:gd name="T7" fmla="*/ 2147483646 h 196"/>
                <a:gd name="T8" fmla="*/ 2147483646 w 359"/>
                <a:gd name="T9" fmla="*/ 2147483646 h 196"/>
                <a:gd name="T10" fmla="*/ 2147483646 w 359"/>
                <a:gd name="T11" fmla="*/ 2147483646 h 196"/>
                <a:gd name="T12" fmla="*/ 2147483646 w 359"/>
                <a:gd name="T13" fmla="*/ 2147483646 h 196"/>
                <a:gd name="T14" fmla="*/ 2147483646 w 359"/>
                <a:gd name="T15" fmla="*/ 2147483646 h 196"/>
                <a:gd name="T16" fmla="*/ 2147483646 w 359"/>
                <a:gd name="T17" fmla="*/ 2147483646 h 196"/>
                <a:gd name="T18" fmla="*/ 2147483646 w 359"/>
                <a:gd name="T19" fmla="*/ 2147483646 h 196"/>
                <a:gd name="T20" fmla="*/ 2147483646 w 359"/>
                <a:gd name="T21" fmla="*/ 2147483646 h 196"/>
                <a:gd name="T22" fmla="*/ 2147483646 w 359"/>
                <a:gd name="T23" fmla="*/ 2147483646 h 196"/>
                <a:gd name="T24" fmla="*/ 2147483646 w 359"/>
                <a:gd name="T25" fmla="*/ 2147483646 h 196"/>
                <a:gd name="T26" fmla="*/ 2147483646 w 359"/>
                <a:gd name="T27" fmla="*/ 2147483646 h 196"/>
                <a:gd name="T28" fmla="*/ 2147483646 w 359"/>
                <a:gd name="T29" fmla="*/ 2147483646 h 196"/>
                <a:gd name="T30" fmla="*/ 2147483646 w 359"/>
                <a:gd name="T31" fmla="*/ 2147483646 h 196"/>
                <a:gd name="T32" fmla="*/ 2147483646 w 359"/>
                <a:gd name="T33" fmla="*/ 2147483646 h 196"/>
                <a:gd name="T34" fmla="*/ 2147483646 w 359"/>
                <a:gd name="T35" fmla="*/ 2147483646 h 196"/>
                <a:gd name="T36" fmla="*/ 2147483646 w 359"/>
                <a:gd name="T37" fmla="*/ 2147483646 h 196"/>
                <a:gd name="T38" fmla="*/ 2147483646 w 359"/>
                <a:gd name="T39" fmla="*/ 2147483646 h 196"/>
                <a:gd name="T40" fmla="*/ 2147483646 w 359"/>
                <a:gd name="T41" fmla="*/ 2147483646 h 196"/>
                <a:gd name="T42" fmla="*/ 2147483646 w 359"/>
                <a:gd name="T43" fmla="*/ 2147483646 h 196"/>
                <a:gd name="T44" fmla="*/ 2147483646 w 359"/>
                <a:gd name="T45" fmla="*/ 2147483646 h 196"/>
                <a:gd name="T46" fmla="*/ 2147483646 w 359"/>
                <a:gd name="T47" fmla="*/ 2147483646 h 196"/>
                <a:gd name="T48" fmla="*/ 2147483646 w 359"/>
                <a:gd name="T49" fmla="*/ 2147483646 h 196"/>
                <a:gd name="T50" fmla="*/ 2147483646 w 359"/>
                <a:gd name="T51" fmla="*/ 2147483646 h 196"/>
                <a:gd name="T52" fmla="*/ 2147483646 w 359"/>
                <a:gd name="T53" fmla="*/ 2147483646 h 196"/>
                <a:gd name="T54" fmla="*/ 2147483646 w 359"/>
                <a:gd name="T55" fmla="*/ 2147483646 h 196"/>
                <a:gd name="T56" fmla="*/ 2147483646 w 359"/>
                <a:gd name="T57" fmla="*/ 2147483646 h 196"/>
                <a:gd name="T58" fmla="*/ 2147483646 w 359"/>
                <a:gd name="T59" fmla="*/ 2147483646 h 196"/>
                <a:gd name="T60" fmla="*/ 2147483646 w 359"/>
                <a:gd name="T61" fmla="*/ 2147483646 h 196"/>
                <a:gd name="T62" fmla="*/ 2147483646 w 359"/>
                <a:gd name="T63" fmla="*/ 2147483646 h 196"/>
                <a:gd name="T64" fmla="*/ 2147483646 w 359"/>
                <a:gd name="T65" fmla="*/ 2147483646 h 196"/>
                <a:gd name="T66" fmla="*/ 2147483646 w 359"/>
                <a:gd name="T67" fmla="*/ 2147483646 h 196"/>
                <a:gd name="T68" fmla="*/ 2147483646 w 359"/>
                <a:gd name="T69" fmla="*/ 2147483646 h 196"/>
                <a:gd name="T70" fmla="*/ 2147483646 w 359"/>
                <a:gd name="T71" fmla="*/ 2147483646 h 196"/>
                <a:gd name="T72" fmla="*/ 2147483646 w 359"/>
                <a:gd name="T73" fmla="*/ 2147483646 h 196"/>
                <a:gd name="T74" fmla="*/ 2147483646 w 359"/>
                <a:gd name="T75" fmla="*/ 2147483646 h 196"/>
                <a:gd name="T76" fmla="*/ 2147483646 w 359"/>
                <a:gd name="T77" fmla="*/ 2147483646 h 196"/>
                <a:gd name="T78" fmla="*/ 2147483646 w 359"/>
                <a:gd name="T79" fmla="*/ 2147483646 h 196"/>
                <a:gd name="T80" fmla="*/ 2147483646 w 359"/>
                <a:gd name="T81" fmla="*/ 2147483646 h 196"/>
                <a:gd name="T82" fmla="*/ 2147483646 w 359"/>
                <a:gd name="T83" fmla="*/ 2147483646 h 196"/>
                <a:gd name="T84" fmla="*/ 2147483646 w 359"/>
                <a:gd name="T85" fmla="*/ 2147483646 h 196"/>
                <a:gd name="T86" fmla="*/ 2147483646 w 359"/>
                <a:gd name="T87" fmla="*/ 2147483646 h 196"/>
                <a:gd name="T88" fmla="*/ 2147483646 w 359"/>
                <a:gd name="T89" fmla="*/ 0 h 196"/>
                <a:gd name="T90" fmla="*/ 2147483646 w 359"/>
                <a:gd name="T91" fmla="*/ 0 h 196"/>
                <a:gd name="T92" fmla="*/ 2147483646 w 359"/>
                <a:gd name="T93" fmla="*/ 0 h 196"/>
                <a:gd name="T94" fmla="*/ 2147483646 w 359"/>
                <a:gd name="T95" fmla="*/ 2147483646 h 196"/>
                <a:gd name="T96" fmla="*/ 2147483646 w 359"/>
                <a:gd name="T97" fmla="*/ 2147483646 h 196"/>
                <a:gd name="T98" fmla="*/ 2147483646 w 359"/>
                <a:gd name="T99" fmla="*/ 2147483646 h 196"/>
                <a:gd name="T100" fmla="*/ 2147483646 w 359"/>
                <a:gd name="T101" fmla="*/ 2147483646 h 196"/>
                <a:gd name="T102" fmla="*/ 2147483646 w 359"/>
                <a:gd name="T103" fmla="*/ 2147483646 h 196"/>
                <a:gd name="T104" fmla="*/ 2147483646 w 359"/>
                <a:gd name="T105" fmla="*/ 2147483646 h 196"/>
                <a:gd name="T106" fmla="*/ 2147483646 w 359"/>
                <a:gd name="T107" fmla="*/ 2147483646 h 196"/>
                <a:gd name="T108" fmla="*/ 2147483646 w 359"/>
                <a:gd name="T109" fmla="*/ 2147483646 h 196"/>
                <a:gd name="T110" fmla="*/ 2147483646 w 359"/>
                <a:gd name="T111" fmla="*/ 2147483646 h 196"/>
                <a:gd name="T112" fmla="*/ 2147483646 w 359"/>
                <a:gd name="T113" fmla="*/ 2147483646 h 196"/>
                <a:gd name="T114" fmla="*/ 2147483646 w 359"/>
                <a:gd name="T115" fmla="*/ 2147483646 h 196"/>
                <a:gd name="T116" fmla="*/ 2147483646 w 359"/>
                <a:gd name="T117" fmla="*/ 2147483646 h 196"/>
                <a:gd name="T118" fmla="*/ 2147483646 w 359"/>
                <a:gd name="T119" fmla="*/ 2147483646 h 196"/>
                <a:gd name="T120" fmla="*/ 0 w 359"/>
                <a:gd name="T121" fmla="*/ 2147483646 h 1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9" h="196">
                  <a:moveTo>
                    <a:pt x="358" y="100"/>
                  </a:moveTo>
                  <a:lnTo>
                    <a:pt x="356" y="110"/>
                  </a:lnTo>
                  <a:lnTo>
                    <a:pt x="354" y="121"/>
                  </a:lnTo>
                  <a:lnTo>
                    <a:pt x="350" y="131"/>
                  </a:lnTo>
                  <a:lnTo>
                    <a:pt x="346" y="141"/>
                  </a:lnTo>
                  <a:lnTo>
                    <a:pt x="341" y="150"/>
                  </a:lnTo>
                  <a:lnTo>
                    <a:pt x="335" y="159"/>
                  </a:lnTo>
                  <a:lnTo>
                    <a:pt x="329" y="167"/>
                  </a:lnTo>
                  <a:lnTo>
                    <a:pt x="322" y="173"/>
                  </a:lnTo>
                  <a:lnTo>
                    <a:pt x="314" y="180"/>
                  </a:lnTo>
                  <a:lnTo>
                    <a:pt x="305" y="185"/>
                  </a:lnTo>
                  <a:lnTo>
                    <a:pt x="297" y="189"/>
                  </a:lnTo>
                  <a:lnTo>
                    <a:pt x="288" y="192"/>
                  </a:lnTo>
                  <a:lnTo>
                    <a:pt x="280" y="194"/>
                  </a:lnTo>
                  <a:lnTo>
                    <a:pt x="271" y="195"/>
                  </a:lnTo>
                  <a:lnTo>
                    <a:pt x="262" y="195"/>
                  </a:lnTo>
                  <a:lnTo>
                    <a:pt x="253" y="194"/>
                  </a:lnTo>
                  <a:lnTo>
                    <a:pt x="245" y="191"/>
                  </a:lnTo>
                  <a:lnTo>
                    <a:pt x="236" y="189"/>
                  </a:lnTo>
                  <a:lnTo>
                    <a:pt x="228" y="183"/>
                  </a:lnTo>
                  <a:lnTo>
                    <a:pt x="219" y="178"/>
                  </a:lnTo>
                  <a:lnTo>
                    <a:pt x="212" y="172"/>
                  </a:lnTo>
                  <a:lnTo>
                    <a:pt x="205" y="165"/>
                  </a:lnTo>
                  <a:lnTo>
                    <a:pt x="199" y="158"/>
                  </a:lnTo>
                  <a:lnTo>
                    <a:pt x="193" y="149"/>
                  </a:lnTo>
                  <a:lnTo>
                    <a:pt x="188" y="140"/>
                  </a:lnTo>
                  <a:lnTo>
                    <a:pt x="184" y="130"/>
                  </a:lnTo>
                  <a:lnTo>
                    <a:pt x="180" y="119"/>
                  </a:lnTo>
                  <a:lnTo>
                    <a:pt x="178" y="108"/>
                  </a:lnTo>
                  <a:lnTo>
                    <a:pt x="176" y="98"/>
                  </a:lnTo>
                  <a:lnTo>
                    <a:pt x="175" y="98"/>
                  </a:lnTo>
                  <a:lnTo>
                    <a:pt x="174" y="87"/>
                  </a:lnTo>
                  <a:lnTo>
                    <a:pt x="171" y="77"/>
                  </a:lnTo>
                  <a:lnTo>
                    <a:pt x="168" y="67"/>
                  </a:lnTo>
                  <a:lnTo>
                    <a:pt x="165" y="58"/>
                  </a:lnTo>
                  <a:lnTo>
                    <a:pt x="160" y="47"/>
                  </a:lnTo>
                  <a:lnTo>
                    <a:pt x="155" y="40"/>
                  </a:lnTo>
                  <a:lnTo>
                    <a:pt x="149" y="32"/>
                  </a:lnTo>
                  <a:lnTo>
                    <a:pt x="143" y="24"/>
                  </a:lnTo>
                  <a:lnTo>
                    <a:pt x="136" y="18"/>
                  </a:lnTo>
                  <a:lnTo>
                    <a:pt x="128" y="13"/>
                  </a:lnTo>
                  <a:lnTo>
                    <a:pt x="120" y="8"/>
                  </a:lnTo>
                  <a:lnTo>
                    <a:pt x="112" y="4"/>
                  </a:lnTo>
                  <a:lnTo>
                    <a:pt x="104" y="3"/>
                  </a:lnTo>
                  <a:lnTo>
                    <a:pt x="96" y="0"/>
                  </a:lnTo>
                  <a:lnTo>
                    <a:pt x="87" y="0"/>
                  </a:lnTo>
                  <a:lnTo>
                    <a:pt x="79" y="0"/>
                  </a:lnTo>
                  <a:lnTo>
                    <a:pt x="71" y="3"/>
                  </a:lnTo>
                  <a:lnTo>
                    <a:pt x="62" y="4"/>
                  </a:lnTo>
                  <a:lnTo>
                    <a:pt x="54" y="8"/>
                  </a:lnTo>
                  <a:lnTo>
                    <a:pt x="47" y="13"/>
                  </a:lnTo>
                  <a:lnTo>
                    <a:pt x="38" y="18"/>
                  </a:lnTo>
                  <a:lnTo>
                    <a:pt x="32" y="24"/>
                  </a:lnTo>
                  <a:lnTo>
                    <a:pt x="25" y="32"/>
                  </a:lnTo>
                  <a:lnTo>
                    <a:pt x="20" y="40"/>
                  </a:lnTo>
                  <a:lnTo>
                    <a:pt x="14" y="47"/>
                  </a:lnTo>
                  <a:lnTo>
                    <a:pt x="10" y="58"/>
                  </a:lnTo>
                  <a:lnTo>
                    <a:pt x="6" y="67"/>
                  </a:lnTo>
                  <a:lnTo>
                    <a:pt x="3" y="77"/>
                  </a:lnTo>
                  <a:lnTo>
                    <a:pt x="1" y="87"/>
                  </a:lnTo>
                  <a:lnTo>
                    <a:pt x="0" y="98"/>
                  </a:lnTo>
                </a:path>
              </a:pathLst>
            </a:custGeom>
            <a:grpFill/>
            <a:ln w="15875" cap="rnd" cmpd="sng">
              <a:solidFill>
                <a:srgbClr val="000000"/>
              </a:solidFill>
              <a:prstDash val="solid"/>
              <a:round/>
              <a:headEnd type="none" w="sm" len="sm"/>
              <a:tailEnd type="none" w="sm" len="sm"/>
            </a:ln>
          </p:spPr>
          <p:txBody>
            <a:bodyPr/>
            <a:lstStyle/>
            <a:p>
              <a:pPr fontAlgn="auto">
                <a:spcBef>
                  <a:spcPts val="0"/>
                </a:spcBef>
                <a:spcAft>
                  <a:spcPts val="0"/>
                </a:spcAft>
                <a:defRPr/>
              </a:pPr>
              <a:endParaRPr lang="en-US" sz="700" dirty="0">
                <a:solidFill>
                  <a:srgbClr val="626469"/>
                </a:solidFill>
                <a:latin typeface="+mn-lt"/>
              </a:endParaRPr>
            </a:p>
          </p:txBody>
        </p:sp>
        <p:sp>
          <p:nvSpPr>
            <p:cNvPr id="285" name="Line 375">
              <a:extLst>
                <a:ext uri="{FF2B5EF4-FFF2-40B4-BE49-F238E27FC236}">
                  <a16:creationId xmlns:a16="http://schemas.microsoft.com/office/drawing/2014/main" id="{3853CA22-BA19-4CA7-B77D-5AFCA7964CBD}"/>
                </a:ext>
              </a:extLst>
            </p:cNvPr>
            <p:cNvSpPr>
              <a:spLocks noChangeShapeType="1"/>
            </p:cNvSpPr>
            <p:nvPr/>
          </p:nvSpPr>
          <p:spPr bwMode="auto">
            <a:xfrm>
              <a:off x="2976432" y="1048553"/>
              <a:ext cx="167425" cy="0"/>
            </a:xfrm>
            <a:prstGeom prst="line">
              <a:avLst/>
            </a:prstGeom>
            <a:grpFill/>
            <a:ln w="19050">
              <a:solidFill>
                <a:srgbClr val="000000"/>
              </a:solidFill>
              <a:prstDash val="dash"/>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sp>
          <p:nvSpPr>
            <p:cNvPr id="286" name="Line 376">
              <a:extLst>
                <a:ext uri="{FF2B5EF4-FFF2-40B4-BE49-F238E27FC236}">
                  <a16:creationId xmlns:a16="http://schemas.microsoft.com/office/drawing/2014/main" id="{0CF5286E-D9F9-4755-A2C3-699B3E13AEE2}"/>
                </a:ext>
              </a:extLst>
            </p:cNvPr>
            <p:cNvSpPr>
              <a:spLocks noChangeShapeType="1"/>
            </p:cNvSpPr>
            <p:nvPr/>
          </p:nvSpPr>
          <p:spPr bwMode="auto">
            <a:xfrm>
              <a:off x="2976432" y="1094522"/>
              <a:ext cx="167425" cy="0"/>
            </a:xfrm>
            <a:prstGeom prst="line">
              <a:avLst/>
            </a:prstGeom>
            <a:grpFill/>
            <a:ln w="19050">
              <a:solidFill>
                <a:srgbClr val="000000"/>
              </a:solidFill>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grpSp>
      <p:grpSp>
        <p:nvGrpSpPr>
          <p:cNvPr id="166922" name="Group 7">
            <a:extLst>
              <a:ext uri="{FF2B5EF4-FFF2-40B4-BE49-F238E27FC236}">
                <a16:creationId xmlns:a16="http://schemas.microsoft.com/office/drawing/2014/main" id="{E203075D-D0DD-4BE5-95A2-B15E35F5BECA}"/>
              </a:ext>
            </a:extLst>
          </p:cNvPr>
          <p:cNvGrpSpPr>
            <a:grpSpLocks/>
          </p:cNvGrpSpPr>
          <p:nvPr/>
        </p:nvGrpSpPr>
        <p:grpSpPr bwMode="auto">
          <a:xfrm>
            <a:off x="5048250" y="858838"/>
            <a:ext cx="484188" cy="431800"/>
            <a:chOff x="4392856" y="187499"/>
            <a:chExt cx="483390" cy="431872"/>
          </a:xfrm>
        </p:grpSpPr>
        <p:sp>
          <p:nvSpPr>
            <p:cNvPr id="166965" name="AutoShape 130">
              <a:extLst>
                <a:ext uri="{FF2B5EF4-FFF2-40B4-BE49-F238E27FC236}">
                  <a16:creationId xmlns:a16="http://schemas.microsoft.com/office/drawing/2014/main" id="{E178F97C-0414-4867-980F-F934CE97F5AA}"/>
                </a:ext>
              </a:extLst>
            </p:cNvPr>
            <p:cNvSpPr>
              <a:spLocks noChangeArrowheads="1"/>
            </p:cNvSpPr>
            <p:nvPr/>
          </p:nvSpPr>
          <p:spPr bwMode="auto">
            <a:xfrm>
              <a:off x="4392856" y="187499"/>
              <a:ext cx="483390" cy="431872"/>
            </a:xfrm>
            <a:prstGeom prst="roundRect">
              <a:avLst>
                <a:gd name="adj" fmla="val 20463"/>
              </a:avLst>
            </a:prstGeom>
            <a:solidFill>
              <a:srgbClr val="86CC9D"/>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endParaRPr lang="en-US" altLang="en-US" sz="700">
                <a:solidFill>
                  <a:srgbClr val="626469"/>
                </a:solidFill>
              </a:endParaRPr>
            </a:p>
          </p:txBody>
        </p:sp>
        <p:pic>
          <p:nvPicPr>
            <p:cNvPr id="166966" name="Picture 132" descr="Sun">
              <a:extLst>
                <a:ext uri="{FF2B5EF4-FFF2-40B4-BE49-F238E27FC236}">
                  <a16:creationId xmlns:a16="http://schemas.microsoft.com/office/drawing/2014/main" id="{E04FA22D-F8AE-4D17-BA28-1A7EF616D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380" y="252825"/>
              <a:ext cx="298343" cy="30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6923" name="Group 9">
            <a:extLst>
              <a:ext uri="{FF2B5EF4-FFF2-40B4-BE49-F238E27FC236}">
                <a16:creationId xmlns:a16="http://schemas.microsoft.com/office/drawing/2014/main" id="{96675D81-1A8E-41C9-91ED-8B754E869B7F}"/>
              </a:ext>
            </a:extLst>
          </p:cNvPr>
          <p:cNvGrpSpPr>
            <a:grpSpLocks/>
          </p:cNvGrpSpPr>
          <p:nvPr/>
        </p:nvGrpSpPr>
        <p:grpSpPr bwMode="auto">
          <a:xfrm>
            <a:off x="3260725" y="2497138"/>
            <a:ext cx="1208088" cy="1131887"/>
            <a:chOff x="3083664" y="2229384"/>
            <a:chExt cx="1208475" cy="1132531"/>
          </a:xfrm>
        </p:grpSpPr>
        <p:grpSp>
          <p:nvGrpSpPr>
            <p:cNvPr id="166955" name="Group 138">
              <a:extLst>
                <a:ext uri="{FF2B5EF4-FFF2-40B4-BE49-F238E27FC236}">
                  <a16:creationId xmlns:a16="http://schemas.microsoft.com/office/drawing/2014/main" id="{0EFADF1F-D04F-497B-ADD0-FC4BB340537B}"/>
                </a:ext>
              </a:extLst>
            </p:cNvPr>
            <p:cNvGrpSpPr>
              <a:grpSpLocks/>
            </p:cNvGrpSpPr>
            <p:nvPr/>
          </p:nvGrpSpPr>
          <p:grpSpPr bwMode="auto">
            <a:xfrm>
              <a:off x="4110868" y="2229384"/>
              <a:ext cx="181271" cy="696800"/>
              <a:chOff x="990600" y="2514600"/>
              <a:chExt cx="228600" cy="914400"/>
            </a:xfrm>
          </p:grpSpPr>
          <p:sp>
            <p:nvSpPr>
              <p:cNvPr id="166962" name="Line 79">
                <a:extLst>
                  <a:ext uri="{FF2B5EF4-FFF2-40B4-BE49-F238E27FC236}">
                    <a16:creationId xmlns:a16="http://schemas.microsoft.com/office/drawing/2014/main" id="{3A793582-23BB-4944-921A-54251637165D}"/>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01" name="Arc 300">
                <a:extLst>
                  <a:ext uri="{FF2B5EF4-FFF2-40B4-BE49-F238E27FC236}">
                    <a16:creationId xmlns:a16="http://schemas.microsoft.com/office/drawing/2014/main" id="{6A187CDF-1CD4-4A0F-8AE8-B8BB5CF49ADB}"/>
                  </a:ext>
                </a:extLst>
              </p:cNvPr>
              <p:cNvSpPr/>
              <p:nvPr/>
            </p:nvSpPr>
            <p:spPr bwMode="auto">
              <a:xfrm rot="5400000">
                <a:off x="951845" y="2857983"/>
                <a:ext cx="306412"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6964" name="Line 79">
                <a:extLst>
                  <a:ext uri="{FF2B5EF4-FFF2-40B4-BE49-F238E27FC236}">
                    <a16:creationId xmlns:a16="http://schemas.microsoft.com/office/drawing/2014/main" id="{E1D4F168-D096-4392-8481-0174D2CE36B5}"/>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66956" name="Group 147">
              <a:extLst>
                <a:ext uri="{FF2B5EF4-FFF2-40B4-BE49-F238E27FC236}">
                  <a16:creationId xmlns:a16="http://schemas.microsoft.com/office/drawing/2014/main" id="{C6B7AD68-BB58-40C6-9B9D-AEDF14ED03E9}"/>
                </a:ext>
              </a:extLst>
            </p:cNvPr>
            <p:cNvGrpSpPr>
              <a:grpSpLocks/>
            </p:cNvGrpSpPr>
            <p:nvPr/>
          </p:nvGrpSpPr>
          <p:grpSpPr bwMode="auto">
            <a:xfrm>
              <a:off x="3204512" y="2229384"/>
              <a:ext cx="181271" cy="696800"/>
              <a:chOff x="990600" y="2514600"/>
              <a:chExt cx="228600" cy="914400"/>
            </a:xfrm>
          </p:grpSpPr>
          <p:sp>
            <p:nvSpPr>
              <p:cNvPr id="166959" name="Line 79">
                <a:extLst>
                  <a:ext uri="{FF2B5EF4-FFF2-40B4-BE49-F238E27FC236}">
                    <a16:creationId xmlns:a16="http://schemas.microsoft.com/office/drawing/2014/main" id="{5CD7AD8E-B843-4553-BE5D-4DDF1FA08AFE}"/>
                  </a:ext>
                </a:extLst>
              </p:cNvPr>
              <p:cNvSpPr>
                <a:spLocks noChangeShapeType="1"/>
              </p:cNvSpPr>
              <p:nvPr/>
            </p:nvSpPr>
            <p:spPr bwMode="auto">
              <a:xfrm>
                <a:off x="990600" y="25146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8" name="Arc 297">
                <a:extLst>
                  <a:ext uri="{FF2B5EF4-FFF2-40B4-BE49-F238E27FC236}">
                    <a16:creationId xmlns:a16="http://schemas.microsoft.com/office/drawing/2014/main" id="{4D77CDDC-57CB-42C2-BE54-3DE74E130C87}"/>
                  </a:ext>
                </a:extLst>
              </p:cNvPr>
              <p:cNvSpPr/>
              <p:nvPr/>
            </p:nvSpPr>
            <p:spPr bwMode="auto">
              <a:xfrm rot="5400000">
                <a:off x="951344" y="2857983"/>
                <a:ext cx="306412" cy="22830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66961" name="Line 79">
                <a:extLst>
                  <a:ext uri="{FF2B5EF4-FFF2-40B4-BE49-F238E27FC236}">
                    <a16:creationId xmlns:a16="http://schemas.microsoft.com/office/drawing/2014/main" id="{94559AEC-0C75-4B56-94CC-EDD792E03D27}"/>
                  </a:ext>
                </a:extLst>
              </p:cNvPr>
              <p:cNvSpPr>
                <a:spLocks noChangeShapeType="1"/>
              </p:cNvSpPr>
              <p:nvPr/>
            </p:nvSpPr>
            <p:spPr bwMode="auto">
              <a:xfrm>
                <a:off x="990600" y="3124200"/>
                <a:ext cx="0" cy="304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66957" name="TextBox 294">
              <a:extLst>
                <a:ext uri="{FF2B5EF4-FFF2-40B4-BE49-F238E27FC236}">
                  <a16:creationId xmlns:a16="http://schemas.microsoft.com/office/drawing/2014/main" id="{6E2F5097-A0A4-4C1B-B15A-6208092C5D8D}"/>
                </a:ext>
              </a:extLst>
            </p:cNvPr>
            <p:cNvSpPr txBox="1">
              <a:spLocks noChangeArrowheads="1"/>
            </p:cNvSpPr>
            <p:nvPr/>
          </p:nvSpPr>
          <p:spPr bwMode="auto">
            <a:xfrm>
              <a:off x="3385783" y="2287451"/>
              <a:ext cx="664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 .</a:t>
              </a:r>
            </a:p>
          </p:txBody>
        </p:sp>
        <p:sp>
          <p:nvSpPr>
            <p:cNvPr id="296" name="Rounded Rectangle 169">
              <a:extLst>
                <a:ext uri="{FF2B5EF4-FFF2-40B4-BE49-F238E27FC236}">
                  <a16:creationId xmlns:a16="http://schemas.microsoft.com/office/drawing/2014/main" id="{8D31E443-2512-417A-A531-A9F436CCC0CD}"/>
                </a:ext>
              </a:extLst>
            </p:cNvPr>
            <p:cNvSpPr/>
            <p:nvPr/>
          </p:nvSpPr>
          <p:spPr>
            <a:xfrm>
              <a:off x="3083664" y="2926693"/>
              <a:ext cx="1148131" cy="435222"/>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1" eaLnBrk="1" fontAlgn="auto" hangingPunct="1">
                <a:spcBef>
                  <a:spcPts val="0"/>
                </a:spcBef>
                <a:spcAft>
                  <a:spcPts val="0"/>
                </a:spcAft>
                <a:defRPr/>
              </a:pPr>
              <a:r>
                <a:rPr lang="en-US" altLang="en-US" sz="1000" dirty="0">
                  <a:solidFill>
                    <a:srgbClr val="626469"/>
                  </a:solidFill>
                  <a:cs typeface="Arial" pitchFamily="34" charset="0"/>
                </a:rPr>
                <a:t>Essential loads</a:t>
              </a:r>
            </a:p>
          </p:txBody>
        </p:sp>
      </p:grpSp>
      <p:sp>
        <p:nvSpPr>
          <p:cNvPr id="166924" name="TextBox 14">
            <a:extLst>
              <a:ext uri="{FF2B5EF4-FFF2-40B4-BE49-F238E27FC236}">
                <a16:creationId xmlns:a16="http://schemas.microsoft.com/office/drawing/2014/main" id="{F84C41C2-D35D-4A3C-AD6A-FF677B16667D}"/>
              </a:ext>
            </a:extLst>
          </p:cNvPr>
          <p:cNvSpPr txBox="1">
            <a:spLocks noChangeArrowheads="1"/>
          </p:cNvSpPr>
          <p:nvPr/>
        </p:nvSpPr>
        <p:spPr bwMode="auto">
          <a:xfrm>
            <a:off x="6627813" y="2954338"/>
            <a:ext cx="23177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chemeClr val="accent2"/>
                </a:solidFill>
              </a:rPr>
              <a:t>Note: ECC circuit breakers are typically smart and electrically operated</a:t>
            </a:r>
          </a:p>
          <a:p>
            <a:pPr eaLnBrk="1" hangingPunct="1"/>
            <a:endParaRPr lang="en-US" altLang="en-US">
              <a:solidFill>
                <a:schemeClr val="accent2"/>
              </a:solidFill>
            </a:endParaRPr>
          </a:p>
        </p:txBody>
      </p:sp>
      <p:sp>
        <p:nvSpPr>
          <p:cNvPr id="80" name="Rectangle 79">
            <a:extLst>
              <a:ext uri="{FF2B5EF4-FFF2-40B4-BE49-F238E27FC236}">
                <a16:creationId xmlns:a16="http://schemas.microsoft.com/office/drawing/2014/main" id="{DD9F7E47-7857-46EA-9209-E2FFFE1EFD6A}"/>
              </a:ext>
            </a:extLst>
          </p:cNvPr>
          <p:cNvSpPr/>
          <p:nvPr/>
        </p:nvSpPr>
        <p:spPr>
          <a:xfrm>
            <a:off x="342900" y="1949450"/>
            <a:ext cx="5962650" cy="1106488"/>
          </a:xfrm>
          <a:prstGeom prst="rect">
            <a:avLst/>
          </a:prstGeom>
          <a:noFill/>
          <a:ln w="28575">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66926" name="Rectangle 54">
            <a:extLst>
              <a:ext uri="{FF2B5EF4-FFF2-40B4-BE49-F238E27FC236}">
                <a16:creationId xmlns:a16="http://schemas.microsoft.com/office/drawing/2014/main" id="{0976C7F7-3AE8-4664-A6F7-2B84432DE05B}"/>
              </a:ext>
            </a:extLst>
          </p:cNvPr>
          <p:cNvSpPr>
            <a:spLocks noChangeArrowheads="1"/>
          </p:cNvSpPr>
          <p:nvPr/>
        </p:nvSpPr>
        <p:spPr bwMode="auto">
          <a:xfrm>
            <a:off x="1222375" y="1670050"/>
            <a:ext cx="2328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i="1">
                <a:solidFill>
                  <a:schemeClr val="tx2"/>
                </a:solidFill>
              </a:rPr>
              <a:t>Energy Control Center</a:t>
            </a:r>
          </a:p>
        </p:txBody>
      </p:sp>
      <p:grpSp>
        <p:nvGrpSpPr>
          <p:cNvPr id="166927" name="Group 5">
            <a:extLst>
              <a:ext uri="{FF2B5EF4-FFF2-40B4-BE49-F238E27FC236}">
                <a16:creationId xmlns:a16="http://schemas.microsoft.com/office/drawing/2014/main" id="{921B9506-607D-446C-BCB3-109F752A1FD7}"/>
              </a:ext>
            </a:extLst>
          </p:cNvPr>
          <p:cNvGrpSpPr>
            <a:grpSpLocks/>
          </p:cNvGrpSpPr>
          <p:nvPr/>
        </p:nvGrpSpPr>
        <p:grpSpPr bwMode="auto">
          <a:xfrm>
            <a:off x="5646738" y="792163"/>
            <a:ext cx="547687" cy="549275"/>
            <a:chOff x="5555836" y="813125"/>
            <a:chExt cx="548640" cy="548640"/>
          </a:xfrm>
        </p:grpSpPr>
        <p:sp>
          <p:nvSpPr>
            <p:cNvPr id="166953" name="AutoShape 130">
              <a:extLst>
                <a:ext uri="{FF2B5EF4-FFF2-40B4-BE49-F238E27FC236}">
                  <a16:creationId xmlns:a16="http://schemas.microsoft.com/office/drawing/2014/main" id="{E0DE28C5-CB98-4B23-B980-243F941FE622}"/>
                </a:ext>
              </a:extLst>
            </p:cNvPr>
            <p:cNvSpPr>
              <a:spLocks noChangeArrowheads="1"/>
            </p:cNvSpPr>
            <p:nvPr/>
          </p:nvSpPr>
          <p:spPr bwMode="auto">
            <a:xfrm>
              <a:off x="5593842" y="879975"/>
              <a:ext cx="483390" cy="431872"/>
            </a:xfrm>
            <a:prstGeom prst="roundRect">
              <a:avLst>
                <a:gd name="adj" fmla="val 20463"/>
              </a:avLst>
            </a:prstGeom>
            <a:solidFill>
              <a:srgbClr val="86CC9D"/>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endParaRPr lang="en-US" altLang="en-US" sz="1000" b="1">
                <a:solidFill>
                  <a:srgbClr val="626469"/>
                </a:solidFill>
              </a:endParaRPr>
            </a:p>
          </p:txBody>
        </p:sp>
        <p:pic>
          <p:nvPicPr>
            <p:cNvPr id="166954" name="Picture 2">
              <a:extLst>
                <a:ext uri="{FF2B5EF4-FFF2-40B4-BE49-F238E27FC236}">
                  <a16:creationId xmlns:a16="http://schemas.microsoft.com/office/drawing/2014/main" id="{3C1C5B0C-802D-4222-95A2-EADD3A96EE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5836" y="81312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6928" name="Group 108">
            <a:extLst>
              <a:ext uri="{FF2B5EF4-FFF2-40B4-BE49-F238E27FC236}">
                <a16:creationId xmlns:a16="http://schemas.microsoft.com/office/drawing/2014/main" id="{A23C54A5-71BD-4502-8CBC-3C97F9F1BB7B}"/>
              </a:ext>
            </a:extLst>
          </p:cNvPr>
          <p:cNvGrpSpPr>
            <a:grpSpLocks/>
          </p:cNvGrpSpPr>
          <p:nvPr/>
        </p:nvGrpSpPr>
        <p:grpSpPr bwMode="auto">
          <a:xfrm>
            <a:off x="4129088" y="4624388"/>
            <a:ext cx="949325" cy="554037"/>
            <a:chOff x="213713" y="4181434"/>
            <a:chExt cx="948660" cy="553998"/>
          </a:xfrm>
        </p:grpSpPr>
        <p:sp>
          <p:nvSpPr>
            <p:cNvPr id="166950" name="TextBox 109">
              <a:extLst>
                <a:ext uri="{FF2B5EF4-FFF2-40B4-BE49-F238E27FC236}">
                  <a16:creationId xmlns:a16="http://schemas.microsoft.com/office/drawing/2014/main" id="{5C262811-FD01-485E-90F7-7BDD37D49ADF}"/>
                </a:ext>
              </a:extLst>
            </p:cNvPr>
            <p:cNvSpPr txBox="1">
              <a:spLocks noChangeArrowheads="1"/>
            </p:cNvSpPr>
            <p:nvPr/>
          </p:nvSpPr>
          <p:spPr bwMode="auto">
            <a:xfrm>
              <a:off x="213713" y="4181434"/>
              <a:ext cx="78334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solidFill>
                    <a:schemeClr val="accent2"/>
                  </a:solidFill>
                </a:rPr>
                <a:t>Legend:  </a:t>
              </a:r>
            </a:p>
            <a:p>
              <a:pPr eaLnBrk="1" hangingPunct="1"/>
              <a:r>
                <a:rPr lang="en-US" altLang="en-US" sz="1000">
                  <a:solidFill>
                    <a:schemeClr val="accent2"/>
                  </a:solidFill>
                </a:rPr>
                <a:t>AC Bus</a:t>
              </a:r>
            </a:p>
            <a:p>
              <a:pPr eaLnBrk="1" hangingPunct="1"/>
              <a:r>
                <a:rPr lang="en-US" altLang="en-US" sz="1000">
                  <a:solidFill>
                    <a:schemeClr val="accent2"/>
                  </a:solidFill>
                </a:rPr>
                <a:t>DC Bus</a:t>
              </a:r>
            </a:p>
          </p:txBody>
        </p:sp>
        <p:sp>
          <p:nvSpPr>
            <p:cNvPr id="166951" name="Line 78">
              <a:extLst>
                <a:ext uri="{FF2B5EF4-FFF2-40B4-BE49-F238E27FC236}">
                  <a16:creationId xmlns:a16="http://schemas.microsoft.com/office/drawing/2014/main" id="{270B2791-6EF1-4BFD-82B6-D8946CFB37AA}"/>
                </a:ext>
              </a:extLst>
            </p:cNvPr>
            <p:cNvSpPr>
              <a:spLocks noChangeShapeType="1"/>
            </p:cNvSpPr>
            <p:nvPr/>
          </p:nvSpPr>
          <p:spPr bwMode="auto">
            <a:xfrm flipV="1">
              <a:off x="817636" y="4458433"/>
              <a:ext cx="344737"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2" name="Line 78">
              <a:extLst>
                <a:ext uri="{FF2B5EF4-FFF2-40B4-BE49-F238E27FC236}">
                  <a16:creationId xmlns:a16="http://schemas.microsoft.com/office/drawing/2014/main" id="{FD9462B1-FC6A-4F7B-9CCA-48E5BA308871}"/>
                </a:ext>
              </a:extLst>
            </p:cNvPr>
            <p:cNvSpPr>
              <a:spLocks noChangeShapeType="1"/>
            </p:cNvSpPr>
            <p:nvPr/>
          </p:nvSpPr>
          <p:spPr bwMode="auto">
            <a:xfrm flipV="1">
              <a:off x="818126" y="4611616"/>
              <a:ext cx="344247" cy="0"/>
            </a:xfrm>
            <a:prstGeom prst="line">
              <a:avLst/>
            </a:prstGeom>
            <a:noFill/>
            <a:ln w="22225">
              <a:solidFill>
                <a:schemeClr val="accent6">
                  <a:lumMod val="75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grpSp>
      <p:grpSp>
        <p:nvGrpSpPr>
          <p:cNvPr id="166929" name="Group 1">
            <a:extLst>
              <a:ext uri="{FF2B5EF4-FFF2-40B4-BE49-F238E27FC236}">
                <a16:creationId xmlns:a16="http://schemas.microsoft.com/office/drawing/2014/main" id="{5CD8DC7D-689E-4054-BB30-EAE2BB278BA1}"/>
              </a:ext>
            </a:extLst>
          </p:cNvPr>
          <p:cNvGrpSpPr>
            <a:grpSpLocks/>
          </p:cNvGrpSpPr>
          <p:nvPr/>
        </p:nvGrpSpPr>
        <p:grpSpPr bwMode="auto">
          <a:xfrm>
            <a:off x="1720850" y="2500313"/>
            <a:ext cx="182563" cy="1130300"/>
            <a:chOff x="1720153" y="2500028"/>
            <a:chExt cx="182618" cy="1129952"/>
          </a:xfrm>
        </p:grpSpPr>
        <p:cxnSp>
          <p:nvCxnSpPr>
            <p:cNvPr id="11" name="Straight Connector 10">
              <a:extLst>
                <a:ext uri="{FF2B5EF4-FFF2-40B4-BE49-F238E27FC236}">
                  <a16:creationId xmlns:a16="http://schemas.microsoft.com/office/drawing/2014/main" id="{0228293D-F83A-4316-A049-1F1F15AAED0A}"/>
                </a:ext>
              </a:extLst>
            </p:cNvPr>
            <p:cNvCxnSpPr/>
            <p:nvPr/>
          </p:nvCxnSpPr>
          <p:spPr>
            <a:xfrm>
              <a:off x="1720153" y="2971370"/>
              <a:ext cx="0" cy="658610"/>
            </a:xfrm>
            <a:prstGeom prst="line">
              <a:avLst/>
            </a:prstGeom>
            <a:ln w="22225" cap="rnd">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6948" name="Line 79">
              <a:extLst>
                <a:ext uri="{FF2B5EF4-FFF2-40B4-BE49-F238E27FC236}">
                  <a16:creationId xmlns:a16="http://schemas.microsoft.com/office/drawing/2014/main" id="{312DE63E-F01F-4A69-9BB3-5A3C694993F1}"/>
                </a:ext>
              </a:extLst>
            </p:cNvPr>
            <p:cNvSpPr>
              <a:spLocks noChangeShapeType="1"/>
            </p:cNvSpPr>
            <p:nvPr/>
          </p:nvSpPr>
          <p:spPr bwMode="auto">
            <a:xfrm>
              <a:off x="1721500" y="2500028"/>
              <a:ext cx="0" cy="2322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92" name="Arc 191">
              <a:extLst>
                <a:ext uri="{FF2B5EF4-FFF2-40B4-BE49-F238E27FC236}">
                  <a16:creationId xmlns:a16="http://schemas.microsoft.com/office/drawing/2014/main" id="{9E467947-F8A6-4AA3-9FDB-840AAC9C979D}"/>
                </a:ext>
              </a:extLst>
            </p:cNvPr>
            <p:cNvSpPr/>
            <p:nvPr/>
          </p:nvSpPr>
          <p:spPr bwMode="auto">
            <a:xfrm rot="5400000">
              <a:off x="1695612" y="2757861"/>
              <a:ext cx="233290" cy="181030"/>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grpSp>
      <p:grpSp>
        <p:nvGrpSpPr>
          <p:cNvPr id="166930" name="Group 8">
            <a:extLst>
              <a:ext uri="{FF2B5EF4-FFF2-40B4-BE49-F238E27FC236}">
                <a16:creationId xmlns:a16="http://schemas.microsoft.com/office/drawing/2014/main" id="{B0811232-64B8-4A81-85A9-CE22C4B222EB}"/>
              </a:ext>
            </a:extLst>
          </p:cNvPr>
          <p:cNvGrpSpPr>
            <a:grpSpLocks/>
          </p:cNvGrpSpPr>
          <p:nvPr/>
        </p:nvGrpSpPr>
        <p:grpSpPr bwMode="auto">
          <a:xfrm>
            <a:off x="-36513" y="3294063"/>
            <a:ext cx="2328863" cy="1789112"/>
            <a:chOff x="-37192" y="3294326"/>
            <a:chExt cx="2329739" cy="1788613"/>
          </a:xfrm>
        </p:grpSpPr>
        <p:sp>
          <p:nvSpPr>
            <p:cNvPr id="82" name="Line 78">
              <a:extLst>
                <a:ext uri="{FF2B5EF4-FFF2-40B4-BE49-F238E27FC236}">
                  <a16:creationId xmlns:a16="http://schemas.microsoft.com/office/drawing/2014/main" id="{5BB60367-7643-4EBA-A5D0-719EE1C63D18}"/>
                </a:ext>
              </a:extLst>
            </p:cNvPr>
            <p:cNvSpPr>
              <a:spLocks noChangeShapeType="1"/>
            </p:cNvSpPr>
            <p:nvPr/>
          </p:nvSpPr>
          <p:spPr bwMode="auto">
            <a:xfrm flipV="1">
              <a:off x="540876" y="3978347"/>
              <a:ext cx="1176779" cy="0"/>
            </a:xfrm>
            <a:prstGeom prst="line">
              <a:avLst/>
            </a:prstGeom>
            <a:noFill/>
            <a:ln w="22225">
              <a:solidFill>
                <a:schemeClr val="accent6">
                  <a:lumMod val="75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grpSp>
          <p:nvGrpSpPr>
            <p:cNvPr id="166936" name="Group 82">
              <a:extLst>
                <a:ext uri="{FF2B5EF4-FFF2-40B4-BE49-F238E27FC236}">
                  <a16:creationId xmlns:a16="http://schemas.microsoft.com/office/drawing/2014/main" id="{AC413BF2-F35F-47EA-8BC1-EC335ABA1EB0}"/>
                </a:ext>
              </a:extLst>
            </p:cNvPr>
            <p:cNvGrpSpPr>
              <a:grpSpLocks/>
            </p:cNvGrpSpPr>
            <p:nvPr/>
          </p:nvGrpSpPr>
          <p:grpSpPr bwMode="auto">
            <a:xfrm>
              <a:off x="189348" y="3769566"/>
              <a:ext cx="483390" cy="431872"/>
              <a:chOff x="3295562" y="564054"/>
              <a:chExt cx="483390" cy="431872"/>
            </a:xfrm>
          </p:grpSpPr>
          <p:sp>
            <p:nvSpPr>
              <p:cNvPr id="166945" name="AutoShape 130">
                <a:extLst>
                  <a:ext uri="{FF2B5EF4-FFF2-40B4-BE49-F238E27FC236}">
                    <a16:creationId xmlns:a16="http://schemas.microsoft.com/office/drawing/2014/main" id="{D09802B7-B736-4E93-9298-8EEEDFB2C748}"/>
                  </a:ext>
                </a:extLst>
              </p:cNvPr>
              <p:cNvSpPr>
                <a:spLocks noChangeArrowheads="1"/>
              </p:cNvSpPr>
              <p:nvPr/>
            </p:nvSpPr>
            <p:spPr bwMode="auto">
              <a:xfrm>
                <a:off x="3295562" y="564054"/>
                <a:ext cx="483390" cy="431872"/>
              </a:xfrm>
              <a:prstGeom prst="roundRect">
                <a:avLst>
                  <a:gd name="adj" fmla="val 20463"/>
                </a:avLst>
              </a:prstGeom>
              <a:solidFill>
                <a:srgbClr val="86CC9D"/>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endParaRPr lang="en-US" altLang="en-US" sz="700">
                  <a:solidFill>
                    <a:srgbClr val="626469"/>
                  </a:solidFill>
                </a:endParaRPr>
              </a:p>
            </p:txBody>
          </p:sp>
          <p:grpSp>
            <p:nvGrpSpPr>
              <p:cNvPr id="85" name="Group 319">
                <a:extLst>
                  <a:ext uri="{FF2B5EF4-FFF2-40B4-BE49-F238E27FC236}">
                    <a16:creationId xmlns:a16="http://schemas.microsoft.com/office/drawing/2014/main" id="{1497C498-6AE4-4282-8E64-0AFF4A2530D1}"/>
                  </a:ext>
                </a:extLst>
              </p:cNvPr>
              <p:cNvGrpSpPr>
                <a:grpSpLocks noChangeAspect="1"/>
              </p:cNvGrpSpPr>
              <p:nvPr/>
            </p:nvGrpSpPr>
            <p:grpSpPr bwMode="auto">
              <a:xfrm>
                <a:off x="3429260" y="611901"/>
                <a:ext cx="215994" cy="342241"/>
                <a:chOff x="2579" y="548"/>
                <a:chExt cx="168" cy="319"/>
              </a:xfrm>
              <a:noFill/>
            </p:grpSpPr>
            <p:sp>
              <p:nvSpPr>
                <p:cNvPr id="86" name="Freeform 320">
                  <a:extLst>
                    <a:ext uri="{FF2B5EF4-FFF2-40B4-BE49-F238E27FC236}">
                      <a16:creationId xmlns:a16="http://schemas.microsoft.com/office/drawing/2014/main" id="{A9AE549E-C083-46AD-935C-6B939F0EF2D0}"/>
                    </a:ext>
                  </a:extLst>
                </p:cNvPr>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grpFill/>
                <a:ln w="25400" cap="rnd">
                  <a:solidFill>
                    <a:schemeClr val="tx1">
                      <a:lumMod val="65000"/>
                      <a:lumOff val="35000"/>
                    </a:schemeClr>
                  </a:solidFill>
                  <a:prstDash val="solid"/>
                  <a:round/>
                  <a:headEnd/>
                  <a:tailEnd/>
                </a:ln>
              </p:spPr>
              <p:txBody>
                <a:bodyPr/>
                <a:lstStyle/>
                <a:p>
                  <a:pPr defTabSz="914361" eaLnBrk="1" fontAlgn="auto" hangingPunct="1">
                    <a:spcBef>
                      <a:spcPts val="0"/>
                    </a:spcBef>
                    <a:spcAft>
                      <a:spcPts val="0"/>
                    </a:spcAft>
                    <a:defRPr/>
                  </a:pPr>
                  <a:endParaRPr lang="en-US" sz="1400" dirty="0">
                    <a:solidFill>
                      <a:prstClr val="black"/>
                    </a:solidFill>
                    <a:latin typeface="+mn-lt"/>
                  </a:endParaRPr>
                </a:p>
              </p:txBody>
            </p:sp>
            <p:sp>
              <p:nvSpPr>
                <p:cNvPr id="87" name="Freeform 321">
                  <a:extLst>
                    <a:ext uri="{FF2B5EF4-FFF2-40B4-BE49-F238E27FC236}">
                      <a16:creationId xmlns:a16="http://schemas.microsoft.com/office/drawing/2014/main" id="{C71B07C3-E288-4BF1-93DB-A3422E09D135}"/>
                    </a:ext>
                  </a:extLst>
                </p:cNvPr>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25400" cap="rnd">
                  <a:solidFill>
                    <a:schemeClr val="tx1">
                      <a:lumMod val="65000"/>
                      <a:lumOff val="35000"/>
                    </a:schemeClr>
                  </a:solidFill>
                  <a:prstDash val="solid"/>
                  <a:round/>
                  <a:headEnd/>
                  <a:tailEnd/>
                </a:ln>
              </p:spPr>
              <p:txBody>
                <a:bodyPr/>
                <a:lstStyle/>
                <a:p>
                  <a:pPr defTabSz="914361" eaLnBrk="1" fontAlgn="auto" hangingPunct="1">
                    <a:spcBef>
                      <a:spcPts val="0"/>
                    </a:spcBef>
                    <a:spcAft>
                      <a:spcPts val="0"/>
                    </a:spcAft>
                    <a:defRPr/>
                  </a:pPr>
                  <a:endParaRPr lang="en-US" sz="1400" dirty="0">
                    <a:solidFill>
                      <a:prstClr val="black"/>
                    </a:solidFill>
                    <a:latin typeface="+mn-lt"/>
                  </a:endParaRPr>
                </a:p>
              </p:txBody>
            </p:sp>
          </p:grpSp>
        </p:grpSp>
        <p:sp>
          <p:nvSpPr>
            <p:cNvPr id="166937" name="Line 79">
              <a:extLst>
                <a:ext uri="{FF2B5EF4-FFF2-40B4-BE49-F238E27FC236}">
                  <a16:creationId xmlns:a16="http://schemas.microsoft.com/office/drawing/2014/main" id="{F92F63FF-114D-4DC5-B0B6-1E8BBA3D1F4B}"/>
                </a:ext>
              </a:extLst>
            </p:cNvPr>
            <p:cNvSpPr>
              <a:spLocks noChangeShapeType="1"/>
            </p:cNvSpPr>
            <p:nvPr/>
          </p:nvSpPr>
          <p:spPr bwMode="auto">
            <a:xfrm>
              <a:off x="1721843" y="4305928"/>
              <a:ext cx="0" cy="73152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9" name="Rounded Rectangle 169">
              <a:extLst>
                <a:ext uri="{FF2B5EF4-FFF2-40B4-BE49-F238E27FC236}">
                  <a16:creationId xmlns:a16="http://schemas.microsoft.com/office/drawing/2014/main" id="{52A75A50-8916-4669-9D7A-BFDA41808AD3}"/>
                </a:ext>
              </a:extLst>
            </p:cNvPr>
            <p:cNvSpPr/>
            <p:nvPr/>
          </p:nvSpPr>
          <p:spPr>
            <a:xfrm>
              <a:off x="1144353" y="4811553"/>
              <a:ext cx="1148194" cy="271386"/>
            </a:xfrm>
            <a:prstGeom prst="roundRect">
              <a:avLst/>
            </a:prstGeom>
            <a:solidFill>
              <a:schemeClr val="bg1"/>
            </a:solid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1" eaLnBrk="1" fontAlgn="auto" hangingPunct="1">
                <a:spcBef>
                  <a:spcPts val="0"/>
                </a:spcBef>
                <a:spcAft>
                  <a:spcPts val="0"/>
                </a:spcAft>
                <a:defRPr/>
              </a:pPr>
              <a:r>
                <a:rPr lang="en-US" altLang="en-US" sz="1000" dirty="0">
                  <a:solidFill>
                    <a:srgbClr val="626469"/>
                  </a:solidFill>
                  <a:cs typeface="Arial" pitchFamily="34" charset="0"/>
                </a:rPr>
                <a:t>Critical loads</a:t>
              </a:r>
            </a:p>
          </p:txBody>
        </p:sp>
        <p:sp>
          <p:nvSpPr>
            <p:cNvPr id="90" name="Line 78">
              <a:extLst>
                <a:ext uri="{FF2B5EF4-FFF2-40B4-BE49-F238E27FC236}">
                  <a16:creationId xmlns:a16="http://schemas.microsoft.com/office/drawing/2014/main" id="{9AFC7A68-5023-4336-96AF-3C1FFE0A3A6C}"/>
                </a:ext>
              </a:extLst>
            </p:cNvPr>
            <p:cNvSpPr>
              <a:spLocks noChangeShapeType="1"/>
            </p:cNvSpPr>
            <p:nvPr/>
          </p:nvSpPr>
          <p:spPr bwMode="auto">
            <a:xfrm rot="16200000" flipV="1">
              <a:off x="1455795" y="3986283"/>
              <a:ext cx="533251" cy="0"/>
            </a:xfrm>
            <a:prstGeom prst="line">
              <a:avLst/>
            </a:prstGeom>
            <a:noFill/>
            <a:ln w="22225">
              <a:solidFill>
                <a:schemeClr val="accent6">
                  <a:lumMod val="75000"/>
                </a:schemeClr>
              </a:solidFill>
              <a:round/>
              <a:headEnd/>
              <a:tailEnd/>
            </a:ln>
          </p:spPr>
          <p:txBody>
            <a:bodyPr anchor="ctr">
              <a:spAutoFit/>
            </a:bodyPr>
            <a:lstStyle/>
            <a:p>
              <a:pPr fontAlgn="auto">
                <a:spcBef>
                  <a:spcPts val="0"/>
                </a:spcBef>
                <a:spcAft>
                  <a:spcPts val="0"/>
                </a:spcAft>
                <a:defRPr/>
              </a:pPr>
              <a:endParaRPr lang="en-US" sz="700" dirty="0">
                <a:solidFill>
                  <a:srgbClr val="626469"/>
                </a:solidFill>
                <a:latin typeface="+mn-lt"/>
              </a:endParaRPr>
            </a:p>
          </p:txBody>
        </p:sp>
        <p:grpSp>
          <p:nvGrpSpPr>
            <p:cNvPr id="91" name="Group 90">
              <a:extLst>
                <a:ext uri="{FF2B5EF4-FFF2-40B4-BE49-F238E27FC236}">
                  <a16:creationId xmlns:a16="http://schemas.microsoft.com/office/drawing/2014/main" id="{12C3BE99-7D84-4B78-A563-4567B1EF2E14}"/>
                </a:ext>
              </a:extLst>
            </p:cNvPr>
            <p:cNvGrpSpPr/>
            <p:nvPr/>
          </p:nvGrpSpPr>
          <p:grpSpPr>
            <a:xfrm>
              <a:off x="1453962" y="4103845"/>
              <a:ext cx="543814" cy="464534"/>
              <a:chOff x="2909085" y="943729"/>
              <a:chExt cx="543814" cy="464534"/>
            </a:xfrm>
            <a:solidFill>
              <a:schemeClr val="accent4">
                <a:lumMod val="20000"/>
                <a:lumOff val="80000"/>
              </a:schemeClr>
            </a:solidFill>
          </p:grpSpPr>
          <p:sp>
            <p:nvSpPr>
              <p:cNvPr id="92" name="Rectangle 99">
                <a:extLst>
                  <a:ext uri="{FF2B5EF4-FFF2-40B4-BE49-F238E27FC236}">
                    <a16:creationId xmlns:a16="http://schemas.microsoft.com/office/drawing/2014/main" id="{F12F6C81-03BC-4E1B-BE58-953D7EE2B4B4}"/>
                  </a:ext>
                </a:extLst>
              </p:cNvPr>
              <p:cNvSpPr>
                <a:spLocks noChangeArrowheads="1"/>
              </p:cNvSpPr>
              <p:nvPr/>
            </p:nvSpPr>
            <p:spPr bwMode="auto">
              <a:xfrm>
                <a:off x="2909085" y="943729"/>
                <a:ext cx="543814" cy="464534"/>
              </a:xfrm>
              <a:prstGeom prst="rect">
                <a:avLst/>
              </a:prstGeom>
              <a:grpFill/>
              <a:ln w="22225" algn="ctr">
                <a:solidFill>
                  <a:srgbClr val="000000"/>
                </a:solidFill>
                <a:round/>
                <a:headEnd/>
                <a:tailEnd/>
              </a:ln>
            </p:spPr>
            <p:txBody>
              <a:bodyPr lIns="0" tIns="10800" rIns="0" bIns="10800" anchor="ctr"/>
              <a:lstStyle/>
              <a:p>
                <a:pPr fontAlgn="auto">
                  <a:spcBef>
                    <a:spcPts val="0"/>
                  </a:spcBef>
                  <a:spcAft>
                    <a:spcPts val="0"/>
                  </a:spcAft>
                  <a:defRPr/>
                </a:pPr>
                <a:endParaRPr lang="en-US" altLang="en-US" sz="900" dirty="0">
                  <a:solidFill>
                    <a:srgbClr val="FFFFFF"/>
                  </a:solidFill>
                  <a:latin typeface="+mn-lt"/>
                </a:endParaRPr>
              </a:p>
            </p:txBody>
          </p:sp>
          <p:cxnSp>
            <p:nvCxnSpPr>
              <p:cNvPr id="93" name="Straight Connector 100">
                <a:extLst>
                  <a:ext uri="{FF2B5EF4-FFF2-40B4-BE49-F238E27FC236}">
                    <a16:creationId xmlns:a16="http://schemas.microsoft.com/office/drawing/2014/main" id="{3AFED8CC-E6C9-4CF7-A8AC-1423CD11D057}"/>
                  </a:ext>
                </a:extLst>
              </p:cNvPr>
              <p:cNvCxnSpPr>
                <a:cxnSpLocks noChangeShapeType="1"/>
              </p:cNvCxnSpPr>
              <p:nvPr/>
            </p:nvCxnSpPr>
            <p:spPr bwMode="auto">
              <a:xfrm flipV="1">
                <a:off x="2909085" y="943729"/>
                <a:ext cx="543814" cy="464534"/>
              </a:xfrm>
              <a:prstGeom prst="line">
                <a:avLst/>
              </a:prstGeom>
              <a:grpFill/>
              <a:ln w="22225" algn="ctr">
                <a:solidFill>
                  <a:srgbClr val="000000"/>
                </a:solidFill>
                <a:round/>
                <a:headEnd/>
                <a:tailEnd/>
              </a:ln>
            </p:spPr>
          </p:cxnSp>
          <p:sp>
            <p:nvSpPr>
              <p:cNvPr id="94" name="Freeform 372">
                <a:extLst>
                  <a:ext uri="{FF2B5EF4-FFF2-40B4-BE49-F238E27FC236}">
                    <a16:creationId xmlns:a16="http://schemas.microsoft.com/office/drawing/2014/main" id="{76406F9D-EFD8-4A69-ABAA-A98434CE5AAB}"/>
                  </a:ext>
                </a:extLst>
              </p:cNvPr>
              <p:cNvSpPr>
                <a:spLocks/>
              </p:cNvSpPr>
              <p:nvPr/>
            </p:nvSpPr>
            <p:spPr bwMode="auto">
              <a:xfrm>
                <a:off x="3198613" y="1251796"/>
                <a:ext cx="187565" cy="100407"/>
              </a:xfrm>
              <a:custGeom>
                <a:avLst/>
                <a:gdLst>
                  <a:gd name="T0" fmla="*/ 2147483646 w 359"/>
                  <a:gd name="T1" fmla="*/ 2147483646 h 196"/>
                  <a:gd name="T2" fmla="*/ 2147483646 w 359"/>
                  <a:gd name="T3" fmla="*/ 2147483646 h 196"/>
                  <a:gd name="T4" fmla="*/ 2147483646 w 359"/>
                  <a:gd name="T5" fmla="*/ 2147483646 h 196"/>
                  <a:gd name="T6" fmla="*/ 2147483646 w 359"/>
                  <a:gd name="T7" fmla="*/ 2147483646 h 196"/>
                  <a:gd name="T8" fmla="*/ 2147483646 w 359"/>
                  <a:gd name="T9" fmla="*/ 2147483646 h 196"/>
                  <a:gd name="T10" fmla="*/ 2147483646 w 359"/>
                  <a:gd name="T11" fmla="*/ 2147483646 h 196"/>
                  <a:gd name="T12" fmla="*/ 2147483646 w 359"/>
                  <a:gd name="T13" fmla="*/ 2147483646 h 196"/>
                  <a:gd name="T14" fmla="*/ 2147483646 w 359"/>
                  <a:gd name="T15" fmla="*/ 2147483646 h 196"/>
                  <a:gd name="T16" fmla="*/ 2147483646 w 359"/>
                  <a:gd name="T17" fmla="*/ 2147483646 h 196"/>
                  <a:gd name="T18" fmla="*/ 2147483646 w 359"/>
                  <a:gd name="T19" fmla="*/ 2147483646 h 196"/>
                  <a:gd name="T20" fmla="*/ 2147483646 w 359"/>
                  <a:gd name="T21" fmla="*/ 2147483646 h 196"/>
                  <a:gd name="T22" fmla="*/ 2147483646 w 359"/>
                  <a:gd name="T23" fmla="*/ 2147483646 h 196"/>
                  <a:gd name="T24" fmla="*/ 2147483646 w 359"/>
                  <a:gd name="T25" fmla="*/ 2147483646 h 196"/>
                  <a:gd name="T26" fmla="*/ 2147483646 w 359"/>
                  <a:gd name="T27" fmla="*/ 2147483646 h 196"/>
                  <a:gd name="T28" fmla="*/ 2147483646 w 359"/>
                  <a:gd name="T29" fmla="*/ 2147483646 h 196"/>
                  <a:gd name="T30" fmla="*/ 2147483646 w 359"/>
                  <a:gd name="T31" fmla="*/ 2147483646 h 196"/>
                  <a:gd name="T32" fmla="*/ 2147483646 w 359"/>
                  <a:gd name="T33" fmla="*/ 2147483646 h 196"/>
                  <a:gd name="T34" fmla="*/ 2147483646 w 359"/>
                  <a:gd name="T35" fmla="*/ 2147483646 h 196"/>
                  <a:gd name="T36" fmla="*/ 2147483646 w 359"/>
                  <a:gd name="T37" fmla="*/ 2147483646 h 196"/>
                  <a:gd name="T38" fmla="*/ 2147483646 w 359"/>
                  <a:gd name="T39" fmla="*/ 2147483646 h 196"/>
                  <a:gd name="T40" fmla="*/ 2147483646 w 359"/>
                  <a:gd name="T41" fmla="*/ 2147483646 h 196"/>
                  <a:gd name="T42" fmla="*/ 2147483646 w 359"/>
                  <a:gd name="T43" fmla="*/ 2147483646 h 196"/>
                  <a:gd name="T44" fmla="*/ 2147483646 w 359"/>
                  <a:gd name="T45" fmla="*/ 2147483646 h 196"/>
                  <a:gd name="T46" fmla="*/ 2147483646 w 359"/>
                  <a:gd name="T47" fmla="*/ 2147483646 h 196"/>
                  <a:gd name="T48" fmla="*/ 2147483646 w 359"/>
                  <a:gd name="T49" fmla="*/ 2147483646 h 196"/>
                  <a:gd name="T50" fmla="*/ 2147483646 w 359"/>
                  <a:gd name="T51" fmla="*/ 2147483646 h 196"/>
                  <a:gd name="T52" fmla="*/ 2147483646 w 359"/>
                  <a:gd name="T53" fmla="*/ 2147483646 h 196"/>
                  <a:gd name="T54" fmla="*/ 2147483646 w 359"/>
                  <a:gd name="T55" fmla="*/ 2147483646 h 196"/>
                  <a:gd name="T56" fmla="*/ 2147483646 w 359"/>
                  <a:gd name="T57" fmla="*/ 2147483646 h 196"/>
                  <a:gd name="T58" fmla="*/ 2147483646 w 359"/>
                  <a:gd name="T59" fmla="*/ 2147483646 h 196"/>
                  <a:gd name="T60" fmla="*/ 2147483646 w 359"/>
                  <a:gd name="T61" fmla="*/ 2147483646 h 196"/>
                  <a:gd name="T62" fmla="*/ 2147483646 w 359"/>
                  <a:gd name="T63" fmla="*/ 2147483646 h 196"/>
                  <a:gd name="T64" fmla="*/ 2147483646 w 359"/>
                  <a:gd name="T65" fmla="*/ 2147483646 h 196"/>
                  <a:gd name="T66" fmla="*/ 2147483646 w 359"/>
                  <a:gd name="T67" fmla="*/ 2147483646 h 196"/>
                  <a:gd name="T68" fmla="*/ 2147483646 w 359"/>
                  <a:gd name="T69" fmla="*/ 2147483646 h 196"/>
                  <a:gd name="T70" fmla="*/ 2147483646 w 359"/>
                  <a:gd name="T71" fmla="*/ 2147483646 h 196"/>
                  <a:gd name="T72" fmla="*/ 2147483646 w 359"/>
                  <a:gd name="T73" fmla="*/ 2147483646 h 196"/>
                  <a:gd name="T74" fmla="*/ 2147483646 w 359"/>
                  <a:gd name="T75" fmla="*/ 2147483646 h 196"/>
                  <a:gd name="T76" fmla="*/ 2147483646 w 359"/>
                  <a:gd name="T77" fmla="*/ 2147483646 h 196"/>
                  <a:gd name="T78" fmla="*/ 2147483646 w 359"/>
                  <a:gd name="T79" fmla="*/ 2147483646 h 196"/>
                  <a:gd name="T80" fmla="*/ 2147483646 w 359"/>
                  <a:gd name="T81" fmla="*/ 2147483646 h 196"/>
                  <a:gd name="T82" fmla="*/ 2147483646 w 359"/>
                  <a:gd name="T83" fmla="*/ 2147483646 h 196"/>
                  <a:gd name="T84" fmla="*/ 2147483646 w 359"/>
                  <a:gd name="T85" fmla="*/ 2147483646 h 196"/>
                  <a:gd name="T86" fmla="*/ 2147483646 w 359"/>
                  <a:gd name="T87" fmla="*/ 2147483646 h 196"/>
                  <a:gd name="T88" fmla="*/ 2147483646 w 359"/>
                  <a:gd name="T89" fmla="*/ 0 h 196"/>
                  <a:gd name="T90" fmla="*/ 2147483646 w 359"/>
                  <a:gd name="T91" fmla="*/ 0 h 196"/>
                  <a:gd name="T92" fmla="*/ 2147483646 w 359"/>
                  <a:gd name="T93" fmla="*/ 0 h 196"/>
                  <a:gd name="T94" fmla="*/ 2147483646 w 359"/>
                  <a:gd name="T95" fmla="*/ 2147483646 h 196"/>
                  <a:gd name="T96" fmla="*/ 2147483646 w 359"/>
                  <a:gd name="T97" fmla="*/ 2147483646 h 196"/>
                  <a:gd name="T98" fmla="*/ 2147483646 w 359"/>
                  <a:gd name="T99" fmla="*/ 2147483646 h 196"/>
                  <a:gd name="T100" fmla="*/ 2147483646 w 359"/>
                  <a:gd name="T101" fmla="*/ 2147483646 h 196"/>
                  <a:gd name="T102" fmla="*/ 2147483646 w 359"/>
                  <a:gd name="T103" fmla="*/ 2147483646 h 196"/>
                  <a:gd name="T104" fmla="*/ 2147483646 w 359"/>
                  <a:gd name="T105" fmla="*/ 2147483646 h 196"/>
                  <a:gd name="T106" fmla="*/ 2147483646 w 359"/>
                  <a:gd name="T107" fmla="*/ 2147483646 h 196"/>
                  <a:gd name="T108" fmla="*/ 2147483646 w 359"/>
                  <a:gd name="T109" fmla="*/ 2147483646 h 196"/>
                  <a:gd name="T110" fmla="*/ 2147483646 w 359"/>
                  <a:gd name="T111" fmla="*/ 2147483646 h 196"/>
                  <a:gd name="T112" fmla="*/ 2147483646 w 359"/>
                  <a:gd name="T113" fmla="*/ 2147483646 h 196"/>
                  <a:gd name="T114" fmla="*/ 2147483646 w 359"/>
                  <a:gd name="T115" fmla="*/ 2147483646 h 196"/>
                  <a:gd name="T116" fmla="*/ 2147483646 w 359"/>
                  <a:gd name="T117" fmla="*/ 2147483646 h 196"/>
                  <a:gd name="T118" fmla="*/ 2147483646 w 359"/>
                  <a:gd name="T119" fmla="*/ 2147483646 h 196"/>
                  <a:gd name="T120" fmla="*/ 0 w 359"/>
                  <a:gd name="T121" fmla="*/ 2147483646 h 1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9" h="196">
                    <a:moveTo>
                      <a:pt x="358" y="100"/>
                    </a:moveTo>
                    <a:lnTo>
                      <a:pt x="356" y="110"/>
                    </a:lnTo>
                    <a:lnTo>
                      <a:pt x="354" y="121"/>
                    </a:lnTo>
                    <a:lnTo>
                      <a:pt x="350" y="131"/>
                    </a:lnTo>
                    <a:lnTo>
                      <a:pt x="346" y="141"/>
                    </a:lnTo>
                    <a:lnTo>
                      <a:pt x="341" y="150"/>
                    </a:lnTo>
                    <a:lnTo>
                      <a:pt x="335" y="159"/>
                    </a:lnTo>
                    <a:lnTo>
                      <a:pt x="329" y="167"/>
                    </a:lnTo>
                    <a:lnTo>
                      <a:pt x="322" y="173"/>
                    </a:lnTo>
                    <a:lnTo>
                      <a:pt x="314" y="180"/>
                    </a:lnTo>
                    <a:lnTo>
                      <a:pt x="305" y="185"/>
                    </a:lnTo>
                    <a:lnTo>
                      <a:pt x="297" y="189"/>
                    </a:lnTo>
                    <a:lnTo>
                      <a:pt x="288" y="192"/>
                    </a:lnTo>
                    <a:lnTo>
                      <a:pt x="280" y="194"/>
                    </a:lnTo>
                    <a:lnTo>
                      <a:pt x="271" y="195"/>
                    </a:lnTo>
                    <a:lnTo>
                      <a:pt x="262" y="195"/>
                    </a:lnTo>
                    <a:lnTo>
                      <a:pt x="253" y="194"/>
                    </a:lnTo>
                    <a:lnTo>
                      <a:pt x="245" y="191"/>
                    </a:lnTo>
                    <a:lnTo>
                      <a:pt x="236" y="189"/>
                    </a:lnTo>
                    <a:lnTo>
                      <a:pt x="228" y="183"/>
                    </a:lnTo>
                    <a:lnTo>
                      <a:pt x="219" y="178"/>
                    </a:lnTo>
                    <a:lnTo>
                      <a:pt x="212" y="172"/>
                    </a:lnTo>
                    <a:lnTo>
                      <a:pt x="205" y="165"/>
                    </a:lnTo>
                    <a:lnTo>
                      <a:pt x="199" y="158"/>
                    </a:lnTo>
                    <a:lnTo>
                      <a:pt x="193" y="149"/>
                    </a:lnTo>
                    <a:lnTo>
                      <a:pt x="188" y="140"/>
                    </a:lnTo>
                    <a:lnTo>
                      <a:pt x="184" y="130"/>
                    </a:lnTo>
                    <a:lnTo>
                      <a:pt x="180" y="119"/>
                    </a:lnTo>
                    <a:lnTo>
                      <a:pt x="178" y="108"/>
                    </a:lnTo>
                    <a:lnTo>
                      <a:pt x="176" y="98"/>
                    </a:lnTo>
                    <a:lnTo>
                      <a:pt x="175" y="98"/>
                    </a:lnTo>
                    <a:lnTo>
                      <a:pt x="174" y="87"/>
                    </a:lnTo>
                    <a:lnTo>
                      <a:pt x="171" y="77"/>
                    </a:lnTo>
                    <a:lnTo>
                      <a:pt x="168" y="67"/>
                    </a:lnTo>
                    <a:lnTo>
                      <a:pt x="165" y="58"/>
                    </a:lnTo>
                    <a:lnTo>
                      <a:pt x="160" y="47"/>
                    </a:lnTo>
                    <a:lnTo>
                      <a:pt x="155" y="40"/>
                    </a:lnTo>
                    <a:lnTo>
                      <a:pt x="149" y="32"/>
                    </a:lnTo>
                    <a:lnTo>
                      <a:pt x="143" y="24"/>
                    </a:lnTo>
                    <a:lnTo>
                      <a:pt x="136" y="18"/>
                    </a:lnTo>
                    <a:lnTo>
                      <a:pt x="128" y="13"/>
                    </a:lnTo>
                    <a:lnTo>
                      <a:pt x="120" y="8"/>
                    </a:lnTo>
                    <a:lnTo>
                      <a:pt x="112" y="4"/>
                    </a:lnTo>
                    <a:lnTo>
                      <a:pt x="104" y="3"/>
                    </a:lnTo>
                    <a:lnTo>
                      <a:pt x="96" y="0"/>
                    </a:lnTo>
                    <a:lnTo>
                      <a:pt x="87" y="0"/>
                    </a:lnTo>
                    <a:lnTo>
                      <a:pt x="79" y="0"/>
                    </a:lnTo>
                    <a:lnTo>
                      <a:pt x="71" y="3"/>
                    </a:lnTo>
                    <a:lnTo>
                      <a:pt x="62" y="4"/>
                    </a:lnTo>
                    <a:lnTo>
                      <a:pt x="54" y="8"/>
                    </a:lnTo>
                    <a:lnTo>
                      <a:pt x="47" y="13"/>
                    </a:lnTo>
                    <a:lnTo>
                      <a:pt x="38" y="18"/>
                    </a:lnTo>
                    <a:lnTo>
                      <a:pt x="32" y="24"/>
                    </a:lnTo>
                    <a:lnTo>
                      <a:pt x="25" y="32"/>
                    </a:lnTo>
                    <a:lnTo>
                      <a:pt x="20" y="40"/>
                    </a:lnTo>
                    <a:lnTo>
                      <a:pt x="14" y="47"/>
                    </a:lnTo>
                    <a:lnTo>
                      <a:pt x="10" y="58"/>
                    </a:lnTo>
                    <a:lnTo>
                      <a:pt x="6" y="67"/>
                    </a:lnTo>
                    <a:lnTo>
                      <a:pt x="3" y="77"/>
                    </a:lnTo>
                    <a:lnTo>
                      <a:pt x="1" y="87"/>
                    </a:lnTo>
                    <a:lnTo>
                      <a:pt x="0" y="98"/>
                    </a:lnTo>
                  </a:path>
                </a:pathLst>
              </a:custGeom>
              <a:grpFill/>
              <a:ln w="15875" cap="rnd" cmpd="sng">
                <a:solidFill>
                  <a:srgbClr val="000000"/>
                </a:solidFill>
                <a:prstDash val="solid"/>
                <a:round/>
                <a:headEnd type="none" w="sm" len="sm"/>
                <a:tailEnd type="none" w="sm" len="sm"/>
              </a:ln>
            </p:spPr>
            <p:txBody>
              <a:bodyPr/>
              <a:lstStyle/>
              <a:p>
                <a:pPr fontAlgn="auto">
                  <a:spcBef>
                    <a:spcPts val="0"/>
                  </a:spcBef>
                  <a:spcAft>
                    <a:spcPts val="0"/>
                  </a:spcAft>
                  <a:defRPr/>
                </a:pPr>
                <a:endParaRPr lang="en-US" sz="700" dirty="0">
                  <a:solidFill>
                    <a:srgbClr val="626469"/>
                  </a:solidFill>
                  <a:latin typeface="+mn-lt"/>
                </a:endParaRPr>
              </a:p>
            </p:txBody>
          </p:sp>
          <p:sp>
            <p:nvSpPr>
              <p:cNvPr id="95" name="Line 375">
                <a:extLst>
                  <a:ext uri="{FF2B5EF4-FFF2-40B4-BE49-F238E27FC236}">
                    <a16:creationId xmlns:a16="http://schemas.microsoft.com/office/drawing/2014/main" id="{9417CA66-EC21-4E87-B4E1-22C99114DEE9}"/>
                  </a:ext>
                </a:extLst>
              </p:cNvPr>
              <p:cNvSpPr>
                <a:spLocks noChangeShapeType="1"/>
              </p:cNvSpPr>
              <p:nvPr/>
            </p:nvSpPr>
            <p:spPr bwMode="auto">
              <a:xfrm>
                <a:off x="2976432" y="1048553"/>
                <a:ext cx="167425" cy="0"/>
              </a:xfrm>
              <a:prstGeom prst="line">
                <a:avLst/>
              </a:prstGeom>
              <a:grpFill/>
              <a:ln w="19050">
                <a:solidFill>
                  <a:srgbClr val="000000"/>
                </a:solidFill>
                <a:prstDash val="dash"/>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sp>
            <p:nvSpPr>
              <p:cNvPr id="96" name="Line 376">
                <a:extLst>
                  <a:ext uri="{FF2B5EF4-FFF2-40B4-BE49-F238E27FC236}">
                    <a16:creationId xmlns:a16="http://schemas.microsoft.com/office/drawing/2014/main" id="{FD15C627-1A67-4591-B585-003A8495E5EA}"/>
                  </a:ext>
                </a:extLst>
              </p:cNvPr>
              <p:cNvSpPr>
                <a:spLocks noChangeShapeType="1"/>
              </p:cNvSpPr>
              <p:nvPr/>
            </p:nvSpPr>
            <p:spPr bwMode="auto">
              <a:xfrm>
                <a:off x="2976432" y="1094522"/>
                <a:ext cx="167425" cy="0"/>
              </a:xfrm>
              <a:prstGeom prst="line">
                <a:avLst/>
              </a:prstGeom>
              <a:grpFill/>
              <a:ln w="19050">
                <a:solidFill>
                  <a:srgbClr val="000000"/>
                </a:solidFill>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grpSp>
        <p:grpSp>
          <p:nvGrpSpPr>
            <p:cNvPr id="97" name="Group 96">
              <a:extLst>
                <a:ext uri="{FF2B5EF4-FFF2-40B4-BE49-F238E27FC236}">
                  <a16:creationId xmlns:a16="http://schemas.microsoft.com/office/drawing/2014/main" id="{D94C3FE8-0718-4FE8-A5E7-7EE3DA085A6C}"/>
                </a:ext>
              </a:extLst>
            </p:cNvPr>
            <p:cNvGrpSpPr/>
            <p:nvPr/>
          </p:nvGrpSpPr>
          <p:grpSpPr>
            <a:xfrm>
              <a:off x="1453962" y="3387933"/>
              <a:ext cx="543814" cy="464534"/>
              <a:chOff x="5462424" y="2853129"/>
              <a:chExt cx="543814" cy="464534"/>
            </a:xfrm>
            <a:solidFill>
              <a:schemeClr val="accent4">
                <a:lumMod val="20000"/>
                <a:lumOff val="80000"/>
              </a:schemeClr>
            </a:solidFill>
          </p:grpSpPr>
          <p:sp>
            <p:nvSpPr>
              <p:cNvPr id="98" name="Rectangle 99">
                <a:extLst>
                  <a:ext uri="{FF2B5EF4-FFF2-40B4-BE49-F238E27FC236}">
                    <a16:creationId xmlns:a16="http://schemas.microsoft.com/office/drawing/2014/main" id="{42AEF183-5691-404D-8BCB-36FCF650DB9D}"/>
                  </a:ext>
                </a:extLst>
              </p:cNvPr>
              <p:cNvSpPr>
                <a:spLocks noChangeArrowheads="1"/>
              </p:cNvSpPr>
              <p:nvPr/>
            </p:nvSpPr>
            <p:spPr bwMode="auto">
              <a:xfrm>
                <a:off x="5462424" y="2853129"/>
                <a:ext cx="543814" cy="464534"/>
              </a:xfrm>
              <a:prstGeom prst="rect">
                <a:avLst/>
              </a:prstGeom>
              <a:grpFill/>
              <a:ln w="22225" algn="ctr">
                <a:solidFill>
                  <a:srgbClr val="000000"/>
                </a:solidFill>
                <a:round/>
                <a:headEnd/>
                <a:tailEnd/>
              </a:ln>
            </p:spPr>
            <p:txBody>
              <a:bodyPr lIns="0" tIns="10800" rIns="0" bIns="10800" anchor="ctr"/>
              <a:lstStyle/>
              <a:p>
                <a:pPr fontAlgn="auto">
                  <a:spcBef>
                    <a:spcPts val="0"/>
                  </a:spcBef>
                  <a:spcAft>
                    <a:spcPts val="0"/>
                  </a:spcAft>
                  <a:defRPr/>
                </a:pPr>
                <a:endParaRPr lang="en-US" altLang="en-US" sz="900" dirty="0">
                  <a:solidFill>
                    <a:srgbClr val="FFFFFF"/>
                  </a:solidFill>
                  <a:latin typeface="+mn-lt"/>
                </a:endParaRPr>
              </a:p>
            </p:txBody>
          </p:sp>
          <p:cxnSp>
            <p:nvCxnSpPr>
              <p:cNvPr id="99" name="Straight Connector 100">
                <a:extLst>
                  <a:ext uri="{FF2B5EF4-FFF2-40B4-BE49-F238E27FC236}">
                    <a16:creationId xmlns:a16="http://schemas.microsoft.com/office/drawing/2014/main" id="{15152D82-5004-42DA-91F2-E03DD3E8ACE5}"/>
                  </a:ext>
                </a:extLst>
              </p:cNvPr>
              <p:cNvCxnSpPr>
                <a:cxnSpLocks noChangeShapeType="1"/>
              </p:cNvCxnSpPr>
              <p:nvPr/>
            </p:nvCxnSpPr>
            <p:spPr bwMode="auto">
              <a:xfrm flipV="1">
                <a:off x="5462424" y="2853129"/>
                <a:ext cx="543814" cy="464534"/>
              </a:xfrm>
              <a:prstGeom prst="line">
                <a:avLst/>
              </a:prstGeom>
              <a:grpFill/>
              <a:ln w="22225" algn="ctr">
                <a:solidFill>
                  <a:srgbClr val="000000"/>
                </a:solidFill>
                <a:round/>
                <a:headEnd/>
                <a:tailEnd/>
              </a:ln>
            </p:spPr>
          </p:cxnSp>
          <p:sp>
            <p:nvSpPr>
              <p:cNvPr id="100" name="Line 375">
                <a:extLst>
                  <a:ext uri="{FF2B5EF4-FFF2-40B4-BE49-F238E27FC236}">
                    <a16:creationId xmlns:a16="http://schemas.microsoft.com/office/drawing/2014/main" id="{615B4A63-4CAB-4A78-8F82-F43F8C9007CC}"/>
                  </a:ext>
                </a:extLst>
              </p:cNvPr>
              <p:cNvSpPr>
                <a:spLocks noChangeShapeType="1"/>
              </p:cNvSpPr>
              <p:nvPr/>
            </p:nvSpPr>
            <p:spPr bwMode="auto">
              <a:xfrm>
                <a:off x="5756006" y="3184193"/>
                <a:ext cx="167425" cy="0"/>
              </a:xfrm>
              <a:prstGeom prst="line">
                <a:avLst/>
              </a:prstGeom>
              <a:grpFill/>
              <a:ln w="19050">
                <a:solidFill>
                  <a:srgbClr val="000000"/>
                </a:solidFill>
                <a:prstDash val="dash"/>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sp>
            <p:nvSpPr>
              <p:cNvPr id="101" name="Line 376">
                <a:extLst>
                  <a:ext uri="{FF2B5EF4-FFF2-40B4-BE49-F238E27FC236}">
                    <a16:creationId xmlns:a16="http://schemas.microsoft.com/office/drawing/2014/main" id="{9A2A5C8F-E5E2-45AF-8A88-37A23014754E}"/>
                  </a:ext>
                </a:extLst>
              </p:cNvPr>
              <p:cNvSpPr>
                <a:spLocks noChangeShapeType="1"/>
              </p:cNvSpPr>
              <p:nvPr/>
            </p:nvSpPr>
            <p:spPr bwMode="auto">
              <a:xfrm>
                <a:off x="5756006" y="3230162"/>
                <a:ext cx="167425" cy="0"/>
              </a:xfrm>
              <a:prstGeom prst="line">
                <a:avLst/>
              </a:prstGeom>
              <a:grpFill/>
              <a:ln w="19050">
                <a:solidFill>
                  <a:srgbClr val="000000"/>
                </a:solidFill>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sp>
            <p:nvSpPr>
              <p:cNvPr id="102" name="Freeform 372">
                <a:extLst>
                  <a:ext uri="{FF2B5EF4-FFF2-40B4-BE49-F238E27FC236}">
                    <a16:creationId xmlns:a16="http://schemas.microsoft.com/office/drawing/2014/main" id="{6D10E6AB-4830-47AC-B55D-041E3F2ED500}"/>
                  </a:ext>
                </a:extLst>
              </p:cNvPr>
              <p:cNvSpPr>
                <a:spLocks/>
              </p:cNvSpPr>
              <p:nvPr/>
            </p:nvSpPr>
            <p:spPr bwMode="auto">
              <a:xfrm>
                <a:off x="5530846" y="2920492"/>
                <a:ext cx="187565" cy="100407"/>
              </a:xfrm>
              <a:custGeom>
                <a:avLst/>
                <a:gdLst>
                  <a:gd name="T0" fmla="*/ 2147483646 w 359"/>
                  <a:gd name="T1" fmla="*/ 2147483646 h 196"/>
                  <a:gd name="T2" fmla="*/ 2147483646 w 359"/>
                  <a:gd name="T3" fmla="*/ 2147483646 h 196"/>
                  <a:gd name="T4" fmla="*/ 2147483646 w 359"/>
                  <a:gd name="T5" fmla="*/ 2147483646 h 196"/>
                  <a:gd name="T6" fmla="*/ 2147483646 w 359"/>
                  <a:gd name="T7" fmla="*/ 2147483646 h 196"/>
                  <a:gd name="T8" fmla="*/ 2147483646 w 359"/>
                  <a:gd name="T9" fmla="*/ 2147483646 h 196"/>
                  <a:gd name="T10" fmla="*/ 2147483646 w 359"/>
                  <a:gd name="T11" fmla="*/ 2147483646 h 196"/>
                  <a:gd name="T12" fmla="*/ 2147483646 w 359"/>
                  <a:gd name="T13" fmla="*/ 2147483646 h 196"/>
                  <a:gd name="T14" fmla="*/ 2147483646 w 359"/>
                  <a:gd name="T15" fmla="*/ 2147483646 h 196"/>
                  <a:gd name="T16" fmla="*/ 2147483646 w 359"/>
                  <a:gd name="T17" fmla="*/ 2147483646 h 196"/>
                  <a:gd name="T18" fmla="*/ 2147483646 w 359"/>
                  <a:gd name="T19" fmla="*/ 2147483646 h 196"/>
                  <a:gd name="T20" fmla="*/ 2147483646 w 359"/>
                  <a:gd name="T21" fmla="*/ 2147483646 h 196"/>
                  <a:gd name="T22" fmla="*/ 2147483646 w 359"/>
                  <a:gd name="T23" fmla="*/ 2147483646 h 196"/>
                  <a:gd name="T24" fmla="*/ 2147483646 w 359"/>
                  <a:gd name="T25" fmla="*/ 2147483646 h 196"/>
                  <a:gd name="T26" fmla="*/ 2147483646 w 359"/>
                  <a:gd name="T27" fmla="*/ 2147483646 h 196"/>
                  <a:gd name="T28" fmla="*/ 2147483646 w 359"/>
                  <a:gd name="T29" fmla="*/ 2147483646 h 196"/>
                  <a:gd name="T30" fmla="*/ 2147483646 w 359"/>
                  <a:gd name="T31" fmla="*/ 2147483646 h 196"/>
                  <a:gd name="T32" fmla="*/ 2147483646 w 359"/>
                  <a:gd name="T33" fmla="*/ 2147483646 h 196"/>
                  <a:gd name="T34" fmla="*/ 2147483646 w 359"/>
                  <a:gd name="T35" fmla="*/ 2147483646 h 196"/>
                  <a:gd name="T36" fmla="*/ 2147483646 w 359"/>
                  <a:gd name="T37" fmla="*/ 2147483646 h 196"/>
                  <a:gd name="T38" fmla="*/ 2147483646 w 359"/>
                  <a:gd name="T39" fmla="*/ 2147483646 h 196"/>
                  <a:gd name="T40" fmla="*/ 2147483646 w 359"/>
                  <a:gd name="T41" fmla="*/ 2147483646 h 196"/>
                  <a:gd name="T42" fmla="*/ 2147483646 w 359"/>
                  <a:gd name="T43" fmla="*/ 2147483646 h 196"/>
                  <a:gd name="T44" fmla="*/ 2147483646 w 359"/>
                  <a:gd name="T45" fmla="*/ 2147483646 h 196"/>
                  <a:gd name="T46" fmla="*/ 2147483646 w 359"/>
                  <a:gd name="T47" fmla="*/ 2147483646 h 196"/>
                  <a:gd name="T48" fmla="*/ 2147483646 w 359"/>
                  <a:gd name="T49" fmla="*/ 2147483646 h 196"/>
                  <a:gd name="T50" fmla="*/ 2147483646 w 359"/>
                  <a:gd name="T51" fmla="*/ 2147483646 h 196"/>
                  <a:gd name="T52" fmla="*/ 2147483646 w 359"/>
                  <a:gd name="T53" fmla="*/ 2147483646 h 196"/>
                  <a:gd name="T54" fmla="*/ 2147483646 w 359"/>
                  <a:gd name="T55" fmla="*/ 2147483646 h 196"/>
                  <a:gd name="T56" fmla="*/ 2147483646 w 359"/>
                  <a:gd name="T57" fmla="*/ 2147483646 h 196"/>
                  <a:gd name="T58" fmla="*/ 2147483646 w 359"/>
                  <a:gd name="T59" fmla="*/ 2147483646 h 196"/>
                  <a:gd name="T60" fmla="*/ 2147483646 w 359"/>
                  <a:gd name="T61" fmla="*/ 2147483646 h 196"/>
                  <a:gd name="T62" fmla="*/ 2147483646 w 359"/>
                  <a:gd name="T63" fmla="*/ 2147483646 h 196"/>
                  <a:gd name="T64" fmla="*/ 2147483646 w 359"/>
                  <a:gd name="T65" fmla="*/ 2147483646 h 196"/>
                  <a:gd name="T66" fmla="*/ 2147483646 w 359"/>
                  <a:gd name="T67" fmla="*/ 2147483646 h 196"/>
                  <a:gd name="T68" fmla="*/ 2147483646 w 359"/>
                  <a:gd name="T69" fmla="*/ 2147483646 h 196"/>
                  <a:gd name="T70" fmla="*/ 2147483646 w 359"/>
                  <a:gd name="T71" fmla="*/ 2147483646 h 196"/>
                  <a:gd name="T72" fmla="*/ 2147483646 w 359"/>
                  <a:gd name="T73" fmla="*/ 2147483646 h 196"/>
                  <a:gd name="T74" fmla="*/ 2147483646 w 359"/>
                  <a:gd name="T75" fmla="*/ 2147483646 h 196"/>
                  <a:gd name="T76" fmla="*/ 2147483646 w 359"/>
                  <a:gd name="T77" fmla="*/ 2147483646 h 196"/>
                  <a:gd name="T78" fmla="*/ 2147483646 w 359"/>
                  <a:gd name="T79" fmla="*/ 2147483646 h 196"/>
                  <a:gd name="T80" fmla="*/ 2147483646 w 359"/>
                  <a:gd name="T81" fmla="*/ 2147483646 h 196"/>
                  <a:gd name="T82" fmla="*/ 2147483646 w 359"/>
                  <a:gd name="T83" fmla="*/ 2147483646 h 196"/>
                  <a:gd name="T84" fmla="*/ 2147483646 w 359"/>
                  <a:gd name="T85" fmla="*/ 2147483646 h 196"/>
                  <a:gd name="T86" fmla="*/ 2147483646 w 359"/>
                  <a:gd name="T87" fmla="*/ 2147483646 h 196"/>
                  <a:gd name="T88" fmla="*/ 2147483646 w 359"/>
                  <a:gd name="T89" fmla="*/ 0 h 196"/>
                  <a:gd name="T90" fmla="*/ 2147483646 w 359"/>
                  <a:gd name="T91" fmla="*/ 0 h 196"/>
                  <a:gd name="T92" fmla="*/ 2147483646 w 359"/>
                  <a:gd name="T93" fmla="*/ 0 h 196"/>
                  <a:gd name="T94" fmla="*/ 2147483646 w 359"/>
                  <a:gd name="T95" fmla="*/ 2147483646 h 196"/>
                  <a:gd name="T96" fmla="*/ 2147483646 w 359"/>
                  <a:gd name="T97" fmla="*/ 2147483646 h 196"/>
                  <a:gd name="T98" fmla="*/ 2147483646 w 359"/>
                  <a:gd name="T99" fmla="*/ 2147483646 h 196"/>
                  <a:gd name="T100" fmla="*/ 2147483646 w 359"/>
                  <a:gd name="T101" fmla="*/ 2147483646 h 196"/>
                  <a:gd name="T102" fmla="*/ 2147483646 w 359"/>
                  <a:gd name="T103" fmla="*/ 2147483646 h 196"/>
                  <a:gd name="T104" fmla="*/ 2147483646 w 359"/>
                  <a:gd name="T105" fmla="*/ 2147483646 h 196"/>
                  <a:gd name="T106" fmla="*/ 2147483646 w 359"/>
                  <a:gd name="T107" fmla="*/ 2147483646 h 196"/>
                  <a:gd name="T108" fmla="*/ 2147483646 w 359"/>
                  <a:gd name="T109" fmla="*/ 2147483646 h 196"/>
                  <a:gd name="T110" fmla="*/ 2147483646 w 359"/>
                  <a:gd name="T111" fmla="*/ 2147483646 h 196"/>
                  <a:gd name="T112" fmla="*/ 2147483646 w 359"/>
                  <a:gd name="T113" fmla="*/ 2147483646 h 196"/>
                  <a:gd name="T114" fmla="*/ 2147483646 w 359"/>
                  <a:gd name="T115" fmla="*/ 2147483646 h 196"/>
                  <a:gd name="T116" fmla="*/ 2147483646 w 359"/>
                  <a:gd name="T117" fmla="*/ 2147483646 h 196"/>
                  <a:gd name="T118" fmla="*/ 2147483646 w 359"/>
                  <a:gd name="T119" fmla="*/ 2147483646 h 196"/>
                  <a:gd name="T120" fmla="*/ 0 w 359"/>
                  <a:gd name="T121" fmla="*/ 2147483646 h 1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9" h="196">
                    <a:moveTo>
                      <a:pt x="358" y="100"/>
                    </a:moveTo>
                    <a:lnTo>
                      <a:pt x="356" y="110"/>
                    </a:lnTo>
                    <a:lnTo>
                      <a:pt x="354" y="121"/>
                    </a:lnTo>
                    <a:lnTo>
                      <a:pt x="350" y="131"/>
                    </a:lnTo>
                    <a:lnTo>
                      <a:pt x="346" y="141"/>
                    </a:lnTo>
                    <a:lnTo>
                      <a:pt x="341" y="150"/>
                    </a:lnTo>
                    <a:lnTo>
                      <a:pt x="335" y="159"/>
                    </a:lnTo>
                    <a:lnTo>
                      <a:pt x="329" y="167"/>
                    </a:lnTo>
                    <a:lnTo>
                      <a:pt x="322" y="173"/>
                    </a:lnTo>
                    <a:lnTo>
                      <a:pt x="314" y="180"/>
                    </a:lnTo>
                    <a:lnTo>
                      <a:pt x="305" y="185"/>
                    </a:lnTo>
                    <a:lnTo>
                      <a:pt x="297" y="189"/>
                    </a:lnTo>
                    <a:lnTo>
                      <a:pt x="288" y="192"/>
                    </a:lnTo>
                    <a:lnTo>
                      <a:pt x="280" y="194"/>
                    </a:lnTo>
                    <a:lnTo>
                      <a:pt x="271" y="195"/>
                    </a:lnTo>
                    <a:lnTo>
                      <a:pt x="262" y="195"/>
                    </a:lnTo>
                    <a:lnTo>
                      <a:pt x="253" y="194"/>
                    </a:lnTo>
                    <a:lnTo>
                      <a:pt x="245" y="191"/>
                    </a:lnTo>
                    <a:lnTo>
                      <a:pt x="236" y="189"/>
                    </a:lnTo>
                    <a:lnTo>
                      <a:pt x="228" y="183"/>
                    </a:lnTo>
                    <a:lnTo>
                      <a:pt x="219" y="178"/>
                    </a:lnTo>
                    <a:lnTo>
                      <a:pt x="212" y="172"/>
                    </a:lnTo>
                    <a:lnTo>
                      <a:pt x="205" y="165"/>
                    </a:lnTo>
                    <a:lnTo>
                      <a:pt x="199" y="158"/>
                    </a:lnTo>
                    <a:lnTo>
                      <a:pt x="193" y="149"/>
                    </a:lnTo>
                    <a:lnTo>
                      <a:pt x="188" y="140"/>
                    </a:lnTo>
                    <a:lnTo>
                      <a:pt x="184" y="130"/>
                    </a:lnTo>
                    <a:lnTo>
                      <a:pt x="180" y="119"/>
                    </a:lnTo>
                    <a:lnTo>
                      <a:pt x="178" y="108"/>
                    </a:lnTo>
                    <a:lnTo>
                      <a:pt x="176" y="98"/>
                    </a:lnTo>
                    <a:lnTo>
                      <a:pt x="175" y="98"/>
                    </a:lnTo>
                    <a:lnTo>
                      <a:pt x="174" y="87"/>
                    </a:lnTo>
                    <a:lnTo>
                      <a:pt x="171" y="77"/>
                    </a:lnTo>
                    <a:lnTo>
                      <a:pt x="168" y="67"/>
                    </a:lnTo>
                    <a:lnTo>
                      <a:pt x="165" y="58"/>
                    </a:lnTo>
                    <a:lnTo>
                      <a:pt x="160" y="47"/>
                    </a:lnTo>
                    <a:lnTo>
                      <a:pt x="155" y="40"/>
                    </a:lnTo>
                    <a:lnTo>
                      <a:pt x="149" y="32"/>
                    </a:lnTo>
                    <a:lnTo>
                      <a:pt x="143" y="24"/>
                    </a:lnTo>
                    <a:lnTo>
                      <a:pt x="136" y="18"/>
                    </a:lnTo>
                    <a:lnTo>
                      <a:pt x="128" y="13"/>
                    </a:lnTo>
                    <a:lnTo>
                      <a:pt x="120" y="8"/>
                    </a:lnTo>
                    <a:lnTo>
                      <a:pt x="112" y="4"/>
                    </a:lnTo>
                    <a:lnTo>
                      <a:pt x="104" y="3"/>
                    </a:lnTo>
                    <a:lnTo>
                      <a:pt x="96" y="0"/>
                    </a:lnTo>
                    <a:lnTo>
                      <a:pt x="87" y="0"/>
                    </a:lnTo>
                    <a:lnTo>
                      <a:pt x="79" y="0"/>
                    </a:lnTo>
                    <a:lnTo>
                      <a:pt x="71" y="3"/>
                    </a:lnTo>
                    <a:lnTo>
                      <a:pt x="62" y="4"/>
                    </a:lnTo>
                    <a:lnTo>
                      <a:pt x="54" y="8"/>
                    </a:lnTo>
                    <a:lnTo>
                      <a:pt x="47" y="13"/>
                    </a:lnTo>
                    <a:lnTo>
                      <a:pt x="38" y="18"/>
                    </a:lnTo>
                    <a:lnTo>
                      <a:pt x="32" y="24"/>
                    </a:lnTo>
                    <a:lnTo>
                      <a:pt x="25" y="32"/>
                    </a:lnTo>
                    <a:lnTo>
                      <a:pt x="20" y="40"/>
                    </a:lnTo>
                    <a:lnTo>
                      <a:pt x="14" y="47"/>
                    </a:lnTo>
                    <a:lnTo>
                      <a:pt x="10" y="58"/>
                    </a:lnTo>
                    <a:lnTo>
                      <a:pt x="6" y="67"/>
                    </a:lnTo>
                    <a:lnTo>
                      <a:pt x="3" y="77"/>
                    </a:lnTo>
                    <a:lnTo>
                      <a:pt x="1" y="87"/>
                    </a:lnTo>
                    <a:lnTo>
                      <a:pt x="0" y="98"/>
                    </a:lnTo>
                  </a:path>
                </a:pathLst>
              </a:custGeom>
              <a:grpFill/>
              <a:ln w="15875" cap="rnd" cmpd="sng">
                <a:solidFill>
                  <a:srgbClr val="000000"/>
                </a:solidFill>
                <a:prstDash val="solid"/>
                <a:round/>
                <a:headEnd type="none" w="sm" len="sm"/>
                <a:tailEnd type="none" w="sm" len="sm"/>
              </a:ln>
            </p:spPr>
            <p:txBody>
              <a:bodyPr/>
              <a:lstStyle/>
              <a:p>
                <a:pPr fontAlgn="auto">
                  <a:spcBef>
                    <a:spcPts val="0"/>
                  </a:spcBef>
                  <a:spcAft>
                    <a:spcPts val="0"/>
                  </a:spcAft>
                  <a:defRPr/>
                </a:pPr>
                <a:endParaRPr lang="en-US" sz="700" dirty="0">
                  <a:solidFill>
                    <a:srgbClr val="626469"/>
                  </a:solidFill>
                  <a:latin typeface="+mn-lt"/>
                </a:endParaRPr>
              </a:p>
            </p:txBody>
          </p:sp>
        </p:grpSp>
        <p:sp>
          <p:nvSpPr>
            <p:cNvPr id="103" name="Rectangle 102">
              <a:extLst>
                <a:ext uri="{FF2B5EF4-FFF2-40B4-BE49-F238E27FC236}">
                  <a16:creationId xmlns:a16="http://schemas.microsoft.com/office/drawing/2014/main" id="{735C503B-AC4E-44D0-B899-717D93B244D1}"/>
                </a:ext>
              </a:extLst>
            </p:cNvPr>
            <p:cNvSpPr/>
            <p:nvPr/>
          </p:nvSpPr>
          <p:spPr>
            <a:xfrm>
              <a:off x="733036" y="3294326"/>
              <a:ext cx="1330825" cy="1341063"/>
            </a:xfrm>
            <a:prstGeom prst="rect">
              <a:avLst/>
            </a:prstGeom>
            <a:noFill/>
            <a:ln w="28575">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66943" name="Rectangle 54">
              <a:extLst>
                <a:ext uri="{FF2B5EF4-FFF2-40B4-BE49-F238E27FC236}">
                  <a16:creationId xmlns:a16="http://schemas.microsoft.com/office/drawing/2014/main" id="{9EE8481D-705E-4B0F-9A6B-C9124F8EF98E}"/>
                </a:ext>
              </a:extLst>
            </p:cNvPr>
            <p:cNvSpPr>
              <a:spLocks noChangeArrowheads="1"/>
            </p:cNvSpPr>
            <p:nvPr/>
          </p:nvSpPr>
          <p:spPr bwMode="auto">
            <a:xfrm>
              <a:off x="-37192" y="4605634"/>
              <a:ext cx="12277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i="1">
                  <a:solidFill>
                    <a:schemeClr val="tx2"/>
                  </a:solidFill>
                </a:rPr>
                <a:t>Galaxy UPS</a:t>
              </a:r>
            </a:p>
          </p:txBody>
        </p:sp>
        <p:grpSp>
          <p:nvGrpSpPr>
            <p:cNvPr id="108" name="Group 107">
              <a:extLst>
                <a:ext uri="{FF2B5EF4-FFF2-40B4-BE49-F238E27FC236}">
                  <a16:creationId xmlns:a16="http://schemas.microsoft.com/office/drawing/2014/main" id="{FD00510E-34DC-4D1F-9545-024574DA50B5}"/>
                </a:ext>
              </a:extLst>
            </p:cNvPr>
            <p:cNvGrpSpPr/>
            <p:nvPr/>
          </p:nvGrpSpPr>
          <p:grpSpPr>
            <a:xfrm>
              <a:off x="835859" y="3755119"/>
              <a:ext cx="543814" cy="464534"/>
              <a:chOff x="6949091" y="1675563"/>
              <a:chExt cx="543814" cy="464534"/>
            </a:xfrm>
            <a:solidFill>
              <a:schemeClr val="accent4">
                <a:lumMod val="20000"/>
                <a:lumOff val="80000"/>
              </a:schemeClr>
            </a:solidFill>
          </p:grpSpPr>
          <p:sp>
            <p:nvSpPr>
              <p:cNvPr id="113" name="Rectangle 99">
                <a:extLst>
                  <a:ext uri="{FF2B5EF4-FFF2-40B4-BE49-F238E27FC236}">
                    <a16:creationId xmlns:a16="http://schemas.microsoft.com/office/drawing/2014/main" id="{6FA573B2-5580-4168-84DE-AB862E01A2BD}"/>
                  </a:ext>
                </a:extLst>
              </p:cNvPr>
              <p:cNvSpPr>
                <a:spLocks noChangeArrowheads="1"/>
              </p:cNvSpPr>
              <p:nvPr/>
            </p:nvSpPr>
            <p:spPr bwMode="auto">
              <a:xfrm>
                <a:off x="6949091" y="1675563"/>
                <a:ext cx="543814" cy="464534"/>
              </a:xfrm>
              <a:prstGeom prst="rect">
                <a:avLst/>
              </a:prstGeom>
              <a:grpFill/>
              <a:ln w="22225" algn="ctr">
                <a:solidFill>
                  <a:srgbClr val="000000"/>
                </a:solidFill>
                <a:round/>
                <a:headEnd/>
                <a:tailEnd/>
              </a:ln>
            </p:spPr>
            <p:txBody>
              <a:bodyPr lIns="0" tIns="10800" rIns="0" bIns="10800" anchor="ctr"/>
              <a:lstStyle/>
              <a:p>
                <a:pPr fontAlgn="auto">
                  <a:spcBef>
                    <a:spcPts val="0"/>
                  </a:spcBef>
                  <a:spcAft>
                    <a:spcPts val="0"/>
                  </a:spcAft>
                  <a:defRPr/>
                </a:pPr>
                <a:endParaRPr lang="en-US" altLang="en-US" sz="900" dirty="0">
                  <a:solidFill>
                    <a:srgbClr val="FFFFFF"/>
                  </a:solidFill>
                  <a:latin typeface="+mn-lt"/>
                </a:endParaRPr>
              </a:p>
            </p:txBody>
          </p:sp>
          <p:cxnSp>
            <p:nvCxnSpPr>
              <p:cNvPr id="114" name="Straight Connector 100">
                <a:extLst>
                  <a:ext uri="{FF2B5EF4-FFF2-40B4-BE49-F238E27FC236}">
                    <a16:creationId xmlns:a16="http://schemas.microsoft.com/office/drawing/2014/main" id="{415BA69E-BD0F-4AC9-BB90-F00EA063BFBA}"/>
                  </a:ext>
                </a:extLst>
              </p:cNvPr>
              <p:cNvCxnSpPr>
                <a:cxnSpLocks noChangeShapeType="1"/>
              </p:cNvCxnSpPr>
              <p:nvPr/>
            </p:nvCxnSpPr>
            <p:spPr bwMode="auto">
              <a:xfrm flipV="1">
                <a:off x="6949091" y="1675563"/>
                <a:ext cx="543814" cy="464534"/>
              </a:xfrm>
              <a:prstGeom prst="line">
                <a:avLst/>
              </a:prstGeom>
              <a:grpFill/>
              <a:ln w="22225" algn="ctr">
                <a:solidFill>
                  <a:srgbClr val="000000"/>
                </a:solidFill>
                <a:round/>
                <a:headEnd/>
                <a:tailEnd/>
              </a:ln>
            </p:spPr>
          </p:cxnSp>
          <p:sp>
            <p:nvSpPr>
              <p:cNvPr id="115" name="Line 375">
                <a:extLst>
                  <a:ext uri="{FF2B5EF4-FFF2-40B4-BE49-F238E27FC236}">
                    <a16:creationId xmlns:a16="http://schemas.microsoft.com/office/drawing/2014/main" id="{9B88DBEA-599C-4B35-B2F1-850B6BD53D02}"/>
                  </a:ext>
                </a:extLst>
              </p:cNvPr>
              <p:cNvSpPr>
                <a:spLocks noChangeShapeType="1"/>
              </p:cNvSpPr>
              <p:nvPr/>
            </p:nvSpPr>
            <p:spPr bwMode="auto">
              <a:xfrm>
                <a:off x="7016438" y="1780387"/>
                <a:ext cx="167425" cy="0"/>
              </a:xfrm>
              <a:prstGeom prst="line">
                <a:avLst/>
              </a:prstGeom>
              <a:grpFill/>
              <a:ln w="19050">
                <a:solidFill>
                  <a:srgbClr val="000000"/>
                </a:solidFill>
                <a:prstDash val="dash"/>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sp>
            <p:nvSpPr>
              <p:cNvPr id="116" name="Line 376">
                <a:extLst>
                  <a:ext uri="{FF2B5EF4-FFF2-40B4-BE49-F238E27FC236}">
                    <a16:creationId xmlns:a16="http://schemas.microsoft.com/office/drawing/2014/main" id="{725F76DB-96CE-4BBE-B00D-A0E9EC4419EF}"/>
                  </a:ext>
                </a:extLst>
              </p:cNvPr>
              <p:cNvSpPr>
                <a:spLocks noChangeShapeType="1"/>
              </p:cNvSpPr>
              <p:nvPr/>
            </p:nvSpPr>
            <p:spPr bwMode="auto">
              <a:xfrm>
                <a:off x="7016438" y="1826356"/>
                <a:ext cx="167425" cy="0"/>
              </a:xfrm>
              <a:prstGeom prst="line">
                <a:avLst/>
              </a:prstGeom>
              <a:grpFill/>
              <a:ln w="19050">
                <a:solidFill>
                  <a:srgbClr val="000000"/>
                </a:solidFill>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sp>
            <p:nvSpPr>
              <p:cNvPr id="117" name="Line 375">
                <a:extLst>
                  <a:ext uri="{FF2B5EF4-FFF2-40B4-BE49-F238E27FC236}">
                    <a16:creationId xmlns:a16="http://schemas.microsoft.com/office/drawing/2014/main" id="{2E4E9E64-5959-4BF8-B7E9-5BDDC6DDD66E}"/>
                  </a:ext>
                </a:extLst>
              </p:cNvPr>
              <p:cNvSpPr>
                <a:spLocks noChangeShapeType="1"/>
              </p:cNvSpPr>
              <p:nvPr/>
            </p:nvSpPr>
            <p:spPr bwMode="auto">
              <a:xfrm>
                <a:off x="7242673" y="2006627"/>
                <a:ext cx="167425" cy="0"/>
              </a:xfrm>
              <a:prstGeom prst="line">
                <a:avLst/>
              </a:prstGeom>
              <a:grpFill/>
              <a:ln w="19050">
                <a:solidFill>
                  <a:srgbClr val="000000"/>
                </a:solidFill>
                <a:prstDash val="dash"/>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sp>
            <p:nvSpPr>
              <p:cNvPr id="118" name="Line 376">
                <a:extLst>
                  <a:ext uri="{FF2B5EF4-FFF2-40B4-BE49-F238E27FC236}">
                    <a16:creationId xmlns:a16="http://schemas.microsoft.com/office/drawing/2014/main" id="{E22872D4-465A-4F08-9B14-DCCA13D7CA1F}"/>
                  </a:ext>
                </a:extLst>
              </p:cNvPr>
              <p:cNvSpPr>
                <a:spLocks noChangeShapeType="1"/>
              </p:cNvSpPr>
              <p:nvPr/>
            </p:nvSpPr>
            <p:spPr bwMode="auto">
              <a:xfrm>
                <a:off x="7242673" y="2052596"/>
                <a:ext cx="167425" cy="0"/>
              </a:xfrm>
              <a:prstGeom prst="line">
                <a:avLst/>
              </a:prstGeom>
              <a:grpFill/>
              <a:ln w="19050">
                <a:solidFill>
                  <a:srgbClr val="000000"/>
                </a:solidFill>
                <a:round/>
                <a:headEnd/>
                <a:tailEnd/>
              </a:ln>
            </p:spPr>
            <p:txBody>
              <a:bodyPr wrap="none" anchor="ctr">
                <a:spAutoFit/>
              </a:bodyPr>
              <a:lstStyle/>
              <a:p>
                <a:pPr fontAlgn="auto">
                  <a:spcBef>
                    <a:spcPts val="0"/>
                  </a:spcBef>
                  <a:spcAft>
                    <a:spcPts val="0"/>
                  </a:spcAft>
                  <a:defRPr/>
                </a:pPr>
                <a:endParaRPr lang="en-US" sz="700" dirty="0">
                  <a:solidFill>
                    <a:srgbClr val="626469"/>
                  </a:solidFill>
                  <a:latin typeface="+mn-lt"/>
                </a:endParaRPr>
              </a:p>
            </p:txBody>
          </p:sp>
        </p:grpSp>
      </p:grpSp>
      <p:grpSp>
        <p:nvGrpSpPr>
          <p:cNvPr id="16" name="Group 15">
            <a:extLst>
              <a:ext uri="{FF2B5EF4-FFF2-40B4-BE49-F238E27FC236}">
                <a16:creationId xmlns:a16="http://schemas.microsoft.com/office/drawing/2014/main" id="{2198C5EB-B564-4337-B743-2D37BF7B8580}"/>
              </a:ext>
            </a:extLst>
          </p:cNvPr>
          <p:cNvGrpSpPr>
            <a:grpSpLocks/>
          </p:cNvGrpSpPr>
          <p:nvPr/>
        </p:nvGrpSpPr>
        <p:grpSpPr bwMode="auto">
          <a:xfrm>
            <a:off x="1728788" y="2497138"/>
            <a:ext cx="631825" cy="2233612"/>
            <a:chOff x="1728717" y="2497762"/>
            <a:chExt cx="631261" cy="2233462"/>
          </a:xfrm>
        </p:grpSpPr>
        <p:sp>
          <p:nvSpPr>
            <p:cNvPr id="166932" name="Line 79">
              <a:extLst>
                <a:ext uri="{FF2B5EF4-FFF2-40B4-BE49-F238E27FC236}">
                  <a16:creationId xmlns:a16="http://schemas.microsoft.com/office/drawing/2014/main" id="{5848D1C2-8306-45E2-B364-0876849CCA52}"/>
                </a:ext>
              </a:extLst>
            </p:cNvPr>
            <p:cNvSpPr>
              <a:spLocks noChangeShapeType="1"/>
            </p:cNvSpPr>
            <p:nvPr/>
          </p:nvSpPr>
          <p:spPr bwMode="auto">
            <a:xfrm>
              <a:off x="2178707" y="2497762"/>
              <a:ext cx="0" cy="23226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2" name="Arc 121">
              <a:extLst>
                <a:ext uri="{FF2B5EF4-FFF2-40B4-BE49-F238E27FC236}">
                  <a16:creationId xmlns:a16="http://schemas.microsoft.com/office/drawing/2014/main" id="{3C5ABEF2-89A8-4027-A241-B23D0B056524}"/>
                </a:ext>
              </a:extLst>
            </p:cNvPr>
            <p:cNvSpPr/>
            <p:nvPr/>
          </p:nvSpPr>
          <p:spPr bwMode="auto">
            <a:xfrm rot="5400000">
              <a:off x="2152899" y="2755787"/>
              <a:ext cx="233346" cy="180813"/>
            </a:xfrm>
            <a:prstGeom prst="arc">
              <a:avLst>
                <a:gd name="adj1" fmla="val 10439460"/>
                <a:gd name="adj2" fmla="val 99952"/>
              </a:avLst>
            </a:prstGeom>
            <a:noFill/>
            <a:ln w="22225" cap="flat" cmpd="sng" algn="ctr">
              <a:solidFill>
                <a:schemeClr val="tx1"/>
              </a:solidFill>
              <a:prstDash val="solid"/>
              <a:round/>
              <a:headEnd type="none" w="med" len="med"/>
              <a:tailEnd type="none" w="med" len="med"/>
            </a:ln>
            <a:effectLst/>
          </p:spPr>
          <p:txBody>
            <a:bodyPr lIns="0" tIns="10800" rIns="0" bIns="10800" anchor="ctr"/>
            <a:lstStyle/>
            <a:p>
              <a:pPr fontAlgn="auto">
                <a:spcBef>
                  <a:spcPts val="0"/>
                </a:spcBef>
                <a:spcAft>
                  <a:spcPts val="0"/>
                </a:spcAft>
                <a:defRPr/>
              </a:pPr>
              <a:endParaRPr lang="en-US" sz="900" dirty="0">
                <a:solidFill>
                  <a:srgbClr val="FFFFFF"/>
                </a:solidFill>
                <a:latin typeface="+mn-lt"/>
              </a:endParaRPr>
            </a:p>
          </p:txBody>
        </p:sp>
        <p:sp>
          <p:nvSpPr>
            <p:cNvPr id="14" name="Freeform: Shape 13">
              <a:extLst>
                <a:ext uri="{FF2B5EF4-FFF2-40B4-BE49-F238E27FC236}">
                  <a16:creationId xmlns:a16="http://schemas.microsoft.com/office/drawing/2014/main" id="{3CE134F9-097A-4A5E-87AD-A26D9DDFE457}"/>
                </a:ext>
              </a:extLst>
            </p:cNvPr>
            <p:cNvSpPr/>
            <p:nvPr/>
          </p:nvSpPr>
          <p:spPr>
            <a:xfrm>
              <a:off x="1728717" y="2970805"/>
              <a:ext cx="455205" cy="1760419"/>
            </a:xfrm>
            <a:custGeom>
              <a:avLst/>
              <a:gdLst>
                <a:gd name="connsiteX0" fmla="*/ 454925 w 454925"/>
                <a:gd name="connsiteY0" fmla="*/ 0 h 1760561"/>
                <a:gd name="connsiteX1" fmla="*/ 454925 w 454925"/>
                <a:gd name="connsiteY1" fmla="*/ 1760561 h 1760561"/>
                <a:gd name="connsiteX2" fmla="*/ 0 w 454925"/>
                <a:gd name="connsiteY2" fmla="*/ 1760561 h 1760561"/>
              </a:gdLst>
              <a:ahLst/>
              <a:cxnLst>
                <a:cxn ang="0">
                  <a:pos x="connsiteX0" y="connsiteY0"/>
                </a:cxn>
                <a:cxn ang="0">
                  <a:pos x="connsiteX1" y="connsiteY1"/>
                </a:cxn>
                <a:cxn ang="0">
                  <a:pos x="connsiteX2" y="connsiteY2"/>
                </a:cxn>
              </a:cxnLst>
              <a:rect l="l" t="t" r="r" b="b"/>
              <a:pathLst>
                <a:path w="454925" h="1760561">
                  <a:moveTo>
                    <a:pt x="454925" y="0"/>
                  </a:moveTo>
                  <a:lnTo>
                    <a:pt x="454925" y="1760561"/>
                  </a:lnTo>
                  <a:lnTo>
                    <a:pt x="0" y="1760561"/>
                  </a:ln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8" fill="hold"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0-ppt_w/2"/>
                                          </p:val>
                                        </p:tav>
                                      </p:tavLst>
                                    </p:anim>
                                    <p:anim calcmode="lin" valueType="num">
                                      <p:cBhvr additive="base">
                                        <p:cTn id="7" dur="500"/>
                                        <p:tgtEl>
                                          <p:spTgt spid="12"/>
                                        </p:tgtEl>
                                        <p:attrNameLst>
                                          <p:attrName>ppt_y</p:attrName>
                                        </p:attrNameLst>
                                      </p:cBhvr>
                                      <p:tavLst>
                                        <p:tav tm="0">
                                          <p:val>
                                            <p:strVal val="ppt_y"/>
                                          </p:val>
                                        </p:tav>
                                        <p:tav tm="100000">
                                          <p:val>
                                            <p:strVal val="ppt_y"/>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6">
            <a:extLst>
              <a:ext uri="{FF2B5EF4-FFF2-40B4-BE49-F238E27FC236}">
                <a16:creationId xmlns:a16="http://schemas.microsoft.com/office/drawing/2014/main" id="{9C4CC733-71F0-49AD-8B8B-36D941F8ED86}"/>
              </a:ext>
            </a:extLst>
          </p:cNvPr>
          <p:cNvSpPr>
            <a:spLocks noGrp="1" noChangeArrowheads="1"/>
          </p:cNvSpPr>
          <p:nvPr>
            <p:ph type="ctrTitle"/>
          </p:nvPr>
        </p:nvSpPr>
        <p:spPr>
          <a:xfrm>
            <a:off x="252413" y="1712913"/>
            <a:ext cx="8647112" cy="1231900"/>
          </a:xfrm>
        </p:spPr>
        <p:txBody>
          <a:bodyPr/>
          <a:lstStyle/>
          <a:p>
            <a:pPr>
              <a:buFontTx/>
              <a:buNone/>
            </a:pPr>
            <a:r>
              <a:rPr lang="en-US" altLang="en-US" sz="3600">
                <a:latin typeface="Arial" panose="020B0604020202020204" pitchFamily="34" charset="0"/>
                <a:cs typeface="Arial" panose="020B0604020202020204" pitchFamily="34" charset="0"/>
              </a:rPr>
              <a:t>Deeper Dive: Microgrid Solutions from Schneider Electric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5">
            <a:extLst>
              <a:ext uri="{FF2B5EF4-FFF2-40B4-BE49-F238E27FC236}">
                <a16:creationId xmlns:a16="http://schemas.microsoft.com/office/drawing/2014/main" id="{D22A6D6B-EA10-4F00-8EF8-6E9C9DC27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75" y="1008063"/>
            <a:ext cx="1233488"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Text Placeholder 11">
            <a:extLst>
              <a:ext uri="{FF2B5EF4-FFF2-40B4-BE49-F238E27FC236}">
                <a16:creationId xmlns:a16="http://schemas.microsoft.com/office/drawing/2014/main" id="{4B7B25F9-D1EB-4DF9-8B94-98490137CF50}"/>
              </a:ext>
            </a:extLst>
          </p:cNvPr>
          <p:cNvSpPr>
            <a:spLocks noGrp="1" noChangeArrowheads="1"/>
          </p:cNvSpPr>
          <p:nvPr>
            <p:ph type="body" sz="quarter" idx="32"/>
          </p:nvPr>
        </p:nvSpPr>
        <p:spPr bwMode="auto">
          <a:xfrm>
            <a:off x="252413" y="230188"/>
            <a:ext cx="8647112" cy="369887"/>
          </a:xfrm>
        </p:spPr>
        <p:txBody>
          <a:bodyPr wrap="square" numCol="1" anchor="t" anchorCtr="0" compatLnSpc="1">
            <a:prstTxWarp prst="textNoShape">
              <a:avLst/>
            </a:prstTxWarp>
          </a:bodyPr>
          <a:lstStyle/>
          <a:p>
            <a:pPr marL="15875" indent="0"/>
            <a:r>
              <a:rPr lang="en-US" altLang="en-US" b="1">
                <a:latin typeface="Arial" panose="020B0604020202020204" pitchFamily="34" charset="0"/>
                <a:cs typeface="Arial" panose="020B0604020202020204" pitchFamily="34" charset="0"/>
              </a:rPr>
              <a:t>Microgrid Solutions: </a:t>
            </a:r>
          </a:p>
        </p:txBody>
      </p:sp>
      <p:grpSp>
        <p:nvGrpSpPr>
          <p:cNvPr id="169988" name="Group 4">
            <a:extLst>
              <a:ext uri="{FF2B5EF4-FFF2-40B4-BE49-F238E27FC236}">
                <a16:creationId xmlns:a16="http://schemas.microsoft.com/office/drawing/2014/main" id="{C715BE53-9686-4F70-83FA-45B91A706F45}"/>
              </a:ext>
            </a:extLst>
          </p:cNvPr>
          <p:cNvGrpSpPr>
            <a:grpSpLocks/>
          </p:cNvGrpSpPr>
          <p:nvPr/>
        </p:nvGrpSpPr>
        <p:grpSpPr bwMode="auto">
          <a:xfrm>
            <a:off x="252413" y="2116138"/>
            <a:ext cx="1881187" cy="1165225"/>
            <a:chOff x="245548" y="3329815"/>
            <a:chExt cx="2472008" cy="1522864"/>
          </a:xfrm>
        </p:grpSpPr>
        <p:pic>
          <p:nvPicPr>
            <p:cNvPr id="170003" name="Picture 5">
              <a:extLst>
                <a:ext uri="{FF2B5EF4-FFF2-40B4-BE49-F238E27FC236}">
                  <a16:creationId xmlns:a16="http://schemas.microsoft.com/office/drawing/2014/main" id="{B58C92F5-E4B5-4582-A5B6-E46C35AEF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901"/>
            <a:stretch>
              <a:fillRect/>
            </a:stretch>
          </p:blipFill>
          <p:spPr bwMode="auto">
            <a:xfrm>
              <a:off x="245548" y="3329815"/>
              <a:ext cx="2472008" cy="152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4" name="Picture 6">
              <a:extLst>
                <a:ext uri="{FF2B5EF4-FFF2-40B4-BE49-F238E27FC236}">
                  <a16:creationId xmlns:a16="http://schemas.microsoft.com/office/drawing/2014/main" id="{BB2BD30F-DF3C-42B7-B6C0-C3CD5F02F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65" y="3518216"/>
              <a:ext cx="1708396" cy="96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26958A17-186C-462C-8FDA-F7BC75CBF908}"/>
              </a:ext>
            </a:extLst>
          </p:cNvPr>
          <p:cNvSpPr txBox="1"/>
          <p:nvPr/>
        </p:nvSpPr>
        <p:spPr>
          <a:xfrm>
            <a:off x="2201863" y="3454400"/>
            <a:ext cx="2081212" cy="1754188"/>
          </a:xfrm>
          <a:prstGeom prst="rect">
            <a:avLst/>
          </a:prstGeom>
          <a:noFill/>
        </p:spPr>
        <p:txBody>
          <a:bodyPr>
            <a:spAutoFit/>
          </a:bodyPr>
          <a:lstStyle/>
          <a:p>
            <a:pPr marL="21166" eaLnBrk="1" fontAlgn="auto" hangingPunct="1">
              <a:spcBef>
                <a:spcPts val="0"/>
              </a:spcBef>
              <a:spcAft>
                <a:spcPts val="0"/>
              </a:spcAft>
              <a:defRPr/>
            </a:pPr>
            <a:endParaRPr lang="en-US" sz="900" b="1" dirty="0">
              <a:solidFill>
                <a:schemeClr val="tx1">
                  <a:lumMod val="65000"/>
                  <a:lumOff val="35000"/>
                </a:schemeClr>
              </a:solidFill>
              <a:latin typeface="+mn-lt"/>
            </a:endParaRPr>
          </a:p>
          <a:p>
            <a:pPr marL="21166" eaLnBrk="1" fontAlgn="auto" hangingPunct="1">
              <a:spcBef>
                <a:spcPts val="0"/>
              </a:spcBef>
              <a:spcAft>
                <a:spcPts val="0"/>
              </a:spcAft>
              <a:defRPr/>
            </a:pPr>
            <a:r>
              <a:rPr lang="en-US" sz="900" b="1" dirty="0">
                <a:solidFill>
                  <a:srgbClr val="00B0F0"/>
                </a:solidFill>
                <a:latin typeface="+mn-lt"/>
              </a:rPr>
              <a:t>EcoStruxure Microgrid Operation</a:t>
            </a:r>
          </a:p>
          <a:p>
            <a:pPr marL="21166" eaLnBrk="1" fontAlgn="auto" hangingPunct="1">
              <a:spcBef>
                <a:spcPts val="0"/>
              </a:spcBef>
              <a:spcAft>
                <a:spcPts val="0"/>
              </a:spcAft>
              <a:defRPr/>
            </a:pPr>
            <a:endParaRPr lang="en-US" sz="900" b="1" dirty="0">
              <a:solidFill>
                <a:srgbClr val="00B0F0"/>
              </a:solidFill>
              <a:latin typeface="+mn-lt"/>
            </a:endParaRPr>
          </a:p>
          <a:p>
            <a:pPr marL="21166" eaLnBrk="1" fontAlgn="auto" hangingPunct="1">
              <a:spcBef>
                <a:spcPts val="0"/>
              </a:spcBef>
              <a:spcAft>
                <a:spcPts val="0"/>
              </a:spcAft>
              <a:defRPr/>
            </a:pPr>
            <a:r>
              <a:rPr lang="en-US" sz="900" b="1" dirty="0">
                <a:solidFill>
                  <a:schemeClr val="tx1">
                    <a:lumMod val="65000"/>
                    <a:lumOff val="35000"/>
                  </a:schemeClr>
                </a:solidFill>
                <a:latin typeface="+mn-lt"/>
              </a:rPr>
              <a:t>One of Schneider Electric’s </a:t>
            </a:r>
            <a:r>
              <a:rPr lang="en-US" sz="900" dirty="0">
                <a:solidFill>
                  <a:schemeClr val="tx1">
                    <a:lumMod val="65000"/>
                    <a:lumOff val="35000"/>
                  </a:schemeClr>
                </a:solidFill>
                <a:latin typeface="+mn-lt"/>
              </a:rPr>
              <a:t>microgrid controller solutions providing network, generation, and protection management for microgrid safety, stability, optimization and efficiency </a:t>
            </a:r>
          </a:p>
          <a:p>
            <a:pPr marL="21166" eaLnBrk="1" fontAlgn="auto" hangingPunct="1">
              <a:spcBef>
                <a:spcPts val="0"/>
              </a:spcBef>
              <a:spcAft>
                <a:spcPts val="0"/>
              </a:spcAft>
              <a:defRPr/>
            </a:pPr>
            <a:r>
              <a:rPr lang="en-US" sz="900" dirty="0">
                <a:solidFill>
                  <a:schemeClr val="tx1">
                    <a:lumMod val="65000"/>
                    <a:lumOff val="35000"/>
                  </a:schemeClr>
                </a:solidFill>
                <a:latin typeface="+mn-lt"/>
              </a:rPr>
              <a:t> </a:t>
            </a:r>
          </a:p>
          <a:p>
            <a:pPr marL="364057" indent="-342892" eaLnBrk="1" fontAlgn="auto" hangingPunct="1">
              <a:spcBef>
                <a:spcPts val="0"/>
              </a:spcBef>
              <a:spcAft>
                <a:spcPts val="0"/>
              </a:spcAft>
              <a:defRPr/>
            </a:pPr>
            <a:endParaRPr lang="en-US" sz="900" dirty="0">
              <a:solidFill>
                <a:schemeClr val="tx1">
                  <a:lumMod val="65000"/>
                  <a:lumOff val="35000"/>
                </a:schemeClr>
              </a:solidFill>
              <a:latin typeface="+mn-lt"/>
            </a:endParaRPr>
          </a:p>
          <a:p>
            <a:pPr algn="just" eaLnBrk="1" fontAlgn="auto" hangingPunct="1">
              <a:spcBef>
                <a:spcPts val="0"/>
              </a:spcBef>
              <a:spcAft>
                <a:spcPts val="0"/>
              </a:spcAft>
              <a:defRPr/>
            </a:pPr>
            <a:endParaRPr lang="en-US" sz="900" dirty="0">
              <a:solidFill>
                <a:schemeClr val="tx1">
                  <a:lumMod val="65000"/>
                  <a:lumOff val="35000"/>
                </a:schemeClr>
              </a:solidFill>
              <a:latin typeface="+mn-lt"/>
            </a:endParaRPr>
          </a:p>
        </p:txBody>
      </p:sp>
      <p:sp>
        <p:nvSpPr>
          <p:cNvPr id="169990" name="Slide Number Placeholder 3">
            <a:extLst>
              <a:ext uri="{FF2B5EF4-FFF2-40B4-BE49-F238E27FC236}">
                <a16:creationId xmlns:a16="http://schemas.microsoft.com/office/drawing/2014/main" id="{8264FB36-B49F-4BE1-A234-CD47123BAE3A}"/>
              </a:ext>
            </a:extLst>
          </p:cNvPr>
          <p:cNvSpPr txBox="1">
            <a:spLocks noChangeArrowheads="1"/>
          </p:cNvSpPr>
          <p:nvPr/>
        </p:nvSpPr>
        <p:spPr bwMode="auto">
          <a:xfrm>
            <a:off x="1747838" y="4891088"/>
            <a:ext cx="5254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455613">
              <a:spcBef>
                <a:spcPts val="500"/>
              </a:spcBef>
              <a:spcAft>
                <a:spcPts val="500"/>
              </a:spcAft>
              <a:buClr>
                <a:schemeClr val="bg2"/>
              </a:buClr>
              <a:buFont typeface="Arial" panose="020B0604020202020204" pitchFamily="34" charset="0"/>
              <a:defRPr sz="1500">
                <a:solidFill>
                  <a:schemeClr val="accent1"/>
                </a:solidFill>
                <a:latin typeface="Arial" panose="020B0604020202020204" pitchFamily="34" charset="0"/>
                <a:cs typeface="Arial" panose="020B0604020202020204" pitchFamily="34" charset="0"/>
              </a:defRPr>
            </a:lvl1pPr>
            <a:lvl2pPr marL="455613" indent="-180975" defTabSz="446088">
              <a:spcBef>
                <a:spcPts val="500"/>
              </a:spcBef>
              <a:spcAft>
                <a:spcPts val="500"/>
              </a:spcAft>
              <a:buClr>
                <a:srgbClr val="36C746"/>
              </a:buClr>
              <a:buFont typeface="Arial" panose="020B0604020202020204" pitchFamily="34" charset="0"/>
              <a:buChar char="•"/>
              <a:defRPr sz="1400">
                <a:solidFill>
                  <a:schemeClr val="accent1"/>
                </a:solidFill>
                <a:latin typeface="Arial" panose="020B0604020202020204" pitchFamily="34" charset="0"/>
                <a:cs typeface="Arial" panose="020B0604020202020204" pitchFamily="34" charset="0"/>
              </a:defRPr>
            </a:lvl2pPr>
            <a:lvl3pPr marL="912813" indent="-177800" defTabSz="455613">
              <a:spcBef>
                <a:spcPts val="500"/>
              </a:spcBef>
              <a:spcAft>
                <a:spcPts val="500"/>
              </a:spcAft>
              <a:buClr>
                <a:srgbClr val="36C746"/>
              </a:buClr>
              <a:buFont typeface="Arial" panose="020B0604020202020204" pitchFamily="34" charset="0"/>
              <a:buChar char="‒"/>
              <a:defRPr sz="1300">
                <a:solidFill>
                  <a:schemeClr val="accent1"/>
                </a:solidFill>
                <a:latin typeface="Arial" panose="020B0604020202020204" pitchFamily="34" charset="0"/>
                <a:cs typeface="Arial" panose="020B0604020202020204" pitchFamily="34" charset="0"/>
              </a:defRPr>
            </a:lvl3pPr>
            <a:lvl4pPr marL="1370013" indent="-177800" defTabSz="455613">
              <a:spcBef>
                <a:spcPts val="500"/>
              </a:spcBef>
              <a:spcAft>
                <a:spcPts val="500"/>
              </a:spcAft>
              <a:buClr>
                <a:srgbClr val="36C746"/>
              </a:buClr>
              <a:buFont typeface="Arial" panose="020B0604020202020204" pitchFamily="34" charset="0"/>
              <a:buChar char="–"/>
              <a:defRPr sz="1200">
                <a:solidFill>
                  <a:schemeClr val="accent1"/>
                </a:solidFill>
                <a:latin typeface="Arial" panose="020B0604020202020204" pitchFamily="34" charset="0"/>
                <a:cs typeface="Arial" panose="020B0604020202020204" pitchFamily="34" charset="0"/>
              </a:defRPr>
            </a:lvl4pPr>
            <a:lvl5pPr marL="1827213" indent="-184150" defTabSz="455613">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5pPr>
            <a:lvl6pPr marL="2284413" indent="-184150" defTabSz="455613"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6pPr>
            <a:lvl7pPr marL="2741613" indent="-184150" defTabSz="455613"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7pPr>
            <a:lvl8pPr marL="3198813" indent="-184150" defTabSz="455613"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8pPr>
            <a:lvl9pPr marL="3656013" indent="-184150" defTabSz="455613"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9pPr>
          </a:lstStyle>
          <a:p>
            <a:pPr eaLnBrk="1" hangingPunct="1">
              <a:spcBef>
                <a:spcPct val="0"/>
              </a:spcBef>
              <a:spcAft>
                <a:spcPct val="0"/>
              </a:spcAft>
              <a:buClrTx/>
              <a:buFontTx/>
              <a:buNone/>
            </a:pPr>
            <a:r>
              <a:rPr lang="en-US" altLang="en-US" sz="600">
                <a:solidFill>
                  <a:schemeClr val="bg2"/>
                </a:solidFill>
              </a:rPr>
              <a:t>Page </a:t>
            </a:r>
            <a:fld id="{A4D49A18-0213-4FD0-B13A-F1502D1A2704}" type="slidenum">
              <a:rPr lang="en-US" altLang="en-US" sz="600">
                <a:solidFill>
                  <a:schemeClr val="bg2"/>
                </a:solidFill>
              </a:rPr>
              <a:pPr eaLnBrk="1" hangingPunct="1">
                <a:spcBef>
                  <a:spcPct val="0"/>
                </a:spcBef>
                <a:spcAft>
                  <a:spcPct val="0"/>
                </a:spcAft>
                <a:buClrTx/>
                <a:buFontTx/>
                <a:buNone/>
              </a:pPr>
              <a:t>28</a:t>
            </a:fld>
            <a:endParaRPr lang="en-US" altLang="en-US" sz="600">
              <a:solidFill>
                <a:schemeClr val="bg2"/>
              </a:solidFill>
            </a:endParaRPr>
          </a:p>
        </p:txBody>
      </p:sp>
      <p:sp>
        <p:nvSpPr>
          <p:cNvPr id="169991" name="Footer Placeholder 4">
            <a:extLst>
              <a:ext uri="{FF2B5EF4-FFF2-40B4-BE49-F238E27FC236}">
                <a16:creationId xmlns:a16="http://schemas.microsoft.com/office/drawing/2014/main" id="{42ED5613-9359-4169-9700-31DD2E113E8E}"/>
              </a:ext>
            </a:extLst>
          </p:cNvPr>
          <p:cNvSpPr txBox="1">
            <a:spLocks noChangeArrowheads="1"/>
          </p:cNvSpPr>
          <p:nvPr/>
        </p:nvSpPr>
        <p:spPr bwMode="auto">
          <a:xfrm>
            <a:off x="2074863" y="4891088"/>
            <a:ext cx="150971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455613">
              <a:spcBef>
                <a:spcPts val="500"/>
              </a:spcBef>
              <a:spcAft>
                <a:spcPts val="500"/>
              </a:spcAft>
              <a:buClr>
                <a:schemeClr val="bg2"/>
              </a:buClr>
              <a:buFont typeface="Arial" panose="020B0604020202020204" pitchFamily="34" charset="0"/>
              <a:defRPr sz="1500">
                <a:solidFill>
                  <a:schemeClr val="accent1"/>
                </a:solidFill>
                <a:latin typeface="Arial" panose="020B0604020202020204" pitchFamily="34" charset="0"/>
                <a:cs typeface="Arial" panose="020B0604020202020204" pitchFamily="34" charset="0"/>
              </a:defRPr>
            </a:lvl1pPr>
            <a:lvl2pPr marL="455613" indent="-180975" defTabSz="446088">
              <a:spcBef>
                <a:spcPts val="500"/>
              </a:spcBef>
              <a:spcAft>
                <a:spcPts val="500"/>
              </a:spcAft>
              <a:buClr>
                <a:srgbClr val="36C746"/>
              </a:buClr>
              <a:buFont typeface="Arial" panose="020B0604020202020204" pitchFamily="34" charset="0"/>
              <a:buChar char="•"/>
              <a:defRPr sz="1400">
                <a:solidFill>
                  <a:schemeClr val="accent1"/>
                </a:solidFill>
                <a:latin typeface="Arial" panose="020B0604020202020204" pitchFamily="34" charset="0"/>
                <a:cs typeface="Arial" panose="020B0604020202020204" pitchFamily="34" charset="0"/>
              </a:defRPr>
            </a:lvl2pPr>
            <a:lvl3pPr marL="912813" indent="-177800" defTabSz="455613">
              <a:spcBef>
                <a:spcPts val="500"/>
              </a:spcBef>
              <a:spcAft>
                <a:spcPts val="500"/>
              </a:spcAft>
              <a:buClr>
                <a:srgbClr val="36C746"/>
              </a:buClr>
              <a:buFont typeface="Arial" panose="020B0604020202020204" pitchFamily="34" charset="0"/>
              <a:buChar char="‒"/>
              <a:defRPr sz="1300">
                <a:solidFill>
                  <a:schemeClr val="accent1"/>
                </a:solidFill>
                <a:latin typeface="Arial" panose="020B0604020202020204" pitchFamily="34" charset="0"/>
                <a:cs typeface="Arial" panose="020B0604020202020204" pitchFamily="34" charset="0"/>
              </a:defRPr>
            </a:lvl3pPr>
            <a:lvl4pPr marL="1370013" indent="-177800" defTabSz="455613">
              <a:spcBef>
                <a:spcPts val="500"/>
              </a:spcBef>
              <a:spcAft>
                <a:spcPts val="500"/>
              </a:spcAft>
              <a:buClr>
                <a:srgbClr val="36C746"/>
              </a:buClr>
              <a:buFont typeface="Arial" panose="020B0604020202020204" pitchFamily="34" charset="0"/>
              <a:buChar char="–"/>
              <a:defRPr sz="1200">
                <a:solidFill>
                  <a:schemeClr val="accent1"/>
                </a:solidFill>
                <a:latin typeface="Arial" panose="020B0604020202020204" pitchFamily="34" charset="0"/>
                <a:cs typeface="Arial" panose="020B0604020202020204" pitchFamily="34" charset="0"/>
              </a:defRPr>
            </a:lvl4pPr>
            <a:lvl5pPr marL="1827213" indent="-184150" defTabSz="455613">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5pPr>
            <a:lvl6pPr marL="2284413" indent="-184150" defTabSz="455613"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6pPr>
            <a:lvl7pPr marL="2741613" indent="-184150" defTabSz="455613"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7pPr>
            <a:lvl8pPr marL="3198813" indent="-184150" defTabSz="455613"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8pPr>
            <a:lvl9pPr marL="3656013" indent="-184150" defTabSz="455613"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9pPr>
          </a:lstStyle>
          <a:p>
            <a:pPr eaLnBrk="1" hangingPunct="1">
              <a:spcBef>
                <a:spcPct val="0"/>
              </a:spcBef>
              <a:spcAft>
                <a:spcPct val="0"/>
              </a:spcAft>
              <a:buClrTx/>
              <a:buFontTx/>
              <a:buNone/>
            </a:pPr>
            <a:r>
              <a:rPr lang="en-US" altLang="en-US" sz="600"/>
              <a:t>#EcoStruxure</a:t>
            </a:r>
          </a:p>
        </p:txBody>
      </p:sp>
      <p:pic>
        <p:nvPicPr>
          <p:cNvPr id="169992" name="Picture 2">
            <a:extLst>
              <a:ext uri="{FF2B5EF4-FFF2-40B4-BE49-F238E27FC236}">
                <a16:creationId xmlns:a16="http://schemas.microsoft.com/office/drawing/2014/main" id="{D4585A30-CD37-4C51-A009-A4AD1405B8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 r="13878" b="-1999"/>
          <a:stretch>
            <a:fillRect/>
          </a:stretch>
        </p:blipFill>
        <p:spPr bwMode="auto">
          <a:xfrm>
            <a:off x="4491038" y="2413000"/>
            <a:ext cx="160337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BA0885C3-A0D3-4EFA-99FD-7B8E8B908C12}"/>
              </a:ext>
            </a:extLst>
          </p:cNvPr>
          <p:cNvSpPr/>
          <p:nvPr/>
        </p:nvSpPr>
        <p:spPr>
          <a:xfrm>
            <a:off x="6256338" y="2641600"/>
            <a:ext cx="2106612" cy="785813"/>
          </a:xfrm>
          <a:prstGeom prst="rect">
            <a:avLst/>
          </a:prstGeom>
        </p:spPr>
        <p:txBody>
          <a:bodyPr>
            <a:spAutoFit/>
          </a:bodyPr>
          <a:lstStyle/>
          <a:p>
            <a:pPr eaLnBrk="1" fontAlgn="auto" hangingPunct="1">
              <a:spcBef>
                <a:spcPts val="0"/>
              </a:spcBef>
              <a:spcAft>
                <a:spcPts val="0"/>
              </a:spcAft>
              <a:defRPr/>
            </a:pPr>
            <a:r>
              <a:rPr lang="en-US" sz="900" b="1" dirty="0">
                <a:solidFill>
                  <a:srgbClr val="00B0F0"/>
                </a:solidFill>
                <a:latin typeface="+mn-lt"/>
              </a:rPr>
              <a:t>Battery Energy Storage Systems </a:t>
            </a:r>
            <a:r>
              <a:rPr lang="en-US" sz="900" dirty="0">
                <a:solidFill>
                  <a:schemeClr val="tx1">
                    <a:lumMod val="65000"/>
                    <a:lumOff val="35000"/>
                  </a:schemeClr>
                </a:solidFill>
                <a:latin typeface="+mn-lt"/>
              </a:rPr>
              <a:t>hardware solution offers best-in-class energy density, footprint and efficiency to meet applications from industrial to commercial</a:t>
            </a:r>
          </a:p>
        </p:txBody>
      </p:sp>
      <p:sp>
        <p:nvSpPr>
          <p:cNvPr id="21" name="TextBox 20">
            <a:extLst>
              <a:ext uri="{FF2B5EF4-FFF2-40B4-BE49-F238E27FC236}">
                <a16:creationId xmlns:a16="http://schemas.microsoft.com/office/drawing/2014/main" id="{17421273-7AFF-45E5-85F5-4DBF82BEEE34}"/>
              </a:ext>
            </a:extLst>
          </p:cNvPr>
          <p:cNvSpPr txBox="1"/>
          <p:nvPr/>
        </p:nvSpPr>
        <p:spPr>
          <a:xfrm>
            <a:off x="2182813" y="914400"/>
            <a:ext cx="2308225" cy="1477963"/>
          </a:xfrm>
          <a:prstGeom prst="rect">
            <a:avLst/>
          </a:prstGeom>
          <a:noFill/>
        </p:spPr>
        <p:txBody>
          <a:bodyPr>
            <a:spAutoFit/>
          </a:bodyPr>
          <a:lstStyle/>
          <a:p>
            <a:pPr marL="21166" eaLnBrk="1" fontAlgn="auto" hangingPunct="1">
              <a:spcBef>
                <a:spcPts val="0"/>
              </a:spcBef>
              <a:spcAft>
                <a:spcPts val="0"/>
              </a:spcAft>
              <a:defRPr/>
            </a:pPr>
            <a:r>
              <a:rPr lang="en-US" sz="900" b="1" dirty="0">
                <a:solidFill>
                  <a:srgbClr val="00B0F0"/>
                </a:solidFill>
                <a:latin typeface="+mn-lt"/>
              </a:rPr>
              <a:t>Microgrid Feasibility Studies</a:t>
            </a:r>
          </a:p>
          <a:p>
            <a:pPr marL="21166" eaLnBrk="1" fontAlgn="auto" hangingPunct="1">
              <a:spcBef>
                <a:spcPts val="0"/>
              </a:spcBef>
              <a:spcAft>
                <a:spcPts val="0"/>
              </a:spcAft>
              <a:defRPr/>
            </a:pPr>
            <a:r>
              <a:rPr lang="en-US" sz="900" dirty="0">
                <a:solidFill>
                  <a:schemeClr val="tx1">
                    <a:lumMod val="65000"/>
                    <a:lumOff val="35000"/>
                  </a:schemeClr>
                </a:solidFill>
                <a:latin typeface="+mn-lt"/>
              </a:rPr>
              <a:t>Deep analysis and insights from experts leveraging proprietary algorithms to recommend ideal microgrid structure and layout, size, costs and potential challenges which de-risk project during detailed design and implementation</a:t>
            </a:r>
          </a:p>
          <a:p>
            <a:pPr marL="21166" eaLnBrk="1" fontAlgn="auto" hangingPunct="1">
              <a:spcBef>
                <a:spcPts val="0"/>
              </a:spcBef>
              <a:spcAft>
                <a:spcPts val="0"/>
              </a:spcAft>
              <a:defRPr/>
            </a:pPr>
            <a:endParaRPr lang="en-US" sz="900" dirty="0">
              <a:solidFill>
                <a:schemeClr val="tx1">
                  <a:lumMod val="65000"/>
                  <a:lumOff val="35000"/>
                </a:schemeClr>
              </a:solidFill>
              <a:latin typeface="+mn-lt"/>
            </a:endParaRPr>
          </a:p>
          <a:p>
            <a:pPr marL="21166" eaLnBrk="1" fontAlgn="auto" hangingPunct="1">
              <a:spcBef>
                <a:spcPts val="0"/>
              </a:spcBef>
              <a:spcAft>
                <a:spcPts val="0"/>
              </a:spcAft>
              <a:defRPr/>
            </a:pPr>
            <a:r>
              <a:rPr lang="en-US" sz="900" dirty="0">
                <a:solidFill>
                  <a:schemeClr val="tx1">
                    <a:lumMod val="65000"/>
                    <a:lumOff val="35000"/>
                  </a:schemeClr>
                </a:solidFill>
                <a:latin typeface="+mn-lt"/>
              </a:rPr>
              <a:t>(optimize type, size and mix of DER)</a:t>
            </a:r>
          </a:p>
          <a:p>
            <a:pPr algn="just" eaLnBrk="1" fontAlgn="auto" hangingPunct="1">
              <a:spcBef>
                <a:spcPts val="0"/>
              </a:spcBef>
              <a:spcAft>
                <a:spcPts val="0"/>
              </a:spcAft>
              <a:defRPr/>
            </a:pPr>
            <a:endParaRPr lang="en-US" sz="900" dirty="0">
              <a:solidFill>
                <a:schemeClr val="tx1">
                  <a:lumMod val="65000"/>
                  <a:lumOff val="35000"/>
                </a:schemeClr>
              </a:solidFill>
              <a:latin typeface="+mn-lt"/>
            </a:endParaRPr>
          </a:p>
        </p:txBody>
      </p:sp>
      <p:sp>
        <p:nvSpPr>
          <p:cNvPr id="22" name="TextBox 21">
            <a:extLst>
              <a:ext uri="{FF2B5EF4-FFF2-40B4-BE49-F238E27FC236}">
                <a16:creationId xmlns:a16="http://schemas.microsoft.com/office/drawing/2014/main" id="{D0F24C5D-6C12-459A-A4E3-D324885F3535}"/>
              </a:ext>
            </a:extLst>
          </p:cNvPr>
          <p:cNvSpPr txBox="1"/>
          <p:nvPr/>
        </p:nvSpPr>
        <p:spPr>
          <a:xfrm>
            <a:off x="2171700" y="2251075"/>
            <a:ext cx="2382838" cy="1339850"/>
          </a:xfrm>
          <a:prstGeom prst="rect">
            <a:avLst/>
          </a:prstGeom>
          <a:noFill/>
        </p:spPr>
        <p:txBody>
          <a:bodyPr>
            <a:spAutoFit/>
          </a:bodyPr>
          <a:lstStyle/>
          <a:p>
            <a:pPr marL="21166" eaLnBrk="1" fontAlgn="auto" hangingPunct="1">
              <a:spcBef>
                <a:spcPts val="0"/>
              </a:spcBef>
              <a:spcAft>
                <a:spcPts val="0"/>
              </a:spcAft>
              <a:defRPr/>
            </a:pPr>
            <a:endParaRPr lang="en-US" sz="900" b="1" dirty="0">
              <a:solidFill>
                <a:srgbClr val="00B0F0"/>
              </a:solidFill>
              <a:latin typeface="+mn-lt"/>
            </a:endParaRPr>
          </a:p>
          <a:p>
            <a:pPr marL="21166" eaLnBrk="1" fontAlgn="auto" hangingPunct="1">
              <a:spcBef>
                <a:spcPts val="0"/>
              </a:spcBef>
              <a:spcAft>
                <a:spcPts val="0"/>
              </a:spcAft>
              <a:defRPr/>
            </a:pPr>
            <a:r>
              <a:rPr lang="en-US" sz="900" b="1" dirty="0">
                <a:solidFill>
                  <a:srgbClr val="00B0F0"/>
                </a:solidFill>
                <a:latin typeface="+mn-lt"/>
              </a:rPr>
              <a:t>EcoStruxure Microgrid Advisor </a:t>
            </a:r>
            <a:endParaRPr lang="en-US" sz="900" b="1" dirty="0">
              <a:solidFill>
                <a:schemeClr val="tx1">
                  <a:lumMod val="65000"/>
                  <a:lumOff val="35000"/>
                </a:schemeClr>
              </a:solidFill>
              <a:latin typeface="+mn-lt"/>
            </a:endParaRPr>
          </a:p>
          <a:p>
            <a:pPr marL="21166" eaLnBrk="1" fontAlgn="auto" hangingPunct="1">
              <a:spcBef>
                <a:spcPts val="0"/>
              </a:spcBef>
              <a:spcAft>
                <a:spcPts val="0"/>
              </a:spcAft>
              <a:defRPr/>
            </a:pPr>
            <a:r>
              <a:rPr lang="en-US" sz="900" dirty="0">
                <a:solidFill>
                  <a:schemeClr val="tx1">
                    <a:lumMod val="65000"/>
                    <a:lumOff val="35000"/>
                  </a:schemeClr>
                </a:solidFill>
                <a:latin typeface="+mn-lt"/>
              </a:rPr>
              <a:t>demand-side energy mgmt. platform automatically optimizes DER operation.  Economic optimization in grid tied mode, with build in weather, source, and load forecasting.  Machine learning features.</a:t>
            </a:r>
          </a:p>
          <a:p>
            <a:pPr marL="21166" eaLnBrk="1" fontAlgn="auto" hangingPunct="1">
              <a:spcBef>
                <a:spcPts val="0"/>
              </a:spcBef>
              <a:spcAft>
                <a:spcPts val="0"/>
              </a:spcAft>
              <a:defRPr/>
            </a:pPr>
            <a:endParaRPr lang="en-US" sz="900" b="1" dirty="0">
              <a:solidFill>
                <a:schemeClr val="tx1">
                  <a:lumMod val="65000"/>
                  <a:lumOff val="35000"/>
                </a:schemeClr>
              </a:solidFill>
              <a:latin typeface="+mn-lt"/>
            </a:endParaRPr>
          </a:p>
          <a:p>
            <a:pPr algn="just" eaLnBrk="1" fontAlgn="auto" hangingPunct="1">
              <a:spcBef>
                <a:spcPts val="0"/>
              </a:spcBef>
              <a:spcAft>
                <a:spcPts val="0"/>
              </a:spcAft>
              <a:defRPr/>
            </a:pPr>
            <a:endParaRPr lang="en-US" sz="900" dirty="0">
              <a:solidFill>
                <a:schemeClr val="tx1">
                  <a:lumMod val="65000"/>
                  <a:lumOff val="35000"/>
                </a:schemeClr>
              </a:solidFill>
              <a:latin typeface="+mn-lt"/>
            </a:endParaRPr>
          </a:p>
        </p:txBody>
      </p:sp>
      <p:sp>
        <p:nvSpPr>
          <p:cNvPr id="23" name="TextBox 22">
            <a:extLst>
              <a:ext uri="{FF2B5EF4-FFF2-40B4-BE49-F238E27FC236}">
                <a16:creationId xmlns:a16="http://schemas.microsoft.com/office/drawing/2014/main" id="{13CF4C02-7E16-4727-BF2D-885D4D4E38C7}"/>
              </a:ext>
            </a:extLst>
          </p:cNvPr>
          <p:cNvSpPr txBox="1"/>
          <p:nvPr/>
        </p:nvSpPr>
        <p:spPr>
          <a:xfrm>
            <a:off x="6256338" y="1349375"/>
            <a:ext cx="2281237" cy="1062038"/>
          </a:xfrm>
          <a:prstGeom prst="rect">
            <a:avLst/>
          </a:prstGeom>
          <a:noFill/>
        </p:spPr>
        <p:txBody>
          <a:bodyPr>
            <a:spAutoFit/>
          </a:bodyPr>
          <a:lstStyle/>
          <a:p>
            <a:pPr marL="21166" eaLnBrk="1" fontAlgn="auto" hangingPunct="1">
              <a:spcBef>
                <a:spcPts val="0"/>
              </a:spcBef>
              <a:spcAft>
                <a:spcPts val="0"/>
              </a:spcAft>
              <a:defRPr/>
            </a:pPr>
            <a:r>
              <a:rPr lang="en-US" sz="900" b="1" dirty="0">
                <a:solidFill>
                  <a:srgbClr val="00B0F0"/>
                </a:solidFill>
                <a:latin typeface="+mn-lt"/>
              </a:rPr>
              <a:t>Energy Control Centers</a:t>
            </a:r>
            <a:r>
              <a:rPr lang="en-US" sz="900" dirty="0">
                <a:solidFill>
                  <a:schemeClr val="tx1">
                    <a:lumMod val="65000"/>
                    <a:lumOff val="35000"/>
                  </a:schemeClr>
                </a:solidFill>
                <a:latin typeface="+mn-lt"/>
              </a:rPr>
              <a:t> integrates DER into an intelligent, pre-engineered, and configurable power control center to</a:t>
            </a:r>
          </a:p>
          <a:p>
            <a:pPr marL="364057" indent="-342892" eaLnBrk="1" fontAlgn="auto" hangingPunct="1">
              <a:spcBef>
                <a:spcPts val="0"/>
              </a:spcBef>
              <a:spcAft>
                <a:spcPts val="0"/>
              </a:spcAft>
              <a:defRPr/>
            </a:pPr>
            <a:r>
              <a:rPr lang="en-US" sz="900" dirty="0">
                <a:solidFill>
                  <a:schemeClr val="tx1">
                    <a:lumMod val="65000"/>
                    <a:lumOff val="35000"/>
                  </a:schemeClr>
                </a:solidFill>
                <a:latin typeface="+mn-lt"/>
              </a:rPr>
              <a:t>optimize resources and maximize</a:t>
            </a:r>
          </a:p>
          <a:p>
            <a:pPr marL="364057" indent="-342892" eaLnBrk="1" fontAlgn="auto" hangingPunct="1">
              <a:spcBef>
                <a:spcPts val="0"/>
              </a:spcBef>
              <a:spcAft>
                <a:spcPts val="0"/>
              </a:spcAft>
              <a:defRPr/>
            </a:pPr>
            <a:r>
              <a:rPr lang="en-US" sz="900" dirty="0">
                <a:solidFill>
                  <a:schemeClr val="tx1">
                    <a:lumMod val="65000"/>
                    <a:lumOff val="35000"/>
                  </a:schemeClr>
                </a:solidFill>
                <a:latin typeface="+mn-lt"/>
              </a:rPr>
              <a:t>facility performance</a:t>
            </a:r>
          </a:p>
          <a:p>
            <a:pPr marL="364057" indent="-342892" eaLnBrk="1" fontAlgn="auto" hangingPunct="1">
              <a:spcBef>
                <a:spcPts val="0"/>
              </a:spcBef>
              <a:spcAft>
                <a:spcPts val="0"/>
              </a:spcAft>
              <a:defRPr/>
            </a:pPr>
            <a:endParaRPr lang="en-US" sz="900" dirty="0">
              <a:solidFill>
                <a:schemeClr val="tx1">
                  <a:lumMod val="65000"/>
                  <a:lumOff val="35000"/>
                </a:schemeClr>
              </a:solidFill>
              <a:latin typeface="+mn-lt"/>
            </a:endParaRPr>
          </a:p>
          <a:p>
            <a:pPr algn="just" eaLnBrk="1" fontAlgn="auto" hangingPunct="1">
              <a:spcBef>
                <a:spcPts val="0"/>
              </a:spcBef>
              <a:spcAft>
                <a:spcPts val="0"/>
              </a:spcAft>
              <a:defRPr/>
            </a:pPr>
            <a:endParaRPr lang="en-US" sz="900" dirty="0">
              <a:solidFill>
                <a:schemeClr val="tx1">
                  <a:lumMod val="65000"/>
                  <a:lumOff val="35000"/>
                </a:schemeClr>
              </a:solidFill>
              <a:latin typeface="+mn-lt"/>
            </a:endParaRPr>
          </a:p>
        </p:txBody>
      </p:sp>
      <p:pic>
        <p:nvPicPr>
          <p:cNvPr id="169997" name="Picture 3">
            <a:extLst>
              <a:ext uri="{FF2B5EF4-FFF2-40B4-BE49-F238E27FC236}">
                <a16:creationId xmlns:a16="http://schemas.microsoft.com/office/drawing/2014/main" id="{C275788D-CEB6-4684-B136-AA164D1F37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0268"/>
          <a:stretch>
            <a:fillRect/>
          </a:stretch>
        </p:blipFill>
        <p:spPr bwMode="auto">
          <a:xfrm>
            <a:off x="4565650" y="787400"/>
            <a:ext cx="1131888"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8" name="Picture 18">
            <a:extLst>
              <a:ext uri="{FF2B5EF4-FFF2-40B4-BE49-F238E27FC236}">
                <a16:creationId xmlns:a16="http://schemas.microsoft.com/office/drawing/2014/main" id="{99577B1C-1E8C-4603-8CBC-F56FFBC95A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837" t="23007" r="4852" b="28912"/>
          <a:stretch>
            <a:fillRect/>
          </a:stretch>
        </p:blipFill>
        <p:spPr bwMode="auto">
          <a:xfrm>
            <a:off x="5681663" y="-6350"/>
            <a:ext cx="346233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9" name="Picture 24">
            <a:extLst>
              <a:ext uri="{FF2B5EF4-FFF2-40B4-BE49-F238E27FC236}">
                <a16:creationId xmlns:a16="http://schemas.microsoft.com/office/drawing/2014/main" id="{F68D82FC-456A-4DD3-9EF4-512C7F8FCF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25" y="1268413"/>
            <a:ext cx="1309688"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2841030-42B2-43FE-ACB9-87AC9101ABE8}"/>
              </a:ext>
            </a:extLst>
          </p:cNvPr>
          <p:cNvSpPr txBox="1"/>
          <p:nvPr/>
        </p:nvSpPr>
        <p:spPr>
          <a:xfrm>
            <a:off x="6259513" y="3868738"/>
            <a:ext cx="2700337" cy="785812"/>
          </a:xfrm>
          <a:prstGeom prst="rect">
            <a:avLst/>
          </a:prstGeom>
          <a:noFill/>
        </p:spPr>
        <p:txBody>
          <a:bodyPr>
            <a:spAutoFit/>
          </a:bodyPr>
          <a:lstStyle/>
          <a:p>
            <a:pPr eaLnBrk="1" fontAlgn="auto" hangingPunct="1">
              <a:spcBef>
                <a:spcPts val="0"/>
              </a:spcBef>
              <a:spcAft>
                <a:spcPts val="0"/>
              </a:spcAft>
              <a:defRPr/>
            </a:pPr>
            <a:r>
              <a:rPr lang="en-US" sz="900" b="1" dirty="0">
                <a:solidFill>
                  <a:srgbClr val="00B0F0"/>
                </a:solidFill>
                <a:latin typeface="+mn-lt"/>
              </a:rPr>
              <a:t>Villaya Emergency Microgrid Solution </a:t>
            </a:r>
          </a:p>
          <a:p>
            <a:pPr eaLnBrk="1" fontAlgn="auto" hangingPunct="1">
              <a:spcBef>
                <a:spcPts val="0"/>
              </a:spcBef>
              <a:spcAft>
                <a:spcPts val="0"/>
              </a:spcAft>
              <a:defRPr/>
            </a:pPr>
            <a:r>
              <a:rPr lang="en-US" sz="900" dirty="0">
                <a:solidFill>
                  <a:schemeClr val="tx1">
                    <a:lumMod val="65000"/>
                    <a:lumOff val="35000"/>
                  </a:schemeClr>
                </a:solidFill>
                <a:latin typeface="+mn-lt"/>
              </a:rPr>
              <a:t>hybrid mobile microgrid that supports clean and cost effective solar and storage for emergency response</a:t>
            </a:r>
          </a:p>
          <a:p>
            <a:pPr eaLnBrk="1" fontAlgn="auto" hangingPunct="1">
              <a:spcBef>
                <a:spcPts val="0"/>
              </a:spcBef>
              <a:spcAft>
                <a:spcPts val="0"/>
              </a:spcAft>
              <a:defRPr/>
            </a:pPr>
            <a:r>
              <a:rPr lang="en-US" sz="900" dirty="0">
                <a:solidFill>
                  <a:schemeClr val="tx1">
                    <a:lumMod val="65000"/>
                    <a:lumOff val="35000"/>
                  </a:schemeClr>
                </a:solidFill>
                <a:latin typeface="+mn-lt"/>
              </a:rPr>
              <a:t> </a:t>
            </a:r>
          </a:p>
        </p:txBody>
      </p:sp>
      <p:pic>
        <p:nvPicPr>
          <p:cNvPr id="170001" name="Picture 2">
            <a:extLst>
              <a:ext uri="{FF2B5EF4-FFF2-40B4-BE49-F238E27FC236}">
                <a16:creationId xmlns:a16="http://schemas.microsoft.com/office/drawing/2014/main" id="{B545B10A-A90E-44A9-83B2-9A6FCCA5C8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1590" t="30556" r="33212" b="32848"/>
          <a:stretch>
            <a:fillRect/>
          </a:stretch>
        </p:blipFill>
        <p:spPr bwMode="auto">
          <a:xfrm>
            <a:off x="4792663" y="3979863"/>
            <a:ext cx="13144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2" name="Picture 26">
            <a:extLst>
              <a:ext uri="{FF2B5EF4-FFF2-40B4-BE49-F238E27FC236}">
                <a16:creationId xmlns:a16="http://schemas.microsoft.com/office/drawing/2014/main" id="{CFD71791-118C-4991-92A2-530393BD58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3379788"/>
            <a:ext cx="18605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010" name="Group 40">
            <a:extLst>
              <a:ext uri="{FF2B5EF4-FFF2-40B4-BE49-F238E27FC236}">
                <a16:creationId xmlns:a16="http://schemas.microsoft.com/office/drawing/2014/main" id="{BE8FC104-1363-4B7A-ACFC-F3E5880DCD91}"/>
              </a:ext>
            </a:extLst>
          </p:cNvPr>
          <p:cNvGrpSpPr>
            <a:grpSpLocks/>
          </p:cNvGrpSpPr>
          <p:nvPr/>
        </p:nvGrpSpPr>
        <p:grpSpPr bwMode="auto">
          <a:xfrm>
            <a:off x="620713" y="1766888"/>
            <a:ext cx="7761287" cy="2122487"/>
            <a:chOff x="250418" y="1547659"/>
            <a:chExt cx="8614058" cy="2761696"/>
          </a:xfrm>
        </p:grpSpPr>
        <p:sp>
          <p:nvSpPr>
            <p:cNvPr id="42" name="Freeform 3">
              <a:extLst>
                <a:ext uri="{FF2B5EF4-FFF2-40B4-BE49-F238E27FC236}">
                  <a16:creationId xmlns:a16="http://schemas.microsoft.com/office/drawing/2014/main" id="{16D37316-ECF0-42EF-A1E0-A77286D812C1}"/>
                </a:ext>
              </a:extLst>
            </p:cNvPr>
            <p:cNvSpPr/>
            <p:nvPr/>
          </p:nvSpPr>
          <p:spPr>
            <a:xfrm>
              <a:off x="676804" y="3607054"/>
              <a:ext cx="7854668" cy="549448"/>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00CE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68561" tIns="34283" rIns="68561" bIns="34283" anchor="ctr"/>
            <a:lstStyle/>
            <a:p>
              <a:pPr algn="ctr" defTabSz="456383" eaLnBrk="1" fontAlgn="auto" hangingPunct="1">
                <a:spcBef>
                  <a:spcPts val="0"/>
                </a:spcBef>
                <a:spcAft>
                  <a:spcPts val="0"/>
                </a:spcAft>
                <a:defRPr/>
              </a:pPr>
              <a:r>
                <a:rPr lang="en-US" sz="1500" dirty="0">
                  <a:solidFill>
                    <a:prstClr val="white"/>
                  </a:solidFill>
                  <a:latin typeface="Arial Rounded MT Std" charset="0"/>
                  <a:ea typeface="Arial Rounded MT Std" charset="0"/>
                  <a:cs typeface="Arial Rounded MT Std" charset="0"/>
                </a:rPr>
                <a:t>Connected Products, </a:t>
              </a:r>
              <a:r>
                <a:rPr lang="en-US" sz="1500" dirty="0">
                  <a:solidFill>
                    <a:schemeClr val="bg1">
                      <a:lumMod val="50000"/>
                    </a:schemeClr>
                  </a:solidFill>
                  <a:latin typeface="Arial Rounded MT Std" charset="0"/>
                  <a:ea typeface="Arial Rounded MT Std" charset="0"/>
                  <a:cs typeface="Arial Rounded MT Std" charset="0"/>
                </a:rPr>
                <a:t>i.e. Smart Breakers, PV inverters, meters</a:t>
              </a:r>
            </a:p>
          </p:txBody>
        </p:sp>
        <p:sp>
          <p:nvSpPr>
            <p:cNvPr id="43" name="Freeform 3">
              <a:extLst>
                <a:ext uri="{FF2B5EF4-FFF2-40B4-BE49-F238E27FC236}">
                  <a16:creationId xmlns:a16="http://schemas.microsoft.com/office/drawing/2014/main" id="{50430E91-FBF7-4F28-8BFA-39BDE384657B}"/>
                </a:ext>
              </a:extLst>
            </p:cNvPr>
            <p:cNvSpPr/>
            <p:nvPr/>
          </p:nvSpPr>
          <p:spPr>
            <a:xfrm>
              <a:off x="676804" y="3020426"/>
              <a:ext cx="7854668" cy="547383"/>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00CE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68561" tIns="34283" rIns="68561" bIns="34283" anchor="ctr"/>
            <a:lstStyle/>
            <a:p>
              <a:pPr algn="ctr" defTabSz="456383" eaLnBrk="1" fontAlgn="auto" hangingPunct="1">
                <a:spcBef>
                  <a:spcPts val="0"/>
                </a:spcBef>
                <a:spcAft>
                  <a:spcPts val="0"/>
                </a:spcAft>
                <a:defRPr/>
              </a:pPr>
              <a:r>
                <a:rPr lang="en-US" sz="1500" dirty="0">
                  <a:solidFill>
                    <a:prstClr val="white"/>
                  </a:solidFill>
                  <a:latin typeface="Arial Rounded MT Std" charset="0"/>
                  <a:ea typeface="Arial Rounded MT Std" charset="0"/>
                  <a:cs typeface="Arial Rounded MT Std" charset="0"/>
                </a:rPr>
                <a:t>Edge Control, </a:t>
              </a:r>
              <a:r>
                <a:rPr lang="en-US" sz="1500" dirty="0">
                  <a:solidFill>
                    <a:schemeClr val="bg1">
                      <a:lumMod val="50000"/>
                    </a:schemeClr>
                  </a:solidFill>
                  <a:latin typeface="Arial Rounded MT Std" charset="0"/>
                  <a:ea typeface="Arial Rounded MT Std" charset="0"/>
                  <a:cs typeface="Arial Rounded MT Std" charset="0"/>
                </a:rPr>
                <a:t>i.e. M580 or EcoStruxure Microgrid Operations</a:t>
              </a:r>
            </a:p>
          </p:txBody>
        </p:sp>
        <p:sp>
          <p:nvSpPr>
            <p:cNvPr id="44" name="Freeform 3">
              <a:extLst>
                <a:ext uri="{FF2B5EF4-FFF2-40B4-BE49-F238E27FC236}">
                  <a16:creationId xmlns:a16="http://schemas.microsoft.com/office/drawing/2014/main" id="{2BB8F446-29B8-4EA5-BE7A-3A73181AEA40}"/>
                </a:ext>
              </a:extLst>
            </p:cNvPr>
            <p:cNvSpPr/>
            <p:nvPr/>
          </p:nvSpPr>
          <p:spPr>
            <a:xfrm>
              <a:off x="676804" y="2437929"/>
              <a:ext cx="7854668" cy="549448"/>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00CE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68561" tIns="34283" rIns="68561" bIns="34283" anchor="ctr"/>
            <a:lstStyle/>
            <a:p>
              <a:pPr algn="ctr" defTabSz="456383" eaLnBrk="1" fontAlgn="auto" hangingPunct="1">
                <a:spcBef>
                  <a:spcPts val="0"/>
                </a:spcBef>
                <a:spcAft>
                  <a:spcPts val="0"/>
                </a:spcAft>
                <a:defRPr/>
              </a:pPr>
              <a:r>
                <a:rPr lang="en-US" sz="1500" dirty="0">
                  <a:solidFill>
                    <a:prstClr val="white"/>
                  </a:solidFill>
                  <a:latin typeface="Arial Rounded MT Std" charset="0"/>
                  <a:ea typeface="Arial Rounded MT Std" charset="0"/>
                  <a:cs typeface="Arial Rounded MT Std" charset="0"/>
                </a:rPr>
                <a:t>Apps, Analytics &amp; Services, </a:t>
              </a:r>
              <a:r>
                <a:rPr lang="en-US" sz="1500" dirty="0">
                  <a:solidFill>
                    <a:schemeClr val="bg1">
                      <a:lumMod val="50000"/>
                    </a:schemeClr>
                  </a:solidFill>
                  <a:latin typeface="Arial Rounded MT Std" charset="0"/>
                  <a:ea typeface="Arial Rounded MT Std" charset="0"/>
                  <a:cs typeface="Arial Rounded MT Std" charset="0"/>
                </a:rPr>
                <a:t>i.e. EcoStruxure Microgrid Advisor</a:t>
              </a:r>
            </a:p>
          </p:txBody>
        </p:sp>
        <p:sp>
          <p:nvSpPr>
            <p:cNvPr id="45" name="Freeform 3">
              <a:extLst>
                <a:ext uri="{FF2B5EF4-FFF2-40B4-BE49-F238E27FC236}">
                  <a16:creationId xmlns:a16="http://schemas.microsoft.com/office/drawing/2014/main" id="{F61C81D2-FC90-4F6A-BB09-28E2ADCB1CFD}"/>
                </a:ext>
              </a:extLst>
            </p:cNvPr>
            <p:cNvSpPr/>
            <p:nvPr/>
          </p:nvSpPr>
          <p:spPr>
            <a:xfrm>
              <a:off x="4475518" y="3476922"/>
              <a:ext cx="102192" cy="206559"/>
            </a:xfrm>
            <a:custGeom>
              <a:avLst/>
              <a:gdLst>
                <a:gd name="connsiteX0" fmla="*/ 227038 w 227038"/>
                <a:gd name="connsiteY0" fmla="*/ 161302 h 606208"/>
                <a:gd name="connsiteX1" fmla="*/ 170281 w 227038"/>
                <a:gd name="connsiteY1" fmla="*/ 80644 h 606208"/>
                <a:gd name="connsiteX2" fmla="*/ 113525 w 227038"/>
                <a:gd name="connsiteY2" fmla="*/ 0 h 606208"/>
                <a:gd name="connsiteX3" fmla="*/ 56769 w 227038"/>
                <a:gd name="connsiteY3" fmla="*/ 80644 h 606208"/>
                <a:gd name="connsiteX4" fmla="*/ 0 w 227038"/>
                <a:gd name="connsiteY4" fmla="*/ 161302 h 606208"/>
                <a:gd name="connsiteX5" fmla="*/ 46850 w 227038"/>
                <a:gd name="connsiteY5" fmla="*/ 161302 h 606208"/>
                <a:gd name="connsiteX6" fmla="*/ 46850 w 227038"/>
                <a:gd name="connsiteY6" fmla="*/ 444906 h 606208"/>
                <a:gd name="connsiteX7" fmla="*/ 0 w 227038"/>
                <a:gd name="connsiteY7" fmla="*/ 444906 h 606208"/>
                <a:gd name="connsiteX8" fmla="*/ 56769 w 227038"/>
                <a:gd name="connsiteY8" fmla="*/ 525564 h 606208"/>
                <a:gd name="connsiteX9" fmla="*/ 113525 w 227038"/>
                <a:gd name="connsiteY9" fmla="*/ 606208 h 606208"/>
                <a:gd name="connsiteX10" fmla="*/ 170281 w 227038"/>
                <a:gd name="connsiteY10" fmla="*/ 525564 h 606208"/>
                <a:gd name="connsiteX11" fmla="*/ 227038 w 227038"/>
                <a:gd name="connsiteY11" fmla="*/ 444906 h 606208"/>
                <a:gd name="connsiteX12" fmla="*/ 182232 w 227038"/>
                <a:gd name="connsiteY12" fmla="*/ 444906 h 606208"/>
                <a:gd name="connsiteX13" fmla="*/ 182232 w 227038"/>
                <a:gd name="connsiteY13" fmla="*/ 161302 h 606208"/>
                <a:gd name="connsiteX14" fmla="*/ 227038 w 227038"/>
                <a:gd name="connsiteY14" fmla="*/ 161302 h 60620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Lst>
              <a:rect l="l" t="t" r="r" b="b"/>
              <a:pathLst>
                <a:path w="227038" h="606208">
                  <a:moveTo>
                    <a:pt x="227038" y="161302"/>
                  </a:moveTo>
                  <a:lnTo>
                    <a:pt x="170281" y="80644"/>
                  </a:lnTo>
                  <a:lnTo>
                    <a:pt x="113525" y="0"/>
                  </a:lnTo>
                  <a:lnTo>
                    <a:pt x="56769" y="80644"/>
                  </a:lnTo>
                  <a:lnTo>
                    <a:pt x="0" y="161302"/>
                  </a:lnTo>
                  <a:lnTo>
                    <a:pt x="46850" y="161302"/>
                  </a:lnTo>
                  <a:lnTo>
                    <a:pt x="46850" y="444906"/>
                  </a:lnTo>
                  <a:lnTo>
                    <a:pt x="0" y="444906"/>
                  </a:lnTo>
                  <a:lnTo>
                    <a:pt x="56769" y="525564"/>
                  </a:lnTo>
                  <a:lnTo>
                    <a:pt x="113525" y="606208"/>
                  </a:lnTo>
                  <a:lnTo>
                    <a:pt x="170281" y="525564"/>
                  </a:lnTo>
                  <a:lnTo>
                    <a:pt x="227038" y="444906"/>
                  </a:lnTo>
                  <a:lnTo>
                    <a:pt x="182232" y="444906"/>
                  </a:lnTo>
                  <a:lnTo>
                    <a:pt x="182232" y="161302"/>
                  </a:lnTo>
                  <a:lnTo>
                    <a:pt x="227038" y="161302"/>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anchor="ctr"/>
            <a:lstStyle/>
            <a:p>
              <a:pPr algn="ctr" defTabSz="456383" eaLnBrk="1" fontAlgn="auto" hangingPunct="1">
                <a:spcBef>
                  <a:spcPts val="0"/>
                </a:spcBef>
                <a:spcAft>
                  <a:spcPts val="0"/>
                </a:spcAft>
                <a:defRPr/>
              </a:pPr>
              <a:endParaRPr lang="zh-CN" altLang="en-US" sz="500" dirty="0">
                <a:solidFill>
                  <a:prstClr val="white"/>
                </a:solidFill>
              </a:endParaRPr>
            </a:p>
          </p:txBody>
        </p:sp>
        <p:sp>
          <p:nvSpPr>
            <p:cNvPr id="46" name="Freeform 3">
              <a:extLst>
                <a:ext uri="{FF2B5EF4-FFF2-40B4-BE49-F238E27FC236}">
                  <a16:creationId xmlns:a16="http://schemas.microsoft.com/office/drawing/2014/main" id="{2E2E5AEA-6E85-4A19-87E0-11532FA160AA}"/>
                </a:ext>
              </a:extLst>
            </p:cNvPr>
            <p:cNvSpPr/>
            <p:nvPr/>
          </p:nvSpPr>
          <p:spPr>
            <a:xfrm>
              <a:off x="4475518" y="2875834"/>
              <a:ext cx="102192" cy="206559"/>
            </a:xfrm>
            <a:custGeom>
              <a:avLst/>
              <a:gdLst>
                <a:gd name="connsiteX0" fmla="*/ 227038 w 227038"/>
                <a:gd name="connsiteY0" fmla="*/ 161302 h 606208"/>
                <a:gd name="connsiteX1" fmla="*/ 170281 w 227038"/>
                <a:gd name="connsiteY1" fmla="*/ 80644 h 606208"/>
                <a:gd name="connsiteX2" fmla="*/ 113525 w 227038"/>
                <a:gd name="connsiteY2" fmla="*/ 0 h 606208"/>
                <a:gd name="connsiteX3" fmla="*/ 56769 w 227038"/>
                <a:gd name="connsiteY3" fmla="*/ 80644 h 606208"/>
                <a:gd name="connsiteX4" fmla="*/ 0 w 227038"/>
                <a:gd name="connsiteY4" fmla="*/ 161302 h 606208"/>
                <a:gd name="connsiteX5" fmla="*/ 46850 w 227038"/>
                <a:gd name="connsiteY5" fmla="*/ 161302 h 606208"/>
                <a:gd name="connsiteX6" fmla="*/ 46850 w 227038"/>
                <a:gd name="connsiteY6" fmla="*/ 444906 h 606208"/>
                <a:gd name="connsiteX7" fmla="*/ 0 w 227038"/>
                <a:gd name="connsiteY7" fmla="*/ 444906 h 606208"/>
                <a:gd name="connsiteX8" fmla="*/ 56769 w 227038"/>
                <a:gd name="connsiteY8" fmla="*/ 525564 h 606208"/>
                <a:gd name="connsiteX9" fmla="*/ 113525 w 227038"/>
                <a:gd name="connsiteY9" fmla="*/ 606208 h 606208"/>
                <a:gd name="connsiteX10" fmla="*/ 170281 w 227038"/>
                <a:gd name="connsiteY10" fmla="*/ 525564 h 606208"/>
                <a:gd name="connsiteX11" fmla="*/ 227038 w 227038"/>
                <a:gd name="connsiteY11" fmla="*/ 444906 h 606208"/>
                <a:gd name="connsiteX12" fmla="*/ 182232 w 227038"/>
                <a:gd name="connsiteY12" fmla="*/ 444906 h 606208"/>
                <a:gd name="connsiteX13" fmla="*/ 182232 w 227038"/>
                <a:gd name="connsiteY13" fmla="*/ 161302 h 606208"/>
                <a:gd name="connsiteX14" fmla="*/ 227038 w 227038"/>
                <a:gd name="connsiteY14" fmla="*/ 161302 h 60620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Lst>
              <a:rect l="l" t="t" r="r" b="b"/>
              <a:pathLst>
                <a:path w="227038" h="606208">
                  <a:moveTo>
                    <a:pt x="227038" y="161302"/>
                  </a:moveTo>
                  <a:lnTo>
                    <a:pt x="170281" y="80644"/>
                  </a:lnTo>
                  <a:lnTo>
                    <a:pt x="113525" y="0"/>
                  </a:lnTo>
                  <a:lnTo>
                    <a:pt x="56769" y="80644"/>
                  </a:lnTo>
                  <a:lnTo>
                    <a:pt x="0" y="161302"/>
                  </a:lnTo>
                  <a:lnTo>
                    <a:pt x="46850" y="161302"/>
                  </a:lnTo>
                  <a:lnTo>
                    <a:pt x="46850" y="444906"/>
                  </a:lnTo>
                  <a:lnTo>
                    <a:pt x="0" y="444906"/>
                  </a:lnTo>
                  <a:lnTo>
                    <a:pt x="56769" y="525564"/>
                  </a:lnTo>
                  <a:lnTo>
                    <a:pt x="113525" y="606208"/>
                  </a:lnTo>
                  <a:lnTo>
                    <a:pt x="170281" y="525564"/>
                  </a:lnTo>
                  <a:lnTo>
                    <a:pt x="227038" y="444906"/>
                  </a:lnTo>
                  <a:lnTo>
                    <a:pt x="182232" y="444906"/>
                  </a:lnTo>
                  <a:lnTo>
                    <a:pt x="182232" y="161302"/>
                  </a:lnTo>
                  <a:lnTo>
                    <a:pt x="227038" y="161302"/>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anchor="ctr"/>
            <a:lstStyle/>
            <a:p>
              <a:pPr algn="ctr" defTabSz="456383" eaLnBrk="1" fontAlgn="auto" hangingPunct="1">
                <a:spcBef>
                  <a:spcPts val="0"/>
                </a:spcBef>
                <a:spcAft>
                  <a:spcPts val="0"/>
                </a:spcAft>
                <a:defRPr/>
              </a:pPr>
              <a:endParaRPr lang="zh-CN" altLang="en-US" sz="500" dirty="0">
                <a:solidFill>
                  <a:prstClr val="white"/>
                </a:solidFill>
              </a:endParaRPr>
            </a:p>
          </p:txBody>
        </p:sp>
        <p:sp>
          <p:nvSpPr>
            <p:cNvPr id="47" name="Rectangle 46">
              <a:extLst>
                <a:ext uri="{FF2B5EF4-FFF2-40B4-BE49-F238E27FC236}">
                  <a16:creationId xmlns:a16="http://schemas.microsoft.com/office/drawing/2014/main" id="{CA4C55D4-AC50-4845-8B3F-B8377B5D212C}"/>
                </a:ext>
              </a:extLst>
            </p:cNvPr>
            <p:cNvSpPr/>
            <p:nvPr/>
          </p:nvSpPr>
          <p:spPr>
            <a:xfrm>
              <a:off x="297989" y="1603429"/>
              <a:ext cx="8566487" cy="2705926"/>
            </a:xfrm>
            <a:prstGeom prst="rect">
              <a:avLst/>
            </a:prstGeom>
            <a:noFill/>
            <a:ln w="38100" cap="rnd">
              <a:solidFill>
                <a:srgbClr val="367863"/>
              </a:solidFill>
              <a:prstDash val="dash"/>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456383" eaLnBrk="1" fontAlgn="auto" hangingPunct="1">
                <a:spcBef>
                  <a:spcPts val="0"/>
                </a:spcBef>
                <a:spcAft>
                  <a:spcPts val="0"/>
                </a:spcAft>
                <a:defRPr/>
              </a:pPr>
              <a:endParaRPr lang="en-US" sz="1400" dirty="0">
                <a:solidFill>
                  <a:prstClr val="white"/>
                </a:solidFill>
              </a:endParaRPr>
            </a:p>
          </p:txBody>
        </p:sp>
        <p:sp>
          <p:nvSpPr>
            <p:cNvPr id="171020" name="TextBox 47">
              <a:extLst>
                <a:ext uri="{FF2B5EF4-FFF2-40B4-BE49-F238E27FC236}">
                  <a16:creationId xmlns:a16="http://schemas.microsoft.com/office/drawing/2014/main" id="{25C26A78-4FC3-4D14-A8FF-9CF31DA4DF8A}"/>
                </a:ext>
              </a:extLst>
            </p:cNvPr>
            <p:cNvSpPr txBox="1">
              <a:spLocks noChangeArrowheads="1"/>
            </p:cNvSpPr>
            <p:nvPr/>
          </p:nvSpPr>
          <p:spPr bwMode="auto">
            <a:xfrm>
              <a:off x="250418" y="1547659"/>
              <a:ext cx="2294370" cy="36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fontAlgn="base">
                <a:spcBef>
                  <a:spcPct val="0"/>
                </a:spcBef>
                <a:spcAft>
                  <a:spcPct val="0"/>
                </a:spcAft>
                <a:defRPr>
                  <a:solidFill>
                    <a:schemeClr val="tx1"/>
                  </a:solidFill>
                  <a:latin typeface="Arial" panose="020B0604020202020204" pitchFamily="34" charset="0"/>
                </a:defRPr>
              </a:lvl6pPr>
              <a:lvl7pPr marL="2971800" indent="-228600" defTabSz="455613" fontAlgn="base">
                <a:spcBef>
                  <a:spcPct val="0"/>
                </a:spcBef>
                <a:spcAft>
                  <a:spcPct val="0"/>
                </a:spcAft>
                <a:defRPr>
                  <a:solidFill>
                    <a:schemeClr val="tx1"/>
                  </a:solidFill>
                  <a:latin typeface="Arial" panose="020B0604020202020204" pitchFamily="34" charset="0"/>
                </a:defRPr>
              </a:lvl7pPr>
              <a:lvl8pPr marL="3429000" indent="-228600" defTabSz="455613" fontAlgn="base">
                <a:spcBef>
                  <a:spcPct val="0"/>
                </a:spcBef>
                <a:spcAft>
                  <a:spcPct val="0"/>
                </a:spcAft>
                <a:defRPr>
                  <a:solidFill>
                    <a:schemeClr val="tx1"/>
                  </a:solidFill>
                  <a:latin typeface="Arial" panose="020B0604020202020204" pitchFamily="34" charset="0"/>
                </a:defRPr>
              </a:lvl8pPr>
              <a:lvl9pPr marL="3886200" indent="-228600" defTabSz="455613"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solidFill>
                    <a:srgbClr val="626469"/>
                  </a:solidFill>
                  <a:latin typeface="Arial Rounded MT Std"/>
                  <a:ea typeface="Arial Rounded MT Std"/>
                  <a:cs typeface="Arial Rounded MT Std"/>
                </a:rPr>
                <a:t>EcoStruxure Platform</a:t>
              </a:r>
            </a:p>
          </p:txBody>
        </p:sp>
        <p:sp>
          <p:nvSpPr>
            <p:cNvPr id="49" name="Freeform 3">
              <a:extLst>
                <a:ext uri="{FF2B5EF4-FFF2-40B4-BE49-F238E27FC236}">
                  <a16:creationId xmlns:a16="http://schemas.microsoft.com/office/drawing/2014/main" id="{15D6EEBC-9F1A-419F-B315-EB9DD8E4D2FE}"/>
                </a:ext>
              </a:extLst>
            </p:cNvPr>
            <p:cNvSpPr/>
            <p:nvPr/>
          </p:nvSpPr>
          <p:spPr>
            <a:xfrm rot="16200000">
              <a:off x="-10391" y="3129255"/>
              <a:ext cx="1714441" cy="340051"/>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367863">
                <a:alpha val="8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anchor="ctr"/>
            <a:lstStyle/>
            <a:p>
              <a:pPr algn="ctr" defTabSz="456383" eaLnBrk="1" fontAlgn="auto" hangingPunct="1">
                <a:spcBef>
                  <a:spcPts val="0"/>
                </a:spcBef>
                <a:spcAft>
                  <a:spcPts val="0"/>
                </a:spcAft>
                <a:defRPr/>
              </a:pPr>
              <a:r>
                <a:rPr lang="en-US" sz="900" dirty="0">
                  <a:solidFill>
                    <a:prstClr val="white"/>
                  </a:solidFill>
                  <a:latin typeface="Arial Rounded MT Std" charset="0"/>
                  <a:ea typeface="Arial Rounded MT Std" charset="0"/>
                  <a:cs typeface="Arial Rounded MT Std" charset="0"/>
                </a:rPr>
                <a:t>End to End Cybersecurity</a:t>
              </a:r>
            </a:p>
          </p:txBody>
        </p:sp>
        <p:pic>
          <p:nvPicPr>
            <p:cNvPr id="171022" name="Picture 49">
              <a:extLst>
                <a:ext uri="{FF2B5EF4-FFF2-40B4-BE49-F238E27FC236}">
                  <a16:creationId xmlns:a16="http://schemas.microsoft.com/office/drawing/2014/main" id="{6E0C13E0-78DE-4CAD-AAE0-895EB206B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84" y="2651517"/>
              <a:ext cx="121663" cy="49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3" name="Picture 50">
              <a:extLst>
                <a:ext uri="{FF2B5EF4-FFF2-40B4-BE49-F238E27FC236}">
                  <a16:creationId xmlns:a16="http://schemas.microsoft.com/office/drawing/2014/main" id="{0A3DE929-CDFE-49E7-8138-A29C83174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599043" y="2650917"/>
              <a:ext cx="134154" cy="49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4" name="Picture 51">
              <a:extLst>
                <a:ext uri="{FF2B5EF4-FFF2-40B4-BE49-F238E27FC236}">
                  <a16:creationId xmlns:a16="http://schemas.microsoft.com/office/drawing/2014/main" id="{D95ED1DD-81E6-48C5-BC18-2C925877B6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599043" y="3362860"/>
              <a:ext cx="134154" cy="49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Freeform 3">
              <a:extLst>
                <a:ext uri="{FF2B5EF4-FFF2-40B4-BE49-F238E27FC236}">
                  <a16:creationId xmlns:a16="http://schemas.microsoft.com/office/drawing/2014/main" id="{35A88CD4-2F39-4E35-B263-F36EBB0BD0D4}"/>
                </a:ext>
              </a:extLst>
            </p:cNvPr>
            <p:cNvSpPr/>
            <p:nvPr/>
          </p:nvSpPr>
          <p:spPr>
            <a:xfrm rot="16200000">
              <a:off x="393090" y="3129255"/>
              <a:ext cx="1714441" cy="340052"/>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367863">
                <a:alpha val="8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anchor="ctr"/>
            <a:lstStyle/>
            <a:p>
              <a:pPr algn="ctr" defTabSz="456383" eaLnBrk="1" fontAlgn="auto" hangingPunct="1">
                <a:spcBef>
                  <a:spcPts val="0"/>
                </a:spcBef>
                <a:spcAft>
                  <a:spcPts val="0"/>
                </a:spcAft>
                <a:defRPr/>
              </a:pPr>
              <a:r>
                <a:rPr lang="en-US" sz="900" dirty="0">
                  <a:solidFill>
                    <a:prstClr val="white"/>
                  </a:solidFill>
                  <a:latin typeface="Arial Rounded MT Std" charset="0"/>
                  <a:ea typeface="Arial Rounded MT Std" charset="0"/>
                  <a:cs typeface="Arial Rounded MT Std" charset="0"/>
                </a:rPr>
                <a:t>Cloud and/or On Premise</a:t>
              </a:r>
              <a:endParaRPr lang="zh-CN" altLang="en-US" sz="900" dirty="0">
                <a:solidFill>
                  <a:prstClr val="white"/>
                </a:solidFill>
                <a:latin typeface="Arial Rounded MT Std" pitchFamily="34" charset="0"/>
              </a:endParaRPr>
            </a:p>
          </p:txBody>
        </p:sp>
        <p:sp>
          <p:nvSpPr>
            <p:cNvPr id="54" name="Freeform 3">
              <a:extLst>
                <a:ext uri="{FF2B5EF4-FFF2-40B4-BE49-F238E27FC236}">
                  <a16:creationId xmlns:a16="http://schemas.microsoft.com/office/drawing/2014/main" id="{5CBD911B-02A6-468B-923D-AD888B0E9A44}"/>
                </a:ext>
              </a:extLst>
            </p:cNvPr>
            <p:cNvSpPr/>
            <p:nvPr/>
          </p:nvSpPr>
          <p:spPr>
            <a:xfrm>
              <a:off x="8098039" y="2547406"/>
              <a:ext cx="324194" cy="1501685"/>
            </a:xfrm>
            <a:custGeom>
              <a:avLst/>
              <a:gdLst>
                <a:gd name="connsiteX0" fmla="*/ 227038 w 227038"/>
                <a:gd name="connsiteY0" fmla="*/ 161302 h 606208"/>
                <a:gd name="connsiteX1" fmla="*/ 170281 w 227038"/>
                <a:gd name="connsiteY1" fmla="*/ 80644 h 606208"/>
                <a:gd name="connsiteX2" fmla="*/ 113525 w 227038"/>
                <a:gd name="connsiteY2" fmla="*/ 0 h 606208"/>
                <a:gd name="connsiteX3" fmla="*/ 56769 w 227038"/>
                <a:gd name="connsiteY3" fmla="*/ 80644 h 606208"/>
                <a:gd name="connsiteX4" fmla="*/ 0 w 227038"/>
                <a:gd name="connsiteY4" fmla="*/ 161302 h 606208"/>
                <a:gd name="connsiteX5" fmla="*/ 46850 w 227038"/>
                <a:gd name="connsiteY5" fmla="*/ 161302 h 606208"/>
                <a:gd name="connsiteX6" fmla="*/ 46850 w 227038"/>
                <a:gd name="connsiteY6" fmla="*/ 444906 h 606208"/>
                <a:gd name="connsiteX7" fmla="*/ 0 w 227038"/>
                <a:gd name="connsiteY7" fmla="*/ 444906 h 606208"/>
                <a:gd name="connsiteX8" fmla="*/ 56769 w 227038"/>
                <a:gd name="connsiteY8" fmla="*/ 525564 h 606208"/>
                <a:gd name="connsiteX9" fmla="*/ 113525 w 227038"/>
                <a:gd name="connsiteY9" fmla="*/ 606208 h 606208"/>
                <a:gd name="connsiteX10" fmla="*/ 170281 w 227038"/>
                <a:gd name="connsiteY10" fmla="*/ 525564 h 606208"/>
                <a:gd name="connsiteX11" fmla="*/ 227038 w 227038"/>
                <a:gd name="connsiteY11" fmla="*/ 444906 h 606208"/>
                <a:gd name="connsiteX12" fmla="*/ 182232 w 227038"/>
                <a:gd name="connsiteY12" fmla="*/ 444906 h 606208"/>
                <a:gd name="connsiteX13" fmla="*/ 182232 w 227038"/>
                <a:gd name="connsiteY13" fmla="*/ 161302 h 606208"/>
                <a:gd name="connsiteX14" fmla="*/ 227038 w 227038"/>
                <a:gd name="connsiteY14" fmla="*/ 161302 h 60620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Lst>
              <a:rect l="l" t="t" r="r" b="b"/>
              <a:pathLst>
                <a:path w="227038" h="606208">
                  <a:moveTo>
                    <a:pt x="227038" y="161302"/>
                  </a:moveTo>
                  <a:lnTo>
                    <a:pt x="170281" y="80644"/>
                  </a:lnTo>
                  <a:lnTo>
                    <a:pt x="113525" y="0"/>
                  </a:lnTo>
                  <a:lnTo>
                    <a:pt x="56769" y="80644"/>
                  </a:lnTo>
                  <a:lnTo>
                    <a:pt x="0" y="161302"/>
                  </a:lnTo>
                  <a:lnTo>
                    <a:pt x="46850" y="161302"/>
                  </a:lnTo>
                  <a:lnTo>
                    <a:pt x="46850" y="444906"/>
                  </a:lnTo>
                  <a:lnTo>
                    <a:pt x="0" y="444906"/>
                  </a:lnTo>
                  <a:lnTo>
                    <a:pt x="56769" y="525564"/>
                  </a:lnTo>
                  <a:lnTo>
                    <a:pt x="113525" y="606208"/>
                  </a:lnTo>
                  <a:lnTo>
                    <a:pt x="170281" y="525564"/>
                  </a:lnTo>
                  <a:lnTo>
                    <a:pt x="227038" y="444906"/>
                  </a:lnTo>
                  <a:lnTo>
                    <a:pt x="182232" y="444906"/>
                  </a:lnTo>
                  <a:lnTo>
                    <a:pt x="182232" y="161302"/>
                  </a:lnTo>
                  <a:lnTo>
                    <a:pt x="227038" y="161302"/>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anchor="ctr"/>
            <a:lstStyle/>
            <a:p>
              <a:pPr algn="ctr" defTabSz="456383" eaLnBrk="1" fontAlgn="auto" hangingPunct="1">
                <a:spcBef>
                  <a:spcPts val="0"/>
                </a:spcBef>
                <a:spcAft>
                  <a:spcPts val="0"/>
                </a:spcAft>
                <a:defRPr/>
              </a:pPr>
              <a:endParaRPr lang="zh-CN" altLang="en-US" sz="500" dirty="0">
                <a:solidFill>
                  <a:prstClr val="white"/>
                </a:solidFill>
              </a:endParaRPr>
            </a:p>
          </p:txBody>
        </p:sp>
        <p:pic>
          <p:nvPicPr>
            <p:cNvPr id="171027" name="Picture 54">
              <a:extLst>
                <a:ext uri="{FF2B5EF4-FFF2-40B4-BE49-F238E27FC236}">
                  <a16:creationId xmlns:a16="http://schemas.microsoft.com/office/drawing/2014/main" id="{99AA71DD-D1F1-4A11-8060-3804A1AA9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84" y="3363461"/>
              <a:ext cx="121663" cy="49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Freeform 3">
              <a:extLst>
                <a:ext uri="{FF2B5EF4-FFF2-40B4-BE49-F238E27FC236}">
                  <a16:creationId xmlns:a16="http://schemas.microsoft.com/office/drawing/2014/main" id="{A93518C9-71B4-4EBB-8A0F-20AF4E8C5143}"/>
                </a:ext>
              </a:extLst>
            </p:cNvPr>
            <p:cNvSpPr/>
            <p:nvPr/>
          </p:nvSpPr>
          <p:spPr>
            <a:xfrm>
              <a:off x="6947500" y="1845104"/>
              <a:ext cx="1583972" cy="510201"/>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00CE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anchor="ctr"/>
            <a:lstStyle/>
            <a:p>
              <a:pPr algn="ctr" defTabSz="456383" eaLnBrk="1" fontAlgn="auto" hangingPunct="1">
                <a:spcBef>
                  <a:spcPts val="0"/>
                </a:spcBef>
                <a:spcAft>
                  <a:spcPts val="0"/>
                </a:spcAft>
                <a:defRPr/>
              </a:pPr>
              <a:r>
                <a:rPr lang="en-US" altLang="zh-CN" sz="1400" dirty="0">
                  <a:solidFill>
                    <a:srgbClr val="FFFFFF"/>
                  </a:solidFill>
                  <a:latin typeface="Arial Rounded MT Std" pitchFamily="34" charset="0"/>
                  <a:cs typeface="Arial Rounded MT Bold" pitchFamily="18" charset="0"/>
                </a:rPr>
                <a:t>Grid</a:t>
              </a:r>
            </a:p>
          </p:txBody>
        </p:sp>
        <p:sp>
          <p:nvSpPr>
            <p:cNvPr id="57" name="Freeform 3">
              <a:extLst>
                <a:ext uri="{FF2B5EF4-FFF2-40B4-BE49-F238E27FC236}">
                  <a16:creationId xmlns:a16="http://schemas.microsoft.com/office/drawing/2014/main" id="{24559595-56D3-4640-B5F4-41AD9C94E9FB}"/>
                </a:ext>
              </a:extLst>
            </p:cNvPr>
            <p:cNvSpPr/>
            <p:nvPr/>
          </p:nvSpPr>
          <p:spPr>
            <a:xfrm>
              <a:off x="1443242" y="1845104"/>
              <a:ext cx="1828880" cy="510201"/>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00CE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anchor="ctr"/>
            <a:lstStyle/>
            <a:p>
              <a:pPr algn="ctr" defTabSz="456383" eaLnBrk="1" fontAlgn="auto" hangingPunct="1">
                <a:spcBef>
                  <a:spcPts val="0"/>
                </a:spcBef>
                <a:spcAft>
                  <a:spcPts val="0"/>
                </a:spcAft>
                <a:defRPr/>
              </a:pPr>
              <a:r>
                <a:rPr lang="en-US" altLang="zh-CN" sz="1400" dirty="0">
                  <a:solidFill>
                    <a:srgbClr val="FFFFFF"/>
                  </a:solidFill>
                  <a:latin typeface="Arial Rounded MT Std" pitchFamily="34" charset="0"/>
                  <a:cs typeface="Arial Rounded MT Bold" pitchFamily="18" charset="0"/>
                </a:rPr>
                <a:t>Building</a:t>
              </a:r>
            </a:p>
          </p:txBody>
        </p:sp>
        <p:sp>
          <p:nvSpPr>
            <p:cNvPr id="58" name="Freeform 3">
              <a:extLst>
                <a:ext uri="{FF2B5EF4-FFF2-40B4-BE49-F238E27FC236}">
                  <a16:creationId xmlns:a16="http://schemas.microsoft.com/office/drawing/2014/main" id="{8164717B-4FE0-4877-98D2-F42CCDC330F0}"/>
                </a:ext>
              </a:extLst>
            </p:cNvPr>
            <p:cNvSpPr/>
            <p:nvPr/>
          </p:nvSpPr>
          <p:spPr>
            <a:xfrm>
              <a:off x="3372552" y="1840973"/>
              <a:ext cx="1645639" cy="510201"/>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00CE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anchor="ctr"/>
            <a:lstStyle/>
            <a:p>
              <a:pPr algn="ctr" defTabSz="456383" eaLnBrk="1" fontAlgn="auto" hangingPunct="1">
                <a:spcBef>
                  <a:spcPts val="0"/>
                </a:spcBef>
                <a:spcAft>
                  <a:spcPts val="0"/>
                </a:spcAft>
                <a:defRPr/>
              </a:pPr>
              <a:r>
                <a:rPr lang="en-US" altLang="zh-CN" sz="1400" dirty="0">
                  <a:solidFill>
                    <a:srgbClr val="FFFFFF"/>
                  </a:solidFill>
                  <a:latin typeface="Arial Rounded MT Std" pitchFamily="34" charset="0"/>
                  <a:cs typeface="Arial Rounded MT Bold" pitchFamily="18" charset="0"/>
                </a:rPr>
                <a:t>Data Center</a:t>
              </a:r>
            </a:p>
          </p:txBody>
        </p:sp>
        <p:sp>
          <p:nvSpPr>
            <p:cNvPr id="59" name="Freeform 3">
              <a:extLst>
                <a:ext uri="{FF2B5EF4-FFF2-40B4-BE49-F238E27FC236}">
                  <a16:creationId xmlns:a16="http://schemas.microsoft.com/office/drawing/2014/main" id="{62D7A5E2-D2E6-4997-9C9E-B93466A76B89}"/>
                </a:ext>
              </a:extLst>
            </p:cNvPr>
            <p:cNvSpPr/>
            <p:nvPr/>
          </p:nvSpPr>
          <p:spPr>
            <a:xfrm>
              <a:off x="5116859" y="1845104"/>
              <a:ext cx="1731973" cy="510201"/>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00CE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anchor="ctr"/>
            <a:lstStyle/>
            <a:p>
              <a:pPr algn="ctr" defTabSz="456383" eaLnBrk="1" fontAlgn="auto" hangingPunct="1">
                <a:spcBef>
                  <a:spcPts val="0"/>
                </a:spcBef>
                <a:spcAft>
                  <a:spcPts val="0"/>
                </a:spcAft>
                <a:defRPr/>
              </a:pPr>
              <a:r>
                <a:rPr lang="en-US" altLang="zh-CN" sz="1400" dirty="0">
                  <a:solidFill>
                    <a:srgbClr val="FFFFFF"/>
                  </a:solidFill>
                  <a:latin typeface="Arial Rounded MT Std" pitchFamily="34" charset="0"/>
                  <a:cs typeface="Arial Rounded MT Bold" pitchFamily="18" charset="0"/>
                </a:rPr>
                <a:t>Industry</a:t>
              </a:r>
            </a:p>
          </p:txBody>
        </p:sp>
      </p:grpSp>
      <p:pic>
        <p:nvPicPr>
          <p:cNvPr id="171011" name="Picture 1" descr="C:\Users\SESA196393\Desktop\eco-4c.png">
            <a:extLst>
              <a:ext uri="{FF2B5EF4-FFF2-40B4-BE49-F238E27FC236}">
                <a16:creationId xmlns:a16="http://schemas.microsoft.com/office/drawing/2014/main" id="{335A9478-FEFC-4EB7-BE42-88CDFD9D82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1225" y="963613"/>
            <a:ext cx="2249488"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2" name="Text Placeholder 4">
            <a:extLst>
              <a:ext uri="{FF2B5EF4-FFF2-40B4-BE49-F238E27FC236}">
                <a16:creationId xmlns:a16="http://schemas.microsoft.com/office/drawing/2014/main" id="{181396DC-3962-4A27-AA03-724E591F25BD}"/>
              </a:ext>
            </a:extLst>
          </p:cNvPr>
          <p:cNvSpPr txBox="1">
            <a:spLocks noChangeArrowheads="1"/>
          </p:cNvSpPr>
          <p:nvPr/>
        </p:nvSpPr>
        <p:spPr bwMode="auto">
          <a:xfrm>
            <a:off x="0" y="230188"/>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55575" defTabSz="455613">
              <a:spcBef>
                <a:spcPts val="500"/>
              </a:spcBef>
              <a:spcAft>
                <a:spcPts val="500"/>
              </a:spcAft>
              <a:buClr>
                <a:schemeClr val="bg2"/>
              </a:buClr>
              <a:buFont typeface="Arial" panose="020B0604020202020204" pitchFamily="34" charset="0"/>
              <a:defRPr sz="1500">
                <a:solidFill>
                  <a:schemeClr val="accent1"/>
                </a:solidFill>
                <a:latin typeface="Arial" panose="020B0604020202020204" pitchFamily="34" charset="0"/>
                <a:cs typeface="Arial" panose="020B0604020202020204" pitchFamily="34" charset="0"/>
              </a:defRPr>
            </a:lvl1pPr>
            <a:lvl2pPr marL="360363" indent="-180975" defTabSz="446088">
              <a:spcBef>
                <a:spcPts val="500"/>
              </a:spcBef>
              <a:spcAft>
                <a:spcPts val="500"/>
              </a:spcAft>
              <a:buClr>
                <a:srgbClr val="36C746"/>
              </a:buClr>
              <a:buFont typeface="Arial" panose="020B0604020202020204" pitchFamily="34" charset="0"/>
              <a:buChar char="•"/>
              <a:defRPr sz="1400">
                <a:solidFill>
                  <a:schemeClr val="accent1"/>
                </a:solidFill>
                <a:latin typeface="Arial" panose="020B0604020202020204" pitchFamily="34" charset="0"/>
                <a:cs typeface="Arial" panose="020B0604020202020204" pitchFamily="34" charset="0"/>
              </a:defRPr>
            </a:lvl2pPr>
            <a:lvl3pPr marL="536575" indent="-177800" defTabSz="455613">
              <a:spcBef>
                <a:spcPts val="500"/>
              </a:spcBef>
              <a:spcAft>
                <a:spcPts val="500"/>
              </a:spcAft>
              <a:buClr>
                <a:srgbClr val="36C746"/>
              </a:buClr>
              <a:buFont typeface="Arial" panose="020B0604020202020204" pitchFamily="34" charset="0"/>
              <a:buChar char="‒"/>
              <a:defRPr sz="1300">
                <a:solidFill>
                  <a:schemeClr val="accent1"/>
                </a:solidFill>
                <a:latin typeface="Arial" panose="020B0604020202020204" pitchFamily="34" charset="0"/>
                <a:cs typeface="Arial" panose="020B0604020202020204" pitchFamily="34" charset="0"/>
              </a:defRPr>
            </a:lvl3pPr>
            <a:lvl4pPr marL="717550" indent="-177800" defTabSz="455613">
              <a:spcBef>
                <a:spcPts val="500"/>
              </a:spcBef>
              <a:spcAft>
                <a:spcPts val="500"/>
              </a:spcAft>
              <a:buClr>
                <a:srgbClr val="36C746"/>
              </a:buClr>
              <a:buFont typeface="Arial" panose="020B0604020202020204" pitchFamily="34" charset="0"/>
              <a:buChar char="–"/>
              <a:defRPr sz="1200">
                <a:solidFill>
                  <a:schemeClr val="accent1"/>
                </a:solidFill>
                <a:latin typeface="Arial" panose="020B0604020202020204" pitchFamily="34" charset="0"/>
                <a:cs typeface="Arial" panose="020B0604020202020204" pitchFamily="34" charset="0"/>
              </a:defRPr>
            </a:lvl4pPr>
            <a:lvl5pPr marL="895350" indent="-184150" defTabSz="455613">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5pPr>
            <a:lvl6pPr marL="1352550" indent="-184150" defTabSz="455613"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6pPr>
            <a:lvl7pPr marL="1809750" indent="-184150" defTabSz="455613"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7pPr>
            <a:lvl8pPr marL="2266950" indent="-184150" defTabSz="455613"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8pPr>
            <a:lvl9pPr marL="2724150" indent="-184150" defTabSz="455613"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9pPr>
          </a:lstStyle>
          <a:p>
            <a:pPr algn="ctr" eaLnBrk="1" hangingPunct="1"/>
            <a:r>
              <a:rPr lang="en-US" altLang="en-US" sz="2000" dirty="0">
                <a:solidFill>
                  <a:schemeClr val="tx2"/>
                </a:solidFill>
              </a:rPr>
              <a:t>Microgrid Control Architecture follows our </a:t>
            </a:r>
            <a:r>
              <a:rPr lang="en-US" altLang="zh-CN" sz="2000" dirty="0">
                <a:solidFill>
                  <a:schemeClr val="tx2"/>
                </a:solidFill>
                <a:ea typeface="SimSun" panose="02010600030101010101" pitchFamily="2" charset="-122"/>
              </a:rPr>
              <a:t>EcoStruxure Platform</a:t>
            </a:r>
          </a:p>
        </p:txBody>
      </p:sp>
      <p:sp>
        <p:nvSpPr>
          <p:cNvPr id="2" name="TextBox 1">
            <a:extLst>
              <a:ext uri="{FF2B5EF4-FFF2-40B4-BE49-F238E27FC236}">
                <a16:creationId xmlns:a16="http://schemas.microsoft.com/office/drawing/2014/main" id="{2CC59E92-A82E-40FB-A0CB-423333D03382}"/>
              </a:ext>
            </a:extLst>
          </p:cNvPr>
          <p:cNvSpPr txBox="1"/>
          <p:nvPr/>
        </p:nvSpPr>
        <p:spPr>
          <a:xfrm>
            <a:off x="8542338" y="2520950"/>
            <a:ext cx="574675" cy="1384300"/>
          </a:xfrm>
          <a:prstGeom prst="rect">
            <a:avLst/>
          </a:prstGeom>
          <a:noFill/>
        </p:spPr>
        <p:txBody>
          <a:bodyPr>
            <a:spAutoFit/>
          </a:bodyPr>
          <a:lstStyle/>
          <a:p>
            <a:pPr eaLnBrk="1" fontAlgn="auto" hangingPunct="1">
              <a:spcBef>
                <a:spcPts val="0"/>
              </a:spcBef>
              <a:spcAft>
                <a:spcPts val="0"/>
              </a:spcAft>
              <a:defRPr/>
            </a:pPr>
            <a:r>
              <a:rPr lang="en-US" sz="1400" dirty="0">
                <a:solidFill>
                  <a:schemeClr val="bg1">
                    <a:lumMod val="50000"/>
                  </a:schemeClr>
                </a:solidFill>
                <a:latin typeface="+mn-lt"/>
              </a:rPr>
              <a:t>min</a:t>
            </a:r>
          </a:p>
          <a:p>
            <a:pPr eaLnBrk="1" fontAlgn="auto" hangingPunct="1">
              <a:spcBef>
                <a:spcPts val="0"/>
              </a:spcBef>
              <a:spcAft>
                <a:spcPts val="0"/>
              </a:spcAft>
              <a:defRPr/>
            </a:pPr>
            <a:endParaRPr lang="en-US" sz="1400" dirty="0">
              <a:solidFill>
                <a:schemeClr val="bg1">
                  <a:lumMod val="50000"/>
                </a:schemeClr>
              </a:solidFill>
              <a:latin typeface="+mn-lt"/>
            </a:endParaRPr>
          </a:p>
          <a:p>
            <a:pPr eaLnBrk="1" fontAlgn="auto" hangingPunct="1">
              <a:spcBef>
                <a:spcPts val="0"/>
              </a:spcBef>
              <a:spcAft>
                <a:spcPts val="0"/>
              </a:spcAft>
              <a:defRPr/>
            </a:pPr>
            <a:r>
              <a:rPr lang="en-US" sz="1400" dirty="0">
                <a:solidFill>
                  <a:schemeClr val="bg1">
                    <a:lumMod val="50000"/>
                  </a:schemeClr>
                </a:solidFill>
                <a:latin typeface="+mn-lt"/>
              </a:rPr>
              <a:t>Sec/ms</a:t>
            </a:r>
          </a:p>
          <a:p>
            <a:pPr eaLnBrk="1" fontAlgn="auto" hangingPunct="1">
              <a:spcBef>
                <a:spcPts val="0"/>
              </a:spcBef>
              <a:spcAft>
                <a:spcPts val="0"/>
              </a:spcAft>
              <a:defRPr/>
            </a:pPr>
            <a:endParaRPr lang="en-US" sz="1400" dirty="0">
              <a:solidFill>
                <a:schemeClr val="bg1">
                  <a:lumMod val="50000"/>
                </a:schemeClr>
              </a:solidFill>
              <a:latin typeface="+mn-lt"/>
            </a:endParaRPr>
          </a:p>
          <a:p>
            <a:pPr eaLnBrk="1" fontAlgn="auto" hangingPunct="1">
              <a:spcBef>
                <a:spcPts val="0"/>
              </a:spcBef>
              <a:spcAft>
                <a:spcPts val="0"/>
              </a:spcAft>
              <a:defRPr/>
            </a:pPr>
            <a:r>
              <a:rPr lang="en-US" sz="1400" dirty="0">
                <a:solidFill>
                  <a:schemeClr val="bg1">
                    <a:lumMod val="50000"/>
                  </a:schemeClr>
                </a:solidFill>
                <a:latin typeface="+mn-lt"/>
              </a:rPr>
              <a:t>ms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Rectangle 212">
            <a:extLst>
              <a:ext uri="{FF2B5EF4-FFF2-40B4-BE49-F238E27FC236}">
                <a16:creationId xmlns:a16="http://schemas.microsoft.com/office/drawing/2014/main" id="{F71C21B2-C12C-41A4-8F84-1F5C8BC7DECC}"/>
              </a:ext>
            </a:extLst>
          </p:cNvPr>
          <p:cNvSpPr/>
          <p:nvPr/>
        </p:nvSpPr>
        <p:spPr>
          <a:xfrm>
            <a:off x="0" y="123825"/>
            <a:ext cx="9144000" cy="511175"/>
          </a:xfrm>
          <a:prstGeom prst="rect">
            <a:avLst/>
          </a:prstGeom>
          <a:solidFill>
            <a:srgbClr val="3CCD5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lIns="41584" tIns="20792" rIns="41584" bIns="20792" anchor="ctr"/>
          <a:lstStyle/>
          <a:p>
            <a:pPr algn="ctr" defTabSz="456414" eaLnBrk="1" fontAlgn="auto" hangingPunct="1">
              <a:spcBef>
                <a:spcPts val="0"/>
              </a:spcBef>
              <a:spcAft>
                <a:spcPts val="0"/>
              </a:spcAft>
              <a:defRPr/>
            </a:pPr>
            <a:endParaRPr lang="en-US" dirty="0">
              <a:solidFill>
                <a:prstClr val="white"/>
              </a:solidFill>
              <a:latin typeface="Arial Rounded MT Std" panose="020F0502020102020204" pitchFamily="34" charset="0"/>
              <a:ea typeface="Arial Rounded MT Std" charset="0"/>
              <a:cs typeface="Arial Rounded MT Std" charset="0"/>
            </a:endParaRPr>
          </a:p>
        </p:txBody>
      </p:sp>
      <p:sp>
        <p:nvSpPr>
          <p:cNvPr id="214" name="Rectangle 213">
            <a:extLst>
              <a:ext uri="{FF2B5EF4-FFF2-40B4-BE49-F238E27FC236}">
                <a16:creationId xmlns:a16="http://schemas.microsoft.com/office/drawing/2014/main" id="{108610E7-123B-4F27-A1F8-06CC87FF6276}"/>
              </a:ext>
            </a:extLst>
          </p:cNvPr>
          <p:cNvSpPr/>
          <p:nvPr/>
        </p:nvSpPr>
        <p:spPr>
          <a:xfrm>
            <a:off x="0" y="192088"/>
            <a:ext cx="9144000" cy="733425"/>
          </a:xfrm>
          <a:prstGeom prst="rect">
            <a:avLst/>
          </a:prstGeom>
          <a:solidFill>
            <a:srgbClr val="3CCD58"/>
          </a:solidFill>
          <a:ln>
            <a:noFill/>
          </a:ln>
          <a:effectLst/>
        </p:spPr>
        <p:style>
          <a:lnRef idx="1">
            <a:schemeClr val="accent1"/>
          </a:lnRef>
          <a:fillRef idx="3">
            <a:schemeClr val="accent1"/>
          </a:fillRef>
          <a:effectRef idx="2">
            <a:schemeClr val="accent1"/>
          </a:effectRef>
          <a:fontRef idx="minor">
            <a:schemeClr val="lt1"/>
          </a:fontRef>
        </p:style>
        <p:txBody>
          <a:bodyPr lIns="41584" tIns="20792" rIns="41584" bIns="20792" anchor="ctr"/>
          <a:lstStyle/>
          <a:p>
            <a:pPr algn="ctr" defTabSz="456414" eaLnBrk="1" fontAlgn="auto" hangingPunct="1">
              <a:spcBef>
                <a:spcPts val="0"/>
              </a:spcBef>
              <a:spcAft>
                <a:spcPts val="0"/>
              </a:spcAft>
              <a:defRPr/>
            </a:pPr>
            <a:endParaRPr lang="en-US" dirty="0">
              <a:solidFill>
                <a:prstClr val="white"/>
              </a:solidFill>
              <a:latin typeface="Arial Rounded MT Std" panose="020F0502020102020204" pitchFamily="34" charset="0"/>
              <a:ea typeface="Arial Rounded MT Std" charset="0"/>
              <a:cs typeface="Arial Rounded MT Std" charset="0"/>
            </a:endParaRPr>
          </a:p>
        </p:txBody>
      </p:sp>
      <p:sp>
        <p:nvSpPr>
          <p:cNvPr id="125956" name="object 3">
            <a:extLst>
              <a:ext uri="{FF2B5EF4-FFF2-40B4-BE49-F238E27FC236}">
                <a16:creationId xmlns:a16="http://schemas.microsoft.com/office/drawing/2014/main" id="{AD966B35-27BB-4A5B-A05D-3F2E997AA104}"/>
              </a:ext>
            </a:extLst>
          </p:cNvPr>
          <p:cNvSpPr txBox="1">
            <a:spLocks noChangeArrowheads="1"/>
          </p:cNvSpPr>
          <p:nvPr/>
        </p:nvSpPr>
        <p:spPr bwMode="auto">
          <a:xfrm>
            <a:off x="252413" y="374650"/>
            <a:ext cx="8329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4763" defTabSz="608013">
              <a:defRPr>
                <a:solidFill>
                  <a:schemeClr val="tx1"/>
                </a:solidFill>
                <a:latin typeface="Arial" panose="020B0604020202020204" pitchFamily="34" charset="0"/>
              </a:defRPr>
            </a:lvl1pPr>
            <a:lvl2pPr marL="742950" indent="-285750" defTabSz="608013">
              <a:defRPr>
                <a:solidFill>
                  <a:schemeClr val="tx1"/>
                </a:solidFill>
                <a:latin typeface="Arial" panose="020B0604020202020204" pitchFamily="34" charset="0"/>
              </a:defRPr>
            </a:lvl2pPr>
            <a:lvl3pPr marL="1143000" indent="-228600" defTabSz="608013">
              <a:defRPr>
                <a:solidFill>
                  <a:schemeClr val="tx1"/>
                </a:solidFill>
                <a:latin typeface="Arial" panose="020B0604020202020204" pitchFamily="34" charset="0"/>
              </a:defRPr>
            </a:lvl3pPr>
            <a:lvl4pPr marL="1600200" indent="-228600" defTabSz="608013">
              <a:defRPr>
                <a:solidFill>
                  <a:schemeClr val="tx1"/>
                </a:solidFill>
                <a:latin typeface="Arial" panose="020B0604020202020204" pitchFamily="34" charset="0"/>
              </a:defRPr>
            </a:lvl4pPr>
            <a:lvl5pPr marL="2057400" indent="-228600" defTabSz="608013">
              <a:defRPr>
                <a:solidFill>
                  <a:schemeClr val="tx1"/>
                </a:solidFill>
                <a:latin typeface="Arial" panose="020B0604020202020204" pitchFamily="34" charset="0"/>
              </a:defRPr>
            </a:lvl5pPr>
            <a:lvl6pPr marL="2514600" indent="-228600" defTabSz="608013" fontAlgn="base">
              <a:spcBef>
                <a:spcPct val="0"/>
              </a:spcBef>
              <a:spcAft>
                <a:spcPct val="0"/>
              </a:spcAft>
              <a:defRPr>
                <a:solidFill>
                  <a:schemeClr val="tx1"/>
                </a:solidFill>
                <a:latin typeface="Arial" panose="020B0604020202020204" pitchFamily="34" charset="0"/>
              </a:defRPr>
            </a:lvl6pPr>
            <a:lvl7pPr marL="2971800" indent="-228600" defTabSz="608013" fontAlgn="base">
              <a:spcBef>
                <a:spcPct val="0"/>
              </a:spcBef>
              <a:spcAft>
                <a:spcPct val="0"/>
              </a:spcAft>
              <a:defRPr>
                <a:solidFill>
                  <a:schemeClr val="tx1"/>
                </a:solidFill>
                <a:latin typeface="Arial" panose="020B0604020202020204" pitchFamily="34" charset="0"/>
              </a:defRPr>
            </a:lvl7pPr>
            <a:lvl8pPr marL="3429000" indent="-228600" defTabSz="608013" fontAlgn="base">
              <a:spcBef>
                <a:spcPct val="0"/>
              </a:spcBef>
              <a:spcAft>
                <a:spcPct val="0"/>
              </a:spcAft>
              <a:defRPr>
                <a:solidFill>
                  <a:schemeClr val="tx1"/>
                </a:solidFill>
                <a:latin typeface="Arial" panose="020B0604020202020204" pitchFamily="34" charset="0"/>
              </a:defRPr>
            </a:lvl8pPr>
            <a:lvl9pPr marL="3886200" indent="-228600" defTabSz="608013" fontAlgn="base">
              <a:spcBef>
                <a:spcPct val="0"/>
              </a:spcBef>
              <a:spcAft>
                <a:spcPct val="0"/>
              </a:spcAft>
              <a:defRPr>
                <a:solidFill>
                  <a:schemeClr val="tx1"/>
                </a:solidFill>
                <a:latin typeface="Arial" panose="020B0604020202020204" pitchFamily="34" charset="0"/>
              </a:defRPr>
            </a:lvl9pPr>
          </a:lstStyle>
          <a:p>
            <a:pPr eaLnBrk="1" hangingPunct="1"/>
            <a:r>
              <a:rPr lang="de-DE" altLang="en-US" sz="2400" b="1">
                <a:solidFill>
                  <a:srgbClr val="FFFFFF"/>
                </a:solidFill>
                <a:latin typeface="Arial Rounded MT Std"/>
                <a:cs typeface="Arial Rounded MT Bold" panose="020F0704030504030204" pitchFamily="34" charset="0"/>
              </a:rPr>
              <a:t>Three D‘s of the New Energy Landscape:</a:t>
            </a:r>
          </a:p>
        </p:txBody>
      </p:sp>
      <p:grpSp>
        <p:nvGrpSpPr>
          <p:cNvPr id="125957" name="Group 21">
            <a:extLst>
              <a:ext uri="{FF2B5EF4-FFF2-40B4-BE49-F238E27FC236}">
                <a16:creationId xmlns:a16="http://schemas.microsoft.com/office/drawing/2014/main" id="{AAF4B13F-0767-4D7E-A34D-138CE1C7CA88}"/>
              </a:ext>
            </a:extLst>
          </p:cNvPr>
          <p:cNvGrpSpPr>
            <a:grpSpLocks/>
          </p:cNvGrpSpPr>
          <p:nvPr/>
        </p:nvGrpSpPr>
        <p:grpSpPr bwMode="auto">
          <a:xfrm>
            <a:off x="249238" y="1128713"/>
            <a:ext cx="352425" cy="346075"/>
            <a:chOff x="225418" y="1606550"/>
            <a:chExt cx="352432" cy="346075"/>
          </a:xfrm>
        </p:grpSpPr>
        <p:sp>
          <p:nvSpPr>
            <p:cNvPr id="23" name="Oval 22">
              <a:extLst>
                <a:ext uri="{FF2B5EF4-FFF2-40B4-BE49-F238E27FC236}">
                  <a16:creationId xmlns:a16="http://schemas.microsoft.com/office/drawing/2014/main" id="{2E3F1B5D-6D3A-43C0-9C5B-E7D0280AFE04}"/>
                </a:ext>
              </a:extLst>
            </p:cNvPr>
            <p:cNvSpPr/>
            <p:nvPr/>
          </p:nvSpPr>
          <p:spPr>
            <a:xfrm>
              <a:off x="231768" y="1606550"/>
              <a:ext cx="346082" cy="346075"/>
            </a:xfrm>
            <a:prstGeom prst="ellipse">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ounded MT Std"/>
                <a:cs typeface="Arial Rounded MT Std"/>
              </a:endParaRPr>
            </a:p>
          </p:txBody>
        </p:sp>
        <p:sp>
          <p:nvSpPr>
            <p:cNvPr id="24" name="Content Placeholder 3">
              <a:extLst>
                <a:ext uri="{FF2B5EF4-FFF2-40B4-BE49-F238E27FC236}">
                  <a16:creationId xmlns:a16="http://schemas.microsoft.com/office/drawing/2014/main" id="{966AAC31-74D1-4219-ADBB-0EC792237E0F}"/>
                </a:ext>
              </a:extLst>
            </p:cNvPr>
            <p:cNvSpPr txBox="1">
              <a:spLocks/>
            </p:cNvSpPr>
            <p:nvPr/>
          </p:nvSpPr>
          <p:spPr>
            <a:xfrm>
              <a:off x="225418" y="1627187"/>
              <a:ext cx="346082" cy="306388"/>
            </a:xfrm>
            <a:prstGeom prst="rect">
              <a:avLst/>
            </a:prstGeom>
          </p:spPr>
          <p:txBody>
            <a:bodyPr lIns="0" tIns="0" rIns="0" bIns="0" anchor="ctr"/>
            <a:lstStyle>
              <a:lvl1pPr marL="173011" indent="-157138" algn="l" defTabSz="457127"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893" indent="-182535" algn="l" defTabSz="447603"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077" indent="-179359" algn="l" defTabSz="457127"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023" indent="-179359" algn="l" defTabSz="457127"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793" indent="-185708" algn="l" defTabSz="457127"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5967" indent="-182851" algn="l" defTabSz="457127"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967" indent="-182851" algn="l" defTabSz="457127"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450"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7"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fontAlgn="auto">
                <a:buFont typeface="Arial" pitchFamily="34" charset="0"/>
                <a:buNone/>
                <a:defRPr/>
              </a:pPr>
              <a:r>
                <a:rPr lang="en-US" sz="1800" b="1" cap="all" dirty="0">
                  <a:solidFill>
                    <a:schemeClr val="bg1"/>
                  </a:solidFill>
                  <a:latin typeface="Arial Rounded MT Std"/>
                  <a:cs typeface="Arial Rounded MT Std"/>
                </a:rPr>
                <a:t>1</a:t>
              </a:r>
            </a:p>
          </p:txBody>
        </p:sp>
      </p:grpSp>
      <p:grpSp>
        <p:nvGrpSpPr>
          <p:cNvPr id="125958" name="Group 24">
            <a:extLst>
              <a:ext uri="{FF2B5EF4-FFF2-40B4-BE49-F238E27FC236}">
                <a16:creationId xmlns:a16="http://schemas.microsoft.com/office/drawing/2014/main" id="{D515850B-845C-4B6E-9AC3-0B62E0DDA7E3}"/>
              </a:ext>
            </a:extLst>
          </p:cNvPr>
          <p:cNvGrpSpPr>
            <a:grpSpLocks/>
          </p:cNvGrpSpPr>
          <p:nvPr/>
        </p:nvGrpSpPr>
        <p:grpSpPr bwMode="auto">
          <a:xfrm>
            <a:off x="295275" y="2290763"/>
            <a:ext cx="352425" cy="346075"/>
            <a:chOff x="225418" y="1606550"/>
            <a:chExt cx="352432" cy="346075"/>
          </a:xfrm>
        </p:grpSpPr>
        <p:sp>
          <p:nvSpPr>
            <p:cNvPr id="26" name="Oval 25">
              <a:extLst>
                <a:ext uri="{FF2B5EF4-FFF2-40B4-BE49-F238E27FC236}">
                  <a16:creationId xmlns:a16="http://schemas.microsoft.com/office/drawing/2014/main" id="{C3417D3F-E7AB-4E78-AE57-EFD33823B0FF}"/>
                </a:ext>
              </a:extLst>
            </p:cNvPr>
            <p:cNvSpPr/>
            <p:nvPr/>
          </p:nvSpPr>
          <p:spPr>
            <a:xfrm>
              <a:off x="231768" y="1606550"/>
              <a:ext cx="346082" cy="346075"/>
            </a:xfrm>
            <a:prstGeom prst="ellipse">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ounded MT Std"/>
                <a:cs typeface="Arial Rounded MT Std"/>
              </a:endParaRPr>
            </a:p>
          </p:txBody>
        </p:sp>
        <p:sp>
          <p:nvSpPr>
            <p:cNvPr id="27" name="Content Placeholder 3">
              <a:extLst>
                <a:ext uri="{FF2B5EF4-FFF2-40B4-BE49-F238E27FC236}">
                  <a16:creationId xmlns:a16="http://schemas.microsoft.com/office/drawing/2014/main" id="{D4E218E9-59D9-4B5A-BB56-C87AE1EBF4BD}"/>
                </a:ext>
              </a:extLst>
            </p:cNvPr>
            <p:cNvSpPr txBox="1">
              <a:spLocks/>
            </p:cNvSpPr>
            <p:nvPr/>
          </p:nvSpPr>
          <p:spPr>
            <a:xfrm>
              <a:off x="225418" y="1627187"/>
              <a:ext cx="346082" cy="306388"/>
            </a:xfrm>
            <a:prstGeom prst="rect">
              <a:avLst/>
            </a:prstGeom>
          </p:spPr>
          <p:txBody>
            <a:bodyPr lIns="0" tIns="0" rIns="0" bIns="0" anchor="ctr"/>
            <a:lstStyle>
              <a:lvl1pPr marL="173011" indent="-157138" algn="l" defTabSz="457127"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893" indent="-182535" algn="l" defTabSz="447603"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077" indent="-179359" algn="l" defTabSz="457127"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023" indent="-179359" algn="l" defTabSz="457127"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793" indent="-185708" algn="l" defTabSz="457127"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5967" indent="-182851" algn="l" defTabSz="457127"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967" indent="-182851" algn="l" defTabSz="457127"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450"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7"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fontAlgn="auto">
                <a:buFont typeface="Arial" pitchFamily="34" charset="0"/>
                <a:buNone/>
                <a:defRPr/>
              </a:pPr>
              <a:r>
                <a:rPr lang="en-US" sz="1800" b="1" cap="all" dirty="0">
                  <a:solidFill>
                    <a:schemeClr val="bg1"/>
                  </a:solidFill>
                  <a:latin typeface="Arial Rounded MT Std"/>
                  <a:cs typeface="Arial Rounded MT Std"/>
                </a:rPr>
                <a:t>2</a:t>
              </a:r>
            </a:p>
          </p:txBody>
        </p:sp>
      </p:grpSp>
      <p:grpSp>
        <p:nvGrpSpPr>
          <p:cNvPr id="125959" name="Group 27">
            <a:extLst>
              <a:ext uri="{FF2B5EF4-FFF2-40B4-BE49-F238E27FC236}">
                <a16:creationId xmlns:a16="http://schemas.microsoft.com/office/drawing/2014/main" id="{08D04823-0563-40E2-8411-41BC6875B8EE}"/>
              </a:ext>
            </a:extLst>
          </p:cNvPr>
          <p:cNvGrpSpPr>
            <a:grpSpLocks/>
          </p:cNvGrpSpPr>
          <p:nvPr/>
        </p:nvGrpSpPr>
        <p:grpSpPr bwMode="auto">
          <a:xfrm>
            <a:off x="349250" y="3613150"/>
            <a:ext cx="352425" cy="346075"/>
            <a:chOff x="225418" y="1606550"/>
            <a:chExt cx="352432" cy="346075"/>
          </a:xfrm>
        </p:grpSpPr>
        <p:sp>
          <p:nvSpPr>
            <p:cNvPr id="29" name="Oval 28">
              <a:extLst>
                <a:ext uri="{FF2B5EF4-FFF2-40B4-BE49-F238E27FC236}">
                  <a16:creationId xmlns:a16="http://schemas.microsoft.com/office/drawing/2014/main" id="{319017A6-F44C-4BDE-B11B-9A85FB81EB4D}"/>
                </a:ext>
              </a:extLst>
            </p:cNvPr>
            <p:cNvSpPr/>
            <p:nvPr/>
          </p:nvSpPr>
          <p:spPr>
            <a:xfrm>
              <a:off x="231768" y="1606550"/>
              <a:ext cx="346082" cy="346075"/>
            </a:xfrm>
            <a:prstGeom prst="ellipse">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ounded MT Std"/>
                <a:cs typeface="Arial Rounded MT Std"/>
              </a:endParaRPr>
            </a:p>
          </p:txBody>
        </p:sp>
        <p:sp>
          <p:nvSpPr>
            <p:cNvPr id="34" name="Content Placeholder 3">
              <a:extLst>
                <a:ext uri="{FF2B5EF4-FFF2-40B4-BE49-F238E27FC236}">
                  <a16:creationId xmlns:a16="http://schemas.microsoft.com/office/drawing/2014/main" id="{79E1FB84-B449-4E05-88E9-C9101F39637C}"/>
                </a:ext>
              </a:extLst>
            </p:cNvPr>
            <p:cNvSpPr txBox="1">
              <a:spLocks/>
            </p:cNvSpPr>
            <p:nvPr/>
          </p:nvSpPr>
          <p:spPr>
            <a:xfrm>
              <a:off x="225418" y="1627188"/>
              <a:ext cx="346082" cy="306387"/>
            </a:xfrm>
            <a:prstGeom prst="rect">
              <a:avLst/>
            </a:prstGeom>
          </p:spPr>
          <p:txBody>
            <a:bodyPr lIns="0" tIns="0" rIns="0" bIns="0" anchor="ctr"/>
            <a:lstStyle>
              <a:lvl1pPr marL="173011" indent="-157138" algn="l" defTabSz="457127"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893" indent="-182535" algn="l" defTabSz="447603"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077" indent="-179359" algn="l" defTabSz="457127"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023" indent="-179359" algn="l" defTabSz="457127"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793" indent="-185708" algn="l" defTabSz="457127"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5967" indent="-182851" algn="l" defTabSz="457127"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967" indent="-182851" algn="l" defTabSz="457127"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450"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7"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fontAlgn="auto">
                <a:buFont typeface="Arial" pitchFamily="34" charset="0"/>
                <a:buNone/>
                <a:defRPr/>
              </a:pPr>
              <a:r>
                <a:rPr lang="en-US" sz="1800" b="1" cap="all" dirty="0">
                  <a:solidFill>
                    <a:schemeClr val="bg1"/>
                  </a:solidFill>
                  <a:latin typeface="Arial Rounded MT Std"/>
                  <a:cs typeface="Arial Rounded MT Std"/>
                </a:rPr>
                <a:t>3</a:t>
              </a:r>
            </a:p>
          </p:txBody>
        </p:sp>
      </p:grpSp>
      <p:sp>
        <p:nvSpPr>
          <p:cNvPr id="125960" name="TextBox 34">
            <a:extLst>
              <a:ext uri="{FF2B5EF4-FFF2-40B4-BE49-F238E27FC236}">
                <a16:creationId xmlns:a16="http://schemas.microsoft.com/office/drawing/2014/main" id="{8A1AFF9C-4D97-44F8-BE2A-278507D16931}"/>
              </a:ext>
            </a:extLst>
          </p:cNvPr>
          <p:cNvSpPr txBox="1">
            <a:spLocks noChangeArrowheads="1"/>
          </p:cNvSpPr>
          <p:nvPr/>
        </p:nvSpPr>
        <p:spPr bwMode="auto">
          <a:xfrm>
            <a:off x="673100" y="2232025"/>
            <a:ext cx="162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zh-CN" sz="1400" b="1">
                <a:solidFill>
                  <a:schemeClr val="bg2"/>
                </a:solidFill>
                <a:latin typeface="Arial Rounded MT Std"/>
                <a:ea typeface="SimSun" panose="02010600030101010101" pitchFamily="2" charset="-122"/>
                <a:cs typeface="Arial Rounded MT Std"/>
              </a:rPr>
              <a:t>Decarbonization</a:t>
            </a:r>
            <a:endParaRPr lang="en-US" altLang="en-US" sz="1400">
              <a:solidFill>
                <a:schemeClr val="bg2"/>
              </a:solidFill>
              <a:latin typeface="Arial Rounded MT Std"/>
              <a:ea typeface="SimSun" panose="02010600030101010101" pitchFamily="2" charset="-122"/>
              <a:cs typeface="Arial Rounded MT Std"/>
            </a:endParaRPr>
          </a:p>
        </p:txBody>
      </p:sp>
      <p:sp>
        <p:nvSpPr>
          <p:cNvPr id="125961" name="TextBox 41">
            <a:extLst>
              <a:ext uri="{FF2B5EF4-FFF2-40B4-BE49-F238E27FC236}">
                <a16:creationId xmlns:a16="http://schemas.microsoft.com/office/drawing/2014/main" id="{05DA9208-07A3-4156-87E0-36E26C21D302}"/>
              </a:ext>
            </a:extLst>
          </p:cNvPr>
          <p:cNvSpPr txBox="1">
            <a:spLocks noChangeArrowheads="1"/>
          </p:cNvSpPr>
          <p:nvPr/>
        </p:nvSpPr>
        <p:spPr bwMode="auto">
          <a:xfrm>
            <a:off x="673100" y="3605213"/>
            <a:ext cx="1168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zh-CN" sz="1400" b="1">
                <a:solidFill>
                  <a:schemeClr val="bg2"/>
                </a:solidFill>
                <a:latin typeface="Arial Rounded MT Std"/>
                <a:ea typeface="SimSun" panose="02010600030101010101" pitchFamily="2" charset="-122"/>
                <a:cs typeface="Arial Rounded MT Std"/>
              </a:rPr>
              <a:t>Digitization</a:t>
            </a:r>
            <a:endParaRPr lang="en-US" altLang="en-US" sz="1400">
              <a:solidFill>
                <a:schemeClr val="bg2"/>
              </a:solidFill>
              <a:latin typeface="Arial Rounded MT Std"/>
              <a:ea typeface="SimSun" panose="02010600030101010101" pitchFamily="2" charset="-122"/>
              <a:cs typeface="Arial Rounded MT Std"/>
            </a:endParaRPr>
          </a:p>
        </p:txBody>
      </p:sp>
      <p:sp>
        <p:nvSpPr>
          <p:cNvPr id="125962" name="TextBox 43">
            <a:extLst>
              <a:ext uri="{FF2B5EF4-FFF2-40B4-BE49-F238E27FC236}">
                <a16:creationId xmlns:a16="http://schemas.microsoft.com/office/drawing/2014/main" id="{2684A389-8092-4F01-AAEA-826EA5C14455}"/>
              </a:ext>
            </a:extLst>
          </p:cNvPr>
          <p:cNvSpPr txBox="1">
            <a:spLocks noChangeArrowheads="1"/>
          </p:cNvSpPr>
          <p:nvPr/>
        </p:nvSpPr>
        <p:spPr bwMode="auto">
          <a:xfrm>
            <a:off x="663575" y="1177925"/>
            <a:ext cx="1566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zh-CN" sz="1400" b="1">
                <a:solidFill>
                  <a:schemeClr val="bg2"/>
                </a:solidFill>
                <a:latin typeface="Arial Rounded MT Std"/>
                <a:ea typeface="SimSun" panose="02010600030101010101" pitchFamily="2" charset="-122"/>
                <a:cs typeface="Arial Rounded MT Std"/>
              </a:rPr>
              <a:t>Decentralization</a:t>
            </a:r>
            <a:endParaRPr lang="en-US" altLang="en-US" sz="1400">
              <a:solidFill>
                <a:schemeClr val="bg2"/>
              </a:solidFill>
              <a:latin typeface="Arial Rounded MT Std"/>
              <a:ea typeface="SimSun" panose="02010600030101010101" pitchFamily="2" charset="-122"/>
              <a:cs typeface="Arial Rounded MT Std"/>
            </a:endParaRPr>
          </a:p>
        </p:txBody>
      </p:sp>
      <p:sp>
        <p:nvSpPr>
          <p:cNvPr id="57" name="Rectangle 56">
            <a:extLst>
              <a:ext uri="{FF2B5EF4-FFF2-40B4-BE49-F238E27FC236}">
                <a16:creationId xmlns:a16="http://schemas.microsoft.com/office/drawing/2014/main" id="{FCF5D934-320B-4A97-9FEE-9B910122E466}"/>
              </a:ext>
            </a:extLst>
          </p:cNvPr>
          <p:cNvSpPr/>
          <p:nvPr/>
        </p:nvSpPr>
        <p:spPr>
          <a:xfrm>
            <a:off x="4759325" y="2673350"/>
            <a:ext cx="1095375" cy="3492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eaLnBrk="1" fontAlgn="auto" hangingPunct="1">
              <a:spcBef>
                <a:spcPts val="0"/>
              </a:spcBef>
              <a:spcAft>
                <a:spcPts val="0"/>
              </a:spcAft>
              <a:defRPr/>
            </a:pPr>
            <a:endParaRPr lang="en-US" dirty="0"/>
          </a:p>
        </p:txBody>
      </p:sp>
      <p:sp>
        <p:nvSpPr>
          <p:cNvPr id="125964" name="TextBox 6">
            <a:extLst>
              <a:ext uri="{FF2B5EF4-FFF2-40B4-BE49-F238E27FC236}">
                <a16:creationId xmlns:a16="http://schemas.microsoft.com/office/drawing/2014/main" id="{D0EFF63C-0662-4554-90B0-CCF691B85D5F}"/>
              </a:ext>
            </a:extLst>
          </p:cNvPr>
          <p:cNvSpPr txBox="1">
            <a:spLocks noChangeArrowheads="1"/>
          </p:cNvSpPr>
          <p:nvPr/>
        </p:nvSpPr>
        <p:spPr bwMode="auto">
          <a:xfrm>
            <a:off x="661988" y="1455738"/>
            <a:ext cx="27860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000"/>
              <a:t>11% , or 110 GW of energy production in U.S. is now Distributed Energy Resources (DER), with solar PV and CHP growing fastest </a:t>
            </a:r>
          </a:p>
        </p:txBody>
      </p:sp>
      <p:sp>
        <p:nvSpPr>
          <p:cNvPr id="125965" name="TextBox 38">
            <a:extLst>
              <a:ext uri="{FF2B5EF4-FFF2-40B4-BE49-F238E27FC236}">
                <a16:creationId xmlns:a16="http://schemas.microsoft.com/office/drawing/2014/main" id="{4B993E6A-5F0F-44C2-A50D-14DA07F9ED8F}"/>
              </a:ext>
            </a:extLst>
          </p:cNvPr>
          <p:cNvSpPr txBox="1">
            <a:spLocks noChangeArrowheads="1"/>
          </p:cNvSpPr>
          <p:nvPr/>
        </p:nvSpPr>
        <p:spPr bwMode="auto">
          <a:xfrm>
            <a:off x="703263" y="2455863"/>
            <a:ext cx="3054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1000"/>
              <a:t>Utilities average &lt; 35% “combined” efficiency “at the plug” </a:t>
            </a:r>
          </a:p>
          <a:p>
            <a:pPr eaLnBrk="1" hangingPunct="1">
              <a:buFont typeface="Arial" panose="020B0604020202020204" pitchFamily="34" charset="0"/>
              <a:buChar char="•"/>
            </a:pPr>
            <a:r>
              <a:rPr lang="en-US" altLang="en-US" sz="1000" b="1"/>
              <a:t>Low carbon </a:t>
            </a:r>
            <a:r>
              <a:rPr lang="en-US" altLang="en-US" sz="1000"/>
              <a:t>- cogen/gas DER is 55 – 90% efficient at the plug (½ to 1/4 the GHG)</a:t>
            </a:r>
          </a:p>
          <a:p>
            <a:pPr eaLnBrk="1" hangingPunct="1">
              <a:buFont typeface="Arial" panose="020B0604020202020204" pitchFamily="34" charset="0"/>
              <a:buChar char="•"/>
            </a:pPr>
            <a:r>
              <a:rPr lang="en-US" altLang="en-US" sz="1000" b="1"/>
              <a:t>No carbon </a:t>
            </a:r>
            <a:r>
              <a:rPr lang="en-US" altLang="en-US" sz="1000"/>
              <a:t>- solar (and some wind) is BTM  and fastest growing DER no carbon</a:t>
            </a:r>
          </a:p>
        </p:txBody>
      </p:sp>
      <p:sp>
        <p:nvSpPr>
          <p:cNvPr id="125966" name="TextBox 39">
            <a:extLst>
              <a:ext uri="{FF2B5EF4-FFF2-40B4-BE49-F238E27FC236}">
                <a16:creationId xmlns:a16="http://schemas.microsoft.com/office/drawing/2014/main" id="{1D25ADD8-E05E-456A-ACC2-B68D3CA5C407}"/>
              </a:ext>
            </a:extLst>
          </p:cNvPr>
          <p:cNvSpPr txBox="1">
            <a:spLocks noChangeArrowheads="1"/>
          </p:cNvSpPr>
          <p:nvPr/>
        </p:nvSpPr>
        <p:spPr bwMode="auto">
          <a:xfrm>
            <a:off x="695325" y="3903663"/>
            <a:ext cx="28702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1000"/>
              <a:t>Communication and control to autonomously and dynamically mange intermittent renewables for cost avoidance and resiliency</a:t>
            </a:r>
          </a:p>
          <a:p>
            <a:pPr eaLnBrk="1" hangingPunct="1">
              <a:buFont typeface="Arial" panose="020B0604020202020204" pitchFamily="34" charset="0"/>
              <a:buChar char="•"/>
            </a:pPr>
            <a:r>
              <a:rPr lang="en-US" altLang="en-US" sz="1000"/>
              <a:t>Enable the prosumer and flatten utility load curves</a:t>
            </a:r>
          </a:p>
        </p:txBody>
      </p:sp>
      <p:pic>
        <p:nvPicPr>
          <p:cNvPr id="30" name="Picture 29">
            <a:extLst>
              <a:ext uri="{FF2B5EF4-FFF2-40B4-BE49-F238E27FC236}">
                <a16:creationId xmlns:a16="http://schemas.microsoft.com/office/drawing/2014/main" id="{AC6EF909-54D6-4B82-8447-4DEA84761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3700" y="617538"/>
            <a:ext cx="128270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5968" name="Group 30">
            <a:extLst>
              <a:ext uri="{FF2B5EF4-FFF2-40B4-BE49-F238E27FC236}">
                <a16:creationId xmlns:a16="http://schemas.microsoft.com/office/drawing/2014/main" id="{028F9410-0EB7-4730-8F86-77CB6597ACF4}"/>
              </a:ext>
            </a:extLst>
          </p:cNvPr>
          <p:cNvGrpSpPr>
            <a:grpSpLocks/>
          </p:cNvGrpSpPr>
          <p:nvPr/>
        </p:nvGrpSpPr>
        <p:grpSpPr bwMode="auto">
          <a:xfrm>
            <a:off x="5935663" y="1533525"/>
            <a:ext cx="457200" cy="457200"/>
            <a:chOff x="4790415" y="4010812"/>
            <a:chExt cx="750627" cy="709684"/>
          </a:xfrm>
        </p:grpSpPr>
        <p:sp>
          <p:nvSpPr>
            <p:cNvPr id="32" name="Rounded Rectangle 28">
              <a:extLst>
                <a:ext uri="{FF2B5EF4-FFF2-40B4-BE49-F238E27FC236}">
                  <a16:creationId xmlns:a16="http://schemas.microsoft.com/office/drawing/2014/main" id="{0D7BEFBA-3436-4DB7-8498-2DE95BAE0891}"/>
                </a:ext>
              </a:extLst>
            </p:cNvPr>
            <p:cNvSpPr/>
            <p:nvPr/>
          </p:nvSpPr>
          <p:spPr>
            <a:xfrm>
              <a:off x="4790415" y="4010812"/>
              <a:ext cx="750627" cy="709684"/>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6006" name="Freeform 48">
              <a:extLst>
                <a:ext uri="{FF2B5EF4-FFF2-40B4-BE49-F238E27FC236}">
                  <a16:creationId xmlns:a16="http://schemas.microsoft.com/office/drawing/2014/main" id="{619E76D9-922B-47D4-A243-B71C6588240B}"/>
                </a:ext>
              </a:extLst>
            </p:cNvPr>
            <p:cNvSpPr>
              <a:spLocks noChangeAspect="1"/>
            </p:cNvSpPr>
            <p:nvPr/>
          </p:nvSpPr>
          <p:spPr bwMode="auto">
            <a:xfrm>
              <a:off x="4882479" y="4034042"/>
              <a:ext cx="207723" cy="294894"/>
            </a:xfrm>
            <a:custGeom>
              <a:avLst/>
              <a:gdLst>
                <a:gd name="T0" fmla="*/ 245 w 315"/>
                <a:gd name="T1" fmla="*/ 8 h 448"/>
                <a:gd name="T2" fmla="*/ 208 w 315"/>
                <a:gd name="T3" fmla="*/ 64 h 448"/>
                <a:gd name="T4" fmla="*/ 107 w 315"/>
                <a:gd name="T5" fmla="*/ 64 h 448"/>
                <a:gd name="T6" fmla="*/ 70 w 315"/>
                <a:gd name="T7" fmla="*/ 8 h 448"/>
                <a:gd name="T8" fmla="*/ 54 w 315"/>
                <a:gd name="T9" fmla="*/ 2 h 448"/>
                <a:gd name="T10" fmla="*/ 45 w 315"/>
                <a:gd name="T11" fmla="*/ 15 h 448"/>
                <a:gd name="T12" fmla="*/ 45 w 315"/>
                <a:gd name="T13" fmla="*/ 17 h 448"/>
                <a:gd name="T14" fmla="*/ 52 w 315"/>
                <a:gd name="T15" fmla="*/ 71 h 448"/>
                <a:gd name="T16" fmla="*/ 8 w 315"/>
                <a:gd name="T17" fmla="*/ 90 h 448"/>
                <a:gd name="T18" fmla="*/ 0 w 315"/>
                <a:gd name="T19" fmla="*/ 102 h 448"/>
                <a:gd name="T20" fmla="*/ 0 w 315"/>
                <a:gd name="T21" fmla="*/ 105 h 448"/>
                <a:gd name="T22" fmla="*/ 13 w 315"/>
                <a:gd name="T23" fmla="*/ 116 h 448"/>
                <a:gd name="T24" fmla="*/ 65 w 315"/>
                <a:gd name="T25" fmla="*/ 116 h 448"/>
                <a:gd name="T26" fmla="*/ 99 w 315"/>
                <a:gd name="T27" fmla="*/ 215 h 448"/>
                <a:gd name="T28" fmla="*/ 44 w 315"/>
                <a:gd name="T29" fmla="*/ 430 h 448"/>
                <a:gd name="T30" fmla="*/ 44 w 315"/>
                <a:gd name="T31" fmla="*/ 434 h 448"/>
                <a:gd name="T32" fmla="*/ 51 w 315"/>
                <a:gd name="T33" fmla="*/ 445 h 448"/>
                <a:gd name="T34" fmla="*/ 67 w 315"/>
                <a:gd name="T35" fmla="*/ 443 h 448"/>
                <a:gd name="T36" fmla="*/ 169 w 315"/>
                <a:gd name="T37" fmla="*/ 340 h 448"/>
                <a:gd name="T38" fmla="*/ 169 w 315"/>
                <a:gd name="T39" fmla="*/ 321 h 448"/>
                <a:gd name="T40" fmla="*/ 150 w 315"/>
                <a:gd name="T41" fmla="*/ 321 h 448"/>
                <a:gd name="T42" fmla="*/ 82 w 315"/>
                <a:gd name="T43" fmla="*/ 390 h 448"/>
                <a:gd name="T44" fmla="*/ 126 w 315"/>
                <a:gd name="T45" fmla="*/ 217 h 448"/>
                <a:gd name="T46" fmla="*/ 126 w 315"/>
                <a:gd name="T47" fmla="*/ 214 h 448"/>
                <a:gd name="T48" fmla="*/ 126 w 315"/>
                <a:gd name="T49" fmla="*/ 210 h 448"/>
                <a:gd name="T50" fmla="*/ 87 w 315"/>
                <a:gd name="T51" fmla="*/ 99 h 448"/>
                <a:gd name="T52" fmla="*/ 74 w 315"/>
                <a:gd name="T53" fmla="*/ 90 h 448"/>
                <a:gd name="T54" fmla="*/ 80 w 315"/>
                <a:gd name="T55" fmla="*/ 79 h 448"/>
                <a:gd name="T56" fmla="*/ 80 w 315"/>
                <a:gd name="T57" fmla="*/ 78 h 448"/>
                <a:gd name="T58" fmla="*/ 78 w 315"/>
                <a:gd name="T59" fmla="*/ 69 h 448"/>
                <a:gd name="T60" fmla="*/ 89 w 315"/>
                <a:gd name="T61" fmla="*/ 85 h 448"/>
                <a:gd name="T62" fmla="*/ 100 w 315"/>
                <a:gd name="T63" fmla="*/ 91 h 448"/>
                <a:gd name="T64" fmla="*/ 215 w 315"/>
                <a:gd name="T65" fmla="*/ 91 h 448"/>
                <a:gd name="T66" fmla="*/ 226 w 315"/>
                <a:gd name="T67" fmla="*/ 85 h 448"/>
                <a:gd name="T68" fmla="*/ 236 w 315"/>
                <a:gd name="T69" fmla="*/ 69 h 448"/>
                <a:gd name="T70" fmla="*/ 235 w 315"/>
                <a:gd name="T71" fmla="*/ 78 h 448"/>
                <a:gd name="T72" fmla="*/ 235 w 315"/>
                <a:gd name="T73" fmla="*/ 79 h 448"/>
                <a:gd name="T74" fmla="*/ 240 w 315"/>
                <a:gd name="T75" fmla="*/ 90 h 448"/>
                <a:gd name="T76" fmla="*/ 228 w 315"/>
                <a:gd name="T77" fmla="*/ 99 h 448"/>
                <a:gd name="T78" fmla="*/ 189 w 315"/>
                <a:gd name="T79" fmla="*/ 210 h 448"/>
                <a:gd name="T80" fmla="*/ 188 w 315"/>
                <a:gd name="T81" fmla="*/ 214 h 448"/>
                <a:gd name="T82" fmla="*/ 189 w 315"/>
                <a:gd name="T83" fmla="*/ 217 h 448"/>
                <a:gd name="T84" fmla="*/ 245 w 315"/>
                <a:gd name="T85" fmla="*/ 437 h 448"/>
                <a:gd name="T86" fmla="*/ 261 w 315"/>
                <a:gd name="T87" fmla="*/ 447 h 448"/>
                <a:gd name="T88" fmla="*/ 271 w 315"/>
                <a:gd name="T89" fmla="*/ 434 h 448"/>
                <a:gd name="T90" fmla="*/ 270 w 315"/>
                <a:gd name="T91" fmla="*/ 430 h 448"/>
                <a:gd name="T92" fmla="*/ 216 w 315"/>
                <a:gd name="T93" fmla="*/ 215 h 448"/>
                <a:gd name="T94" fmla="*/ 250 w 315"/>
                <a:gd name="T95" fmla="*/ 116 h 448"/>
                <a:gd name="T96" fmla="*/ 302 w 315"/>
                <a:gd name="T97" fmla="*/ 116 h 448"/>
                <a:gd name="T98" fmla="*/ 315 w 315"/>
                <a:gd name="T99" fmla="*/ 105 h 448"/>
                <a:gd name="T100" fmla="*/ 315 w 315"/>
                <a:gd name="T101" fmla="*/ 102 h 448"/>
                <a:gd name="T102" fmla="*/ 307 w 315"/>
                <a:gd name="T103" fmla="*/ 90 h 448"/>
                <a:gd name="T104" fmla="*/ 263 w 315"/>
                <a:gd name="T105" fmla="*/ 71 h 448"/>
                <a:gd name="T106" fmla="*/ 269 w 315"/>
                <a:gd name="T107" fmla="*/ 17 h 448"/>
                <a:gd name="T108" fmla="*/ 270 w 315"/>
                <a:gd name="T109" fmla="*/ 15 h 448"/>
                <a:gd name="T110" fmla="*/ 261 w 315"/>
                <a:gd name="T111" fmla="*/ 2 h 448"/>
                <a:gd name="T112" fmla="*/ 245 w 315"/>
                <a:gd name="T113" fmla="*/ 8 h 4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007" name="Freeform 48">
              <a:extLst>
                <a:ext uri="{FF2B5EF4-FFF2-40B4-BE49-F238E27FC236}">
                  <a16:creationId xmlns:a16="http://schemas.microsoft.com/office/drawing/2014/main" id="{A0BB51E2-5234-4E7F-A7FE-CB7FC70026DB}"/>
                </a:ext>
              </a:extLst>
            </p:cNvPr>
            <p:cNvSpPr>
              <a:spLocks noChangeAspect="1"/>
            </p:cNvSpPr>
            <p:nvPr/>
          </p:nvSpPr>
          <p:spPr bwMode="auto">
            <a:xfrm>
              <a:off x="5021231" y="4131850"/>
              <a:ext cx="207723" cy="294894"/>
            </a:xfrm>
            <a:custGeom>
              <a:avLst/>
              <a:gdLst>
                <a:gd name="T0" fmla="*/ 245 w 315"/>
                <a:gd name="T1" fmla="*/ 8 h 448"/>
                <a:gd name="T2" fmla="*/ 208 w 315"/>
                <a:gd name="T3" fmla="*/ 64 h 448"/>
                <a:gd name="T4" fmla="*/ 107 w 315"/>
                <a:gd name="T5" fmla="*/ 64 h 448"/>
                <a:gd name="T6" fmla="*/ 70 w 315"/>
                <a:gd name="T7" fmla="*/ 8 h 448"/>
                <a:gd name="T8" fmla="*/ 54 w 315"/>
                <a:gd name="T9" fmla="*/ 2 h 448"/>
                <a:gd name="T10" fmla="*/ 45 w 315"/>
                <a:gd name="T11" fmla="*/ 15 h 448"/>
                <a:gd name="T12" fmla="*/ 45 w 315"/>
                <a:gd name="T13" fmla="*/ 17 h 448"/>
                <a:gd name="T14" fmla="*/ 52 w 315"/>
                <a:gd name="T15" fmla="*/ 71 h 448"/>
                <a:gd name="T16" fmla="*/ 8 w 315"/>
                <a:gd name="T17" fmla="*/ 90 h 448"/>
                <a:gd name="T18" fmla="*/ 0 w 315"/>
                <a:gd name="T19" fmla="*/ 102 h 448"/>
                <a:gd name="T20" fmla="*/ 0 w 315"/>
                <a:gd name="T21" fmla="*/ 105 h 448"/>
                <a:gd name="T22" fmla="*/ 13 w 315"/>
                <a:gd name="T23" fmla="*/ 116 h 448"/>
                <a:gd name="T24" fmla="*/ 65 w 315"/>
                <a:gd name="T25" fmla="*/ 116 h 448"/>
                <a:gd name="T26" fmla="*/ 99 w 315"/>
                <a:gd name="T27" fmla="*/ 215 h 448"/>
                <a:gd name="T28" fmla="*/ 44 w 315"/>
                <a:gd name="T29" fmla="*/ 430 h 448"/>
                <a:gd name="T30" fmla="*/ 44 w 315"/>
                <a:gd name="T31" fmla="*/ 434 h 448"/>
                <a:gd name="T32" fmla="*/ 51 w 315"/>
                <a:gd name="T33" fmla="*/ 445 h 448"/>
                <a:gd name="T34" fmla="*/ 67 w 315"/>
                <a:gd name="T35" fmla="*/ 443 h 448"/>
                <a:gd name="T36" fmla="*/ 169 w 315"/>
                <a:gd name="T37" fmla="*/ 340 h 448"/>
                <a:gd name="T38" fmla="*/ 169 w 315"/>
                <a:gd name="T39" fmla="*/ 321 h 448"/>
                <a:gd name="T40" fmla="*/ 150 w 315"/>
                <a:gd name="T41" fmla="*/ 321 h 448"/>
                <a:gd name="T42" fmla="*/ 82 w 315"/>
                <a:gd name="T43" fmla="*/ 390 h 448"/>
                <a:gd name="T44" fmla="*/ 126 w 315"/>
                <a:gd name="T45" fmla="*/ 217 h 448"/>
                <a:gd name="T46" fmla="*/ 126 w 315"/>
                <a:gd name="T47" fmla="*/ 214 h 448"/>
                <a:gd name="T48" fmla="*/ 126 w 315"/>
                <a:gd name="T49" fmla="*/ 210 h 448"/>
                <a:gd name="T50" fmla="*/ 87 w 315"/>
                <a:gd name="T51" fmla="*/ 99 h 448"/>
                <a:gd name="T52" fmla="*/ 74 w 315"/>
                <a:gd name="T53" fmla="*/ 90 h 448"/>
                <a:gd name="T54" fmla="*/ 80 w 315"/>
                <a:gd name="T55" fmla="*/ 79 h 448"/>
                <a:gd name="T56" fmla="*/ 80 w 315"/>
                <a:gd name="T57" fmla="*/ 78 h 448"/>
                <a:gd name="T58" fmla="*/ 78 w 315"/>
                <a:gd name="T59" fmla="*/ 69 h 448"/>
                <a:gd name="T60" fmla="*/ 89 w 315"/>
                <a:gd name="T61" fmla="*/ 85 h 448"/>
                <a:gd name="T62" fmla="*/ 100 w 315"/>
                <a:gd name="T63" fmla="*/ 91 h 448"/>
                <a:gd name="T64" fmla="*/ 215 w 315"/>
                <a:gd name="T65" fmla="*/ 91 h 448"/>
                <a:gd name="T66" fmla="*/ 226 w 315"/>
                <a:gd name="T67" fmla="*/ 85 h 448"/>
                <a:gd name="T68" fmla="*/ 236 w 315"/>
                <a:gd name="T69" fmla="*/ 69 h 448"/>
                <a:gd name="T70" fmla="*/ 235 w 315"/>
                <a:gd name="T71" fmla="*/ 78 h 448"/>
                <a:gd name="T72" fmla="*/ 235 w 315"/>
                <a:gd name="T73" fmla="*/ 79 h 448"/>
                <a:gd name="T74" fmla="*/ 240 w 315"/>
                <a:gd name="T75" fmla="*/ 90 h 448"/>
                <a:gd name="T76" fmla="*/ 228 w 315"/>
                <a:gd name="T77" fmla="*/ 99 h 448"/>
                <a:gd name="T78" fmla="*/ 189 w 315"/>
                <a:gd name="T79" fmla="*/ 210 h 448"/>
                <a:gd name="T80" fmla="*/ 188 w 315"/>
                <a:gd name="T81" fmla="*/ 214 h 448"/>
                <a:gd name="T82" fmla="*/ 189 w 315"/>
                <a:gd name="T83" fmla="*/ 217 h 448"/>
                <a:gd name="T84" fmla="*/ 245 w 315"/>
                <a:gd name="T85" fmla="*/ 437 h 448"/>
                <a:gd name="T86" fmla="*/ 261 w 315"/>
                <a:gd name="T87" fmla="*/ 447 h 448"/>
                <a:gd name="T88" fmla="*/ 271 w 315"/>
                <a:gd name="T89" fmla="*/ 434 h 448"/>
                <a:gd name="T90" fmla="*/ 270 w 315"/>
                <a:gd name="T91" fmla="*/ 430 h 448"/>
                <a:gd name="T92" fmla="*/ 216 w 315"/>
                <a:gd name="T93" fmla="*/ 215 h 448"/>
                <a:gd name="T94" fmla="*/ 250 w 315"/>
                <a:gd name="T95" fmla="*/ 116 h 448"/>
                <a:gd name="T96" fmla="*/ 302 w 315"/>
                <a:gd name="T97" fmla="*/ 116 h 448"/>
                <a:gd name="T98" fmla="*/ 315 w 315"/>
                <a:gd name="T99" fmla="*/ 105 h 448"/>
                <a:gd name="T100" fmla="*/ 315 w 315"/>
                <a:gd name="T101" fmla="*/ 102 h 448"/>
                <a:gd name="T102" fmla="*/ 307 w 315"/>
                <a:gd name="T103" fmla="*/ 90 h 448"/>
                <a:gd name="T104" fmla="*/ 263 w 315"/>
                <a:gd name="T105" fmla="*/ 71 h 448"/>
                <a:gd name="T106" fmla="*/ 269 w 315"/>
                <a:gd name="T107" fmla="*/ 17 h 448"/>
                <a:gd name="T108" fmla="*/ 270 w 315"/>
                <a:gd name="T109" fmla="*/ 15 h 448"/>
                <a:gd name="T110" fmla="*/ 261 w 315"/>
                <a:gd name="T111" fmla="*/ 2 h 448"/>
                <a:gd name="T112" fmla="*/ 245 w 315"/>
                <a:gd name="T113" fmla="*/ 8 h 4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008" name="Freeform 140">
              <a:extLst>
                <a:ext uri="{FF2B5EF4-FFF2-40B4-BE49-F238E27FC236}">
                  <a16:creationId xmlns:a16="http://schemas.microsoft.com/office/drawing/2014/main" id="{CA64F896-6D41-4F76-8311-7457E02EE02E}"/>
                </a:ext>
              </a:extLst>
            </p:cNvPr>
            <p:cNvSpPr>
              <a:spLocks noChangeAspect="1"/>
            </p:cNvSpPr>
            <p:nvPr/>
          </p:nvSpPr>
          <p:spPr bwMode="auto">
            <a:xfrm>
              <a:off x="4914125" y="4430071"/>
              <a:ext cx="221172" cy="221171"/>
            </a:xfrm>
            <a:custGeom>
              <a:avLst/>
              <a:gdLst>
                <a:gd name="T0" fmla="*/ 199 w 461"/>
                <a:gd name="T1" fmla="*/ 26 h 461"/>
                <a:gd name="T2" fmla="*/ 185 w 461"/>
                <a:gd name="T3" fmla="*/ 99 h 461"/>
                <a:gd name="T4" fmla="*/ 100 w 461"/>
                <a:gd name="T5" fmla="*/ 80 h 461"/>
                <a:gd name="T6" fmla="*/ 44 w 461"/>
                <a:gd name="T7" fmla="*/ 43 h 461"/>
                <a:gd name="T8" fmla="*/ 18 w 461"/>
                <a:gd name="T9" fmla="*/ 52 h 461"/>
                <a:gd name="T10" fmla="*/ 33 w 461"/>
                <a:gd name="T11" fmla="*/ 80 h 461"/>
                <a:gd name="T12" fmla="*/ 105 w 461"/>
                <a:gd name="T13" fmla="*/ 171 h 461"/>
                <a:gd name="T14" fmla="*/ 56 w 461"/>
                <a:gd name="T15" fmla="*/ 215 h 461"/>
                <a:gd name="T16" fmla="*/ 0 w 461"/>
                <a:gd name="T17" fmla="*/ 244 h 461"/>
                <a:gd name="T18" fmla="*/ 26 w 461"/>
                <a:gd name="T19" fmla="*/ 262 h 461"/>
                <a:gd name="T20" fmla="*/ 98 w 461"/>
                <a:gd name="T21" fmla="*/ 275 h 461"/>
                <a:gd name="T22" fmla="*/ 80 w 461"/>
                <a:gd name="T23" fmla="*/ 361 h 461"/>
                <a:gd name="T24" fmla="*/ 43 w 461"/>
                <a:gd name="T25" fmla="*/ 417 h 461"/>
                <a:gd name="T26" fmla="*/ 43 w 461"/>
                <a:gd name="T27" fmla="*/ 439 h 461"/>
                <a:gd name="T28" fmla="*/ 80 w 461"/>
                <a:gd name="T29" fmla="*/ 427 h 461"/>
                <a:gd name="T30" fmla="*/ 171 w 461"/>
                <a:gd name="T31" fmla="*/ 356 h 461"/>
                <a:gd name="T32" fmla="*/ 215 w 461"/>
                <a:gd name="T33" fmla="*/ 404 h 461"/>
                <a:gd name="T34" fmla="*/ 245 w 461"/>
                <a:gd name="T35" fmla="*/ 461 h 461"/>
                <a:gd name="T36" fmla="*/ 269 w 461"/>
                <a:gd name="T37" fmla="*/ 401 h 461"/>
                <a:gd name="T38" fmla="*/ 309 w 461"/>
                <a:gd name="T39" fmla="*/ 346 h 461"/>
                <a:gd name="T40" fmla="*/ 402 w 461"/>
                <a:gd name="T41" fmla="*/ 408 h 461"/>
                <a:gd name="T42" fmla="*/ 439 w 461"/>
                <a:gd name="T43" fmla="*/ 418 h 461"/>
                <a:gd name="T44" fmla="*/ 427 w 461"/>
                <a:gd name="T45" fmla="*/ 381 h 461"/>
                <a:gd name="T46" fmla="*/ 351 w 461"/>
                <a:gd name="T47" fmla="*/ 283 h 461"/>
                <a:gd name="T48" fmla="*/ 327 w 461"/>
                <a:gd name="T49" fmla="*/ 292 h 461"/>
                <a:gd name="T50" fmla="*/ 378 w 461"/>
                <a:gd name="T51" fmla="*/ 361 h 461"/>
                <a:gd name="T52" fmla="*/ 301 w 461"/>
                <a:gd name="T53" fmla="*/ 319 h 461"/>
                <a:gd name="T54" fmla="*/ 251 w 461"/>
                <a:gd name="T55" fmla="*/ 349 h 461"/>
                <a:gd name="T56" fmla="*/ 228 w 461"/>
                <a:gd name="T57" fmla="*/ 351 h 461"/>
                <a:gd name="T58" fmla="*/ 175 w 461"/>
                <a:gd name="T59" fmla="*/ 329 h 461"/>
                <a:gd name="T60" fmla="*/ 100 w 461"/>
                <a:gd name="T61" fmla="*/ 378 h 461"/>
                <a:gd name="T62" fmla="*/ 144 w 461"/>
                <a:gd name="T63" fmla="*/ 309 h 461"/>
                <a:gd name="T64" fmla="*/ 122 w 461"/>
                <a:gd name="T65" fmla="*/ 261 h 461"/>
                <a:gd name="T66" fmla="*/ 60 w 461"/>
                <a:gd name="T67" fmla="*/ 242 h 461"/>
                <a:gd name="T68" fmla="*/ 120 w 461"/>
                <a:gd name="T69" fmla="*/ 216 h 461"/>
                <a:gd name="T70" fmla="*/ 134 w 461"/>
                <a:gd name="T71" fmla="*/ 169 h 461"/>
                <a:gd name="T72" fmla="*/ 82 w 461"/>
                <a:gd name="T73" fmla="*/ 100 h 461"/>
                <a:gd name="T74" fmla="*/ 160 w 461"/>
                <a:gd name="T75" fmla="*/ 141 h 461"/>
                <a:gd name="T76" fmla="*/ 210 w 461"/>
                <a:gd name="T77" fmla="*/ 112 h 461"/>
                <a:gd name="T78" fmla="*/ 233 w 461"/>
                <a:gd name="T79" fmla="*/ 110 h 461"/>
                <a:gd name="T80" fmla="*/ 285 w 461"/>
                <a:gd name="T81" fmla="*/ 132 h 461"/>
                <a:gd name="T82" fmla="*/ 361 w 461"/>
                <a:gd name="T83" fmla="*/ 82 h 461"/>
                <a:gd name="T84" fmla="*/ 316 w 461"/>
                <a:gd name="T85" fmla="*/ 152 h 461"/>
                <a:gd name="T86" fmla="*/ 338 w 461"/>
                <a:gd name="T87" fmla="*/ 200 h 461"/>
                <a:gd name="T88" fmla="*/ 401 w 461"/>
                <a:gd name="T89" fmla="*/ 219 h 461"/>
                <a:gd name="T90" fmla="*/ 341 w 461"/>
                <a:gd name="T91" fmla="*/ 246 h 461"/>
                <a:gd name="T92" fmla="*/ 357 w 461"/>
                <a:gd name="T93" fmla="*/ 259 h 461"/>
                <a:gd name="T94" fmla="*/ 437 w 461"/>
                <a:gd name="T95" fmla="*/ 236 h 461"/>
                <a:gd name="T96" fmla="*/ 461 w 461"/>
                <a:gd name="T97" fmla="*/ 216 h 461"/>
                <a:gd name="T98" fmla="*/ 401 w 461"/>
                <a:gd name="T99" fmla="*/ 192 h 461"/>
                <a:gd name="T100" fmla="*/ 346 w 461"/>
                <a:gd name="T101" fmla="*/ 151 h 461"/>
                <a:gd name="T102" fmla="*/ 408 w 461"/>
                <a:gd name="T103" fmla="*/ 59 h 461"/>
                <a:gd name="T104" fmla="*/ 422 w 461"/>
                <a:gd name="T105" fmla="*/ 31 h 461"/>
                <a:gd name="T106" fmla="*/ 395 w 461"/>
                <a:gd name="T107" fmla="*/ 23 h 461"/>
                <a:gd name="T108" fmla="*/ 341 w 461"/>
                <a:gd name="T109" fmla="*/ 64 h 461"/>
                <a:gd name="T110" fmla="*/ 256 w 461"/>
                <a:gd name="T111" fmla="*/ 95 h 461"/>
                <a:gd name="T112" fmla="*/ 236 w 461"/>
                <a:gd name="T113" fmla="*/ 24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009" name="Freeform 373">
              <a:extLst>
                <a:ext uri="{FF2B5EF4-FFF2-40B4-BE49-F238E27FC236}">
                  <a16:creationId xmlns:a16="http://schemas.microsoft.com/office/drawing/2014/main" id="{6FA6F243-F193-46B3-80A0-C4060ED5F6D1}"/>
                </a:ext>
              </a:extLst>
            </p:cNvPr>
            <p:cNvSpPr>
              <a:spLocks noChangeAspect="1"/>
            </p:cNvSpPr>
            <p:nvPr/>
          </p:nvSpPr>
          <p:spPr bwMode="auto">
            <a:xfrm>
              <a:off x="5201381" y="4217737"/>
              <a:ext cx="278606" cy="390525"/>
            </a:xfrm>
            <a:custGeom>
              <a:avLst/>
              <a:gdLst>
                <a:gd name="T0" fmla="*/ 162 w 329"/>
                <a:gd name="T1" fmla="*/ 17 h 461"/>
                <a:gd name="T2" fmla="*/ 162 w 329"/>
                <a:gd name="T3" fmla="*/ 19 h 461"/>
                <a:gd name="T4" fmla="*/ 150 w 329"/>
                <a:gd name="T5" fmla="*/ 136 h 461"/>
                <a:gd name="T6" fmla="*/ 47 w 329"/>
                <a:gd name="T7" fmla="*/ 205 h 461"/>
                <a:gd name="T8" fmla="*/ 45 w 329"/>
                <a:gd name="T9" fmla="*/ 207 h 461"/>
                <a:gd name="T10" fmla="*/ 38 w 329"/>
                <a:gd name="T11" fmla="*/ 223 h 461"/>
                <a:gd name="T12" fmla="*/ 41 w 329"/>
                <a:gd name="T13" fmla="*/ 234 h 461"/>
                <a:gd name="T14" fmla="*/ 67 w 329"/>
                <a:gd name="T15" fmla="*/ 244 h 461"/>
                <a:gd name="T16" fmla="*/ 68 w 329"/>
                <a:gd name="T17" fmla="*/ 243 h 461"/>
                <a:gd name="T18" fmla="*/ 152 w 329"/>
                <a:gd name="T19" fmla="*/ 210 h 461"/>
                <a:gd name="T20" fmla="*/ 142 w 329"/>
                <a:gd name="T21" fmla="*/ 391 h 461"/>
                <a:gd name="T22" fmla="*/ 142 w 329"/>
                <a:gd name="T23" fmla="*/ 392 h 461"/>
                <a:gd name="T24" fmla="*/ 155 w 329"/>
                <a:gd name="T25" fmla="*/ 405 h 461"/>
                <a:gd name="T26" fmla="*/ 169 w 329"/>
                <a:gd name="T27" fmla="*/ 393 h 461"/>
                <a:gd name="T28" fmla="*/ 179 w 329"/>
                <a:gd name="T29" fmla="*/ 190 h 461"/>
                <a:gd name="T30" fmla="*/ 174 w 329"/>
                <a:gd name="T31" fmla="*/ 179 h 461"/>
                <a:gd name="T32" fmla="*/ 161 w 329"/>
                <a:gd name="T33" fmla="*/ 177 h 461"/>
                <a:gd name="T34" fmla="*/ 99 w 329"/>
                <a:gd name="T35" fmla="*/ 202 h 461"/>
                <a:gd name="T36" fmla="*/ 170 w 329"/>
                <a:gd name="T37" fmla="*/ 154 h 461"/>
                <a:gd name="T38" fmla="*/ 176 w 329"/>
                <a:gd name="T39" fmla="*/ 145 h 461"/>
                <a:gd name="T40" fmla="*/ 183 w 329"/>
                <a:gd name="T41" fmla="*/ 68 h 461"/>
                <a:gd name="T42" fmla="*/ 191 w 329"/>
                <a:gd name="T43" fmla="*/ 144 h 461"/>
                <a:gd name="T44" fmla="*/ 197 w 329"/>
                <a:gd name="T45" fmla="*/ 154 h 461"/>
                <a:gd name="T46" fmla="*/ 268 w 329"/>
                <a:gd name="T47" fmla="*/ 203 h 461"/>
                <a:gd name="T48" fmla="*/ 207 w 329"/>
                <a:gd name="T49" fmla="*/ 178 h 461"/>
                <a:gd name="T50" fmla="*/ 194 w 329"/>
                <a:gd name="T51" fmla="*/ 179 h 461"/>
                <a:gd name="T52" fmla="*/ 189 w 329"/>
                <a:gd name="T53" fmla="*/ 190 h 461"/>
                <a:gd name="T54" fmla="*/ 189 w 329"/>
                <a:gd name="T55" fmla="*/ 191 h 461"/>
                <a:gd name="T56" fmla="*/ 204 w 329"/>
                <a:gd name="T57" fmla="*/ 418 h 461"/>
                <a:gd name="T58" fmla="*/ 42 w 329"/>
                <a:gd name="T59" fmla="*/ 418 h 461"/>
                <a:gd name="T60" fmla="*/ 36 w 329"/>
                <a:gd name="T61" fmla="*/ 420 h 461"/>
                <a:gd name="T62" fmla="*/ 7 w 329"/>
                <a:gd name="T63" fmla="*/ 434 h 461"/>
                <a:gd name="T64" fmla="*/ 0 w 329"/>
                <a:gd name="T65" fmla="*/ 446 h 461"/>
                <a:gd name="T66" fmla="*/ 1 w 329"/>
                <a:gd name="T67" fmla="*/ 451 h 461"/>
                <a:gd name="T68" fmla="*/ 19 w 329"/>
                <a:gd name="T69" fmla="*/ 457 h 461"/>
                <a:gd name="T70" fmla="*/ 45 w 329"/>
                <a:gd name="T71" fmla="*/ 445 h 461"/>
                <a:gd name="T72" fmla="*/ 219 w 329"/>
                <a:gd name="T73" fmla="*/ 445 h 461"/>
                <a:gd name="T74" fmla="*/ 228 w 329"/>
                <a:gd name="T75" fmla="*/ 440 h 461"/>
                <a:gd name="T76" fmla="*/ 232 w 329"/>
                <a:gd name="T77" fmla="*/ 431 h 461"/>
                <a:gd name="T78" fmla="*/ 232 w 329"/>
                <a:gd name="T79" fmla="*/ 430 h 461"/>
                <a:gd name="T80" fmla="*/ 217 w 329"/>
                <a:gd name="T81" fmla="*/ 211 h 461"/>
                <a:gd name="T82" fmla="*/ 299 w 329"/>
                <a:gd name="T83" fmla="*/ 245 h 461"/>
                <a:gd name="T84" fmla="*/ 300 w 329"/>
                <a:gd name="T85" fmla="*/ 245 h 461"/>
                <a:gd name="T86" fmla="*/ 326 w 329"/>
                <a:gd name="T87" fmla="*/ 235 h 461"/>
                <a:gd name="T88" fmla="*/ 329 w 329"/>
                <a:gd name="T89" fmla="*/ 224 h 461"/>
                <a:gd name="T90" fmla="*/ 322 w 329"/>
                <a:gd name="T91" fmla="*/ 208 h 461"/>
                <a:gd name="T92" fmla="*/ 320 w 329"/>
                <a:gd name="T93" fmla="*/ 207 h 461"/>
                <a:gd name="T94" fmla="*/ 217 w 329"/>
                <a:gd name="T95" fmla="*/ 135 h 461"/>
                <a:gd name="T96" fmla="*/ 205 w 329"/>
                <a:gd name="T97" fmla="*/ 19 h 461"/>
                <a:gd name="T98" fmla="*/ 205 w 329"/>
                <a:gd name="T99" fmla="*/ 17 h 461"/>
                <a:gd name="T100" fmla="*/ 183 w 329"/>
                <a:gd name="T101" fmla="*/ 0 h 461"/>
                <a:gd name="T102" fmla="*/ 162 w 329"/>
                <a:gd name="T103" fmla="*/ 17 h 4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 h="461">
                  <a:moveTo>
                    <a:pt x="162" y="17"/>
                  </a:moveTo>
                  <a:cubicBezTo>
                    <a:pt x="162" y="18"/>
                    <a:pt x="162" y="18"/>
                    <a:pt x="162" y="19"/>
                  </a:cubicBezTo>
                  <a:cubicBezTo>
                    <a:pt x="162" y="19"/>
                    <a:pt x="151" y="124"/>
                    <a:pt x="150" y="136"/>
                  </a:cubicBezTo>
                  <a:cubicBezTo>
                    <a:pt x="140" y="142"/>
                    <a:pt x="47" y="205"/>
                    <a:pt x="47" y="205"/>
                  </a:cubicBezTo>
                  <a:cubicBezTo>
                    <a:pt x="46" y="206"/>
                    <a:pt x="46" y="206"/>
                    <a:pt x="45" y="207"/>
                  </a:cubicBezTo>
                  <a:cubicBezTo>
                    <a:pt x="41" y="210"/>
                    <a:pt x="38" y="216"/>
                    <a:pt x="38" y="223"/>
                  </a:cubicBezTo>
                  <a:cubicBezTo>
                    <a:pt x="38" y="226"/>
                    <a:pt x="39" y="230"/>
                    <a:pt x="41" y="234"/>
                  </a:cubicBezTo>
                  <a:cubicBezTo>
                    <a:pt x="47" y="244"/>
                    <a:pt x="59" y="246"/>
                    <a:pt x="67" y="244"/>
                  </a:cubicBezTo>
                  <a:cubicBezTo>
                    <a:pt x="67" y="243"/>
                    <a:pt x="68" y="243"/>
                    <a:pt x="68" y="243"/>
                  </a:cubicBezTo>
                  <a:cubicBezTo>
                    <a:pt x="68" y="243"/>
                    <a:pt x="126" y="220"/>
                    <a:pt x="152" y="210"/>
                  </a:cubicBezTo>
                  <a:cubicBezTo>
                    <a:pt x="150" y="243"/>
                    <a:pt x="142" y="391"/>
                    <a:pt x="142" y="391"/>
                  </a:cubicBezTo>
                  <a:cubicBezTo>
                    <a:pt x="142" y="391"/>
                    <a:pt x="142" y="392"/>
                    <a:pt x="142" y="392"/>
                  </a:cubicBezTo>
                  <a:cubicBezTo>
                    <a:pt x="142" y="399"/>
                    <a:pt x="148" y="405"/>
                    <a:pt x="155" y="405"/>
                  </a:cubicBezTo>
                  <a:cubicBezTo>
                    <a:pt x="162" y="406"/>
                    <a:pt x="168" y="400"/>
                    <a:pt x="169" y="393"/>
                  </a:cubicBezTo>
                  <a:cubicBezTo>
                    <a:pt x="179" y="190"/>
                    <a:pt x="179" y="190"/>
                    <a:pt x="179" y="190"/>
                  </a:cubicBezTo>
                  <a:cubicBezTo>
                    <a:pt x="180" y="186"/>
                    <a:pt x="178" y="181"/>
                    <a:pt x="174" y="179"/>
                  </a:cubicBezTo>
                  <a:cubicBezTo>
                    <a:pt x="170" y="176"/>
                    <a:pt x="165" y="176"/>
                    <a:pt x="161" y="177"/>
                  </a:cubicBezTo>
                  <a:cubicBezTo>
                    <a:pt x="161" y="177"/>
                    <a:pt x="129" y="190"/>
                    <a:pt x="99" y="202"/>
                  </a:cubicBezTo>
                  <a:cubicBezTo>
                    <a:pt x="131" y="181"/>
                    <a:pt x="170" y="154"/>
                    <a:pt x="170" y="154"/>
                  </a:cubicBezTo>
                  <a:cubicBezTo>
                    <a:pt x="173" y="152"/>
                    <a:pt x="175" y="148"/>
                    <a:pt x="176" y="145"/>
                  </a:cubicBezTo>
                  <a:cubicBezTo>
                    <a:pt x="176" y="145"/>
                    <a:pt x="180" y="104"/>
                    <a:pt x="183" y="68"/>
                  </a:cubicBezTo>
                  <a:cubicBezTo>
                    <a:pt x="187" y="104"/>
                    <a:pt x="191" y="144"/>
                    <a:pt x="191" y="144"/>
                  </a:cubicBezTo>
                  <a:cubicBezTo>
                    <a:pt x="192" y="148"/>
                    <a:pt x="194" y="152"/>
                    <a:pt x="197" y="154"/>
                  </a:cubicBezTo>
                  <a:cubicBezTo>
                    <a:pt x="197" y="154"/>
                    <a:pt x="236" y="181"/>
                    <a:pt x="268" y="203"/>
                  </a:cubicBezTo>
                  <a:cubicBezTo>
                    <a:pt x="239" y="191"/>
                    <a:pt x="207" y="178"/>
                    <a:pt x="207" y="178"/>
                  </a:cubicBezTo>
                  <a:cubicBezTo>
                    <a:pt x="203" y="176"/>
                    <a:pt x="198" y="177"/>
                    <a:pt x="194" y="179"/>
                  </a:cubicBezTo>
                  <a:cubicBezTo>
                    <a:pt x="191" y="182"/>
                    <a:pt x="189" y="186"/>
                    <a:pt x="189" y="190"/>
                  </a:cubicBezTo>
                  <a:cubicBezTo>
                    <a:pt x="189" y="191"/>
                    <a:pt x="189" y="191"/>
                    <a:pt x="189" y="191"/>
                  </a:cubicBezTo>
                  <a:cubicBezTo>
                    <a:pt x="189" y="191"/>
                    <a:pt x="203" y="393"/>
                    <a:pt x="204" y="418"/>
                  </a:cubicBezTo>
                  <a:cubicBezTo>
                    <a:pt x="180" y="418"/>
                    <a:pt x="42" y="418"/>
                    <a:pt x="42" y="418"/>
                  </a:cubicBezTo>
                  <a:cubicBezTo>
                    <a:pt x="40" y="418"/>
                    <a:pt x="38" y="419"/>
                    <a:pt x="36" y="420"/>
                  </a:cubicBezTo>
                  <a:cubicBezTo>
                    <a:pt x="7" y="434"/>
                    <a:pt x="7" y="434"/>
                    <a:pt x="7" y="434"/>
                  </a:cubicBezTo>
                  <a:cubicBezTo>
                    <a:pt x="3" y="436"/>
                    <a:pt x="0" y="441"/>
                    <a:pt x="0" y="446"/>
                  </a:cubicBezTo>
                  <a:cubicBezTo>
                    <a:pt x="0" y="447"/>
                    <a:pt x="0" y="449"/>
                    <a:pt x="1" y="451"/>
                  </a:cubicBezTo>
                  <a:cubicBezTo>
                    <a:pt x="4" y="458"/>
                    <a:pt x="12" y="461"/>
                    <a:pt x="19" y="457"/>
                  </a:cubicBezTo>
                  <a:cubicBezTo>
                    <a:pt x="19" y="457"/>
                    <a:pt x="40" y="447"/>
                    <a:pt x="45" y="445"/>
                  </a:cubicBezTo>
                  <a:cubicBezTo>
                    <a:pt x="51" y="445"/>
                    <a:pt x="219" y="445"/>
                    <a:pt x="219" y="445"/>
                  </a:cubicBezTo>
                  <a:cubicBezTo>
                    <a:pt x="222" y="445"/>
                    <a:pt x="226" y="443"/>
                    <a:pt x="228" y="440"/>
                  </a:cubicBezTo>
                  <a:cubicBezTo>
                    <a:pt x="231" y="438"/>
                    <a:pt x="232" y="435"/>
                    <a:pt x="232" y="431"/>
                  </a:cubicBezTo>
                  <a:cubicBezTo>
                    <a:pt x="232" y="431"/>
                    <a:pt x="232" y="431"/>
                    <a:pt x="232" y="430"/>
                  </a:cubicBezTo>
                  <a:cubicBezTo>
                    <a:pt x="232" y="430"/>
                    <a:pt x="219" y="246"/>
                    <a:pt x="217" y="211"/>
                  </a:cubicBezTo>
                  <a:cubicBezTo>
                    <a:pt x="243" y="221"/>
                    <a:pt x="299" y="245"/>
                    <a:pt x="299" y="245"/>
                  </a:cubicBezTo>
                  <a:cubicBezTo>
                    <a:pt x="299" y="245"/>
                    <a:pt x="300" y="245"/>
                    <a:pt x="300" y="245"/>
                  </a:cubicBezTo>
                  <a:cubicBezTo>
                    <a:pt x="308" y="248"/>
                    <a:pt x="320" y="246"/>
                    <a:pt x="326" y="235"/>
                  </a:cubicBezTo>
                  <a:cubicBezTo>
                    <a:pt x="328" y="232"/>
                    <a:pt x="329" y="228"/>
                    <a:pt x="329" y="224"/>
                  </a:cubicBezTo>
                  <a:cubicBezTo>
                    <a:pt x="329" y="218"/>
                    <a:pt x="326" y="212"/>
                    <a:pt x="322" y="208"/>
                  </a:cubicBezTo>
                  <a:cubicBezTo>
                    <a:pt x="321" y="208"/>
                    <a:pt x="321" y="207"/>
                    <a:pt x="320" y="207"/>
                  </a:cubicBezTo>
                  <a:cubicBezTo>
                    <a:pt x="320" y="207"/>
                    <a:pt x="226" y="142"/>
                    <a:pt x="217" y="135"/>
                  </a:cubicBezTo>
                  <a:cubicBezTo>
                    <a:pt x="216" y="124"/>
                    <a:pt x="205" y="19"/>
                    <a:pt x="205" y="19"/>
                  </a:cubicBezTo>
                  <a:cubicBezTo>
                    <a:pt x="205" y="18"/>
                    <a:pt x="205" y="17"/>
                    <a:pt x="205" y="17"/>
                  </a:cubicBezTo>
                  <a:cubicBezTo>
                    <a:pt x="203" y="9"/>
                    <a:pt x="195" y="0"/>
                    <a:pt x="183" y="0"/>
                  </a:cubicBezTo>
                  <a:cubicBezTo>
                    <a:pt x="171" y="0"/>
                    <a:pt x="164" y="9"/>
                    <a:pt x="162" y="1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5969" name="Group 44">
            <a:extLst>
              <a:ext uri="{FF2B5EF4-FFF2-40B4-BE49-F238E27FC236}">
                <a16:creationId xmlns:a16="http://schemas.microsoft.com/office/drawing/2014/main" id="{E5408AF4-AB3C-4C8E-844B-11A26B8D38C9}"/>
              </a:ext>
            </a:extLst>
          </p:cNvPr>
          <p:cNvGrpSpPr>
            <a:grpSpLocks/>
          </p:cNvGrpSpPr>
          <p:nvPr/>
        </p:nvGrpSpPr>
        <p:grpSpPr bwMode="auto">
          <a:xfrm>
            <a:off x="5168900" y="1533525"/>
            <a:ext cx="457200" cy="457200"/>
            <a:chOff x="3491604" y="4008537"/>
            <a:chExt cx="750627" cy="709684"/>
          </a:xfrm>
        </p:grpSpPr>
        <p:sp>
          <p:nvSpPr>
            <p:cNvPr id="47" name="Rounded Rectangle 27">
              <a:extLst>
                <a:ext uri="{FF2B5EF4-FFF2-40B4-BE49-F238E27FC236}">
                  <a16:creationId xmlns:a16="http://schemas.microsoft.com/office/drawing/2014/main" id="{22B821B5-4784-45B1-B3E1-0D998CB7A412}"/>
                </a:ext>
              </a:extLst>
            </p:cNvPr>
            <p:cNvSpPr/>
            <p:nvPr/>
          </p:nvSpPr>
          <p:spPr>
            <a:xfrm>
              <a:off x="3491604" y="4008537"/>
              <a:ext cx="750627" cy="709684"/>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6004" name="Freeform 48">
              <a:extLst>
                <a:ext uri="{FF2B5EF4-FFF2-40B4-BE49-F238E27FC236}">
                  <a16:creationId xmlns:a16="http://schemas.microsoft.com/office/drawing/2014/main" id="{5E03BB81-127B-4D1F-A06E-B48484A1A1CA}"/>
                </a:ext>
              </a:extLst>
            </p:cNvPr>
            <p:cNvSpPr>
              <a:spLocks noChangeAspect="1"/>
            </p:cNvSpPr>
            <p:nvPr/>
          </p:nvSpPr>
          <p:spPr bwMode="auto">
            <a:xfrm>
              <a:off x="3720127" y="4154602"/>
              <a:ext cx="276964" cy="393192"/>
            </a:xfrm>
            <a:custGeom>
              <a:avLst/>
              <a:gdLst>
                <a:gd name="T0" fmla="*/ 245 w 315"/>
                <a:gd name="T1" fmla="*/ 8 h 448"/>
                <a:gd name="T2" fmla="*/ 208 w 315"/>
                <a:gd name="T3" fmla="*/ 64 h 448"/>
                <a:gd name="T4" fmla="*/ 107 w 315"/>
                <a:gd name="T5" fmla="*/ 64 h 448"/>
                <a:gd name="T6" fmla="*/ 70 w 315"/>
                <a:gd name="T7" fmla="*/ 8 h 448"/>
                <a:gd name="T8" fmla="*/ 54 w 315"/>
                <a:gd name="T9" fmla="*/ 2 h 448"/>
                <a:gd name="T10" fmla="*/ 45 w 315"/>
                <a:gd name="T11" fmla="*/ 15 h 448"/>
                <a:gd name="T12" fmla="*/ 45 w 315"/>
                <a:gd name="T13" fmla="*/ 17 h 448"/>
                <a:gd name="T14" fmla="*/ 52 w 315"/>
                <a:gd name="T15" fmla="*/ 71 h 448"/>
                <a:gd name="T16" fmla="*/ 8 w 315"/>
                <a:gd name="T17" fmla="*/ 90 h 448"/>
                <a:gd name="T18" fmla="*/ 0 w 315"/>
                <a:gd name="T19" fmla="*/ 102 h 448"/>
                <a:gd name="T20" fmla="*/ 0 w 315"/>
                <a:gd name="T21" fmla="*/ 105 h 448"/>
                <a:gd name="T22" fmla="*/ 13 w 315"/>
                <a:gd name="T23" fmla="*/ 116 h 448"/>
                <a:gd name="T24" fmla="*/ 65 w 315"/>
                <a:gd name="T25" fmla="*/ 116 h 448"/>
                <a:gd name="T26" fmla="*/ 99 w 315"/>
                <a:gd name="T27" fmla="*/ 215 h 448"/>
                <a:gd name="T28" fmla="*/ 44 w 315"/>
                <a:gd name="T29" fmla="*/ 430 h 448"/>
                <a:gd name="T30" fmla="*/ 44 w 315"/>
                <a:gd name="T31" fmla="*/ 434 h 448"/>
                <a:gd name="T32" fmla="*/ 51 w 315"/>
                <a:gd name="T33" fmla="*/ 445 h 448"/>
                <a:gd name="T34" fmla="*/ 67 w 315"/>
                <a:gd name="T35" fmla="*/ 443 h 448"/>
                <a:gd name="T36" fmla="*/ 169 w 315"/>
                <a:gd name="T37" fmla="*/ 340 h 448"/>
                <a:gd name="T38" fmla="*/ 169 w 315"/>
                <a:gd name="T39" fmla="*/ 321 h 448"/>
                <a:gd name="T40" fmla="*/ 150 w 315"/>
                <a:gd name="T41" fmla="*/ 321 h 448"/>
                <a:gd name="T42" fmla="*/ 82 w 315"/>
                <a:gd name="T43" fmla="*/ 390 h 448"/>
                <a:gd name="T44" fmla="*/ 126 w 315"/>
                <a:gd name="T45" fmla="*/ 217 h 448"/>
                <a:gd name="T46" fmla="*/ 126 w 315"/>
                <a:gd name="T47" fmla="*/ 214 h 448"/>
                <a:gd name="T48" fmla="*/ 126 w 315"/>
                <a:gd name="T49" fmla="*/ 210 h 448"/>
                <a:gd name="T50" fmla="*/ 87 w 315"/>
                <a:gd name="T51" fmla="*/ 99 h 448"/>
                <a:gd name="T52" fmla="*/ 74 w 315"/>
                <a:gd name="T53" fmla="*/ 90 h 448"/>
                <a:gd name="T54" fmla="*/ 80 w 315"/>
                <a:gd name="T55" fmla="*/ 79 h 448"/>
                <a:gd name="T56" fmla="*/ 80 w 315"/>
                <a:gd name="T57" fmla="*/ 78 h 448"/>
                <a:gd name="T58" fmla="*/ 78 w 315"/>
                <a:gd name="T59" fmla="*/ 69 h 448"/>
                <a:gd name="T60" fmla="*/ 89 w 315"/>
                <a:gd name="T61" fmla="*/ 85 h 448"/>
                <a:gd name="T62" fmla="*/ 100 w 315"/>
                <a:gd name="T63" fmla="*/ 91 h 448"/>
                <a:gd name="T64" fmla="*/ 215 w 315"/>
                <a:gd name="T65" fmla="*/ 91 h 448"/>
                <a:gd name="T66" fmla="*/ 226 w 315"/>
                <a:gd name="T67" fmla="*/ 85 h 448"/>
                <a:gd name="T68" fmla="*/ 236 w 315"/>
                <a:gd name="T69" fmla="*/ 69 h 448"/>
                <a:gd name="T70" fmla="*/ 235 w 315"/>
                <a:gd name="T71" fmla="*/ 78 h 448"/>
                <a:gd name="T72" fmla="*/ 235 w 315"/>
                <a:gd name="T73" fmla="*/ 79 h 448"/>
                <a:gd name="T74" fmla="*/ 240 w 315"/>
                <a:gd name="T75" fmla="*/ 90 h 448"/>
                <a:gd name="T76" fmla="*/ 228 w 315"/>
                <a:gd name="T77" fmla="*/ 99 h 448"/>
                <a:gd name="T78" fmla="*/ 189 w 315"/>
                <a:gd name="T79" fmla="*/ 210 h 448"/>
                <a:gd name="T80" fmla="*/ 188 w 315"/>
                <a:gd name="T81" fmla="*/ 214 h 448"/>
                <a:gd name="T82" fmla="*/ 189 w 315"/>
                <a:gd name="T83" fmla="*/ 217 h 448"/>
                <a:gd name="T84" fmla="*/ 245 w 315"/>
                <a:gd name="T85" fmla="*/ 437 h 448"/>
                <a:gd name="T86" fmla="*/ 261 w 315"/>
                <a:gd name="T87" fmla="*/ 447 h 448"/>
                <a:gd name="T88" fmla="*/ 271 w 315"/>
                <a:gd name="T89" fmla="*/ 434 h 448"/>
                <a:gd name="T90" fmla="*/ 270 w 315"/>
                <a:gd name="T91" fmla="*/ 430 h 448"/>
                <a:gd name="T92" fmla="*/ 216 w 315"/>
                <a:gd name="T93" fmla="*/ 215 h 448"/>
                <a:gd name="T94" fmla="*/ 250 w 315"/>
                <a:gd name="T95" fmla="*/ 116 h 448"/>
                <a:gd name="T96" fmla="*/ 302 w 315"/>
                <a:gd name="T97" fmla="*/ 116 h 448"/>
                <a:gd name="T98" fmla="*/ 315 w 315"/>
                <a:gd name="T99" fmla="*/ 105 h 448"/>
                <a:gd name="T100" fmla="*/ 315 w 315"/>
                <a:gd name="T101" fmla="*/ 102 h 448"/>
                <a:gd name="T102" fmla="*/ 307 w 315"/>
                <a:gd name="T103" fmla="*/ 90 h 448"/>
                <a:gd name="T104" fmla="*/ 263 w 315"/>
                <a:gd name="T105" fmla="*/ 71 h 448"/>
                <a:gd name="T106" fmla="*/ 269 w 315"/>
                <a:gd name="T107" fmla="*/ 17 h 448"/>
                <a:gd name="T108" fmla="*/ 270 w 315"/>
                <a:gd name="T109" fmla="*/ 15 h 448"/>
                <a:gd name="T110" fmla="*/ 261 w 315"/>
                <a:gd name="T111" fmla="*/ 2 h 448"/>
                <a:gd name="T112" fmla="*/ 245 w 315"/>
                <a:gd name="T113" fmla="*/ 8 h 4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5970" name="Group 50">
            <a:extLst>
              <a:ext uri="{FF2B5EF4-FFF2-40B4-BE49-F238E27FC236}">
                <a16:creationId xmlns:a16="http://schemas.microsoft.com/office/drawing/2014/main" id="{6F23327D-0D30-4B2F-82A8-6830E533B93B}"/>
              </a:ext>
            </a:extLst>
          </p:cNvPr>
          <p:cNvGrpSpPr>
            <a:grpSpLocks/>
          </p:cNvGrpSpPr>
          <p:nvPr/>
        </p:nvGrpSpPr>
        <p:grpSpPr bwMode="auto">
          <a:xfrm>
            <a:off x="4402138" y="1533525"/>
            <a:ext cx="457200" cy="457200"/>
            <a:chOff x="2233737" y="3992615"/>
            <a:chExt cx="750627" cy="709684"/>
          </a:xfrm>
        </p:grpSpPr>
        <p:sp>
          <p:nvSpPr>
            <p:cNvPr id="52" name="Rounded Rectangle 26">
              <a:extLst>
                <a:ext uri="{FF2B5EF4-FFF2-40B4-BE49-F238E27FC236}">
                  <a16:creationId xmlns:a16="http://schemas.microsoft.com/office/drawing/2014/main" id="{D45CE88C-C7C1-4A50-87F9-D6FA66B9191A}"/>
                </a:ext>
              </a:extLst>
            </p:cNvPr>
            <p:cNvSpPr/>
            <p:nvPr/>
          </p:nvSpPr>
          <p:spPr>
            <a:xfrm>
              <a:off x="2233737" y="3992615"/>
              <a:ext cx="750627" cy="709684"/>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6000" name="Freeform 191">
              <a:extLst>
                <a:ext uri="{FF2B5EF4-FFF2-40B4-BE49-F238E27FC236}">
                  <a16:creationId xmlns:a16="http://schemas.microsoft.com/office/drawing/2014/main" id="{318D652F-E755-47D3-B1A5-B091121AE47B}"/>
                </a:ext>
              </a:extLst>
            </p:cNvPr>
            <p:cNvSpPr>
              <a:spLocks noChangeAspect="1"/>
            </p:cNvSpPr>
            <p:nvPr/>
          </p:nvSpPr>
          <p:spPr bwMode="auto">
            <a:xfrm>
              <a:off x="2355540" y="4069971"/>
              <a:ext cx="254975" cy="298515"/>
            </a:xfrm>
            <a:custGeom>
              <a:avLst/>
              <a:gdLst>
                <a:gd name="T0" fmla="*/ 148 w 380"/>
                <a:gd name="T1" fmla="*/ 457 h 458"/>
                <a:gd name="T2" fmla="*/ 0 w 380"/>
                <a:gd name="T3" fmla="*/ 272 h 458"/>
                <a:gd name="T4" fmla="*/ 41 w 380"/>
                <a:gd name="T5" fmla="*/ 169 h 458"/>
                <a:gd name="T6" fmla="*/ 75 w 380"/>
                <a:gd name="T7" fmla="*/ 252 h 458"/>
                <a:gd name="T8" fmla="*/ 99 w 380"/>
                <a:gd name="T9" fmla="*/ 253 h 458"/>
                <a:gd name="T10" fmla="*/ 108 w 380"/>
                <a:gd name="T11" fmla="*/ 61 h 458"/>
                <a:gd name="T12" fmla="*/ 249 w 380"/>
                <a:gd name="T13" fmla="*/ 9 h 458"/>
                <a:gd name="T14" fmla="*/ 211 w 380"/>
                <a:gd name="T15" fmla="*/ 121 h 458"/>
                <a:gd name="T16" fmla="*/ 270 w 380"/>
                <a:gd name="T17" fmla="*/ 218 h 458"/>
                <a:gd name="T18" fmla="*/ 281 w 380"/>
                <a:gd name="T19" fmla="*/ 228 h 458"/>
                <a:gd name="T20" fmla="*/ 302 w 380"/>
                <a:gd name="T21" fmla="*/ 99 h 458"/>
                <a:gd name="T22" fmla="*/ 349 w 380"/>
                <a:gd name="T23" fmla="*/ 80 h 458"/>
                <a:gd name="T24" fmla="*/ 362 w 380"/>
                <a:gd name="T25" fmla="*/ 185 h 458"/>
                <a:gd name="T26" fmla="*/ 380 w 380"/>
                <a:gd name="T27" fmla="*/ 272 h 458"/>
                <a:gd name="T28" fmla="*/ 247 w 380"/>
                <a:gd name="T29" fmla="*/ 453 h 458"/>
                <a:gd name="T30" fmla="*/ 233 w 380"/>
                <a:gd name="T31" fmla="*/ 432 h 458"/>
                <a:gd name="T32" fmla="*/ 238 w 380"/>
                <a:gd name="T33" fmla="*/ 370 h 458"/>
                <a:gd name="T34" fmla="*/ 195 w 380"/>
                <a:gd name="T35" fmla="*/ 275 h 458"/>
                <a:gd name="T36" fmla="*/ 135 w 380"/>
                <a:gd name="T37" fmla="*/ 344 h 458"/>
                <a:gd name="T38" fmla="*/ 199 w 380"/>
                <a:gd name="T39" fmla="*/ 397 h 458"/>
                <a:gd name="T40" fmla="*/ 196 w 380"/>
                <a:gd name="T41" fmla="*/ 423 h 458"/>
                <a:gd name="T42" fmla="*/ 109 w 380"/>
                <a:gd name="T43" fmla="*/ 338 h 458"/>
                <a:gd name="T44" fmla="*/ 178 w 380"/>
                <a:gd name="T45" fmla="*/ 245 h 458"/>
                <a:gd name="T46" fmla="*/ 201 w 380"/>
                <a:gd name="T47" fmla="*/ 237 h 458"/>
                <a:gd name="T48" fmla="*/ 241 w 380"/>
                <a:gd name="T49" fmla="*/ 344 h 458"/>
                <a:gd name="T50" fmla="*/ 269 w 380"/>
                <a:gd name="T51" fmla="*/ 321 h 458"/>
                <a:gd name="T52" fmla="*/ 278 w 380"/>
                <a:gd name="T53" fmla="*/ 409 h 458"/>
                <a:gd name="T54" fmla="*/ 347 w 380"/>
                <a:gd name="T55" fmla="*/ 226 h 458"/>
                <a:gd name="T56" fmla="*/ 337 w 380"/>
                <a:gd name="T57" fmla="*/ 193 h 458"/>
                <a:gd name="T58" fmla="*/ 313 w 380"/>
                <a:gd name="T59" fmla="*/ 173 h 458"/>
                <a:gd name="T60" fmla="*/ 267 w 380"/>
                <a:gd name="T61" fmla="*/ 255 h 458"/>
                <a:gd name="T62" fmla="*/ 213 w 380"/>
                <a:gd name="T63" fmla="*/ 165 h 458"/>
                <a:gd name="T64" fmla="*/ 183 w 380"/>
                <a:gd name="T65" fmla="*/ 74 h 458"/>
                <a:gd name="T66" fmla="*/ 130 w 380"/>
                <a:gd name="T67" fmla="*/ 76 h 458"/>
                <a:gd name="T68" fmla="*/ 121 w 380"/>
                <a:gd name="T69" fmla="*/ 268 h 458"/>
                <a:gd name="T70" fmla="*/ 58 w 380"/>
                <a:gd name="T71" fmla="*/ 272 h 458"/>
                <a:gd name="T72" fmla="*/ 26 w 380"/>
                <a:gd name="T73" fmla="*/ 272 h 458"/>
                <a:gd name="T74" fmla="*/ 164 w 380"/>
                <a:gd name="T75" fmla="*/ 447 h 4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0" h="458">
                  <a:moveTo>
                    <a:pt x="151" y="458"/>
                  </a:moveTo>
                  <a:cubicBezTo>
                    <a:pt x="150" y="458"/>
                    <a:pt x="149" y="457"/>
                    <a:pt x="148" y="457"/>
                  </a:cubicBezTo>
                  <a:cubicBezTo>
                    <a:pt x="107" y="448"/>
                    <a:pt x="69" y="424"/>
                    <a:pt x="42" y="391"/>
                  </a:cubicBezTo>
                  <a:cubicBezTo>
                    <a:pt x="15" y="358"/>
                    <a:pt x="0" y="315"/>
                    <a:pt x="0" y="272"/>
                  </a:cubicBezTo>
                  <a:cubicBezTo>
                    <a:pt x="0" y="238"/>
                    <a:pt x="9" y="204"/>
                    <a:pt x="26" y="175"/>
                  </a:cubicBezTo>
                  <a:cubicBezTo>
                    <a:pt x="29" y="170"/>
                    <a:pt x="35" y="168"/>
                    <a:pt x="41" y="169"/>
                  </a:cubicBezTo>
                  <a:cubicBezTo>
                    <a:pt x="46" y="170"/>
                    <a:pt x="50" y="175"/>
                    <a:pt x="51" y="181"/>
                  </a:cubicBezTo>
                  <a:cubicBezTo>
                    <a:pt x="53" y="214"/>
                    <a:pt x="62" y="240"/>
                    <a:pt x="75" y="252"/>
                  </a:cubicBezTo>
                  <a:cubicBezTo>
                    <a:pt x="80" y="256"/>
                    <a:pt x="85" y="258"/>
                    <a:pt x="91" y="258"/>
                  </a:cubicBezTo>
                  <a:cubicBezTo>
                    <a:pt x="93" y="258"/>
                    <a:pt x="96" y="257"/>
                    <a:pt x="99" y="253"/>
                  </a:cubicBezTo>
                  <a:cubicBezTo>
                    <a:pt x="101" y="249"/>
                    <a:pt x="109" y="232"/>
                    <a:pt x="96" y="191"/>
                  </a:cubicBezTo>
                  <a:cubicBezTo>
                    <a:pt x="75" y="129"/>
                    <a:pt x="85" y="95"/>
                    <a:pt x="108" y="61"/>
                  </a:cubicBezTo>
                  <a:cubicBezTo>
                    <a:pt x="126" y="36"/>
                    <a:pt x="168" y="6"/>
                    <a:pt x="235" y="0"/>
                  </a:cubicBezTo>
                  <a:cubicBezTo>
                    <a:pt x="241" y="0"/>
                    <a:pt x="247" y="3"/>
                    <a:pt x="249" y="9"/>
                  </a:cubicBezTo>
                  <a:cubicBezTo>
                    <a:pt x="251" y="14"/>
                    <a:pt x="250" y="20"/>
                    <a:pt x="245" y="24"/>
                  </a:cubicBezTo>
                  <a:cubicBezTo>
                    <a:pt x="201" y="61"/>
                    <a:pt x="204" y="103"/>
                    <a:pt x="211" y="121"/>
                  </a:cubicBezTo>
                  <a:cubicBezTo>
                    <a:pt x="216" y="131"/>
                    <a:pt x="223" y="138"/>
                    <a:pt x="231" y="145"/>
                  </a:cubicBezTo>
                  <a:cubicBezTo>
                    <a:pt x="246" y="159"/>
                    <a:pt x="263" y="175"/>
                    <a:pt x="270" y="218"/>
                  </a:cubicBezTo>
                  <a:cubicBezTo>
                    <a:pt x="271" y="225"/>
                    <a:pt x="274" y="229"/>
                    <a:pt x="276" y="230"/>
                  </a:cubicBezTo>
                  <a:cubicBezTo>
                    <a:pt x="278" y="230"/>
                    <a:pt x="280" y="229"/>
                    <a:pt x="281" y="228"/>
                  </a:cubicBezTo>
                  <a:cubicBezTo>
                    <a:pt x="288" y="223"/>
                    <a:pt x="293" y="206"/>
                    <a:pt x="287" y="179"/>
                  </a:cubicBezTo>
                  <a:cubicBezTo>
                    <a:pt x="281" y="150"/>
                    <a:pt x="286" y="121"/>
                    <a:pt x="302" y="99"/>
                  </a:cubicBezTo>
                  <a:cubicBezTo>
                    <a:pt x="311" y="85"/>
                    <a:pt x="324" y="77"/>
                    <a:pt x="336" y="75"/>
                  </a:cubicBezTo>
                  <a:cubicBezTo>
                    <a:pt x="341" y="74"/>
                    <a:pt x="346" y="76"/>
                    <a:pt x="349" y="80"/>
                  </a:cubicBezTo>
                  <a:cubicBezTo>
                    <a:pt x="351" y="83"/>
                    <a:pt x="352" y="88"/>
                    <a:pt x="351" y="93"/>
                  </a:cubicBezTo>
                  <a:cubicBezTo>
                    <a:pt x="341" y="120"/>
                    <a:pt x="352" y="153"/>
                    <a:pt x="362" y="185"/>
                  </a:cubicBezTo>
                  <a:cubicBezTo>
                    <a:pt x="366" y="196"/>
                    <a:pt x="370" y="207"/>
                    <a:pt x="373" y="219"/>
                  </a:cubicBezTo>
                  <a:cubicBezTo>
                    <a:pt x="378" y="236"/>
                    <a:pt x="380" y="254"/>
                    <a:pt x="380" y="272"/>
                  </a:cubicBezTo>
                  <a:cubicBezTo>
                    <a:pt x="380" y="313"/>
                    <a:pt x="367" y="352"/>
                    <a:pt x="343" y="385"/>
                  </a:cubicBezTo>
                  <a:cubicBezTo>
                    <a:pt x="319" y="418"/>
                    <a:pt x="286" y="441"/>
                    <a:pt x="247" y="453"/>
                  </a:cubicBezTo>
                  <a:cubicBezTo>
                    <a:pt x="242" y="455"/>
                    <a:pt x="235" y="453"/>
                    <a:pt x="232" y="448"/>
                  </a:cubicBezTo>
                  <a:cubicBezTo>
                    <a:pt x="229" y="443"/>
                    <a:pt x="229" y="436"/>
                    <a:pt x="233" y="432"/>
                  </a:cubicBezTo>
                  <a:cubicBezTo>
                    <a:pt x="255" y="407"/>
                    <a:pt x="261" y="383"/>
                    <a:pt x="261" y="366"/>
                  </a:cubicBezTo>
                  <a:cubicBezTo>
                    <a:pt x="254" y="370"/>
                    <a:pt x="245" y="371"/>
                    <a:pt x="238" y="370"/>
                  </a:cubicBezTo>
                  <a:cubicBezTo>
                    <a:pt x="220" y="368"/>
                    <a:pt x="203" y="354"/>
                    <a:pt x="204" y="327"/>
                  </a:cubicBezTo>
                  <a:cubicBezTo>
                    <a:pt x="205" y="304"/>
                    <a:pt x="202" y="288"/>
                    <a:pt x="195" y="275"/>
                  </a:cubicBezTo>
                  <a:cubicBezTo>
                    <a:pt x="188" y="287"/>
                    <a:pt x="177" y="295"/>
                    <a:pt x="167" y="303"/>
                  </a:cubicBezTo>
                  <a:cubicBezTo>
                    <a:pt x="153" y="315"/>
                    <a:pt x="140" y="326"/>
                    <a:pt x="135" y="344"/>
                  </a:cubicBezTo>
                  <a:cubicBezTo>
                    <a:pt x="132" y="355"/>
                    <a:pt x="133" y="364"/>
                    <a:pt x="138" y="371"/>
                  </a:cubicBezTo>
                  <a:cubicBezTo>
                    <a:pt x="147" y="384"/>
                    <a:pt x="168" y="393"/>
                    <a:pt x="199" y="397"/>
                  </a:cubicBezTo>
                  <a:cubicBezTo>
                    <a:pt x="207" y="398"/>
                    <a:pt x="212" y="404"/>
                    <a:pt x="211" y="412"/>
                  </a:cubicBezTo>
                  <a:cubicBezTo>
                    <a:pt x="210" y="419"/>
                    <a:pt x="203" y="424"/>
                    <a:pt x="196" y="423"/>
                  </a:cubicBezTo>
                  <a:cubicBezTo>
                    <a:pt x="156" y="418"/>
                    <a:pt x="129" y="406"/>
                    <a:pt x="116" y="386"/>
                  </a:cubicBezTo>
                  <a:cubicBezTo>
                    <a:pt x="107" y="373"/>
                    <a:pt x="105" y="356"/>
                    <a:pt x="109" y="338"/>
                  </a:cubicBezTo>
                  <a:cubicBezTo>
                    <a:pt x="116" y="311"/>
                    <a:pt x="134" y="296"/>
                    <a:pt x="150" y="283"/>
                  </a:cubicBezTo>
                  <a:cubicBezTo>
                    <a:pt x="167" y="269"/>
                    <a:pt x="177" y="260"/>
                    <a:pt x="178" y="245"/>
                  </a:cubicBezTo>
                  <a:cubicBezTo>
                    <a:pt x="178" y="239"/>
                    <a:pt x="182" y="234"/>
                    <a:pt x="187" y="233"/>
                  </a:cubicBezTo>
                  <a:cubicBezTo>
                    <a:pt x="192" y="231"/>
                    <a:pt x="198" y="233"/>
                    <a:pt x="201" y="237"/>
                  </a:cubicBezTo>
                  <a:cubicBezTo>
                    <a:pt x="220" y="260"/>
                    <a:pt x="232" y="283"/>
                    <a:pt x="231" y="327"/>
                  </a:cubicBezTo>
                  <a:cubicBezTo>
                    <a:pt x="230" y="337"/>
                    <a:pt x="234" y="343"/>
                    <a:pt x="241" y="344"/>
                  </a:cubicBezTo>
                  <a:cubicBezTo>
                    <a:pt x="246" y="345"/>
                    <a:pt x="255" y="342"/>
                    <a:pt x="257" y="331"/>
                  </a:cubicBezTo>
                  <a:cubicBezTo>
                    <a:pt x="258" y="325"/>
                    <a:pt x="263" y="321"/>
                    <a:pt x="269" y="321"/>
                  </a:cubicBezTo>
                  <a:cubicBezTo>
                    <a:pt x="275" y="320"/>
                    <a:pt x="281" y="324"/>
                    <a:pt x="283" y="329"/>
                  </a:cubicBezTo>
                  <a:cubicBezTo>
                    <a:pt x="290" y="349"/>
                    <a:pt x="291" y="379"/>
                    <a:pt x="278" y="409"/>
                  </a:cubicBezTo>
                  <a:cubicBezTo>
                    <a:pt x="325" y="380"/>
                    <a:pt x="354" y="329"/>
                    <a:pt x="354" y="272"/>
                  </a:cubicBezTo>
                  <a:cubicBezTo>
                    <a:pt x="354" y="256"/>
                    <a:pt x="351" y="241"/>
                    <a:pt x="347" y="226"/>
                  </a:cubicBezTo>
                  <a:cubicBezTo>
                    <a:pt x="347" y="226"/>
                    <a:pt x="347" y="226"/>
                    <a:pt x="347" y="225"/>
                  </a:cubicBezTo>
                  <a:cubicBezTo>
                    <a:pt x="344" y="215"/>
                    <a:pt x="341" y="205"/>
                    <a:pt x="337" y="193"/>
                  </a:cubicBezTo>
                  <a:cubicBezTo>
                    <a:pt x="329" y="170"/>
                    <a:pt x="321" y="145"/>
                    <a:pt x="320" y="120"/>
                  </a:cubicBezTo>
                  <a:cubicBezTo>
                    <a:pt x="315" y="130"/>
                    <a:pt x="308" y="148"/>
                    <a:pt x="313" y="173"/>
                  </a:cubicBezTo>
                  <a:cubicBezTo>
                    <a:pt x="320" y="207"/>
                    <a:pt x="315" y="234"/>
                    <a:pt x="299" y="248"/>
                  </a:cubicBezTo>
                  <a:cubicBezTo>
                    <a:pt x="290" y="256"/>
                    <a:pt x="278" y="259"/>
                    <a:pt x="267" y="255"/>
                  </a:cubicBezTo>
                  <a:cubicBezTo>
                    <a:pt x="254" y="250"/>
                    <a:pt x="246" y="238"/>
                    <a:pt x="243" y="222"/>
                  </a:cubicBezTo>
                  <a:cubicBezTo>
                    <a:pt x="238" y="188"/>
                    <a:pt x="226" y="178"/>
                    <a:pt x="213" y="165"/>
                  </a:cubicBezTo>
                  <a:cubicBezTo>
                    <a:pt x="204" y="157"/>
                    <a:pt x="194" y="147"/>
                    <a:pt x="187" y="132"/>
                  </a:cubicBezTo>
                  <a:cubicBezTo>
                    <a:pt x="180" y="115"/>
                    <a:pt x="178" y="95"/>
                    <a:pt x="183" y="74"/>
                  </a:cubicBezTo>
                  <a:cubicBezTo>
                    <a:pt x="186" y="60"/>
                    <a:pt x="192" y="46"/>
                    <a:pt x="200" y="33"/>
                  </a:cubicBezTo>
                  <a:cubicBezTo>
                    <a:pt x="164" y="43"/>
                    <a:pt x="140" y="61"/>
                    <a:pt x="130" y="76"/>
                  </a:cubicBezTo>
                  <a:cubicBezTo>
                    <a:pt x="114" y="100"/>
                    <a:pt x="102" y="125"/>
                    <a:pt x="121" y="182"/>
                  </a:cubicBezTo>
                  <a:cubicBezTo>
                    <a:pt x="133" y="219"/>
                    <a:pt x="133" y="249"/>
                    <a:pt x="121" y="268"/>
                  </a:cubicBezTo>
                  <a:cubicBezTo>
                    <a:pt x="114" y="278"/>
                    <a:pt x="104" y="284"/>
                    <a:pt x="93" y="284"/>
                  </a:cubicBezTo>
                  <a:cubicBezTo>
                    <a:pt x="80" y="285"/>
                    <a:pt x="68" y="281"/>
                    <a:pt x="58" y="272"/>
                  </a:cubicBezTo>
                  <a:cubicBezTo>
                    <a:pt x="47" y="262"/>
                    <a:pt x="38" y="247"/>
                    <a:pt x="32" y="229"/>
                  </a:cubicBezTo>
                  <a:cubicBezTo>
                    <a:pt x="28" y="243"/>
                    <a:pt x="26" y="257"/>
                    <a:pt x="26" y="272"/>
                  </a:cubicBezTo>
                  <a:cubicBezTo>
                    <a:pt x="26" y="347"/>
                    <a:pt x="80" y="415"/>
                    <a:pt x="154" y="431"/>
                  </a:cubicBezTo>
                  <a:cubicBezTo>
                    <a:pt x="161" y="433"/>
                    <a:pt x="166" y="440"/>
                    <a:pt x="164" y="447"/>
                  </a:cubicBezTo>
                  <a:cubicBezTo>
                    <a:pt x="163" y="453"/>
                    <a:pt x="157" y="458"/>
                    <a:pt x="151" y="4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001" name="Freeform 373">
              <a:extLst>
                <a:ext uri="{FF2B5EF4-FFF2-40B4-BE49-F238E27FC236}">
                  <a16:creationId xmlns:a16="http://schemas.microsoft.com/office/drawing/2014/main" id="{65B67895-4138-4A47-8EE3-F40E8F1B6C63}"/>
                </a:ext>
              </a:extLst>
            </p:cNvPr>
            <p:cNvSpPr>
              <a:spLocks noChangeAspect="1"/>
            </p:cNvSpPr>
            <p:nvPr/>
          </p:nvSpPr>
          <p:spPr bwMode="auto">
            <a:xfrm>
              <a:off x="2619679" y="4229110"/>
              <a:ext cx="278606" cy="390525"/>
            </a:xfrm>
            <a:custGeom>
              <a:avLst/>
              <a:gdLst>
                <a:gd name="T0" fmla="*/ 162 w 329"/>
                <a:gd name="T1" fmla="*/ 17 h 461"/>
                <a:gd name="T2" fmla="*/ 162 w 329"/>
                <a:gd name="T3" fmla="*/ 19 h 461"/>
                <a:gd name="T4" fmla="*/ 150 w 329"/>
                <a:gd name="T5" fmla="*/ 136 h 461"/>
                <a:gd name="T6" fmla="*/ 47 w 329"/>
                <a:gd name="T7" fmla="*/ 205 h 461"/>
                <a:gd name="T8" fmla="*/ 45 w 329"/>
                <a:gd name="T9" fmla="*/ 207 h 461"/>
                <a:gd name="T10" fmla="*/ 38 w 329"/>
                <a:gd name="T11" fmla="*/ 223 h 461"/>
                <a:gd name="T12" fmla="*/ 41 w 329"/>
                <a:gd name="T13" fmla="*/ 234 h 461"/>
                <a:gd name="T14" fmla="*/ 67 w 329"/>
                <a:gd name="T15" fmla="*/ 244 h 461"/>
                <a:gd name="T16" fmla="*/ 68 w 329"/>
                <a:gd name="T17" fmla="*/ 243 h 461"/>
                <a:gd name="T18" fmla="*/ 152 w 329"/>
                <a:gd name="T19" fmla="*/ 210 h 461"/>
                <a:gd name="T20" fmla="*/ 142 w 329"/>
                <a:gd name="T21" fmla="*/ 391 h 461"/>
                <a:gd name="T22" fmla="*/ 142 w 329"/>
                <a:gd name="T23" fmla="*/ 392 h 461"/>
                <a:gd name="T24" fmla="*/ 155 w 329"/>
                <a:gd name="T25" fmla="*/ 405 h 461"/>
                <a:gd name="T26" fmla="*/ 169 w 329"/>
                <a:gd name="T27" fmla="*/ 393 h 461"/>
                <a:gd name="T28" fmla="*/ 179 w 329"/>
                <a:gd name="T29" fmla="*/ 190 h 461"/>
                <a:gd name="T30" fmla="*/ 174 w 329"/>
                <a:gd name="T31" fmla="*/ 179 h 461"/>
                <a:gd name="T32" fmla="*/ 161 w 329"/>
                <a:gd name="T33" fmla="*/ 177 h 461"/>
                <a:gd name="T34" fmla="*/ 99 w 329"/>
                <a:gd name="T35" fmla="*/ 202 h 461"/>
                <a:gd name="T36" fmla="*/ 170 w 329"/>
                <a:gd name="T37" fmla="*/ 154 h 461"/>
                <a:gd name="T38" fmla="*/ 176 w 329"/>
                <a:gd name="T39" fmla="*/ 145 h 461"/>
                <a:gd name="T40" fmla="*/ 183 w 329"/>
                <a:gd name="T41" fmla="*/ 68 h 461"/>
                <a:gd name="T42" fmla="*/ 191 w 329"/>
                <a:gd name="T43" fmla="*/ 144 h 461"/>
                <a:gd name="T44" fmla="*/ 197 w 329"/>
                <a:gd name="T45" fmla="*/ 154 h 461"/>
                <a:gd name="T46" fmla="*/ 268 w 329"/>
                <a:gd name="T47" fmla="*/ 203 h 461"/>
                <a:gd name="T48" fmla="*/ 207 w 329"/>
                <a:gd name="T49" fmla="*/ 178 h 461"/>
                <a:gd name="T50" fmla="*/ 194 w 329"/>
                <a:gd name="T51" fmla="*/ 179 h 461"/>
                <a:gd name="T52" fmla="*/ 189 w 329"/>
                <a:gd name="T53" fmla="*/ 190 h 461"/>
                <a:gd name="T54" fmla="*/ 189 w 329"/>
                <a:gd name="T55" fmla="*/ 191 h 461"/>
                <a:gd name="T56" fmla="*/ 204 w 329"/>
                <a:gd name="T57" fmla="*/ 418 h 461"/>
                <a:gd name="T58" fmla="*/ 42 w 329"/>
                <a:gd name="T59" fmla="*/ 418 h 461"/>
                <a:gd name="T60" fmla="*/ 36 w 329"/>
                <a:gd name="T61" fmla="*/ 420 h 461"/>
                <a:gd name="T62" fmla="*/ 7 w 329"/>
                <a:gd name="T63" fmla="*/ 434 h 461"/>
                <a:gd name="T64" fmla="*/ 0 w 329"/>
                <a:gd name="T65" fmla="*/ 446 h 461"/>
                <a:gd name="T66" fmla="*/ 1 w 329"/>
                <a:gd name="T67" fmla="*/ 451 h 461"/>
                <a:gd name="T68" fmla="*/ 19 w 329"/>
                <a:gd name="T69" fmla="*/ 457 h 461"/>
                <a:gd name="T70" fmla="*/ 45 w 329"/>
                <a:gd name="T71" fmla="*/ 445 h 461"/>
                <a:gd name="T72" fmla="*/ 219 w 329"/>
                <a:gd name="T73" fmla="*/ 445 h 461"/>
                <a:gd name="T74" fmla="*/ 228 w 329"/>
                <a:gd name="T75" fmla="*/ 440 h 461"/>
                <a:gd name="T76" fmla="*/ 232 w 329"/>
                <a:gd name="T77" fmla="*/ 431 h 461"/>
                <a:gd name="T78" fmla="*/ 232 w 329"/>
                <a:gd name="T79" fmla="*/ 430 h 461"/>
                <a:gd name="T80" fmla="*/ 217 w 329"/>
                <a:gd name="T81" fmla="*/ 211 h 461"/>
                <a:gd name="T82" fmla="*/ 299 w 329"/>
                <a:gd name="T83" fmla="*/ 245 h 461"/>
                <a:gd name="T84" fmla="*/ 300 w 329"/>
                <a:gd name="T85" fmla="*/ 245 h 461"/>
                <a:gd name="T86" fmla="*/ 326 w 329"/>
                <a:gd name="T87" fmla="*/ 235 h 461"/>
                <a:gd name="T88" fmla="*/ 329 w 329"/>
                <a:gd name="T89" fmla="*/ 224 h 461"/>
                <a:gd name="T90" fmla="*/ 322 w 329"/>
                <a:gd name="T91" fmla="*/ 208 h 461"/>
                <a:gd name="T92" fmla="*/ 320 w 329"/>
                <a:gd name="T93" fmla="*/ 207 h 461"/>
                <a:gd name="T94" fmla="*/ 217 w 329"/>
                <a:gd name="T95" fmla="*/ 135 h 461"/>
                <a:gd name="T96" fmla="*/ 205 w 329"/>
                <a:gd name="T97" fmla="*/ 19 h 461"/>
                <a:gd name="T98" fmla="*/ 205 w 329"/>
                <a:gd name="T99" fmla="*/ 17 h 461"/>
                <a:gd name="T100" fmla="*/ 183 w 329"/>
                <a:gd name="T101" fmla="*/ 0 h 461"/>
                <a:gd name="T102" fmla="*/ 162 w 329"/>
                <a:gd name="T103" fmla="*/ 17 h 4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 h="461">
                  <a:moveTo>
                    <a:pt x="162" y="17"/>
                  </a:moveTo>
                  <a:cubicBezTo>
                    <a:pt x="162" y="18"/>
                    <a:pt x="162" y="18"/>
                    <a:pt x="162" y="19"/>
                  </a:cubicBezTo>
                  <a:cubicBezTo>
                    <a:pt x="162" y="19"/>
                    <a:pt x="151" y="124"/>
                    <a:pt x="150" y="136"/>
                  </a:cubicBezTo>
                  <a:cubicBezTo>
                    <a:pt x="140" y="142"/>
                    <a:pt x="47" y="205"/>
                    <a:pt x="47" y="205"/>
                  </a:cubicBezTo>
                  <a:cubicBezTo>
                    <a:pt x="46" y="206"/>
                    <a:pt x="46" y="206"/>
                    <a:pt x="45" y="207"/>
                  </a:cubicBezTo>
                  <a:cubicBezTo>
                    <a:pt x="41" y="210"/>
                    <a:pt x="38" y="216"/>
                    <a:pt x="38" y="223"/>
                  </a:cubicBezTo>
                  <a:cubicBezTo>
                    <a:pt x="38" y="226"/>
                    <a:pt x="39" y="230"/>
                    <a:pt x="41" y="234"/>
                  </a:cubicBezTo>
                  <a:cubicBezTo>
                    <a:pt x="47" y="244"/>
                    <a:pt x="59" y="246"/>
                    <a:pt x="67" y="244"/>
                  </a:cubicBezTo>
                  <a:cubicBezTo>
                    <a:pt x="67" y="243"/>
                    <a:pt x="68" y="243"/>
                    <a:pt x="68" y="243"/>
                  </a:cubicBezTo>
                  <a:cubicBezTo>
                    <a:pt x="68" y="243"/>
                    <a:pt x="126" y="220"/>
                    <a:pt x="152" y="210"/>
                  </a:cubicBezTo>
                  <a:cubicBezTo>
                    <a:pt x="150" y="243"/>
                    <a:pt x="142" y="391"/>
                    <a:pt x="142" y="391"/>
                  </a:cubicBezTo>
                  <a:cubicBezTo>
                    <a:pt x="142" y="391"/>
                    <a:pt x="142" y="392"/>
                    <a:pt x="142" y="392"/>
                  </a:cubicBezTo>
                  <a:cubicBezTo>
                    <a:pt x="142" y="399"/>
                    <a:pt x="148" y="405"/>
                    <a:pt x="155" y="405"/>
                  </a:cubicBezTo>
                  <a:cubicBezTo>
                    <a:pt x="162" y="406"/>
                    <a:pt x="168" y="400"/>
                    <a:pt x="169" y="393"/>
                  </a:cubicBezTo>
                  <a:cubicBezTo>
                    <a:pt x="179" y="190"/>
                    <a:pt x="179" y="190"/>
                    <a:pt x="179" y="190"/>
                  </a:cubicBezTo>
                  <a:cubicBezTo>
                    <a:pt x="180" y="186"/>
                    <a:pt x="178" y="181"/>
                    <a:pt x="174" y="179"/>
                  </a:cubicBezTo>
                  <a:cubicBezTo>
                    <a:pt x="170" y="176"/>
                    <a:pt x="165" y="176"/>
                    <a:pt x="161" y="177"/>
                  </a:cubicBezTo>
                  <a:cubicBezTo>
                    <a:pt x="161" y="177"/>
                    <a:pt x="129" y="190"/>
                    <a:pt x="99" y="202"/>
                  </a:cubicBezTo>
                  <a:cubicBezTo>
                    <a:pt x="131" y="181"/>
                    <a:pt x="170" y="154"/>
                    <a:pt x="170" y="154"/>
                  </a:cubicBezTo>
                  <a:cubicBezTo>
                    <a:pt x="173" y="152"/>
                    <a:pt x="175" y="148"/>
                    <a:pt x="176" y="145"/>
                  </a:cubicBezTo>
                  <a:cubicBezTo>
                    <a:pt x="176" y="145"/>
                    <a:pt x="180" y="104"/>
                    <a:pt x="183" y="68"/>
                  </a:cubicBezTo>
                  <a:cubicBezTo>
                    <a:pt x="187" y="104"/>
                    <a:pt x="191" y="144"/>
                    <a:pt x="191" y="144"/>
                  </a:cubicBezTo>
                  <a:cubicBezTo>
                    <a:pt x="192" y="148"/>
                    <a:pt x="194" y="152"/>
                    <a:pt x="197" y="154"/>
                  </a:cubicBezTo>
                  <a:cubicBezTo>
                    <a:pt x="197" y="154"/>
                    <a:pt x="236" y="181"/>
                    <a:pt x="268" y="203"/>
                  </a:cubicBezTo>
                  <a:cubicBezTo>
                    <a:pt x="239" y="191"/>
                    <a:pt x="207" y="178"/>
                    <a:pt x="207" y="178"/>
                  </a:cubicBezTo>
                  <a:cubicBezTo>
                    <a:pt x="203" y="176"/>
                    <a:pt x="198" y="177"/>
                    <a:pt x="194" y="179"/>
                  </a:cubicBezTo>
                  <a:cubicBezTo>
                    <a:pt x="191" y="182"/>
                    <a:pt x="189" y="186"/>
                    <a:pt x="189" y="190"/>
                  </a:cubicBezTo>
                  <a:cubicBezTo>
                    <a:pt x="189" y="191"/>
                    <a:pt x="189" y="191"/>
                    <a:pt x="189" y="191"/>
                  </a:cubicBezTo>
                  <a:cubicBezTo>
                    <a:pt x="189" y="191"/>
                    <a:pt x="203" y="393"/>
                    <a:pt x="204" y="418"/>
                  </a:cubicBezTo>
                  <a:cubicBezTo>
                    <a:pt x="180" y="418"/>
                    <a:pt x="42" y="418"/>
                    <a:pt x="42" y="418"/>
                  </a:cubicBezTo>
                  <a:cubicBezTo>
                    <a:pt x="40" y="418"/>
                    <a:pt x="38" y="419"/>
                    <a:pt x="36" y="420"/>
                  </a:cubicBezTo>
                  <a:cubicBezTo>
                    <a:pt x="7" y="434"/>
                    <a:pt x="7" y="434"/>
                    <a:pt x="7" y="434"/>
                  </a:cubicBezTo>
                  <a:cubicBezTo>
                    <a:pt x="3" y="436"/>
                    <a:pt x="0" y="441"/>
                    <a:pt x="0" y="446"/>
                  </a:cubicBezTo>
                  <a:cubicBezTo>
                    <a:pt x="0" y="447"/>
                    <a:pt x="0" y="449"/>
                    <a:pt x="1" y="451"/>
                  </a:cubicBezTo>
                  <a:cubicBezTo>
                    <a:pt x="4" y="458"/>
                    <a:pt x="12" y="461"/>
                    <a:pt x="19" y="457"/>
                  </a:cubicBezTo>
                  <a:cubicBezTo>
                    <a:pt x="19" y="457"/>
                    <a:pt x="40" y="447"/>
                    <a:pt x="45" y="445"/>
                  </a:cubicBezTo>
                  <a:cubicBezTo>
                    <a:pt x="51" y="445"/>
                    <a:pt x="219" y="445"/>
                    <a:pt x="219" y="445"/>
                  </a:cubicBezTo>
                  <a:cubicBezTo>
                    <a:pt x="222" y="445"/>
                    <a:pt x="226" y="443"/>
                    <a:pt x="228" y="440"/>
                  </a:cubicBezTo>
                  <a:cubicBezTo>
                    <a:pt x="231" y="438"/>
                    <a:pt x="232" y="435"/>
                    <a:pt x="232" y="431"/>
                  </a:cubicBezTo>
                  <a:cubicBezTo>
                    <a:pt x="232" y="431"/>
                    <a:pt x="232" y="431"/>
                    <a:pt x="232" y="430"/>
                  </a:cubicBezTo>
                  <a:cubicBezTo>
                    <a:pt x="232" y="430"/>
                    <a:pt x="219" y="246"/>
                    <a:pt x="217" y="211"/>
                  </a:cubicBezTo>
                  <a:cubicBezTo>
                    <a:pt x="243" y="221"/>
                    <a:pt x="299" y="245"/>
                    <a:pt x="299" y="245"/>
                  </a:cubicBezTo>
                  <a:cubicBezTo>
                    <a:pt x="299" y="245"/>
                    <a:pt x="300" y="245"/>
                    <a:pt x="300" y="245"/>
                  </a:cubicBezTo>
                  <a:cubicBezTo>
                    <a:pt x="308" y="248"/>
                    <a:pt x="320" y="246"/>
                    <a:pt x="326" y="235"/>
                  </a:cubicBezTo>
                  <a:cubicBezTo>
                    <a:pt x="328" y="232"/>
                    <a:pt x="329" y="228"/>
                    <a:pt x="329" y="224"/>
                  </a:cubicBezTo>
                  <a:cubicBezTo>
                    <a:pt x="329" y="218"/>
                    <a:pt x="326" y="212"/>
                    <a:pt x="322" y="208"/>
                  </a:cubicBezTo>
                  <a:cubicBezTo>
                    <a:pt x="321" y="208"/>
                    <a:pt x="321" y="207"/>
                    <a:pt x="320" y="207"/>
                  </a:cubicBezTo>
                  <a:cubicBezTo>
                    <a:pt x="320" y="207"/>
                    <a:pt x="226" y="142"/>
                    <a:pt x="217" y="135"/>
                  </a:cubicBezTo>
                  <a:cubicBezTo>
                    <a:pt x="216" y="124"/>
                    <a:pt x="205" y="19"/>
                    <a:pt x="205" y="19"/>
                  </a:cubicBezTo>
                  <a:cubicBezTo>
                    <a:pt x="205" y="18"/>
                    <a:pt x="205" y="17"/>
                    <a:pt x="205" y="17"/>
                  </a:cubicBezTo>
                  <a:cubicBezTo>
                    <a:pt x="203" y="9"/>
                    <a:pt x="195" y="0"/>
                    <a:pt x="183" y="0"/>
                  </a:cubicBezTo>
                  <a:cubicBezTo>
                    <a:pt x="171" y="0"/>
                    <a:pt x="164" y="9"/>
                    <a:pt x="162" y="1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002" name="Freeform 140">
              <a:extLst>
                <a:ext uri="{FF2B5EF4-FFF2-40B4-BE49-F238E27FC236}">
                  <a16:creationId xmlns:a16="http://schemas.microsoft.com/office/drawing/2014/main" id="{052B502B-2B86-4677-ABDA-14B836A9A360}"/>
                </a:ext>
              </a:extLst>
            </p:cNvPr>
            <p:cNvSpPr>
              <a:spLocks noChangeAspect="1"/>
            </p:cNvSpPr>
            <p:nvPr/>
          </p:nvSpPr>
          <p:spPr bwMode="auto">
            <a:xfrm>
              <a:off x="2323277" y="4432343"/>
              <a:ext cx="221172" cy="221171"/>
            </a:xfrm>
            <a:custGeom>
              <a:avLst/>
              <a:gdLst>
                <a:gd name="T0" fmla="*/ 199 w 461"/>
                <a:gd name="T1" fmla="*/ 26 h 461"/>
                <a:gd name="T2" fmla="*/ 185 w 461"/>
                <a:gd name="T3" fmla="*/ 99 h 461"/>
                <a:gd name="T4" fmla="*/ 100 w 461"/>
                <a:gd name="T5" fmla="*/ 80 h 461"/>
                <a:gd name="T6" fmla="*/ 44 w 461"/>
                <a:gd name="T7" fmla="*/ 43 h 461"/>
                <a:gd name="T8" fmla="*/ 18 w 461"/>
                <a:gd name="T9" fmla="*/ 52 h 461"/>
                <a:gd name="T10" fmla="*/ 33 w 461"/>
                <a:gd name="T11" fmla="*/ 80 h 461"/>
                <a:gd name="T12" fmla="*/ 105 w 461"/>
                <a:gd name="T13" fmla="*/ 171 h 461"/>
                <a:gd name="T14" fmla="*/ 56 w 461"/>
                <a:gd name="T15" fmla="*/ 215 h 461"/>
                <a:gd name="T16" fmla="*/ 0 w 461"/>
                <a:gd name="T17" fmla="*/ 244 h 461"/>
                <a:gd name="T18" fmla="*/ 26 w 461"/>
                <a:gd name="T19" fmla="*/ 262 h 461"/>
                <a:gd name="T20" fmla="*/ 98 w 461"/>
                <a:gd name="T21" fmla="*/ 275 h 461"/>
                <a:gd name="T22" fmla="*/ 80 w 461"/>
                <a:gd name="T23" fmla="*/ 361 h 461"/>
                <a:gd name="T24" fmla="*/ 43 w 461"/>
                <a:gd name="T25" fmla="*/ 417 h 461"/>
                <a:gd name="T26" fmla="*/ 43 w 461"/>
                <a:gd name="T27" fmla="*/ 439 h 461"/>
                <a:gd name="T28" fmla="*/ 80 w 461"/>
                <a:gd name="T29" fmla="*/ 427 h 461"/>
                <a:gd name="T30" fmla="*/ 171 w 461"/>
                <a:gd name="T31" fmla="*/ 356 h 461"/>
                <a:gd name="T32" fmla="*/ 215 w 461"/>
                <a:gd name="T33" fmla="*/ 404 h 461"/>
                <a:gd name="T34" fmla="*/ 245 w 461"/>
                <a:gd name="T35" fmla="*/ 461 h 461"/>
                <a:gd name="T36" fmla="*/ 269 w 461"/>
                <a:gd name="T37" fmla="*/ 401 h 461"/>
                <a:gd name="T38" fmla="*/ 309 w 461"/>
                <a:gd name="T39" fmla="*/ 346 h 461"/>
                <a:gd name="T40" fmla="*/ 402 w 461"/>
                <a:gd name="T41" fmla="*/ 408 h 461"/>
                <a:gd name="T42" fmla="*/ 439 w 461"/>
                <a:gd name="T43" fmla="*/ 418 h 461"/>
                <a:gd name="T44" fmla="*/ 427 w 461"/>
                <a:gd name="T45" fmla="*/ 381 h 461"/>
                <a:gd name="T46" fmla="*/ 351 w 461"/>
                <a:gd name="T47" fmla="*/ 283 h 461"/>
                <a:gd name="T48" fmla="*/ 327 w 461"/>
                <a:gd name="T49" fmla="*/ 292 h 461"/>
                <a:gd name="T50" fmla="*/ 378 w 461"/>
                <a:gd name="T51" fmla="*/ 361 h 461"/>
                <a:gd name="T52" fmla="*/ 301 w 461"/>
                <a:gd name="T53" fmla="*/ 319 h 461"/>
                <a:gd name="T54" fmla="*/ 251 w 461"/>
                <a:gd name="T55" fmla="*/ 349 h 461"/>
                <a:gd name="T56" fmla="*/ 228 w 461"/>
                <a:gd name="T57" fmla="*/ 351 h 461"/>
                <a:gd name="T58" fmla="*/ 175 w 461"/>
                <a:gd name="T59" fmla="*/ 329 h 461"/>
                <a:gd name="T60" fmla="*/ 100 w 461"/>
                <a:gd name="T61" fmla="*/ 378 h 461"/>
                <a:gd name="T62" fmla="*/ 144 w 461"/>
                <a:gd name="T63" fmla="*/ 309 h 461"/>
                <a:gd name="T64" fmla="*/ 122 w 461"/>
                <a:gd name="T65" fmla="*/ 261 h 461"/>
                <a:gd name="T66" fmla="*/ 60 w 461"/>
                <a:gd name="T67" fmla="*/ 242 h 461"/>
                <a:gd name="T68" fmla="*/ 120 w 461"/>
                <a:gd name="T69" fmla="*/ 216 h 461"/>
                <a:gd name="T70" fmla="*/ 134 w 461"/>
                <a:gd name="T71" fmla="*/ 169 h 461"/>
                <a:gd name="T72" fmla="*/ 82 w 461"/>
                <a:gd name="T73" fmla="*/ 100 h 461"/>
                <a:gd name="T74" fmla="*/ 160 w 461"/>
                <a:gd name="T75" fmla="*/ 141 h 461"/>
                <a:gd name="T76" fmla="*/ 210 w 461"/>
                <a:gd name="T77" fmla="*/ 112 h 461"/>
                <a:gd name="T78" fmla="*/ 233 w 461"/>
                <a:gd name="T79" fmla="*/ 110 h 461"/>
                <a:gd name="T80" fmla="*/ 285 w 461"/>
                <a:gd name="T81" fmla="*/ 132 h 461"/>
                <a:gd name="T82" fmla="*/ 361 w 461"/>
                <a:gd name="T83" fmla="*/ 82 h 461"/>
                <a:gd name="T84" fmla="*/ 316 w 461"/>
                <a:gd name="T85" fmla="*/ 152 h 461"/>
                <a:gd name="T86" fmla="*/ 338 w 461"/>
                <a:gd name="T87" fmla="*/ 200 h 461"/>
                <a:gd name="T88" fmla="*/ 401 w 461"/>
                <a:gd name="T89" fmla="*/ 219 h 461"/>
                <a:gd name="T90" fmla="*/ 341 w 461"/>
                <a:gd name="T91" fmla="*/ 246 h 461"/>
                <a:gd name="T92" fmla="*/ 357 w 461"/>
                <a:gd name="T93" fmla="*/ 259 h 461"/>
                <a:gd name="T94" fmla="*/ 437 w 461"/>
                <a:gd name="T95" fmla="*/ 236 h 461"/>
                <a:gd name="T96" fmla="*/ 461 w 461"/>
                <a:gd name="T97" fmla="*/ 216 h 461"/>
                <a:gd name="T98" fmla="*/ 401 w 461"/>
                <a:gd name="T99" fmla="*/ 192 h 461"/>
                <a:gd name="T100" fmla="*/ 346 w 461"/>
                <a:gd name="T101" fmla="*/ 151 h 461"/>
                <a:gd name="T102" fmla="*/ 408 w 461"/>
                <a:gd name="T103" fmla="*/ 59 h 461"/>
                <a:gd name="T104" fmla="*/ 422 w 461"/>
                <a:gd name="T105" fmla="*/ 31 h 461"/>
                <a:gd name="T106" fmla="*/ 395 w 461"/>
                <a:gd name="T107" fmla="*/ 23 h 461"/>
                <a:gd name="T108" fmla="*/ 341 w 461"/>
                <a:gd name="T109" fmla="*/ 64 h 461"/>
                <a:gd name="T110" fmla="*/ 256 w 461"/>
                <a:gd name="T111" fmla="*/ 95 h 461"/>
                <a:gd name="T112" fmla="*/ 236 w 461"/>
                <a:gd name="T113" fmla="*/ 24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5971" name="Group 55">
            <a:extLst>
              <a:ext uri="{FF2B5EF4-FFF2-40B4-BE49-F238E27FC236}">
                <a16:creationId xmlns:a16="http://schemas.microsoft.com/office/drawing/2014/main" id="{538B278E-4995-4F76-B8B0-B6FDBB6D4D0B}"/>
              </a:ext>
            </a:extLst>
          </p:cNvPr>
          <p:cNvGrpSpPr>
            <a:grpSpLocks/>
          </p:cNvGrpSpPr>
          <p:nvPr/>
        </p:nvGrpSpPr>
        <p:grpSpPr bwMode="auto">
          <a:xfrm>
            <a:off x="7470775" y="1304925"/>
            <a:ext cx="914400" cy="914400"/>
            <a:chOff x="7090083" y="3662771"/>
            <a:chExt cx="1478507" cy="1492060"/>
          </a:xfrm>
        </p:grpSpPr>
        <p:graphicFrame>
          <p:nvGraphicFramePr>
            <p:cNvPr id="58" name="Diagram 57">
              <a:extLst>
                <a:ext uri="{FF2B5EF4-FFF2-40B4-BE49-F238E27FC236}">
                  <a16:creationId xmlns:a16="http://schemas.microsoft.com/office/drawing/2014/main" id="{C44D215D-6128-46C0-A38C-6AB9ADF2AAB6}"/>
                </a:ext>
              </a:extLst>
            </p:cNvPr>
            <p:cNvGraphicFramePr/>
            <p:nvPr/>
          </p:nvGraphicFramePr>
          <p:xfrm>
            <a:off x="7090083" y="3662771"/>
            <a:ext cx="1478507" cy="14920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5991" name="Freeform 140">
              <a:extLst>
                <a:ext uri="{FF2B5EF4-FFF2-40B4-BE49-F238E27FC236}">
                  <a16:creationId xmlns:a16="http://schemas.microsoft.com/office/drawing/2014/main" id="{DA44C7F1-9B19-4EB6-AB35-C0BECA2EEA71}"/>
                </a:ext>
              </a:extLst>
            </p:cNvPr>
            <p:cNvSpPr>
              <a:spLocks noChangeAspect="1"/>
            </p:cNvSpPr>
            <p:nvPr/>
          </p:nvSpPr>
          <p:spPr bwMode="auto">
            <a:xfrm>
              <a:off x="7523125" y="3968319"/>
              <a:ext cx="221172" cy="221171"/>
            </a:xfrm>
            <a:custGeom>
              <a:avLst/>
              <a:gdLst>
                <a:gd name="T0" fmla="*/ 199 w 461"/>
                <a:gd name="T1" fmla="*/ 26 h 461"/>
                <a:gd name="T2" fmla="*/ 185 w 461"/>
                <a:gd name="T3" fmla="*/ 99 h 461"/>
                <a:gd name="T4" fmla="*/ 100 w 461"/>
                <a:gd name="T5" fmla="*/ 80 h 461"/>
                <a:gd name="T6" fmla="*/ 44 w 461"/>
                <a:gd name="T7" fmla="*/ 43 h 461"/>
                <a:gd name="T8" fmla="*/ 18 w 461"/>
                <a:gd name="T9" fmla="*/ 52 h 461"/>
                <a:gd name="T10" fmla="*/ 33 w 461"/>
                <a:gd name="T11" fmla="*/ 80 h 461"/>
                <a:gd name="T12" fmla="*/ 105 w 461"/>
                <a:gd name="T13" fmla="*/ 171 h 461"/>
                <a:gd name="T14" fmla="*/ 56 w 461"/>
                <a:gd name="T15" fmla="*/ 215 h 461"/>
                <a:gd name="T16" fmla="*/ 0 w 461"/>
                <a:gd name="T17" fmla="*/ 244 h 461"/>
                <a:gd name="T18" fmla="*/ 26 w 461"/>
                <a:gd name="T19" fmla="*/ 262 h 461"/>
                <a:gd name="T20" fmla="*/ 98 w 461"/>
                <a:gd name="T21" fmla="*/ 275 h 461"/>
                <a:gd name="T22" fmla="*/ 80 w 461"/>
                <a:gd name="T23" fmla="*/ 361 h 461"/>
                <a:gd name="T24" fmla="*/ 43 w 461"/>
                <a:gd name="T25" fmla="*/ 417 h 461"/>
                <a:gd name="T26" fmla="*/ 43 w 461"/>
                <a:gd name="T27" fmla="*/ 439 h 461"/>
                <a:gd name="T28" fmla="*/ 80 w 461"/>
                <a:gd name="T29" fmla="*/ 427 h 461"/>
                <a:gd name="T30" fmla="*/ 171 w 461"/>
                <a:gd name="T31" fmla="*/ 356 h 461"/>
                <a:gd name="T32" fmla="*/ 215 w 461"/>
                <a:gd name="T33" fmla="*/ 404 h 461"/>
                <a:gd name="T34" fmla="*/ 245 w 461"/>
                <a:gd name="T35" fmla="*/ 461 h 461"/>
                <a:gd name="T36" fmla="*/ 269 w 461"/>
                <a:gd name="T37" fmla="*/ 401 h 461"/>
                <a:gd name="T38" fmla="*/ 309 w 461"/>
                <a:gd name="T39" fmla="*/ 346 h 461"/>
                <a:gd name="T40" fmla="*/ 402 w 461"/>
                <a:gd name="T41" fmla="*/ 408 h 461"/>
                <a:gd name="T42" fmla="*/ 439 w 461"/>
                <a:gd name="T43" fmla="*/ 418 h 461"/>
                <a:gd name="T44" fmla="*/ 427 w 461"/>
                <a:gd name="T45" fmla="*/ 381 h 461"/>
                <a:gd name="T46" fmla="*/ 351 w 461"/>
                <a:gd name="T47" fmla="*/ 283 h 461"/>
                <a:gd name="T48" fmla="*/ 327 w 461"/>
                <a:gd name="T49" fmla="*/ 292 h 461"/>
                <a:gd name="T50" fmla="*/ 378 w 461"/>
                <a:gd name="T51" fmla="*/ 361 h 461"/>
                <a:gd name="T52" fmla="*/ 301 w 461"/>
                <a:gd name="T53" fmla="*/ 319 h 461"/>
                <a:gd name="T54" fmla="*/ 251 w 461"/>
                <a:gd name="T55" fmla="*/ 349 h 461"/>
                <a:gd name="T56" fmla="*/ 228 w 461"/>
                <a:gd name="T57" fmla="*/ 351 h 461"/>
                <a:gd name="T58" fmla="*/ 175 w 461"/>
                <a:gd name="T59" fmla="*/ 329 h 461"/>
                <a:gd name="T60" fmla="*/ 100 w 461"/>
                <a:gd name="T61" fmla="*/ 378 h 461"/>
                <a:gd name="T62" fmla="*/ 144 w 461"/>
                <a:gd name="T63" fmla="*/ 309 h 461"/>
                <a:gd name="T64" fmla="*/ 122 w 461"/>
                <a:gd name="T65" fmla="*/ 261 h 461"/>
                <a:gd name="T66" fmla="*/ 60 w 461"/>
                <a:gd name="T67" fmla="*/ 242 h 461"/>
                <a:gd name="T68" fmla="*/ 120 w 461"/>
                <a:gd name="T69" fmla="*/ 216 h 461"/>
                <a:gd name="T70" fmla="*/ 134 w 461"/>
                <a:gd name="T71" fmla="*/ 169 h 461"/>
                <a:gd name="T72" fmla="*/ 82 w 461"/>
                <a:gd name="T73" fmla="*/ 100 h 461"/>
                <a:gd name="T74" fmla="*/ 160 w 461"/>
                <a:gd name="T75" fmla="*/ 141 h 461"/>
                <a:gd name="T76" fmla="*/ 210 w 461"/>
                <a:gd name="T77" fmla="*/ 112 h 461"/>
                <a:gd name="T78" fmla="*/ 233 w 461"/>
                <a:gd name="T79" fmla="*/ 110 h 461"/>
                <a:gd name="T80" fmla="*/ 285 w 461"/>
                <a:gd name="T81" fmla="*/ 132 h 461"/>
                <a:gd name="T82" fmla="*/ 361 w 461"/>
                <a:gd name="T83" fmla="*/ 82 h 461"/>
                <a:gd name="T84" fmla="*/ 316 w 461"/>
                <a:gd name="T85" fmla="*/ 152 h 461"/>
                <a:gd name="T86" fmla="*/ 338 w 461"/>
                <a:gd name="T87" fmla="*/ 200 h 461"/>
                <a:gd name="T88" fmla="*/ 401 w 461"/>
                <a:gd name="T89" fmla="*/ 219 h 461"/>
                <a:gd name="T90" fmla="*/ 341 w 461"/>
                <a:gd name="T91" fmla="*/ 246 h 461"/>
                <a:gd name="T92" fmla="*/ 357 w 461"/>
                <a:gd name="T93" fmla="*/ 259 h 461"/>
                <a:gd name="T94" fmla="*/ 437 w 461"/>
                <a:gd name="T95" fmla="*/ 236 h 461"/>
                <a:gd name="T96" fmla="*/ 461 w 461"/>
                <a:gd name="T97" fmla="*/ 216 h 461"/>
                <a:gd name="T98" fmla="*/ 401 w 461"/>
                <a:gd name="T99" fmla="*/ 192 h 461"/>
                <a:gd name="T100" fmla="*/ 346 w 461"/>
                <a:gd name="T101" fmla="*/ 151 h 461"/>
                <a:gd name="T102" fmla="*/ 408 w 461"/>
                <a:gd name="T103" fmla="*/ 59 h 461"/>
                <a:gd name="T104" fmla="*/ 422 w 461"/>
                <a:gd name="T105" fmla="*/ 31 h 461"/>
                <a:gd name="T106" fmla="*/ 395 w 461"/>
                <a:gd name="T107" fmla="*/ 23 h 461"/>
                <a:gd name="T108" fmla="*/ 341 w 461"/>
                <a:gd name="T109" fmla="*/ 64 h 461"/>
                <a:gd name="T110" fmla="*/ 256 w 461"/>
                <a:gd name="T111" fmla="*/ 95 h 461"/>
                <a:gd name="T112" fmla="*/ 236 w 461"/>
                <a:gd name="T113" fmla="*/ 24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92" name="Freeform 208">
              <a:extLst>
                <a:ext uri="{FF2B5EF4-FFF2-40B4-BE49-F238E27FC236}">
                  <a16:creationId xmlns:a16="http://schemas.microsoft.com/office/drawing/2014/main" id="{EDAA8502-AD66-4E92-8A90-280E74459DFB}"/>
                </a:ext>
              </a:extLst>
            </p:cNvPr>
            <p:cNvSpPr>
              <a:spLocks noChangeAspect="1"/>
            </p:cNvSpPr>
            <p:nvPr/>
          </p:nvSpPr>
          <p:spPr bwMode="auto">
            <a:xfrm>
              <a:off x="7598630" y="4611688"/>
              <a:ext cx="143049" cy="254136"/>
            </a:xfrm>
            <a:custGeom>
              <a:avLst/>
              <a:gdLst>
                <a:gd name="T0" fmla="*/ 0 w 256"/>
                <a:gd name="T1" fmla="*/ 128 h 454"/>
                <a:gd name="T2" fmla="*/ 23 w 256"/>
                <a:gd name="T3" fmla="*/ 202 h 454"/>
                <a:gd name="T4" fmla="*/ 24 w 256"/>
                <a:gd name="T5" fmla="*/ 202 h 454"/>
                <a:gd name="T6" fmla="*/ 32 w 256"/>
                <a:gd name="T7" fmla="*/ 212 h 454"/>
                <a:gd name="T8" fmla="*/ 32 w 256"/>
                <a:gd name="T9" fmla="*/ 213 h 454"/>
                <a:gd name="T10" fmla="*/ 62 w 256"/>
                <a:gd name="T11" fmla="*/ 284 h 454"/>
                <a:gd name="T12" fmla="*/ 77 w 256"/>
                <a:gd name="T13" fmla="*/ 296 h 454"/>
                <a:gd name="T14" fmla="*/ 89 w 256"/>
                <a:gd name="T15" fmla="*/ 283 h 454"/>
                <a:gd name="T16" fmla="*/ 89 w 256"/>
                <a:gd name="T17" fmla="*/ 281 h 454"/>
                <a:gd name="T18" fmla="*/ 51 w 256"/>
                <a:gd name="T19" fmla="*/ 194 h 454"/>
                <a:gd name="T20" fmla="*/ 45 w 256"/>
                <a:gd name="T21" fmla="*/ 186 h 454"/>
                <a:gd name="T22" fmla="*/ 27 w 256"/>
                <a:gd name="T23" fmla="*/ 128 h 454"/>
                <a:gd name="T24" fmla="*/ 128 w 256"/>
                <a:gd name="T25" fmla="*/ 27 h 454"/>
                <a:gd name="T26" fmla="*/ 230 w 256"/>
                <a:gd name="T27" fmla="*/ 128 h 454"/>
                <a:gd name="T28" fmla="*/ 207 w 256"/>
                <a:gd name="T29" fmla="*/ 192 h 454"/>
                <a:gd name="T30" fmla="*/ 201 w 256"/>
                <a:gd name="T31" fmla="*/ 199 h 454"/>
                <a:gd name="T32" fmla="*/ 169 w 256"/>
                <a:gd name="T33" fmla="*/ 275 h 454"/>
                <a:gd name="T34" fmla="*/ 170 w 256"/>
                <a:gd name="T35" fmla="*/ 285 h 454"/>
                <a:gd name="T36" fmla="*/ 170 w 256"/>
                <a:gd name="T37" fmla="*/ 297 h 454"/>
                <a:gd name="T38" fmla="*/ 170 w 256"/>
                <a:gd name="T39" fmla="*/ 301 h 454"/>
                <a:gd name="T40" fmla="*/ 166 w 256"/>
                <a:gd name="T41" fmla="*/ 301 h 454"/>
                <a:gd name="T42" fmla="*/ 165 w 256"/>
                <a:gd name="T43" fmla="*/ 301 h 454"/>
                <a:gd name="T44" fmla="*/ 155 w 256"/>
                <a:gd name="T45" fmla="*/ 301 h 454"/>
                <a:gd name="T46" fmla="*/ 98 w 256"/>
                <a:gd name="T47" fmla="*/ 301 h 454"/>
                <a:gd name="T48" fmla="*/ 69 w 256"/>
                <a:gd name="T49" fmla="*/ 310 h 454"/>
                <a:gd name="T50" fmla="*/ 59 w 256"/>
                <a:gd name="T51" fmla="*/ 333 h 454"/>
                <a:gd name="T52" fmla="*/ 94 w 256"/>
                <a:gd name="T53" fmla="*/ 367 h 454"/>
                <a:gd name="T54" fmla="*/ 159 w 256"/>
                <a:gd name="T55" fmla="*/ 367 h 454"/>
                <a:gd name="T56" fmla="*/ 170 w 256"/>
                <a:gd name="T57" fmla="*/ 370 h 454"/>
                <a:gd name="T58" fmla="*/ 171 w 256"/>
                <a:gd name="T59" fmla="*/ 373 h 454"/>
                <a:gd name="T60" fmla="*/ 162 w 256"/>
                <a:gd name="T61" fmla="*/ 380 h 454"/>
                <a:gd name="T62" fmla="*/ 121 w 256"/>
                <a:gd name="T63" fmla="*/ 379 h 454"/>
                <a:gd name="T64" fmla="*/ 66 w 256"/>
                <a:gd name="T65" fmla="*/ 400 h 454"/>
                <a:gd name="T66" fmla="*/ 80 w 256"/>
                <a:gd name="T67" fmla="*/ 438 h 454"/>
                <a:gd name="T68" fmla="*/ 133 w 256"/>
                <a:gd name="T69" fmla="*/ 449 h 454"/>
                <a:gd name="T70" fmla="*/ 144 w 256"/>
                <a:gd name="T71" fmla="*/ 434 h 454"/>
                <a:gd name="T72" fmla="*/ 128 w 256"/>
                <a:gd name="T73" fmla="*/ 423 h 454"/>
                <a:gd name="T74" fmla="*/ 99 w 256"/>
                <a:gd name="T75" fmla="*/ 418 h 454"/>
                <a:gd name="T76" fmla="*/ 93 w 256"/>
                <a:gd name="T77" fmla="*/ 408 h 454"/>
                <a:gd name="T78" fmla="*/ 161 w 256"/>
                <a:gd name="T79" fmla="*/ 406 h 454"/>
                <a:gd name="T80" fmla="*/ 162 w 256"/>
                <a:gd name="T81" fmla="*/ 406 h 454"/>
                <a:gd name="T82" fmla="*/ 162 w 256"/>
                <a:gd name="T83" fmla="*/ 406 h 454"/>
                <a:gd name="T84" fmla="*/ 198 w 256"/>
                <a:gd name="T85" fmla="*/ 373 h 454"/>
                <a:gd name="T86" fmla="*/ 187 w 256"/>
                <a:gd name="T87" fmla="*/ 349 h 454"/>
                <a:gd name="T88" fmla="*/ 159 w 256"/>
                <a:gd name="T89" fmla="*/ 340 h 454"/>
                <a:gd name="T90" fmla="*/ 94 w 256"/>
                <a:gd name="T91" fmla="*/ 340 h 454"/>
                <a:gd name="T92" fmla="*/ 85 w 256"/>
                <a:gd name="T93" fmla="*/ 333 h 454"/>
                <a:gd name="T94" fmla="*/ 87 w 256"/>
                <a:gd name="T95" fmla="*/ 330 h 454"/>
                <a:gd name="T96" fmla="*/ 98 w 256"/>
                <a:gd name="T97" fmla="*/ 328 h 454"/>
                <a:gd name="T98" fmla="*/ 155 w 256"/>
                <a:gd name="T99" fmla="*/ 327 h 454"/>
                <a:gd name="T100" fmla="*/ 162 w 256"/>
                <a:gd name="T101" fmla="*/ 327 h 454"/>
                <a:gd name="T102" fmla="*/ 164 w 256"/>
                <a:gd name="T103" fmla="*/ 328 h 454"/>
                <a:gd name="T104" fmla="*/ 189 w 256"/>
                <a:gd name="T105" fmla="*/ 322 h 454"/>
                <a:gd name="T106" fmla="*/ 196 w 256"/>
                <a:gd name="T107" fmla="*/ 283 h 454"/>
                <a:gd name="T108" fmla="*/ 222 w 256"/>
                <a:gd name="T109" fmla="*/ 216 h 454"/>
                <a:gd name="T110" fmla="*/ 228 w 256"/>
                <a:gd name="T111" fmla="*/ 209 h 454"/>
                <a:gd name="T112" fmla="*/ 256 w 256"/>
                <a:gd name="T113" fmla="*/ 128 h 454"/>
                <a:gd name="T114" fmla="*/ 128 w 256"/>
                <a:gd name="T115" fmla="*/ 0 h 454"/>
                <a:gd name="T116" fmla="*/ 0 w 256"/>
                <a:gd name="T117" fmla="*/ 128 h 4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6" h="454">
                  <a:moveTo>
                    <a:pt x="0" y="128"/>
                  </a:moveTo>
                  <a:cubicBezTo>
                    <a:pt x="0" y="154"/>
                    <a:pt x="8" y="180"/>
                    <a:pt x="23" y="202"/>
                  </a:cubicBezTo>
                  <a:cubicBezTo>
                    <a:pt x="24" y="202"/>
                    <a:pt x="24" y="202"/>
                    <a:pt x="24" y="202"/>
                  </a:cubicBezTo>
                  <a:cubicBezTo>
                    <a:pt x="32" y="212"/>
                    <a:pt x="32" y="212"/>
                    <a:pt x="32" y="212"/>
                  </a:cubicBezTo>
                  <a:cubicBezTo>
                    <a:pt x="32" y="213"/>
                    <a:pt x="32" y="213"/>
                    <a:pt x="32" y="213"/>
                  </a:cubicBezTo>
                  <a:cubicBezTo>
                    <a:pt x="54" y="232"/>
                    <a:pt x="60" y="266"/>
                    <a:pt x="62" y="284"/>
                  </a:cubicBezTo>
                  <a:cubicBezTo>
                    <a:pt x="63" y="291"/>
                    <a:pt x="69" y="297"/>
                    <a:pt x="77" y="296"/>
                  </a:cubicBezTo>
                  <a:cubicBezTo>
                    <a:pt x="84" y="295"/>
                    <a:pt x="89" y="290"/>
                    <a:pt x="89" y="283"/>
                  </a:cubicBezTo>
                  <a:cubicBezTo>
                    <a:pt x="89" y="282"/>
                    <a:pt x="89" y="282"/>
                    <a:pt x="89" y="281"/>
                  </a:cubicBezTo>
                  <a:cubicBezTo>
                    <a:pt x="86" y="255"/>
                    <a:pt x="77" y="218"/>
                    <a:pt x="51" y="194"/>
                  </a:cubicBezTo>
                  <a:cubicBezTo>
                    <a:pt x="51" y="193"/>
                    <a:pt x="46" y="187"/>
                    <a:pt x="45" y="186"/>
                  </a:cubicBezTo>
                  <a:cubicBezTo>
                    <a:pt x="33" y="169"/>
                    <a:pt x="27" y="149"/>
                    <a:pt x="27" y="128"/>
                  </a:cubicBezTo>
                  <a:cubicBezTo>
                    <a:pt x="27" y="72"/>
                    <a:pt x="72" y="27"/>
                    <a:pt x="128" y="27"/>
                  </a:cubicBezTo>
                  <a:cubicBezTo>
                    <a:pt x="184" y="27"/>
                    <a:pt x="230" y="72"/>
                    <a:pt x="230" y="128"/>
                  </a:cubicBezTo>
                  <a:cubicBezTo>
                    <a:pt x="230" y="151"/>
                    <a:pt x="216" y="180"/>
                    <a:pt x="207" y="192"/>
                  </a:cubicBezTo>
                  <a:cubicBezTo>
                    <a:pt x="201" y="199"/>
                    <a:pt x="201" y="199"/>
                    <a:pt x="201" y="199"/>
                  </a:cubicBezTo>
                  <a:cubicBezTo>
                    <a:pt x="186" y="217"/>
                    <a:pt x="169" y="237"/>
                    <a:pt x="169" y="275"/>
                  </a:cubicBezTo>
                  <a:cubicBezTo>
                    <a:pt x="169" y="278"/>
                    <a:pt x="170" y="281"/>
                    <a:pt x="170" y="285"/>
                  </a:cubicBezTo>
                  <a:cubicBezTo>
                    <a:pt x="170" y="290"/>
                    <a:pt x="170" y="294"/>
                    <a:pt x="170" y="297"/>
                  </a:cubicBezTo>
                  <a:cubicBezTo>
                    <a:pt x="170" y="299"/>
                    <a:pt x="170" y="300"/>
                    <a:pt x="170" y="301"/>
                  </a:cubicBezTo>
                  <a:cubicBezTo>
                    <a:pt x="169" y="301"/>
                    <a:pt x="168" y="301"/>
                    <a:pt x="166" y="301"/>
                  </a:cubicBezTo>
                  <a:cubicBezTo>
                    <a:pt x="165" y="301"/>
                    <a:pt x="165" y="301"/>
                    <a:pt x="165" y="301"/>
                  </a:cubicBezTo>
                  <a:cubicBezTo>
                    <a:pt x="162" y="301"/>
                    <a:pt x="162" y="301"/>
                    <a:pt x="155" y="301"/>
                  </a:cubicBezTo>
                  <a:cubicBezTo>
                    <a:pt x="98" y="301"/>
                    <a:pt x="98" y="301"/>
                    <a:pt x="98" y="301"/>
                  </a:cubicBezTo>
                  <a:cubicBezTo>
                    <a:pt x="83" y="301"/>
                    <a:pt x="74" y="306"/>
                    <a:pt x="69" y="310"/>
                  </a:cubicBezTo>
                  <a:cubicBezTo>
                    <a:pt x="62" y="316"/>
                    <a:pt x="59" y="324"/>
                    <a:pt x="59" y="333"/>
                  </a:cubicBezTo>
                  <a:cubicBezTo>
                    <a:pt x="59" y="350"/>
                    <a:pt x="72" y="367"/>
                    <a:pt x="94" y="367"/>
                  </a:cubicBezTo>
                  <a:cubicBezTo>
                    <a:pt x="159" y="367"/>
                    <a:pt x="159" y="367"/>
                    <a:pt x="159" y="367"/>
                  </a:cubicBezTo>
                  <a:cubicBezTo>
                    <a:pt x="164" y="367"/>
                    <a:pt x="168" y="368"/>
                    <a:pt x="170" y="370"/>
                  </a:cubicBezTo>
                  <a:cubicBezTo>
                    <a:pt x="171" y="371"/>
                    <a:pt x="171" y="372"/>
                    <a:pt x="171" y="373"/>
                  </a:cubicBezTo>
                  <a:cubicBezTo>
                    <a:pt x="171" y="376"/>
                    <a:pt x="169" y="379"/>
                    <a:pt x="162" y="380"/>
                  </a:cubicBezTo>
                  <a:cubicBezTo>
                    <a:pt x="159" y="379"/>
                    <a:pt x="140" y="378"/>
                    <a:pt x="121" y="379"/>
                  </a:cubicBezTo>
                  <a:cubicBezTo>
                    <a:pt x="90" y="379"/>
                    <a:pt x="68" y="383"/>
                    <a:pt x="66" y="400"/>
                  </a:cubicBezTo>
                  <a:cubicBezTo>
                    <a:pt x="65" y="411"/>
                    <a:pt x="68" y="426"/>
                    <a:pt x="80" y="438"/>
                  </a:cubicBezTo>
                  <a:cubicBezTo>
                    <a:pt x="89" y="446"/>
                    <a:pt x="105" y="454"/>
                    <a:pt x="133" y="449"/>
                  </a:cubicBezTo>
                  <a:cubicBezTo>
                    <a:pt x="140" y="448"/>
                    <a:pt x="145" y="441"/>
                    <a:pt x="144" y="434"/>
                  </a:cubicBezTo>
                  <a:cubicBezTo>
                    <a:pt x="143" y="427"/>
                    <a:pt x="136" y="422"/>
                    <a:pt x="128" y="423"/>
                  </a:cubicBezTo>
                  <a:cubicBezTo>
                    <a:pt x="115" y="425"/>
                    <a:pt x="105" y="424"/>
                    <a:pt x="99" y="418"/>
                  </a:cubicBezTo>
                  <a:cubicBezTo>
                    <a:pt x="95" y="415"/>
                    <a:pt x="94" y="411"/>
                    <a:pt x="93" y="408"/>
                  </a:cubicBezTo>
                  <a:cubicBezTo>
                    <a:pt x="104" y="405"/>
                    <a:pt x="133" y="404"/>
                    <a:pt x="161" y="406"/>
                  </a:cubicBezTo>
                  <a:cubicBezTo>
                    <a:pt x="162" y="406"/>
                    <a:pt x="162" y="406"/>
                    <a:pt x="162" y="406"/>
                  </a:cubicBezTo>
                  <a:cubicBezTo>
                    <a:pt x="162" y="406"/>
                    <a:pt x="162" y="406"/>
                    <a:pt x="162" y="406"/>
                  </a:cubicBezTo>
                  <a:cubicBezTo>
                    <a:pt x="184" y="406"/>
                    <a:pt x="198" y="389"/>
                    <a:pt x="198" y="373"/>
                  </a:cubicBezTo>
                  <a:cubicBezTo>
                    <a:pt x="198" y="364"/>
                    <a:pt x="194" y="355"/>
                    <a:pt x="187" y="349"/>
                  </a:cubicBezTo>
                  <a:cubicBezTo>
                    <a:pt x="182" y="345"/>
                    <a:pt x="173" y="340"/>
                    <a:pt x="159" y="340"/>
                  </a:cubicBezTo>
                  <a:cubicBezTo>
                    <a:pt x="94" y="340"/>
                    <a:pt x="94" y="340"/>
                    <a:pt x="94" y="340"/>
                  </a:cubicBezTo>
                  <a:cubicBezTo>
                    <a:pt x="88" y="340"/>
                    <a:pt x="85" y="336"/>
                    <a:pt x="85" y="333"/>
                  </a:cubicBezTo>
                  <a:cubicBezTo>
                    <a:pt x="85" y="332"/>
                    <a:pt x="86" y="331"/>
                    <a:pt x="87" y="330"/>
                  </a:cubicBezTo>
                  <a:cubicBezTo>
                    <a:pt x="89" y="329"/>
                    <a:pt x="93" y="328"/>
                    <a:pt x="98" y="328"/>
                  </a:cubicBezTo>
                  <a:cubicBezTo>
                    <a:pt x="155" y="327"/>
                    <a:pt x="155" y="327"/>
                    <a:pt x="155" y="327"/>
                  </a:cubicBezTo>
                  <a:cubicBezTo>
                    <a:pt x="161" y="327"/>
                    <a:pt x="161" y="327"/>
                    <a:pt x="162" y="327"/>
                  </a:cubicBezTo>
                  <a:cubicBezTo>
                    <a:pt x="164" y="328"/>
                    <a:pt x="164" y="328"/>
                    <a:pt x="164" y="328"/>
                  </a:cubicBezTo>
                  <a:cubicBezTo>
                    <a:pt x="173" y="329"/>
                    <a:pt x="182" y="329"/>
                    <a:pt x="189" y="322"/>
                  </a:cubicBezTo>
                  <a:cubicBezTo>
                    <a:pt x="197" y="315"/>
                    <a:pt x="198" y="303"/>
                    <a:pt x="196" y="283"/>
                  </a:cubicBezTo>
                  <a:cubicBezTo>
                    <a:pt x="194" y="249"/>
                    <a:pt x="206" y="235"/>
                    <a:pt x="222" y="216"/>
                  </a:cubicBezTo>
                  <a:cubicBezTo>
                    <a:pt x="228" y="209"/>
                    <a:pt x="228" y="209"/>
                    <a:pt x="228" y="209"/>
                  </a:cubicBezTo>
                  <a:cubicBezTo>
                    <a:pt x="239" y="195"/>
                    <a:pt x="256" y="159"/>
                    <a:pt x="256" y="128"/>
                  </a:cubicBezTo>
                  <a:cubicBezTo>
                    <a:pt x="256" y="57"/>
                    <a:pt x="199" y="0"/>
                    <a:pt x="128" y="0"/>
                  </a:cubicBezTo>
                  <a:cubicBezTo>
                    <a:pt x="58" y="0"/>
                    <a:pt x="0" y="57"/>
                    <a:pt x="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93" name="Freeform 176">
              <a:extLst>
                <a:ext uri="{FF2B5EF4-FFF2-40B4-BE49-F238E27FC236}">
                  <a16:creationId xmlns:a16="http://schemas.microsoft.com/office/drawing/2014/main" id="{3CAAE06D-5EF2-4177-BE88-C1A41F90507F}"/>
                </a:ext>
              </a:extLst>
            </p:cNvPr>
            <p:cNvSpPr>
              <a:spLocks noChangeAspect="1"/>
            </p:cNvSpPr>
            <p:nvPr/>
          </p:nvSpPr>
          <p:spPr bwMode="auto">
            <a:xfrm>
              <a:off x="7818535" y="4602539"/>
              <a:ext cx="287959" cy="294894"/>
            </a:xfrm>
            <a:custGeom>
              <a:avLst/>
              <a:gdLst>
                <a:gd name="T0" fmla="*/ 167 w 451"/>
                <a:gd name="T1" fmla="*/ 10 h 462"/>
                <a:gd name="T2" fmla="*/ 159 w 451"/>
                <a:gd name="T3" fmla="*/ 23 h 462"/>
                <a:gd name="T4" fmla="*/ 110 w 451"/>
                <a:gd name="T5" fmla="*/ 92 h 462"/>
                <a:gd name="T6" fmla="*/ 58 w 451"/>
                <a:gd name="T7" fmla="*/ 71 h 462"/>
                <a:gd name="T8" fmla="*/ 10 w 451"/>
                <a:gd name="T9" fmla="*/ 186 h 462"/>
                <a:gd name="T10" fmla="*/ 77 w 451"/>
                <a:gd name="T11" fmla="*/ 196 h 462"/>
                <a:gd name="T12" fmla="*/ 69 w 451"/>
                <a:gd name="T13" fmla="*/ 179 h 462"/>
                <a:gd name="T14" fmla="*/ 69 w 451"/>
                <a:gd name="T15" fmla="*/ 98 h 462"/>
                <a:gd name="T16" fmla="*/ 120 w 451"/>
                <a:gd name="T17" fmla="*/ 119 h 462"/>
                <a:gd name="T18" fmla="*/ 192 w 451"/>
                <a:gd name="T19" fmla="*/ 72 h 462"/>
                <a:gd name="T20" fmla="*/ 187 w 451"/>
                <a:gd name="T21" fmla="*/ 31 h 462"/>
                <a:gd name="T22" fmla="*/ 262 w 451"/>
                <a:gd name="T23" fmla="*/ 71 h 462"/>
                <a:gd name="T24" fmla="*/ 273 w 451"/>
                <a:gd name="T25" fmla="*/ 85 h 462"/>
                <a:gd name="T26" fmla="*/ 341 w 451"/>
                <a:gd name="T27" fmla="*/ 125 h 462"/>
                <a:gd name="T28" fmla="*/ 354 w 451"/>
                <a:gd name="T29" fmla="*/ 120 h 462"/>
                <a:gd name="T30" fmla="*/ 421 w 451"/>
                <a:gd name="T31" fmla="*/ 165 h 462"/>
                <a:gd name="T32" fmla="*/ 386 w 451"/>
                <a:gd name="T33" fmla="*/ 180 h 462"/>
                <a:gd name="T34" fmla="*/ 378 w 451"/>
                <a:gd name="T35" fmla="*/ 193 h 462"/>
                <a:gd name="T36" fmla="*/ 383 w 451"/>
                <a:gd name="T37" fmla="*/ 226 h 462"/>
                <a:gd name="T38" fmla="*/ 377 w 451"/>
                <a:gd name="T39" fmla="*/ 274 h 462"/>
                <a:gd name="T40" fmla="*/ 386 w 451"/>
                <a:gd name="T41" fmla="*/ 286 h 462"/>
                <a:gd name="T42" fmla="*/ 407 w 451"/>
                <a:gd name="T43" fmla="*/ 335 h 462"/>
                <a:gd name="T44" fmla="*/ 372 w 451"/>
                <a:gd name="T45" fmla="*/ 358 h 462"/>
                <a:gd name="T46" fmla="*/ 351 w 451"/>
                <a:gd name="T47" fmla="*/ 345 h 462"/>
                <a:gd name="T48" fmla="*/ 330 w 451"/>
                <a:gd name="T49" fmla="*/ 348 h 462"/>
                <a:gd name="T50" fmla="*/ 274 w 451"/>
                <a:gd name="T51" fmla="*/ 378 h 462"/>
                <a:gd name="T52" fmla="*/ 263 w 451"/>
                <a:gd name="T53" fmla="*/ 383 h 462"/>
                <a:gd name="T54" fmla="*/ 260 w 451"/>
                <a:gd name="T55" fmla="*/ 395 h 462"/>
                <a:gd name="T56" fmla="*/ 227 w 451"/>
                <a:gd name="T57" fmla="*/ 435 h 462"/>
                <a:gd name="T58" fmla="*/ 188 w 451"/>
                <a:gd name="T59" fmla="*/ 393 h 462"/>
                <a:gd name="T60" fmla="*/ 175 w 451"/>
                <a:gd name="T61" fmla="*/ 379 h 462"/>
                <a:gd name="T62" fmla="*/ 120 w 451"/>
                <a:gd name="T63" fmla="*/ 346 h 462"/>
                <a:gd name="T64" fmla="*/ 111 w 451"/>
                <a:gd name="T65" fmla="*/ 341 h 462"/>
                <a:gd name="T66" fmla="*/ 71 w 451"/>
                <a:gd name="T67" fmla="*/ 368 h 462"/>
                <a:gd name="T68" fmla="*/ 147 w 451"/>
                <a:gd name="T69" fmla="*/ 244 h 462"/>
                <a:gd name="T70" fmla="*/ 227 w 451"/>
                <a:gd name="T71" fmla="*/ 160 h 462"/>
                <a:gd name="T72" fmla="*/ 227 w 451"/>
                <a:gd name="T73" fmla="*/ 304 h 462"/>
                <a:gd name="T74" fmla="*/ 154 w 451"/>
                <a:gd name="T75" fmla="*/ 279 h 462"/>
                <a:gd name="T76" fmla="*/ 227 w 451"/>
                <a:gd name="T77" fmla="*/ 330 h 462"/>
                <a:gd name="T78" fmla="*/ 325 w 451"/>
                <a:gd name="T79" fmla="*/ 232 h 462"/>
                <a:gd name="T80" fmla="*/ 128 w 451"/>
                <a:gd name="T81" fmla="*/ 223 h 462"/>
                <a:gd name="T82" fmla="*/ 4 w 451"/>
                <a:gd name="T83" fmla="*/ 292 h 462"/>
                <a:gd name="T84" fmla="*/ 63 w 451"/>
                <a:gd name="T85" fmla="*/ 397 h 462"/>
                <a:gd name="T86" fmla="*/ 109 w 451"/>
                <a:gd name="T87" fmla="*/ 371 h 462"/>
                <a:gd name="T88" fmla="*/ 161 w 451"/>
                <a:gd name="T89" fmla="*/ 402 h 462"/>
                <a:gd name="T90" fmla="*/ 159 w 451"/>
                <a:gd name="T91" fmla="*/ 440 h 462"/>
                <a:gd name="T92" fmla="*/ 194 w 451"/>
                <a:gd name="T93" fmla="*/ 459 h 462"/>
                <a:gd name="T94" fmla="*/ 292 w 451"/>
                <a:gd name="T95" fmla="*/ 447 h 462"/>
                <a:gd name="T96" fmla="*/ 295 w 451"/>
                <a:gd name="T97" fmla="*/ 440 h 462"/>
                <a:gd name="T98" fmla="*/ 288 w 451"/>
                <a:gd name="T99" fmla="*/ 403 h 462"/>
                <a:gd name="T100" fmla="*/ 344 w 451"/>
                <a:gd name="T101" fmla="*/ 372 h 462"/>
                <a:gd name="T102" fmla="*/ 379 w 451"/>
                <a:gd name="T103" fmla="*/ 394 h 462"/>
                <a:gd name="T104" fmla="*/ 429 w 451"/>
                <a:gd name="T105" fmla="*/ 350 h 462"/>
                <a:gd name="T106" fmla="*/ 450 w 451"/>
                <a:gd name="T107" fmla="*/ 289 h 462"/>
                <a:gd name="T108" fmla="*/ 406 w 451"/>
                <a:gd name="T109" fmla="*/ 265 h 462"/>
                <a:gd name="T110" fmla="*/ 407 w 451"/>
                <a:gd name="T111" fmla="*/ 200 h 462"/>
                <a:gd name="T112" fmla="*/ 443 w 451"/>
                <a:gd name="T113" fmla="*/ 184 h 462"/>
                <a:gd name="T114" fmla="*/ 451 w 451"/>
                <a:gd name="T115" fmla="*/ 169 h 462"/>
                <a:gd name="T116" fmla="*/ 377 w 451"/>
                <a:gd name="T117" fmla="*/ 70 h 462"/>
                <a:gd name="T118" fmla="*/ 289 w 451"/>
                <a:gd name="T119" fmla="*/ 62 h 462"/>
                <a:gd name="T120" fmla="*/ 291 w 451"/>
                <a:gd name="T121" fmla="*/ 19 h 462"/>
                <a:gd name="T122" fmla="*/ 228 w 451"/>
                <a:gd name="T123" fmla="*/ 1 h 4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94" name="Freeform 164">
              <a:extLst>
                <a:ext uri="{FF2B5EF4-FFF2-40B4-BE49-F238E27FC236}">
                  <a16:creationId xmlns:a16="http://schemas.microsoft.com/office/drawing/2014/main" id="{AA6D3358-2078-45FF-A170-2F0312DCDB07}"/>
                </a:ext>
              </a:extLst>
            </p:cNvPr>
            <p:cNvSpPr>
              <a:spLocks noChangeAspect="1"/>
            </p:cNvSpPr>
            <p:nvPr/>
          </p:nvSpPr>
          <p:spPr bwMode="auto">
            <a:xfrm>
              <a:off x="8050003" y="4223087"/>
              <a:ext cx="294895" cy="294894"/>
            </a:xfrm>
            <a:custGeom>
              <a:avLst/>
              <a:gdLst>
                <a:gd name="T0" fmla="*/ 307 w 394"/>
                <a:gd name="T1" fmla="*/ 183 h 394"/>
                <a:gd name="T2" fmla="*/ 256 w 394"/>
                <a:gd name="T3" fmla="*/ 269 h 394"/>
                <a:gd name="T4" fmla="*/ 207 w 394"/>
                <a:gd name="T5" fmla="*/ 180 h 394"/>
                <a:gd name="T6" fmla="*/ 141 w 394"/>
                <a:gd name="T7" fmla="*/ 85 h 394"/>
                <a:gd name="T8" fmla="*/ 27 w 394"/>
                <a:gd name="T9" fmla="*/ 183 h 394"/>
                <a:gd name="T10" fmla="*/ 331 w 394"/>
                <a:gd name="T11" fmla="*/ 101 h 394"/>
                <a:gd name="T12" fmla="*/ 369 w 394"/>
                <a:gd name="T13" fmla="*/ 143 h 394"/>
                <a:gd name="T14" fmla="*/ 369 w 394"/>
                <a:gd name="T15" fmla="*/ 143 h 394"/>
                <a:gd name="T16" fmla="*/ 371 w 394"/>
                <a:gd name="T17" fmla="*/ 144 h 394"/>
                <a:gd name="T18" fmla="*/ 373 w 394"/>
                <a:gd name="T19" fmla="*/ 144 h 394"/>
                <a:gd name="T20" fmla="*/ 375 w 394"/>
                <a:gd name="T21" fmla="*/ 144 h 394"/>
                <a:gd name="T22" fmla="*/ 377 w 394"/>
                <a:gd name="T23" fmla="*/ 143 h 394"/>
                <a:gd name="T24" fmla="*/ 379 w 394"/>
                <a:gd name="T25" fmla="*/ 143 h 394"/>
                <a:gd name="T26" fmla="*/ 380 w 394"/>
                <a:gd name="T27" fmla="*/ 142 h 394"/>
                <a:gd name="T28" fmla="*/ 382 w 394"/>
                <a:gd name="T29" fmla="*/ 141 h 394"/>
                <a:gd name="T30" fmla="*/ 383 w 394"/>
                <a:gd name="T31" fmla="*/ 139 h 394"/>
                <a:gd name="T32" fmla="*/ 384 w 394"/>
                <a:gd name="T33" fmla="*/ 138 h 394"/>
                <a:gd name="T34" fmla="*/ 385 w 394"/>
                <a:gd name="T35" fmla="*/ 137 h 394"/>
                <a:gd name="T36" fmla="*/ 386 w 394"/>
                <a:gd name="T37" fmla="*/ 135 h 394"/>
                <a:gd name="T38" fmla="*/ 386 w 394"/>
                <a:gd name="T39" fmla="*/ 134 h 394"/>
                <a:gd name="T40" fmla="*/ 387 w 394"/>
                <a:gd name="T41" fmla="*/ 132 h 394"/>
                <a:gd name="T42" fmla="*/ 387 w 394"/>
                <a:gd name="T43" fmla="*/ 131 h 394"/>
                <a:gd name="T44" fmla="*/ 363 w 394"/>
                <a:gd name="T45" fmla="*/ 79 h 394"/>
                <a:gd name="T46" fmla="*/ 197 w 394"/>
                <a:gd name="T47" fmla="*/ 0 h 394"/>
                <a:gd name="T48" fmla="*/ 86 w 394"/>
                <a:gd name="T49" fmla="*/ 210 h 394"/>
                <a:gd name="T50" fmla="*/ 141 w 394"/>
                <a:gd name="T51" fmla="*/ 111 h 394"/>
                <a:gd name="T52" fmla="*/ 185 w 394"/>
                <a:gd name="T53" fmla="*/ 200 h 394"/>
                <a:gd name="T54" fmla="*/ 307 w 394"/>
                <a:gd name="T55" fmla="*/ 244 h 394"/>
                <a:gd name="T56" fmla="*/ 197 w 394"/>
                <a:gd name="T57" fmla="*/ 367 h 394"/>
                <a:gd name="T58" fmla="*/ 69 w 394"/>
                <a:gd name="T59" fmla="*/ 297 h 394"/>
                <a:gd name="T60" fmla="*/ 29 w 394"/>
                <a:gd name="T61" fmla="*/ 251 h 394"/>
                <a:gd name="T62" fmla="*/ 27 w 394"/>
                <a:gd name="T63" fmla="*/ 250 h 394"/>
                <a:gd name="T64" fmla="*/ 21 w 394"/>
                <a:gd name="T65" fmla="*/ 250 h 394"/>
                <a:gd name="T66" fmla="*/ 19 w 394"/>
                <a:gd name="T67" fmla="*/ 250 h 394"/>
                <a:gd name="T68" fmla="*/ 18 w 394"/>
                <a:gd name="T69" fmla="*/ 251 h 394"/>
                <a:gd name="T70" fmla="*/ 16 w 394"/>
                <a:gd name="T71" fmla="*/ 252 h 394"/>
                <a:gd name="T72" fmla="*/ 15 w 394"/>
                <a:gd name="T73" fmla="*/ 253 h 394"/>
                <a:gd name="T74" fmla="*/ 13 w 394"/>
                <a:gd name="T75" fmla="*/ 254 h 394"/>
                <a:gd name="T76" fmla="*/ 11 w 394"/>
                <a:gd name="T77" fmla="*/ 259 h 394"/>
                <a:gd name="T78" fmla="*/ 4 w 394"/>
                <a:gd name="T79" fmla="*/ 312 h 394"/>
                <a:gd name="T80" fmla="*/ 30 w 394"/>
                <a:gd name="T81" fmla="*/ 315 h 394"/>
                <a:gd name="T82" fmla="*/ 197 w 394"/>
                <a:gd name="T83" fmla="*/ 394 h 3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94" h="394">
                  <a:moveTo>
                    <a:pt x="380" y="183"/>
                  </a:moveTo>
                  <a:cubicBezTo>
                    <a:pt x="307" y="183"/>
                    <a:pt x="307" y="183"/>
                    <a:pt x="307" y="183"/>
                  </a:cubicBezTo>
                  <a:cubicBezTo>
                    <a:pt x="307" y="183"/>
                    <a:pt x="307" y="183"/>
                    <a:pt x="307" y="183"/>
                  </a:cubicBezTo>
                  <a:cubicBezTo>
                    <a:pt x="301" y="183"/>
                    <a:pt x="295" y="188"/>
                    <a:pt x="294" y="194"/>
                  </a:cubicBezTo>
                  <a:cubicBezTo>
                    <a:pt x="294" y="194"/>
                    <a:pt x="290" y="215"/>
                    <a:pt x="282" y="235"/>
                  </a:cubicBezTo>
                  <a:cubicBezTo>
                    <a:pt x="274" y="256"/>
                    <a:pt x="264" y="269"/>
                    <a:pt x="256" y="269"/>
                  </a:cubicBezTo>
                  <a:cubicBezTo>
                    <a:pt x="232" y="269"/>
                    <a:pt x="219" y="222"/>
                    <a:pt x="212" y="197"/>
                  </a:cubicBezTo>
                  <a:cubicBezTo>
                    <a:pt x="211" y="193"/>
                    <a:pt x="211" y="193"/>
                    <a:pt x="211" y="193"/>
                  </a:cubicBezTo>
                  <a:cubicBezTo>
                    <a:pt x="210" y="189"/>
                    <a:pt x="209" y="185"/>
                    <a:pt x="207" y="180"/>
                  </a:cubicBezTo>
                  <a:cubicBezTo>
                    <a:pt x="203" y="163"/>
                    <a:pt x="197" y="141"/>
                    <a:pt x="188" y="122"/>
                  </a:cubicBezTo>
                  <a:cubicBezTo>
                    <a:pt x="176" y="97"/>
                    <a:pt x="160" y="85"/>
                    <a:pt x="141" y="85"/>
                  </a:cubicBezTo>
                  <a:cubicBezTo>
                    <a:pt x="141" y="85"/>
                    <a:pt x="141" y="85"/>
                    <a:pt x="141" y="85"/>
                  </a:cubicBezTo>
                  <a:cubicBezTo>
                    <a:pt x="119" y="85"/>
                    <a:pt x="102" y="104"/>
                    <a:pt x="87" y="143"/>
                  </a:cubicBezTo>
                  <a:cubicBezTo>
                    <a:pt x="81" y="158"/>
                    <a:pt x="77" y="174"/>
                    <a:pt x="75" y="183"/>
                  </a:cubicBezTo>
                  <a:cubicBezTo>
                    <a:pt x="27" y="183"/>
                    <a:pt x="27" y="183"/>
                    <a:pt x="27" y="183"/>
                  </a:cubicBezTo>
                  <a:cubicBezTo>
                    <a:pt x="34" y="96"/>
                    <a:pt x="107" y="26"/>
                    <a:pt x="197" y="26"/>
                  </a:cubicBezTo>
                  <a:cubicBezTo>
                    <a:pt x="256" y="26"/>
                    <a:pt x="309" y="56"/>
                    <a:pt x="340" y="105"/>
                  </a:cubicBezTo>
                  <a:cubicBezTo>
                    <a:pt x="331" y="101"/>
                    <a:pt x="331" y="101"/>
                    <a:pt x="331" y="101"/>
                  </a:cubicBezTo>
                  <a:cubicBezTo>
                    <a:pt x="324" y="99"/>
                    <a:pt x="316" y="102"/>
                    <a:pt x="314" y="109"/>
                  </a:cubicBezTo>
                  <a:cubicBezTo>
                    <a:pt x="311" y="116"/>
                    <a:pt x="315" y="124"/>
                    <a:pt x="322" y="126"/>
                  </a:cubicBezTo>
                  <a:cubicBezTo>
                    <a:pt x="369" y="143"/>
                    <a:pt x="369" y="143"/>
                    <a:pt x="369" y="143"/>
                  </a:cubicBezTo>
                  <a:cubicBezTo>
                    <a:pt x="369" y="143"/>
                    <a:pt x="369" y="143"/>
                    <a:pt x="369" y="143"/>
                  </a:cubicBezTo>
                  <a:cubicBezTo>
                    <a:pt x="369" y="143"/>
                    <a:pt x="369" y="143"/>
                    <a:pt x="369" y="143"/>
                  </a:cubicBezTo>
                  <a:cubicBezTo>
                    <a:pt x="369" y="143"/>
                    <a:pt x="369" y="143"/>
                    <a:pt x="369" y="143"/>
                  </a:cubicBezTo>
                  <a:cubicBezTo>
                    <a:pt x="370" y="143"/>
                    <a:pt x="370" y="143"/>
                    <a:pt x="370" y="144"/>
                  </a:cubicBezTo>
                  <a:cubicBezTo>
                    <a:pt x="370" y="144"/>
                    <a:pt x="371" y="144"/>
                    <a:pt x="371" y="144"/>
                  </a:cubicBezTo>
                  <a:cubicBezTo>
                    <a:pt x="371" y="144"/>
                    <a:pt x="371" y="144"/>
                    <a:pt x="371" y="144"/>
                  </a:cubicBezTo>
                  <a:cubicBezTo>
                    <a:pt x="372" y="144"/>
                    <a:pt x="372" y="144"/>
                    <a:pt x="372" y="144"/>
                  </a:cubicBezTo>
                  <a:cubicBezTo>
                    <a:pt x="373" y="144"/>
                    <a:pt x="373" y="144"/>
                    <a:pt x="373" y="144"/>
                  </a:cubicBezTo>
                  <a:cubicBezTo>
                    <a:pt x="373" y="144"/>
                    <a:pt x="373" y="144"/>
                    <a:pt x="373" y="144"/>
                  </a:cubicBezTo>
                  <a:cubicBezTo>
                    <a:pt x="373" y="144"/>
                    <a:pt x="373" y="144"/>
                    <a:pt x="373" y="144"/>
                  </a:cubicBezTo>
                  <a:cubicBezTo>
                    <a:pt x="374" y="144"/>
                    <a:pt x="374" y="144"/>
                    <a:pt x="375" y="144"/>
                  </a:cubicBezTo>
                  <a:cubicBezTo>
                    <a:pt x="375" y="144"/>
                    <a:pt x="375" y="144"/>
                    <a:pt x="375" y="144"/>
                  </a:cubicBezTo>
                  <a:cubicBezTo>
                    <a:pt x="375" y="144"/>
                    <a:pt x="375" y="144"/>
                    <a:pt x="376" y="144"/>
                  </a:cubicBezTo>
                  <a:cubicBezTo>
                    <a:pt x="376" y="144"/>
                    <a:pt x="376" y="144"/>
                    <a:pt x="376" y="144"/>
                  </a:cubicBezTo>
                  <a:cubicBezTo>
                    <a:pt x="376" y="144"/>
                    <a:pt x="377" y="144"/>
                    <a:pt x="377" y="143"/>
                  </a:cubicBezTo>
                  <a:cubicBezTo>
                    <a:pt x="377" y="143"/>
                    <a:pt x="377" y="143"/>
                    <a:pt x="377" y="143"/>
                  </a:cubicBezTo>
                  <a:cubicBezTo>
                    <a:pt x="378" y="143"/>
                    <a:pt x="378" y="143"/>
                    <a:pt x="378" y="143"/>
                  </a:cubicBezTo>
                  <a:cubicBezTo>
                    <a:pt x="378" y="143"/>
                    <a:pt x="378" y="143"/>
                    <a:pt x="379" y="143"/>
                  </a:cubicBezTo>
                  <a:cubicBezTo>
                    <a:pt x="379" y="143"/>
                    <a:pt x="379" y="143"/>
                    <a:pt x="379" y="143"/>
                  </a:cubicBezTo>
                  <a:cubicBezTo>
                    <a:pt x="380" y="142"/>
                    <a:pt x="380" y="142"/>
                    <a:pt x="380" y="142"/>
                  </a:cubicBezTo>
                  <a:cubicBezTo>
                    <a:pt x="380" y="142"/>
                    <a:pt x="380" y="142"/>
                    <a:pt x="380" y="142"/>
                  </a:cubicBezTo>
                  <a:cubicBezTo>
                    <a:pt x="381" y="142"/>
                    <a:pt x="381" y="142"/>
                    <a:pt x="381" y="142"/>
                  </a:cubicBezTo>
                  <a:cubicBezTo>
                    <a:pt x="381" y="142"/>
                    <a:pt x="381" y="141"/>
                    <a:pt x="381" y="141"/>
                  </a:cubicBezTo>
                  <a:cubicBezTo>
                    <a:pt x="381" y="141"/>
                    <a:pt x="382" y="141"/>
                    <a:pt x="382" y="141"/>
                  </a:cubicBezTo>
                  <a:cubicBezTo>
                    <a:pt x="382" y="141"/>
                    <a:pt x="382" y="141"/>
                    <a:pt x="382" y="140"/>
                  </a:cubicBezTo>
                  <a:cubicBezTo>
                    <a:pt x="383" y="140"/>
                    <a:pt x="383" y="140"/>
                    <a:pt x="383" y="140"/>
                  </a:cubicBezTo>
                  <a:cubicBezTo>
                    <a:pt x="383" y="140"/>
                    <a:pt x="383" y="140"/>
                    <a:pt x="383" y="139"/>
                  </a:cubicBezTo>
                  <a:cubicBezTo>
                    <a:pt x="383" y="139"/>
                    <a:pt x="383" y="139"/>
                    <a:pt x="383" y="139"/>
                  </a:cubicBezTo>
                  <a:cubicBezTo>
                    <a:pt x="384" y="139"/>
                    <a:pt x="384" y="139"/>
                    <a:pt x="384" y="139"/>
                  </a:cubicBezTo>
                  <a:cubicBezTo>
                    <a:pt x="384" y="139"/>
                    <a:pt x="384" y="138"/>
                    <a:pt x="384" y="138"/>
                  </a:cubicBezTo>
                  <a:cubicBezTo>
                    <a:pt x="384" y="138"/>
                    <a:pt x="385" y="138"/>
                    <a:pt x="385" y="138"/>
                  </a:cubicBezTo>
                  <a:cubicBezTo>
                    <a:pt x="385" y="138"/>
                    <a:pt x="385" y="137"/>
                    <a:pt x="385" y="137"/>
                  </a:cubicBezTo>
                  <a:cubicBezTo>
                    <a:pt x="385" y="137"/>
                    <a:pt x="385" y="137"/>
                    <a:pt x="385" y="137"/>
                  </a:cubicBezTo>
                  <a:cubicBezTo>
                    <a:pt x="385" y="137"/>
                    <a:pt x="385" y="136"/>
                    <a:pt x="385" y="136"/>
                  </a:cubicBezTo>
                  <a:cubicBezTo>
                    <a:pt x="386" y="136"/>
                    <a:pt x="386" y="136"/>
                    <a:pt x="386" y="136"/>
                  </a:cubicBezTo>
                  <a:cubicBezTo>
                    <a:pt x="386" y="135"/>
                    <a:pt x="386" y="135"/>
                    <a:pt x="386" y="135"/>
                  </a:cubicBezTo>
                  <a:cubicBezTo>
                    <a:pt x="386" y="135"/>
                    <a:pt x="386" y="135"/>
                    <a:pt x="386" y="135"/>
                  </a:cubicBezTo>
                  <a:cubicBezTo>
                    <a:pt x="386" y="135"/>
                    <a:pt x="386" y="135"/>
                    <a:pt x="386" y="135"/>
                  </a:cubicBezTo>
                  <a:cubicBezTo>
                    <a:pt x="386" y="135"/>
                    <a:pt x="386" y="134"/>
                    <a:pt x="386" y="134"/>
                  </a:cubicBezTo>
                  <a:cubicBezTo>
                    <a:pt x="386" y="134"/>
                    <a:pt x="386" y="134"/>
                    <a:pt x="386" y="133"/>
                  </a:cubicBezTo>
                  <a:cubicBezTo>
                    <a:pt x="386" y="133"/>
                    <a:pt x="387" y="133"/>
                    <a:pt x="387" y="133"/>
                  </a:cubicBezTo>
                  <a:cubicBezTo>
                    <a:pt x="387" y="132"/>
                    <a:pt x="387" y="132"/>
                    <a:pt x="387" y="132"/>
                  </a:cubicBezTo>
                  <a:cubicBezTo>
                    <a:pt x="387" y="132"/>
                    <a:pt x="387" y="132"/>
                    <a:pt x="387" y="131"/>
                  </a:cubicBezTo>
                  <a:cubicBezTo>
                    <a:pt x="387" y="131"/>
                    <a:pt x="387" y="131"/>
                    <a:pt x="387" y="131"/>
                  </a:cubicBezTo>
                  <a:cubicBezTo>
                    <a:pt x="387" y="131"/>
                    <a:pt x="387" y="131"/>
                    <a:pt x="387" y="131"/>
                  </a:cubicBezTo>
                  <a:cubicBezTo>
                    <a:pt x="390" y="81"/>
                    <a:pt x="390" y="81"/>
                    <a:pt x="390" y="81"/>
                  </a:cubicBezTo>
                  <a:cubicBezTo>
                    <a:pt x="390" y="73"/>
                    <a:pt x="385" y="67"/>
                    <a:pt x="377" y="66"/>
                  </a:cubicBezTo>
                  <a:cubicBezTo>
                    <a:pt x="370" y="66"/>
                    <a:pt x="364" y="72"/>
                    <a:pt x="363" y="79"/>
                  </a:cubicBezTo>
                  <a:cubicBezTo>
                    <a:pt x="363" y="90"/>
                    <a:pt x="363" y="90"/>
                    <a:pt x="363" y="90"/>
                  </a:cubicBezTo>
                  <a:cubicBezTo>
                    <a:pt x="347" y="66"/>
                    <a:pt x="327" y="46"/>
                    <a:pt x="303" y="30"/>
                  </a:cubicBezTo>
                  <a:cubicBezTo>
                    <a:pt x="271" y="10"/>
                    <a:pt x="234" y="0"/>
                    <a:pt x="197" y="0"/>
                  </a:cubicBezTo>
                  <a:cubicBezTo>
                    <a:pt x="88" y="0"/>
                    <a:pt x="0" y="88"/>
                    <a:pt x="0" y="197"/>
                  </a:cubicBezTo>
                  <a:cubicBezTo>
                    <a:pt x="0" y="204"/>
                    <a:pt x="6" y="210"/>
                    <a:pt x="13" y="210"/>
                  </a:cubicBezTo>
                  <a:cubicBezTo>
                    <a:pt x="86" y="210"/>
                    <a:pt x="86" y="210"/>
                    <a:pt x="86" y="210"/>
                  </a:cubicBezTo>
                  <a:cubicBezTo>
                    <a:pt x="92" y="210"/>
                    <a:pt x="97" y="206"/>
                    <a:pt x="99" y="199"/>
                  </a:cubicBezTo>
                  <a:cubicBezTo>
                    <a:pt x="99" y="199"/>
                    <a:pt x="103" y="175"/>
                    <a:pt x="112" y="152"/>
                  </a:cubicBezTo>
                  <a:cubicBezTo>
                    <a:pt x="124" y="122"/>
                    <a:pt x="135" y="111"/>
                    <a:pt x="141" y="111"/>
                  </a:cubicBezTo>
                  <a:cubicBezTo>
                    <a:pt x="141" y="111"/>
                    <a:pt x="141" y="111"/>
                    <a:pt x="141" y="111"/>
                  </a:cubicBezTo>
                  <a:cubicBezTo>
                    <a:pt x="162" y="111"/>
                    <a:pt x="175" y="161"/>
                    <a:pt x="182" y="187"/>
                  </a:cubicBezTo>
                  <a:cubicBezTo>
                    <a:pt x="183" y="192"/>
                    <a:pt x="184" y="196"/>
                    <a:pt x="185" y="200"/>
                  </a:cubicBezTo>
                  <a:cubicBezTo>
                    <a:pt x="186" y="205"/>
                    <a:pt x="186" y="205"/>
                    <a:pt x="186" y="205"/>
                  </a:cubicBezTo>
                  <a:cubicBezTo>
                    <a:pt x="196" y="239"/>
                    <a:pt x="212" y="295"/>
                    <a:pt x="256" y="295"/>
                  </a:cubicBezTo>
                  <a:cubicBezTo>
                    <a:pt x="277" y="295"/>
                    <a:pt x="294" y="278"/>
                    <a:pt x="307" y="244"/>
                  </a:cubicBezTo>
                  <a:cubicBezTo>
                    <a:pt x="312" y="231"/>
                    <a:pt x="316" y="219"/>
                    <a:pt x="318" y="210"/>
                  </a:cubicBezTo>
                  <a:cubicBezTo>
                    <a:pt x="367" y="210"/>
                    <a:pt x="367" y="210"/>
                    <a:pt x="367" y="210"/>
                  </a:cubicBezTo>
                  <a:cubicBezTo>
                    <a:pt x="360" y="298"/>
                    <a:pt x="286" y="367"/>
                    <a:pt x="197" y="367"/>
                  </a:cubicBezTo>
                  <a:cubicBezTo>
                    <a:pt x="140" y="367"/>
                    <a:pt x="87" y="338"/>
                    <a:pt x="55" y="292"/>
                  </a:cubicBezTo>
                  <a:cubicBezTo>
                    <a:pt x="63" y="295"/>
                    <a:pt x="63" y="295"/>
                    <a:pt x="63" y="295"/>
                  </a:cubicBezTo>
                  <a:cubicBezTo>
                    <a:pt x="65" y="296"/>
                    <a:pt x="67" y="297"/>
                    <a:pt x="69" y="297"/>
                  </a:cubicBezTo>
                  <a:cubicBezTo>
                    <a:pt x="74" y="297"/>
                    <a:pt x="78" y="294"/>
                    <a:pt x="81" y="289"/>
                  </a:cubicBezTo>
                  <a:cubicBezTo>
                    <a:pt x="84" y="282"/>
                    <a:pt x="81" y="274"/>
                    <a:pt x="74" y="271"/>
                  </a:cubicBezTo>
                  <a:cubicBezTo>
                    <a:pt x="29" y="251"/>
                    <a:pt x="29" y="251"/>
                    <a:pt x="29" y="251"/>
                  </a:cubicBezTo>
                  <a:cubicBezTo>
                    <a:pt x="29" y="250"/>
                    <a:pt x="28" y="250"/>
                    <a:pt x="28" y="250"/>
                  </a:cubicBezTo>
                  <a:cubicBezTo>
                    <a:pt x="28" y="250"/>
                    <a:pt x="28" y="250"/>
                    <a:pt x="27" y="250"/>
                  </a:cubicBezTo>
                  <a:cubicBezTo>
                    <a:pt x="27" y="250"/>
                    <a:pt x="27" y="250"/>
                    <a:pt x="27" y="250"/>
                  </a:cubicBezTo>
                  <a:cubicBezTo>
                    <a:pt x="25" y="249"/>
                    <a:pt x="24" y="249"/>
                    <a:pt x="23" y="249"/>
                  </a:cubicBezTo>
                  <a:cubicBezTo>
                    <a:pt x="22" y="249"/>
                    <a:pt x="22" y="250"/>
                    <a:pt x="22" y="250"/>
                  </a:cubicBezTo>
                  <a:cubicBezTo>
                    <a:pt x="22" y="250"/>
                    <a:pt x="21" y="250"/>
                    <a:pt x="21" y="250"/>
                  </a:cubicBezTo>
                  <a:cubicBezTo>
                    <a:pt x="21" y="250"/>
                    <a:pt x="21" y="250"/>
                    <a:pt x="20" y="250"/>
                  </a:cubicBezTo>
                  <a:cubicBezTo>
                    <a:pt x="20" y="250"/>
                    <a:pt x="20" y="250"/>
                    <a:pt x="20" y="250"/>
                  </a:cubicBezTo>
                  <a:cubicBezTo>
                    <a:pt x="20" y="250"/>
                    <a:pt x="19" y="250"/>
                    <a:pt x="19" y="250"/>
                  </a:cubicBezTo>
                  <a:cubicBezTo>
                    <a:pt x="19" y="250"/>
                    <a:pt x="19" y="250"/>
                    <a:pt x="19" y="250"/>
                  </a:cubicBezTo>
                  <a:cubicBezTo>
                    <a:pt x="19" y="250"/>
                    <a:pt x="18" y="250"/>
                    <a:pt x="18" y="251"/>
                  </a:cubicBezTo>
                  <a:cubicBezTo>
                    <a:pt x="18" y="251"/>
                    <a:pt x="18" y="251"/>
                    <a:pt x="18" y="251"/>
                  </a:cubicBezTo>
                  <a:cubicBezTo>
                    <a:pt x="18" y="251"/>
                    <a:pt x="17" y="251"/>
                    <a:pt x="17" y="251"/>
                  </a:cubicBezTo>
                  <a:cubicBezTo>
                    <a:pt x="17" y="251"/>
                    <a:pt x="17" y="251"/>
                    <a:pt x="17" y="251"/>
                  </a:cubicBezTo>
                  <a:cubicBezTo>
                    <a:pt x="16" y="252"/>
                    <a:pt x="16" y="252"/>
                    <a:pt x="16" y="252"/>
                  </a:cubicBezTo>
                  <a:cubicBezTo>
                    <a:pt x="16" y="252"/>
                    <a:pt x="16" y="252"/>
                    <a:pt x="15" y="252"/>
                  </a:cubicBezTo>
                  <a:cubicBezTo>
                    <a:pt x="15" y="252"/>
                    <a:pt x="15" y="252"/>
                    <a:pt x="15" y="252"/>
                  </a:cubicBezTo>
                  <a:cubicBezTo>
                    <a:pt x="15" y="253"/>
                    <a:pt x="15" y="253"/>
                    <a:pt x="15" y="253"/>
                  </a:cubicBezTo>
                  <a:cubicBezTo>
                    <a:pt x="14" y="253"/>
                    <a:pt x="14" y="253"/>
                    <a:pt x="14" y="253"/>
                  </a:cubicBezTo>
                  <a:cubicBezTo>
                    <a:pt x="14" y="253"/>
                    <a:pt x="14" y="254"/>
                    <a:pt x="14" y="254"/>
                  </a:cubicBezTo>
                  <a:cubicBezTo>
                    <a:pt x="14" y="254"/>
                    <a:pt x="14" y="254"/>
                    <a:pt x="13" y="254"/>
                  </a:cubicBezTo>
                  <a:cubicBezTo>
                    <a:pt x="13" y="254"/>
                    <a:pt x="13" y="255"/>
                    <a:pt x="13" y="255"/>
                  </a:cubicBezTo>
                  <a:cubicBezTo>
                    <a:pt x="12" y="256"/>
                    <a:pt x="11" y="257"/>
                    <a:pt x="11" y="258"/>
                  </a:cubicBezTo>
                  <a:cubicBezTo>
                    <a:pt x="11" y="259"/>
                    <a:pt x="11" y="259"/>
                    <a:pt x="11" y="259"/>
                  </a:cubicBezTo>
                  <a:cubicBezTo>
                    <a:pt x="11" y="259"/>
                    <a:pt x="11" y="260"/>
                    <a:pt x="11" y="260"/>
                  </a:cubicBezTo>
                  <a:cubicBezTo>
                    <a:pt x="11" y="260"/>
                    <a:pt x="10" y="261"/>
                    <a:pt x="10" y="261"/>
                  </a:cubicBezTo>
                  <a:cubicBezTo>
                    <a:pt x="4" y="312"/>
                    <a:pt x="4" y="312"/>
                    <a:pt x="4" y="312"/>
                  </a:cubicBezTo>
                  <a:cubicBezTo>
                    <a:pt x="3" y="319"/>
                    <a:pt x="8" y="326"/>
                    <a:pt x="15" y="327"/>
                  </a:cubicBezTo>
                  <a:cubicBezTo>
                    <a:pt x="16" y="327"/>
                    <a:pt x="16" y="327"/>
                    <a:pt x="17" y="327"/>
                  </a:cubicBezTo>
                  <a:cubicBezTo>
                    <a:pt x="24" y="327"/>
                    <a:pt x="29" y="322"/>
                    <a:pt x="30" y="315"/>
                  </a:cubicBezTo>
                  <a:cubicBezTo>
                    <a:pt x="32" y="304"/>
                    <a:pt x="32" y="304"/>
                    <a:pt x="32" y="304"/>
                  </a:cubicBezTo>
                  <a:cubicBezTo>
                    <a:pt x="47" y="328"/>
                    <a:pt x="67" y="347"/>
                    <a:pt x="90" y="363"/>
                  </a:cubicBezTo>
                  <a:cubicBezTo>
                    <a:pt x="122" y="383"/>
                    <a:pt x="159" y="394"/>
                    <a:pt x="197" y="394"/>
                  </a:cubicBezTo>
                  <a:cubicBezTo>
                    <a:pt x="305" y="394"/>
                    <a:pt x="394" y="305"/>
                    <a:pt x="394" y="197"/>
                  </a:cubicBezTo>
                  <a:cubicBezTo>
                    <a:pt x="394" y="189"/>
                    <a:pt x="388" y="183"/>
                    <a:pt x="380" y="1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5" name="Group 319">
              <a:extLst>
                <a:ext uri="{FF2B5EF4-FFF2-40B4-BE49-F238E27FC236}">
                  <a16:creationId xmlns:a16="http://schemas.microsoft.com/office/drawing/2014/main" id="{19D63B03-9043-4D13-AAF4-6AA16AC27A8D}"/>
                </a:ext>
              </a:extLst>
            </p:cNvPr>
            <p:cNvGrpSpPr>
              <a:grpSpLocks noChangeAspect="1"/>
            </p:cNvGrpSpPr>
            <p:nvPr/>
          </p:nvGrpSpPr>
          <p:grpSpPr bwMode="auto">
            <a:xfrm>
              <a:off x="7965740" y="3917210"/>
              <a:ext cx="150019" cy="284858"/>
              <a:chOff x="2579" y="548"/>
              <a:chExt cx="168" cy="319"/>
            </a:xfrm>
            <a:noFill/>
          </p:grpSpPr>
          <p:sp>
            <p:nvSpPr>
              <p:cNvPr id="69" name="Freeform 320">
                <a:extLst>
                  <a:ext uri="{FF2B5EF4-FFF2-40B4-BE49-F238E27FC236}">
                    <a16:creationId xmlns:a16="http://schemas.microsoft.com/office/drawing/2014/main" id="{62C5EB12-DD95-4116-9E18-6B5899143312}"/>
                  </a:ext>
                </a:extLst>
              </p:cNvPr>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grpFill/>
              <a:ln w="28575" cap="rnd">
                <a:solidFill>
                  <a:srgbClr val="FFFFFF"/>
                </a:solidFill>
                <a:prstDash val="solid"/>
                <a:round/>
                <a:headEnd/>
                <a:tailEnd/>
              </a:ln>
            </p:spPr>
            <p:txBody>
              <a:bodyPr/>
              <a:lstStyle/>
              <a:p>
                <a:pPr eaLnBrk="1" fontAlgn="auto" hangingPunct="1">
                  <a:spcBef>
                    <a:spcPts val="0"/>
                  </a:spcBef>
                  <a:spcAft>
                    <a:spcPts val="0"/>
                  </a:spcAft>
                  <a:defRPr/>
                </a:pPr>
                <a:endParaRPr lang="en-US" dirty="0">
                  <a:latin typeface="+mn-lt"/>
                </a:endParaRPr>
              </a:p>
            </p:txBody>
          </p:sp>
          <p:sp>
            <p:nvSpPr>
              <p:cNvPr id="70" name="Freeform 321">
                <a:extLst>
                  <a:ext uri="{FF2B5EF4-FFF2-40B4-BE49-F238E27FC236}">
                    <a16:creationId xmlns:a16="http://schemas.microsoft.com/office/drawing/2014/main" id="{5BA66F0A-C910-4410-83F5-BFB7EF535506}"/>
                  </a:ext>
                </a:extLst>
              </p:cNvPr>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28575" cap="rnd">
                <a:solidFill>
                  <a:srgbClr val="FFFFFF"/>
                </a:solidFill>
                <a:prstDash val="solid"/>
                <a:round/>
                <a:headEnd/>
                <a:tailEnd/>
              </a:ln>
            </p:spPr>
            <p:txBody>
              <a:bodyPr/>
              <a:lstStyle/>
              <a:p>
                <a:pPr eaLnBrk="1" fontAlgn="auto" hangingPunct="1">
                  <a:spcBef>
                    <a:spcPts val="0"/>
                  </a:spcBef>
                  <a:spcAft>
                    <a:spcPts val="0"/>
                  </a:spcAft>
                  <a:defRPr/>
                </a:pPr>
                <a:endParaRPr lang="en-US" dirty="0">
                  <a:latin typeface="+mn-lt"/>
                </a:endParaRPr>
              </a:p>
            </p:txBody>
          </p:sp>
        </p:grpSp>
        <p:sp>
          <p:nvSpPr>
            <p:cNvPr id="66" name="Oval 65">
              <a:extLst>
                <a:ext uri="{FF2B5EF4-FFF2-40B4-BE49-F238E27FC236}">
                  <a16:creationId xmlns:a16="http://schemas.microsoft.com/office/drawing/2014/main" id="{613B7EA4-1A30-488C-BFC3-1FB120EEEABB}"/>
                </a:ext>
              </a:extLst>
            </p:cNvPr>
            <p:cNvSpPr/>
            <p:nvPr/>
          </p:nvSpPr>
          <p:spPr>
            <a:xfrm>
              <a:off x="7677893" y="4263740"/>
              <a:ext cx="300321" cy="300484"/>
            </a:xfrm>
            <a:prstGeom prst="ellipse">
              <a:avLst/>
            </a:prstGeom>
            <a:solidFill>
              <a:schemeClr val="tx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5997" name="Freeform 6">
              <a:extLst>
                <a:ext uri="{FF2B5EF4-FFF2-40B4-BE49-F238E27FC236}">
                  <a16:creationId xmlns:a16="http://schemas.microsoft.com/office/drawing/2014/main" id="{29AB5DE5-EA05-40C7-8F50-8AD69811FA46}"/>
                </a:ext>
              </a:extLst>
            </p:cNvPr>
            <p:cNvSpPr>
              <a:spLocks noChangeAspect="1"/>
            </p:cNvSpPr>
            <p:nvPr/>
          </p:nvSpPr>
          <p:spPr bwMode="auto">
            <a:xfrm>
              <a:off x="7722309" y="4326329"/>
              <a:ext cx="235328" cy="152834"/>
            </a:xfrm>
            <a:custGeom>
              <a:avLst/>
              <a:gdLst>
                <a:gd name="T0" fmla="*/ 175 w 448"/>
                <a:gd name="T1" fmla="*/ 236 h 291"/>
                <a:gd name="T2" fmla="*/ 157 w 448"/>
                <a:gd name="T3" fmla="*/ 291 h 291"/>
                <a:gd name="T4" fmla="*/ 0 w 448"/>
                <a:gd name="T5" fmla="*/ 278 h 291"/>
                <a:gd name="T6" fmla="*/ 36 w 448"/>
                <a:gd name="T7" fmla="*/ 141 h 291"/>
                <a:gd name="T8" fmla="*/ 27 w 448"/>
                <a:gd name="T9" fmla="*/ 80 h 291"/>
                <a:gd name="T10" fmla="*/ 103 w 448"/>
                <a:gd name="T11" fmla="*/ 1 h 291"/>
                <a:gd name="T12" fmla="*/ 182 w 448"/>
                <a:gd name="T13" fmla="*/ 77 h 291"/>
                <a:gd name="T14" fmla="*/ 182 w 448"/>
                <a:gd name="T15" fmla="*/ 167 h 291"/>
                <a:gd name="T16" fmla="*/ 219 w 448"/>
                <a:gd name="T17" fmla="*/ 182 h 291"/>
                <a:gd name="T18" fmla="*/ 180 w 448"/>
                <a:gd name="T19" fmla="*/ 194 h 291"/>
                <a:gd name="T20" fmla="*/ 119 w 448"/>
                <a:gd name="T21" fmla="*/ 141 h 291"/>
                <a:gd name="T22" fmla="*/ 155 w 448"/>
                <a:gd name="T23" fmla="*/ 77 h 291"/>
                <a:gd name="T24" fmla="*/ 104 w 448"/>
                <a:gd name="T25" fmla="*/ 27 h 291"/>
                <a:gd name="T26" fmla="*/ 54 w 448"/>
                <a:gd name="T27" fmla="*/ 79 h 291"/>
                <a:gd name="T28" fmla="*/ 86 w 448"/>
                <a:gd name="T29" fmla="*/ 125 h 291"/>
                <a:gd name="T30" fmla="*/ 81 w 448"/>
                <a:gd name="T31" fmla="*/ 151 h 291"/>
                <a:gd name="T32" fmla="*/ 55 w 448"/>
                <a:gd name="T33" fmla="*/ 160 h 291"/>
                <a:gd name="T34" fmla="*/ 147 w 448"/>
                <a:gd name="T35" fmla="*/ 264 h 291"/>
                <a:gd name="T36" fmla="*/ 146 w 448"/>
                <a:gd name="T37" fmla="*/ 216 h 291"/>
                <a:gd name="T38" fmla="*/ 221 w 448"/>
                <a:gd name="T39" fmla="*/ 210 h 291"/>
                <a:gd name="T40" fmla="*/ 291 w 448"/>
                <a:gd name="T41" fmla="*/ 210 h 291"/>
                <a:gd name="T42" fmla="*/ 303 w 448"/>
                <a:gd name="T43" fmla="*/ 229 h 291"/>
                <a:gd name="T44" fmla="*/ 421 w 448"/>
                <a:gd name="T45" fmla="*/ 264 h 291"/>
                <a:gd name="T46" fmla="*/ 373 w 448"/>
                <a:gd name="T47" fmla="*/ 151 h 291"/>
                <a:gd name="T48" fmla="*/ 354 w 448"/>
                <a:gd name="T49" fmla="*/ 140 h 291"/>
                <a:gd name="T50" fmla="*/ 366 w 448"/>
                <a:gd name="T51" fmla="*/ 124 h 291"/>
                <a:gd name="T52" fmla="*/ 380 w 448"/>
                <a:gd name="T53" fmla="*/ 43 h 291"/>
                <a:gd name="T54" fmla="*/ 308 w 448"/>
                <a:gd name="T55" fmla="*/ 42 h 291"/>
                <a:gd name="T56" fmla="*/ 322 w 448"/>
                <a:gd name="T57" fmla="*/ 124 h 291"/>
                <a:gd name="T58" fmla="*/ 327 w 448"/>
                <a:gd name="T59" fmla="*/ 145 h 291"/>
                <a:gd name="T60" fmla="*/ 243 w 448"/>
                <a:gd name="T61" fmla="*/ 195 h 291"/>
                <a:gd name="T62" fmla="*/ 242 w 448"/>
                <a:gd name="T63" fmla="*/ 169 h 291"/>
                <a:gd name="T64" fmla="*/ 300 w 448"/>
                <a:gd name="T65" fmla="*/ 143 h 291"/>
                <a:gd name="T66" fmla="*/ 289 w 448"/>
                <a:gd name="T67" fmla="*/ 22 h 291"/>
                <a:gd name="T68" fmla="*/ 399 w 448"/>
                <a:gd name="T69" fmla="*/ 24 h 291"/>
                <a:gd name="T70" fmla="*/ 399 w 448"/>
                <a:gd name="T71" fmla="*/ 131 h 291"/>
                <a:gd name="T72" fmla="*/ 444 w 448"/>
                <a:gd name="T73" fmla="*/ 225 h 291"/>
                <a:gd name="T74" fmla="*/ 434 w 448"/>
                <a:gd name="T75" fmla="*/ 291 h 291"/>
                <a:gd name="T76" fmla="*/ 278 w 448"/>
                <a:gd name="T77" fmla="*/ 283 h 291"/>
                <a:gd name="T78" fmla="*/ 227 w 448"/>
                <a:gd name="T79" fmla="*/ 236 h 2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48" h="291">
                  <a:moveTo>
                    <a:pt x="221" y="236"/>
                  </a:moveTo>
                  <a:cubicBezTo>
                    <a:pt x="175" y="236"/>
                    <a:pt x="175" y="236"/>
                    <a:pt x="175" y="236"/>
                  </a:cubicBezTo>
                  <a:cubicBezTo>
                    <a:pt x="178" y="260"/>
                    <a:pt x="170" y="281"/>
                    <a:pt x="169" y="283"/>
                  </a:cubicBezTo>
                  <a:cubicBezTo>
                    <a:pt x="167" y="288"/>
                    <a:pt x="163" y="291"/>
                    <a:pt x="157" y="291"/>
                  </a:cubicBezTo>
                  <a:cubicBezTo>
                    <a:pt x="14" y="291"/>
                    <a:pt x="14" y="291"/>
                    <a:pt x="14" y="291"/>
                  </a:cubicBezTo>
                  <a:cubicBezTo>
                    <a:pt x="6" y="291"/>
                    <a:pt x="0" y="285"/>
                    <a:pt x="0" y="278"/>
                  </a:cubicBezTo>
                  <a:cubicBezTo>
                    <a:pt x="0" y="277"/>
                    <a:pt x="0" y="253"/>
                    <a:pt x="4" y="225"/>
                  </a:cubicBezTo>
                  <a:cubicBezTo>
                    <a:pt x="9" y="185"/>
                    <a:pt x="20" y="157"/>
                    <a:pt x="36" y="141"/>
                  </a:cubicBezTo>
                  <a:cubicBezTo>
                    <a:pt x="40" y="137"/>
                    <a:pt x="44" y="134"/>
                    <a:pt x="48" y="131"/>
                  </a:cubicBezTo>
                  <a:cubicBezTo>
                    <a:pt x="35" y="118"/>
                    <a:pt x="27" y="99"/>
                    <a:pt x="27" y="80"/>
                  </a:cubicBezTo>
                  <a:cubicBezTo>
                    <a:pt x="27" y="59"/>
                    <a:pt x="34" y="39"/>
                    <a:pt x="49" y="24"/>
                  </a:cubicBezTo>
                  <a:cubicBezTo>
                    <a:pt x="63" y="9"/>
                    <a:pt x="82" y="1"/>
                    <a:pt x="103" y="1"/>
                  </a:cubicBezTo>
                  <a:cubicBezTo>
                    <a:pt x="124" y="0"/>
                    <a:pt x="143" y="8"/>
                    <a:pt x="158" y="22"/>
                  </a:cubicBezTo>
                  <a:cubicBezTo>
                    <a:pt x="173" y="37"/>
                    <a:pt x="182" y="56"/>
                    <a:pt x="182" y="77"/>
                  </a:cubicBezTo>
                  <a:cubicBezTo>
                    <a:pt x="183" y="103"/>
                    <a:pt x="169" y="128"/>
                    <a:pt x="148" y="142"/>
                  </a:cubicBezTo>
                  <a:cubicBezTo>
                    <a:pt x="151" y="150"/>
                    <a:pt x="161" y="166"/>
                    <a:pt x="182" y="167"/>
                  </a:cubicBezTo>
                  <a:cubicBezTo>
                    <a:pt x="196" y="168"/>
                    <a:pt x="206" y="168"/>
                    <a:pt x="206" y="168"/>
                  </a:cubicBezTo>
                  <a:cubicBezTo>
                    <a:pt x="213" y="169"/>
                    <a:pt x="219" y="175"/>
                    <a:pt x="219" y="182"/>
                  </a:cubicBezTo>
                  <a:cubicBezTo>
                    <a:pt x="218" y="190"/>
                    <a:pt x="212" y="195"/>
                    <a:pt x="205" y="195"/>
                  </a:cubicBezTo>
                  <a:cubicBezTo>
                    <a:pt x="205" y="195"/>
                    <a:pt x="195" y="195"/>
                    <a:pt x="180" y="194"/>
                  </a:cubicBezTo>
                  <a:cubicBezTo>
                    <a:pt x="143" y="191"/>
                    <a:pt x="125" y="161"/>
                    <a:pt x="121" y="145"/>
                  </a:cubicBezTo>
                  <a:cubicBezTo>
                    <a:pt x="119" y="141"/>
                    <a:pt x="119" y="141"/>
                    <a:pt x="119" y="141"/>
                  </a:cubicBezTo>
                  <a:cubicBezTo>
                    <a:pt x="117" y="134"/>
                    <a:pt x="120" y="127"/>
                    <a:pt x="126" y="124"/>
                  </a:cubicBezTo>
                  <a:cubicBezTo>
                    <a:pt x="144" y="116"/>
                    <a:pt x="156" y="97"/>
                    <a:pt x="155" y="77"/>
                  </a:cubicBezTo>
                  <a:cubicBezTo>
                    <a:pt x="155" y="64"/>
                    <a:pt x="150" y="51"/>
                    <a:pt x="140" y="42"/>
                  </a:cubicBezTo>
                  <a:cubicBezTo>
                    <a:pt x="130" y="32"/>
                    <a:pt x="117" y="27"/>
                    <a:pt x="104" y="27"/>
                  </a:cubicBezTo>
                  <a:cubicBezTo>
                    <a:pt x="90" y="28"/>
                    <a:pt x="77" y="33"/>
                    <a:pt x="68" y="43"/>
                  </a:cubicBezTo>
                  <a:cubicBezTo>
                    <a:pt x="59" y="53"/>
                    <a:pt x="53" y="66"/>
                    <a:pt x="54" y="79"/>
                  </a:cubicBezTo>
                  <a:cubicBezTo>
                    <a:pt x="54" y="98"/>
                    <a:pt x="65" y="115"/>
                    <a:pt x="82" y="124"/>
                  </a:cubicBezTo>
                  <a:cubicBezTo>
                    <a:pt x="86" y="125"/>
                    <a:pt x="86" y="125"/>
                    <a:pt x="86" y="125"/>
                  </a:cubicBezTo>
                  <a:cubicBezTo>
                    <a:pt x="92" y="128"/>
                    <a:pt x="95" y="134"/>
                    <a:pt x="94" y="140"/>
                  </a:cubicBezTo>
                  <a:cubicBezTo>
                    <a:pt x="93" y="147"/>
                    <a:pt x="87" y="151"/>
                    <a:pt x="81" y="151"/>
                  </a:cubicBezTo>
                  <a:cubicBezTo>
                    <a:pt x="74" y="151"/>
                    <a:pt x="74" y="151"/>
                    <a:pt x="74" y="151"/>
                  </a:cubicBezTo>
                  <a:cubicBezTo>
                    <a:pt x="67" y="151"/>
                    <a:pt x="61" y="154"/>
                    <a:pt x="55" y="160"/>
                  </a:cubicBezTo>
                  <a:cubicBezTo>
                    <a:pt x="34" y="181"/>
                    <a:pt x="28" y="234"/>
                    <a:pt x="27" y="264"/>
                  </a:cubicBezTo>
                  <a:cubicBezTo>
                    <a:pt x="147" y="264"/>
                    <a:pt x="147" y="264"/>
                    <a:pt x="147" y="264"/>
                  </a:cubicBezTo>
                  <a:cubicBezTo>
                    <a:pt x="149" y="255"/>
                    <a:pt x="151" y="241"/>
                    <a:pt x="145" y="229"/>
                  </a:cubicBezTo>
                  <a:cubicBezTo>
                    <a:pt x="143" y="225"/>
                    <a:pt x="143" y="220"/>
                    <a:pt x="146" y="216"/>
                  </a:cubicBezTo>
                  <a:cubicBezTo>
                    <a:pt x="148" y="212"/>
                    <a:pt x="152" y="210"/>
                    <a:pt x="157" y="210"/>
                  </a:cubicBezTo>
                  <a:cubicBezTo>
                    <a:pt x="221" y="210"/>
                    <a:pt x="221" y="210"/>
                    <a:pt x="221" y="210"/>
                  </a:cubicBezTo>
                  <a:cubicBezTo>
                    <a:pt x="227" y="210"/>
                    <a:pt x="227" y="210"/>
                    <a:pt x="227" y="210"/>
                  </a:cubicBezTo>
                  <a:cubicBezTo>
                    <a:pt x="291" y="210"/>
                    <a:pt x="291" y="210"/>
                    <a:pt x="291" y="210"/>
                  </a:cubicBezTo>
                  <a:cubicBezTo>
                    <a:pt x="295" y="210"/>
                    <a:pt x="299" y="212"/>
                    <a:pt x="302" y="216"/>
                  </a:cubicBezTo>
                  <a:cubicBezTo>
                    <a:pt x="304" y="220"/>
                    <a:pt x="305" y="225"/>
                    <a:pt x="303" y="229"/>
                  </a:cubicBezTo>
                  <a:cubicBezTo>
                    <a:pt x="297" y="241"/>
                    <a:pt x="299" y="256"/>
                    <a:pt x="301" y="264"/>
                  </a:cubicBezTo>
                  <a:cubicBezTo>
                    <a:pt x="421" y="264"/>
                    <a:pt x="421" y="264"/>
                    <a:pt x="421" y="264"/>
                  </a:cubicBezTo>
                  <a:cubicBezTo>
                    <a:pt x="419" y="234"/>
                    <a:pt x="413" y="181"/>
                    <a:pt x="392" y="160"/>
                  </a:cubicBezTo>
                  <a:cubicBezTo>
                    <a:pt x="387" y="154"/>
                    <a:pt x="381" y="151"/>
                    <a:pt x="373" y="151"/>
                  </a:cubicBezTo>
                  <a:cubicBezTo>
                    <a:pt x="367" y="151"/>
                    <a:pt x="367" y="151"/>
                    <a:pt x="367" y="151"/>
                  </a:cubicBezTo>
                  <a:cubicBezTo>
                    <a:pt x="360" y="151"/>
                    <a:pt x="355" y="147"/>
                    <a:pt x="354" y="140"/>
                  </a:cubicBezTo>
                  <a:cubicBezTo>
                    <a:pt x="353" y="134"/>
                    <a:pt x="356" y="128"/>
                    <a:pt x="362" y="126"/>
                  </a:cubicBezTo>
                  <a:cubicBezTo>
                    <a:pt x="366" y="124"/>
                    <a:pt x="366" y="124"/>
                    <a:pt x="366" y="124"/>
                  </a:cubicBezTo>
                  <a:cubicBezTo>
                    <a:pt x="383" y="115"/>
                    <a:pt x="394" y="98"/>
                    <a:pt x="394" y="79"/>
                  </a:cubicBezTo>
                  <a:cubicBezTo>
                    <a:pt x="394" y="66"/>
                    <a:pt x="389" y="53"/>
                    <a:pt x="380" y="43"/>
                  </a:cubicBezTo>
                  <a:cubicBezTo>
                    <a:pt x="370" y="33"/>
                    <a:pt x="358" y="28"/>
                    <a:pt x="344" y="27"/>
                  </a:cubicBezTo>
                  <a:cubicBezTo>
                    <a:pt x="330" y="27"/>
                    <a:pt x="318" y="32"/>
                    <a:pt x="308" y="42"/>
                  </a:cubicBezTo>
                  <a:cubicBezTo>
                    <a:pt x="298" y="51"/>
                    <a:pt x="292" y="64"/>
                    <a:pt x="292" y="77"/>
                  </a:cubicBezTo>
                  <a:cubicBezTo>
                    <a:pt x="292" y="97"/>
                    <a:pt x="303" y="116"/>
                    <a:pt x="322" y="124"/>
                  </a:cubicBezTo>
                  <a:cubicBezTo>
                    <a:pt x="328" y="127"/>
                    <a:pt x="331" y="134"/>
                    <a:pt x="328" y="141"/>
                  </a:cubicBezTo>
                  <a:cubicBezTo>
                    <a:pt x="327" y="145"/>
                    <a:pt x="327" y="145"/>
                    <a:pt x="327" y="145"/>
                  </a:cubicBezTo>
                  <a:cubicBezTo>
                    <a:pt x="323" y="162"/>
                    <a:pt x="305" y="192"/>
                    <a:pt x="267" y="194"/>
                  </a:cubicBezTo>
                  <a:cubicBezTo>
                    <a:pt x="253" y="195"/>
                    <a:pt x="243" y="195"/>
                    <a:pt x="243" y="195"/>
                  </a:cubicBezTo>
                  <a:cubicBezTo>
                    <a:pt x="235" y="196"/>
                    <a:pt x="229" y="190"/>
                    <a:pt x="229" y="183"/>
                  </a:cubicBezTo>
                  <a:cubicBezTo>
                    <a:pt x="229" y="175"/>
                    <a:pt x="234" y="169"/>
                    <a:pt x="242" y="169"/>
                  </a:cubicBezTo>
                  <a:cubicBezTo>
                    <a:pt x="242" y="169"/>
                    <a:pt x="251" y="168"/>
                    <a:pt x="266" y="167"/>
                  </a:cubicBezTo>
                  <a:cubicBezTo>
                    <a:pt x="287" y="166"/>
                    <a:pt x="296" y="150"/>
                    <a:pt x="300" y="143"/>
                  </a:cubicBezTo>
                  <a:cubicBezTo>
                    <a:pt x="278" y="128"/>
                    <a:pt x="265" y="103"/>
                    <a:pt x="266" y="77"/>
                  </a:cubicBezTo>
                  <a:cubicBezTo>
                    <a:pt x="266" y="56"/>
                    <a:pt x="274" y="37"/>
                    <a:pt x="289" y="22"/>
                  </a:cubicBezTo>
                  <a:cubicBezTo>
                    <a:pt x="304" y="8"/>
                    <a:pt x="324" y="0"/>
                    <a:pt x="344" y="1"/>
                  </a:cubicBezTo>
                  <a:cubicBezTo>
                    <a:pt x="365" y="1"/>
                    <a:pt x="384" y="10"/>
                    <a:pt x="399" y="24"/>
                  </a:cubicBezTo>
                  <a:cubicBezTo>
                    <a:pt x="413" y="39"/>
                    <a:pt x="421" y="59"/>
                    <a:pt x="421" y="80"/>
                  </a:cubicBezTo>
                  <a:cubicBezTo>
                    <a:pt x="420" y="99"/>
                    <a:pt x="412" y="118"/>
                    <a:pt x="399" y="131"/>
                  </a:cubicBezTo>
                  <a:cubicBezTo>
                    <a:pt x="404" y="134"/>
                    <a:pt x="408" y="137"/>
                    <a:pt x="411" y="141"/>
                  </a:cubicBezTo>
                  <a:cubicBezTo>
                    <a:pt x="428" y="157"/>
                    <a:pt x="438" y="186"/>
                    <a:pt x="444" y="225"/>
                  </a:cubicBezTo>
                  <a:cubicBezTo>
                    <a:pt x="448" y="253"/>
                    <a:pt x="447" y="277"/>
                    <a:pt x="447" y="278"/>
                  </a:cubicBezTo>
                  <a:cubicBezTo>
                    <a:pt x="447" y="285"/>
                    <a:pt x="441" y="291"/>
                    <a:pt x="434" y="291"/>
                  </a:cubicBezTo>
                  <a:cubicBezTo>
                    <a:pt x="291" y="291"/>
                    <a:pt x="291" y="291"/>
                    <a:pt x="291" y="291"/>
                  </a:cubicBezTo>
                  <a:cubicBezTo>
                    <a:pt x="285" y="291"/>
                    <a:pt x="280" y="288"/>
                    <a:pt x="278" y="283"/>
                  </a:cubicBezTo>
                  <a:cubicBezTo>
                    <a:pt x="278" y="282"/>
                    <a:pt x="269" y="260"/>
                    <a:pt x="273" y="236"/>
                  </a:cubicBezTo>
                  <a:cubicBezTo>
                    <a:pt x="227" y="236"/>
                    <a:pt x="227" y="236"/>
                    <a:pt x="227" y="236"/>
                  </a:cubicBezTo>
                  <a:lnTo>
                    <a:pt x="221" y="2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98" name="Freeform 373">
              <a:extLst>
                <a:ext uri="{FF2B5EF4-FFF2-40B4-BE49-F238E27FC236}">
                  <a16:creationId xmlns:a16="http://schemas.microsoft.com/office/drawing/2014/main" id="{F8FC3332-C7CD-40E7-96BC-7E4C12E3B7A0}"/>
                </a:ext>
              </a:extLst>
            </p:cNvPr>
            <p:cNvSpPr>
              <a:spLocks noChangeAspect="1"/>
            </p:cNvSpPr>
            <p:nvPr/>
          </p:nvSpPr>
          <p:spPr bwMode="auto">
            <a:xfrm>
              <a:off x="7262192" y="4135851"/>
              <a:ext cx="278606" cy="390525"/>
            </a:xfrm>
            <a:custGeom>
              <a:avLst/>
              <a:gdLst>
                <a:gd name="T0" fmla="*/ 162 w 329"/>
                <a:gd name="T1" fmla="*/ 17 h 461"/>
                <a:gd name="T2" fmla="*/ 162 w 329"/>
                <a:gd name="T3" fmla="*/ 19 h 461"/>
                <a:gd name="T4" fmla="*/ 150 w 329"/>
                <a:gd name="T5" fmla="*/ 136 h 461"/>
                <a:gd name="T6" fmla="*/ 47 w 329"/>
                <a:gd name="T7" fmla="*/ 205 h 461"/>
                <a:gd name="T8" fmla="*/ 45 w 329"/>
                <a:gd name="T9" fmla="*/ 207 h 461"/>
                <a:gd name="T10" fmla="*/ 38 w 329"/>
                <a:gd name="T11" fmla="*/ 223 h 461"/>
                <a:gd name="T12" fmla="*/ 41 w 329"/>
                <a:gd name="T13" fmla="*/ 234 h 461"/>
                <a:gd name="T14" fmla="*/ 67 w 329"/>
                <a:gd name="T15" fmla="*/ 244 h 461"/>
                <a:gd name="T16" fmla="*/ 68 w 329"/>
                <a:gd name="T17" fmla="*/ 243 h 461"/>
                <a:gd name="T18" fmla="*/ 152 w 329"/>
                <a:gd name="T19" fmla="*/ 210 h 461"/>
                <a:gd name="T20" fmla="*/ 142 w 329"/>
                <a:gd name="T21" fmla="*/ 391 h 461"/>
                <a:gd name="T22" fmla="*/ 142 w 329"/>
                <a:gd name="T23" fmla="*/ 392 h 461"/>
                <a:gd name="T24" fmla="*/ 155 w 329"/>
                <a:gd name="T25" fmla="*/ 405 h 461"/>
                <a:gd name="T26" fmla="*/ 169 w 329"/>
                <a:gd name="T27" fmla="*/ 393 h 461"/>
                <a:gd name="T28" fmla="*/ 179 w 329"/>
                <a:gd name="T29" fmla="*/ 190 h 461"/>
                <a:gd name="T30" fmla="*/ 174 w 329"/>
                <a:gd name="T31" fmla="*/ 179 h 461"/>
                <a:gd name="T32" fmla="*/ 161 w 329"/>
                <a:gd name="T33" fmla="*/ 177 h 461"/>
                <a:gd name="T34" fmla="*/ 99 w 329"/>
                <a:gd name="T35" fmla="*/ 202 h 461"/>
                <a:gd name="T36" fmla="*/ 170 w 329"/>
                <a:gd name="T37" fmla="*/ 154 h 461"/>
                <a:gd name="T38" fmla="*/ 176 w 329"/>
                <a:gd name="T39" fmla="*/ 145 h 461"/>
                <a:gd name="T40" fmla="*/ 183 w 329"/>
                <a:gd name="T41" fmla="*/ 68 h 461"/>
                <a:gd name="T42" fmla="*/ 191 w 329"/>
                <a:gd name="T43" fmla="*/ 144 h 461"/>
                <a:gd name="T44" fmla="*/ 197 w 329"/>
                <a:gd name="T45" fmla="*/ 154 h 461"/>
                <a:gd name="T46" fmla="*/ 268 w 329"/>
                <a:gd name="T47" fmla="*/ 203 h 461"/>
                <a:gd name="T48" fmla="*/ 207 w 329"/>
                <a:gd name="T49" fmla="*/ 178 h 461"/>
                <a:gd name="T50" fmla="*/ 194 w 329"/>
                <a:gd name="T51" fmla="*/ 179 h 461"/>
                <a:gd name="T52" fmla="*/ 189 w 329"/>
                <a:gd name="T53" fmla="*/ 190 h 461"/>
                <a:gd name="T54" fmla="*/ 189 w 329"/>
                <a:gd name="T55" fmla="*/ 191 h 461"/>
                <a:gd name="T56" fmla="*/ 204 w 329"/>
                <a:gd name="T57" fmla="*/ 418 h 461"/>
                <a:gd name="T58" fmla="*/ 42 w 329"/>
                <a:gd name="T59" fmla="*/ 418 h 461"/>
                <a:gd name="T60" fmla="*/ 36 w 329"/>
                <a:gd name="T61" fmla="*/ 420 h 461"/>
                <a:gd name="T62" fmla="*/ 7 w 329"/>
                <a:gd name="T63" fmla="*/ 434 h 461"/>
                <a:gd name="T64" fmla="*/ 0 w 329"/>
                <a:gd name="T65" fmla="*/ 446 h 461"/>
                <a:gd name="T66" fmla="*/ 1 w 329"/>
                <a:gd name="T67" fmla="*/ 451 h 461"/>
                <a:gd name="T68" fmla="*/ 19 w 329"/>
                <a:gd name="T69" fmla="*/ 457 h 461"/>
                <a:gd name="T70" fmla="*/ 45 w 329"/>
                <a:gd name="T71" fmla="*/ 445 h 461"/>
                <a:gd name="T72" fmla="*/ 219 w 329"/>
                <a:gd name="T73" fmla="*/ 445 h 461"/>
                <a:gd name="T74" fmla="*/ 228 w 329"/>
                <a:gd name="T75" fmla="*/ 440 h 461"/>
                <a:gd name="T76" fmla="*/ 232 w 329"/>
                <a:gd name="T77" fmla="*/ 431 h 461"/>
                <a:gd name="T78" fmla="*/ 232 w 329"/>
                <a:gd name="T79" fmla="*/ 430 h 461"/>
                <a:gd name="T80" fmla="*/ 217 w 329"/>
                <a:gd name="T81" fmla="*/ 211 h 461"/>
                <a:gd name="T82" fmla="*/ 299 w 329"/>
                <a:gd name="T83" fmla="*/ 245 h 461"/>
                <a:gd name="T84" fmla="*/ 300 w 329"/>
                <a:gd name="T85" fmla="*/ 245 h 461"/>
                <a:gd name="T86" fmla="*/ 326 w 329"/>
                <a:gd name="T87" fmla="*/ 235 h 461"/>
                <a:gd name="T88" fmla="*/ 329 w 329"/>
                <a:gd name="T89" fmla="*/ 224 h 461"/>
                <a:gd name="T90" fmla="*/ 322 w 329"/>
                <a:gd name="T91" fmla="*/ 208 h 461"/>
                <a:gd name="T92" fmla="*/ 320 w 329"/>
                <a:gd name="T93" fmla="*/ 207 h 461"/>
                <a:gd name="T94" fmla="*/ 217 w 329"/>
                <a:gd name="T95" fmla="*/ 135 h 461"/>
                <a:gd name="T96" fmla="*/ 205 w 329"/>
                <a:gd name="T97" fmla="*/ 19 h 461"/>
                <a:gd name="T98" fmla="*/ 205 w 329"/>
                <a:gd name="T99" fmla="*/ 17 h 461"/>
                <a:gd name="T100" fmla="*/ 183 w 329"/>
                <a:gd name="T101" fmla="*/ 0 h 461"/>
                <a:gd name="T102" fmla="*/ 162 w 329"/>
                <a:gd name="T103" fmla="*/ 17 h 4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 h="461">
                  <a:moveTo>
                    <a:pt x="162" y="17"/>
                  </a:moveTo>
                  <a:cubicBezTo>
                    <a:pt x="162" y="18"/>
                    <a:pt x="162" y="18"/>
                    <a:pt x="162" y="19"/>
                  </a:cubicBezTo>
                  <a:cubicBezTo>
                    <a:pt x="162" y="19"/>
                    <a:pt x="151" y="124"/>
                    <a:pt x="150" y="136"/>
                  </a:cubicBezTo>
                  <a:cubicBezTo>
                    <a:pt x="140" y="142"/>
                    <a:pt x="47" y="205"/>
                    <a:pt x="47" y="205"/>
                  </a:cubicBezTo>
                  <a:cubicBezTo>
                    <a:pt x="46" y="206"/>
                    <a:pt x="46" y="206"/>
                    <a:pt x="45" y="207"/>
                  </a:cubicBezTo>
                  <a:cubicBezTo>
                    <a:pt x="41" y="210"/>
                    <a:pt x="38" y="216"/>
                    <a:pt x="38" y="223"/>
                  </a:cubicBezTo>
                  <a:cubicBezTo>
                    <a:pt x="38" y="226"/>
                    <a:pt x="39" y="230"/>
                    <a:pt x="41" y="234"/>
                  </a:cubicBezTo>
                  <a:cubicBezTo>
                    <a:pt x="47" y="244"/>
                    <a:pt x="59" y="246"/>
                    <a:pt x="67" y="244"/>
                  </a:cubicBezTo>
                  <a:cubicBezTo>
                    <a:pt x="67" y="243"/>
                    <a:pt x="68" y="243"/>
                    <a:pt x="68" y="243"/>
                  </a:cubicBezTo>
                  <a:cubicBezTo>
                    <a:pt x="68" y="243"/>
                    <a:pt x="126" y="220"/>
                    <a:pt x="152" y="210"/>
                  </a:cubicBezTo>
                  <a:cubicBezTo>
                    <a:pt x="150" y="243"/>
                    <a:pt x="142" y="391"/>
                    <a:pt x="142" y="391"/>
                  </a:cubicBezTo>
                  <a:cubicBezTo>
                    <a:pt x="142" y="391"/>
                    <a:pt x="142" y="392"/>
                    <a:pt x="142" y="392"/>
                  </a:cubicBezTo>
                  <a:cubicBezTo>
                    <a:pt x="142" y="399"/>
                    <a:pt x="148" y="405"/>
                    <a:pt x="155" y="405"/>
                  </a:cubicBezTo>
                  <a:cubicBezTo>
                    <a:pt x="162" y="406"/>
                    <a:pt x="168" y="400"/>
                    <a:pt x="169" y="393"/>
                  </a:cubicBezTo>
                  <a:cubicBezTo>
                    <a:pt x="179" y="190"/>
                    <a:pt x="179" y="190"/>
                    <a:pt x="179" y="190"/>
                  </a:cubicBezTo>
                  <a:cubicBezTo>
                    <a:pt x="180" y="186"/>
                    <a:pt x="178" y="181"/>
                    <a:pt x="174" y="179"/>
                  </a:cubicBezTo>
                  <a:cubicBezTo>
                    <a:pt x="170" y="176"/>
                    <a:pt x="165" y="176"/>
                    <a:pt x="161" y="177"/>
                  </a:cubicBezTo>
                  <a:cubicBezTo>
                    <a:pt x="161" y="177"/>
                    <a:pt x="129" y="190"/>
                    <a:pt x="99" y="202"/>
                  </a:cubicBezTo>
                  <a:cubicBezTo>
                    <a:pt x="131" y="181"/>
                    <a:pt x="170" y="154"/>
                    <a:pt x="170" y="154"/>
                  </a:cubicBezTo>
                  <a:cubicBezTo>
                    <a:pt x="173" y="152"/>
                    <a:pt x="175" y="148"/>
                    <a:pt x="176" y="145"/>
                  </a:cubicBezTo>
                  <a:cubicBezTo>
                    <a:pt x="176" y="145"/>
                    <a:pt x="180" y="104"/>
                    <a:pt x="183" y="68"/>
                  </a:cubicBezTo>
                  <a:cubicBezTo>
                    <a:pt x="187" y="104"/>
                    <a:pt x="191" y="144"/>
                    <a:pt x="191" y="144"/>
                  </a:cubicBezTo>
                  <a:cubicBezTo>
                    <a:pt x="192" y="148"/>
                    <a:pt x="194" y="152"/>
                    <a:pt x="197" y="154"/>
                  </a:cubicBezTo>
                  <a:cubicBezTo>
                    <a:pt x="197" y="154"/>
                    <a:pt x="236" y="181"/>
                    <a:pt x="268" y="203"/>
                  </a:cubicBezTo>
                  <a:cubicBezTo>
                    <a:pt x="239" y="191"/>
                    <a:pt x="207" y="178"/>
                    <a:pt x="207" y="178"/>
                  </a:cubicBezTo>
                  <a:cubicBezTo>
                    <a:pt x="203" y="176"/>
                    <a:pt x="198" y="177"/>
                    <a:pt x="194" y="179"/>
                  </a:cubicBezTo>
                  <a:cubicBezTo>
                    <a:pt x="191" y="182"/>
                    <a:pt x="189" y="186"/>
                    <a:pt x="189" y="190"/>
                  </a:cubicBezTo>
                  <a:cubicBezTo>
                    <a:pt x="189" y="191"/>
                    <a:pt x="189" y="191"/>
                    <a:pt x="189" y="191"/>
                  </a:cubicBezTo>
                  <a:cubicBezTo>
                    <a:pt x="189" y="191"/>
                    <a:pt x="203" y="393"/>
                    <a:pt x="204" y="418"/>
                  </a:cubicBezTo>
                  <a:cubicBezTo>
                    <a:pt x="180" y="418"/>
                    <a:pt x="42" y="418"/>
                    <a:pt x="42" y="418"/>
                  </a:cubicBezTo>
                  <a:cubicBezTo>
                    <a:pt x="40" y="418"/>
                    <a:pt x="38" y="419"/>
                    <a:pt x="36" y="420"/>
                  </a:cubicBezTo>
                  <a:cubicBezTo>
                    <a:pt x="7" y="434"/>
                    <a:pt x="7" y="434"/>
                    <a:pt x="7" y="434"/>
                  </a:cubicBezTo>
                  <a:cubicBezTo>
                    <a:pt x="3" y="436"/>
                    <a:pt x="0" y="441"/>
                    <a:pt x="0" y="446"/>
                  </a:cubicBezTo>
                  <a:cubicBezTo>
                    <a:pt x="0" y="447"/>
                    <a:pt x="0" y="449"/>
                    <a:pt x="1" y="451"/>
                  </a:cubicBezTo>
                  <a:cubicBezTo>
                    <a:pt x="4" y="458"/>
                    <a:pt x="12" y="461"/>
                    <a:pt x="19" y="457"/>
                  </a:cubicBezTo>
                  <a:cubicBezTo>
                    <a:pt x="19" y="457"/>
                    <a:pt x="40" y="447"/>
                    <a:pt x="45" y="445"/>
                  </a:cubicBezTo>
                  <a:cubicBezTo>
                    <a:pt x="51" y="445"/>
                    <a:pt x="219" y="445"/>
                    <a:pt x="219" y="445"/>
                  </a:cubicBezTo>
                  <a:cubicBezTo>
                    <a:pt x="222" y="445"/>
                    <a:pt x="226" y="443"/>
                    <a:pt x="228" y="440"/>
                  </a:cubicBezTo>
                  <a:cubicBezTo>
                    <a:pt x="231" y="438"/>
                    <a:pt x="232" y="435"/>
                    <a:pt x="232" y="431"/>
                  </a:cubicBezTo>
                  <a:cubicBezTo>
                    <a:pt x="232" y="431"/>
                    <a:pt x="232" y="431"/>
                    <a:pt x="232" y="430"/>
                  </a:cubicBezTo>
                  <a:cubicBezTo>
                    <a:pt x="232" y="430"/>
                    <a:pt x="219" y="246"/>
                    <a:pt x="217" y="211"/>
                  </a:cubicBezTo>
                  <a:cubicBezTo>
                    <a:pt x="243" y="221"/>
                    <a:pt x="299" y="245"/>
                    <a:pt x="299" y="245"/>
                  </a:cubicBezTo>
                  <a:cubicBezTo>
                    <a:pt x="299" y="245"/>
                    <a:pt x="300" y="245"/>
                    <a:pt x="300" y="245"/>
                  </a:cubicBezTo>
                  <a:cubicBezTo>
                    <a:pt x="308" y="248"/>
                    <a:pt x="320" y="246"/>
                    <a:pt x="326" y="235"/>
                  </a:cubicBezTo>
                  <a:cubicBezTo>
                    <a:pt x="328" y="232"/>
                    <a:pt x="329" y="228"/>
                    <a:pt x="329" y="224"/>
                  </a:cubicBezTo>
                  <a:cubicBezTo>
                    <a:pt x="329" y="218"/>
                    <a:pt x="326" y="212"/>
                    <a:pt x="322" y="208"/>
                  </a:cubicBezTo>
                  <a:cubicBezTo>
                    <a:pt x="321" y="208"/>
                    <a:pt x="321" y="207"/>
                    <a:pt x="320" y="207"/>
                  </a:cubicBezTo>
                  <a:cubicBezTo>
                    <a:pt x="320" y="207"/>
                    <a:pt x="226" y="142"/>
                    <a:pt x="217" y="135"/>
                  </a:cubicBezTo>
                  <a:cubicBezTo>
                    <a:pt x="216" y="124"/>
                    <a:pt x="205" y="19"/>
                    <a:pt x="205" y="19"/>
                  </a:cubicBezTo>
                  <a:cubicBezTo>
                    <a:pt x="205" y="18"/>
                    <a:pt x="205" y="17"/>
                    <a:pt x="205" y="17"/>
                  </a:cubicBezTo>
                  <a:cubicBezTo>
                    <a:pt x="203" y="9"/>
                    <a:pt x="195" y="0"/>
                    <a:pt x="183" y="0"/>
                  </a:cubicBezTo>
                  <a:cubicBezTo>
                    <a:pt x="171" y="0"/>
                    <a:pt x="164" y="9"/>
                    <a:pt x="162" y="1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5972" name="Group 70">
            <a:extLst>
              <a:ext uri="{FF2B5EF4-FFF2-40B4-BE49-F238E27FC236}">
                <a16:creationId xmlns:a16="http://schemas.microsoft.com/office/drawing/2014/main" id="{B1BD17C1-5C5B-4043-A273-0269911954FC}"/>
              </a:ext>
            </a:extLst>
          </p:cNvPr>
          <p:cNvGrpSpPr>
            <a:grpSpLocks/>
          </p:cNvGrpSpPr>
          <p:nvPr/>
        </p:nvGrpSpPr>
        <p:grpSpPr bwMode="auto">
          <a:xfrm>
            <a:off x="6702425" y="1533525"/>
            <a:ext cx="457200" cy="457200"/>
            <a:chOff x="6048284" y="4013086"/>
            <a:chExt cx="750627" cy="709684"/>
          </a:xfrm>
        </p:grpSpPr>
        <p:sp>
          <p:nvSpPr>
            <p:cNvPr id="72" name="Rounded Rectangle 29">
              <a:extLst>
                <a:ext uri="{FF2B5EF4-FFF2-40B4-BE49-F238E27FC236}">
                  <a16:creationId xmlns:a16="http://schemas.microsoft.com/office/drawing/2014/main" id="{CA2CCE9C-1CA0-48BE-B375-69E45633D3F9}"/>
                </a:ext>
              </a:extLst>
            </p:cNvPr>
            <p:cNvSpPr/>
            <p:nvPr/>
          </p:nvSpPr>
          <p:spPr>
            <a:xfrm>
              <a:off x="6048284" y="4013086"/>
              <a:ext cx="750627" cy="709684"/>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73" name="Group 413">
              <a:extLst>
                <a:ext uri="{FF2B5EF4-FFF2-40B4-BE49-F238E27FC236}">
                  <a16:creationId xmlns:a16="http://schemas.microsoft.com/office/drawing/2014/main" id="{26F4B861-F990-40CE-9AC2-AB26ED31FE7B}"/>
                </a:ext>
              </a:extLst>
            </p:cNvPr>
            <p:cNvGrpSpPr>
              <a:grpSpLocks noChangeAspect="1"/>
            </p:cNvGrpSpPr>
            <p:nvPr/>
          </p:nvGrpSpPr>
          <p:grpSpPr bwMode="auto">
            <a:xfrm>
              <a:off x="6236631" y="4135681"/>
              <a:ext cx="362133" cy="238907"/>
              <a:chOff x="4193" y="3192"/>
              <a:chExt cx="288" cy="190"/>
            </a:xfrm>
            <a:noFill/>
          </p:grpSpPr>
          <p:sp>
            <p:nvSpPr>
              <p:cNvPr id="75" name="Freeform 414">
                <a:extLst>
                  <a:ext uri="{FF2B5EF4-FFF2-40B4-BE49-F238E27FC236}">
                    <a16:creationId xmlns:a16="http://schemas.microsoft.com/office/drawing/2014/main" id="{BBD179D8-1228-4A86-B7AD-D213A26189F7}"/>
                  </a:ext>
                </a:extLst>
              </p:cNvPr>
              <p:cNvSpPr>
                <a:spLocks/>
              </p:cNvSpPr>
              <p:nvPr/>
            </p:nvSpPr>
            <p:spPr bwMode="auto">
              <a:xfrm>
                <a:off x="4193" y="3192"/>
                <a:ext cx="288" cy="190"/>
              </a:xfrm>
              <a:custGeom>
                <a:avLst/>
                <a:gdLst/>
                <a:ahLst/>
                <a:cxnLst>
                  <a:cxn ang="0">
                    <a:pos x="313" y="171"/>
                  </a:cxn>
                  <a:cxn ang="0">
                    <a:pos x="405" y="145"/>
                  </a:cxn>
                  <a:cxn ang="0">
                    <a:pos x="200" y="0"/>
                  </a:cxn>
                  <a:cxn ang="0">
                    <a:pos x="0" y="143"/>
                  </a:cxn>
                  <a:cxn ang="0">
                    <a:pos x="158" y="195"/>
                  </a:cxn>
                  <a:cxn ang="0">
                    <a:pos x="241" y="223"/>
                  </a:cxn>
                  <a:cxn ang="0">
                    <a:pos x="197" y="159"/>
                  </a:cxn>
                  <a:cxn ang="0">
                    <a:pos x="173" y="85"/>
                  </a:cxn>
                </a:cxnLst>
                <a:rect l="0" t="0" r="r" b="b"/>
                <a:pathLst>
                  <a:path w="405" h="267">
                    <a:moveTo>
                      <a:pt x="313" y="171"/>
                    </a:moveTo>
                    <a:cubicBezTo>
                      <a:pt x="405" y="145"/>
                      <a:pt x="405" y="145"/>
                      <a:pt x="405" y="145"/>
                    </a:cubicBezTo>
                    <a:cubicBezTo>
                      <a:pt x="405" y="145"/>
                      <a:pt x="368" y="3"/>
                      <a:pt x="200" y="0"/>
                    </a:cubicBezTo>
                    <a:cubicBezTo>
                      <a:pt x="52" y="1"/>
                      <a:pt x="0" y="143"/>
                      <a:pt x="0" y="143"/>
                    </a:cubicBezTo>
                    <a:cubicBezTo>
                      <a:pt x="0" y="143"/>
                      <a:pt x="149" y="192"/>
                      <a:pt x="158" y="195"/>
                    </a:cubicBezTo>
                    <a:cubicBezTo>
                      <a:pt x="146" y="248"/>
                      <a:pt x="221" y="267"/>
                      <a:pt x="241" y="223"/>
                    </a:cubicBezTo>
                    <a:cubicBezTo>
                      <a:pt x="258" y="185"/>
                      <a:pt x="225" y="155"/>
                      <a:pt x="197" y="159"/>
                    </a:cubicBezTo>
                    <a:cubicBezTo>
                      <a:pt x="188" y="131"/>
                      <a:pt x="173" y="85"/>
                      <a:pt x="173" y="85"/>
                    </a:cubicBezTo>
                  </a:path>
                </a:pathLst>
              </a:custGeom>
              <a:grpFill/>
              <a:ln w="31750" cap="rnd">
                <a:solidFill>
                  <a:srgbClr val="FFFFFF"/>
                </a:solidFill>
                <a:prstDash val="solid"/>
                <a:round/>
                <a:headEnd/>
                <a:tailEnd/>
              </a:ln>
            </p:spPr>
            <p:txBody>
              <a:bodyPr/>
              <a:lstStyle/>
              <a:p>
                <a:pPr eaLnBrk="1" fontAlgn="auto" hangingPunct="1">
                  <a:spcBef>
                    <a:spcPts val="0"/>
                  </a:spcBef>
                  <a:spcAft>
                    <a:spcPts val="0"/>
                  </a:spcAft>
                  <a:defRPr/>
                </a:pPr>
                <a:endParaRPr lang="en-US" dirty="0">
                  <a:latin typeface="+mn-lt"/>
                </a:endParaRPr>
              </a:p>
            </p:txBody>
          </p:sp>
          <p:sp>
            <p:nvSpPr>
              <p:cNvPr id="76" name="Line 415">
                <a:extLst>
                  <a:ext uri="{FF2B5EF4-FFF2-40B4-BE49-F238E27FC236}">
                    <a16:creationId xmlns:a16="http://schemas.microsoft.com/office/drawing/2014/main" id="{B32956E2-E67A-4122-81AA-B53EA9ED9DD9}"/>
                  </a:ext>
                </a:extLst>
              </p:cNvPr>
              <p:cNvSpPr>
                <a:spLocks noChangeShapeType="1"/>
              </p:cNvSpPr>
              <p:nvPr/>
            </p:nvSpPr>
            <p:spPr bwMode="auto">
              <a:xfrm flipH="1" flipV="1">
                <a:off x="4232" y="3235"/>
                <a:ext cx="20" cy="19"/>
              </a:xfrm>
              <a:prstGeom prst="line">
                <a:avLst/>
              </a:prstGeom>
              <a:grpFill/>
              <a:ln w="31750" cap="rnd">
                <a:solidFill>
                  <a:srgbClr val="FFFFFF"/>
                </a:solidFill>
                <a:prstDash val="solid"/>
                <a:round/>
                <a:headEnd/>
                <a:tailEnd/>
              </a:ln>
            </p:spPr>
            <p:txBody>
              <a:bodyPr/>
              <a:lstStyle/>
              <a:p>
                <a:pPr eaLnBrk="1" fontAlgn="auto" hangingPunct="1">
                  <a:spcBef>
                    <a:spcPts val="0"/>
                  </a:spcBef>
                  <a:spcAft>
                    <a:spcPts val="0"/>
                  </a:spcAft>
                  <a:defRPr/>
                </a:pPr>
                <a:endParaRPr lang="en-US" dirty="0">
                  <a:latin typeface="+mn-lt"/>
                </a:endParaRPr>
              </a:p>
            </p:txBody>
          </p:sp>
          <p:sp>
            <p:nvSpPr>
              <p:cNvPr id="77" name="Line 416">
                <a:extLst>
                  <a:ext uri="{FF2B5EF4-FFF2-40B4-BE49-F238E27FC236}">
                    <a16:creationId xmlns:a16="http://schemas.microsoft.com/office/drawing/2014/main" id="{55DFEF7B-CE61-4FF8-9A5D-207C5F009135}"/>
                  </a:ext>
                </a:extLst>
              </p:cNvPr>
              <p:cNvSpPr>
                <a:spLocks noChangeShapeType="1"/>
              </p:cNvSpPr>
              <p:nvPr/>
            </p:nvSpPr>
            <p:spPr bwMode="auto">
              <a:xfrm flipV="1">
                <a:off x="4335" y="3192"/>
                <a:ext cx="1" cy="28"/>
              </a:xfrm>
              <a:prstGeom prst="line">
                <a:avLst/>
              </a:prstGeom>
              <a:grpFill/>
              <a:ln w="31750" cap="rnd">
                <a:solidFill>
                  <a:srgbClr val="FFFFFF"/>
                </a:solidFill>
                <a:prstDash val="solid"/>
                <a:round/>
                <a:headEnd/>
                <a:tailEnd/>
              </a:ln>
            </p:spPr>
            <p:txBody>
              <a:bodyPr/>
              <a:lstStyle/>
              <a:p>
                <a:pPr eaLnBrk="1" fontAlgn="auto" hangingPunct="1">
                  <a:spcBef>
                    <a:spcPts val="0"/>
                  </a:spcBef>
                  <a:spcAft>
                    <a:spcPts val="0"/>
                  </a:spcAft>
                  <a:defRPr/>
                </a:pPr>
                <a:endParaRPr lang="en-US" dirty="0">
                  <a:latin typeface="+mn-lt"/>
                </a:endParaRPr>
              </a:p>
            </p:txBody>
          </p:sp>
          <p:sp>
            <p:nvSpPr>
              <p:cNvPr id="78" name="Line 417">
                <a:extLst>
                  <a:ext uri="{FF2B5EF4-FFF2-40B4-BE49-F238E27FC236}">
                    <a16:creationId xmlns:a16="http://schemas.microsoft.com/office/drawing/2014/main" id="{5779D42B-31C4-433E-B5E2-653A2493607A}"/>
                  </a:ext>
                </a:extLst>
              </p:cNvPr>
              <p:cNvSpPr>
                <a:spLocks noChangeShapeType="1"/>
              </p:cNvSpPr>
              <p:nvPr/>
            </p:nvSpPr>
            <p:spPr bwMode="auto">
              <a:xfrm flipV="1">
                <a:off x="4424" y="3235"/>
                <a:ext cx="17" cy="21"/>
              </a:xfrm>
              <a:prstGeom prst="line">
                <a:avLst/>
              </a:prstGeom>
              <a:grpFill/>
              <a:ln w="31750" cap="rnd">
                <a:solidFill>
                  <a:srgbClr val="FFFFFF"/>
                </a:solidFill>
                <a:prstDash val="solid"/>
                <a:round/>
                <a:headEnd/>
                <a:tailEnd/>
              </a:ln>
            </p:spPr>
            <p:txBody>
              <a:bodyPr/>
              <a:lstStyle/>
              <a:p>
                <a:pPr eaLnBrk="1" fontAlgn="auto" hangingPunct="1">
                  <a:spcBef>
                    <a:spcPts val="0"/>
                  </a:spcBef>
                  <a:spcAft>
                    <a:spcPts val="0"/>
                  </a:spcAft>
                  <a:defRPr/>
                </a:pPr>
                <a:endParaRPr lang="en-US" dirty="0">
                  <a:latin typeface="+mn-lt"/>
                </a:endParaRPr>
              </a:p>
            </p:txBody>
          </p:sp>
        </p:grpSp>
        <p:pic>
          <p:nvPicPr>
            <p:cNvPr id="125989" name="Picture 3">
              <a:extLst>
                <a:ext uri="{FF2B5EF4-FFF2-40B4-BE49-F238E27FC236}">
                  <a16:creationId xmlns:a16="http://schemas.microsoft.com/office/drawing/2014/main" id="{D07864CF-2891-428E-8525-AB2A496ECE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305" y="4438414"/>
              <a:ext cx="337461" cy="20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79" name="Straight Arrow Connector 78">
            <a:extLst>
              <a:ext uri="{FF2B5EF4-FFF2-40B4-BE49-F238E27FC236}">
                <a16:creationId xmlns:a16="http://schemas.microsoft.com/office/drawing/2014/main" id="{770DCC79-9F63-4FDE-8D5A-1E18EEFFC541}"/>
              </a:ext>
            </a:extLst>
          </p:cNvPr>
          <p:cNvCxnSpPr/>
          <p:nvPr/>
        </p:nvCxnSpPr>
        <p:spPr>
          <a:xfrm>
            <a:off x="4851400" y="1684338"/>
            <a:ext cx="352425" cy="0"/>
          </a:xfrm>
          <a:prstGeom prst="straightConnector1">
            <a:avLst/>
          </a:prstGeom>
          <a:ln w="25400" cap="rnd">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7A9A62C6-12C0-48B6-89F0-573F1C76E7B9}"/>
              </a:ext>
            </a:extLst>
          </p:cNvPr>
          <p:cNvCxnSpPr/>
          <p:nvPr/>
        </p:nvCxnSpPr>
        <p:spPr>
          <a:xfrm>
            <a:off x="5613400" y="1684338"/>
            <a:ext cx="352425" cy="0"/>
          </a:xfrm>
          <a:prstGeom prst="straightConnector1">
            <a:avLst/>
          </a:prstGeom>
          <a:ln w="25400" cap="rnd">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35E91DAD-B913-499B-BC01-032A95DACEF0}"/>
              </a:ext>
            </a:extLst>
          </p:cNvPr>
          <p:cNvCxnSpPr/>
          <p:nvPr/>
        </p:nvCxnSpPr>
        <p:spPr>
          <a:xfrm>
            <a:off x="6375400" y="1684338"/>
            <a:ext cx="352425" cy="0"/>
          </a:xfrm>
          <a:prstGeom prst="straightConnector1">
            <a:avLst/>
          </a:prstGeom>
          <a:ln w="25400" cap="rnd">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165021D3-0DDB-49F6-B5ED-90A2C346E3A2}"/>
              </a:ext>
            </a:extLst>
          </p:cNvPr>
          <p:cNvCxnSpPr/>
          <p:nvPr/>
        </p:nvCxnSpPr>
        <p:spPr>
          <a:xfrm>
            <a:off x="7156450" y="1684338"/>
            <a:ext cx="352425" cy="0"/>
          </a:xfrm>
          <a:prstGeom prst="straightConnector1">
            <a:avLst/>
          </a:prstGeom>
          <a:ln w="25400" cap="rnd">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EB4D1C6B-9CC3-40BE-A8C7-E2A72DDFE262}"/>
              </a:ext>
            </a:extLst>
          </p:cNvPr>
          <p:cNvCxnSpPr/>
          <p:nvPr/>
        </p:nvCxnSpPr>
        <p:spPr>
          <a:xfrm rot="10800000">
            <a:off x="5575300" y="1855788"/>
            <a:ext cx="352425" cy="0"/>
          </a:xfrm>
          <a:prstGeom prst="straightConnector1">
            <a:avLst/>
          </a:prstGeom>
          <a:ln w="25400" cap="rnd">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141D506F-6314-440E-8060-CAA47C99E056}"/>
              </a:ext>
            </a:extLst>
          </p:cNvPr>
          <p:cNvCxnSpPr/>
          <p:nvPr/>
        </p:nvCxnSpPr>
        <p:spPr>
          <a:xfrm rot="10800000">
            <a:off x="6356350" y="1855788"/>
            <a:ext cx="352425" cy="0"/>
          </a:xfrm>
          <a:prstGeom prst="straightConnector1">
            <a:avLst/>
          </a:prstGeom>
          <a:ln w="25400" cap="rnd">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5429B151-FA00-4137-8054-CE2D0925EB34}"/>
              </a:ext>
            </a:extLst>
          </p:cNvPr>
          <p:cNvCxnSpPr/>
          <p:nvPr/>
        </p:nvCxnSpPr>
        <p:spPr>
          <a:xfrm rot="10800000">
            <a:off x="7146925" y="1865313"/>
            <a:ext cx="352425" cy="0"/>
          </a:xfrm>
          <a:prstGeom prst="straightConnector1">
            <a:avLst/>
          </a:prstGeom>
          <a:ln w="25400" cap="rnd">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25980" name="TextBox 85">
            <a:extLst>
              <a:ext uri="{FF2B5EF4-FFF2-40B4-BE49-F238E27FC236}">
                <a16:creationId xmlns:a16="http://schemas.microsoft.com/office/drawing/2014/main" id="{8FC385B3-E2F8-4026-9EA2-A0BCB340D831}"/>
              </a:ext>
            </a:extLst>
          </p:cNvPr>
          <p:cNvSpPr txBox="1">
            <a:spLocks noChangeArrowheads="1"/>
          </p:cNvSpPr>
          <p:nvPr/>
        </p:nvSpPr>
        <p:spPr bwMode="auto">
          <a:xfrm>
            <a:off x="4194175" y="1976438"/>
            <a:ext cx="908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a:solidFill>
                  <a:schemeClr val="accent1"/>
                </a:solidFill>
              </a:rPr>
              <a:t>Centralized Generation</a:t>
            </a:r>
          </a:p>
        </p:txBody>
      </p:sp>
      <p:sp>
        <p:nvSpPr>
          <p:cNvPr id="125981" name="TextBox 86">
            <a:extLst>
              <a:ext uri="{FF2B5EF4-FFF2-40B4-BE49-F238E27FC236}">
                <a16:creationId xmlns:a16="http://schemas.microsoft.com/office/drawing/2014/main" id="{4249C1A2-E499-404D-BED7-E7B0829D10CF}"/>
              </a:ext>
            </a:extLst>
          </p:cNvPr>
          <p:cNvSpPr txBox="1">
            <a:spLocks noChangeArrowheads="1"/>
          </p:cNvSpPr>
          <p:nvPr/>
        </p:nvSpPr>
        <p:spPr bwMode="auto">
          <a:xfrm>
            <a:off x="4949825" y="1976438"/>
            <a:ext cx="955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a:solidFill>
                  <a:schemeClr val="accent1"/>
                </a:solidFill>
              </a:rPr>
              <a:t>Transmission</a:t>
            </a:r>
          </a:p>
        </p:txBody>
      </p:sp>
      <p:sp>
        <p:nvSpPr>
          <p:cNvPr id="125982" name="TextBox 87">
            <a:extLst>
              <a:ext uri="{FF2B5EF4-FFF2-40B4-BE49-F238E27FC236}">
                <a16:creationId xmlns:a16="http://schemas.microsoft.com/office/drawing/2014/main" id="{85D42398-16F6-4ADE-BB93-A6B4E5A97A1A}"/>
              </a:ext>
            </a:extLst>
          </p:cNvPr>
          <p:cNvSpPr txBox="1">
            <a:spLocks noChangeArrowheads="1"/>
          </p:cNvSpPr>
          <p:nvPr/>
        </p:nvSpPr>
        <p:spPr bwMode="auto">
          <a:xfrm>
            <a:off x="5757863" y="1976438"/>
            <a:ext cx="955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a:solidFill>
                  <a:schemeClr val="accent1"/>
                </a:solidFill>
              </a:rPr>
              <a:t>Distribution</a:t>
            </a:r>
          </a:p>
        </p:txBody>
      </p:sp>
      <p:sp>
        <p:nvSpPr>
          <p:cNvPr id="125983" name="TextBox 88">
            <a:extLst>
              <a:ext uri="{FF2B5EF4-FFF2-40B4-BE49-F238E27FC236}">
                <a16:creationId xmlns:a16="http://schemas.microsoft.com/office/drawing/2014/main" id="{525F1AAB-AB79-4313-9C9D-D86C15247B84}"/>
              </a:ext>
            </a:extLst>
          </p:cNvPr>
          <p:cNvSpPr txBox="1">
            <a:spLocks noChangeArrowheads="1"/>
          </p:cNvSpPr>
          <p:nvPr/>
        </p:nvSpPr>
        <p:spPr bwMode="auto">
          <a:xfrm>
            <a:off x="6508750" y="1976438"/>
            <a:ext cx="9540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a:solidFill>
                  <a:schemeClr val="accent1"/>
                </a:solidFill>
              </a:rPr>
              <a:t>Retail</a:t>
            </a:r>
          </a:p>
        </p:txBody>
      </p:sp>
      <p:sp>
        <p:nvSpPr>
          <p:cNvPr id="125984" name="TextBox 89">
            <a:extLst>
              <a:ext uri="{FF2B5EF4-FFF2-40B4-BE49-F238E27FC236}">
                <a16:creationId xmlns:a16="http://schemas.microsoft.com/office/drawing/2014/main" id="{4448B166-904B-4D07-A530-F42E82A558E9}"/>
              </a:ext>
            </a:extLst>
          </p:cNvPr>
          <p:cNvSpPr txBox="1">
            <a:spLocks noChangeArrowheads="1"/>
          </p:cNvSpPr>
          <p:nvPr/>
        </p:nvSpPr>
        <p:spPr bwMode="auto">
          <a:xfrm>
            <a:off x="7481888" y="2224088"/>
            <a:ext cx="9540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a:solidFill>
                  <a:schemeClr val="tx2"/>
                </a:solidFill>
              </a:rPr>
              <a:t>Pro</a:t>
            </a:r>
            <a:r>
              <a:rPr lang="en-US" altLang="en-US" sz="1000">
                <a:solidFill>
                  <a:schemeClr val="accent1"/>
                </a:solidFill>
              </a:rPr>
              <a:t>sumer</a:t>
            </a:r>
          </a:p>
        </p:txBody>
      </p:sp>
      <p:pic>
        <p:nvPicPr>
          <p:cNvPr id="125985" name="Picture 1">
            <a:extLst>
              <a:ext uri="{FF2B5EF4-FFF2-40B4-BE49-F238E27FC236}">
                <a16:creationId xmlns:a16="http://schemas.microsoft.com/office/drawing/2014/main" id="{0C8F568F-E71E-4BD3-B0CF-E16B0CD943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1488" y="2711450"/>
            <a:ext cx="211137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86" name="TextBox 7">
            <a:extLst>
              <a:ext uri="{FF2B5EF4-FFF2-40B4-BE49-F238E27FC236}">
                <a16:creationId xmlns:a16="http://schemas.microsoft.com/office/drawing/2014/main" id="{839DF7B2-5D35-4DE6-9ADE-56CD4BFC3C6E}"/>
              </a:ext>
            </a:extLst>
          </p:cNvPr>
          <p:cNvSpPr txBox="1">
            <a:spLocks noChangeArrowheads="1"/>
          </p:cNvSpPr>
          <p:nvPr/>
        </p:nvSpPr>
        <p:spPr bwMode="auto">
          <a:xfrm>
            <a:off x="6657975" y="3841750"/>
            <a:ext cx="1997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latin typeface="Verdana" panose="020B0604030504040204" pitchFamily="34" charset="0"/>
                <a:cs typeface="Times New Roman" panose="02020603050405020304" pitchFamily="18" charset="0"/>
              </a:rPr>
              <a:t>2011 DOE Tech. Review used this thermal image of  a house in front of a coal fired plant to illustrate that the average coal plant only converts 33% of it’s energy to electricity, the rest is lost as heat </a:t>
            </a:r>
          </a:p>
        </p:txBody>
      </p:sp>
      <p:sp>
        <p:nvSpPr>
          <p:cNvPr id="2" name="Rectangle 1">
            <a:extLst>
              <a:ext uri="{FF2B5EF4-FFF2-40B4-BE49-F238E27FC236}">
                <a16:creationId xmlns:a16="http://schemas.microsoft.com/office/drawing/2014/main" id="{83A067D6-F9A4-4487-B4B2-47FB1431EA57}"/>
              </a:ext>
            </a:extLst>
          </p:cNvPr>
          <p:cNvSpPr/>
          <p:nvPr/>
        </p:nvSpPr>
        <p:spPr>
          <a:xfrm>
            <a:off x="355600" y="4764088"/>
            <a:ext cx="1695837" cy="123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07B2E72D-8DDB-41A0-8187-FA762FC0984D}"/>
              </a:ext>
            </a:extLst>
          </p:cNvPr>
          <p:cNvSpPr/>
          <p:nvPr/>
        </p:nvSpPr>
        <p:spPr>
          <a:xfrm>
            <a:off x="-34925" y="-19050"/>
            <a:ext cx="9144000" cy="9223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73059" name="Text Placeholder 7">
            <a:extLst>
              <a:ext uri="{FF2B5EF4-FFF2-40B4-BE49-F238E27FC236}">
                <a16:creationId xmlns:a16="http://schemas.microsoft.com/office/drawing/2014/main" id="{1F93B26D-373C-4157-B736-228D6CF43494}"/>
              </a:ext>
            </a:extLst>
          </p:cNvPr>
          <p:cNvSpPr txBox="1">
            <a:spLocks noChangeArrowheads="1"/>
          </p:cNvSpPr>
          <p:nvPr/>
        </p:nvSpPr>
        <p:spPr bwMode="auto">
          <a:xfrm>
            <a:off x="430213" y="107950"/>
            <a:ext cx="84169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1450" indent="-155575" defTabSz="455613">
              <a:spcBef>
                <a:spcPts val="500"/>
              </a:spcBef>
              <a:spcAft>
                <a:spcPts val="500"/>
              </a:spcAft>
              <a:buClr>
                <a:schemeClr val="bg2"/>
              </a:buClr>
              <a:buFont typeface="Arial" panose="020B0604020202020204" pitchFamily="34" charset="0"/>
              <a:defRPr sz="1500">
                <a:solidFill>
                  <a:schemeClr val="accent1"/>
                </a:solidFill>
                <a:latin typeface="Arial" panose="020B0604020202020204" pitchFamily="34" charset="0"/>
                <a:cs typeface="Arial" panose="020B0604020202020204" pitchFamily="34" charset="0"/>
              </a:defRPr>
            </a:lvl1pPr>
            <a:lvl2pPr marL="360363" indent="-180975" defTabSz="446088">
              <a:spcBef>
                <a:spcPts val="500"/>
              </a:spcBef>
              <a:spcAft>
                <a:spcPts val="500"/>
              </a:spcAft>
              <a:buClr>
                <a:srgbClr val="36C746"/>
              </a:buClr>
              <a:buFont typeface="Arial" panose="020B0604020202020204" pitchFamily="34" charset="0"/>
              <a:buChar char="•"/>
              <a:defRPr sz="1400">
                <a:solidFill>
                  <a:schemeClr val="accent1"/>
                </a:solidFill>
                <a:latin typeface="Arial" panose="020B0604020202020204" pitchFamily="34" charset="0"/>
                <a:cs typeface="Arial" panose="020B0604020202020204" pitchFamily="34" charset="0"/>
              </a:defRPr>
            </a:lvl2pPr>
            <a:lvl3pPr marL="536575" indent="-177800" defTabSz="455613">
              <a:spcBef>
                <a:spcPts val="500"/>
              </a:spcBef>
              <a:spcAft>
                <a:spcPts val="500"/>
              </a:spcAft>
              <a:buClr>
                <a:srgbClr val="36C746"/>
              </a:buClr>
              <a:buFont typeface="Arial" panose="020B0604020202020204" pitchFamily="34" charset="0"/>
              <a:buChar char="‒"/>
              <a:defRPr sz="1300">
                <a:solidFill>
                  <a:schemeClr val="accent1"/>
                </a:solidFill>
                <a:latin typeface="Arial" panose="020B0604020202020204" pitchFamily="34" charset="0"/>
                <a:cs typeface="Arial" panose="020B0604020202020204" pitchFamily="34" charset="0"/>
              </a:defRPr>
            </a:lvl3pPr>
            <a:lvl4pPr marL="717550" indent="-177800" defTabSz="455613">
              <a:spcBef>
                <a:spcPts val="500"/>
              </a:spcBef>
              <a:spcAft>
                <a:spcPts val="500"/>
              </a:spcAft>
              <a:buClr>
                <a:srgbClr val="36C746"/>
              </a:buClr>
              <a:buFont typeface="Arial" panose="020B0604020202020204" pitchFamily="34" charset="0"/>
              <a:buChar char="–"/>
              <a:defRPr sz="1200">
                <a:solidFill>
                  <a:schemeClr val="accent1"/>
                </a:solidFill>
                <a:latin typeface="Arial" panose="020B0604020202020204" pitchFamily="34" charset="0"/>
                <a:cs typeface="Arial" panose="020B0604020202020204" pitchFamily="34" charset="0"/>
              </a:defRPr>
            </a:lvl4pPr>
            <a:lvl5pPr marL="895350" indent="-184150" defTabSz="455613">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5pPr>
            <a:lvl6pPr marL="1352550" indent="-184150" defTabSz="455613"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6pPr>
            <a:lvl7pPr marL="1809750" indent="-184150" defTabSz="455613"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7pPr>
            <a:lvl8pPr marL="2266950" indent="-184150" defTabSz="455613"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8pPr>
            <a:lvl9pPr marL="2724150" indent="-184150" defTabSz="455613"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9pPr>
          </a:lstStyle>
          <a:p>
            <a:pPr eaLnBrk="1" hangingPunct="1">
              <a:buFontTx/>
              <a:buNone/>
            </a:pPr>
            <a:r>
              <a:rPr lang="en-US" altLang="en-US" sz="2200" b="1">
                <a:solidFill>
                  <a:schemeClr val="bg1"/>
                </a:solidFill>
              </a:rPr>
              <a:t>Microgrid “Edge” Controllers &amp; Software </a:t>
            </a:r>
          </a:p>
          <a:p>
            <a:pPr eaLnBrk="1" hangingPunct="1">
              <a:buFontTx/>
              <a:buNone/>
            </a:pPr>
            <a:r>
              <a:rPr lang="en-US" altLang="en-US" sz="1800" b="1">
                <a:solidFill>
                  <a:schemeClr val="bg1"/>
                </a:solidFill>
              </a:rPr>
              <a:t>     </a:t>
            </a:r>
            <a:r>
              <a:rPr lang="en-US" altLang="en-US" sz="1200" b="1">
                <a:solidFill>
                  <a:schemeClr val="bg1"/>
                </a:solidFill>
              </a:rPr>
              <a:t>Manage island mode, trnasitions, and optimize DER when grid tied</a:t>
            </a:r>
          </a:p>
          <a:p>
            <a:pPr eaLnBrk="1" hangingPunct="1">
              <a:buFontTx/>
              <a:buNone/>
            </a:pPr>
            <a:endParaRPr lang="en-US" altLang="en-US" sz="2200" b="1">
              <a:solidFill>
                <a:schemeClr val="bg1"/>
              </a:solidFill>
            </a:endParaRPr>
          </a:p>
        </p:txBody>
      </p:sp>
      <p:sp>
        <p:nvSpPr>
          <p:cNvPr id="173060" name="Rectangle 6">
            <a:extLst>
              <a:ext uri="{FF2B5EF4-FFF2-40B4-BE49-F238E27FC236}">
                <a16:creationId xmlns:a16="http://schemas.microsoft.com/office/drawing/2014/main" id="{F4E41D7B-CE3B-4984-A016-E9321ECD50CB}"/>
              </a:ext>
            </a:extLst>
          </p:cNvPr>
          <p:cNvSpPr>
            <a:spLocks noChangeArrowheads="1"/>
          </p:cNvSpPr>
          <p:nvPr>
            <p:custDataLst>
              <p:tags r:id="rId1"/>
            </p:custDataLst>
          </p:nvPr>
        </p:nvSpPr>
        <p:spPr bwMode="auto">
          <a:xfrm>
            <a:off x="195263" y="719138"/>
            <a:ext cx="86518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lstStyle>
            <a:lvl1pPr marL="342900" indent="-342900" defTabSz="685800">
              <a:defRPr>
                <a:solidFill>
                  <a:schemeClr val="tx1"/>
                </a:solidFill>
                <a:latin typeface="Arial" panose="020B0604020202020204" pitchFamily="34" charset="0"/>
              </a:defRPr>
            </a:lvl1pPr>
            <a:lvl2pPr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marL="0" lvl="1" algn="ctr" eaLnBrk="1" hangingPunct="1">
              <a:spcAft>
                <a:spcPts val="300"/>
              </a:spcAft>
              <a:buClr>
                <a:srgbClr val="FF9933"/>
              </a:buClr>
              <a:buSzPct val="75000"/>
            </a:pPr>
            <a:endParaRPr lang="en-US" altLang="en-US" sz="1200">
              <a:solidFill>
                <a:srgbClr val="00B0F0"/>
              </a:solidFill>
            </a:endParaRPr>
          </a:p>
        </p:txBody>
      </p:sp>
      <p:pic>
        <p:nvPicPr>
          <p:cNvPr id="173061" name="Picture 2" descr="Image result for image of blank monitor">
            <a:extLst>
              <a:ext uri="{FF2B5EF4-FFF2-40B4-BE49-F238E27FC236}">
                <a16:creationId xmlns:a16="http://schemas.microsoft.com/office/drawing/2014/main" id="{C2617EF8-0B79-436C-A7C0-1D85910DEF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95475"/>
            <a:ext cx="4313237"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Content Placeholder 5" descr="Overview.png">
            <a:extLst>
              <a:ext uri="{FF2B5EF4-FFF2-40B4-BE49-F238E27FC236}">
                <a16:creationId xmlns:a16="http://schemas.microsoft.com/office/drawing/2014/main" id="{76A57631-9E95-400B-A19D-5D6285CB64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3" y="2076450"/>
            <a:ext cx="40671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3" name="Tableau 1">
            <a:extLst>
              <a:ext uri="{FF2B5EF4-FFF2-40B4-BE49-F238E27FC236}">
                <a16:creationId xmlns:a16="http://schemas.microsoft.com/office/drawing/2014/main" id="{E902D97A-6BB0-4A5D-8585-67B052CE1E76}"/>
              </a:ext>
            </a:extLst>
          </p:cNvPr>
          <p:cNvGraphicFramePr>
            <a:graphicFrameLocks noGrp="1"/>
          </p:cNvGraphicFramePr>
          <p:nvPr/>
        </p:nvGraphicFramePr>
        <p:xfrm>
          <a:off x="6705600" y="982663"/>
          <a:ext cx="2314575" cy="4002383"/>
        </p:xfrm>
        <a:graphic>
          <a:graphicData uri="http://schemas.openxmlformats.org/drawingml/2006/table">
            <a:tbl>
              <a:tblPr firstRow="1" bandRow="1">
                <a:tableStyleId>{5C22544A-7EE6-4342-B048-85BDC9FD1C3A}</a:tableStyleId>
              </a:tblPr>
              <a:tblGrid>
                <a:gridCol w="813762">
                  <a:extLst>
                    <a:ext uri="{9D8B030D-6E8A-4147-A177-3AD203B41FA5}">
                      <a16:colId xmlns:a16="http://schemas.microsoft.com/office/drawing/2014/main" val="2822169253"/>
                    </a:ext>
                  </a:extLst>
                </a:gridCol>
                <a:gridCol w="1500813">
                  <a:extLst>
                    <a:ext uri="{9D8B030D-6E8A-4147-A177-3AD203B41FA5}">
                      <a16:colId xmlns:a16="http://schemas.microsoft.com/office/drawing/2014/main" val="3122695605"/>
                    </a:ext>
                  </a:extLst>
                </a:gridCol>
              </a:tblGrid>
              <a:tr h="316931">
                <a:tc gridSpan="2">
                  <a:txBody>
                    <a:bodyPr/>
                    <a:lstStyle/>
                    <a:p>
                      <a:pPr algn="ctr"/>
                      <a:r>
                        <a:rPr lang="en-US" sz="1400" dirty="0"/>
                        <a:t>Use</a:t>
                      </a:r>
                      <a:r>
                        <a:rPr lang="en-US" sz="1400" baseline="0" dirty="0"/>
                        <a:t> Cases / DER</a:t>
                      </a:r>
                      <a:endParaRPr lang="en-US" sz="1400" dirty="0"/>
                    </a:p>
                  </a:txBody>
                  <a:tcPr marL="91456" marR="91456" marT="45715" marB="45715" anchor="ctr"/>
                </a:tc>
                <a:tc hMerge="1">
                  <a:txBody>
                    <a:bodyPr/>
                    <a:lstStyle/>
                    <a:p>
                      <a:pPr algn="ctr"/>
                      <a:endParaRPr lang="en-US" sz="1200" dirty="0"/>
                    </a:p>
                  </a:txBody>
                  <a:tcPr anchor="ctr"/>
                </a:tc>
                <a:extLst>
                  <a:ext uri="{0D108BD9-81ED-4DB2-BD59-A6C34878D82A}">
                    <a16:rowId xmlns:a16="http://schemas.microsoft.com/office/drawing/2014/main" val="2367718626"/>
                  </a:ext>
                </a:extLst>
              </a:tr>
              <a:tr h="502861">
                <a:tc>
                  <a:txBody>
                    <a:bodyPr/>
                    <a:lstStyle/>
                    <a:p>
                      <a:pPr algn="ctr"/>
                      <a:r>
                        <a:rPr lang="fr-FR" sz="1000" b="1" kern="1200" dirty="0">
                          <a:solidFill>
                            <a:schemeClr val="dk1"/>
                          </a:solidFill>
                          <a:latin typeface="+mn-lt"/>
                          <a:ea typeface="+mn-ea"/>
                          <a:cs typeface="+mn-cs"/>
                        </a:rPr>
                        <a:t>Sharing </a:t>
                      </a:r>
                      <a:r>
                        <a:rPr lang="en-US" sz="1000" b="1" kern="1200" noProof="0" dirty="0">
                          <a:solidFill>
                            <a:schemeClr val="dk1"/>
                          </a:solidFill>
                          <a:latin typeface="+mn-lt"/>
                          <a:ea typeface="+mn-ea"/>
                          <a:cs typeface="+mn-cs"/>
                        </a:rPr>
                        <a:t>strategy</a:t>
                      </a:r>
                      <a:r>
                        <a:rPr lang="fr-FR" sz="1000" b="1" kern="1200" dirty="0">
                          <a:solidFill>
                            <a:schemeClr val="dk1"/>
                          </a:solidFill>
                          <a:latin typeface="+mn-lt"/>
                          <a:ea typeface="+mn-ea"/>
                          <a:cs typeface="+mn-cs"/>
                        </a:rPr>
                        <a:t> </a:t>
                      </a:r>
                      <a:endParaRPr lang="en-US" sz="1000" b="1" kern="1200" dirty="0">
                        <a:solidFill>
                          <a:schemeClr val="dk1"/>
                        </a:solidFill>
                        <a:latin typeface="+mn-lt"/>
                        <a:ea typeface="+mn-ea"/>
                        <a:cs typeface="+mn-cs"/>
                      </a:endParaRPr>
                    </a:p>
                  </a:txBody>
                  <a:tcPr marL="91456" marR="91456" marT="45715" marB="45715" anchor="ctr">
                    <a:solidFill>
                      <a:srgbClr val="D3D3D4"/>
                    </a:solidFill>
                  </a:tcPr>
                </a:tc>
                <a:tc>
                  <a:txBody>
                    <a:bodyPr/>
                    <a:lstStyle/>
                    <a:p>
                      <a:pPr algn="ctr"/>
                      <a:r>
                        <a:rPr lang="en-US" sz="900" dirty="0"/>
                        <a:t>Aim to maximize renewables consumption within the microgrid</a:t>
                      </a:r>
                    </a:p>
                  </a:txBody>
                  <a:tcPr marL="91456" marR="91456" marT="45715" marB="45715" anchor="ctr">
                    <a:solidFill>
                      <a:srgbClr val="D3D3D4"/>
                    </a:solidFill>
                  </a:tcPr>
                </a:tc>
                <a:extLst>
                  <a:ext uri="{0D108BD9-81ED-4DB2-BD59-A6C34878D82A}">
                    <a16:rowId xmlns:a16="http://schemas.microsoft.com/office/drawing/2014/main" val="1046113805"/>
                  </a:ext>
                </a:extLst>
              </a:tr>
              <a:tr h="728942">
                <a:tc>
                  <a:txBody>
                    <a:bodyPr/>
                    <a:lstStyle/>
                    <a:p>
                      <a:pPr algn="ctr"/>
                      <a:r>
                        <a:rPr lang="en-US" sz="1000" b="1" kern="1200" dirty="0">
                          <a:solidFill>
                            <a:schemeClr val="dk1"/>
                          </a:solidFill>
                          <a:latin typeface="+mn-lt"/>
                          <a:ea typeface="+mn-ea"/>
                          <a:cs typeface="+mn-cs"/>
                        </a:rPr>
                        <a:t>ATO Automatic Transfer Operation</a:t>
                      </a:r>
                    </a:p>
                  </a:txBody>
                  <a:tcPr marL="91456" marR="91456" marT="45715" marB="45715" anchor="ctr">
                    <a:solidFill>
                      <a:srgbClr val="D3D3D4"/>
                    </a:solidFill>
                  </a:tcPr>
                </a:tc>
                <a:tc>
                  <a:txBody>
                    <a:bodyPr/>
                    <a:lstStyle/>
                    <a:p>
                      <a:pPr algn="ctr"/>
                      <a:r>
                        <a:rPr lang="en-US" sz="900" dirty="0"/>
                        <a:t>Automatically</a:t>
                      </a:r>
                      <a:r>
                        <a:rPr lang="en-US" sz="900" baseline="0" dirty="0"/>
                        <a:t> manages connection / disconnection from the grid</a:t>
                      </a:r>
                      <a:endParaRPr lang="en-US" sz="900" dirty="0"/>
                    </a:p>
                  </a:txBody>
                  <a:tcPr marL="91456" marR="91456" marT="45715" marB="45715" anchor="ctr">
                    <a:solidFill>
                      <a:srgbClr val="D3D3D4"/>
                    </a:solidFill>
                  </a:tcPr>
                </a:tc>
                <a:extLst>
                  <a:ext uri="{0D108BD9-81ED-4DB2-BD59-A6C34878D82A}">
                    <a16:rowId xmlns:a16="http://schemas.microsoft.com/office/drawing/2014/main" val="2967327631"/>
                  </a:ext>
                </a:extLst>
              </a:tr>
              <a:tr h="777149">
                <a:tc>
                  <a:txBody>
                    <a:bodyPr/>
                    <a:lstStyle/>
                    <a:p>
                      <a:pPr algn="ctr"/>
                      <a:r>
                        <a:rPr lang="en-US" sz="1000" b="1" kern="1200" noProof="0" dirty="0">
                          <a:solidFill>
                            <a:schemeClr val="dk1"/>
                          </a:solidFill>
                          <a:latin typeface="+mn-lt"/>
                          <a:ea typeface="+mn-ea"/>
                          <a:cs typeface="+mn-cs"/>
                        </a:rPr>
                        <a:t>Load</a:t>
                      </a:r>
                      <a:r>
                        <a:rPr lang="fr-FR" sz="1000" b="1" kern="1200" dirty="0">
                          <a:solidFill>
                            <a:schemeClr val="dk1"/>
                          </a:solidFill>
                          <a:latin typeface="+mn-lt"/>
                          <a:ea typeface="+mn-ea"/>
                          <a:cs typeface="+mn-cs"/>
                        </a:rPr>
                        <a:t> sharing </a:t>
                      </a:r>
                      <a:endParaRPr lang="en-US" sz="1000" b="1" kern="1200" dirty="0">
                        <a:solidFill>
                          <a:schemeClr val="dk1"/>
                        </a:solidFill>
                        <a:latin typeface="+mn-lt"/>
                        <a:ea typeface="+mn-ea"/>
                        <a:cs typeface="+mn-cs"/>
                      </a:endParaRPr>
                    </a:p>
                  </a:txBody>
                  <a:tcPr marL="91456" marR="91456" marT="45715" marB="45715" anchor="ctr">
                    <a:solidFill>
                      <a:srgbClr val="D3D3D4"/>
                    </a:solidFill>
                  </a:tcPr>
                </a:tc>
                <a:tc>
                  <a:txBody>
                    <a:bodyPr/>
                    <a:lstStyle/>
                    <a:p>
                      <a:pPr algn="ctr"/>
                      <a:r>
                        <a:rPr lang="en-US" sz="900" dirty="0"/>
                        <a:t>Assure the stability for the tension and frequency by balancing the production and consumption in real time</a:t>
                      </a:r>
                      <a:endParaRPr lang="en-US" sz="900" baseline="0" dirty="0"/>
                    </a:p>
                  </a:txBody>
                  <a:tcPr marL="91456" marR="91456" marT="45715" marB="45715" anchor="ctr">
                    <a:solidFill>
                      <a:srgbClr val="D3D3D4"/>
                    </a:solidFill>
                  </a:tcPr>
                </a:tc>
                <a:extLst>
                  <a:ext uri="{0D108BD9-81ED-4DB2-BD59-A6C34878D82A}">
                    <a16:rowId xmlns:a16="http://schemas.microsoft.com/office/drawing/2014/main" val="4002830255"/>
                  </a:ext>
                </a:extLst>
              </a:tr>
              <a:tr h="640005">
                <a:tc>
                  <a:txBody>
                    <a:bodyPr/>
                    <a:lstStyle/>
                    <a:p>
                      <a:pPr algn="ctr"/>
                      <a:r>
                        <a:rPr lang="en-US" sz="1000" b="1" kern="1200" noProof="0" dirty="0">
                          <a:solidFill>
                            <a:schemeClr val="dk1"/>
                          </a:solidFill>
                          <a:latin typeface="+mn-lt"/>
                          <a:ea typeface="+mn-ea"/>
                          <a:cs typeface="+mn-cs"/>
                        </a:rPr>
                        <a:t>Load shedding </a:t>
                      </a:r>
                    </a:p>
                  </a:txBody>
                  <a:tcPr marL="91456" marR="91456" marT="45715" marB="45715" anchor="ctr">
                    <a:solidFill>
                      <a:srgbClr val="D3D3D4"/>
                    </a:solidFill>
                  </a:tcPr>
                </a:tc>
                <a:tc>
                  <a:txBody>
                    <a:bodyPr/>
                    <a:lstStyle/>
                    <a:p>
                      <a:pPr algn="ctr"/>
                      <a:r>
                        <a:rPr lang="en-US" sz="900" dirty="0"/>
                        <a:t>Cut-off non-priority loads when the production can not reach the consumption</a:t>
                      </a:r>
                    </a:p>
                  </a:txBody>
                  <a:tcPr marL="91456" marR="91456" marT="45715" marB="45715" anchor="ctr">
                    <a:solidFill>
                      <a:srgbClr val="D3D3D4"/>
                    </a:solidFill>
                  </a:tcPr>
                </a:tc>
                <a:extLst>
                  <a:ext uri="{0D108BD9-81ED-4DB2-BD59-A6C34878D82A}">
                    <a16:rowId xmlns:a16="http://schemas.microsoft.com/office/drawing/2014/main" val="617866801"/>
                  </a:ext>
                </a:extLst>
              </a:tr>
              <a:tr h="640005">
                <a:tc>
                  <a:txBody>
                    <a:bodyPr/>
                    <a:lstStyle/>
                    <a:p>
                      <a:pPr algn="ctr"/>
                      <a:r>
                        <a:rPr lang="fr-FR" sz="1000" b="1" kern="1200" dirty="0">
                          <a:solidFill>
                            <a:schemeClr val="dk1"/>
                          </a:solidFill>
                          <a:latin typeface="+mn-lt"/>
                          <a:ea typeface="+mn-ea"/>
                          <a:cs typeface="+mn-cs"/>
                        </a:rPr>
                        <a:t>Relay Settings</a:t>
                      </a:r>
                      <a:endParaRPr lang="en-US" sz="1000" b="1" kern="1200" dirty="0">
                        <a:solidFill>
                          <a:schemeClr val="dk1"/>
                        </a:solidFill>
                        <a:latin typeface="+mn-lt"/>
                        <a:ea typeface="+mn-ea"/>
                        <a:cs typeface="+mn-cs"/>
                      </a:endParaRPr>
                    </a:p>
                  </a:txBody>
                  <a:tcPr marL="91456" marR="91456" marT="45715" marB="45715" anchor="ctr">
                    <a:solidFill>
                      <a:srgbClr val="D3D3D4"/>
                    </a:solidFill>
                  </a:tcPr>
                </a:tc>
                <a:tc>
                  <a:txBody>
                    <a:bodyPr/>
                    <a:lstStyle/>
                    <a:p>
                      <a:pPr algn="ctr"/>
                      <a:r>
                        <a:rPr lang="en-US" sz="900" dirty="0"/>
                        <a:t>Manage the protection relays and if needed the global system protection when islanded</a:t>
                      </a:r>
                    </a:p>
                  </a:txBody>
                  <a:tcPr marL="91456" marR="91456" marT="45715" marB="45715" anchor="ctr">
                    <a:solidFill>
                      <a:srgbClr val="D3D3D4"/>
                    </a:solidFill>
                  </a:tcPr>
                </a:tc>
                <a:extLst>
                  <a:ext uri="{0D108BD9-81ED-4DB2-BD59-A6C34878D82A}">
                    <a16:rowId xmlns:a16="http://schemas.microsoft.com/office/drawing/2014/main" val="4119821291"/>
                  </a:ext>
                </a:extLst>
              </a:tr>
              <a:tr h="396194">
                <a:tc>
                  <a:txBody>
                    <a:bodyPr/>
                    <a:lstStyle/>
                    <a:p>
                      <a:pPr algn="ctr"/>
                      <a:r>
                        <a:rPr lang="en-US" sz="1000" b="1" kern="1200" dirty="0">
                          <a:solidFill>
                            <a:schemeClr val="dk1"/>
                          </a:solidFill>
                          <a:latin typeface="+mn-lt"/>
                          <a:ea typeface="+mn-ea"/>
                          <a:cs typeface="+mn-cs"/>
                        </a:rPr>
                        <a:t>Connectivity</a:t>
                      </a:r>
                    </a:p>
                  </a:txBody>
                  <a:tcPr marL="91456" marR="91456" marT="45715" marB="45715" anchor="ctr">
                    <a:solidFill>
                      <a:srgbClr val="D3D3D4"/>
                    </a:solidFill>
                  </a:tcPr>
                </a:tc>
                <a:tc>
                  <a:txBody>
                    <a:bodyPr/>
                    <a:lstStyle/>
                    <a:p>
                      <a:pPr algn="ctr"/>
                      <a:r>
                        <a:rPr lang="en-US" sz="900" dirty="0"/>
                        <a:t>Modbus and Modbus TCP IP, IEC 61850</a:t>
                      </a:r>
                    </a:p>
                  </a:txBody>
                  <a:tcPr marL="91456" marR="91456" marT="45715" marB="45715" anchor="ctr">
                    <a:solidFill>
                      <a:srgbClr val="D3D3D4"/>
                    </a:solidFill>
                  </a:tcPr>
                </a:tc>
                <a:extLst>
                  <a:ext uri="{0D108BD9-81ED-4DB2-BD59-A6C34878D82A}">
                    <a16:rowId xmlns:a16="http://schemas.microsoft.com/office/drawing/2014/main" val="51426588"/>
                  </a:ext>
                </a:extLst>
              </a:tr>
            </a:tbl>
          </a:graphicData>
        </a:graphic>
      </p:graphicFrame>
      <p:pic>
        <p:nvPicPr>
          <p:cNvPr id="11" name="Picture 10">
            <a:extLst>
              <a:ext uri="{FF2B5EF4-FFF2-40B4-BE49-F238E27FC236}">
                <a16:creationId xmlns:a16="http://schemas.microsoft.com/office/drawing/2014/main" id="{CBA440AB-7C57-47C7-B404-5E3EF7F02E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8988" y="1768475"/>
            <a:ext cx="2000250"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3BF6F878-4CA6-45BF-89FF-542603826154}"/>
              </a:ext>
            </a:extLst>
          </p:cNvPr>
          <p:cNvSpPr/>
          <p:nvPr/>
        </p:nvSpPr>
        <p:spPr>
          <a:xfrm>
            <a:off x="-34925" y="-19050"/>
            <a:ext cx="9144000" cy="9223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75107" name="Footer Placeholder 6">
            <a:extLst>
              <a:ext uri="{FF2B5EF4-FFF2-40B4-BE49-F238E27FC236}">
                <a16:creationId xmlns:a16="http://schemas.microsoft.com/office/drawing/2014/main" id="{67E5AA44-FF68-4177-980C-B43A87FEDA7A}"/>
              </a:ext>
            </a:extLst>
          </p:cNvPr>
          <p:cNvSpPr txBox="1">
            <a:spLocks noChangeArrowheads="1"/>
          </p:cNvSpPr>
          <p:nvPr/>
        </p:nvSpPr>
        <p:spPr bwMode="auto">
          <a:xfrm>
            <a:off x="430213" y="4740275"/>
            <a:ext cx="150971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fontAlgn="base">
              <a:spcBef>
                <a:spcPct val="0"/>
              </a:spcBef>
              <a:spcAft>
                <a:spcPct val="0"/>
              </a:spcAft>
              <a:defRPr>
                <a:solidFill>
                  <a:schemeClr val="tx1"/>
                </a:solidFill>
                <a:latin typeface="Arial" panose="020B0604020202020204" pitchFamily="34" charset="0"/>
              </a:defRPr>
            </a:lvl6pPr>
            <a:lvl7pPr marL="2971800" indent="-228600" defTabSz="455613" fontAlgn="base">
              <a:spcBef>
                <a:spcPct val="0"/>
              </a:spcBef>
              <a:spcAft>
                <a:spcPct val="0"/>
              </a:spcAft>
              <a:defRPr>
                <a:solidFill>
                  <a:schemeClr val="tx1"/>
                </a:solidFill>
                <a:latin typeface="Arial" panose="020B0604020202020204" pitchFamily="34" charset="0"/>
              </a:defRPr>
            </a:lvl7pPr>
            <a:lvl8pPr marL="3429000" indent="-228600" defTabSz="455613" fontAlgn="base">
              <a:spcBef>
                <a:spcPct val="0"/>
              </a:spcBef>
              <a:spcAft>
                <a:spcPct val="0"/>
              </a:spcAft>
              <a:defRPr>
                <a:solidFill>
                  <a:schemeClr val="tx1"/>
                </a:solidFill>
                <a:latin typeface="Arial" panose="020B0604020202020204" pitchFamily="34" charset="0"/>
              </a:defRPr>
            </a:lvl8pPr>
            <a:lvl9pPr marL="3886200" indent="-228600" defTabSz="455613"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600">
                <a:solidFill>
                  <a:schemeClr val="bg1"/>
                </a:solidFill>
              </a:rPr>
              <a:t>Confidential Property of Schneider Electric |</a:t>
            </a:r>
          </a:p>
        </p:txBody>
      </p:sp>
      <p:sp>
        <p:nvSpPr>
          <p:cNvPr id="175108" name="Text Placeholder 7">
            <a:extLst>
              <a:ext uri="{FF2B5EF4-FFF2-40B4-BE49-F238E27FC236}">
                <a16:creationId xmlns:a16="http://schemas.microsoft.com/office/drawing/2014/main" id="{33FF1E7C-5047-4065-B029-62886EFADDDD}"/>
              </a:ext>
            </a:extLst>
          </p:cNvPr>
          <p:cNvSpPr txBox="1">
            <a:spLocks noChangeArrowheads="1"/>
          </p:cNvSpPr>
          <p:nvPr/>
        </p:nvSpPr>
        <p:spPr bwMode="auto">
          <a:xfrm>
            <a:off x="395288" y="207963"/>
            <a:ext cx="84169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1450" indent="-155575" defTabSz="455613">
              <a:defRPr>
                <a:solidFill>
                  <a:schemeClr val="tx1"/>
                </a:solidFill>
                <a:latin typeface="Arial" panose="020B0604020202020204" pitchFamily="34" charset="0"/>
              </a:defRPr>
            </a:lvl1pPr>
            <a:lvl2pPr marL="360363" indent="-180975" defTabSz="455613">
              <a:defRPr>
                <a:solidFill>
                  <a:schemeClr val="tx1"/>
                </a:solidFill>
                <a:latin typeface="Arial" panose="020B0604020202020204" pitchFamily="34" charset="0"/>
              </a:defRPr>
            </a:lvl2pPr>
            <a:lvl3pPr marL="536575" indent="-177800" defTabSz="455613">
              <a:defRPr>
                <a:solidFill>
                  <a:schemeClr val="tx1"/>
                </a:solidFill>
                <a:latin typeface="Arial" panose="020B0604020202020204" pitchFamily="34" charset="0"/>
              </a:defRPr>
            </a:lvl3pPr>
            <a:lvl4pPr marL="717550" indent="-177800" defTabSz="455613">
              <a:defRPr>
                <a:solidFill>
                  <a:schemeClr val="tx1"/>
                </a:solidFill>
                <a:latin typeface="Arial" panose="020B0604020202020204" pitchFamily="34" charset="0"/>
              </a:defRPr>
            </a:lvl4pPr>
            <a:lvl5pPr marL="895350" indent="-184150" defTabSz="455613">
              <a:defRPr>
                <a:solidFill>
                  <a:schemeClr val="tx1"/>
                </a:solidFill>
                <a:latin typeface="Arial" panose="020B0604020202020204" pitchFamily="34" charset="0"/>
              </a:defRPr>
            </a:lvl5pPr>
            <a:lvl6pPr marL="1352550" indent="-184150" defTabSz="455613" fontAlgn="base">
              <a:spcBef>
                <a:spcPct val="0"/>
              </a:spcBef>
              <a:spcAft>
                <a:spcPct val="0"/>
              </a:spcAft>
              <a:defRPr>
                <a:solidFill>
                  <a:schemeClr val="tx1"/>
                </a:solidFill>
                <a:latin typeface="Arial" panose="020B0604020202020204" pitchFamily="34" charset="0"/>
              </a:defRPr>
            </a:lvl6pPr>
            <a:lvl7pPr marL="1809750" indent="-184150" defTabSz="455613" fontAlgn="base">
              <a:spcBef>
                <a:spcPct val="0"/>
              </a:spcBef>
              <a:spcAft>
                <a:spcPct val="0"/>
              </a:spcAft>
              <a:defRPr>
                <a:solidFill>
                  <a:schemeClr val="tx1"/>
                </a:solidFill>
                <a:latin typeface="Arial" panose="020B0604020202020204" pitchFamily="34" charset="0"/>
              </a:defRPr>
            </a:lvl7pPr>
            <a:lvl8pPr marL="2266950" indent="-184150" defTabSz="455613" fontAlgn="base">
              <a:spcBef>
                <a:spcPct val="0"/>
              </a:spcBef>
              <a:spcAft>
                <a:spcPct val="0"/>
              </a:spcAft>
              <a:defRPr>
                <a:solidFill>
                  <a:schemeClr val="tx1"/>
                </a:solidFill>
                <a:latin typeface="Arial" panose="020B0604020202020204" pitchFamily="34" charset="0"/>
              </a:defRPr>
            </a:lvl8pPr>
            <a:lvl9pPr marL="2724150" indent="-184150" defTabSz="455613" fontAlgn="base">
              <a:spcBef>
                <a:spcPct val="0"/>
              </a:spcBef>
              <a:spcAft>
                <a:spcPct val="0"/>
              </a:spcAft>
              <a:defRPr>
                <a:solidFill>
                  <a:schemeClr val="tx1"/>
                </a:solidFill>
                <a:latin typeface="Arial" panose="020B0604020202020204" pitchFamily="34" charset="0"/>
              </a:defRPr>
            </a:lvl9pPr>
          </a:lstStyle>
          <a:p>
            <a:pPr eaLnBrk="1" hangingPunct="1">
              <a:spcBef>
                <a:spcPts val="500"/>
              </a:spcBef>
              <a:spcAft>
                <a:spcPts val="500"/>
              </a:spcAft>
              <a:buClr>
                <a:schemeClr val="bg2"/>
              </a:buClr>
            </a:pPr>
            <a:r>
              <a:rPr lang="en-US" altLang="en-US" sz="2200" b="1">
                <a:solidFill>
                  <a:schemeClr val="bg1"/>
                </a:solidFill>
                <a:cs typeface="Arial" panose="020B0604020202020204" pitchFamily="34" charset="0"/>
              </a:rPr>
              <a:t>Apps, Analytics &amp; Services: EcoStruxure Microgrid Advisor</a:t>
            </a:r>
          </a:p>
        </p:txBody>
      </p:sp>
      <p:sp>
        <p:nvSpPr>
          <p:cNvPr id="175109" name="Rectangle 6">
            <a:extLst>
              <a:ext uri="{FF2B5EF4-FFF2-40B4-BE49-F238E27FC236}">
                <a16:creationId xmlns:a16="http://schemas.microsoft.com/office/drawing/2014/main" id="{25ADAE97-80E5-4279-8712-9225553A70F9}"/>
              </a:ext>
            </a:extLst>
          </p:cNvPr>
          <p:cNvSpPr>
            <a:spLocks noChangeArrowheads="1"/>
          </p:cNvSpPr>
          <p:nvPr>
            <p:custDataLst>
              <p:tags r:id="rId1"/>
            </p:custDataLst>
          </p:nvPr>
        </p:nvSpPr>
        <p:spPr bwMode="auto">
          <a:xfrm>
            <a:off x="195263" y="719138"/>
            <a:ext cx="86518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lstStyle>
            <a:lvl1pPr marL="342900" indent="-342900" defTabSz="685800">
              <a:defRPr>
                <a:solidFill>
                  <a:schemeClr val="tx1"/>
                </a:solidFill>
                <a:latin typeface="Arial" panose="020B0604020202020204" pitchFamily="34" charset="0"/>
              </a:defRPr>
            </a:lvl1pPr>
            <a:lvl2pPr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marL="0" lvl="1" algn="ctr" eaLnBrk="1" hangingPunct="1">
              <a:spcAft>
                <a:spcPts val="300"/>
              </a:spcAft>
              <a:buClr>
                <a:srgbClr val="FF9933"/>
              </a:buClr>
              <a:buSzPct val="75000"/>
            </a:pPr>
            <a:endParaRPr lang="en-US" altLang="en-US" sz="1200">
              <a:solidFill>
                <a:srgbClr val="00B0F0"/>
              </a:solidFill>
            </a:endParaRPr>
          </a:p>
        </p:txBody>
      </p:sp>
      <p:pic>
        <p:nvPicPr>
          <p:cNvPr id="175110" name="Picture 12" descr="schneider_LIO_Life-Green_RGB.png">
            <a:extLst>
              <a:ext uri="{FF2B5EF4-FFF2-40B4-BE49-F238E27FC236}">
                <a16:creationId xmlns:a16="http://schemas.microsoft.com/office/drawing/2014/main" id="{4E356E9B-3CF5-41F4-B3D0-DABBB5F31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550" y="4494213"/>
            <a:ext cx="20415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1" name="Picture 18">
            <a:extLst>
              <a:ext uri="{FF2B5EF4-FFF2-40B4-BE49-F238E27FC236}">
                <a16:creationId xmlns:a16="http://schemas.microsoft.com/office/drawing/2014/main" id="{FA9F09AD-0653-4B93-A468-7746E451B6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901"/>
          <a:stretch>
            <a:fillRect/>
          </a:stretch>
        </p:blipFill>
        <p:spPr bwMode="auto">
          <a:xfrm>
            <a:off x="-185738" y="1547813"/>
            <a:ext cx="5387976"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2" name="Picture 20">
            <a:extLst>
              <a:ext uri="{FF2B5EF4-FFF2-40B4-BE49-F238E27FC236}">
                <a16:creationId xmlns:a16="http://schemas.microsoft.com/office/drawing/2014/main" id="{1C17E987-AFCA-4FAB-A127-F36BAB4459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113" y="1876425"/>
            <a:ext cx="3798887"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5113" name="Group 35">
            <a:extLst>
              <a:ext uri="{FF2B5EF4-FFF2-40B4-BE49-F238E27FC236}">
                <a16:creationId xmlns:a16="http://schemas.microsoft.com/office/drawing/2014/main" id="{0A488254-67CD-4777-AE8F-8647D3B3860E}"/>
              </a:ext>
            </a:extLst>
          </p:cNvPr>
          <p:cNvGrpSpPr>
            <a:grpSpLocks/>
          </p:cNvGrpSpPr>
          <p:nvPr/>
        </p:nvGrpSpPr>
        <p:grpSpPr bwMode="auto">
          <a:xfrm>
            <a:off x="5067300" y="1976438"/>
            <a:ext cx="3548063" cy="3230562"/>
            <a:chOff x="176418" y="773420"/>
            <a:chExt cx="5568774" cy="5659715"/>
          </a:xfrm>
        </p:grpSpPr>
        <p:pic>
          <p:nvPicPr>
            <p:cNvPr id="175140" name="Picture 2">
              <a:extLst>
                <a:ext uri="{FF2B5EF4-FFF2-40B4-BE49-F238E27FC236}">
                  <a16:creationId xmlns:a16="http://schemas.microsoft.com/office/drawing/2014/main" id="{FE3F2E78-B4D0-4DC6-ACE3-BA09411493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418" y="878170"/>
              <a:ext cx="5172682" cy="555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5AA44C9B-D83F-4262-9ABD-0A8661F6BCA2}"/>
                </a:ext>
              </a:extLst>
            </p:cNvPr>
            <p:cNvSpPr/>
            <p:nvPr/>
          </p:nvSpPr>
          <p:spPr>
            <a:xfrm>
              <a:off x="3809202" y="773420"/>
              <a:ext cx="1935990" cy="1215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2" eaLnBrk="1" fontAlgn="auto" hangingPunct="1">
                <a:spcBef>
                  <a:spcPts val="0"/>
                </a:spcBef>
                <a:spcAft>
                  <a:spcPts val="0"/>
                </a:spcAft>
                <a:defRPr/>
              </a:pPr>
              <a:endParaRPr lang="en-US" dirty="0">
                <a:solidFill>
                  <a:prstClr val="white"/>
                </a:solidFill>
              </a:endParaRPr>
            </a:p>
          </p:txBody>
        </p:sp>
      </p:grpSp>
      <p:grpSp>
        <p:nvGrpSpPr>
          <p:cNvPr id="175114" name="Group 5">
            <a:extLst>
              <a:ext uri="{FF2B5EF4-FFF2-40B4-BE49-F238E27FC236}">
                <a16:creationId xmlns:a16="http://schemas.microsoft.com/office/drawing/2014/main" id="{14FEFB5A-EBD2-41DB-9147-627FB16C59F0}"/>
              </a:ext>
            </a:extLst>
          </p:cNvPr>
          <p:cNvGrpSpPr>
            <a:grpSpLocks noChangeAspect="1"/>
          </p:cNvGrpSpPr>
          <p:nvPr/>
        </p:nvGrpSpPr>
        <p:grpSpPr bwMode="auto">
          <a:xfrm>
            <a:off x="7580313" y="901700"/>
            <a:ext cx="393700" cy="639763"/>
            <a:chOff x="5734" y="1068"/>
            <a:chExt cx="673" cy="1091"/>
          </a:xfrm>
        </p:grpSpPr>
        <p:sp>
          <p:nvSpPr>
            <p:cNvPr id="175138" name="AutoShape 4">
              <a:extLst>
                <a:ext uri="{FF2B5EF4-FFF2-40B4-BE49-F238E27FC236}">
                  <a16:creationId xmlns:a16="http://schemas.microsoft.com/office/drawing/2014/main" id="{21CD23E3-E98E-4B67-A854-6BF47787FF07}"/>
                </a:ext>
              </a:extLst>
            </p:cNvPr>
            <p:cNvSpPr>
              <a:spLocks noChangeAspect="1" noChangeArrowheads="1" noTextEdit="1"/>
            </p:cNvSpPr>
            <p:nvPr/>
          </p:nvSpPr>
          <p:spPr bwMode="auto">
            <a:xfrm>
              <a:off x="5734" y="1068"/>
              <a:ext cx="673" cy="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5139" name="Freeform 6">
              <a:extLst>
                <a:ext uri="{FF2B5EF4-FFF2-40B4-BE49-F238E27FC236}">
                  <a16:creationId xmlns:a16="http://schemas.microsoft.com/office/drawing/2014/main" id="{8A0BA0BC-8948-44C3-A8A9-6F7C6C98B7AF}"/>
                </a:ext>
              </a:extLst>
            </p:cNvPr>
            <p:cNvSpPr>
              <a:spLocks/>
            </p:cNvSpPr>
            <p:nvPr/>
          </p:nvSpPr>
          <p:spPr bwMode="auto">
            <a:xfrm>
              <a:off x="5762" y="1103"/>
              <a:ext cx="600" cy="1025"/>
            </a:xfrm>
            <a:custGeom>
              <a:avLst/>
              <a:gdLst>
                <a:gd name="T0" fmla="*/ 224 w 254"/>
                <a:gd name="T1" fmla="*/ 73 h 434"/>
                <a:gd name="T2" fmla="*/ 247 w 254"/>
                <a:gd name="T3" fmla="*/ 109 h 434"/>
                <a:gd name="T4" fmla="*/ 242 w 254"/>
                <a:gd name="T5" fmla="*/ 125 h 434"/>
                <a:gd name="T6" fmla="*/ 233 w 254"/>
                <a:gd name="T7" fmla="*/ 137 h 434"/>
                <a:gd name="T8" fmla="*/ 224 w 254"/>
                <a:gd name="T9" fmla="*/ 145 h 434"/>
                <a:gd name="T10" fmla="*/ 219 w 254"/>
                <a:gd name="T11" fmla="*/ 146 h 434"/>
                <a:gd name="T12" fmla="*/ 181 w 254"/>
                <a:gd name="T13" fmla="*/ 118 h 434"/>
                <a:gd name="T14" fmla="*/ 133 w 254"/>
                <a:gd name="T15" fmla="*/ 107 h 434"/>
                <a:gd name="T16" fmla="*/ 92 w 254"/>
                <a:gd name="T17" fmla="*/ 118 h 434"/>
                <a:gd name="T18" fmla="*/ 78 w 254"/>
                <a:gd name="T19" fmla="*/ 145 h 434"/>
                <a:gd name="T20" fmla="*/ 83 w 254"/>
                <a:gd name="T21" fmla="*/ 162 h 434"/>
                <a:gd name="T22" fmla="*/ 97 w 254"/>
                <a:gd name="T23" fmla="*/ 173 h 434"/>
                <a:gd name="T24" fmla="*/ 118 w 254"/>
                <a:gd name="T25" fmla="*/ 181 h 434"/>
                <a:gd name="T26" fmla="*/ 145 w 254"/>
                <a:gd name="T27" fmla="*/ 188 h 434"/>
                <a:gd name="T28" fmla="*/ 182 w 254"/>
                <a:gd name="T29" fmla="*/ 197 h 434"/>
                <a:gd name="T30" fmla="*/ 217 w 254"/>
                <a:gd name="T31" fmla="*/ 214 h 434"/>
                <a:gd name="T32" fmla="*/ 243 w 254"/>
                <a:gd name="T33" fmla="*/ 242 h 434"/>
                <a:gd name="T34" fmla="*/ 254 w 254"/>
                <a:gd name="T35" fmla="*/ 284 h 434"/>
                <a:gd name="T36" fmla="*/ 228 w 254"/>
                <a:gd name="T37" fmla="*/ 348 h 434"/>
                <a:gd name="T38" fmla="*/ 158 w 254"/>
                <a:gd name="T39" fmla="*/ 380 h 434"/>
                <a:gd name="T40" fmla="*/ 158 w 254"/>
                <a:gd name="T41" fmla="*/ 400 h 434"/>
                <a:gd name="T42" fmla="*/ 129 w 254"/>
                <a:gd name="T43" fmla="*/ 434 h 434"/>
                <a:gd name="T44" fmla="*/ 126 w 254"/>
                <a:gd name="T45" fmla="*/ 434 h 434"/>
                <a:gd name="T46" fmla="*/ 104 w 254"/>
                <a:gd name="T47" fmla="*/ 426 h 434"/>
                <a:gd name="T48" fmla="*/ 97 w 254"/>
                <a:gd name="T49" fmla="*/ 400 h 434"/>
                <a:gd name="T50" fmla="*/ 97 w 254"/>
                <a:gd name="T51" fmla="*/ 381 h 434"/>
                <a:gd name="T52" fmla="*/ 56 w 254"/>
                <a:gd name="T53" fmla="*/ 372 h 434"/>
                <a:gd name="T54" fmla="*/ 26 w 254"/>
                <a:gd name="T55" fmla="*/ 357 h 434"/>
                <a:gd name="T56" fmla="*/ 7 w 254"/>
                <a:gd name="T57" fmla="*/ 339 h 434"/>
                <a:gd name="T58" fmla="*/ 0 w 254"/>
                <a:gd name="T59" fmla="*/ 318 h 434"/>
                <a:gd name="T60" fmla="*/ 4 w 254"/>
                <a:gd name="T61" fmla="*/ 303 h 434"/>
                <a:gd name="T62" fmla="*/ 13 w 254"/>
                <a:gd name="T63" fmla="*/ 291 h 434"/>
                <a:gd name="T64" fmla="*/ 22 w 254"/>
                <a:gd name="T65" fmla="*/ 284 h 434"/>
                <a:gd name="T66" fmla="*/ 27 w 254"/>
                <a:gd name="T67" fmla="*/ 282 h 434"/>
                <a:gd name="T68" fmla="*/ 68 w 254"/>
                <a:gd name="T69" fmla="*/ 312 h 434"/>
                <a:gd name="T70" fmla="*/ 124 w 254"/>
                <a:gd name="T71" fmla="*/ 325 h 434"/>
                <a:gd name="T72" fmla="*/ 166 w 254"/>
                <a:gd name="T73" fmla="*/ 314 h 434"/>
                <a:gd name="T74" fmla="*/ 181 w 254"/>
                <a:gd name="T75" fmla="*/ 287 h 434"/>
                <a:gd name="T76" fmla="*/ 175 w 254"/>
                <a:gd name="T77" fmla="*/ 269 h 434"/>
                <a:gd name="T78" fmla="*/ 160 w 254"/>
                <a:gd name="T79" fmla="*/ 257 h 434"/>
                <a:gd name="T80" fmla="*/ 138 w 254"/>
                <a:gd name="T81" fmla="*/ 249 h 434"/>
                <a:gd name="T82" fmla="*/ 112 w 254"/>
                <a:gd name="T83" fmla="*/ 242 h 434"/>
                <a:gd name="T84" fmla="*/ 77 w 254"/>
                <a:gd name="T85" fmla="*/ 233 h 434"/>
                <a:gd name="T86" fmla="*/ 43 w 254"/>
                <a:gd name="T87" fmla="*/ 217 h 434"/>
                <a:gd name="T88" fmla="*/ 18 w 254"/>
                <a:gd name="T89" fmla="*/ 189 h 434"/>
                <a:gd name="T90" fmla="*/ 8 w 254"/>
                <a:gd name="T91" fmla="*/ 147 h 434"/>
                <a:gd name="T92" fmla="*/ 32 w 254"/>
                <a:gd name="T93" fmla="*/ 86 h 434"/>
                <a:gd name="T94" fmla="*/ 98 w 254"/>
                <a:gd name="T95" fmla="*/ 53 h 434"/>
                <a:gd name="T96" fmla="*/ 98 w 254"/>
                <a:gd name="T97" fmla="*/ 34 h 434"/>
                <a:gd name="T98" fmla="*/ 105 w 254"/>
                <a:gd name="T99" fmla="*/ 8 h 434"/>
                <a:gd name="T100" fmla="*/ 127 w 254"/>
                <a:gd name="T101" fmla="*/ 0 h 434"/>
                <a:gd name="T102" fmla="*/ 130 w 254"/>
                <a:gd name="T103" fmla="*/ 0 h 434"/>
                <a:gd name="T104" fmla="*/ 152 w 254"/>
                <a:gd name="T105" fmla="*/ 8 h 434"/>
                <a:gd name="T106" fmla="*/ 159 w 254"/>
                <a:gd name="T107" fmla="*/ 34 h 434"/>
                <a:gd name="T108" fmla="*/ 159 w 254"/>
                <a:gd name="T109" fmla="*/ 52 h 434"/>
                <a:gd name="T110" fmla="*/ 224 w 254"/>
                <a:gd name="T111" fmla="*/ 73 h 43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4" h="434">
                  <a:moveTo>
                    <a:pt x="224" y="73"/>
                  </a:moveTo>
                  <a:cubicBezTo>
                    <a:pt x="239" y="84"/>
                    <a:pt x="247" y="96"/>
                    <a:pt x="247" y="109"/>
                  </a:cubicBezTo>
                  <a:cubicBezTo>
                    <a:pt x="247" y="115"/>
                    <a:pt x="245" y="120"/>
                    <a:pt x="242" y="125"/>
                  </a:cubicBezTo>
                  <a:cubicBezTo>
                    <a:pt x="240" y="130"/>
                    <a:pt x="237" y="134"/>
                    <a:pt x="233" y="137"/>
                  </a:cubicBezTo>
                  <a:cubicBezTo>
                    <a:pt x="230" y="141"/>
                    <a:pt x="227" y="143"/>
                    <a:pt x="224" y="145"/>
                  </a:cubicBezTo>
                  <a:cubicBezTo>
                    <a:pt x="221" y="146"/>
                    <a:pt x="219" y="147"/>
                    <a:pt x="219" y="146"/>
                  </a:cubicBezTo>
                  <a:cubicBezTo>
                    <a:pt x="209" y="135"/>
                    <a:pt x="197" y="126"/>
                    <a:pt x="181" y="118"/>
                  </a:cubicBezTo>
                  <a:cubicBezTo>
                    <a:pt x="166" y="111"/>
                    <a:pt x="150" y="107"/>
                    <a:pt x="133" y="107"/>
                  </a:cubicBezTo>
                  <a:cubicBezTo>
                    <a:pt x="116" y="107"/>
                    <a:pt x="102" y="111"/>
                    <a:pt x="92" y="118"/>
                  </a:cubicBezTo>
                  <a:cubicBezTo>
                    <a:pt x="83" y="125"/>
                    <a:pt x="78" y="134"/>
                    <a:pt x="78" y="145"/>
                  </a:cubicBezTo>
                  <a:cubicBezTo>
                    <a:pt x="78" y="152"/>
                    <a:pt x="80" y="157"/>
                    <a:pt x="83" y="162"/>
                  </a:cubicBezTo>
                  <a:cubicBezTo>
                    <a:pt x="86" y="167"/>
                    <a:pt x="91" y="170"/>
                    <a:pt x="97" y="173"/>
                  </a:cubicBezTo>
                  <a:cubicBezTo>
                    <a:pt x="103" y="177"/>
                    <a:pt x="110" y="179"/>
                    <a:pt x="118" y="181"/>
                  </a:cubicBezTo>
                  <a:cubicBezTo>
                    <a:pt x="126" y="184"/>
                    <a:pt x="135" y="186"/>
                    <a:pt x="145" y="188"/>
                  </a:cubicBezTo>
                  <a:cubicBezTo>
                    <a:pt x="157" y="190"/>
                    <a:pt x="169" y="193"/>
                    <a:pt x="182" y="197"/>
                  </a:cubicBezTo>
                  <a:cubicBezTo>
                    <a:pt x="195" y="201"/>
                    <a:pt x="206" y="207"/>
                    <a:pt x="217" y="214"/>
                  </a:cubicBezTo>
                  <a:cubicBezTo>
                    <a:pt x="227" y="221"/>
                    <a:pt x="236" y="231"/>
                    <a:pt x="243" y="242"/>
                  </a:cubicBezTo>
                  <a:cubicBezTo>
                    <a:pt x="250" y="253"/>
                    <a:pt x="254" y="267"/>
                    <a:pt x="254" y="284"/>
                  </a:cubicBezTo>
                  <a:cubicBezTo>
                    <a:pt x="254" y="309"/>
                    <a:pt x="245" y="331"/>
                    <a:pt x="228" y="348"/>
                  </a:cubicBezTo>
                  <a:cubicBezTo>
                    <a:pt x="212" y="364"/>
                    <a:pt x="188" y="375"/>
                    <a:pt x="158" y="380"/>
                  </a:cubicBezTo>
                  <a:cubicBezTo>
                    <a:pt x="158" y="400"/>
                    <a:pt x="158" y="400"/>
                    <a:pt x="158" y="400"/>
                  </a:cubicBezTo>
                  <a:cubicBezTo>
                    <a:pt x="158" y="423"/>
                    <a:pt x="148" y="434"/>
                    <a:pt x="129" y="434"/>
                  </a:cubicBezTo>
                  <a:cubicBezTo>
                    <a:pt x="126" y="434"/>
                    <a:pt x="126" y="434"/>
                    <a:pt x="126" y="434"/>
                  </a:cubicBezTo>
                  <a:cubicBezTo>
                    <a:pt x="115" y="434"/>
                    <a:pt x="108" y="432"/>
                    <a:pt x="104" y="426"/>
                  </a:cubicBezTo>
                  <a:cubicBezTo>
                    <a:pt x="99" y="420"/>
                    <a:pt x="97" y="412"/>
                    <a:pt x="97" y="400"/>
                  </a:cubicBezTo>
                  <a:cubicBezTo>
                    <a:pt x="97" y="381"/>
                    <a:pt x="97" y="381"/>
                    <a:pt x="97" y="381"/>
                  </a:cubicBezTo>
                  <a:cubicBezTo>
                    <a:pt x="82" y="379"/>
                    <a:pt x="68" y="376"/>
                    <a:pt x="56" y="372"/>
                  </a:cubicBezTo>
                  <a:cubicBezTo>
                    <a:pt x="44" y="368"/>
                    <a:pt x="34" y="363"/>
                    <a:pt x="26" y="357"/>
                  </a:cubicBezTo>
                  <a:cubicBezTo>
                    <a:pt x="17" y="352"/>
                    <a:pt x="11" y="345"/>
                    <a:pt x="7" y="339"/>
                  </a:cubicBezTo>
                  <a:cubicBezTo>
                    <a:pt x="2" y="332"/>
                    <a:pt x="0" y="325"/>
                    <a:pt x="0" y="318"/>
                  </a:cubicBezTo>
                  <a:cubicBezTo>
                    <a:pt x="0" y="312"/>
                    <a:pt x="2" y="307"/>
                    <a:pt x="4" y="303"/>
                  </a:cubicBezTo>
                  <a:cubicBezTo>
                    <a:pt x="7" y="298"/>
                    <a:pt x="10" y="294"/>
                    <a:pt x="13" y="291"/>
                  </a:cubicBezTo>
                  <a:cubicBezTo>
                    <a:pt x="16" y="288"/>
                    <a:pt x="19" y="285"/>
                    <a:pt x="22" y="284"/>
                  </a:cubicBezTo>
                  <a:cubicBezTo>
                    <a:pt x="25" y="282"/>
                    <a:pt x="27" y="281"/>
                    <a:pt x="27" y="282"/>
                  </a:cubicBezTo>
                  <a:cubicBezTo>
                    <a:pt x="37" y="294"/>
                    <a:pt x="50" y="304"/>
                    <a:pt x="68" y="312"/>
                  </a:cubicBezTo>
                  <a:cubicBezTo>
                    <a:pt x="85" y="321"/>
                    <a:pt x="104" y="325"/>
                    <a:pt x="124" y="325"/>
                  </a:cubicBezTo>
                  <a:cubicBezTo>
                    <a:pt x="142" y="325"/>
                    <a:pt x="156" y="321"/>
                    <a:pt x="166" y="314"/>
                  </a:cubicBezTo>
                  <a:cubicBezTo>
                    <a:pt x="176" y="307"/>
                    <a:pt x="181" y="298"/>
                    <a:pt x="181" y="287"/>
                  </a:cubicBezTo>
                  <a:cubicBezTo>
                    <a:pt x="181" y="279"/>
                    <a:pt x="179" y="274"/>
                    <a:pt x="175" y="269"/>
                  </a:cubicBezTo>
                  <a:cubicBezTo>
                    <a:pt x="171" y="264"/>
                    <a:pt x="166" y="261"/>
                    <a:pt x="160" y="257"/>
                  </a:cubicBezTo>
                  <a:cubicBezTo>
                    <a:pt x="154" y="254"/>
                    <a:pt x="147" y="251"/>
                    <a:pt x="138" y="249"/>
                  </a:cubicBezTo>
                  <a:cubicBezTo>
                    <a:pt x="130" y="247"/>
                    <a:pt x="121" y="244"/>
                    <a:pt x="112" y="242"/>
                  </a:cubicBezTo>
                  <a:cubicBezTo>
                    <a:pt x="101" y="240"/>
                    <a:pt x="89" y="237"/>
                    <a:pt x="77" y="233"/>
                  </a:cubicBezTo>
                  <a:cubicBezTo>
                    <a:pt x="65" y="229"/>
                    <a:pt x="53" y="223"/>
                    <a:pt x="43" y="217"/>
                  </a:cubicBezTo>
                  <a:cubicBezTo>
                    <a:pt x="33" y="210"/>
                    <a:pt x="25" y="200"/>
                    <a:pt x="18" y="189"/>
                  </a:cubicBezTo>
                  <a:cubicBezTo>
                    <a:pt x="11" y="178"/>
                    <a:pt x="8" y="164"/>
                    <a:pt x="8" y="147"/>
                  </a:cubicBezTo>
                  <a:cubicBezTo>
                    <a:pt x="8" y="123"/>
                    <a:pt x="16" y="102"/>
                    <a:pt x="32" y="86"/>
                  </a:cubicBezTo>
                  <a:cubicBezTo>
                    <a:pt x="48" y="69"/>
                    <a:pt x="70" y="58"/>
                    <a:pt x="98" y="53"/>
                  </a:cubicBezTo>
                  <a:cubicBezTo>
                    <a:pt x="98" y="34"/>
                    <a:pt x="98" y="34"/>
                    <a:pt x="98" y="34"/>
                  </a:cubicBezTo>
                  <a:cubicBezTo>
                    <a:pt x="98" y="22"/>
                    <a:pt x="100" y="14"/>
                    <a:pt x="105" y="8"/>
                  </a:cubicBezTo>
                  <a:cubicBezTo>
                    <a:pt x="109" y="2"/>
                    <a:pt x="117" y="0"/>
                    <a:pt x="127" y="0"/>
                  </a:cubicBezTo>
                  <a:cubicBezTo>
                    <a:pt x="130" y="0"/>
                    <a:pt x="130" y="0"/>
                    <a:pt x="130" y="0"/>
                  </a:cubicBezTo>
                  <a:cubicBezTo>
                    <a:pt x="140" y="0"/>
                    <a:pt x="148" y="2"/>
                    <a:pt x="152" y="8"/>
                  </a:cubicBezTo>
                  <a:cubicBezTo>
                    <a:pt x="157" y="14"/>
                    <a:pt x="159" y="22"/>
                    <a:pt x="159" y="34"/>
                  </a:cubicBezTo>
                  <a:cubicBezTo>
                    <a:pt x="159" y="52"/>
                    <a:pt x="159" y="52"/>
                    <a:pt x="159" y="52"/>
                  </a:cubicBezTo>
                  <a:cubicBezTo>
                    <a:pt x="187" y="55"/>
                    <a:pt x="209" y="62"/>
                    <a:pt x="224" y="73"/>
                  </a:cubicBezTo>
                  <a:close/>
                </a:path>
              </a:pathLst>
            </a:custGeom>
            <a:solidFill>
              <a:srgbClr val="777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75115" name="Group 9">
            <a:extLst>
              <a:ext uri="{FF2B5EF4-FFF2-40B4-BE49-F238E27FC236}">
                <a16:creationId xmlns:a16="http://schemas.microsoft.com/office/drawing/2014/main" id="{F548A442-4DA2-4FA7-84F9-ED756FAD3A06}"/>
              </a:ext>
            </a:extLst>
          </p:cNvPr>
          <p:cNvGrpSpPr>
            <a:grpSpLocks noChangeAspect="1"/>
          </p:cNvGrpSpPr>
          <p:nvPr/>
        </p:nvGrpSpPr>
        <p:grpSpPr bwMode="auto">
          <a:xfrm>
            <a:off x="8564563" y="960438"/>
            <a:ext cx="398462" cy="558800"/>
            <a:chOff x="5910" y="2424"/>
            <a:chExt cx="994" cy="1391"/>
          </a:xfrm>
        </p:grpSpPr>
        <p:sp>
          <p:nvSpPr>
            <p:cNvPr id="175136" name="AutoShape 8">
              <a:extLst>
                <a:ext uri="{FF2B5EF4-FFF2-40B4-BE49-F238E27FC236}">
                  <a16:creationId xmlns:a16="http://schemas.microsoft.com/office/drawing/2014/main" id="{1CA49509-DA07-42FB-8F39-6C6D91D1025F}"/>
                </a:ext>
              </a:extLst>
            </p:cNvPr>
            <p:cNvSpPr>
              <a:spLocks noChangeAspect="1" noChangeArrowheads="1" noTextEdit="1"/>
            </p:cNvSpPr>
            <p:nvPr/>
          </p:nvSpPr>
          <p:spPr bwMode="auto">
            <a:xfrm>
              <a:off x="5910" y="2424"/>
              <a:ext cx="994" cy="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5137" name="Freeform 10">
              <a:extLst>
                <a:ext uri="{FF2B5EF4-FFF2-40B4-BE49-F238E27FC236}">
                  <a16:creationId xmlns:a16="http://schemas.microsoft.com/office/drawing/2014/main" id="{3B721334-AFE2-4B86-B52B-89E0494EAEAB}"/>
                </a:ext>
              </a:extLst>
            </p:cNvPr>
            <p:cNvSpPr>
              <a:spLocks/>
            </p:cNvSpPr>
            <p:nvPr/>
          </p:nvSpPr>
          <p:spPr bwMode="auto">
            <a:xfrm>
              <a:off x="5930" y="2443"/>
              <a:ext cx="953" cy="1352"/>
            </a:xfrm>
            <a:custGeom>
              <a:avLst/>
              <a:gdLst>
                <a:gd name="T0" fmla="*/ 736 w 946"/>
                <a:gd name="T1" fmla="*/ 22 h 1344"/>
                <a:gd name="T2" fmla="*/ 624 w 946"/>
                <a:gd name="T3" fmla="*/ 191 h 1344"/>
                <a:gd name="T4" fmla="*/ 322 w 946"/>
                <a:gd name="T5" fmla="*/ 191 h 1344"/>
                <a:gd name="T6" fmla="*/ 210 w 946"/>
                <a:gd name="T7" fmla="*/ 22 h 1344"/>
                <a:gd name="T8" fmla="*/ 163 w 946"/>
                <a:gd name="T9" fmla="*/ 6 h 1344"/>
                <a:gd name="T10" fmla="*/ 136 w 946"/>
                <a:gd name="T11" fmla="*/ 44 h 1344"/>
                <a:gd name="T12" fmla="*/ 137 w 946"/>
                <a:gd name="T13" fmla="*/ 49 h 1344"/>
                <a:gd name="T14" fmla="*/ 157 w 946"/>
                <a:gd name="T15" fmla="*/ 212 h 1344"/>
                <a:gd name="T16" fmla="*/ 24 w 946"/>
                <a:gd name="T17" fmla="*/ 270 h 1344"/>
                <a:gd name="T18" fmla="*/ 0 w 946"/>
                <a:gd name="T19" fmla="*/ 306 h 1344"/>
                <a:gd name="T20" fmla="*/ 1 w 946"/>
                <a:gd name="T21" fmla="*/ 314 h 1344"/>
                <a:gd name="T22" fmla="*/ 40 w 946"/>
                <a:gd name="T23" fmla="*/ 346 h 1344"/>
                <a:gd name="T24" fmla="*/ 195 w 946"/>
                <a:gd name="T25" fmla="*/ 348 h 1344"/>
                <a:gd name="T26" fmla="*/ 298 w 946"/>
                <a:gd name="T27" fmla="*/ 643 h 1344"/>
                <a:gd name="T28" fmla="*/ 134 w 946"/>
                <a:gd name="T29" fmla="*/ 1290 h 1344"/>
                <a:gd name="T30" fmla="*/ 133 w 946"/>
                <a:gd name="T31" fmla="*/ 1300 h 1344"/>
                <a:gd name="T32" fmla="*/ 153 w 946"/>
                <a:gd name="T33" fmla="*/ 1335 h 1344"/>
                <a:gd name="T34" fmla="*/ 201 w 946"/>
                <a:gd name="T35" fmla="*/ 1328 h 1344"/>
                <a:gd name="T36" fmla="*/ 508 w 946"/>
                <a:gd name="T37" fmla="*/ 1019 h 1344"/>
                <a:gd name="T38" fmla="*/ 508 w 946"/>
                <a:gd name="T39" fmla="*/ 962 h 1344"/>
                <a:gd name="T40" fmla="*/ 451 w 946"/>
                <a:gd name="T41" fmla="*/ 963 h 1344"/>
                <a:gd name="T42" fmla="*/ 247 w 946"/>
                <a:gd name="T43" fmla="*/ 1168 h 1344"/>
                <a:gd name="T44" fmla="*/ 379 w 946"/>
                <a:gd name="T45" fmla="*/ 651 h 1344"/>
                <a:gd name="T46" fmla="*/ 380 w 946"/>
                <a:gd name="T47" fmla="*/ 641 h 1344"/>
                <a:gd name="T48" fmla="*/ 378 w 946"/>
                <a:gd name="T49" fmla="*/ 628 h 1344"/>
                <a:gd name="T50" fmla="*/ 261 w 946"/>
                <a:gd name="T51" fmla="*/ 295 h 1344"/>
                <a:gd name="T52" fmla="*/ 224 w 946"/>
                <a:gd name="T53" fmla="*/ 268 h 1344"/>
                <a:gd name="T54" fmla="*/ 240 w 946"/>
                <a:gd name="T55" fmla="*/ 237 h 1344"/>
                <a:gd name="T56" fmla="*/ 240 w 946"/>
                <a:gd name="T57" fmla="*/ 232 h 1344"/>
                <a:gd name="T58" fmla="*/ 236 w 946"/>
                <a:gd name="T59" fmla="*/ 206 h 1344"/>
                <a:gd name="T60" fmla="*/ 268 w 946"/>
                <a:gd name="T61" fmla="*/ 253 h 1344"/>
                <a:gd name="T62" fmla="*/ 301 w 946"/>
                <a:gd name="T63" fmla="*/ 271 h 1344"/>
                <a:gd name="T64" fmla="*/ 645 w 946"/>
                <a:gd name="T65" fmla="*/ 271 h 1344"/>
                <a:gd name="T66" fmla="*/ 678 w 946"/>
                <a:gd name="T67" fmla="*/ 253 h 1344"/>
                <a:gd name="T68" fmla="*/ 710 w 946"/>
                <a:gd name="T69" fmla="*/ 206 h 1344"/>
                <a:gd name="T70" fmla="*/ 706 w 946"/>
                <a:gd name="T71" fmla="*/ 232 h 1344"/>
                <a:gd name="T72" fmla="*/ 706 w 946"/>
                <a:gd name="T73" fmla="*/ 237 h 1344"/>
                <a:gd name="T74" fmla="*/ 722 w 946"/>
                <a:gd name="T75" fmla="*/ 268 h 1344"/>
                <a:gd name="T76" fmla="*/ 685 w 946"/>
                <a:gd name="T77" fmla="*/ 295 h 1344"/>
                <a:gd name="T78" fmla="*/ 568 w 946"/>
                <a:gd name="T79" fmla="*/ 628 h 1344"/>
                <a:gd name="T80" fmla="*/ 566 w 946"/>
                <a:gd name="T81" fmla="*/ 641 h 1344"/>
                <a:gd name="T82" fmla="*/ 567 w 946"/>
                <a:gd name="T83" fmla="*/ 651 h 1344"/>
                <a:gd name="T84" fmla="*/ 735 w 946"/>
                <a:gd name="T85" fmla="*/ 1310 h 1344"/>
                <a:gd name="T86" fmla="*/ 783 w 946"/>
                <a:gd name="T87" fmla="*/ 1339 h 1344"/>
                <a:gd name="T88" fmla="*/ 813 w 946"/>
                <a:gd name="T89" fmla="*/ 1300 h 1344"/>
                <a:gd name="T90" fmla="*/ 812 w 946"/>
                <a:gd name="T91" fmla="*/ 1290 h 1344"/>
                <a:gd name="T92" fmla="*/ 648 w 946"/>
                <a:gd name="T93" fmla="*/ 643 h 1344"/>
                <a:gd name="T94" fmla="*/ 751 w 946"/>
                <a:gd name="T95" fmla="*/ 348 h 1344"/>
                <a:gd name="T96" fmla="*/ 906 w 946"/>
                <a:gd name="T97" fmla="*/ 346 h 1344"/>
                <a:gd name="T98" fmla="*/ 945 w 946"/>
                <a:gd name="T99" fmla="*/ 314 h 1344"/>
                <a:gd name="T100" fmla="*/ 946 w 946"/>
                <a:gd name="T101" fmla="*/ 306 h 1344"/>
                <a:gd name="T102" fmla="*/ 922 w 946"/>
                <a:gd name="T103" fmla="*/ 270 h 1344"/>
                <a:gd name="T104" fmla="*/ 789 w 946"/>
                <a:gd name="T105" fmla="*/ 212 h 1344"/>
                <a:gd name="T106" fmla="*/ 809 w 946"/>
                <a:gd name="T107" fmla="*/ 49 h 1344"/>
                <a:gd name="T108" fmla="*/ 810 w 946"/>
                <a:gd name="T109" fmla="*/ 44 h 1344"/>
                <a:gd name="T110" fmla="*/ 783 w 946"/>
                <a:gd name="T111" fmla="*/ 6 h 1344"/>
                <a:gd name="T112" fmla="*/ 736 w 946"/>
                <a:gd name="T113" fmla="*/ 22 h 13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46" h="1344">
                  <a:moveTo>
                    <a:pt x="736" y="22"/>
                  </a:moveTo>
                  <a:cubicBezTo>
                    <a:pt x="736" y="22"/>
                    <a:pt x="643" y="162"/>
                    <a:pt x="624" y="191"/>
                  </a:cubicBezTo>
                  <a:cubicBezTo>
                    <a:pt x="588" y="191"/>
                    <a:pt x="358" y="191"/>
                    <a:pt x="322" y="191"/>
                  </a:cubicBezTo>
                  <a:cubicBezTo>
                    <a:pt x="303" y="162"/>
                    <a:pt x="210" y="22"/>
                    <a:pt x="210" y="22"/>
                  </a:cubicBezTo>
                  <a:cubicBezTo>
                    <a:pt x="200" y="6"/>
                    <a:pt x="180" y="0"/>
                    <a:pt x="163" y="6"/>
                  </a:cubicBezTo>
                  <a:cubicBezTo>
                    <a:pt x="147" y="12"/>
                    <a:pt x="136" y="27"/>
                    <a:pt x="136" y="44"/>
                  </a:cubicBezTo>
                  <a:cubicBezTo>
                    <a:pt x="136" y="46"/>
                    <a:pt x="137" y="47"/>
                    <a:pt x="137" y="49"/>
                  </a:cubicBezTo>
                  <a:cubicBezTo>
                    <a:pt x="137" y="49"/>
                    <a:pt x="151" y="170"/>
                    <a:pt x="157" y="212"/>
                  </a:cubicBezTo>
                  <a:cubicBezTo>
                    <a:pt x="119" y="228"/>
                    <a:pt x="24" y="270"/>
                    <a:pt x="24" y="270"/>
                  </a:cubicBezTo>
                  <a:cubicBezTo>
                    <a:pt x="10" y="276"/>
                    <a:pt x="0" y="291"/>
                    <a:pt x="0" y="306"/>
                  </a:cubicBezTo>
                  <a:cubicBezTo>
                    <a:pt x="0" y="309"/>
                    <a:pt x="1" y="312"/>
                    <a:pt x="1" y="314"/>
                  </a:cubicBezTo>
                  <a:cubicBezTo>
                    <a:pt x="5" y="333"/>
                    <a:pt x="21" y="346"/>
                    <a:pt x="40" y="346"/>
                  </a:cubicBezTo>
                  <a:cubicBezTo>
                    <a:pt x="40" y="346"/>
                    <a:pt x="155" y="348"/>
                    <a:pt x="195" y="348"/>
                  </a:cubicBezTo>
                  <a:cubicBezTo>
                    <a:pt x="210" y="391"/>
                    <a:pt x="291" y="623"/>
                    <a:pt x="298" y="643"/>
                  </a:cubicBezTo>
                  <a:cubicBezTo>
                    <a:pt x="292" y="665"/>
                    <a:pt x="134" y="1290"/>
                    <a:pt x="134" y="1290"/>
                  </a:cubicBezTo>
                  <a:cubicBezTo>
                    <a:pt x="133" y="1293"/>
                    <a:pt x="133" y="1297"/>
                    <a:pt x="133" y="1300"/>
                  </a:cubicBezTo>
                  <a:cubicBezTo>
                    <a:pt x="133" y="1314"/>
                    <a:pt x="140" y="1328"/>
                    <a:pt x="153" y="1335"/>
                  </a:cubicBezTo>
                  <a:cubicBezTo>
                    <a:pt x="169" y="1344"/>
                    <a:pt x="188" y="1341"/>
                    <a:pt x="201" y="1328"/>
                  </a:cubicBezTo>
                  <a:cubicBezTo>
                    <a:pt x="508" y="1019"/>
                    <a:pt x="508" y="1019"/>
                    <a:pt x="508" y="1019"/>
                  </a:cubicBezTo>
                  <a:cubicBezTo>
                    <a:pt x="524" y="1003"/>
                    <a:pt x="524" y="978"/>
                    <a:pt x="508" y="962"/>
                  </a:cubicBezTo>
                  <a:cubicBezTo>
                    <a:pt x="492" y="947"/>
                    <a:pt x="467" y="947"/>
                    <a:pt x="451" y="963"/>
                  </a:cubicBezTo>
                  <a:cubicBezTo>
                    <a:pt x="451" y="963"/>
                    <a:pt x="338" y="1076"/>
                    <a:pt x="247" y="1168"/>
                  </a:cubicBezTo>
                  <a:cubicBezTo>
                    <a:pt x="292" y="993"/>
                    <a:pt x="379" y="651"/>
                    <a:pt x="379" y="651"/>
                  </a:cubicBezTo>
                  <a:cubicBezTo>
                    <a:pt x="379" y="647"/>
                    <a:pt x="380" y="644"/>
                    <a:pt x="380" y="641"/>
                  </a:cubicBezTo>
                  <a:cubicBezTo>
                    <a:pt x="380" y="636"/>
                    <a:pt x="379" y="632"/>
                    <a:pt x="378" y="628"/>
                  </a:cubicBezTo>
                  <a:cubicBezTo>
                    <a:pt x="261" y="295"/>
                    <a:pt x="261" y="295"/>
                    <a:pt x="261" y="295"/>
                  </a:cubicBezTo>
                  <a:cubicBezTo>
                    <a:pt x="255" y="279"/>
                    <a:pt x="241" y="269"/>
                    <a:pt x="224" y="268"/>
                  </a:cubicBezTo>
                  <a:cubicBezTo>
                    <a:pt x="234" y="261"/>
                    <a:pt x="240" y="249"/>
                    <a:pt x="240" y="237"/>
                  </a:cubicBezTo>
                  <a:cubicBezTo>
                    <a:pt x="240" y="235"/>
                    <a:pt x="240" y="234"/>
                    <a:pt x="240" y="232"/>
                  </a:cubicBezTo>
                  <a:cubicBezTo>
                    <a:pt x="240" y="232"/>
                    <a:pt x="237" y="212"/>
                    <a:pt x="236" y="206"/>
                  </a:cubicBezTo>
                  <a:cubicBezTo>
                    <a:pt x="248" y="224"/>
                    <a:pt x="268" y="253"/>
                    <a:pt x="268" y="253"/>
                  </a:cubicBezTo>
                  <a:cubicBezTo>
                    <a:pt x="275" y="264"/>
                    <a:pt x="288" y="271"/>
                    <a:pt x="301" y="271"/>
                  </a:cubicBezTo>
                  <a:cubicBezTo>
                    <a:pt x="645" y="271"/>
                    <a:pt x="645" y="271"/>
                    <a:pt x="645" y="271"/>
                  </a:cubicBezTo>
                  <a:cubicBezTo>
                    <a:pt x="658" y="271"/>
                    <a:pt x="671" y="264"/>
                    <a:pt x="678" y="253"/>
                  </a:cubicBezTo>
                  <a:cubicBezTo>
                    <a:pt x="678" y="253"/>
                    <a:pt x="698" y="224"/>
                    <a:pt x="710" y="206"/>
                  </a:cubicBezTo>
                  <a:cubicBezTo>
                    <a:pt x="709" y="212"/>
                    <a:pt x="706" y="232"/>
                    <a:pt x="706" y="232"/>
                  </a:cubicBezTo>
                  <a:cubicBezTo>
                    <a:pt x="706" y="234"/>
                    <a:pt x="706" y="235"/>
                    <a:pt x="706" y="237"/>
                  </a:cubicBezTo>
                  <a:cubicBezTo>
                    <a:pt x="706" y="249"/>
                    <a:pt x="712" y="261"/>
                    <a:pt x="722" y="268"/>
                  </a:cubicBezTo>
                  <a:cubicBezTo>
                    <a:pt x="705" y="269"/>
                    <a:pt x="691" y="279"/>
                    <a:pt x="685" y="295"/>
                  </a:cubicBezTo>
                  <a:cubicBezTo>
                    <a:pt x="568" y="628"/>
                    <a:pt x="568" y="628"/>
                    <a:pt x="568" y="628"/>
                  </a:cubicBezTo>
                  <a:cubicBezTo>
                    <a:pt x="567" y="632"/>
                    <a:pt x="566" y="636"/>
                    <a:pt x="566" y="641"/>
                  </a:cubicBezTo>
                  <a:cubicBezTo>
                    <a:pt x="566" y="644"/>
                    <a:pt x="567" y="647"/>
                    <a:pt x="567" y="651"/>
                  </a:cubicBezTo>
                  <a:cubicBezTo>
                    <a:pt x="735" y="1310"/>
                    <a:pt x="735" y="1310"/>
                    <a:pt x="735" y="1310"/>
                  </a:cubicBezTo>
                  <a:cubicBezTo>
                    <a:pt x="740" y="1331"/>
                    <a:pt x="762" y="1344"/>
                    <a:pt x="783" y="1339"/>
                  </a:cubicBezTo>
                  <a:cubicBezTo>
                    <a:pt x="801" y="1334"/>
                    <a:pt x="813" y="1318"/>
                    <a:pt x="813" y="1300"/>
                  </a:cubicBezTo>
                  <a:cubicBezTo>
                    <a:pt x="813" y="1297"/>
                    <a:pt x="813" y="1293"/>
                    <a:pt x="812" y="1290"/>
                  </a:cubicBezTo>
                  <a:cubicBezTo>
                    <a:pt x="812" y="1290"/>
                    <a:pt x="654" y="665"/>
                    <a:pt x="648" y="643"/>
                  </a:cubicBezTo>
                  <a:cubicBezTo>
                    <a:pt x="655" y="623"/>
                    <a:pt x="736" y="391"/>
                    <a:pt x="751" y="348"/>
                  </a:cubicBezTo>
                  <a:cubicBezTo>
                    <a:pt x="791" y="348"/>
                    <a:pt x="906" y="346"/>
                    <a:pt x="906" y="346"/>
                  </a:cubicBezTo>
                  <a:cubicBezTo>
                    <a:pt x="925" y="346"/>
                    <a:pt x="941" y="333"/>
                    <a:pt x="945" y="314"/>
                  </a:cubicBezTo>
                  <a:cubicBezTo>
                    <a:pt x="945" y="312"/>
                    <a:pt x="946" y="309"/>
                    <a:pt x="946" y="306"/>
                  </a:cubicBezTo>
                  <a:cubicBezTo>
                    <a:pt x="946" y="291"/>
                    <a:pt x="936" y="276"/>
                    <a:pt x="922" y="270"/>
                  </a:cubicBezTo>
                  <a:cubicBezTo>
                    <a:pt x="922" y="270"/>
                    <a:pt x="827" y="228"/>
                    <a:pt x="789" y="212"/>
                  </a:cubicBezTo>
                  <a:cubicBezTo>
                    <a:pt x="795" y="170"/>
                    <a:pt x="809" y="49"/>
                    <a:pt x="809" y="49"/>
                  </a:cubicBezTo>
                  <a:cubicBezTo>
                    <a:pt x="809" y="47"/>
                    <a:pt x="810" y="46"/>
                    <a:pt x="810" y="44"/>
                  </a:cubicBezTo>
                  <a:cubicBezTo>
                    <a:pt x="810" y="27"/>
                    <a:pt x="799" y="12"/>
                    <a:pt x="783" y="6"/>
                  </a:cubicBezTo>
                  <a:cubicBezTo>
                    <a:pt x="766" y="0"/>
                    <a:pt x="746" y="6"/>
                    <a:pt x="736" y="22"/>
                  </a:cubicBezTo>
                  <a:close/>
                </a:path>
              </a:pathLst>
            </a:custGeom>
            <a:solidFill>
              <a:srgbClr val="777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75116" name="Group 13">
            <a:extLst>
              <a:ext uri="{FF2B5EF4-FFF2-40B4-BE49-F238E27FC236}">
                <a16:creationId xmlns:a16="http://schemas.microsoft.com/office/drawing/2014/main" id="{DB40A374-7E7F-4CFD-8063-03719559967C}"/>
              </a:ext>
            </a:extLst>
          </p:cNvPr>
          <p:cNvGrpSpPr>
            <a:grpSpLocks noChangeAspect="1"/>
          </p:cNvGrpSpPr>
          <p:nvPr/>
        </p:nvGrpSpPr>
        <p:grpSpPr bwMode="auto">
          <a:xfrm>
            <a:off x="6429375" y="903288"/>
            <a:ext cx="608013" cy="606425"/>
            <a:chOff x="3310" y="2175"/>
            <a:chExt cx="1410" cy="1410"/>
          </a:xfrm>
        </p:grpSpPr>
        <p:sp>
          <p:nvSpPr>
            <p:cNvPr id="175134" name="AutoShape 12">
              <a:extLst>
                <a:ext uri="{FF2B5EF4-FFF2-40B4-BE49-F238E27FC236}">
                  <a16:creationId xmlns:a16="http://schemas.microsoft.com/office/drawing/2014/main" id="{ADF70C60-AAC7-4D7E-8016-262397458875}"/>
                </a:ext>
              </a:extLst>
            </p:cNvPr>
            <p:cNvSpPr>
              <a:spLocks noChangeAspect="1" noChangeArrowheads="1" noTextEdit="1"/>
            </p:cNvSpPr>
            <p:nvPr/>
          </p:nvSpPr>
          <p:spPr bwMode="auto">
            <a:xfrm>
              <a:off x="3310" y="2175"/>
              <a:ext cx="1410" cy="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5135" name="Freeform 14">
              <a:extLst>
                <a:ext uri="{FF2B5EF4-FFF2-40B4-BE49-F238E27FC236}">
                  <a16:creationId xmlns:a16="http://schemas.microsoft.com/office/drawing/2014/main" id="{EEA6BE70-C477-44D5-9B76-C35AE19647ED}"/>
                </a:ext>
              </a:extLst>
            </p:cNvPr>
            <p:cNvSpPr>
              <a:spLocks/>
            </p:cNvSpPr>
            <p:nvPr/>
          </p:nvSpPr>
          <p:spPr bwMode="auto">
            <a:xfrm>
              <a:off x="3319" y="2184"/>
              <a:ext cx="1392" cy="1392"/>
            </a:xfrm>
            <a:custGeom>
              <a:avLst/>
              <a:gdLst>
                <a:gd name="T0" fmla="*/ 199 w 461"/>
                <a:gd name="T1" fmla="*/ 26 h 461"/>
                <a:gd name="T2" fmla="*/ 185 w 461"/>
                <a:gd name="T3" fmla="*/ 99 h 461"/>
                <a:gd name="T4" fmla="*/ 100 w 461"/>
                <a:gd name="T5" fmla="*/ 80 h 461"/>
                <a:gd name="T6" fmla="*/ 44 w 461"/>
                <a:gd name="T7" fmla="*/ 43 h 461"/>
                <a:gd name="T8" fmla="*/ 18 w 461"/>
                <a:gd name="T9" fmla="*/ 52 h 461"/>
                <a:gd name="T10" fmla="*/ 33 w 461"/>
                <a:gd name="T11" fmla="*/ 80 h 461"/>
                <a:gd name="T12" fmla="*/ 105 w 461"/>
                <a:gd name="T13" fmla="*/ 171 h 461"/>
                <a:gd name="T14" fmla="*/ 56 w 461"/>
                <a:gd name="T15" fmla="*/ 215 h 461"/>
                <a:gd name="T16" fmla="*/ 0 w 461"/>
                <a:gd name="T17" fmla="*/ 244 h 461"/>
                <a:gd name="T18" fmla="*/ 26 w 461"/>
                <a:gd name="T19" fmla="*/ 262 h 461"/>
                <a:gd name="T20" fmla="*/ 98 w 461"/>
                <a:gd name="T21" fmla="*/ 275 h 461"/>
                <a:gd name="T22" fmla="*/ 80 w 461"/>
                <a:gd name="T23" fmla="*/ 361 h 461"/>
                <a:gd name="T24" fmla="*/ 43 w 461"/>
                <a:gd name="T25" fmla="*/ 417 h 461"/>
                <a:gd name="T26" fmla="*/ 43 w 461"/>
                <a:gd name="T27" fmla="*/ 439 h 461"/>
                <a:gd name="T28" fmla="*/ 80 w 461"/>
                <a:gd name="T29" fmla="*/ 427 h 461"/>
                <a:gd name="T30" fmla="*/ 171 w 461"/>
                <a:gd name="T31" fmla="*/ 356 h 461"/>
                <a:gd name="T32" fmla="*/ 215 w 461"/>
                <a:gd name="T33" fmla="*/ 404 h 461"/>
                <a:gd name="T34" fmla="*/ 245 w 461"/>
                <a:gd name="T35" fmla="*/ 461 h 461"/>
                <a:gd name="T36" fmla="*/ 269 w 461"/>
                <a:gd name="T37" fmla="*/ 401 h 461"/>
                <a:gd name="T38" fmla="*/ 309 w 461"/>
                <a:gd name="T39" fmla="*/ 346 h 461"/>
                <a:gd name="T40" fmla="*/ 402 w 461"/>
                <a:gd name="T41" fmla="*/ 408 h 461"/>
                <a:gd name="T42" fmla="*/ 439 w 461"/>
                <a:gd name="T43" fmla="*/ 418 h 461"/>
                <a:gd name="T44" fmla="*/ 427 w 461"/>
                <a:gd name="T45" fmla="*/ 381 h 461"/>
                <a:gd name="T46" fmla="*/ 351 w 461"/>
                <a:gd name="T47" fmla="*/ 283 h 461"/>
                <a:gd name="T48" fmla="*/ 327 w 461"/>
                <a:gd name="T49" fmla="*/ 292 h 461"/>
                <a:gd name="T50" fmla="*/ 378 w 461"/>
                <a:gd name="T51" fmla="*/ 361 h 461"/>
                <a:gd name="T52" fmla="*/ 301 w 461"/>
                <a:gd name="T53" fmla="*/ 319 h 461"/>
                <a:gd name="T54" fmla="*/ 251 w 461"/>
                <a:gd name="T55" fmla="*/ 349 h 461"/>
                <a:gd name="T56" fmla="*/ 228 w 461"/>
                <a:gd name="T57" fmla="*/ 351 h 461"/>
                <a:gd name="T58" fmla="*/ 175 w 461"/>
                <a:gd name="T59" fmla="*/ 329 h 461"/>
                <a:gd name="T60" fmla="*/ 100 w 461"/>
                <a:gd name="T61" fmla="*/ 378 h 461"/>
                <a:gd name="T62" fmla="*/ 144 w 461"/>
                <a:gd name="T63" fmla="*/ 309 h 461"/>
                <a:gd name="T64" fmla="*/ 122 w 461"/>
                <a:gd name="T65" fmla="*/ 261 h 461"/>
                <a:gd name="T66" fmla="*/ 60 w 461"/>
                <a:gd name="T67" fmla="*/ 242 h 461"/>
                <a:gd name="T68" fmla="*/ 120 w 461"/>
                <a:gd name="T69" fmla="*/ 216 h 461"/>
                <a:gd name="T70" fmla="*/ 134 w 461"/>
                <a:gd name="T71" fmla="*/ 169 h 461"/>
                <a:gd name="T72" fmla="*/ 82 w 461"/>
                <a:gd name="T73" fmla="*/ 100 h 461"/>
                <a:gd name="T74" fmla="*/ 160 w 461"/>
                <a:gd name="T75" fmla="*/ 141 h 461"/>
                <a:gd name="T76" fmla="*/ 210 w 461"/>
                <a:gd name="T77" fmla="*/ 112 h 461"/>
                <a:gd name="T78" fmla="*/ 233 w 461"/>
                <a:gd name="T79" fmla="*/ 110 h 461"/>
                <a:gd name="T80" fmla="*/ 285 w 461"/>
                <a:gd name="T81" fmla="*/ 132 h 461"/>
                <a:gd name="T82" fmla="*/ 361 w 461"/>
                <a:gd name="T83" fmla="*/ 82 h 461"/>
                <a:gd name="T84" fmla="*/ 316 w 461"/>
                <a:gd name="T85" fmla="*/ 152 h 461"/>
                <a:gd name="T86" fmla="*/ 338 w 461"/>
                <a:gd name="T87" fmla="*/ 200 h 461"/>
                <a:gd name="T88" fmla="*/ 401 w 461"/>
                <a:gd name="T89" fmla="*/ 219 h 461"/>
                <a:gd name="T90" fmla="*/ 341 w 461"/>
                <a:gd name="T91" fmla="*/ 246 h 461"/>
                <a:gd name="T92" fmla="*/ 357 w 461"/>
                <a:gd name="T93" fmla="*/ 259 h 461"/>
                <a:gd name="T94" fmla="*/ 437 w 461"/>
                <a:gd name="T95" fmla="*/ 236 h 461"/>
                <a:gd name="T96" fmla="*/ 461 w 461"/>
                <a:gd name="T97" fmla="*/ 216 h 461"/>
                <a:gd name="T98" fmla="*/ 401 w 461"/>
                <a:gd name="T99" fmla="*/ 192 h 461"/>
                <a:gd name="T100" fmla="*/ 346 w 461"/>
                <a:gd name="T101" fmla="*/ 151 h 461"/>
                <a:gd name="T102" fmla="*/ 408 w 461"/>
                <a:gd name="T103" fmla="*/ 59 h 461"/>
                <a:gd name="T104" fmla="*/ 422 w 461"/>
                <a:gd name="T105" fmla="*/ 31 h 461"/>
                <a:gd name="T106" fmla="*/ 395 w 461"/>
                <a:gd name="T107" fmla="*/ 23 h 461"/>
                <a:gd name="T108" fmla="*/ 341 w 461"/>
                <a:gd name="T109" fmla="*/ 64 h 461"/>
                <a:gd name="T110" fmla="*/ 256 w 461"/>
                <a:gd name="T111" fmla="*/ 95 h 461"/>
                <a:gd name="T112" fmla="*/ 236 w 461"/>
                <a:gd name="T113" fmla="*/ 24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777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75117" name="Group 17">
            <a:extLst>
              <a:ext uri="{FF2B5EF4-FFF2-40B4-BE49-F238E27FC236}">
                <a16:creationId xmlns:a16="http://schemas.microsoft.com/office/drawing/2014/main" id="{D5360008-A714-4E37-BB91-D946700AEAAC}"/>
              </a:ext>
            </a:extLst>
          </p:cNvPr>
          <p:cNvGrpSpPr>
            <a:grpSpLocks noChangeAspect="1"/>
          </p:cNvGrpSpPr>
          <p:nvPr/>
        </p:nvGrpSpPr>
        <p:grpSpPr bwMode="auto">
          <a:xfrm>
            <a:off x="5492750" y="984250"/>
            <a:ext cx="419100" cy="557213"/>
            <a:chOff x="678" y="1546"/>
            <a:chExt cx="900" cy="1192"/>
          </a:xfrm>
        </p:grpSpPr>
        <p:sp>
          <p:nvSpPr>
            <p:cNvPr id="175132" name="AutoShape 16">
              <a:extLst>
                <a:ext uri="{FF2B5EF4-FFF2-40B4-BE49-F238E27FC236}">
                  <a16:creationId xmlns:a16="http://schemas.microsoft.com/office/drawing/2014/main" id="{D8F1B61D-09D0-494B-B996-7BBFD6F71474}"/>
                </a:ext>
              </a:extLst>
            </p:cNvPr>
            <p:cNvSpPr>
              <a:spLocks noChangeAspect="1" noChangeArrowheads="1" noTextEdit="1"/>
            </p:cNvSpPr>
            <p:nvPr/>
          </p:nvSpPr>
          <p:spPr bwMode="auto">
            <a:xfrm>
              <a:off x="678" y="1546"/>
              <a:ext cx="900" cy="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5133" name="Freeform 18">
              <a:extLst>
                <a:ext uri="{FF2B5EF4-FFF2-40B4-BE49-F238E27FC236}">
                  <a16:creationId xmlns:a16="http://schemas.microsoft.com/office/drawing/2014/main" id="{779E45B7-4DE9-4AB1-AFFF-902A14CB07EF}"/>
                </a:ext>
              </a:extLst>
            </p:cNvPr>
            <p:cNvSpPr>
              <a:spLocks/>
            </p:cNvSpPr>
            <p:nvPr/>
          </p:nvSpPr>
          <p:spPr bwMode="auto">
            <a:xfrm>
              <a:off x="714" y="1576"/>
              <a:ext cx="834" cy="1114"/>
            </a:xfrm>
            <a:custGeom>
              <a:avLst/>
              <a:gdLst>
                <a:gd name="T0" fmla="*/ 8 w 276"/>
                <a:gd name="T1" fmla="*/ 68 h 369"/>
                <a:gd name="T2" fmla="*/ 0 w 276"/>
                <a:gd name="T3" fmla="*/ 106 h 369"/>
                <a:gd name="T4" fmla="*/ 57 w 276"/>
                <a:gd name="T5" fmla="*/ 222 h 369"/>
                <a:gd name="T6" fmla="*/ 67 w 276"/>
                <a:gd name="T7" fmla="*/ 229 h 369"/>
                <a:gd name="T8" fmla="*/ 67 w 276"/>
                <a:gd name="T9" fmla="*/ 229 h 369"/>
                <a:gd name="T10" fmla="*/ 67 w 276"/>
                <a:gd name="T11" fmla="*/ 229 h 369"/>
                <a:gd name="T12" fmla="*/ 85 w 276"/>
                <a:gd name="T13" fmla="*/ 223 h 369"/>
                <a:gd name="T14" fmla="*/ 80 w 276"/>
                <a:gd name="T15" fmla="*/ 205 h 369"/>
                <a:gd name="T16" fmla="*/ 59 w 276"/>
                <a:gd name="T17" fmla="*/ 163 h 369"/>
                <a:gd name="T18" fmla="*/ 73 w 276"/>
                <a:gd name="T19" fmla="*/ 153 h 369"/>
                <a:gd name="T20" fmla="*/ 89 w 276"/>
                <a:gd name="T21" fmla="*/ 143 h 369"/>
                <a:gd name="T22" fmla="*/ 79 w 276"/>
                <a:gd name="T23" fmla="*/ 127 h 369"/>
                <a:gd name="T24" fmla="*/ 35 w 276"/>
                <a:gd name="T25" fmla="*/ 151 h 369"/>
                <a:gd name="T26" fmla="*/ 26 w 276"/>
                <a:gd name="T27" fmla="*/ 106 h 369"/>
                <a:gd name="T28" fmla="*/ 31 w 276"/>
                <a:gd name="T29" fmla="*/ 80 h 369"/>
                <a:gd name="T30" fmla="*/ 155 w 276"/>
                <a:gd name="T31" fmla="*/ 27 h 369"/>
                <a:gd name="T32" fmla="*/ 241 w 276"/>
                <a:gd name="T33" fmla="*/ 85 h 369"/>
                <a:gd name="T34" fmla="*/ 243 w 276"/>
                <a:gd name="T35" fmla="*/ 102 h 369"/>
                <a:gd name="T36" fmla="*/ 234 w 276"/>
                <a:gd name="T37" fmla="*/ 131 h 369"/>
                <a:gd name="T38" fmla="*/ 230 w 276"/>
                <a:gd name="T39" fmla="*/ 140 h 369"/>
                <a:gd name="T40" fmla="*/ 246 w 276"/>
                <a:gd name="T41" fmla="*/ 184 h 369"/>
                <a:gd name="T42" fmla="*/ 247 w 276"/>
                <a:gd name="T43" fmla="*/ 190 h 369"/>
                <a:gd name="T44" fmla="*/ 239 w 276"/>
                <a:gd name="T45" fmla="*/ 197 h 369"/>
                <a:gd name="T46" fmla="*/ 230 w 276"/>
                <a:gd name="T47" fmla="*/ 203 h 369"/>
                <a:gd name="T48" fmla="*/ 226 w 276"/>
                <a:gd name="T49" fmla="*/ 218 h 369"/>
                <a:gd name="T50" fmla="*/ 228 w 276"/>
                <a:gd name="T51" fmla="*/ 231 h 369"/>
                <a:gd name="T52" fmla="*/ 224 w 276"/>
                <a:gd name="T53" fmla="*/ 242 h 369"/>
                <a:gd name="T54" fmla="*/ 224 w 276"/>
                <a:gd name="T55" fmla="*/ 244 h 369"/>
                <a:gd name="T56" fmla="*/ 227 w 276"/>
                <a:gd name="T57" fmla="*/ 255 h 369"/>
                <a:gd name="T58" fmla="*/ 219 w 276"/>
                <a:gd name="T59" fmla="*/ 273 h 369"/>
                <a:gd name="T60" fmla="*/ 197 w 276"/>
                <a:gd name="T61" fmla="*/ 286 h 369"/>
                <a:gd name="T62" fmla="*/ 150 w 276"/>
                <a:gd name="T63" fmla="*/ 294 h 369"/>
                <a:gd name="T64" fmla="*/ 131 w 276"/>
                <a:gd name="T65" fmla="*/ 336 h 369"/>
                <a:gd name="T66" fmla="*/ 40 w 276"/>
                <a:gd name="T67" fmla="*/ 292 h 369"/>
                <a:gd name="T68" fmla="*/ 22 w 276"/>
                <a:gd name="T69" fmla="*/ 298 h 369"/>
                <a:gd name="T70" fmla="*/ 28 w 276"/>
                <a:gd name="T71" fmla="*/ 315 h 369"/>
                <a:gd name="T72" fmla="*/ 135 w 276"/>
                <a:gd name="T73" fmla="*/ 367 h 369"/>
                <a:gd name="T74" fmla="*/ 147 w 276"/>
                <a:gd name="T75" fmla="*/ 367 h 369"/>
                <a:gd name="T76" fmla="*/ 154 w 276"/>
                <a:gd name="T77" fmla="*/ 357 h 369"/>
                <a:gd name="T78" fmla="*/ 165 w 276"/>
                <a:gd name="T79" fmla="*/ 316 h 369"/>
                <a:gd name="T80" fmla="*/ 197 w 276"/>
                <a:gd name="T81" fmla="*/ 313 h 369"/>
                <a:gd name="T82" fmla="*/ 244 w 276"/>
                <a:gd name="T83" fmla="*/ 283 h 369"/>
                <a:gd name="T84" fmla="*/ 246 w 276"/>
                <a:gd name="T85" fmla="*/ 278 h 369"/>
                <a:gd name="T86" fmla="*/ 254 w 276"/>
                <a:gd name="T87" fmla="*/ 252 h 369"/>
                <a:gd name="T88" fmla="*/ 251 w 276"/>
                <a:gd name="T89" fmla="*/ 244 h 369"/>
                <a:gd name="T90" fmla="*/ 255 w 276"/>
                <a:gd name="T91" fmla="*/ 235 h 369"/>
                <a:gd name="T92" fmla="*/ 255 w 276"/>
                <a:gd name="T93" fmla="*/ 232 h 369"/>
                <a:gd name="T94" fmla="*/ 253 w 276"/>
                <a:gd name="T95" fmla="*/ 219 h 369"/>
                <a:gd name="T96" fmla="*/ 274 w 276"/>
                <a:gd name="T97" fmla="*/ 199 h 369"/>
                <a:gd name="T98" fmla="*/ 276 w 276"/>
                <a:gd name="T99" fmla="*/ 189 h 369"/>
                <a:gd name="T100" fmla="*/ 275 w 276"/>
                <a:gd name="T101" fmla="*/ 183 h 369"/>
                <a:gd name="T102" fmla="*/ 271 w 276"/>
                <a:gd name="T103" fmla="*/ 174 h 369"/>
                <a:gd name="T104" fmla="*/ 257 w 276"/>
                <a:gd name="T105" fmla="*/ 143 h 369"/>
                <a:gd name="T106" fmla="*/ 269 w 276"/>
                <a:gd name="T107" fmla="*/ 102 h 369"/>
                <a:gd name="T108" fmla="*/ 267 w 276"/>
                <a:gd name="T109" fmla="*/ 80 h 369"/>
                <a:gd name="T110" fmla="*/ 155 w 276"/>
                <a:gd name="T111" fmla="*/ 0 h 369"/>
                <a:gd name="T112" fmla="*/ 8 w 276"/>
                <a:gd name="T113" fmla="*/ 68 h 3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369">
                  <a:moveTo>
                    <a:pt x="8" y="68"/>
                  </a:moveTo>
                  <a:cubicBezTo>
                    <a:pt x="3" y="77"/>
                    <a:pt x="0" y="90"/>
                    <a:pt x="0" y="106"/>
                  </a:cubicBezTo>
                  <a:cubicBezTo>
                    <a:pt x="0" y="145"/>
                    <a:pt x="17" y="196"/>
                    <a:pt x="57" y="222"/>
                  </a:cubicBezTo>
                  <a:cubicBezTo>
                    <a:pt x="60" y="225"/>
                    <a:pt x="63" y="227"/>
                    <a:pt x="67" y="229"/>
                  </a:cubicBezTo>
                  <a:cubicBezTo>
                    <a:pt x="67" y="229"/>
                    <a:pt x="67" y="229"/>
                    <a:pt x="67" y="229"/>
                  </a:cubicBezTo>
                  <a:cubicBezTo>
                    <a:pt x="67" y="229"/>
                    <a:pt x="67" y="229"/>
                    <a:pt x="67" y="229"/>
                  </a:cubicBezTo>
                  <a:cubicBezTo>
                    <a:pt x="74" y="232"/>
                    <a:pt x="82" y="230"/>
                    <a:pt x="85" y="223"/>
                  </a:cubicBezTo>
                  <a:cubicBezTo>
                    <a:pt x="88" y="217"/>
                    <a:pt x="86" y="209"/>
                    <a:pt x="80" y="205"/>
                  </a:cubicBezTo>
                  <a:cubicBezTo>
                    <a:pt x="58" y="194"/>
                    <a:pt x="54" y="175"/>
                    <a:pt x="59" y="163"/>
                  </a:cubicBezTo>
                  <a:cubicBezTo>
                    <a:pt x="60" y="159"/>
                    <a:pt x="64" y="151"/>
                    <a:pt x="73" y="153"/>
                  </a:cubicBezTo>
                  <a:cubicBezTo>
                    <a:pt x="81" y="155"/>
                    <a:pt x="88" y="150"/>
                    <a:pt x="89" y="143"/>
                  </a:cubicBezTo>
                  <a:cubicBezTo>
                    <a:pt x="91" y="136"/>
                    <a:pt x="86" y="129"/>
                    <a:pt x="79" y="127"/>
                  </a:cubicBezTo>
                  <a:cubicBezTo>
                    <a:pt x="60" y="123"/>
                    <a:pt x="43" y="133"/>
                    <a:pt x="35" y="151"/>
                  </a:cubicBezTo>
                  <a:cubicBezTo>
                    <a:pt x="29" y="136"/>
                    <a:pt x="26" y="120"/>
                    <a:pt x="26" y="106"/>
                  </a:cubicBezTo>
                  <a:cubicBezTo>
                    <a:pt x="26" y="95"/>
                    <a:pt x="28" y="86"/>
                    <a:pt x="31" y="80"/>
                  </a:cubicBezTo>
                  <a:cubicBezTo>
                    <a:pt x="54" y="34"/>
                    <a:pt x="119" y="27"/>
                    <a:pt x="155" y="27"/>
                  </a:cubicBezTo>
                  <a:cubicBezTo>
                    <a:pt x="197" y="27"/>
                    <a:pt x="235" y="52"/>
                    <a:pt x="241" y="85"/>
                  </a:cubicBezTo>
                  <a:cubicBezTo>
                    <a:pt x="242" y="91"/>
                    <a:pt x="243" y="97"/>
                    <a:pt x="243" y="102"/>
                  </a:cubicBezTo>
                  <a:cubicBezTo>
                    <a:pt x="243" y="120"/>
                    <a:pt x="236" y="128"/>
                    <a:pt x="234" y="131"/>
                  </a:cubicBezTo>
                  <a:cubicBezTo>
                    <a:pt x="232" y="133"/>
                    <a:pt x="230" y="136"/>
                    <a:pt x="230" y="140"/>
                  </a:cubicBezTo>
                  <a:cubicBezTo>
                    <a:pt x="230" y="154"/>
                    <a:pt x="238" y="168"/>
                    <a:pt x="246" y="184"/>
                  </a:cubicBezTo>
                  <a:cubicBezTo>
                    <a:pt x="246" y="184"/>
                    <a:pt x="249" y="188"/>
                    <a:pt x="247" y="190"/>
                  </a:cubicBezTo>
                  <a:cubicBezTo>
                    <a:pt x="246" y="192"/>
                    <a:pt x="241" y="196"/>
                    <a:pt x="239" y="197"/>
                  </a:cubicBezTo>
                  <a:cubicBezTo>
                    <a:pt x="230" y="203"/>
                    <a:pt x="230" y="203"/>
                    <a:pt x="230" y="203"/>
                  </a:cubicBezTo>
                  <a:cubicBezTo>
                    <a:pt x="229" y="205"/>
                    <a:pt x="226" y="208"/>
                    <a:pt x="226" y="218"/>
                  </a:cubicBezTo>
                  <a:cubicBezTo>
                    <a:pt x="226" y="221"/>
                    <a:pt x="227" y="226"/>
                    <a:pt x="228" y="231"/>
                  </a:cubicBezTo>
                  <a:cubicBezTo>
                    <a:pt x="226" y="234"/>
                    <a:pt x="224" y="238"/>
                    <a:pt x="224" y="242"/>
                  </a:cubicBezTo>
                  <a:cubicBezTo>
                    <a:pt x="224" y="243"/>
                    <a:pt x="224" y="243"/>
                    <a:pt x="224" y="244"/>
                  </a:cubicBezTo>
                  <a:cubicBezTo>
                    <a:pt x="224" y="247"/>
                    <a:pt x="224" y="251"/>
                    <a:pt x="227" y="255"/>
                  </a:cubicBezTo>
                  <a:cubicBezTo>
                    <a:pt x="226" y="259"/>
                    <a:pt x="223" y="268"/>
                    <a:pt x="219" y="273"/>
                  </a:cubicBezTo>
                  <a:cubicBezTo>
                    <a:pt x="217" y="277"/>
                    <a:pt x="205" y="286"/>
                    <a:pt x="197" y="286"/>
                  </a:cubicBezTo>
                  <a:cubicBezTo>
                    <a:pt x="173" y="286"/>
                    <a:pt x="159" y="288"/>
                    <a:pt x="150" y="294"/>
                  </a:cubicBezTo>
                  <a:cubicBezTo>
                    <a:pt x="147" y="296"/>
                    <a:pt x="139" y="300"/>
                    <a:pt x="131" y="336"/>
                  </a:cubicBezTo>
                  <a:cubicBezTo>
                    <a:pt x="109" y="325"/>
                    <a:pt x="40" y="292"/>
                    <a:pt x="40" y="292"/>
                  </a:cubicBezTo>
                  <a:cubicBezTo>
                    <a:pt x="33" y="288"/>
                    <a:pt x="25" y="291"/>
                    <a:pt x="22" y="298"/>
                  </a:cubicBezTo>
                  <a:cubicBezTo>
                    <a:pt x="19" y="304"/>
                    <a:pt x="22" y="312"/>
                    <a:pt x="28" y="315"/>
                  </a:cubicBezTo>
                  <a:cubicBezTo>
                    <a:pt x="135" y="367"/>
                    <a:pt x="135" y="367"/>
                    <a:pt x="135" y="367"/>
                  </a:cubicBezTo>
                  <a:cubicBezTo>
                    <a:pt x="139" y="369"/>
                    <a:pt x="143" y="369"/>
                    <a:pt x="147" y="367"/>
                  </a:cubicBezTo>
                  <a:cubicBezTo>
                    <a:pt x="151" y="365"/>
                    <a:pt x="153" y="361"/>
                    <a:pt x="154" y="357"/>
                  </a:cubicBezTo>
                  <a:cubicBezTo>
                    <a:pt x="157" y="340"/>
                    <a:pt x="162" y="321"/>
                    <a:pt x="165" y="316"/>
                  </a:cubicBezTo>
                  <a:cubicBezTo>
                    <a:pt x="169" y="314"/>
                    <a:pt x="178" y="313"/>
                    <a:pt x="197" y="313"/>
                  </a:cubicBezTo>
                  <a:cubicBezTo>
                    <a:pt x="215" y="313"/>
                    <a:pt x="238" y="299"/>
                    <a:pt x="244" y="283"/>
                  </a:cubicBezTo>
                  <a:cubicBezTo>
                    <a:pt x="246" y="278"/>
                    <a:pt x="246" y="278"/>
                    <a:pt x="246" y="278"/>
                  </a:cubicBezTo>
                  <a:cubicBezTo>
                    <a:pt x="251" y="268"/>
                    <a:pt x="254" y="259"/>
                    <a:pt x="254" y="252"/>
                  </a:cubicBezTo>
                  <a:cubicBezTo>
                    <a:pt x="254" y="249"/>
                    <a:pt x="253" y="246"/>
                    <a:pt x="251" y="244"/>
                  </a:cubicBezTo>
                  <a:cubicBezTo>
                    <a:pt x="253" y="241"/>
                    <a:pt x="255" y="238"/>
                    <a:pt x="255" y="235"/>
                  </a:cubicBezTo>
                  <a:cubicBezTo>
                    <a:pt x="255" y="234"/>
                    <a:pt x="255" y="233"/>
                    <a:pt x="255" y="232"/>
                  </a:cubicBezTo>
                  <a:cubicBezTo>
                    <a:pt x="254" y="228"/>
                    <a:pt x="253" y="222"/>
                    <a:pt x="253" y="219"/>
                  </a:cubicBezTo>
                  <a:cubicBezTo>
                    <a:pt x="261" y="214"/>
                    <a:pt x="270" y="205"/>
                    <a:pt x="274" y="199"/>
                  </a:cubicBezTo>
                  <a:cubicBezTo>
                    <a:pt x="276" y="195"/>
                    <a:pt x="276" y="191"/>
                    <a:pt x="276" y="189"/>
                  </a:cubicBezTo>
                  <a:cubicBezTo>
                    <a:pt x="276" y="186"/>
                    <a:pt x="276" y="184"/>
                    <a:pt x="275" y="183"/>
                  </a:cubicBezTo>
                  <a:cubicBezTo>
                    <a:pt x="271" y="174"/>
                    <a:pt x="271" y="174"/>
                    <a:pt x="271" y="174"/>
                  </a:cubicBezTo>
                  <a:cubicBezTo>
                    <a:pt x="267" y="166"/>
                    <a:pt x="259" y="153"/>
                    <a:pt x="257" y="143"/>
                  </a:cubicBezTo>
                  <a:cubicBezTo>
                    <a:pt x="265" y="133"/>
                    <a:pt x="269" y="118"/>
                    <a:pt x="269" y="102"/>
                  </a:cubicBezTo>
                  <a:cubicBezTo>
                    <a:pt x="269" y="95"/>
                    <a:pt x="269" y="87"/>
                    <a:pt x="267" y="80"/>
                  </a:cubicBezTo>
                  <a:cubicBezTo>
                    <a:pt x="259" y="35"/>
                    <a:pt x="211" y="0"/>
                    <a:pt x="155" y="0"/>
                  </a:cubicBezTo>
                  <a:cubicBezTo>
                    <a:pt x="82" y="0"/>
                    <a:pt x="30" y="24"/>
                    <a:pt x="8" y="68"/>
                  </a:cubicBezTo>
                  <a:close/>
                </a:path>
              </a:pathLst>
            </a:custGeom>
            <a:solidFill>
              <a:srgbClr val="777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5118" name="TextBox 36">
            <a:extLst>
              <a:ext uri="{FF2B5EF4-FFF2-40B4-BE49-F238E27FC236}">
                <a16:creationId xmlns:a16="http://schemas.microsoft.com/office/drawing/2014/main" id="{D0981A76-0386-4478-A331-FC6E9C6F48C6}"/>
              </a:ext>
            </a:extLst>
          </p:cNvPr>
          <p:cNvSpPr txBox="1">
            <a:spLocks noChangeArrowheads="1"/>
          </p:cNvSpPr>
          <p:nvPr/>
        </p:nvSpPr>
        <p:spPr bwMode="auto">
          <a:xfrm>
            <a:off x="8262938" y="1468438"/>
            <a:ext cx="9667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fontAlgn="base">
              <a:spcBef>
                <a:spcPct val="0"/>
              </a:spcBef>
              <a:spcAft>
                <a:spcPct val="0"/>
              </a:spcAft>
              <a:defRPr>
                <a:solidFill>
                  <a:schemeClr val="tx1"/>
                </a:solidFill>
                <a:latin typeface="Arial" panose="020B0604020202020204" pitchFamily="34" charset="0"/>
              </a:defRPr>
            </a:lvl6pPr>
            <a:lvl7pPr marL="2971800" indent="-228600" defTabSz="455613" fontAlgn="base">
              <a:spcBef>
                <a:spcPct val="0"/>
              </a:spcBef>
              <a:spcAft>
                <a:spcPct val="0"/>
              </a:spcAft>
              <a:defRPr>
                <a:solidFill>
                  <a:schemeClr val="tx1"/>
                </a:solidFill>
                <a:latin typeface="Arial" panose="020B0604020202020204" pitchFamily="34" charset="0"/>
              </a:defRPr>
            </a:lvl7pPr>
            <a:lvl8pPr marL="3429000" indent="-228600" defTabSz="455613" fontAlgn="base">
              <a:spcBef>
                <a:spcPct val="0"/>
              </a:spcBef>
              <a:spcAft>
                <a:spcPct val="0"/>
              </a:spcAft>
              <a:defRPr>
                <a:solidFill>
                  <a:schemeClr val="tx1"/>
                </a:solidFill>
                <a:latin typeface="Arial" panose="020B0604020202020204" pitchFamily="34" charset="0"/>
              </a:defRPr>
            </a:lvl8pPr>
            <a:lvl9pPr marL="3886200" indent="-228600" defTabSz="455613"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a:solidFill>
                  <a:srgbClr val="777777"/>
                </a:solidFill>
                <a:cs typeface="Arial" panose="020B0604020202020204" pitchFamily="34" charset="0"/>
              </a:rPr>
              <a:t>Demand response requests</a:t>
            </a:r>
          </a:p>
        </p:txBody>
      </p:sp>
      <p:sp>
        <p:nvSpPr>
          <p:cNvPr id="175119" name="TextBox 37">
            <a:extLst>
              <a:ext uri="{FF2B5EF4-FFF2-40B4-BE49-F238E27FC236}">
                <a16:creationId xmlns:a16="http://schemas.microsoft.com/office/drawing/2014/main" id="{7AB5F814-9A47-4B31-8D9E-D6622719FDED}"/>
              </a:ext>
            </a:extLst>
          </p:cNvPr>
          <p:cNvSpPr txBox="1">
            <a:spLocks noChangeArrowheads="1"/>
          </p:cNvSpPr>
          <p:nvPr/>
        </p:nvSpPr>
        <p:spPr bwMode="auto">
          <a:xfrm>
            <a:off x="7313613" y="1466850"/>
            <a:ext cx="976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fontAlgn="base">
              <a:spcBef>
                <a:spcPct val="0"/>
              </a:spcBef>
              <a:spcAft>
                <a:spcPct val="0"/>
              </a:spcAft>
              <a:defRPr>
                <a:solidFill>
                  <a:schemeClr val="tx1"/>
                </a:solidFill>
                <a:latin typeface="Arial" panose="020B0604020202020204" pitchFamily="34" charset="0"/>
              </a:defRPr>
            </a:lvl6pPr>
            <a:lvl7pPr marL="2971800" indent="-228600" defTabSz="455613" fontAlgn="base">
              <a:spcBef>
                <a:spcPct val="0"/>
              </a:spcBef>
              <a:spcAft>
                <a:spcPct val="0"/>
              </a:spcAft>
              <a:defRPr>
                <a:solidFill>
                  <a:schemeClr val="tx1"/>
                </a:solidFill>
                <a:latin typeface="Arial" panose="020B0604020202020204" pitchFamily="34" charset="0"/>
              </a:defRPr>
            </a:lvl7pPr>
            <a:lvl8pPr marL="3429000" indent="-228600" defTabSz="455613" fontAlgn="base">
              <a:spcBef>
                <a:spcPct val="0"/>
              </a:spcBef>
              <a:spcAft>
                <a:spcPct val="0"/>
              </a:spcAft>
              <a:defRPr>
                <a:solidFill>
                  <a:schemeClr val="tx1"/>
                </a:solidFill>
                <a:latin typeface="Arial" panose="020B0604020202020204" pitchFamily="34" charset="0"/>
              </a:defRPr>
            </a:lvl8pPr>
            <a:lvl9pPr marL="3886200" indent="-228600" defTabSz="455613"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a:solidFill>
                  <a:srgbClr val="777777"/>
                </a:solidFill>
                <a:cs typeface="Arial" panose="020B0604020202020204" pitchFamily="34" charset="0"/>
              </a:rPr>
              <a:t>Energy market pricing</a:t>
            </a:r>
          </a:p>
        </p:txBody>
      </p:sp>
      <p:sp>
        <p:nvSpPr>
          <p:cNvPr id="175120" name="TextBox 38">
            <a:extLst>
              <a:ext uri="{FF2B5EF4-FFF2-40B4-BE49-F238E27FC236}">
                <a16:creationId xmlns:a16="http://schemas.microsoft.com/office/drawing/2014/main" id="{6CF1910E-10C3-40E9-8673-81BA02E20622}"/>
              </a:ext>
            </a:extLst>
          </p:cNvPr>
          <p:cNvSpPr txBox="1">
            <a:spLocks noChangeArrowheads="1"/>
          </p:cNvSpPr>
          <p:nvPr/>
        </p:nvSpPr>
        <p:spPr bwMode="auto">
          <a:xfrm>
            <a:off x="6429375" y="1462088"/>
            <a:ext cx="665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fontAlgn="base">
              <a:spcBef>
                <a:spcPct val="0"/>
              </a:spcBef>
              <a:spcAft>
                <a:spcPct val="0"/>
              </a:spcAft>
              <a:defRPr>
                <a:solidFill>
                  <a:schemeClr val="tx1"/>
                </a:solidFill>
                <a:latin typeface="Arial" panose="020B0604020202020204" pitchFamily="34" charset="0"/>
              </a:defRPr>
            </a:lvl6pPr>
            <a:lvl7pPr marL="2971800" indent="-228600" defTabSz="455613" fontAlgn="base">
              <a:spcBef>
                <a:spcPct val="0"/>
              </a:spcBef>
              <a:spcAft>
                <a:spcPct val="0"/>
              </a:spcAft>
              <a:defRPr>
                <a:solidFill>
                  <a:schemeClr val="tx1"/>
                </a:solidFill>
                <a:latin typeface="Arial" panose="020B0604020202020204" pitchFamily="34" charset="0"/>
              </a:defRPr>
            </a:lvl7pPr>
            <a:lvl8pPr marL="3429000" indent="-228600" defTabSz="455613" fontAlgn="base">
              <a:spcBef>
                <a:spcPct val="0"/>
              </a:spcBef>
              <a:spcAft>
                <a:spcPct val="0"/>
              </a:spcAft>
              <a:defRPr>
                <a:solidFill>
                  <a:schemeClr val="tx1"/>
                </a:solidFill>
                <a:latin typeface="Arial" panose="020B0604020202020204" pitchFamily="34" charset="0"/>
              </a:defRPr>
            </a:lvl8pPr>
            <a:lvl9pPr marL="3886200" indent="-228600" defTabSz="455613"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a:solidFill>
                  <a:srgbClr val="777777"/>
                </a:solidFill>
                <a:cs typeface="Arial" panose="020B0604020202020204" pitchFamily="34" charset="0"/>
              </a:rPr>
              <a:t>Weather forecast</a:t>
            </a:r>
          </a:p>
        </p:txBody>
      </p:sp>
      <p:sp>
        <p:nvSpPr>
          <p:cNvPr id="175121" name="TextBox 39">
            <a:extLst>
              <a:ext uri="{FF2B5EF4-FFF2-40B4-BE49-F238E27FC236}">
                <a16:creationId xmlns:a16="http://schemas.microsoft.com/office/drawing/2014/main" id="{7CE5FAFE-9767-4E65-A819-F6C6AA9BD676}"/>
              </a:ext>
            </a:extLst>
          </p:cNvPr>
          <p:cNvSpPr txBox="1">
            <a:spLocks noChangeArrowheads="1"/>
          </p:cNvSpPr>
          <p:nvPr/>
        </p:nvSpPr>
        <p:spPr bwMode="auto">
          <a:xfrm>
            <a:off x="5289550" y="1468438"/>
            <a:ext cx="85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fontAlgn="base">
              <a:spcBef>
                <a:spcPct val="0"/>
              </a:spcBef>
              <a:spcAft>
                <a:spcPct val="0"/>
              </a:spcAft>
              <a:defRPr>
                <a:solidFill>
                  <a:schemeClr val="tx1"/>
                </a:solidFill>
                <a:latin typeface="Arial" panose="020B0604020202020204" pitchFamily="34" charset="0"/>
              </a:defRPr>
            </a:lvl6pPr>
            <a:lvl7pPr marL="2971800" indent="-228600" defTabSz="455613" fontAlgn="base">
              <a:spcBef>
                <a:spcPct val="0"/>
              </a:spcBef>
              <a:spcAft>
                <a:spcPct val="0"/>
              </a:spcAft>
              <a:defRPr>
                <a:solidFill>
                  <a:schemeClr val="tx1"/>
                </a:solidFill>
                <a:latin typeface="Arial" panose="020B0604020202020204" pitchFamily="34" charset="0"/>
              </a:defRPr>
            </a:lvl7pPr>
            <a:lvl8pPr marL="3429000" indent="-228600" defTabSz="455613" fontAlgn="base">
              <a:spcBef>
                <a:spcPct val="0"/>
              </a:spcBef>
              <a:spcAft>
                <a:spcPct val="0"/>
              </a:spcAft>
              <a:defRPr>
                <a:solidFill>
                  <a:schemeClr val="tx1"/>
                </a:solidFill>
                <a:latin typeface="Arial" panose="020B0604020202020204" pitchFamily="34" charset="0"/>
              </a:defRPr>
            </a:lvl8pPr>
            <a:lvl9pPr marL="3886200" indent="-228600" defTabSz="455613"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a:solidFill>
                  <a:srgbClr val="777777"/>
                </a:solidFill>
                <a:cs typeface="Arial" panose="020B0604020202020204" pitchFamily="34" charset="0"/>
              </a:rPr>
              <a:t>Customer constraints</a:t>
            </a:r>
          </a:p>
        </p:txBody>
      </p:sp>
      <p:cxnSp>
        <p:nvCxnSpPr>
          <p:cNvPr id="41" name="Straight Connector 40">
            <a:extLst>
              <a:ext uri="{FF2B5EF4-FFF2-40B4-BE49-F238E27FC236}">
                <a16:creationId xmlns:a16="http://schemas.microsoft.com/office/drawing/2014/main" id="{1F80D2E9-791D-4D33-9C25-8D6BA38A8999}"/>
              </a:ext>
            </a:extLst>
          </p:cNvPr>
          <p:cNvCxnSpPr>
            <a:stCxn id="175121" idx="2"/>
            <a:endCxn id="24" idx="2"/>
          </p:cNvCxnSpPr>
          <p:nvPr/>
        </p:nvCxnSpPr>
        <p:spPr>
          <a:xfrm>
            <a:off x="5715000" y="1838325"/>
            <a:ext cx="2284413" cy="831850"/>
          </a:xfrm>
          <a:prstGeom prst="line">
            <a:avLst/>
          </a:prstGeom>
          <a:ln>
            <a:solidFill>
              <a:srgbClr val="42B4E6"/>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B900C88-B0AC-4D04-81D1-68864226244F}"/>
              </a:ext>
            </a:extLst>
          </p:cNvPr>
          <p:cNvCxnSpPr>
            <a:stCxn id="175120" idx="2"/>
            <a:endCxn id="24" idx="2"/>
          </p:cNvCxnSpPr>
          <p:nvPr/>
        </p:nvCxnSpPr>
        <p:spPr>
          <a:xfrm>
            <a:off x="6762750" y="1830388"/>
            <a:ext cx="1236663" cy="839787"/>
          </a:xfrm>
          <a:prstGeom prst="line">
            <a:avLst/>
          </a:prstGeom>
          <a:ln>
            <a:solidFill>
              <a:srgbClr val="42B4E6"/>
            </a:solidFill>
            <a:prstDash val="dash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072810B-3D7B-4D32-AE32-BFF9211F7413}"/>
              </a:ext>
            </a:extLst>
          </p:cNvPr>
          <p:cNvCxnSpPr>
            <a:stCxn id="175119" idx="2"/>
            <a:endCxn id="24" idx="2"/>
          </p:cNvCxnSpPr>
          <p:nvPr/>
        </p:nvCxnSpPr>
        <p:spPr>
          <a:xfrm>
            <a:off x="7800975" y="1836738"/>
            <a:ext cx="198438" cy="833437"/>
          </a:xfrm>
          <a:prstGeom prst="line">
            <a:avLst/>
          </a:prstGeom>
          <a:ln>
            <a:solidFill>
              <a:srgbClr val="42B4E6"/>
            </a:solidFill>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1B62B6B-7C4C-4876-968F-259040DF591D}"/>
              </a:ext>
            </a:extLst>
          </p:cNvPr>
          <p:cNvCxnSpPr>
            <a:stCxn id="175118" idx="2"/>
            <a:endCxn id="24" idx="2"/>
          </p:cNvCxnSpPr>
          <p:nvPr/>
        </p:nvCxnSpPr>
        <p:spPr>
          <a:xfrm flipH="1">
            <a:off x="7999413" y="1976438"/>
            <a:ext cx="746125" cy="693737"/>
          </a:xfrm>
          <a:prstGeom prst="line">
            <a:avLst/>
          </a:prstGeom>
          <a:ln>
            <a:solidFill>
              <a:srgbClr val="42B4E6"/>
            </a:solidFill>
            <a:prstDash val="dashDot"/>
          </a:ln>
        </p:spPr>
        <p:style>
          <a:lnRef idx="1">
            <a:schemeClr val="accent1"/>
          </a:lnRef>
          <a:fillRef idx="0">
            <a:schemeClr val="accent1"/>
          </a:fillRef>
          <a:effectRef idx="0">
            <a:schemeClr val="accent1"/>
          </a:effectRef>
          <a:fontRef idx="minor">
            <a:schemeClr val="tx1"/>
          </a:fontRef>
        </p:style>
      </p:cxnSp>
      <p:pic>
        <p:nvPicPr>
          <p:cNvPr id="175126" name="Image 5" descr="Prosumer_WebApp_DA_20150717-04.png">
            <a:extLst>
              <a:ext uri="{FF2B5EF4-FFF2-40B4-BE49-F238E27FC236}">
                <a16:creationId xmlns:a16="http://schemas.microsoft.com/office/drawing/2014/main" id="{ECE75FAD-E421-40DE-AF70-ADB605D925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6525" y="3440113"/>
            <a:ext cx="1055688"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Straight Connector 45">
            <a:extLst>
              <a:ext uri="{FF2B5EF4-FFF2-40B4-BE49-F238E27FC236}">
                <a16:creationId xmlns:a16="http://schemas.microsoft.com/office/drawing/2014/main" id="{DA5444C7-4F8C-416D-8129-197DB2D5A873}"/>
              </a:ext>
            </a:extLst>
          </p:cNvPr>
          <p:cNvCxnSpPr>
            <a:stCxn id="175126" idx="0"/>
          </p:cNvCxnSpPr>
          <p:nvPr/>
        </p:nvCxnSpPr>
        <p:spPr>
          <a:xfrm flipH="1" flipV="1">
            <a:off x="7886700" y="3146425"/>
            <a:ext cx="398463" cy="293688"/>
          </a:xfrm>
          <a:prstGeom prst="line">
            <a:avLst/>
          </a:prstGeom>
          <a:ln w="12700">
            <a:solidFill>
              <a:srgbClr val="42B4E6"/>
            </a:solidFill>
            <a:prstDash val="sysDot"/>
          </a:ln>
        </p:spPr>
        <p:style>
          <a:lnRef idx="2">
            <a:schemeClr val="accent1"/>
          </a:lnRef>
          <a:fillRef idx="0">
            <a:schemeClr val="accent1"/>
          </a:fillRef>
          <a:effectRef idx="1">
            <a:schemeClr val="accent1"/>
          </a:effectRef>
          <a:fontRef idx="minor">
            <a:schemeClr val="tx1"/>
          </a:fontRef>
        </p:style>
      </p:cxnSp>
      <p:sp>
        <p:nvSpPr>
          <p:cNvPr id="48" name="Rounded Rectangle 33">
            <a:extLst>
              <a:ext uri="{FF2B5EF4-FFF2-40B4-BE49-F238E27FC236}">
                <a16:creationId xmlns:a16="http://schemas.microsoft.com/office/drawing/2014/main" id="{FCAB69C3-CC22-482E-A92E-67958049CBAC}"/>
              </a:ext>
            </a:extLst>
          </p:cNvPr>
          <p:cNvSpPr/>
          <p:nvPr/>
        </p:nvSpPr>
        <p:spPr>
          <a:xfrm>
            <a:off x="7350125" y="2597150"/>
            <a:ext cx="942975" cy="290513"/>
          </a:xfrm>
          <a:prstGeom prst="roundRect">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anchor="ctr"/>
          <a:lstStyle/>
          <a:p>
            <a:pPr algn="ctr" defTabSz="685788" eaLnBrk="1" fontAlgn="auto" hangingPunct="1">
              <a:spcBef>
                <a:spcPts val="0"/>
              </a:spcBef>
              <a:spcAft>
                <a:spcPts val="0"/>
              </a:spcAft>
              <a:defRPr/>
            </a:pPr>
            <a:r>
              <a:rPr lang="en-US" sz="1000" dirty="0">
                <a:solidFill>
                  <a:srgbClr val="00B0F0"/>
                </a:solidFill>
              </a:rPr>
              <a:t>EMA</a:t>
            </a:r>
          </a:p>
        </p:txBody>
      </p:sp>
      <p:pic>
        <p:nvPicPr>
          <p:cNvPr id="175129" name="Picture 49">
            <a:extLst>
              <a:ext uri="{FF2B5EF4-FFF2-40B4-BE49-F238E27FC236}">
                <a16:creationId xmlns:a16="http://schemas.microsoft.com/office/drawing/2014/main" id="{554BA082-0DF1-4FC4-8219-67E11FD5C9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2527" t="64243" r="57738" b="31241"/>
          <a:stretch>
            <a:fillRect/>
          </a:stretch>
        </p:blipFill>
        <p:spPr bwMode="auto">
          <a:xfrm>
            <a:off x="7388225" y="4316413"/>
            <a:ext cx="874713"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0" name="Picture 51">
            <a:extLst>
              <a:ext uri="{FF2B5EF4-FFF2-40B4-BE49-F238E27FC236}">
                <a16:creationId xmlns:a16="http://schemas.microsoft.com/office/drawing/2014/main" id="{E8DFE293-5720-4E89-AF3D-FA9536AAC1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2527" t="64243" r="57738" b="31241"/>
          <a:stretch>
            <a:fillRect/>
          </a:stretch>
        </p:blipFill>
        <p:spPr bwMode="auto">
          <a:xfrm>
            <a:off x="7853363" y="4494213"/>
            <a:ext cx="1376362"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ounded Rectangle 33">
            <a:extLst>
              <a:ext uri="{FF2B5EF4-FFF2-40B4-BE49-F238E27FC236}">
                <a16:creationId xmlns:a16="http://schemas.microsoft.com/office/drawing/2014/main" id="{F13EBA6C-1964-466B-B49A-A12C3ABBB7DE}"/>
              </a:ext>
            </a:extLst>
          </p:cNvPr>
          <p:cNvSpPr/>
          <p:nvPr/>
        </p:nvSpPr>
        <p:spPr>
          <a:xfrm>
            <a:off x="7370763" y="4398963"/>
            <a:ext cx="965200" cy="438150"/>
          </a:xfrm>
          <a:prstGeom prst="roundRect">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anchor="ctr"/>
          <a:lstStyle/>
          <a:p>
            <a:pPr algn="ctr" defTabSz="685788" eaLnBrk="1" fontAlgn="auto" hangingPunct="1">
              <a:spcBef>
                <a:spcPts val="0"/>
              </a:spcBef>
              <a:spcAft>
                <a:spcPts val="0"/>
              </a:spcAft>
              <a:defRPr/>
            </a:pPr>
            <a:r>
              <a:rPr lang="en-US" sz="1000" dirty="0">
                <a:solidFill>
                  <a:srgbClr val="00B0F0"/>
                </a:solidFill>
              </a:rPr>
              <a:t>ECC</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4555E738-862F-44C6-BE74-AEB0E5FD96B8}"/>
              </a:ext>
            </a:extLst>
          </p:cNvPr>
          <p:cNvSpPr txBox="1">
            <a:spLocks/>
          </p:cNvSpPr>
          <p:nvPr/>
        </p:nvSpPr>
        <p:spPr>
          <a:xfrm>
            <a:off x="4789488" y="60325"/>
            <a:ext cx="4260850" cy="1230313"/>
          </a:xfrm>
          <a:prstGeom prst="rect">
            <a:avLst/>
          </a:prstGeom>
        </p:spPr>
        <p:txBody>
          <a:bodyPr lIns="0" tIns="0" rIns="0" bIns="0"/>
          <a:lstStyle>
            <a:lvl1pPr marL="0" indent="0" algn="ctr" defTabSz="457184" rtl="0" eaLnBrk="1" latinLnBrk="0" hangingPunct="1">
              <a:spcBef>
                <a:spcPct val="0"/>
              </a:spcBef>
              <a:buFont typeface="Arial"/>
              <a:buNone/>
              <a:defRPr sz="4000" kern="1200">
                <a:solidFill>
                  <a:schemeClr val="accent1"/>
                </a:solidFill>
                <a:latin typeface="Arial"/>
                <a:ea typeface="+mj-ea"/>
                <a:cs typeface="Arial"/>
              </a:defRPr>
            </a:lvl1pPr>
          </a:lstStyle>
          <a:p>
            <a:pPr algn="l" fontAlgn="auto">
              <a:spcAft>
                <a:spcPts val="0"/>
              </a:spcAft>
              <a:defRPr/>
            </a:pPr>
            <a:r>
              <a:rPr lang="en-US" sz="2400" b="1" dirty="0">
                <a:solidFill>
                  <a:srgbClr val="3DCD58"/>
                </a:solidFill>
              </a:rPr>
              <a:t>EcoStruxure Microgrid Advisor</a:t>
            </a:r>
            <a:br>
              <a:rPr lang="en-US" sz="2100" b="1" dirty="0">
                <a:solidFill>
                  <a:srgbClr val="3DCD58"/>
                </a:solidFill>
              </a:rPr>
            </a:br>
            <a:r>
              <a:rPr lang="en-US" sz="1600" b="1" dirty="0">
                <a:solidFill>
                  <a:schemeClr val="tx1">
                    <a:lumMod val="50000"/>
                    <a:lumOff val="50000"/>
                  </a:schemeClr>
                </a:solidFill>
              </a:rPr>
              <a:t>Optimization Software </a:t>
            </a:r>
            <a:r>
              <a:rPr lang="en-US" sz="1600" b="1" dirty="0">
                <a:solidFill>
                  <a:schemeClr val="bg1">
                    <a:lumMod val="50000"/>
                  </a:schemeClr>
                </a:solidFill>
              </a:rPr>
              <a:t>for Economic Dispatch</a:t>
            </a:r>
          </a:p>
        </p:txBody>
      </p:sp>
      <p:pic>
        <p:nvPicPr>
          <p:cNvPr id="177155" name="Image 5" descr="Prosumer_WebApp_DA_20150717-04.png">
            <a:extLst>
              <a:ext uri="{FF2B5EF4-FFF2-40B4-BE49-F238E27FC236}">
                <a16:creationId xmlns:a16="http://schemas.microsoft.com/office/drawing/2014/main" id="{1A24BCA6-C6EB-45EB-A66C-4DE7F619D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75113"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6" name="Image 2" descr="Prosumer_WebApp_DA_20150717-06.png">
            <a:extLst>
              <a:ext uri="{FF2B5EF4-FFF2-40B4-BE49-F238E27FC236}">
                <a16:creationId xmlns:a16="http://schemas.microsoft.com/office/drawing/2014/main" id="{09CE722A-352D-4F84-A7DB-40D3787AB2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71750"/>
            <a:ext cx="4075113"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15">
            <a:extLst>
              <a:ext uri="{FF2B5EF4-FFF2-40B4-BE49-F238E27FC236}">
                <a16:creationId xmlns:a16="http://schemas.microsoft.com/office/drawing/2014/main" id="{1793132E-C16E-4D64-B13B-825F80DAFC75}"/>
              </a:ext>
            </a:extLst>
          </p:cNvPr>
          <p:cNvSpPr txBox="1">
            <a:spLocks/>
          </p:cNvSpPr>
          <p:nvPr/>
        </p:nvSpPr>
        <p:spPr>
          <a:xfrm>
            <a:off x="4789488" y="1362075"/>
            <a:ext cx="4260850" cy="3465513"/>
          </a:xfrm>
          <a:prstGeom prst="rect">
            <a:avLst/>
          </a:prstGeom>
        </p:spPr>
        <p:txBody>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defRPr/>
            </a:pPr>
            <a:r>
              <a:rPr lang="en-US" sz="1600" dirty="0">
                <a:solidFill>
                  <a:srgbClr val="00B0F0"/>
                </a:solidFill>
                <a:latin typeface="Arial" panose="020B0604020202020204" pitchFamily="34" charset="0"/>
                <a:cs typeface="Arial" panose="020B0604020202020204" pitchFamily="34" charset="0"/>
              </a:rPr>
              <a:t>DER Monitoring, Control &amp; Autonomous Optimization</a:t>
            </a:r>
          </a:p>
          <a:p>
            <a:pPr marL="0" lvl="2" indent="-171450">
              <a:spcBef>
                <a:spcPts val="0"/>
              </a:spcBef>
              <a:buClr>
                <a:schemeClr val="bg2"/>
              </a:buClr>
              <a:defRPr/>
            </a:pPr>
            <a:r>
              <a:rPr lang="en-US" sz="1050" dirty="0"/>
              <a:t>Web accessible, multi-stakeholder dashboards</a:t>
            </a:r>
          </a:p>
          <a:p>
            <a:pPr marL="0" lvl="2" indent="-171450">
              <a:spcBef>
                <a:spcPts val="0"/>
              </a:spcBef>
              <a:buClr>
                <a:schemeClr val="bg2"/>
              </a:buClr>
              <a:defRPr/>
            </a:pPr>
            <a:r>
              <a:rPr lang="en-US" sz="1050" dirty="0"/>
              <a:t>Forecasting of renewable production, load, and price data</a:t>
            </a:r>
          </a:p>
          <a:p>
            <a:pPr marL="0" indent="0" fontAlgn="auto">
              <a:spcAft>
                <a:spcPts val="0"/>
              </a:spcAft>
              <a:defRPr/>
            </a:pPr>
            <a:endParaRPr lang="en-US" sz="800" dirty="0">
              <a:solidFill>
                <a:srgbClr val="00B0F0"/>
              </a:solidFill>
              <a:latin typeface="Arial" panose="020B0604020202020204" pitchFamily="34" charset="0"/>
              <a:cs typeface="Arial" panose="020B0604020202020204" pitchFamily="34" charset="0"/>
            </a:endParaRPr>
          </a:p>
          <a:p>
            <a:pPr marL="0" indent="0" fontAlgn="auto">
              <a:spcAft>
                <a:spcPts val="0"/>
              </a:spcAft>
              <a:defRPr/>
            </a:pPr>
            <a:r>
              <a:rPr lang="en-US" sz="1600" dirty="0">
                <a:solidFill>
                  <a:srgbClr val="00B0F0"/>
                </a:solidFill>
                <a:latin typeface="Arial" panose="020B0604020202020204" pitchFamily="34" charset="0"/>
                <a:cs typeface="Arial" panose="020B0604020202020204" pitchFamily="34" charset="0"/>
              </a:rPr>
              <a:t>Tariff Management</a:t>
            </a:r>
          </a:p>
          <a:p>
            <a:pPr marL="0" lvl="2" indent="-171450">
              <a:spcBef>
                <a:spcPts val="0"/>
              </a:spcBef>
              <a:spcAft>
                <a:spcPts val="0"/>
              </a:spcAft>
              <a:buClr>
                <a:schemeClr val="bg2"/>
              </a:buClr>
              <a:defRPr/>
            </a:pPr>
            <a:r>
              <a:rPr lang="en-US" sz="1050" dirty="0"/>
              <a:t>Consume or produce energy at the most advantageous time based on variable utility rates</a:t>
            </a:r>
          </a:p>
          <a:p>
            <a:pPr marL="0" indent="0" fontAlgn="auto">
              <a:defRPr/>
            </a:pPr>
            <a:endParaRPr lang="en-US" sz="900" dirty="0">
              <a:solidFill>
                <a:srgbClr val="00B0F0"/>
              </a:solidFill>
              <a:latin typeface="Arial" panose="020B0604020202020204" pitchFamily="34" charset="0"/>
              <a:cs typeface="Arial" panose="020B0604020202020204" pitchFamily="34" charset="0"/>
            </a:endParaRPr>
          </a:p>
          <a:p>
            <a:pPr marL="0" indent="0" fontAlgn="auto">
              <a:defRPr/>
            </a:pPr>
            <a:r>
              <a:rPr lang="en-US" sz="1600" dirty="0">
                <a:solidFill>
                  <a:srgbClr val="00B0F0"/>
                </a:solidFill>
                <a:latin typeface="Arial" panose="020B0604020202020204" pitchFamily="34" charset="0"/>
                <a:cs typeface="Arial" panose="020B0604020202020204" pitchFamily="34" charset="0"/>
              </a:rPr>
              <a:t>Automatic Demand Response &amp; Control </a:t>
            </a:r>
          </a:p>
          <a:p>
            <a:pPr marL="0" lvl="2" indent="-171450">
              <a:spcBef>
                <a:spcPts val="0"/>
              </a:spcBef>
              <a:buClr>
                <a:schemeClr val="bg2"/>
              </a:buClr>
              <a:defRPr/>
            </a:pPr>
            <a:r>
              <a:rPr lang="en-US" sz="1050" dirty="0"/>
              <a:t>Reduce peak demand charges</a:t>
            </a:r>
          </a:p>
          <a:p>
            <a:pPr marL="0" lvl="2" indent="-171450">
              <a:spcBef>
                <a:spcPts val="0"/>
              </a:spcBef>
              <a:buClr>
                <a:schemeClr val="bg2"/>
              </a:buClr>
              <a:defRPr/>
            </a:pPr>
            <a:r>
              <a:rPr lang="en-US" sz="1050" dirty="0"/>
              <a:t>Partner with curtailment service providers for grid services </a:t>
            </a:r>
          </a:p>
          <a:p>
            <a:pPr marL="0" indent="0" fontAlgn="auto">
              <a:spcAft>
                <a:spcPts val="0"/>
              </a:spcAft>
              <a:defRPr/>
            </a:pPr>
            <a:endParaRPr lang="en-US" sz="900" dirty="0">
              <a:solidFill>
                <a:srgbClr val="00B0F0"/>
              </a:solidFill>
              <a:latin typeface="Arial" panose="020B0604020202020204" pitchFamily="34" charset="0"/>
              <a:cs typeface="Arial" panose="020B0604020202020204" pitchFamily="34" charset="0"/>
            </a:endParaRPr>
          </a:p>
          <a:p>
            <a:pPr marL="0" indent="0" fontAlgn="auto">
              <a:spcAft>
                <a:spcPts val="0"/>
              </a:spcAft>
              <a:defRPr/>
            </a:pPr>
            <a:r>
              <a:rPr lang="en-US" sz="1600" dirty="0">
                <a:solidFill>
                  <a:srgbClr val="00B0F0"/>
                </a:solidFill>
                <a:latin typeface="Arial" panose="020B0604020202020204" pitchFamily="34" charset="0"/>
                <a:cs typeface="Arial" panose="020B0604020202020204" pitchFamily="34" charset="0"/>
              </a:rPr>
              <a:t>Self Consumption &amp; Island Mode</a:t>
            </a:r>
          </a:p>
          <a:p>
            <a:pPr marL="0" lvl="2" indent="-171450">
              <a:spcBef>
                <a:spcPts val="0"/>
              </a:spcBef>
              <a:spcAft>
                <a:spcPts val="0"/>
              </a:spcAft>
              <a:buClr>
                <a:schemeClr val="bg2"/>
              </a:buClr>
              <a:defRPr/>
            </a:pPr>
            <a:r>
              <a:rPr lang="en-US" sz="1050" dirty="0"/>
              <a:t>Toggle from economic optimization to resiliency storm mode</a:t>
            </a:r>
          </a:p>
          <a:p>
            <a:pPr marL="177403" lvl="1" indent="0" fontAlgn="auto">
              <a:spcAft>
                <a:spcPts val="0"/>
              </a:spcAft>
              <a:buFont typeface="Arial" pitchFamily="34" charset="0"/>
              <a:buNone/>
              <a:defRPr/>
            </a:pPr>
            <a:endParaRPr lang="en-US" sz="900" b="1" dirty="0">
              <a:solidFill>
                <a:srgbClr val="00B0F0"/>
              </a:solidFill>
            </a:endParaRPr>
          </a:p>
          <a:p>
            <a:pPr marL="177403" lvl="1" indent="0" fontAlgn="auto">
              <a:spcAft>
                <a:spcPts val="0"/>
              </a:spcAft>
              <a:buFont typeface="Arial" pitchFamily="34" charset="0"/>
              <a:buNone/>
              <a:defRPr/>
            </a:pPr>
            <a:endParaRPr lang="en-US" sz="900" dirty="0"/>
          </a:p>
        </p:txBody>
      </p:sp>
      <p:sp>
        <p:nvSpPr>
          <p:cNvPr id="2" name="Rectangle 1">
            <a:extLst>
              <a:ext uri="{FF2B5EF4-FFF2-40B4-BE49-F238E27FC236}">
                <a16:creationId xmlns:a16="http://schemas.microsoft.com/office/drawing/2014/main" id="{9D3E6DA7-FD4A-4B08-99AD-08207AF4463E}"/>
              </a:ext>
            </a:extLst>
          </p:cNvPr>
          <p:cNvSpPr/>
          <p:nvPr/>
        </p:nvSpPr>
        <p:spPr>
          <a:xfrm>
            <a:off x="4070350" y="0"/>
            <a:ext cx="48895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B242089C-9515-45EF-A4D2-0210BE54D756}"/>
              </a:ext>
            </a:extLst>
          </p:cNvPr>
          <p:cNvSpPr txBox="1"/>
          <p:nvPr/>
        </p:nvSpPr>
        <p:spPr>
          <a:xfrm>
            <a:off x="41675" y="2151510"/>
            <a:ext cx="1209303" cy="284697"/>
          </a:xfrm>
          <a:prstGeom prst="rect">
            <a:avLst/>
          </a:prstGeom>
          <a:noFill/>
        </p:spPr>
        <p:txBody>
          <a:bodyPr lIns="68583" tIns="34292" rIns="68583" bIns="34292">
            <a:spAutoFit/>
          </a:bodyPr>
          <a:lstStyle/>
          <a:p>
            <a:pPr algn="ctr" defTabSz="685788" eaLnBrk="1" fontAlgn="auto" hangingPunct="1">
              <a:spcBef>
                <a:spcPts val="0"/>
              </a:spcBef>
              <a:spcAft>
                <a:spcPts val="0"/>
              </a:spcAft>
              <a:defRPr/>
            </a:pPr>
            <a:r>
              <a:rPr lang="en-US" sz="1400" dirty="0">
                <a:ln>
                  <a:solidFill>
                    <a:srgbClr val="626469"/>
                  </a:solidFill>
                </a:ln>
                <a:solidFill>
                  <a:srgbClr val="FFDD00"/>
                </a:solidFill>
                <a:latin typeface="Arial Rounded MT Bold" pitchFamily="34" charset="0"/>
                <a:cs typeface="Arial" pitchFamily="34" charset="0"/>
              </a:rPr>
              <a:t>Cloud</a:t>
            </a:r>
          </a:p>
        </p:txBody>
      </p:sp>
      <p:sp>
        <p:nvSpPr>
          <p:cNvPr id="57" name="TextBox 56">
            <a:extLst>
              <a:ext uri="{FF2B5EF4-FFF2-40B4-BE49-F238E27FC236}">
                <a16:creationId xmlns:a16="http://schemas.microsoft.com/office/drawing/2014/main" id="{9D2F4277-F163-480C-99D4-B76BFDB2B995}"/>
              </a:ext>
            </a:extLst>
          </p:cNvPr>
          <p:cNvSpPr txBox="1"/>
          <p:nvPr/>
        </p:nvSpPr>
        <p:spPr>
          <a:xfrm>
            <a:off x="-6797" y="3519436"/>
            <a:ext cx="1751220" cy="284697"/>
          </a:xfrm>
          <a:prstGeom prst="rect">
            <a:avLst/>
          </a:prstGeom>
          <a:noFill/>
        </p:spPr>
        <p:txBody>
          <a:bodyPr lIns="68583" tIns="34292" rIns="68583" bIns="34292">
            <a:spAutoFit/>
          </a:bodyPr>
          <a:lstStyle/>
          <a:p>
            <a:pPr algn="ctr" defTabSz="685788" eaLnBrk="1" fontAlgn="auto" hangingPunct="1">
              <a:spcBef>
                <a:spcPts val="0"/>
              </a:spcBef>
              <a:spcAft>
                <a:spcPts val="0"/>
              </a:spcAft>
              <a:defRPr/>
            </a:pPr>
            <a:r>
              <a:rPr lang="en-US" sz="1400" dirty="0">
                <a:ln>
                  <a:solidFill>
                    <a:srgbClr val="626469"/>
                  </a:solidFill>
                </a:ln>
                <a:solidFill>
                  <a:srgbClr val="FFDD00"/>
                </a:solidFill>
                <a:latin typeface="Arial Rounded MT Bold" pitchFamily="34" charset="0"/>
                <a:cs typeface="Arial" pitchFamily="34" charset="0"/>
              </a:rPr>
              <a:t>Microgrid Campus</a:t>
            </a:r>
          </a:p>
        </p:txBody>
      </p:sp>
      <p:cxnSp>
        <p:nvCxnSpPr>
          <p:cNvPr id="58" name="Straight Connector 57">
            <a:extLst>
              <a:ext uri="{FF2B5EF4-FFF2-40B4-BE49-F238E27FC236}">
                <a16:creationId xmlns:a16="http://schemas.microsoft.com/office/drawing/2014/main" id="{87B41419-CCBD-40A0-B580-15AF477A96BB}"/>
              </a:ext>
            </a:extLst>
          </p:cNvPr>
          <p:cNvCxnSpPr/>
          <p:nvPr/>
        </p:nvCxnSpPr>
        <p:spPr>
          <a:xfrm>
            <a:off x="0" y="2598738"/>
            <a:ext cx="9144000" cy="19050"/>
          </a:xfrm>
          <a:prstGeom prst="line">
            <a:avLst/>
          </a:prstGeom>
          <a:ln w="28575">
            <a:solidFill>
              <a:srgbClr val="36C746"/>
            </a:solidFill>
            <a:prstDash val="lgDashDot"/>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ED04A4D5-D6D0-46A1-B26A-0BE2EF506726}"/>
              </a:ext>
            </a:extLst>
          </p:cNvPr>
          <p:cNvSpPr txBox="1"/>
          <p:nvPr/>
        </p:nvSpPr>
        <p:spPr>
          <a:xfrm>
            <a:off x="5735638" y="2789238"/>
            <a:ext cx="3008312" cy="915987"/>
          </a:xfrm>
          <a:prstGeom prst="rect">
            <a:avLst/>
          </a:prstGeom>
          <a:noFill/>
        </p:spPr>
        <p:txBody>
          <a:bodyPr lIns="68583" tIns="34292" rIns="68583" bIns="34292">
            <a:spAutoFit/>
          </a:bodyPr>
          <a:lstStyle/>
          <a:p>
            <a:pPr marL="84537" indent="-84537" defTabSz="685788" eaLnBrk="1" fontAlgn="auto" hangingPunct="1">
              <a:spcBef>
                <a:spcPts val="0"/>
              </a:spcBef>
              <a:spcAft>
                <a:spcPts val="0"/>
              </a:spcAft>
              <a:buFontTx/>
              <a:buBlip>
                <a:blip r:embed="rId3"/>
              </a:buBlip>
              <a:defRPr/>
            </a:pPr>
            <a:r>
              <a:rPr lang="en-US" sz="1100" kern="0" dirty="0">
                <a:solidFill>
                  <a:srgbClr val="626469"/>
                </a:solidFill>
                <a:cs typeface="Arial" pitchFamily="34" charset="0"/>
              </a:rPr>
              <a:t>Reactive DER management - milliseconds</a:t>
            </a:r>
          </a:p>
          <a:p>
            <a:pPr marL="84537" indent="-84537" defTabSz="685788" eaLnBrk="1" fontAlgn="auto" hangingPunct="1">
              <a:spcBef>
                <a:spcPts val="0"/>
              </a:spcBef>
              <a:spcAft>
                <a:spcPts val="0"/>
              </a:spcAft>
              <a:buFontTx/>
              <a:buBlip>
                <a:blip r:embed="rId3"/>
              </a:buBlip>
              <a:defRPr/>
            </a:pPr>
            <a:r>
              <a:rPr lang="en-US" sz="1100" kern="0" dirty="0">
                <a:solidFill>
                  <a:srgbClr val="626469"/>
                </a:solidFill>
                <a:cs typeface="Arial" pitchFamily="34" charset="0"/>
              </a:rPr>
              <a:t>Ensures microgrid real time stability &amp; reliability </a:t>
            </a:r>
          </a:p>
          <a:p>
            <a:pPr marL="84537" indent="-84537" defTabSz="685788" eaLnBrk="1" fontAlgn="auto" hangingPunct="1">
              <a:spcBef>
                <a:spcPts val="0"/>
              </a:spcBef>
              <a:spcAft>
                <a:spcPts val="0"/>
              </a:spcAft>
              <a:buFontTx/>
              <a:buBlip>
                <a:blip r:embed="rId3"/>
              </a:buBlip>
              <a:defRPr/>
            </a:pPr>
            <a:r>
              <a:rPr lang="en-US" sz="1100" kern="0" dirty="0">
                <a:solidFill>
                  <a:srgbClr val="626469"/>
                </a:solidFill>
                <a:cs typeface="Arial" pitchFamily="34" charset="0"/>
              </a:rPr>
              <a:t>Controls to connect/disconnect from the grid</a:t>
            </a:r>
          </a:p>
          <a:p>
            <a:pPr marL="84537" indent="-84537" defTabSz="685788" eaLnBrk="1" fontAlgn="auto" hangingPunct="1">
              <a:spcBef>
                <a:spcPts val="0"/>
              </a:spcBef>
              <a:spcAft>
                <a:spcPts val="0"/>
              </a:spcAft>
              <a:buFontTx/>
              <a:buBlip>
                <a:blip r:embed="rId3"/>
              </a:buBlip>
              <a:defRPr/>
            </a:pPr>
            <a:r>
              <a:rPr lang="en-US" sz="1100" kern="0" dirty="0">
                <a:solidFill>
                  <a:srgbClr val="626469"/>
                </a:solidFill>
                <a:cs typeface="Arial" pitchFamily="34" charset="0"/>
              </a:rPr>
              <a:t>Optimize energy production &amp; use</a:t>
            </a:r>
          </a:p>
        </p:txBody>
      </p:sp>
      <p:sp>
        <p:nvSpPr>
          <p:cNvPr id="84" name="Rounded Rectangle 83">
            <a:extLst>
              <a:ext uri="{FF2B5EF4-FFF2-40B4-BE49-F238E27FC236}">
                <a16:creationId xmlns:a16="http://schemas.microsoft.com/office/drawing/2014/main" id="{1336B781-1D4D-4F48-BAF9-24C7A001E010}"/>
              </a:ext>
            </a:extLst>
          </p:cNvPr>
          <p:cNvSpPr/>
          <p:nvPr/>
        </p:nvSpPr>
        <p:spPr>
          <a:xfrm>
            <a:off x="4217988" y="746125"/>
            <a:ext cx="1463675" cy="971550"/>
          </a:xfrm>
          <a:prstGeom prst="roundRect">
            <a:avLst/>
          </a:prstGeom>
          <a:solidFill>
            <a:srgbClr val="62646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anchor="ctr"/>
          <a:lstStyle/>
          <a:p>
            <a:pPr algn="ctr" defTabSz="685788" eaLnBrk="1" fontAlgn="auto" hangingPunct="1">
              <a:spcBef>
                <a:spcPts val="0"/>
              </a:spcBef>
              <a:spcAft>
                <a:spcPts val="0"/>
              </a:spcAft>
              <a:defRPr/>
            </a:pPr>
            <a:r>
              <a:rPr lang="en-US" sz="1400" dirty="0">
                <a:solidFill>
                  <a:prstClr val="white"/>
                </a:solidFill>
              </a:rPr>
              <a:t>EcoStruxure Microgrid Advisor</a:t>
            </a:r>
          </a:p>
        </p:txBody>
      </p:sp>
      <p:sp>
        <p:nvSpPr>
          <p:cNvPr id="88" name="Rounded Rectangle 87">
            <a:extLst>
              <a:ext uri="{FF2B5EF4-FFF2-40B4-BE49-F238E27FC236}">
                <a16:creationId xmlns:a16="http://schemas.microsoft.com/office/drawing/2014/main" id="{BBD395D1-C254-4C14-84F4-60EF9BB05A2D}"/>
              </a:ext>
            </a:extLst>
          </p:cNvPr>
          <p:cNvSpPr/>
          <p:nvPr/>
        </p:nvSpPr>
        <p:spPr>
          <a:xfrm>
            <a:off x="3898900" y="4059238"/>
            <a:ext cx="625475" cy="611187"/>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anchor="ctr"/>
          <a:lstStyle/>
          <a:p>
            <a:pPr algn="ctr" defTabSz="685788" eaLnBrk="1" fontAlgn="auto" hangingPunct="1">
              <a:spcBef>
                <a:spcPts val="0"/>
              </a:spcBef>
              <a:spcAft>
                <a:spcPts val="0"/>
              </a:spcAft>
              <a:defRPr/>
            </a:pPr>
            <a:endParaRPr lang="en-US" sz="1400" dirty="0">
              <a:solidFill>
                <a:prstClr val="white"/>
              </a:solidFill>
            </a:endParaRPr>
          </a:p>
        </p:txBody>
      </p:sp>
      <p:sp>
        <p:nvSpPr>
          <p:cNvPr id="91" name="Rounded Rectangle 90">
            <a:extLst>
              <a:ext uri="{FF2B5EF4-FFF2-40B4-BE49-F238E27FC236}">
                <a16:creationId xmlns:a16="http://schemas.microsoft.com/office/drawing/2014/main" id="{5712D46D-D492-4C3E-B6DF-BCC878171AF6}"/>
              </a:ext>
            </a:extLst>
          </p:cNvPr>
          <p:cNvSpPr/>
          <p:nvPr/>
        </p:nvSpPr>
        <p:spPr>
          <a:xfrm>
            <a:off x="3101975" y="4059238"/>
            <a:ext cx="625475" cy="611187"/>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anchor="ctr"/>
          <a:lstStyle/>
          <a:p>
            <a:pPr algn="ctr" defTabSz="685788" eaLnBrk="1" fontAlgn="auto" hangingPunct="1">
              <a:spcBef>
                <a:spcPts val="0"/>
              </a:spcBef>
              <a:spcAft>
                <a:spcPts val="0"/>
              </a:spcAft>
              <a:defRPr/>
            </a:pPr>
            <a:endParaRPr lang="en-US" sz="1400" dirty="0">
              <a:solidFill>
                <a:prstClr val="white"/>
              </a:solidFill>
            </a:endParaRPr>
          </a:p>
        </p:txBody>
      </p:sp>
      <p:sp>
        <p:nvSpPr>
          <p:cNvPr id="94" name="Rounded Rectangle 93">
            <a:extLst>
              <a:ext uri="{FF2B5EF4-FFF2-40B4-BE49-F238E27FC236}">
                <a16:creationId xmlns:a16="http://schemas.microsoft.com/office/drawing/2014/main" id="{F99C4EAD-3D62-47CD-8C12-0E57C6DA2E58}"/>
              </a:ext>
            </a:extLst>
          </p:cNvPr>
          <p:cNvSpPr/>
          <p:nvPr/>
        </p:nvSpPr>
        <p:spPr>
          <a:xfrm>
            <a:off x="4638675" y="4059238"/>
            <a:ext cx="625475" cy="611187"/>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anchor="ctr"/>
          <a:lstStyle/>
          <a:p>
            <a:pPr algn="ctr" defTabSz="685788" eaLnBrk="1" fontAlgn="auto" hangingPunct="1">
              <a:spcBef>
                <a:spcPts val="0"/>
              </a:spcBef>
              <a:spcAft>
                <a:spcPts val="0"/>
              </a:spcAft>
              <a:defRPr/>
            </a:pPr>
            <a:endParaRPr lang="en-US" sz="1400" dirty="0">
              <a:solidFill>
                <a:prstClr val="white"/>
              </a:solidFill>
            </a:endParaRPr>
          </a:p>
        </p:txBody>
      </p:sp>
      <p:sp>
        <p:nvSpPr>
          <p:cNvPr id="97" name="Rounded Rectangle 96">
            <a:extLst>
              <a:ext uri="{FF2B5EF4-FFF2-40B4-BE49-F238E27FC236}">
                <a16:creationId xmlns:a16="http://schemas.microsoft.com/office/drawing/2014/main" id="{157A5937-16CC-4340-993F-68C77ECC1461}"/>
              </a:ext>
            </a:extLst>
          </p:cNvPr>
          <p:cNvSpPr/>
          <p:nvPr/>
        </p:nvSpPr>
        <p:spPr>
          <a:xfrm>
            <a:off x="5424488" y="4059238"/>
            <a:ext cx="623887" cy="611187"/>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anchor="ctr"/>
          <a:lstStyle/>
          <a:p>
            <a:pPr algn="ctr" defTabSz="685788" eaLnBrk="1" fontAlgn="auto" hangingPunct="1">
              <a:spcBef>
                <a:spcPts val="0"/>
              </a:spcBef>
              <a:spcAft>
                <a:spcPts val="0"/>
              </a:spcAft>
              <a:defRPr/>
            </a:pPr>
            <a:endParaRPr lang="en-US" sz="1400" dirty="0">
              <a:solidFill>
                <a:prstClr val="white"/>
              </a:solidFill>
            </a:endParaRPr>
          </a:p>
        </p:txBody>
      </p:sp>
      <p:sp>
        <p:nvSpPr>
          <p:cNvPr id="100" name="Rounded Rectangle 99">
            <a:extLst>
              <a:ext uri="{FF2B5EF4-FFF2-40B4-BE49-F238E27FC236}">
                <a16:creationId xmlns:a16="http://schemas.microsoft.com/office/drawing/2014/main" id="{682D73BD-141E-465C-9F18-7F3D11E1C296}"/>
              </a:ext>
            </a:extLst>
          </p:cNvPr>
          <p:cNvSpPr/>
          <p:nvPr/>
        </p:nvSpPr>
        <p:spPr>
          <a:xfrm>
            <a:off x="6176963" y="4059238"/>
            <a:ext cx="625475" cy="611187"/>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anchor="ctr"/>
          <a:lstStyle/>
          <a:p>
            <a:pPr algn="ctr" defTabSz="685788" eaLnBrk="1" fontAlgn="auto" hangingPunct="1">
              <a:spcBef>
                <a:spcPts val="0"/>
              </a:spcBef>
              <a:spcAft>
                <a:spcPts val="0"/>
              </a:spcAft>
              <a:defRPr/>
            </a:pPr>
            <a:endParaRPr lang="en-US" sz="1400" dirty="0">
              <a:solidFill>
                <a:prstClr val="white"/>
              </a:solidFill>
            </a:endParaRPr>
          </a:p>
        </p:txBody>
      </p:sp>
      <p:cxnSp>
        <p:nvCxnSpPr>
          <p:cNvPr id="106" name="Elbow Connector 105">
            <a:extLst>
              <a:ext uri="{FF2B5EF4-FFF2-40B4-BE49-F238E27FC236}">
                <a16:creationId xmlns:a16="http://schemas.microsoft.com/office/drawing/2014/main" id="{CCFE07CF-9224-4D55-ACA5-300F1A83DD7B}"/>
              </a:ext>
            </a:extLst>
          </p:cNvPr>
          <p:cNvCxnSpPr>
            <a:cxnSpLocks/>
            <a:endCxn id="91" idx="0"/>
          </p:cNvCxnSpPr>
          <p:nvPr/>
        </p:nvCxnSpPr>
        <p:spPr>
          <a:xfrm rot="5400000">
            <a:off x="3977481" y="3086895"/>
            <a:ext cx="409575" cy="1535112"/>
          </a:xfrm>
          <a:prstGeom prst="bentConnector3">
            <a:avLst>
              <a:gd name="adj1" fmla="val 50000"/>
            </a:avLst>
          </a:prstGeom>
          <a:ln w="25400">
            <a:solidFill>
              <a:srgbClr val="42B4E6"/>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7" name="Elbow Connector 106">
            <a:extLst>
              <a:ext uri="{FF2B5EF4-FFF2-40B4-BE49-F238E27FC236}">
                <a16:creationId xmlns:a16="http://schemas.microsoft.com/office/drawing/2014/main" id="{B2840D76-2AC5-4323-91C6-881A5DE4B104}"/>
              </a:ext>
            </a:extLst>
          </p:cNvPr>
          <p:cNvCxnSpPr>
            <a:cxnSpLocks/>
            <a:endCxn id="88" idx="0"/>
          </p:cNvCxnSpPr>
          <p:nvPr/>
        </p:nvCxnSpPr>
        <p:spPr>
          <a:xfrm rot="5400000">
            <a:off x="4375944" y="3485357"/>
            <a:ext cx="409575" cy="738187"/>
          </a:xfrm>
          <a:prstGeom prst="bentConnector3">
            <a:avLst>
              <a:gd name="adj1" fmla="val 50000"/>
            </a:avLst>
          </a:prstGeom>
          <a:ln w="25400">
            <a:solidFill>
              <a:srgbClr val="42B4E6"/>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8" name="Elbow Connector 107">
            <a:extLst>
              <a:ext uri="{FF2B5EF4-FFF2-40B4-BE49-F238E27FC236}">
                <a16:creationId xmlns:a16="http://schemas.microsoft.com/office/drawing/2014/main" id="{9010EF3C-2875-4027-8AD8-04DC5606DA65}"/>
              </a:ext>
            </a:extLst>
          </p:cNvPr>
          <p:cNvCxnSpPr>
            <a:cxnSpLocks/>
            <a:endCxn id="94" idx="0"/>
          </p:cNvCxnSpPr>
          <p:nvPr/>
        </p:nvCxnSpPr>
        <p:spPr>
          <a:xfrm rot="16200000" flipH="1">
            <a:off x="4745831" y="3853657"/>
            <a:ext cx="409575" cy="1588"/>
          </a:xfrm>
          <a:prstGeom prst="bentConnector3">
            <a:avLst>
              <a:gd name="adj1" fmla="val 50000"/>
            </a:avLst>
          </a:prstGeom>
          <a:ln w="25400">
            <a:solidFill>
              <a:srgbClr val="42B4E6"/>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9" name="Elbow Connector 108">
            <a:extLst>
              <a:ext uri="{FF2B5EF4-FFF2-40B4-BE49-F238E27FC236}">
                <a16:creationId xmlns:a16="http://schemas.microsoft.com/office/drawing/2014/main" id="{F7C86A58-D024-45D0-A13E-FFB1AC7EBB80}"/>
              </a:ext>
            </a:extLst>
          </p:cNvPr>
          <p:cNvCxnSpPr>
            <a:cxnSpLocks/>
            <a:endCxn id="97" idx="0"/>
          </p:cNvCxnSpPr>
          <p:nvPr/>
        </p:nvCxnSpPr>
        <p:spPr>
          <a:xfrm rot="16200000" flipH="1">
            <a:off x="5137944" y="3461544"/>
            <a:ext cx="409575" cy="785813"/>
          </a:xfrm>
          <a:prstGeom prst="bentConnector3">
            <a:avLst>
              <a:gd name="adj1" fmla="val 50000"/>
            </a:avLst>
          </a:prstGeom>
          <a:ln w="25400">
            <a:solidFill>
              <a:srgbClr val="42B4E6"/>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0" name="Elbow Connector 109">
            <a:extLst>
              <a:ext uri="{FF2B5EF4-FFF2-40B4-BE49-F238E27FC236}">
                <a16:creationId xmlns:a16="http://schemas.microsoft.com/office/drawing/2014/main" id="{759608FA-E795-4116-9DEB-D5AEF635802D}"/>
              </a:ext>
            </a:extLst>
          </p:cNvPr>
          <p:cNvCxnSpPr>
            <a:cxnSpLocks/>
            <a:endCxn id="100" idx="0"/>
          </p:cNvCxnSpPr>
          <p:nvPr/>
        </p:nvCxnSpPr>
        <p:spPr>
          <a:xfrm rot="16200000" flipH="1">
            <a:off x="5514975" y="3084513"/>
            <a:ext cx="409575" cy="1539875"/>
          </a:xfrm>
          <a:prstGeom prst="bentConnector3">
            <a:avLst>
              <a:gd name="adj1" fmla="val 50000"/>
            </a:avLst>
          </a:prstGeom>
          <a:ln w="25400">
            <a:solidFill>
              <a:srgbClr val="42B4E6"/>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9217" name="TextBox 123">
            <a:extLst>
              <a:ext uri="{FF2B5EF4-FFF2-40B4-BE49-F238E27FC236}">
                <a16:creationId xmlns:a16="http://schemas.microsoft.com/office/drawing/2014/main" id="{8625EE25-5A2F-4EC1-BC69-42959376805E}"/>
              </a:ext>
            </a:extLst>
          </p:cNvPr>
          <p:cNvSpPr txBox="1">
            <a:spLocks noChangeArrowheads="1"/>
          </p:cNvSpPr>
          <p:nvPr/>
        </p:nvSpPr>
        <p:spPr bwMode="auto">
          <a:xfrm>
            <a:off x="6780213" y="2079625"/>
            <a:ext cx="78581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3" tIns="34292" rIns="68583" bIns="34292">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rgbClr val="777777"/>
                </a:solidFill>
                <a:latin typeface="Arial Rounded MT Bold" panose="020F0704030504030204" pitchFamily="34" charset="0"/>
                <a:cs typeface="Arial" panose="020B0604020202020204" pitchFamily="34" charset="0"/>
              </a:rPr>
              <a:t>Demand response requests</a:t>
            </a:r>
          </a:p>
        </p:txBody>
      </p:sp>
      <p:sp>
        <p:nvSpPr>
          <p:cNvPr id="179218" name="TextBox 124">
            <a:extLst>
              <a:ext uri="{FF2B5EF4-FFF2-40B4-BE49-F238E27FC236}">
                <a16:creationId xmlns:a16="http://schemas.microsoft.com/office/drawing/2014/main" id="{F948D77D-5F2A-4941-BF46-7AFD3E0B7466}"/>
              </a:ext>
            </a:extLst>
          </p:cNvPr>
          <p:cNvSpPr txBox="1">
            <a:spLocks noChangeArrowheads="1"/>
          </p:cNvSpPr>
          <p:nvPr/>
        </p:nvSpPr>
        <p:spPr bwMode="auto">
          <a:xfrm>
            <a:off x="6802438" y="1455738"/>
            <a:ext cx="8302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3" tIns="34292" rIns="68583" bIns="34292">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rgbClr val="777777"/>
                </a:solidFill>
                <a:latin typeface="Arial Rounded MT Bold" panose="020F0704030504030204" pitchFamily="34" charset="0"/>
                <a:cs typeface="Arial" panose="020B0604020202020204" pitchFamily="34" charset="0"/>
              </a:rPr>
              <a:t>Energy market pricing</a:t>
            </a:r>
          </a:p>
        </p:txBody>
      </p:sp>
      <p:sp>
        <p:nvSpPr>
          <p:cNvPr id="179219" name="TextBox 125">
            <a:extLst>
              <a:ext uri="{FF2B5EF4-FFF2-40B4-BE49-F238E27FC236}">
                <a16:creationId xmlns:a16="http://schemas.microsoft.com/office/drawing/2014/main" id="{08AB6203-015D-4BA4-B247-E7BD0979DDFE}"/>
              </a:ext>
            </a:extLst>
          </p:cNvPr>
          <p:cNvSpPr txBox="1">
            <a:spLocks noChangeArrowheads="1"/>
          </p:cNvSpPr>
          <p:nvPr/>
        </p:nvSpPr>
        <p:spPr bwMode="auto">
          <a:xfrm>
            <a:off x="6819900" y="973138"/>
            <a:ext cx="7239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3" tIns="34292" rIns="68583" bIns="34292">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rgbClr val="777777"/>
                </a:solidFill>
                <a:latin typeface="Arial Rounded MT Bold" panose="020F0704030504030204" pitchFamily="34" charset="0"/>
                <a:cs typeface="Arial" panose="020B0604020202020204" pitchFamily="34" charset="0"/>
              </a:rPr>
              <a:t>Weather forecast</a:t>
            </a:r>
          </a:p>
        </p:txBody>
      </p:sp>
      <p:sp>
        <p:nvSpPr>
          <p:cNvPr id="179220" name="TextBox 126">
            <a:extLst>
              <a:ext uri="{FF2B5EF4-FFF2-40B4-BE49-F238E27FC236}">
                <a16:creationId xmlns:a16="http://schemas.microsoft.com/office/drawing/2014/main" id="{3BFBF435-1482-4404-A9E1-2DBB3E0FF23C}"/>
              </a:ext>
            </a:extLst>
          </p:cNvPr>
          <p:cNvSpPr txBox="1">
            <a:spLocks noChangeArrowheads="1"/>
          </p:cNvSpPr>
          <p:nvPr/>
        </p:nvSpPr>
        <p:spPr bwMode="auto">
          <a:xfrm>
            <a:off x="6784975" y="468313"/>
            <a:ext cx="776288"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3" tIns="34292" rIns="68583" bIns="34292">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rgbClr val="777777"/>
                </a:solidFill>
                <a:latin typeface="Arial Rounded MT Bold" panose="020F0704030504030204" pitchFamily="34" charset="0"/>
                <a:cs typeface="Arial" panose="020B0604020202020204" pitchFamily="34" charset="0"/>
              </a:rPr>
              <a:t>Client</a:t>
            </a:r>
          </a:p>
          <a:p>
            <a:pPr eaLnBrk="1" hangingPunct="1"/>
            <a:r>
              <a:rPr lang="en-US" altLang="en-US" sz="800">
                <a:solidFill>
                  <a:srgbClr val="777777"/>
                </a:solidFill>
                <a:latin typeface="Arial Rounded MT Bold" panose="020F0704030504030204" pitchFamily="34" charset="0"/>
                <a:cs typeface="Arial" panose="020B0604020202020204" pitchFamily="34" charset="0"/>
              </a:rPr>
              <a:t>Constraints</a:t>
            </a:r>
          </a:p>
        </p:txBody>
      </p:sp>
      <p:cxnSp>
        <p:nvCxnSpPr>
          <p:cNvPr id="132" name="Straight Arrow Connector 131">
            <a:extLst>
              <a:ext uri="{FF2B5EF4-FFF2-40B4-BE49-F238E27FC236}">
                <a16:creationId xmlns:a16="http://schemas.microsoft.com/office/drawing/2014/main" id="{41BD6958-A226-4201-ACC7-0CA42C91712F}"/>
              </a:ext>
            </a:extLst>
          </p:cNvPr>
          <p:cNvCxnSpPr>
            <a:cxnSpLocks/>
            <a:stCxn id="84" idx="2"/>
          </p:cNvCxnSpPr>
          <p:nvPr/>
        </p:nvCxnSpPr>
        <p:spPr>
          <a:xfrm flipH="1">
            <a:off x="4949825" y="1717675"/>
            <a:ext cx="0" cy="1441450"/>
          </a:xfrm>
          <a:prstGeom prst="straightConnector1">
            <a:avLst/>
          </a:prstGeom>
          <a:ln w="28575">
            <a:solidFill>
              <a:srgbClr val="42B4E6"/>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9222" name="TextBox 154">
            <a:extLst>
              <a:ext uri="{FF2B5EF4-FFF2-40B4-BE49-F238E27FC236}">
                <a16:creationId xmlns:a16="http://schemas.microsoft.com/office/drawing/2014/main" id="{6DBD6F32-FFCB-430B-9FD6-11F63E0F1107}"/>
              </a:ext>
            </a:extLst>
          </p:cNvPr>
          <p:cNvSpPr txBox="1">
            <a:spLocks noChangeArrowheads="1"/>
          </p:cNvSpPr>
          <p:nvPr/>
        </p:nvSpPr>
        <p:spPr bwMode="auto">
          <a:xfrm>
            <a:off x="755650" y="868363"/>
            <a:ext cx="3402013"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3" tIns="34292" rIns="68583" bIns="34292">
            <a:spAutoFit/>
          </a:bodyPr>
          <a:lstStyle>
            <a:lvl1pPr marL="84138" indent="-84138"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defRPr>
            </a:lvl9pPr>
          </a:lstStyle>
          <a:p>
            <a:pPr algn="r" eaLnBrk="1" hangingPunct="1">
              <a:buFontTx/>
              <a:buBlip>
                <a:blip r:embed="rId3"/>
              </a:buBlip>
            </a:pPr>
            <a:r>
              <a:rPr lang="en-US" altLang="en-US" sz="1100">
                <a:solidFill>
                  <a:srgbClr val="626469"/>
                </a:solidFill>
                <a:cs typeface="Arial" panose="020B0604020202020204" pitchFamily="34" charset="0"/>
              </a:rPr>
              <a:t>Predictive DER management</a:t>
            </a:r>
          </a:p>
          <a:p>
            <a:pPr algn="r" eaLnBrk="1" hangingPunct="1">
              <a:buFontTx/>
              <a:buBlip>
                <a:blip r:embed="rId3"/>
              </a:buBlip>
            </a:pPr>
            <a:r>
              <a:rPr lang="en-US" altLang="en-US" sz="1100">
                <a:solidFill>
                  <a:srgbClr val="626469"/>
                </a:solidFill>
                <a:cs typeface="Arial" panose="020B0604020202020204" pitchFamily="34" charset="0"/>
              </a:rPr>
              <a:t>Forecast when to produce, store or sell energy</a:t>
            </a:r>
          </a:p>
          <a:p>
            <a:pPr algn="r" eaLnBrk="1" hangingPunct="1">
              <a:buFontTx/>
              <a:buBlip>
                <a:blip r:embed="rId3"/>
              </a:buBlip>
            </a:pPr>
            <a:r>
              <a:rPr lang="en-US" altLang="en-US" sz="1100">
                <a:solidFill>
                  <a:srgbClr val="626469"/>
                </a:solidFill>
                <a:cs typeface="Arial" panose="020B0604020202020204" pitchFamily="34" charset="0"/>
              </a:rPr>
              <a:t>Data storage and reporting</a:t>
            </a:r>
          </a:p>
          <a:p>
            <a:pPr algn="r" eaLnBrk="1" hangingPunct="1">
              <a:buFontTx/>
              <a:buBlip>
                <a:blip r:embed="rId3"/>
              </a:buBlip>
            </a:pPr>
            <a:r>
              <a:rPr lang="en-US" altLang="en-US" sz="1100">
                <a:solidFill>
                  <a:srgbClr val="626469"/>
                </a:solidFill>
                <a:cs typeface="Arial" panose="020B0604020202020204" pitchFamily="34" charset="0"/>
              </a:rPr>
              <a:t>Cloud-based accessible from anywhere</a:t>
            </a:r>
          </a:p>
          <a:p>
            <a:pPr algn="r" eaLnBrk="1" hangingPunct="1">
              <a:buFontTx/>
              <a:buBlip>
                <a:blip r:embed="rId3"/>
              </a:buBlip>
            </a:pPr>
            <a:r>
              <a:rPr lang="en-US" altLang="en-US" sz="1100">
                <a:solidFill>
                  <a:srgbClr val="626469"/>
                </a:solidFill>
                <a:cs typeface="Arial" panose="020B0604020202020204" pitchFamily="34" charset="0"/>
              </a:rPr>
              <a:t>Interfaces with energy markets</a:t>
            </a:r>
          </a:p>
          <a:p>
            <a:pPr algn="r" eaLnBrk="1" hangingPunct="1">
              <a:buFontTx/>
              <a:buBlip>
                <a:blip r:embed="rId3"/>
              </a:buBlip>
            </a:pPr>
            <a:r>
              <a:rPr lang="en-US" altLang="en-US" sz="1100">
                <a:solidFill>
                  <a:srgbClr val="626469"/>
                </a:solidFill>
                <a:cs typeface="Arial" panose="020B0604020202020204" pitchFamily="34" charset="0"/>
              </a:rPr>
              <a:t>Weather forecasts (DTN)</a:t>
            </a:r>
          </a:p>
          <a:p>
            <a:pPr algn="r" eaLnBrk="1" hangingPunct="1">
              <a:buFontTx/>
              <a:buBlip>
                <a:blip r:embed="rId3"/>
              </a:buBlip>
            </a:pPr>
            <a:endParaRPr lang="en-US" altLang="en-US" sz="1100">
              <a:solidFill>
                <a:srgbClr val="626469"/>
              </a:solidFill>
              <a:cs typeface="Arial" panose="020B0604020202020204" pitchFamily="34" charset="0"/>
            </a:endParaRPr>
          </a:p>
        </p:txBody>
      </p:sp>
      <p:cxnSp>
        <p:nvCxnSpPr>
          <p:cNvPr id="73" name="Straight Connector 72">
            <a:extLst>
              <a:ext uri="{FF2B5EF4-FFF2-40B4-BE49-F238E27FC236}">
                <a16:creationId xmlns:a16="http://schemas.microsoft.com/office/drawing/2014/main" id="{53AA56B4-3AA8-470A-82D5-F472C9E9C40F}"/>
              </a:ext>
            </a:extLst>
          </p:cNvPr>
          <p:cNvCxnSpPr>
            <a:stCxn id="84" idx="3"/>
          </p:cNvCxnSpPr>
          <p:nvPr/>
        </p:nvCxnSpPr>
        <p:spPr>
          <a:xfrm flipV="1">
            <a:off x="5681663" y="538163"/>
            <a:ext cx="1120775" cy="693737"/>
          </a:xfrm>
          <a:prstGeom prst="line">
            <a:avLst/>
          </a:prstGeom>
          <a:ln w="28575">
            <a:solidFill>
              <a:srgbClr val="42B4E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ACCBE64-36AF-4B52-BE64-3BE5A54A1AD3}"/>
              </a:ext>
            </a:extLst>
          </p:cNvPr>
          <p:cNvCxnSpPr>
            <a:stCxn id="84" idx="3"/>
          </p:cNvCxnSpPr>
          <p:nvPr/>
        </p:nvCxnSpPr>
        <p:spPr>
          <a:xfrm flipV="1">
            <a:off x="5681663" y="1157288"/>
            <a:ext cx="1120775" cy="74612"/>
          </a:xfrm>
          <a:prstGeom prst="line">
            <a:avLst/>
          </a:prstGeom>
          <a:ln w="28575">
            <a:solidFill>
              <a:srgbClr val="42B4E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6B81F0A-1E67-4BE7-96F8-33B99EB1BDCD}"/>
              </a:ext>
            </a:extLst>
          </p:cNvPr>
          <p:cNvCxnSpPr>
            <a:stCxn id="84" idx="3"/>
          </p:cNvCxnSpPr>
          <p:nvPr/>
        </p:nvCxnSpPr>
        <p:spPr>
          <a:xfrm>
            <a:off x="5681663" y="1231900"/>
            <a:ext cx="1120775" cy="485775"/>
          </a:xfrm>
          <a:prstGeom prst="line">
            <a:avLst/>
          </a:prstGeom>
          <a:ln w="28575">
            <a:solidFill>
              <a:srgbClr val="42B4E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B4D2D3C-B5EC-4039-9568-DDEBD075D82A}"/>
              </a:ext>
            </a:extLst>
          </p:cNvPr>
          <p:cNvCxnSpPr>
            <a:stCxn id="84" idx="3"/>
          </p:cNvCxnSpPr>
          <p:nvPr/>
        </p:nvCxnSpPr>
        <p:spPr>
          <a:xfrm>
            <a:off x="5681663" y="1231900"/>
            <a:ext cx="1120775" cy="1181100"/>
          </a:xfrm>
          <a:prstGeom prst="line">
            <a:avLst/>
          </a:prstGeom>
          <a:ln w="28575">
            <a:solidFill>
              <a:srgbClr val="42B4E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9227" name="Freeform 48">
            <a:extLst>
              <a:ext uri="{FF2B5EF4-FFF2-40B4-BE49-F238E27FC236}">
                <a16:creationId xmlns:a16="http://schemas.microsoft.com/office/drawing/2014/main" id="{D24E91C2-7D7B-406A-9BB5-5B62C52170C8}"/>
              </a:ext>
            </a:extLst>
          </p:cNvPr>
          <p:cNvSpPr>
            <a:spLocks noChangeAspect="1"/>
          </p:cNvSpPr>
          <p:nvPr/>
        </p:nvSpPr>
        <p:spPr bwMode="auto">
          <a:xfrm>
            <a:off x="7586663" y="1944688"/>
            <a:ext cx="430212" cy="611187"/>
          </a:xfrm>
          <a:custGeom>
            <a:avLst/>
            <a:gdLst>
              <a:gd name="T0" fmla="*/ 245 w 315"/>
              <a:gd name="T1" fmla="*/ 8 h 448"/>
              <a:gd name="T2" fmla="*/ 208 w 315"/>
              <a:gd name="T3" fmla="*/ 64 h 448"/>
              <a:gd name="T4" fmla="*/ 107 w 315"/>
              <a:gd name="T5" fmla="*/ 64 h 448"/>
              <a:gd name="T6" fmla="*/ 70 w 315"/>
              <a:gd name="T7" fmla="*/ 8 h 448"/>
              <a:gd name="T8" fmla="*/ 54 w 315"/>
              <a:gd name="T9" fmla="*/ 2 h 448"/>
              <a:gd name="T10" fmla="*/ 45 w 315"/>
              <a:gd name="T11" fmla="*/ 15 h 448"/>
              <a:gd name="T12" fmla="*/ 45 w 315"/>
              <a:gd name="T13" fmla="*/ 17 h 448"/>
              <a:gd name="T14" fmla="*/ 52 w 315"/>
              <a:gd name="T15" fmla="*/ 71 h 448"/>
              <a:gd name="T16" fmla="*/ 8 w 315"/>
              <a:gd name="T17" fmla="*/ 90 h 448"/>
              <a:gd name="T18" fmla="*/ 0 w 315"/>
              <a:gd name="T19" fmla="*/ 102 h 448"/>
              <a:gd name="T20" fmla="*/ 0 w 315"/>
              <a:gd name="T21" fmla="*/ 105 h 448"/>
              <a:gd name="T22" fmla="*/ 13 w 315"/>
              <a:gd name="T23" fmla="*/ 116 h 448"/>
              <a:gd name="T24" fmla="*/ 65 w 315"/>
              <a:gd name="T25" fmla="*/ 116 h 448"/>
              <a:gd name="T26" fmla="*/ 99 w 315"/>
              <a:gd name="T27" fmla="*/ 215 h 448"/>
              <a:gd name="T28" fmla="*/ 44 w 315"/>
              <a:gd name="T29" fmla="*/ 430 h 448"/>
              <a:gd name="T30" fmla="*/ 44 w 315"/>
              <a:gd name="T31" fmla="*/ 434 h 448"/>
              <a:gd name="T32" fmla="*/ 51 w 315"/>
              <a:gd name="T33" fmla="*/ 445 h 448"/>
              <a:gd name="T34" fmla="*/ 67 w 315"/>
              <a:gd name="T35" fmla="*/ 443 h 448"/>
              <a:gd name="T36" fmla="*/ 169 w 315"/>
              <a:gd name="T37" fmla="*/ 340 h 448"/>
              <a:gd name="T38" fmla="*/ 169 w 315"/>
              <a:gd name="T39" fmla="*/ 321 h 448"/>
              <a:gd name="T40" fmla="*/ 150 w 315"/>
              <a:gd name="T41" fmla="*/ 321 h 448"/>
              <a:gd name="T42" fmla="*/ 82 w 315"/>
              <a:gd name="T43" fmla="*/ 390 h 448"/>
              <a:gd name="T44" fmla="*/ 126 w 315"/>
              <a:gd name="T45" fmla="*/ 217 h 448"/>
              <a:gd name="T46" fmla="*/ 126 w 315"/>
              <a:gd name="T47" fmla="*/ 214 h 448"/>
              <a:gd name="T48" fmla="*/ 126 w 315"/>
              <a:gd name="T49" fmla="*/ 210 h 448"/>
              <a:gd name="T50" fmla="*/ 87 w 315"/>
              <a:gd name="T51" fmla="*/ 99 h 448"/>
              <a:gd name="T52" fmla="*/ 74 w 315"/>
              <a:gd name="T53" fmla="*/ 90 h 448"/>
              <a:gd name="T54" fmla="*/ 80 w 315"/>
              <a:gd name="T55" fmla="*/ 79 h 448"/>
              <a:gd name="T56" fmla="*/ 80 w 315"/>
              <a:gd name="T57" fmla="*/ 78 h 448"/>
              <a:gd name="T58" fmla="*/ 78 w 315"/>
              <a:gd name="T59" fmla="*/ 69 h 448"/>
              <a:gd name="T60" fmla="*/ 89 w 315"/>
              <a:gd name="T61" fmla="*/ 85 h 448"/>
              <a:gd name="T62" fmla="*/ 100 w 315"/>
              <a:gd name="T63" fmla="*/ 91 h 448"/>
              <a:gd name="T64" fmla="*/ 215 w 315"/>
              <a:gd name="T65" fmla="*/ 91 h 448"/>
              <a:gd name="T66" fmla="*/ 226 w 315"/>
              <a:gd name="T67" fmla="*/ 85 h 448"/>
              <a:gd name="T68" fmla="*/ 236 w 315"/>
              <a:gd name="T69" fmla="*/ 69 h 448"/>
              <a:gd name="T70" fmla="*/ 235 w 315"/>
              <a:gd name="T71" fmla="*/ 78 h 448"/>
              <a:gd name="T72" fmla="*/ 235 w 315"/>
              <a:gd name="T73" fmla="*/ 79 h 448"/>
              <a:gd name="T74" fmla="*/ 240 w 315"/>
              <a:gd name="T75" fmla="*/ 90 h 448"/>
              <a:gd name="T76" fmla="*/ 228 w 315"/>
              <a:gd name="T77" fmla="*/ 99 h 448"/>
              <a:gd name="T78" fmla="*/ 189 w 315"/>
              <a:gd name="T79" fmla="*/ 210 h 448"/>
              <a:gd name="T80" fmla="*/ 188 w 315"/>
              <a:gd name="T81" fmla="*/ 214 h 448"/>
              <a:gd name="T82" fmla="*/ 189 w 315"/>
              <a:gd name="T83" fmla="*/ 217 h 448"/>
              <a:gd name="T84" fmla="*/ 245 w 315"/>
              <a:gd name="T85" fmla="*/ 437 h 448"/>
              <a:gd name="T86" fmla="*/ 261 w 315"/>
              <a:gd name="T87" fmla="*/ 447 h 448"/>
              <a:gd name="T88" fmla="*/ 271 w 315"/>
              <a:gd name="T89" fmla="*/ 434 h 448"/>
              <a:gd name="T90" fmla="*/ 270 w 315"/>
              <a:gd name="T91" fmla="*/ 430 h 448"/>
              <a:gd name="T92" fmla="*/ 216 w 315"/>
              <a:gd name="T93" fmla="*/ 215 h 448"/>
              <a:gd name="T94" fmla="*/ 250 w 315"/>
              <a:gd name="T95" fmla="*/ 116 h 448"/>
              <a:gd name="T96" fmla="*/ 302 w 315"/>
              <a:gd name="T97" fmla="*/ 116 h 448"/>
              <a:gd name="T98" fmla="*/ 315 w 315"/>
              <a:gd name="T99" fmla="*/ 105 h 448"/>
              <a:gd name="T100" fmla="*/ 315 w 315"/>
              <a:gd name="T101" fmla="*/ 102 h 448"/>
              <a:gd name="T102" fmla="*/ 307 w 315"/>
              <a:gd name="T103" fmla="*/ 90 h 448"/>
              <a:gd name="T104" fmla="*/ 263 w 315"/>
              <a:gd name="T105" fmla="*/ 71 h 448"/>
              <a:gd name="T106" fmla="*/ 269 w 315"/>
              <a:gd name="T107" fmla="*/ 17 h 448"/>
              <a:gd name="T108" fmla="*/ 270 w 315"/>
              <a:gd name="T109" fmla="*/ 15 h 448"/>
              <a:gd name="T110" fmla="*/ 261 w 315"/>
              <a:gd name="T111" fmla="*/ 2 h 448"/>
              <a:gd name="T112" fmla="*/ 245 w 315"/>
              <a:gd name="T113" fmla="*/ 8 h 4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rgbClr val="626469"/>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endParaRPr lang="en-US"/>
          </a:p>
        </p:txBody>
      </p:sp>
      <p:sp>
        <p:nvSpPr>
          <p:cNvPr id="179228" name="Freeform 140">
            <a:extLst>
              <a:ext uri="{FF2B5EF4-FFF2-40B4-BE49-F238E27FC236}">
                <a16:creationId xmlns:a16="http://schemas.microsoft.com/office/drawing/2014/main" id="{E3D62D10-6F8B-4BE2-A911-6CE6BA19803F}"/>
              </a:ext>
            </a:extLst>
          </p:cNvPr>
          <p:cNvSpPr>
            <a:spLocks noChangeAspect="1"/>
          </p:cNvSpPr>
          <p:nvPr/>
        </p:nvSpPr>
        <p:spPr bwMode="auto">
          <a:xfrm>
            <a:off x="7526338" y="736600"/>
            <a:ext cx="520700" cy="520700"/>
          </a:xfrm>
          <a:custGeom>
            <a:avLst/>
            <a:gdLst>
              <a:gd name="T0" fmla="*/ 199 w 461"/>
              <a:gd name="T1" fmla="*/ 26 h 461"/>
              <a:gd name="T2" fmla="*/ 185 w 461"/>
              <a:gd name="T3" fmla="*/ 99 h 461"/>
              <a:gd name="T4" fmla="*/ 100 w 461"/>
              <a:gd name="T5" fmla="*/ 80 h 461"/>
              <a:gd name="T6" fmla="*/ 44 w 461"/>
              <a:gd name="T7" fmla="*/ 43 h 461"/>
              <a:gd name="T8" fmla="*/ 18 w 461"/>
              <a:gd name="T9" fmla="*/ 52 h 461"/>
              <a:gd name="T10" fmla="*/ 33 w 461"/>
              <a:gd name="T11" fmla="*/ 80 h 461"/>
              <a:gd name="T12" fmla="*/ 105 w 461"/>
              <a:gd name="T13" fmla="*/ 171 h 461"/>
              <a:gd name="T14" fmla="*/ 56 w 461"/>
              <a:gd name="T15" fmla="*/ 215 h 461"/>
              <a:gd name="T16" fmla="*/ 0 w 461"/>
              <a:gd name="T17" fmla="*/ 244 h 461"/>
              <a:gd name="T18" fmla="*/ 26 w 461"/>
              <a:gd name="T19" fmla="*/ 262 h 461"/>
              <a:gd name="T20" fmla="*/ 98 w 461"/>
              <a:gd name="T21" fmla="*/ 275 h 461"/>
              <a:gd name="T22" fmla="*/ 80 w 461"/>
              <a:gd name="T23" fmla="*/ 361 h 461"/>
              <a:gd name="T24" fmla="*/ 43 w 461"/>
              <a:gd name="T25" fmla="*/ 417 h 461"/>
              <a:gd name="T26" fmla="*/ 43 w 461"/>
              <a:gd name="T27" fmla="*/ 439 h 461"/>
              <a:gd name="T28" fmla="*/ 80 w 461"/>
              <a:gd name="T29" fmla="*/ 427 h 461"/>
              <a:gd name="T30" fmla="*/ 171 w 461"/>
              <a:gd name="T31" fmla="*/ 356 h 461"/>
              <a:gd name="T32" fmla="*/ 215 w 461"/>
              <a:gd name="T33" fmla="*/ 404 h 461"/>
              <a:gd name="T34" fmla="*/ 245 w 461"/>
              <a:gd name="T35" fmla="*/ 461 h 461"/>
              <a:gd name="T36" fmla="*/ 269 w 461"/>
              <a:gd name="T37" fmla="*/ 401 h 461"/>
              <a:gd name="T38" fmla="*/ 309 w 461"/>
              <a:gd name="T39" fmla="*/ 346 h 461"/>
              <a:gd name="T40" fmla="*/ 402 w 461"/>
              <a:gd name="T41" fmla="*/ 408 h 461"/>
              <a:gd name="T42" fmla="*/ 439 w 461"/>
              <a:gd name="T43" fmla="*/ 418 h 461"/>
              <a:gd name="T44" fmla="*/ 427 w 461"/>
              <a:gd name="T45" fmla="*/ 381 h 461"/>
              <a:gd name="T46" fmla="*/ 351 w 461"/>
              <a:gd name="T47" fmla="*/ 283 h 461"/>
              <a:gd name="T48" fmla="*/ 327 w 461"/>
              <a:gd name="T49" fmla="*/ 292 h 461"/>
              <a:gd name="T50" fmla="*/ 378 w 461"/>
              <a:gd name="T51" fmla="*/ 361 h 461"/>
              <a:gd name="T52" fmla="*/ 301 w 461"/>
              <a:gd name="T53" fmla="*/ 319 h 461"/>
              <a:gd name="T54" fmla="*/ 251 w 461"/>
              <a:gd name="T55" fmla="*/ 349 h 461"/>
              <a:gd name="T56" fmla="*/ 228 w 461"/>
              <a:gd name="T57" fmla="*/ 351 h 461"/>
              <a:gd name="T58" fmla="*/ 175 w 461"/>
              <a:gd name="T59" fmla="*/ 329 h 461"/>
              <a:gd name="T60" fmla="*/ 100 w 461"/>
              <a:gd name="T61" fmla="*/ 378 h 461"/>
              <a:gd name="T62" fmla="*/ 144 w 461"/>
              <a:gd name="T63" fmla="*/ 309 h 461"/>
              <a:gd name="T64" fmla="*/ 122 w 461"/>
              <a:gd name="T65" fmla="*/ 261 h 461"/>
              <a:gd name="T66" fmla="*/ 60 w 461"/>
              <a:gd name="T67" fmla="*/ 242 h 461"/>
              <a:gd name="T68" fmla="*/ 120 w 461"/>
              <a:gd name="T69" fmla="*/ 216 h 461"/>
              <a:gd name="T70" fmla="*/ 134 w 461"/>
              <a:gd name="T71" fmla="*/ 169 h 461"/>
              <a:gd name="T72" fmla="*/ 82 w 461"/>
              <a:gd name="T73" fmla="*/ 100 h 461"/>
              <a:gd name="T74" fmla="*/ 160 w 461"/>
              <a:gd name="T75" fmla="*/ 141 h 461"/>
              <a:gd name="T76" fmla="*/ 210 w 461"/>
              <a:gd name="T77" fmla="*/ 112 h 461"/>
              <a:gd name="T78" fmla="*/ 233 w 461"/>
              <a:gd name="T79" fmla="*/ 110 h 461"/>
              <a:gd name="T80" fmla="*/ 285 w 461"/>
              <a:gd name="T81" fmla="*/ 132 h 461"/>
              <a:gd name="T82" fmla="*/ 361 w 461"/>
              <a:gd name="T83" fmla="*/ 82 h 461"/>
              <a:gd name="T84" fmla="*/ 316 w 461"/>
              <a:gd name="T85" fmla="*/ 152 h 461"/>
              <a:gd name="T86" fmla="*/ 338 w 461"/>
              <a:gd name="T87" fmla="*/ 200 h 461"/>
              <a:gd name="T88" fmla="*/ 401 w 461"/>
              <a:gd name="T89" fmla="*/ 219 h 461"/>
              <a:gd name="T90" fmla="*/ 341 w 461"/>
              <a:gd name="T91" fmla="*/ 246 h 461"/>
              <a:gd name="T92" fmla="*/ 357 w 461"/>
              <a:gd name="T93" fmla="*/ 259 h 461"/>
              <a:gd name="T94" fmla="*/ 437 w 461"/>
              <a:gd name="T95" fmla="*/ 236 h 461"/>
              <a:gd name="T96" fmla="*/ 461 w 461"/>
              <a:gd name="T97" fmla="*/ 216 h 461"/>
              <a:gd name="T98" fmla="*/ 401 w 461"/>
              <a:gd name="T99" fmla="*/ 192 h 461"/>
              <a:gd name="T100" fmla="*/ 346 w 461"/>
              <a:gd name="T101" fmla="*/ 151 h 461"/>
              <a:gd name="T102" fmla="*/ 408 w 461"/>
              <a:gd name="T103" fmla="*/ 59 h 461"/>
              <a:gd name="T104" fmla="*/ 422 w 461"/>
              <a:gd name="T105" fmla="*/ 31 h 461"/>
              <a:gd name="T106" fmla="*/ 395 w 461"/>
              <a:gd name="T107" fmla="*/ 23 h 461"/>
              <a:gd name="T108" fmla="*/ 341 w 461"/>
              <a:gd name="T109" fmla="*/ 64 h 461"/>
              <a:gd name="T110" fmla="*/ 256 w 461"/>
              <a:gd name="T111" fmla="*/ 95 h 461"/>
              <a:gd name="T112" fmla="*/ 236 w 461"/>
              <a:gd name="T113" fmla="*/ 24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626469"/>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endParaRPr lang="en-US"/>
          </a:p>
        </p:txBody>
      </p:sp>
      <p:sp>
        <p:nvSpPr>
          <p:cNvPr id="179229" name="Freeform 525">
            <a:extLst>
              <a:ext uri="{FF2B5EF4-FFF2-40B4-BE49-F238E27FC236}">
                <a16:creationId xmlns:a16="http://schemas.microsoft.com/office/drawing/2014/main" id="{C8EBCD15-5B52-43E2-9B62-D41D08A0AA1A}"/>
              </a:ext>
            </a:extLst>
          </p:cNvPr>
          <p:cNvSpPr>
            <a:spLocks/>
          </p:cNvSpPr>
          <p:nvPr/>
        </p:nvSpPr>
        <p:spPr bwMode="auto">
          <a:xfrm>
            <a:off x="7600950" y="1349375"/>
            <a:ext cx="430213" cy="401638"/>
          </a:xfrm>
          <a:custGeom>
            <a:avLst/>
            <a:gdLst>
              <a:gd name="T0" fmla="*/ 314 w 327"/>
              <a:gd name="T1" fmla="*/ 224 h 249"/>
              <a:gd name="T2" fmla="*/ 25 w 327"/>
              <a:gd name="T3" fmla="*/ 224 h 249"/>
              <a:gd name="T4" fmla="*/ 25 w 327"/>
              <a:gd name="T5" fmla="*/ 98 h 249"/>
              <a:gd name="T6" fmla="*/ 60 w 327"/>
              <a:gd name="T7" fmla="*/ 133 h 249"/>
              <a:gd name="T8" fmla="*/ 77 w 327"/>
              <a:gd name="T9" fmla="*/ 133 h 249"/>
              <a:gd name="T10" fmla="*/ 116 w 327"/>
              <a:gd name="T11" fmla="*/ 94 h 249"/>
              <a:gd name="T12" fmla="*/ 144 w 327"/>
              <a:gd name="T13" fmla="*/ 121 h 249"/>
              <a:gd name="T14" fmla="*/ 152 w 327"/>
              <a:gd name="T15" fmla="*/ 125 h 249"/>
              <a:gd name="T16" fmla="*/ 161 w 327"/>
              <a:gd name="T17" fmla="*/ 121 h 249"/>
              <a:gd name="T18" fmla="*/ 241 w 327"/>
              <a:gd name="T19" fmla="*/ 41 h 249"/>
              <a:gd name="T20" fmla="*/ 241 w 327"/>
              <a:gd name="T21" fmla="*/ 63 h 249"/>
              <a:gd name="T22" fmla="*/ 253 w 327"/>
              <a:gd name="T23" fmla="*/ 75 h 249"/>
              <a:gd name="T24" fmla="*/ 266 w 327"/>
              <a:gd name="T25" fmla="*/ 63 h 249"/>
              <a:gd name="T26" fmla="*/ 266 w 327"/>
              <a:gd name="T27" fmla="*/ 12 h 249"/>
              <a:gd name="T28" fmla="*/ 253 w 327"/>
              <a:gd name="T29" fmla="*/ 0 h 249"/>
              <a:gd name="T30" fmla="*/ 203 w 327"/>
              <a:gd name="T31" fmla="*/ 0 h 249"/>
              <a:gd name="T32" fmla="*/ 191 w 327"/>
              <a:gd name="T33" fmla="*/ 12 h 249"/>
              <a:gd name="T34" fmla="*/ 203 w 327"/>
              <a:gd name="T35" fmla="*/ 25 h 249"/>
              <a:gd name="T36" fmla="*/ 223 w 327"/>
              <a:gd name="T37" fmla="*/ 25 h 249"/>
              <a:gd name="T38" fmla="*/ 152 w 327"/>
              <a:gd name="T39" fmla="*/ 95 h 249"/>
              <a:gd name="T40" fmla="*/ 125 w 327"/>
              <a:gd name="T41" fmla="*/ 68 h 249"/>
              <a:gd name="T42" fmla="*/ 116 w 327"/>
              <a:gd name="T43" fmla="*/ 64 h 249"/>
              <a:gd name="T44" fmla="*/ 108 w 327"/>
              <a:gd name="T45" fmla="*/ 68 h 249"/>
              <a:gd name="T46" fmla="*/ 68 w 327"/>
              <a:gd name="T47" fmla="*/ 107 h 249"/>
              <a:gd name="T48" fmla="*/ 21 w 327"/>
              <a:gd name="T49" fmla="*/ 60 h 249"/>
              <a:gd name="T50" fmla="*/ 8 w 327"/>
              <a:gd name="T51" fmla="*/ 57 h 249"/>
              <a:gd name="T52" fmla="*/ 0 w 327"/>
              <a:gd name="T53" fmla="*/ 68 h 249"/>
              <a:gd name="T54" fmla="*/ 0 w 327"/>
              <a:gd name="T55" fmla="*/ 236 h 249"/>
              <a:gd name="T56" fmla="*/ 12 w 327"/>
              <a:gd name="T57" fmla="*/ 249 h 249"/>
              <a:gd name="T58" fmla="*/ 314 w 327"/>
              <a:gd name="T59" fmla="*/ 249 h 249"/>
              <a:gd name="T60" fmla="*/ 327 w 327"/>
              <a:gd name="T61" fmla="*/ 236 h 249"/>
              <a:gd name="T62" fmla="*/ 314 w 327"/>
              <a:gd name="T63" fmla="*/ 224 h 2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7" h="249">
                <a:moveTo>
                  <a:pt x="314" y="224"/>
                </a:moveTo>
                <a:cubicBezTo>
                  <a:pt x="314" y="224"/>
                  <a:pt x="47" y="224"/>
                  <a:pt x="25" y="224"/>
                </a:cubicBezTo>
                <a:cubicBezTo>
                  <a:pt x="25" y="98"/>
                  <a:pt x="25" y="98"/>
                  <a:pt x="25" y="98"/>
                </a:cubicBezTo>
                <a:cubicBezTo>
                  <a:pt x="41" y="114"/>
                  <a:pt x="60" y="133"/>
                  <a:pt x="60" y="133"/>
                </a:cubicBezTo>
                <a:cubicBezTo>
                  <a:pt x="65" y="138"/>
                  <a:pt x="72" y="138"/>
                  <a:pt x="77" y="133"/>
                </a:cubicBezTo>
                <a:cubicBezTo>
                  <a:pt x="77" y="133"/>
                  <a:pt x="105" y="105"/>
                  <a:pt x="116" y="94"/>
                </a:cubicBezTo>
                <a:cubicBezTo>
                  <a:pt x="126" y="104"/>
                  <a:pt x="144" y="121"/>
                  <a:pt x="144" y="121"/>
                </a:cubicBezTo>
                <a:cubicBezTo>
                  <a:pt x="146" y="123"/>
                  <a:pt x="149" y="125"/>
                  <a:pt x="152" y="125"/>
                </a:cubicBezTo>
                <a:cubicBezTo>
                  <a:pt x="156" y="125"/>
                  <a:pt x="159" y="123"/>
                  <a:pt x="161" y="121"/>
                </a:cubicBezTo>
                <a:cubicBezTo>
                  <a:pt x="241" y="41"/>
                  <a:pt x="241" y="41"/>
                  <a:pt x="241" y="41"/>
                </a:cubicBezTo>
                <a:cubicBezTo>
                  <a:pt x="241" y="52"/>
                  <a:pt x="241" y="63"/>
                  <a:pt x="241" y="63"/>
                </a:cubicBezTo>
                <a:cubicBezTo>
                  <a:pt x="241" y="70"/>
                  <a:pt x="247" y="75"/>
                  <a:pt x="253" y="75"/>
                </a:cubicBezTo>
                <a:cubicBezTo>
                  <a:pt x="260" y="75"/>
                  <a:pt x="266" y="70"/>
                  <a:pt x="266" y="63"/>
                </a:cubicBezTo>
                <a:cubicBezTo>
                  <a:pt x="266" y="12"/>
                  <a:pt x="266" y="12"/>
                  <a:pt x="266" y="12"/>
                </a:cubicBezTo>
                <a:cubicBezTo>
                  <a:pt x="266" y="6"/>
                  <a:pt x="260" y="0"/>
                  <a:pt x="253" y="0"/>
                </a:cubicBezTo>
                <a:cubicBezTo>
                  <a:pt x="203" y="0"/>
                  <a:pt x="203" y="0"/>
                  <a:pt x="203" y="0"/>
                </a:cubicBezTo>
                <a:cubicBezTo>
                  <a:pt x="196" y="0"/>
                  <a:pt x="191" y="6"/>
                  <a:pt x="191" y="12"/>
                </a:cubicBezTo>
                <a:cubicBezTo>
                  <a:pt x="191" y="19"/>
                  <a:pt x="196" y="25"/>
                  <a:pt x="203" y="25"/>
                </a:cubicBezTo>
                <a:cubicBezTo>
                  <a:pt x="203" y="25"/>
                  <a:pt x="212" y="25"/>
                  <a:pt x="223" y="25"/>
                </a:cubicBezTo>
                <a:cubicBezTo>
                  <a:pt x="214" y="33"/>
                  <a:pt x="165" y="82"/>
                  <a:pt x="152" y="95"/>
                </a:cubicBezTo>
                <a:cubicBezTo>
                  <a:pt x="142" y="85"/>
                  <a:pt x="125" y="68"/>
                  <a:pt x="125" y="68"/>
                </a:cubicBezTo>
                <a:cubicBezTo>
                  <a:pt x="123" y="65"/>
                  <a:pt x="120" y="64"/>
                  <a:pt x="116" y="64"/>
                </a:cubicBezTo>
                <a:cubicBezTo>
                  <a:pt x="113" y="64"/>
                  <a:pt x="110" y="65"/>
                  <a:pt x="108" y="68"/>
                </a:cubicBezTo>
                <a:cubicBezTo>
                  <a:pt x="108" y="68"/>
                  <a:pt x="80" y="95"/>
                  <a:pt x="68" y="107"/>
                </a:cubicBezTo>
                <a:cubicBezTo>
                  <a:pt x="56" y="95"/>
                  <a:pt x="21" y="60"/>
                  <a:pt x="21" y="60"/>
                </a:cubicBezTo>
                <a:cubicBezTo>
                  <a:pt x="17" y="56"/>
                  <a:pt x="12" y="55"/>
                  <a:pt x="8" y="57"/>
                </a:cubicBezTo>
                <a:cubicBezTo>
                  <a:pt x="3" y="59"/>
                  <a:pt x="0" y="63"/>
                  <a:pt x="0" y="68"/>
                </a:cubicBezTo>
                <a:cubicBezTo>
                  <a:pt x="0" y="236"/>
                  <a:pt x="0" y="236"/>
                  <a:pt x="0" y="236"/>
                </a:cubicBezTo>
                <a:cubicBezTo>
                  <a:pt x="0" y="243"/>
                  <a:pt x="5" y="249"/>
                  <a:pt x="12" y="249"/>
                </a:cubicBezTo>
                <a:cubicBezTo>
                  <a:pt x="314" y="249"/>
                  <a:pt x="314" y="249"/>
                  <a:pt x="314" y="249"/>
                </a:cubicBezTo>
                <a:cubicBezTo>
                  <a:pt x="321" y="249"/>
                  <a:pt x="327" y="243"/>
                  <a:pt x="327" y="236"/>
                </a:cubicBezTo>
                <a:cubicBezTo>
                  <a:pt x="327" y="230"/>
                  <a:pt x="321" y="224"/>
                  <a:pt x="314" y="224"/>
                </a:cubicBezTo>
                <a:close/>
              </a:path>
            </a:pathLst>
          </a:custGeom>
          <a:solidFill>
            <a:srgbClr val="626469"/>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endParaRPr lang="en-US"/>
          </a:p>
        </p:txBody>
      </p:sp>
      <p:sp>
        <p:nvSpPr>
          <p:cNvPr id="179230" name="Freeform 121">
            <a:extLst>
              <a:ext uri="{FF2B5EF4-FFF2-40B4-BE49-F238E27FC236}">
                <a16:creationId xmlns:a16="http://schemas.microsoft.com/office/drawing/2014/main" id="{05302D2C-7D1C-477B-95D6-85645AF8BEA9}"/>
              </a:ext>
            </a:extLst>
          </p:cNvPr>
          <p:cNvSpPr>
            <a:spLocks/>
          </p:cNvSpPr>
          <p:nvPr/>
        </p:nvSpPr>
        <p:spPr bwMode="auto">
          <a:xfrm>
            <a:off x="7915275" y="1476375"/>
            <a:ext cx="184150" cy="182563"/>
          </a:xfrm>
          <a:custGeom>
            <a:avLst/>
            <a:gdLst>
              <a:gd name="T0" fmla="*/ 75 w 85"/>
              <a:gd name="T1" fmla="*/ 24 h 145"/>
              <a:gd name="T2" fmla="*/ 82 w 85"/>
              <a:gd name="T3" fmla="*/ 36 h 145"/>
              <a:gd name="T4" fmla="*/ 81 w 85"/>
              <a:gd name="T5" fmla="*/ 42 h 145"/>
              <a:gd name="T6" fmla="*/ 78 w 85"/>
              <a:gd name="T7" fmla="*/ 46 h 145"/>
              <a:gd name="T8" fmla="*/ 75 w 85"/>
              <a:gd name="T9" fmla="*/ 48 h 145"/>
              <a:gd name="T10" fmla="*/ 73 w 85"/>
              <a:gd name="T11" fmla="*/ 49 h 145"/>
              <a:gd name="T12" fmla="*/ 60 w 85"/>
              <a:gd name="T13" fmla="*/ 39 h 145"/>
              <a:gd name="T14" fmla="*/ 44 w 85"/>
              <a:gd name="T15" fmla="*/ 36 h 145"/>
              <a:gd name="T16" fmla="*/ 31 w 85"/>
              <a:gd name="T17" fmla="*/ 39 h 145"/>
              <a:gd name="T18" fmla="*/ 26 w 85"/>
              <a:gd name="T19" fmla="*/ 48 h 145"/>
              <a:gd name="T20" fmla="*/ 28 w 85"/>
              <a:gd name="T21" fmla="*/ 54 h 145"/>
              <a:gd name="T22" fmla="*/ 32 w 85"/>
              <a:gd name="T23" fmla="*/ 58 h 145"/>
              <a:gd name="T24" fmla="*/ 39 w 85"/>
              <a:gd name="T25" fmla="*/ 60 h 145"/>
              <a:gd name="T26" fmla="*/ 48 w 85"/>
              <a:gd name="T27" fmla="*/ 63 h 145"/>
              <a:gd name="T28" fmla="*/ 61 w 85"/>
              <a:gd name="T29" fmla="*/ 66 h 145"/>
              <a:gd name="T30" fmla="*/ 72 w 85"/>
              <a:gd name="T31" fmla="*/ 71 h 145"/>
              <a:gd name="T32" fmla="*/ 81 w 85"/>
              <a:gd name="T33" fmla="*/ 81 h 145"/>
              <a:gd name="T34" fmla="*/ 85 w 85"/>
              <a:gd name="T35" fmla="*/ 95 h 145"/>
              <a:gd name="T36" fmla="*/ 76 w 85"/>
              <a:gd name="T37" fmla="*/ 116 h 145"/>
              <a:gd name="T38" fmla="*/ 53 w 85"/>
              <a:gd name="T39" fmla="*/ 127 h 145"/>
              <a:gd name="T40" fmla="*/ 53 w 85"/>
              <a:gd name="T41" fmla="*/ 133 h 145"/>
              <a:gd name="T42" fmla="*/ 43 w 85"/>
              <a:gd name="T43" fmla="*/ 145 h 145"/>
              <a:gd name="T44" fmla="*/ 42 w 85"/>
              <a:gd name="T45" fmla="*/ 145 h 145"/>
              <a:gd name="T46" fmla="*/ 35 w 85"/>
              <a:gd name="T47" fmla="*/ 142 h 145"/>
              <a:gd name="T48" fmla="*/ 32 w 85"/>
              <a:gd name="T49" fmla="*/ 133 h 145"/>
              <a:gd name="T50" fmla="*/ 32 w 85"/>
              <a:gd name="T51" fmla="*/ 127 h 145"/>
              <a:gd name="T52" fmla="*/ 19 w 85"/>
              <a:gd name="T53" fmla="*/ 124 h 145"/>
              <a:gd name="T54" fmla="*/ 9 w 85"/>
              <a:gd name="T55" fmla="*/ 119 h 145"/>
              <a:gd name="T56" fmla="*/ 2 w 85"/>
              <a:gd name="T57" fmla="*/ 113 h 145"/>
              <a:gd name="T58" fmla="*/ 0 w 85"/>
              <a:gd name="T59" fmla="*/ 106 h 145"/>
              <a:gd name="T60" fmla="*/ 1 w 85"/>
              <a:gd name="T61" fmla="*/ 101 h 145"/>
              <a:gd name="T62" fmla="*/ 4 w 85"/>
              <a:gd name="T63" fmla="*/ 97 h 145"/>
              <a:gd name="T64" fmla="*/ 7 w 85"/>
              <a:gd name="T65" fmla="*/ 95 h 145"/>
              <a:gd name="T66" fmla="*/ 9 w 85"/>
              <a:gd name="T67" fmla="*/ 94 h 145"/>
              <a:gd name="T68" fmla="*/ 23 w 85"/>
              <a:gd name="T69" fmla="*/ 104 h 145"/>
              <a:gd name="T70" fmla="*/ 41 w 85"/>
              <a:gd name="T71" fmla="*/ 108 h 145"/>
              <a:gd name="T72" fmla="*/ 55 w 85"/>
              <a:gd name="T73" fmla="*/ 105 h 145"/>
              <a:gd name="T74" fmla="*/ 60 w 85"/>
              <a:gd name="T75" fmla="*/ 96 h 145"/>
              <a:gd name="T76" fmla="*/ 58 w 85"/>
              <a:gd name="T77" fmla="*/ 90 h 145"/>
              <a:gd name="T78" fmla="*/ 53 w 85"/>
              <a:gd name="T79" fmla="*/ 86 h 145"/>
              <a:gd name="T80" fmla="*/ 46 w 85"/>
              <a:gd name="T81" fmla="*/ 83 h 145"/>
              <a:gd name="T82" fmla="*/ 37 w 85"/>
              <a:gd name="T83" fmla="*/ 81 h 145"/>
              <a:gd name="T84" fmla="*/ 26 w 85"/>
              <a:gd name="T85" fmla="*/ 78 h 145"/>
              <a:gd name="T86" fmla="*/ 14 w 85"/>
              <a:gd name="T87" fmla="*/ 72 h 145"/>
              <a:gd name="T88" fmla="*/ 6 w 85"/>
              <a:gd name="T89" fmla="*/ 63 h 145"/>
              <a:gd name="T90" fmla="*/ 3 w 85"/>
              <a:gd name="T91" fmla="*/ 49 h 145"/>
              <a:gd name="T92" fmla="*/ 11 w 85"/>
              <a:gd name="T93" fmla="*/ 29 h 145"/>
              <a:gd name="T94" fmla="*/ 33 w 85"/>
              <a:gd name="T95" fmla="*/ 18 h 145"/>
              <a:gd name="T96" fmla="*/ 33 w 85"/>
              <a:gd name="T97" fmla="*/ 11 h 145"/>
              <a:gd name="T98" fmla="*/ 35 w 85"/>
              <a:gd name="T99" fmla="*/ 3 h 145"/>
              <a:gd name="T100" fmla="*/ 42 w 85"/>
              <a:gd name="T101" fmla="*/ 0 h 145"/>
              <a:gd name="T102" fmla="*/ 43 w 85"/>
              <a:gd name="T103" fmla="*/ 0 h 145"/>
              <a:gd name="T104" fmla="*/ 51 w 85"/>
              <a:gd name="T105" fmla="*/ 3 h 145"/>
              <a:gd name="T106" fmla="*/ 53 w 85"/>
              <a:gd name="T107" fmla="*/ 11 h 145"/>
              <a:gd name="T108" fmla="*/ 53 w 85"/>
              <a:gd name="T109" fmla="*/ 17 h 145"/>
              <a:gd name="T110" fmla="*/ 75 w 85"/>
              <a:gd name="T111" fmla="*/ 24 h 1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 h="145">
                <a:moveTo>
                  <a:pt x="75" y="24"/>
                </a:moveTo>
                <a:cubicBezTo>
                  <a:pt x="80" y="28"/>
                  <a:pt x="82" y="32"/>
                  <a:pt x="82" y="36"/>
                </a:cubicBezTo>
                <a:cubicBezTo>
                  <a:pt x="82" y="38"/>
                  <a:pt x="82" y="40"/>
                  <a:pt x="81" y="42"/>
                </a:cubicBezTo>
                <a:cubicBezTo>
                  <a:pt x="80" y="43"/>
                  <a:pt x="79" y="45"/>
                  <a:pt x="78" y="46"/>
                </a:cubicBezTo>
                <a:cubicBezTo>
                  <a:pt x="77" y="47"/>
                  <a:pt x="76" y="48"/>
                  <a:pt x="75" y="48"/>
                </a:cubicBezTo>
                <a:cubicBezTo>
                  <a:pt x="74" y="49"/>
                  <a:pt x="73" y="49"/>
                  <a:pt x="73" y="49"/>
                </a:cubicBezTo>
                <a:cubicBezTo>
                  <a:pt x="70" y="45"/>
                  <a:pt x="66" y="42"/>
                  <a:pt x="60" y="39"/>
                </a:cubicBezTo>
                <a:cubicBezTo>
                  <a:pt x="55" y="37"/>
                  <a:pt x="50" y="36"/>
                  <a:pt x="44" y="36"/>
                </a:cubicBezTo>
                <a:cubicBezTo>
                  <a:pt x="39" y="36"/>
                  <a:pt x="34" y="37"/>
                  <a:pt x="31" y="39"/>
                </a:cubicBezTo>
                <a:cubicBezTo>
                  <a:pt x="28" y="42"/>
                  <a:pt x="26" y="45"/>
                  <a:pt x="26" y="48"/>
                </a:cubicBezTo>
                <a:cubicBezTo>
                  <a:pt x="26" y="51"/>
                  <a:pt x="27" y="52"/>
                  <a:pt x="28" y="54"/>
                </a:cubicBezTo>
                <a:cubicBezTo>
                  <a:pt x="29" y="56"/>
                  <a:pt x="30" y="57"/>
                  <a:pt x="32" y="58"/>
                </a:cubicBezTo>
                <a:cubicBezTo>
                  <a:pt x="34" y="59"/>
                  <a:pt x="37" y="60"/>
                  <a:pt x="39" y="60"/>
                </a:cubicBezTo>
                <a:cubicBezTo>
                  <a:pt x="42" y="61"/>
                  <a:pt x="45" y="62"/>
                  <a:pt x="48" y="63"/>
                </a:cubicBezTo>
                <a:cubicBezTo>
                  <a:pt x="52" y="63"/>
                  <a:pt x="56" y="64"/>
                  <a:pt x="61" y="66"/>
                </a:cubicBezTo>
                <a:cubicBezTo>
                  <a:pt x="65" y="67"/>
                  <a:pt x="69" y="69"/>
                  <a:pt x="72" y="71"/>
                </a:cubicBezTo>
                <a:cubicBezTo>
                  <a:pt x="76" y="74"/>
                  <a:pt x="79" y="77"/>
                  <a:pt x="81" y="81"/>
                </a:cubicBezTo>
                <a:cubicBezTo>
                  <a:pt x="83" y="84"/>
                  <a:pt x="85" y="89"/>
                  <a:pt x="85" y="95"/>
                </a:cubicBezTo>
                <a:cubicBezTo>
                  <a:pt x="85" y="103"/>
                  <a:pt x="82" y="110"/>
                  <a:pt x="76" y="116"/>
                </a:cubicBezTo>
                <a:cubicBezTo>
                  <a:pt x="71" y="121"/>
                  <a:pt x="63" y="125"/>
                  <a:pt x="53" y="127"/>
                </a:cubicBezTo>
                <a:cubicBezTo>
                  <a:pt x="53" y="133"/>
                  <a:pt x="53" y="133"/>
                  <a:pt x="53" y="133"/>
                </a:cubicBezTo>
                <a:cubicBezTo>
                  <a:pt x="53" y="141"/>
                  <a:pt x="49" y="145"/>
                  <a:pt x="43" y="145"/>
                </a:cubicBezTo>
                <a:cubicBezTo>
                  <a:pt x="42" y="145"/>
                  <a:pt x="42" y="145"/>
                  <a:pt x="42" y="145"/>
                </a:cubicBezTo>
                <a:cubicBezTo>
                  <a:pt x="38" y="145"/>
                  <a:pt x="36" y="144"/>
                  <a:pt x="35" y="142"/>
                </a:cubicBezTo>
                <a:cubicBezTo>
                  <a:pt x="33" y="140"/>
                  <a:pt x="32" y="137"/>
                  <a:pt x="32" y="133"/>
                </a:cubicBezTo>
                <a:cubicBezTo>
                  <a:pt x="32" y="127"/>
                  <a:pt x="32" y="127"/>
                  <a:pt x="32" y="127"/>
                </a:cubicBezTo>
                <a:cubicBezTo>
                  <a:pt x="27" y="126"/>
                  <a:pt x="23" y="125"/>
                  <a:pt x="19" y="124"/>
                </a:cubicBezTo>
                <a:cubicBezTo>
                  <a:pt x="15" y="123"/>
                  <a:pt x="11" y="121"/>
                  <a:pt x="9" y="119"/>
                </a:cubicBezTo>
                <a:cubicBezTo>
                  <a:pt x="6" y="117"/>
                  <a:pt x="4" y="115"/>
                  <a:pt x="2" y="113"/>
                </a:cubicBezTo>
                <a:cubicBezTo>
                  <a:pt x="1" y="111"/>
                  <a:pt x="0" y="108"/>
                  <a:pt x="0" y="106"/>
                </a:cubicBezTo>
                <a:cubicBezTo>
                  <a:pt x="0" y="104"/>
                  <a:pt x="1" y="102"/>
                  <a:pt x="1" y="101"/>
                </a:cubicBezTo>
                <a:cubicBezTo>
                  <a:pt x="2" y="99"/>
                  <a:pt x="3" y="98"/>
                  <a:pt x="4" y="97"/>
                </a:cubicBezTo>
                <a:cubicBezTo>
                  <a:pt x="5" y="96"/>
                  <a:pt x="6" y="95"/>
                  <a:pt x="7" y="95"/>
                </a:cubicBezTo>
                <a:cubicBezTo>
                  <a:pt x="8" y="94"/>
                  <a:pt x="9" y="94"/>
                  <a:pt x="9" y="94"/>
                </a:cubicBezTo>
                <a:cubicBezTo>
                  <a:pt x="12" y="98"/>
                  <a:pt x="17" y="101"/>
                  <a:pt x="23" y="104"/>
                </a:cubicBezTo>
                <a:cubicBezTo>
                  <a:pt x="28" y="107"/>
                  <a:pt x="35" y="108"/>
                  <a:pt x="41" y="108"/>
                </a:cubicBezTo>
                <a:cubicBezTo>
                  <a:pt x="47" y="108"/>
                  <a:pt x="52" y="107"/>
                  <a:pt x="55" y="105"/>
                </a:cubicBezTo>
                <a:cubicBezTo>
                  <a:pt x="59" y="102"/>
                  <a:pt x="60" y="99"/>
                  <a:pt x="60" y="96"/>
                </a:cubicBezTo>
                <a:cubicBezTo>
                  <a:pt x="60" y="93"/>
                  <a:pt x="60" y="91"/>
                  <a:pt x="58" y="90"/>
                </a:cubicBezTo>
                <a:cubicBezTo>
                  <a:pt x="57" y="88"/>
                  <a:pt x="55" y="87"/>
                  <a:pt x="53" y="86"/>
                </a:cubicBezTo>
                <a:cubicBezTo>
                  <a:pt x="51" y="85"/>
                  <a:pt x="49" y="84"/>
                  <a:pt x="46" y="83"/>
                </a:cubicBezTo>
                <a:cubicBezTo>
                  <a:pt x="43" y="82"/>
                  <a:pt x="40" y="81"/>
                  <a:pt x="37" y="81"/>
                </a:cubicBezTo>
                <a:cubicBezTo>
                  <a:pt x="34" y="80"/>
                  <a:pt x="30" y="79"/>
                  <a:pt x="26" y="78"/>
                </a:cubicBezTo>
                <a:cubicBezTo>
                  <a:pt x="22" y="76"/>
                  <a:pt x="18" y="74"/>
                  <a:pt x="14" y="72"/>
                </a:cubicBezTo>
                <a:cubicBezTo>
                  <a:pt x="11" y="70"/>
                  <a:pt x="8" y="67"/>
                  <a:pt x="6" y="63"/>
                </a:cubicBezTo>
                <a:cubicBezTo>
                  <a:pt x="4" y="59"/>
                  <a:pt x="3" y="55"/>
                  <a:pt x="3" y="49"/>
                </a:cubicBezTo>
                <a:cubicBezTo>
                  <a:pt x="3" y="41"/>
                  <a:pt x="5" y="34"/>
                  <a:pt x="11" y="29"/>
                </a:cubicBezTo>
                <a:cubicBezTo>
                  <a:pt x="16" y="23"/>
                  <a:pt x="23" y="19"/>
                  <a:pt x="33" y="18"/>
                </a:cubicBezTo>
                <a:cubicBezTo>
                  <a:pt x="33" y="11"/>
                  <a:pt x="33" y="11"/>
                  <a:pt x="33" y="11"/>
                </a:cubicBezTo>
                <a:cubicBezTo>
                  <a:pt x="33" y="7"/>
                  <a:pt x="33" y="5"/>
                  <a:pt x="35" y="3"/>
                </a:cubicBezTo>
                <a:cubicBezTo>
                  <a:pt x="36" y="1"/>
                  <a:pt x="39" y="0"/>
                  <a:pt x="42" y="0"/>
                </a:cubicBezTo>
                <a:cubicBezTo>
                  <a:pt x="43" y="0"/>
                  <a:pt x="43" y="0"/>
                  <a:pt x="43" y="0"/>
                </a:cubicBezTo>
                <a:cubicBezTo>
                  <a:pt x="47" y="0"/>
                  <a:pt x="49" y="1"/>
                  <a:pt x="51" y="3"/>
                </a:cubicBezTo>
                <a:cubicBezTo>
                  <a:pt x="52" y="5"/>
                  <a:pt x="53" y="7"/>
                  <a:pt x="53" y="11"/>
                </a:cubicBezTo>
                <a:cubicBezTo>
                  <a:pt x="53" y="17"/>
                  <a:pt x="53" y="17"/>
                  <a:pt x="53" y="17"/>
                </a:cubicBezTo>
                <a:cubicBezTo>
                  <a:pt x="62" y="18"/>
                  <a:pt x="70" y="21"/>
                  <a:pt x="75" y="24"/>
                </a:cubicBezTo>
                <a:close/>
              </a:path>
            </a:pathLst>
          </a:custGeom>
          <a:solidFill>
            <a:srgbClr val="626469"/>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endParaRPr lang="en-US"/>
          </a:p>
        </p:txBody>
      </p:sp>
      <p:sp>
        <p:nvSpPr>
          <p:cNvPr id="95" name="Freeform 68">
            <a:extLst>
              <a:ext uri="{FF2B5EF4-FFF2-40B4-BE49-F238E27FC236}">
                <a16:creationId xmlns:a16="http://schemas.microsoft.com/office/drawing/2014/main" id="{0CB7EC01-36D9-4956-B9C5-B4271F1A5D1B}"/>
              </a:ext>
            </a:extLst>
          </p:cNvPr>
          <p:cNvSpPr>
            <a:spLocks noChangeAspect="1"/>
          </p:cNvSpPr>
          <p:nvPr/>
        </p:nvSpPr>
        <p:spPr bwMode="auto">
          <a:xfrm>
            <a:off x="203200" y="2720975"/>
            <a:ext cx="831850" cy="730250"/>
          </a:xfrm>
          <a:custGeom>
            <a:avLst/>
            <a:gdLst/>
            <a:ahLst/>
            <a:cxnLst>
              <a:cxn ang="0">
                <a:pos x="99" y="0"/>
              </a:cxn>
              <a:cxn ang="0">
                <a:pos x="86" y="14"/>
              </a:cxn>
              <a:cxn ang="0">
                <a:pos x="86" y="117"/>
              </a:cxn>
              <a:cxn ang="0">
                <a:pos x="68" y="117"/>
              </a:cxn>
              <a:cxn ang="0">
                <a:pos x="55" y="130"/>
              </a:cxn>
              <a:cxn ang="0">
                <a:pos x="55" y="293"/>
              </a:cxn>
              <a:cxn ang="0">
                <a:pos x="13" y="293"/>
              </a:cxn>
              <a:cxn ang="0">
                <a:pos x="0" y="306"/>
              </a:cxn>
              <a:cxn ang="0">
                <a:pos x="13" y="320"/>
              </a:cxn>
              <a:cxn ang="0">
                <a:pos x="68" y="320"/>
              </a:cxn>
              <a:cxn ang="0">
                <a:pos x="81" y="306"/>
              </a:cxn>
              <a:cxn ang="0">
                <a:pos x="81" y="143"/>
              </a:cxn>
              <a:cxn ang="0">
                <a:pos x="99" y="143"/>
              </a:cxn>
              <a:cxn ang="0">
                <a:pos x="112" y="130"/>
              </a:cxn>
              <a:cxn ang="0">
                <a:pos x="112" y="27"/>
              </a:cxn>
              <a:cxn ang="0">
                <a:pos x="184" y="27"/>
              </a:cxn>
              <a:cxn ang="0">
                <a:pos x="184" y="207"/>
              </a:cxn>
              <a:cxn ang="0">
                <a:pos x="198" y="220"/>
              </a:cxn>
              <a:cxn ang="0">
                <a:pos x="231" y="220"/>
              </a:cxn>
              <a:cxn ang="0">
                <a:pos x="231" y="270"/>
              </a:cxn>
              <a:cxn ang="0">
                <a:pos x="244" y="284"/>
              </a:cxn>
              <a:cxn ang="0">
                <a:pos x="298" y="284"/>
              </a:cxn>
              <a:cxn ang="0">
                <a:pos x="311" y="270"/>
              </a:cxn>
              <a:cxn ang="0">
                <a:pos x="311" y="83"/>
              </a:cxn>
              <a:cxn ang="0">
                <a:pos x="340" y="83"/>
              </a:cxn>
              <a:cxn ang="0">
                <a:pos x="340" y="307"/>
              </a:cxn>
              <a:cxn ang="0">
                <a:pos x="353" y="320"/>
              </a:cxn>
              <a:cxn ang="0">
                <a:pos x="366" y="307"/>
              </a:cxn>
              <a:cxn ang="0">
                <a:pos x="366" y="70"/>
              </a:cxn>
              <a:cxn ang="0">
                <a:pos x="353" y="57"/>
              </a:cxn>
              <a:cxn ang="0">
                <a:pos x="298" y="57"/>
              </a:cxn>
              <a:cxn ang="0">
                <a:pos x="285" y="70"/>
              </a:cxn>
              <a:cxn ang="0">
                <a:pos x="285" y="257"/>
              </a:cxn>
              <a:cxn ang="0">
                <a:pos x="257" y="257"/>
              </a:cxn>
              <a:cxn ang="0">
                <a:pos x="257" y="207"/>
              </a:cxn>
              <a:cxn ang="0">
                <a:pos x="244" y="193"/>
              </a:cxn>
              <a:cxn ang="0">
                <a:pos x="211" y="193"/>
              </a:cxn>
              <a:cxn ang="0">
                <a:pos x="211" y="14"/>
              </a:cxn>
              <a:cxn ang="0">
                <a:pos x="198" y="0"/>
              </a:cxn>
              <a:cxn ang="0">
                <a:pos x="99" y="0"/>
              </a:cxn>
            </a:cxnLst>
            <a:rect l="0" t="0" r="r" b="b"/>
            <a:pathLst>
              <a:path w="366" h="320">
                <a:moveTo>
                  <a:pt x="99" y="0"/>
                </a:moveTo>
                <a:cubicBezTo>
                  <a:pt x="92" y="0"/>
                  <a:pt x="86" y="6"/>
                  <a:pt x="86" y="14"/>
                </a:cubicBezTo>
                <a:cubicBezTo>
                  <a:pt x="86" y="14"/>
                  <a:pt x="86" y="96"/>
                  <a:pt x="86" y="117"/>
                </a:cubicBezTo>
                <a:cubicBezTo>
                  <a:pt x="77" y="117"/>
                  <a:pt x="68" y="117"/>
                  <a:pt x="68" y="117"/>
                </a:cubicBezTo>
                <a:cubicBezTo>
                  <a:pt x="61" y="117"/>
                  <a:pt x="55" y="123"/>
                  <a:pt x="55" y="130"/>
                </a:cubicBezTo>
                <a:cubicBezTo>
                  <a:pt x="55" y="130"/>
                  <a:pt x="55" y="271"/>
                  <a:pt x="55" y="293"/>
                </a:cubicBezTo>
                <a:cubicBezTo>
                  <a:pt x="40" y="293"/>
                  <a:pt x="13" y="293"/>
                  <a:pt x="13" y="293"/>
                </a:cubicBezTo>
                <a:cubicBezTo>
                  <a:pt x="6" y="293"/>
                  <a:pt x="0" y="299"/>
                  <a:pt x="0" y="306"/>
                </a:cubicBezTo>
                <a:cubicBezTo>
                  <a:pt x="0" y="314"/>
                  <a:pt x="6" y="320"/>
                  <a:pt x="13" y="320"/>
                </a:cubicBezTo>
                <a:cubicBezTo>
                  <a:pt x="68" y="320"/>
                  <a:pt x="68" y="320"/>
                  <a:pt x="68" y="320"/>
                </a:cubicBezTo>
                <a:cubicBezTo>
                  <a:pt x="75" y="320"/>
                  <a:pt x="81" y="314"/>
                  <a:pt x="81" y="306"/>
                </a:cubicBezTo>
                <a:cubicBezTo>
                  <a:pt x="81" y="306"/>
                  <a:pt x="81" y="165"/>
                  <a:pt x="81" y="143"/>
                </a:cubicBezTo>
                <a:cubicBezTo>
                  <a:pt x="90" y="143"/>
                  <a:pt x="99" y="143"/>
                  <a:pt x="99" y="143"/>
                </a:cubicBezTo>
                <a:cubicBezTo>
                  <a:pt x="106" y="143"/>
                  <a:pt x="112" y="137"/>
                  <a:pt x="112" y="130"/>
                </a:cubicBezTo>
                <a:cubicBezTo>
                  <a:pt x="112" y="130"/>
                  <a:pt x="112" y="47"/>
                  <a:pt x="112" y="27"/>
                </a:cubicBezTo>
                <a:cubicBezTo>
                  <a:pt x="129" y="27"/>
                  <a:pt x="168" y="27"/>
                  <a:pt x="184" y="27"/>
                </a:cubicBezTo>
                <a:cubicBezTo>
                  <a:pt x="184" y="49"/>
                  <a:pt x="184" y="207"/>
                  <a:pt x="184" y="207"/>
                </a:cubicBezTo>
                <a:cubicBezTo>
                  <a:pt x="184" y="214"/>
                  <a:pt x="190" y="220"/>
                  <a:pt x="198" y="220"/>
                </a:cubicBezTo>
                <a:cubicBezTo>
                  <a:pt x="198" y="220"/>
                  <a:pt x="217" y="220"/>
                  <a:pt x="231" y="220"/>
                </a:cubicBezTo>
                <a:cubicBezTo>
                  <a:pt x="231" y="236"/>
                  <a:pt x="231" y="270"/>
                  <a:pt x="231" y="270"/>
                </a:cubicBezTo>
                <a:cubicBezTo>
                  <a:pt x="231" y="278"/>
                  <a:pt x="237" y="284"/>
                  <a:pt x="244" y="284"/>
                </a:cubicBezTo>
                <a:cubicBezTo>
                  <a:pt x="298" y="284"/>
                  <a:pt x="298" y="284"/>
                  <a:pt x="298" y="284"/>
                </a:cubicBezTo>
                <a:cubicBezTo>
                  <a:pt x="305" y="284"/>
                  <a:pt x="311" y="278"/>
                  <a:pt x="311" y="270"/>
                </a:cubicBezTo>
                <a:cubicBezTo>
                  <a:pt x="311" y="270"/>
                  <a:pt x="311" y="106"/>
                  <a:pt x="311" y="83"/>
                </a:cubicBezTo>
                <a:cubicBezTo>
                  <a:pt x="322" y="83"/>
                  <a:pt x="330" y="83"/>
                  <a:pt x="340" y="83"/>
                </a:cubicBezTo>
                <a:cubicBezTo>
                  <a:pt x="340" y="107"/>
                  <a:pt x="340" y="307"/>
                  <a:pt x="340" y="307"/>
                </a:cubicBezTo>
                <a:cubicBezTo>
                  <a:pt x="340" y="314"/>
                  <a:pt x="346" y="320"/>
                  <a:pt x="353" y="320"/>
                </a:cubicBezTo>
                <a:cubicBezTo>
                  <a:pt x="361" y="320"/>
                  <a:pt x="366" y="314"/>
                  <a:pt x="366" y="307"/>
                </a:cubicBezTo>
                <a:cubicBezTo>
                  <a:pt x="366" y="70"/>
                  <a:pt x="366" y="70"/>
                  <a:pt x="366" y="70"/>
                </a:cubicBezTo>
                <a:cubicBezTo>
                  <a:pt x="366" y="63"/>
                  <a:pt x="361" y="57"/>
                  <a:pt x="353" y="57"/>
                </a:cubicBezTo>
                <a:cubicBezTo>
                  <a:pt x="298" y="57"/>
                  <a:pt x="298" y="57"/>
                  <a:pt x="298" y="57"/>
                </a:cubicBezTo>
                <a:cubicBezTo>
                  <a:pt x="291" y="57"/>
                  <a:pt x="285" y="63"/>
                  <a:pt x="285" y="70"/>
                </a:cubicBezTo>
                <a:cubicBezTo>
                  <a:pt x="285" y="70"/>
                  <a:pt x="285" y="234"/>
                  <a:pt x="285" y="257"/>
                </a:cubicBezTo>
                <a:cubicBezTo>
                  <a:pt x="275" y="257"/>
                  <a:pt x="267" y="257"/>
                  <a:pt x="257" y="257"/>
                </a:cubicBezTo>
                <a:cubicBezTo>
                  <a:pt x="257" y="241"/>
                  <a:pt x="257" y="207"/>
                  <a:pt x="257" y="207"/>
                </a:cubicBezTo>
                <a:cubicBezTo>
                  <a:pt x="257" y="199"/>
                  <a:pt x="251" y="193"/>
                  <a:pt x="244" y="193"/>
                </a:cubicBezTo>
                <a:cubicBezTo>
                  <a:pt x="244" y="193"/>
                  <a:pt x="224" y="193"/>
                  <a:pt x="211" y="193"/>
                </a:cubicBezTo>
                <a:cubicBezTo>
                  <a:pt x="211" y="171"/>
                  <a:pt x="211" y="14"/>
                  <a:pt x="211" y="14"/>
                </a:cubicBezTo>
                <a:cubicBezTo>
                  <a:pt x="211" y="6"/>
                  <a:pt x="205" y="0"/>
                  <a:pt x="198" y="0"/>
                </a:cubicBezTo>
                <a:lnTo>
                  <a:pt x="99" y="0"/>
                </a:lnTo>
                <a:close/>
              </a:path>
            </a:pathLst>
          </a:custGeom>
          <a:solidFill>
            <a:schemeClr val="bg1">
              <a:lumMod val="75000"/>
            </a:schemeClr>
          </a:solidFill>
          <a:ln w="9525">
            <a:solidFill>
              <a:srgbClr val="626469"/>
            </a:solidFill>
            <a:round/>
            <a:headEnd/>
            <a:tailEnd/>
          </a:ln>
        </p:spPr>
        <p:txBody>
          <a:bodyPr lIns="68580" tIns="34291" rIns="68580" bIns="34291"/>
          <a:lstStyle/>
          <a:p>
            <a:pPr algn="ctr" defTabSz="685788" eaLnBrk="1" fontAlgn="auto" hangingPunct="1">
              <a:spcBef>
                <a:spcPts val="0"/>
              </a:spcBef>
              <a:spcAft>
                <a:spcPts val="0"/>
              </a:spcAft>
              <a:defRPr/>
            </a:pPr>
            <a:endParaRPr lang="en-US" sz="1400" dirty="0">
              <a:solidFill>
                <a:prstClr val="black"/>
              </a:solidFill>
              <a:latin typeface="Arial"/>
            </a:endParaRPr>
          </a:p>
        </p:txBody>
      </p:sp>
      <p:sp>
        <p:nvSpPr>
          <p:cNvPr id="137" name="Freeform 224">
            <a:extLst>
              <a:ext uri="{FF2B5EF4-FFF2-40B4-BE49-F238E27FC236}">
                <a16:creationId xmlns:a16="http://schemas.microsoft.com/office/drawing/2014/main" id="{92B962EE-C196-4184-89CE-6D6F4D6B95BE}"/>
              </a:ext>
            </a:extLst>
          </p:cNvPr>
          <p:cNvSpPr>
            <a:spLocks noChangeAspect="1"/>
          </p:cNvSpPr>
          <p:nvPr/>
        </p:nvSpPr>
        <p:spPr bwMode="auto">
          <a:xfrm>
            <a:off x="179388" y="1462088"/>
            <a:ext cx="979487" cy="644525"/>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chemeClr val="bg1">
              <a:lumMod val="75000"/>
            </a:schemeClr>
          </a:solidFill>
          <a:ln w="9525">
            <a:solidFill>
              <a:srgbClr val="626469"/>
            </a:solidFill>
            <a:round/>
            <a:headEnd/>
            <a:tailEnd/>
          </a:ln>
        </p:spPr>
        <p:txBody>
          <a:bodyPr lIns="68580" tIns="34291" rIns="68580" bIns="34291"/>
          <a:lstStyle/>
          <a:p>
            <a:pPr algn="ctr" defTabSz="685788" eaLnBrk="1" fontAlgn="auto" hangingPunct="1">
              <a:spcBef>
                <a:spcPts val="0"/>
              </a:spcBef>
              <a:spcAft>
                <a:spcPts val="0"/>
              </a:spcAft>
              <a:defRPr/>
            </a:pPr>
            <a:endParaRPr lang="en-US" sz="1400" dirty="0">
              <a:solidFill>
                <a:prstClr val="black"/>
              </a:solidFill>
              <a:latin typeface="Arial"/>
            </a:endParaRPr>
          </a:p>
        </p:txBody>
      </p:sp>
      <p:sp>
        <p:nvSpPr>
          <p:cNvPr id="179233" name="Freeform 308">
            <a:extLst>
              <a:ext uri="{FF2B5EF4-FFF2-40B4-BE49-F238E27FC236}">
                <a16:creationId xmlns:a16="http://schemas.microsoft.com/office/drawing/2014/main" id="{940C84A2-6BF2-48C9-B74A-F05BA5CAFDDA}"/>
              </a:ext>
            </a:extLst>
          </p:cNvPr>
          <p:cNvSpPr>
            <a:spLocks/>
          </p:cNvSpPr>
          <p:nvPr/>
        </p:nvSpPr>
        <p:spPr bwMode="auto">
          <a:xfrm>
            <a:off x="7523163" y="153988"/>
            <a:ext cx="515937" cy="433387"/>
          </a:xfrm>
          <a:custGeom>
            <a:avLst/>
            <a:gdLst>
              <a:gd name="T0" fmla="*/ 409 w 457"/>
              <a:gd name="T1" fmla="*/ 267 h 468"/>
              <a:gd name="T2" fmla="*/ 360 w 457"/>
              <a:gd name="T3" fmla="*/ 192 h 468"/>
              <a:gd name="T4" fmla="*/ 313 w 457"/>
              <a:gd name="T5" fmla="*/ 178 h 468"/>
              <a:gd name="T6" fmla="*/ 239 w 457"/>
              <a:gd name="T7" fmla="*/ 0 h 468"/>
              <a:gd name="T8" fmla="*/ 183 w 457"/>
              <a:gd name="T9" fmla="*/ 192 h 468"/>
              <a:gd name="T10" fmla="*/ 197 w 457"/>
              <a:gd name="T11" fmla="*/ 169 h 468"/>
              <a:gd name="T12" fmla="*/ 239 w 457"/>
              <a:gd name="T13" fmla="*/ 26 h 468"/>
              <a:gd name="T14" fmla="*/ 287 w 457"/>
              <a:gd name="T15" fmla="*/ 165 h 468"/>
              <a:gd name="T16" fmla="*/ 309 w 457"/>
              <a:gd name="T17" fmla="*/ 220 h 468"/>
              <a:gd name="T18" fmla="*/ 348 w 457"/>
              <a:gd name="T19" fmla="*/ 217 h 468"/>
              <a:gd name="T20" fmla="*/ 429 w 457"/>
              <a:gd name="T21" fmla="*/ 390 h 468"/>
              <a:gd name="T22" fmla="*/ 329 w 457"/>
              <a:gd name="T23" fmla="*/ 392 h 468"/>
              <a:gd name="T24" fmla="*/ 235 w 457"/>
              <a:gd name="T25" fmla="*/ 367 h 468"/>
              <a:gd name="T26" fmla="*/ 173 w 457"/>
              <a:gd name="T27" fmla="*/ 385 h 468"/>
              <a:gd name="T28" fmla="*/ 157 w 457"/>
              <a:gd name="T29" fmla="*/ 352 h 468"/>
              <a:gd name="T30" fmla="*/ 207 w 457"/>
              <a:gd name="T31" fmla="*/ 336 h 468"/>
              <a:gd name="T32" fmla="*/ 228 w 457"/>
              <a:gd name="T33" fmla="*/ 338 h 468"/>
              <a:gd name="T34" fmla="*/ 228 w 457"/>
              <a:gd name="T35" fmla="*/ 339 h 468"/>
              <a:gd name="T36" fmla="*/ 229 w 457"/>
              <a:gd name="T37" fmla="*/ 340 h 468"/>
              <a:gd name="T38" fmla="*/ 230 w 457"/>
              <a:gd name="T39" fmla="*/ 341 h 468"/>
              <a:gd name="T40" fmla="*/ 231 w 457"/>
              <a:gd name="T41" fmla="*/ 341 h 468"/>
              <a:gd name="T42" fmla="*/ 241 w 457"/>
              <a:gd name="T43" fmla="*/ 344 h 468"/>
              <a:gd name="T44" fmla="*/ 242 w 457"/>
              <a:gd name="T45" fmla="*/ 344 h 468"/>
              <a:gd name="T46" fmla="*/ 243 w 457"/>
              <a:gd name="T47" fmla="*/ 344 h 468"/>
              <a:gd name="T48" fmla="*/ 244 w 457"/>
              <a:gd name="T49" fmla="*/ 343 h 468"/>
              <a:gd name="T50" fmla="*/ 245 w 457"/>
              <a:gd name="T51" fmla="*/ 343 h 468"/>
              <a:gd name="T52" fmla="*/ 246 w 457"/>
              <a:gd name="T53" fmla="*/ 342 h 468"/>
              <a:gd name="T54" fmla="*/ 247 w 457"/>
              <a:gd name="T55" fmla="*/ 342 h 468"/>
              <a:gd name="T56" fmla="*/ 248 w 457"/>
              <a:gd name="T57" fmla="*/ 341 h 468"/>
              <a:gd name="T58" fmla="*/ 249 w 457"/>
              <a:gd name="T59" fmla="*/ 340 h 468"/>
              <a:gd name="T60" fmla="*/ 249 w 457"/>
              <a:gd name="T61" fmla="*/ 339 h 468"/>
              <a:gd name="T62" fmla="*/ 252 w 457"/>
              <a:gd name="T63" fmla="*/ 330 h 468"/>
              <a:gd name="T64" fmla="*/ 252 w 457"/>
              <a:gd name="T65" fmla="*/ 329 h 468"/>
              <a:gd name="T66" fmla="*/ 252 w 457"/>
              <a:gd name="T67" fmla="*/ 328 h 468"/>
              <a:gd name="T68" fmla="*/ 251 w 457"/>
              <a:gd name="T69" fmla="*/ 326 h 468"/>
              <a:gd name="T70" fmla="*/ 251 w 457"/>
              <a:gd name="T71" fmla="*/ 325 h 468"/>
              <a:gd name="T72" fmla="*/ 187 w 457"/>
              <a:gd name="T73" fmla="*/ 217 h 468"/>
              <a:gd name="T74" fmla="*/ 122 w 457"/>
              <a:gd name="T75" fmla="*/ 208 h 468"/>
              <a:gd name="T76" fmla="*/ 65 w 457"/>
              <a:gd name="T77" fmla="*/ 231 h 468"/>
              <a:gd name="T78" fmla="*/ 2 w 457"/>
              <a:gd name="T79" fmla="*/ 246 h 468"/>
              <a:gd name="T80" fmla="*/ 112 w 457"/>
              <a:gd name="T81" fmla="*/ 461 h 468"/>
              <a:gd name="T82" fmla="*/ 126 w 457"/>
              <a:gd name="T83" fmla="*/ 467 h 468"/>
              <a:gd name="T84" fmla="*/ 215 w 457"/>
              <a:gd name="T85" fmla="*/ 438 h 468"/>
              <a:gd name="T86" fmla="*/ 130 w 457"/>
              <a:gd name="T87" fmla="*/ 440 h 468"/>
              <a:gd name="T88" fmla="*/ 79 w 457"/>
              <a:gd name="T89" fmla="*/ 256 h 468"/>
              <a:gd name="T90" fmla="*/ 99 w 457"/>
              <a:gd name="T91" fmla="*/ 228 h 468"/>
              <a:gd name="T92" fmla="*/ 113 w 457"/>
              <a:gd name="T93" fmla="*/ 240 h 468"/>
              <a:gd name="T94" fmla="*/ 128 w 457"/>
              <a:gd name="T95" fmla="*/ 251 h 468"/>
              <a:gd name="T96" fmla="*/ 208 w 457"/>
              <a:gd name="T97" fmla="*/ 298 h 468"/>
              <a:gd name="T98" fmla="*/ 183 w 457"/>
              <a:gd name="T99" fmla="*/ 322 h 468"/>
              <a:gd name="T100" fmla="*/ 134 w 457"/>
              <a:gd name="T101" fmla="*/ 340 h 468"/>
              <a:gd name="T102" fmla="*/ 159 w 457"/>
              <a:gd name="T103" fmla="*/ 408 h 468"/>
              <a:gd name="T104" fmla="*/ 242 w 457"/>
              <a:gd name="T105" fmla="*/ 393 h 468"/>
              <a:gd name="T106" fmla="*/ 401 w 457"/>
              <a:gd name="T107" fmla="*/ 430 h 468"/>
              <a:gd name="T108" fmla="*/ 455 w 457"/>
              <a:gd name="T109" fmla="*/ 381 h 4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57" h="468">
                <a:moveTo>
                  <a:pt x="455" y="381"/>
                </a:moveTo>
                <a:cubicBezTo>
                  <a:pt x="451" y="348"/>
                  <a:pt x="428" y="301"/>
                  <a:pt x="409" y="267"/>
                </a:cubicBezTo>
                <a:cubicBezTo>
                  <a:pt x="400" y="250"/>
                  <a:pt x="390" y="233"/>
                  <a:pt x="380" y="218"/>
                </a:cubicBezTo>
                <a:cubicBezTo>
                  <a:pt x="366" y="195"/>
                  <a:pt x="363" y="194"/>
                  <a:pt x="360" y="192"/>
                </a:cubicBezTo>
                <a:cubicBezTo>
                  <a:pt x="357" y="190"/>
                  <a:pt x="350" y="186"/>
                  <a:pt x="325" y="196"/>
                </a:cubicBezTo>
                <a:cubicBezTo>
                  <a:pt x="313" y="178"/>
                  <a:pt x="313" y="178"/>
                  <a:pt x="313" y="178"/>
                </a:cubicBezTo>
                <a:cubicBezTo>
                  <a:pt x="332" y="158"/>
                  <a:pt x="343" y="132"/>
                  <a:pt x="343" y="104"/>
                </a:cubicBezTo>
                <a:cubicBezTo>
                  <a:pt x="343" y="46"/>
                  <a:pt x="297" y="0"/>
                  <a:pt x="239" y="0"/>
                </a:cubicBezTo>
                <a:cubicBezTo>
                  <a:pt x="182" y="0"/>
                  <a:pt x="135" y="46"/>
                  <a:pt x="135" y="104"/>
                </a:cubicBezTo>
                <a:cubicBezTo>
                  <a:pt x="135" y="140"/>
                  <a:pt x="153" y="172"/>
                  <a:pt x="183" y="192"/>
                </a:cubicBezTo>
                <a:cubicBezTo>
                  <a:pt x="189" y="196"/>
                  <a:pt x="197" y="194"/>
                  <a:pt x="201" y="188"/>
                </a:cubicBezTo>
                <a:cubicBezTo>
                  <a:pt x="205" y="181"/>
                  <a:pt x="204" y="173"/>
                  <a:pt x="197" y="169"/>
                </a:cubicBezTo>
                <a:cubicBezTo>
                  <a:pt x="175" y="155"/>
                  <a:pt x="162" y="131"/>
                  <a:pt x="162" y="104"/>
                </a:cubicBezTo>
                <a:cubicBezTo>
                  <a:pt x="162" y="61"/>
                  <a:pt x="196" y="26"/>
                  <a:pt x="239" y="26"/>
                </a:cubicBezTo>
                <a:cubicBezTo>
                  <a:pt x="282" y="26"/>
                  <a:pt x="317" y="61"/>
                  <a:pt x="317" y="104"/>
                </a:cubicBezTo>
                <a:cubicBezTo>
                  <a:pt x="317" y="128"/>
                  <a:pt x="306" y="150"/>
                  <a:pt x="287" y="165"/>
                </a:cubicBezTo>
                <a:cubicBezTo>
                  <a:pt x="282" y="169"/>
                  <a:pt x="281" y="177"/>
                  <a:pt x="284" y="182"/>
                </a:cubicBezTo>
                <a:cubicBezTo>
                  <a:pt x="309" y="220"/>
                  <a:pt x="309" y="220"/>
                  <a:pt x="309" y="220"/>
                </a:cubicBezTo>
                <a:cubicBezTo>
                  <a:pt x="313" y="226"/>
                  <a:pt x="320" y="228"/>
                  <a:pt x="326" y="225"/>
                </a:cubicBezTo>
                <a:cubicBezTo>
                  <a:pt x="334" y="221"/>
                  <a:pt x="343" y="218"/>
                  <a:pt x="348" y="217"/>
                </a:cubicBezTo>
                <a:cubicBezTo>
                  <a:pt x="355" y="226"/>
                  <a:pt x="373" y="255"/>
                  <a:pt x="391" y="289"/>
                </a:cubicBezTo>
                <a:cubicBezTo>
                  <a:pt x="416" y="335"/>
                  <a:pt x="430" y="371"/>
                  <a:pt x="429" y="390"/>
                </a:cubicBezTo>
                <a:cubicBezTo>
                  <a:pt x="429" y="394"/>
                  <a:pt x="428" y="397"/>
                  <a:pt x="427" y="397"/>
                </a:cubicBezTo>
                <a:cubicBezTo>
                  <a:pt x="423" y="401"/>
                  <a:pt x="405" y="411"/>
                  <a:pt x="329" y="392"/>
                </a:cubicBezTo>
                <a:cubicBezTo>
                  <a:pt x="286" y="381"/>
                  <a:pt x="246" y="366"/>
                  <a:pt x="246" y="366"/>
                </a:cubicBezTo>
                <a:cubicBezTo>
                  <a:pt x="242" y="365"/>
                  <a:pt x="239" y="365"/>
                  <a:pt x="235" y="367"/>
                </a:cubicBezTo>
                <a:cubicBezTo>
                  <a:pt x="235" y="367"/>
                  <a:pt x="222" y="374"/>
                  <a:pt x="206" y="379"/>
                </a:cubicBezTo>
                <a:cubicBezTo>
                  <a:pt x="180" y="388"/>
                  <a:pt x="173" y="385"/>
                  <a:pt x="173" y="385"/>
                </a:cubicBezTo>
                <a:cubicBezTo>
                  <a:pt x="169" y="383"/>
                  <a:pt x="164" y="379"/>
                  <a:pt x="159" y="368"/>
                </a:cubicBezTo>
                <a:cubicBezTo>
                  <a:pt x="155" y="360"/>
                  <a:pt x="156" y="354"/>
                  <a:pt x="157" y="352"/>
                </a:cubicBezTo>
                <a:cubicBezTo>
                  <a:pt x="176" y="349"/>
                  <a:pt x="195" y="347"/>
                  <a:pt x="195" y="347"/>
                </a:cubicBezTo>
                <a:cubicBezTo>
                  <a:pt x="201" y="347"/>
                  <a:pt x="206" y="342"/>
                  <a:pt x="207" y="336"/>
                </a:cubicBezTo>
                <a:cubicBezTo>
                  <a:pt x="208" y="328"/>
                  <a:pt x="211" y="324"/>
                  <a:pt x="212" y="324"/>
                </a:cubicBezTo>
                <a:cubicBezTo>
                  <a:pt x="214" y="323"/>
                  <a:pt x="221" y="327"/>
                  <a:pt x="228" y="338"/>
                </a:cubicBezTo>
                <a:cubicBezTo>
                  <a:pt x="228" y="338"/>
                  <a:pt x="228" y="338"/>
                  <a:pt x="228" y="338"/>
                </a:cubicBezTo>
                <a:cubicBezTo>
                  <a:pt x="228" y="338"/>
                  <a:pt x="228" y="339"/>
                  <a:pt x="228" y="339"/>
                </a:cubicBezTo>
                <a:cubicBezTo>
                  <a:pt x="229" y="339"/>
                  <a:pt x="229" y="339"/>
                  <a:pt x="229" y="339"/>
                </a:cubicBezTo>
                <a:cubicBezTo>
                  <a:pt x="229" y="339"/>
                  <a:pt x="229" y="340"/>
                  <a:pt x="229" y="340"/>
                </a:cubicBezTo>
                <a:cubicBezTo>
                  <a:pt x="229" y="340"/>
                  <a:pt x="229" y="340"/>
                  <a:pt x="229" y="340"/>
                </a:cubicBezTo>
                <a:cubicBezTo>
                  <a:pt x="230" y="340"/>
                  <a:pt x="230" y="341"/>
                  <a:pt x="230" y="341"/>
                </a:cubicBezTo>
                <a:cubicBezTo>
                  <a:pt x="230" y="341"/>
                  <a:pt x="230" y="341"/>
                  <a:pt x="230" y="341"/>
                </a:cubicBezTo>
                <a:cubicBezTo>
                  <a:pt x="231" y="341"/>
                  <a:pt x="231" y="341"/>
                  <a:pt x="231" y="341"/>
                </a:cubicBezTo>
                <a:cubicBezTo>
                  <a:pt x="232" y="342"/>
                  <a:pt x="234" y="343"/>
                  <a:pt x="235" y="344"/>
                </a:cubicBezTo>
                <a:cubicBezTo>
                  <a:pt x="237" y="344"/>
                  <a:pt x="239" y="344"/>
                  <a:pt x="241" y="344"/>
                </a:cubicBezTo>
                <a:cubicBezTo>
                  <a:pt x="241" y="344"/>
                  <a:pt x="241" y="344"/>
                  <a:pt x="241" y="344"/>
                </a:cubicBezTo>
                <a:cubicBezTo>
                  <a:pt x="241" y="344"/>
                  <a:pt x="241" y="344"/>
                  <a:pt x="242" y="344"/>
                </a:cubicBezTo>
                <a:cubicBezTo>
                  <a:pt x="242" y="344"/>
                  <a:pt x="242" y="344"/>
                  <a:pt x="242" y="344"/>
                </a:cubicBezTo>
                <a:cubicBezTo>
                  <a:pt x="242" y="344"/>
                  <a:pt x="243" y="344"/>
                  <a:pt x="243" y="344"/>
                </a:cubicBezTo>
                <a:cubicBezTo>
                  <a:pt x="243" y="344"/>
                  <a:pt x="243" y="344"/>
                  <a:pt x="244" y="343"/>
                </a:cubicBezTo>
                <a:cubicBezTo>
                  <a:pt x="244" y="343"/>
                  <a:pt x="244" y="343"/>
                  <a:pt x="244" y="343"/>
                </a:cubicBezTo>
                <a:cubicBezTo>
                  <a:pt x="244" y="343"/>
                  <a:pt x="245" y="343"/>
                  <a:pt x="245" y="343"/>
                </a:cubicBezTo>
                <a:cubicBezTo>
                  <a:pt x="245" y="343"/>
                  <a:pt x="245" y="343"/>
                  <a:pt x="245" y="343"/>
                </a:cubicBezTo>
                <a:cubicBezTo>
                  <a:pt x="245" y="343"/>
                  <a:pt x="245" y="343"/>
                  <a:pt x="245" y="343"/>
                </a:cubicBezTo>
                <a:cubicBezTo>
                  <a:pt x="246" y="342"/>
                  <a:pt x="246" y="342"/>
                  <a:pt x="246" y="342"/>
                </a:cubicBezTo>
                <a:cubicBezTo>
                  <a:pt x="246" y="342"/>
                  <a:pt x="246" y="342"/>
                  <a:pt x="246" y="342"/>
                </a:cubicBezTo>
                <a:cubicBezTo>
                  <a:pt x="246" y="342"/>
                  <a:pt x="247" y="342"/>
                  <a:pt x="247" y="342"/>
                </a:cubicBezTo>
                <a:cubicBezTo>
                  <a:pt x="247" y="342"/>
                  <a:pt x="247" y="342"/>
                  <a:pt x="247" y="341"/>
                </a:cubicBezTo>
                <a:cubicBezTo>
                  <a:pt x="247" y="341"/>
                  <a:pt x="248" y="341"/>
                  <a:pt x="248" y="341"/>
                </a:cubicBezTo>
                <a:cubicBezTo>
                  <a:pt x="248" y="341"/>
                  <a:pt x="248" y="341"/>
                  <a:pt x="248" y="341"/>
                </a:cubicBezTo>
                <a:cubicBezTo>
                  <a:pt x="248" y="340"/>
                  <a:pt x="249" y="340"/>
                  <a:pt x="249" y="340"/>
                </a:cubicBezTo>
                <a:cubicBezTo>
                  <a:pt x="249" y="340"/>
                  <a:pt x="249" y="340"/>
                  <a:pt x="249" y="340"/>
                </a:cubicBezTo>
                <a:cubicBezTo>
                  <a:pt x="249" y="340"/>
                  <a:pt x="249" y="339"/>
                  <a:pt x="249" y="339"/>
                </a:cubicBezTo>
                <a:cubicBezTo>
                  <a:pt x="250" y="338"/>
                  <a:pt x="251" y="336"/>
                  <a:pt x="252" y="335"/>
                </a:cubicBezTo>
                <a:cubicBezTo>
                  <a:pt x="252" y="333"/>
                  <a:pt x="252" y="331"/>
                  <a:pt x="252" y="330"/>
                </a:cubicBezTo>
                <a:cubicBezTo>
                  <a:pt x="252" y="329"/>
                  <a:pt x="252" y="329"/>
                  <a:pt x="252" y="329"/>
                </a:cubicBezTo>
                <a:cubicBezTo>
                  <a:pt x="252" y="329"/>
                  <a:pt x="252" y="329"/>
                  <a:pt x="252" y="329"/>
                </a:cubicBezTo>
                <a:cubicBezTo>
                  <a:pt x="252" y="328"/>
                  <a:pt x="252" y="328"/>
                  <a:pt x="252" y="328"/>
                </a:cubicBezTo>
                <a:cubicBezTo>
                  <a:pt x="252" y="328"/>
                  <a:pt x="252" y="328"/>
                  <a:pt x="252" y="328"/>
                </a:cubicBezTo>
                <a:cubicBezTo>
                  <a:pt x="252" y="327"/>
                  <a:pt x="252" y="327"/>
                  <a:pt x="251" y="326"/>
                </a:cubicBezTo>
                <a:cubicBezTo>
                  <a:pt x="251" y="326"/>
                  <a:pt x="251" y="326"/>
                  <a:pt x="251" y="326"/>
                </a:cubicBezTo>
                <a:cubicBezTo>
                  <a:pt x="251" y="326"/>
                  <a:pt x="251" y="326"/>
                  <a:pt x="251" y="325"/>
                </a:cubicBezTo>
                <a:cubicBezTo>
                  <a:pt x="251" y="325"/>
                  <a:pt x="251" y="325"/>
                  <a:pt x="251" y="325"/>
                </a:cubicBezTo>
                <a:cubicBezTo>
                  <a:pt x="201" y="224"/>
                  <a:pt x="201" y="224"/>
                  <a:pt x="201" y="224"/>
                </a:cubicBezTo>
                <a:cubicBezTo>
                  <a:pt x="198" y="219"/>
                  <a:pt x="193" y="216"/>
                  <a:pt x="187" y="217"/>
                </a:cubicBezTo>
                <a:cubicBezTo>
                  <a:pt x="135" y="224"/>
                  <a:pt x="135" y="224"/>
                  <a:pt x="135" y="224"/>
                </a:cubicBezTo>
                <a:cubicBezTo>
                  <a:pt x="133" y="218"/>
                  <a:pt x="129" y="212"/>
                  <a:pt x="122" y="208"/>
                </a:cubicBezTo>
                <a:cubicBezTo>
                  <a:pt x="117" y="204"/>
                  <a:pt x="107" y="200"/>
                  <a:pt x="93" y="203"/>
                </a:cubicBezTo>
                <a:cubicBezTo>
                  <a:pt x="75" y="207"/>
                  <a:pt x="67" y="220"/>
                  <a:pt x="65" y="231"/>
                </a:cubicBezTo>
                <a:cubicBezTo>
                  <a:pt x="12" y="239"/>
                  <a:pt x="12" y="239"/>
                  <a:pt x="12" y="239"/>
                </a:cubicBezTo>
                <a:cubicBezTo>
                  <a:pt x="7" y="239"/>
                  <a:pt x="4" y="242"/>
                  <a:pt x="2" y="246"/>
                </a:cubicBezTo>
                <a:cubicBezTo>
                  <a:pt x="0" y="250"/>
                  <a:pt x="0" y="254"/>
                  <a:pt x="2" y="258"/>
                </a:cubicBezTo>
                <a:cubicBezTo>
                  <a:pt x="112" y="461"/>
                  <a:pt x="112" y="461"/>
                  <a:pt x="112" y="461"/>
                </a:cubicBezTo>
                <a:cubicBezTo>
                  <a:pt x="114" y="465"/>
                  <a:pt x="119" y="468"/>
                  <a:pt x="123" y="468"/>
                </a:cubicBezTo>
                <a:cubicBezTo>
                  <a:pt x="124" y="468"/>
                  <a:pt x="125" y="468"/>
                  <a:pt x="126" y="467"/>
                </a:cubicBezTo>
                <a:cubicBezTo>
                  <a:pt x="205" y="453"/>
                  <a:pt x="205" y="453"/>
                  <a:pt x="205" y="453"/>
                </a:cubicBezTo>
                <a:cubicBezTo>
                  <a:pt x="212" y="452"/>
                  <a:pt x="217" y="445"/>
                  <a:pt x="215" y="438"/>
                </a:cubicBezTo>
                <a:cubicBezTo>
                  <a:pt x="214" y="431"/>
                  <a:pt x="207" y="426"/>
                  <a:pt x="200" y="428"/>
                </a:cubicBezTo>
                <a:cubicBezTo>
                  <a:pt x="130" y="440"/>
                  <a:pt x="130" y="440"/>
                  <a:pt x="130" y="440"/>
                </a:cubicBezTo>
                <a:cubicBezTo>
                  <a:pt x="34" y="262"/>
                  <a:pt x="34" y="262"/>
                  <a:pt x="34" y="262"/>
                </a:cubicBezTo>
                <a:cubicBezTo>
                  <a:pt x="79" y="256"/>
                  <a:pt x="79" y="256"/>
                  <a:pt x="79" y="256"/>
                </a:cubicBezTo>
                <a:cubicBezTo>
                  <a:pt x="86" y="255"/>
                  <a:pt x="91" y="249"/>
                  <a:pt x="90" y="242"/>
                </a:cubicBezTo>
                <a:cubicBezTo>
                  <a:pt x="90" y="239"/>
                  <a:pt x="90" y="230"/>
                  <a:pt x="99" y="228"/>
                </a:cubicBezTo>
                <a:cubicBezTo>
                  <a:pt x="104" y="227"/>
                  <a:pt x="106" y="229"/>
                  <a:pt x="107" y="229"/>
                </a:cubicBezTo>
                <a:cubicBezTo>
                  <a:pt x="111" y="232"/>
                  <a:pt x="113" y="238"/>
                  <a:pt x="113" y="240"/>
                </a:cubicBezTo>
                <a:cubicBezTo>
                  <a:pt x="114" y="243"/>
                  <a:pt x="115" y="247"/>
                  <a:pt x="118" y="249"/>
                </a:cubicBezTo>
                <a:cubicBezTo>
                  <a:pt x="121" y="251"/>
                  <a:pt x="124" y="252"/>
                  <a:pt x="128" y="251"/>
                </a:cubicBezTo>
                <a:cubicBezTo>
                  <a:pt x="181" y="244"/>
                  <a:pt x="181" y="244"/>
                  <a:pt x="181" y="244"/>
                </a:cubicBezTo>
                <a:cubicBezTo>
                  <a:pt x="208" y="298"/>
                  <a:pt x="208" y="298"/>
                  <a:pt x="208" y="298"/>
                </a:cubicBezTo>
                <a:cubicBezTo>
                  <a:pt x="208" y="298"/>
                  <a:pt x="207" y="298"/>
                  <a:pt x="207" y="298"/>
                </a:cubicBezTo>
                <a:cubicBezTo>
                  <a:pt x="196" y="300"/>
                  <a:pt x="188" y="309"/>
                  <a:pt x="183" y="322"/>
                </a:cubicBezTo>
                <a:cubicBezTo>
                  <a:pt x="176" y="323"/>
                  <a:pt x="164" y="324"/>
                  <a:pt x="152" y="326"/>
                </a:cubicBezTo>
                <a:cubicBezTo>
                  <a:pt x="144" y="328"/>
                  <a:pt x="138" y="333"/>
                  <a:pt x="134" y="340"/>
                </a:cubicBezTo>
                <a:cubicBezTo>
                  <a:pt x="128" y="351"/>
                  <a:pt x="129" y="365"/>
                  <a:pt x="135" y="379"/>
                </a:cubicBezTo>
                <a:cubicBezTo>
                  <a:pt x="141" y="393"/>
                  <a:pt x="149" y="402"/>
                  <a:pt x="159" y="408"/>
                </a:cubicBezTo>
                <a:cubicBezTo>
                  <a:pt x="170" y="415"/>
                  <a:pt x="188" y="414"/>
                  <a:pt x="214" y="404"/>
                </a:cubicBezTo>
                <a:cubicBezTo>
                  <a:pt x="226" y="400"/>
                  <a:pt x="236" y="396"/>
                  <a:pt x="242" y="393"/>
                </a:cubicBezTo>
                <a:cubicBezTo>
                  <a:pt x="254" y="397"/>
                  <a:pt x="287" y="409"/>
                  <a:pt x="323" y="418"/>
                </a:cubicBezTo>
                <a:cubicBezTo>
                  <a:pt x="358" y="426"/>
                  <a:pt x="383" y="430"/>
                  <a:pt x="401" y="430"/>
                </a:cubicBezTo>
                <a:cubicBezTo>
                  <a:pt x="427" y="430"/>
                  <a:pt x="438" y="423"/>
                  <a:pt x="445" y="417"/>
                </a:cubicBezTo>
                <a:cubicBezTo>
                  <a:pt x="453" y="409"/>
                  <a:pt x="457" y="397"/>
                  <a:pt x="455" y="381"/>
                </a:cubicBezTo>
                <a:close/>
              </a:path>
            </a:pathLst>
          </a:custGeom>
          <a:solidFill>
            <a:srgbClr val="626469"/>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endParaRPr lang="en-US"/>
          </a:p>
        </p:txBody>
      </p:sp>
      <p:sp>
        <p:nvSpPr>
          <p:cNvPr id="139" name="Rounded Rectangle 138">
            <a:extLst>
              <a:ext uri="{FF2B5EF4-FFF2-40B4-BE49-F238E27FC236}">
                <a16:creationId xmlns:a16="http://schemas.microsoft.com/office/drawing/2014/main" id="{FB0BC533-4081-45AA-B283-280B02DA5919}"/>
              </a:ext>
            </a:extLst>
          </p:cNvPr>
          <p:cNvSpPr/>
          <p:nvPr/>
        </p:nvSpPr>
        <p:spPr>
          <a:xfrm>
            <a:off x="7713663" y="4073525"/>
            <a:ext cx="625475" cy="612775"/>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anchor="ctr"/>
          <a:lstStyle/>
          <a:p>
            <a:pPr algn="ctr" defTabSz="685788" eaLnBrk="1" fontAlgn="auto" hangingPunct="1">
              <a:spcBef>
                <a:spcPts val="0"/>
              </a:spcBef>
              <a:spcAft>
                <a:spcPts val="0"/>
              </a:spcAft>
              <a:defRPr/>
            </a:pPr>
            <a:endParaRPr lang="en-US" sz="1400" dirty="0">
              <a:solidFill>
                <a:prstClr val="white"/>
              </a:solidFill>
            </a:endParaRPr>
          </a:p>
        </p:txBody>
      </p:sp>
      <p:sp>
        <p:nvSpPr>
          <p:cNvPr id="179235" name="Freeform 156">
            <a:extLst>
              <a:ext uri="{FF2B5EF4-FFF2-40B4-BE49-F238E27FC236}">
                <a16:creationId xmlns:a16="http://schemas.microsoft.com/office/drawing/2014/main" id="{A9CD3BAE-D5A7-47D9-8E9A-9BD48B1A30F7}"/>
              </a:ext>
            </a:extLst>
          </p:cNvPr>
          <p:cNvSpPr>
            <a:spLocks noChangeAspect="1"/>
          </p:cNvSpPr>
          <p:nvPr/>
        </p:nvSpPr>
        <p:spPr bwMode="auto">
          <a:xfrm>
            <a:off x="3143250" y="4098925"/>
            <a:ext cx="530225" cy="533400"/>
          </a:xfrm>
          <a:custGeom>
            <a:avLst/>
            <a:gdLst>
              <a:gd name="T0" fmla="*/ 319 w 393"/>
              <a:gd name="T1" fmla="*/ 205 h 393"/>
              <a:gd name="T2" fmla="*/ 264 w 393"/>
              <a:gd name="T3" fmla="*/ 194 h 393"/>
              <a:gd name="T4" fmla="*/ 255 w 393"/>
              <a:gd name="T5" fmla="*/ 169 h 393"/>
              <a:gd name="T6" fmla="*/ 369 w 393"/>
              <a:gd name="T7" fmla="*/ 136 h 393"/>
              <a:gd name="T8" fmla="*/ 379 w 393"/>
              <a:gd name="T9" fmla="*/ 121 h 393"/>
              <a:gd name="T10" fmla="*/ 362 w 393"/>
              <a:gd name="T11" fmla="*/ 62 h 393"/>
              <a:gd name="T12" fmla="*/ 277 w 393"/>
              <a:gd name="T13" fmla="*/ 0 h 393"/>
              <a:gd name="T14" fmla="*/ 184 w 393"/>
              <a:gd name="T15" fmla="*/ 135 h 393"/>
              <a:gd name="T16" fmla="*/ 174 w 393"/>
              <a:gd name="T17" fmla="*/ 138 h 393"/>
              <a:gd name="T18" fmla="*/ 136 w 393"/>
              <a:gd name="T19" fmla="*/ 16 h 393"/>
              <a:gd name="T20" fmla="*/ 121 w 393"/>
              <a:gd name="T21" fmla="*/ 7 h 393"/>
              <a:gd name="T22" fmla="*/ 62 w 393"/>
              <a:gd name="T23" fmla="*/ 24 h 393"/>
              <a:gd name="T24" fmla="*/ 0 w 393"/>
              <a:gd name="T25" fmla="*/ 108 h 393"/>
              <a:gd name="T26" fmla="*/ 75 w 393"/>
              <a:gd name="T27" fmla="*/ 190 h 393"/>
              <a:gd name="T28" fmla="*/ 129 w 393"/>
              <a:gd name="T29" fmla="*/ 201 h 393"/>
              <a:gd name="T30" fmla="*/ 135 w 393"/>
              <a:gd name="T31" fmla="*/ 228 h 393"/>
              <a:gd name="T32" fmla="*/ 24 w 393"/>
              <a:gd name="T33" fmla="*/ 257 h 393"/>
              <a:gd name="T34" fmla="*/ 14 w 393"/>
              <a:gd name="T35" fmla="*/ 271 h 393"/>
              <a:gd name="T36" fmla="*/ 31 w 393"/>
              <a:gd name="T37" fmla="*/ 330 h 393"/>
              <a:gd name="T38" fmla="*/ 115 w 393"/>
              <a:gd name="T39" fmla="*/ 393 h 393"/>
              <a:gd name="T40" fmla="*/ 197 w 393"/>
              <a:gd name="T41" fmla="*/ 322 h 393"/>
              <a:gd name="T42" fmla="*/ 210 w 393"/>
              <a:gd name="T43" fmla="*/ 257 h 393"/>
              <a:gd name="T44" fmla="*/ 198 w 393"/>
              <a:gd name="T45" fmla="*/ 243 h 393"/>
              <a:gd name="T46" fmla="*/ 184 w 393"/>
              <a:gd name="T47" fmla="*/ 256 h 393"/>
              <a:gd name="T48" fmla="*/ 184 w 393"/>
              <a:gd name="T49" fmla="*/ 256 h 393"/>
              <a:gd name="T50" fmla="*/ 115 w 393"/>
              <a:gd name="T51" fmla="*/ 366 h 393"/>
              <a:gd name="T52" fmla="*/ 42 w 393"/>
              <a:gd name="T53" fmla="*/ 280 h 393"/>
              <a:gd name="T54" fmla="*/ 158 w 393"/>
              <a:gd name="T55" fmla="*/ 250 h 393"/>
              <a:gd name="T56" fmla="*/ 168 w 393"/>
              <a:gd name="T57" fmla="*/ 241 h 393"/>
              <a:gd name="T58" fmla="*/ 165 w 393"/>
              <a:gd name="T59" fmla="*/ 228 h 393"/>
              <a:gd name="T60" fmla="*/ 157 w 393"/>
              <a:gd name="T61" fmla="*/ 193 h 393"/>
              <a:gd name="T62" fmla="*/ 155 w 393"/>
              <a:gd name="T63" fmla="*/ 181 h 393"/>
              <a:gd name="T64" fmla="*/ 145 w 393"/>
              <a:gd name="T65" fmla="*/ 176 h 393"/>
              <a:gd name="T66" fmla="*/ 26 w 393"/>
              <a:gd name="T67" fmla="*/ 108 h 393"/>
              <a:gd name="T68" fmla="*/ 114 w 393"/>
              <a:gd name="T69" fmla="*/ 35 h 393"/>
              <a:gd name="T70" fmla="*/ 153 w 393"/>
              <a:gd name="T71" fmla="*/ 162 h 393"/>
              <a:gd name="T72" fmla="*/ 162 w 393"/>
              <a:gd name="T73" fmla="*/ 170 h 393"/>
              <a:gd name="T74" fmla="*/ 174 w 393"/>
              <a:gd name="T75" fmla="*/ 168 h 393"/>
              <a:gd name="T76" fmla="*/ 195 w 393"/>
              <a:gd name="T77" fmla="*/ 161 h 393"/>
              <a:gd name="T78" fmla="*/ 205 w 393"/>
              <a:gd name="T79" fmla="*/ 158 h 393"/>
              <a:gd name="T80" fmla="*/ 210 w 393"/>
              <a:gd name="T81" fmla="*/ 148 h 393"/>
              <a:gd name="T82" fmla="*/ 277 w 393"/>
              <a:gd name="T83" fmla="*/ 26 h 393"/>
              <a:gd name="T84" fmla="*/ 350 w 393"/>
              <a:gd name="T85" fmla="*/ 113 h 393"/>
              <a:gd name="T86" fmla="*/ 229 w 393"/>
              <a:gd name="T87" fmla="*/ 148 h 393"/>
              <a:gd name="T88" fmla="*/ 220 w 393"/>
              <a:gd name="T89" fmla="*/ 158 h 393"/>
              <a:gd name="T90" fmla="*/ 224 w 393"/>
              <a:gd name="T91" fmla="*/ 171 h 393"/>
              <a:gd name="T92" fmla="*/ 238 w 393"/>
              <a:gd name="T93" fmla="*/ 206 h 393"/>
              <a:gd name="T94" fmla="*/ 241 w 393"/>
              <a:gd name="T95" fmla="*/ 216 h 393"/>
              <a:gd name="T96" fmla="*/ 251 w 393"/>
              <a:gd name="T97" fmla="*/ 220 h 393"/>
              <a:gd name="T98" fmla="*/ 366 w 393"/>
              <a:gd name="T99" fmla="*/ 284 h 393"/>
              <a:gd name="T100" fmla="*/ 279 w 393"/>
              <a:gd name="T101" fmla="*/ 357 h 393"/>
              <a:gd name="T102" fmla="*/ 247 w 393"/>
              <a:gd name="T103" fmla="*/ 238 h 393"/>
              <a:gd name="T104" fmla="*/ 230 w 393"/>
              <a:gd name="T105" fmla="*/ 229 h 393"/>
              <a:gd name="T106" fmla="*/ 221 w 393"/>
              <a:gd name="T107" fmla="*/ 245 h 393"/>
              <a:gd name="T108" fmla="*/ 257 w 393"/>
              <a:gd name="T109" fmla="*/ 376 h 393"/>
              <a:gd name="T110" fmla="*/ 271 w 393"/>
              <a:gd name="T111" fmla="*/ 386 h 393"/>
              <a:gd name="T112" fmla="*/ 330 w 393"/>
              <a:gd name="T113" fmla="*/ 369 h 393"/>
              <a:gd name="T114" fmla="*/ 393 w 393"/>
              <a:gd name="T115" fmla="*/ 284 h 393"/>
              <a:gd name="T116" fmla="*/ 319 w 393"/>
              <a:gd name="T117" fmla="*/ 205 h 3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93" h="393">
                <a:moveTo>
                  <a:pt x="319" y="205"/>
                </a:moveTo>
                <a:cubicBezTo>
                  <a:pt x="298" y="198"/>
                  <a:pt x="277" y="195"/>
                  <a:pt x="264" y="194"/>
                </a:cubicBezTo>
                <a:cubicBezTo>
                  <a:pt x="263" y="184"/>
                  <a:pt x="259" y="175"/>
                  <a:pt x="255" y="169"/>
                </a:cubicBezTo>
                <a:cubicBezTo>
                  <a:pt x="369" y="136"/>
                  <a:pt x="369" y="136"/>
                  <a:pt x="369" y="136"/>
                </a:cubicBezTo>
                <a:cubicBezTo>
                  <a:pt x="375" y="134"/>
                  <a:pt x="379" y="128"/>
                  <a:pt x="379" y="121"/>
                </a:cubicBezTo>
                <a:cubicBezTo>
                  <a:pt x="379" y="120"/>
                  <a:pt x="375" y="91"/>
                  <a:pt x="362" y="62"/>
                </a:cubicBezTo>
                <a:cubicBezTo>
                  <a:pt x="343" y="21"/>
                  <a:pt x="314" y="0"/>
                  <a:pt x="277" y="0"/>
                </a:cubicBezTo>
                <a:cubicBezTo>
                  <a:pt x="204" y="0"/>
                  <a:pt x="188" y="100"/>
                  <a:pt x="184" y="135"/>
                </a:cubicBezTo>
                <a:cubicBezTo>
                  <a:pt x="181" y="136"/>
                  <a:pt x="177" y="137"/>
                  <a:pt x="174" y="138"/>
                </a:cubicBezTo>
                <a:cubicBezTo>
                  <a:pt x="136" y="16"/>
                  <a:pt x="136" y="16"/>
                  <a:pt x="136" y="16"/>
                </a:cubicBezTo>
                <a:cubicBezTo>
                  <a:pt x="134" y="10"/>
                  <a:pt x="128" y="6"/>
                  <a:pt x="121" y="7"/>
                </a:cubicBezTo>
                <a:cubicBezTo>
                  <a:pt x="120" y="7"/>
                  <a:pt x="91" y="11"/>
                  <a:pt x="62" y="24"/>
                </a:cubicBezTo>
                <a:cubicBezTo>
                  <a:pt x="21" y="43"/>
                  <a:pt x="0" y="72"/>
                  <a:pt x="0" y="108"/>
                </a:cubicBezTo>
                <a:cubicBezTo>
                  <a:pt x="0" y="134"/>
                  <a:pt x="13" y="169"/>
                  <a:pt x="75" y="190"/>
                </a:cubicBezTo>
                <a:cubicBezTo>
                  <a:pt x="95" y="196"/>
                  <a:pt x="116" y="200"/>
                  <a:pt x="129" y="201"/>
                </a:cubicBezTo>
                <a:cubicBezTo>
                  <a:pt x="129" y="211"/>
                  <a:pt x="132" y="221"/>
                  <a:pt x="135" y="228"/>
                </a:cubicBezTo>
                <a:cubicBezTo>
                  <a:pt x="24" y="257"/>
                  <a:pt x="24" y="257"/>
                  <a:pt x="24" y="257"/>
                </a:cubicBezTo>
                <a:cubicBezTo>
                  <a:pt x="17" y="259"/>
                  <a:pt x="13" y="265"/>
                  <a:pt x="14" y="271"/>
                </a:cubicBezTo>
                <a:cubicBezTo>
                  <a:pt x="14" y="273"/>
                  <a:pt x="18" y="301"/>
                  <a:pt x="31" y="330"/>
                </a:cubicBezTo>
                <a:cubicBezTo>
                  <a:pt x="50" y="371"/>
                  <a:pt x="79" y="393"/>
                  <a:pt x="115" y="393"/>
                </a:cubicBezTo>
                <a:cubicBezTo>
                  <a:pt x="141" y="393"/>
                  <a:pt x="176" y="381"/>
                  <a:pt x="197" y="322"/>
                </a:cubicBezTo>
                <a:cubicBezTo>
                  <a:pt x="208" y="290"/>
                  <a:pt x="210" y="258"/>
                  <a:pt x="210" y="257"/>
                </a:cubicBezTo>
                <a:cubicBezTo>
                  <a:pt x="211" y="250"/>
                  <a:pt x="205" y="243"/>
                  <a:pt x="198" y="243"/>
                </a:cubicBezTo>
                <a:cubicBezTo>
                  <a:pt x="190" y="243"/>
                  <a:pt x="184" y="248"/>
                  <a:pt x="184" y="256"/>
                </a:cubicBezTo>
                <a:cubicBezTo>
                  <a:pt x="184" y="256"/>
                  <a:pt x="184" y="256"/>
                  <a:pt x="184" y="256"/>
                </a:cubicBezTo>
                <a:cubicBezTo>
                  <a:pt x="184" y="257"/>
                  <a:pt x="177" y="366"/>
                  <a:pt x="115" y="366"/>
                </a:cubicBezTo>
                <a:cubicBezTo>
                  <a:pt x="66" y="366"/>
                  <a:pt x="48" y="305"/>
                  <a:pt x="42" y="280"/>
                </a:cubicBezTo>
                <a:cubicBezTo>
                  <a:pt x="158" y="250"/>
                  <a:pt x="158" y="250"/>
                  <a:pt x="158" y="250"/>
                </a:cubicBezTo>
                <a:cubicBezTo>
                  <a:pt x="163" y="248"/>
                  <a:pt x="166" y="245"/>
                  <a:pt x="168" y="241"/>
                </a:cubicBezTo>
                <a:cubicBezTo>
                  <a:pt x="169" y="236"/>
                  <a:pt x="168" y="232"/>
                  <a:pt x="165" y="228"/>
                </a:cubicBezTo>
                <a:cubicBezTo>
                  <a:pt x="165" y="228"/>
                  <a:pt x="152" y="211"/>
                  <a:pt x="157" y="193"/>
                </a:cubicBezTo>
                <a:cubicBezTo>
                  <a:pt x="158" y="189"/>
                  <a:pt x="158" y="184"/>
                  <a:pt x="155" y="181"/>
                </a:cubicBezTo>
                <a:cubicBezTo>
                  <a:pt x="153" y="178"/>
                  <a:pt x="149" y="176"/>
                  <a:pt x="145" y="176"/>
                </a:cubicBezTo>
                <a:cubicBezTo>
                  <a:pt x="144" y="175"/>
                  <a:pt x="26" y="170"/>
                  <a:pt x="26" y="108"/>
                </a:cubicBezTo>
                <a:cubicBezTo>
                  <a:pt x="26" y="58"/>
                  <a:pt x="88" y="41"/>
                  <a:pt x="114" y="35"/>
                </a:cubicBezTo>
                <a:cubicBezTo>
                  <a:pt x="153" y="162"/>
                  <a:pt x="153" y="162"/>
                  <a:pt x="153" y="162"/>
                </a:cubicBezTo>
                <a:cubicBezTo>
                  <a:pt x="154" y="166"/>
                  <a:pt x="157" y="169"/>
                  <a:pt x="162" y="170"/>
                </a:cubicBezTo>
                <a:cubicBezTo>
                  <a:pt x="166" y="172"/>
                  <a:pt x="170" y="171"/>
                  <a:pt x="174" y="168"/>
                </a:cubicBezTo>
                <a:cubicBezTo>
                  <a:pt x="177" y="166"/>
                  <a:pt x="187" y="160"/>
                  <a:pt x="195" y="161"/>
                </a:cubicBezTo>
                <a:cubicBezTo>
                  <a:pt x="199" y="161"/>
                  <a:pt x="203" y="160"/>
                  <a:pt x="205" y="158"/>
                </a:cubicBezTo>
                <a:cubicBezTo>
                  <a:pt x="208" y="156"/>
                  <a:pt x="210" y="152"/>
                  <a:pt x="210" y="148"/>
                </a:cubicBezTo>
                <a:cubicBezTo>
                  <a:pt x="210" y="147"/>
                  <a:pt x="217" y="26"/>
                  <a:pt x="277" y="26"/>
                </a:cubicBezTo>
                <a:cubicBezTo>
                  <a:pt x="327" y="26"/>
                  <a:pt x="345" y="88"/>
                  <a:pt x="350" y="113"/>
                </a:cubicBezTo>
                <a:cubicBezTo>
                  <a:pt x="229" y="148"/>
                  <a:pt x="229" y="148"/>
                  <a:pt x="229" y="148"/>
                </a:cubicBezTo>
                <a:cubicBezTo>
                  <a:pt x="224" y="150"/>
                  <a:pt x="221" y="154"/>
                  <a:pt x="220" y="158"/>
                </a:cubicBezTo>
                <a:cubicBezTo>
                  <a:pt x="219" y="163"/>
                  <a:pt x="220" y="168"/>
                  <a:pt x="224" y="171"/>
                </a:cubicBezTo>
                <a:cubicBezTo>
                  <a:pt x="225" y="172"/>
                  <a:pt x="239" y="185"/>
                  <a:pt x="238" y="206"/>
                </a:cubicBezTo>
                <a:cubicBezTo>
                  <a:pt x="237" y="210"/>
                  <a:pt x="239" y="213"/>
                  <a:pt x="241" y="216"/>
                </a:cubicBezTo>
                <a:cubicBezTo>
                  <a:pt x="244" y="219"/>
                  <a:pt x="247" y="220"/>
                  <a:pt x="251" y="220"/>
                </a:cubicBezTo>
                <a:cubicBezTo>
                  <a:pt x="252" y="220"/>
                  <a:pt x="366" y="223"/>
                  <a:pt x="366" y="284"/>
                </a:cubicBezTo>
                <a:cubicBezTo>
                  <a:pt x="366" y="334"/>
                  <a:pt x="305" y="352"/>
                  <a:pt x="279" y="357"/>
                </a:cubicBezTo>
                <a:cubicBezTo>
                  <a:pt x="247" y="238"/>
                  <a:pt x="247" y="238"/>
                  <a:pt x="247" y="238"/>
                </a:cubicBezTo>
                <a:cubicBezTo>
                  <a:pt x="245" y="231"/>
                  <a:pt x="237" y="227"/>
                  <a:pt x="230" y="229"/>
                </a:cubicBezTo>
                <a:cubicBezTo>
                  <a:pt x="223" y="231"/>
                  <a:pt x="219" y="238"/>
                  <a:pt x="221" y="245"/>
                </a:cubicBezTo>
                <a:cubicBezTo>
                  <a:pt x="257" y="376"/>
                  <a:pt x="257" y="376"/>
                  <a:pt x="257" y="376"/>
                </a:cubicBezTo>
                <a:cubicBezTo>
                  <a:pt x="259" y="382"/>
                  <a:pt x="265" y="386"/>
                  <a:pt x="271" y="386"/>
                </a:cubicBezTo>
                <a:cubicBezTo>
                  <a:pt x="273" y="385"/>
                  <a:pt x="301" y="382"/>
                  <a:pt x="330" y="369"/>
                </a:cubicBezTo>
                <a:cubicBezTo>
                  <a:pt x="371" y="350"/>
                  <a:pt x="393" y="321"/>
                  <a:pt x="393" y="284"/>
                </a:cubicBezTo>
                <a:cubicBezTo>
                  <a:pt x="393" y="258"/>
                  <a:pt x="380" y="223"/>
                  <a:pt x="319" y="205"/>
                </a:cubicBez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endParaRPr lang="en-US"/>
          </a:p>
        </p:txBody>
      </p:sp>
      <p:sp>
        <p:nvSpPr>
          <p:cNvPr id="179236" name="Freeform 48">
            <a:extLst>
              <a:ext uri="{FF2B5EF4-FFF2-40B4-BE49-F238E27FC236}">
                <a16:creationId xmlns:a16="http://schemas.microsoft.com/office/drawing/2014/main" id="{E2676667-5046-46B6-AF06-480177D7F875}"/>
              </a:ext>
            </a:extLst>
          </p:cNvPr>
          <p:cNvSpPr>
            <a:spLocks noChangeAspect="1"/>
          </p:cNvSpPr>
          <p:nvPr/>
        </p:nvSpPr>
        <p:spPr bwMode="auto">
          <a:xfrm>
            <a:off x="7845425" y="4119563"/>
            <a:ext cx="374650" cy="533400"/>
          </a:xfrm>
          <a:custGeom>
            <a:avLst/>
            <a:gdLst>
              <a:gd name="T0" fmla="*/ 245 w 315"/>
              <a:gd name="T1" fmla="*/ 8 h 448"/>
              <a:gd name="T2" fmla="*/ 208 w 315"/>
              <a:gd name="T3" fmla="*/ 64 h 448"/>
              <a:gd name="T4" fmla="*/ 107 w 315"/>
              <a:gd name="T5" fmla="*/ 64 h 448"/>
              <a:gd name="T6" fmla="*/ 70 w 315"/>
              <a:gd name="T7" fmla="*/ 8 h 448"/>
              <a:gd name="T8" fmla="*/ 54 w 315"/>
              <a:gd name="T9" fmla="*/ 2 h 448"/>
              <a:gd name="T10" fmla="*/ 45 w 315"/>
              <a:gd name="T11" fmla="*/ 15 h 448"/>
              <a:gd name="T12" fmla="*/ 45 w 315"/>
              <a:gd name="T13" fmla="*/ 17 h 448"/>
              <a:gd name="T14" fmla="*/ 52 w 315"/>
              <a:gd name="T15" fmla="*/ 71 h 448"/>
              <a:gd name="T16" fmla="*/ 8 w 315"/>
              <a:gd name="T17" fmla="*/ 90 h 448"/>
              <a:gd name="T18" fmla="*/ 0 w 315"/>
              <a:gd name="T19" fmla="*/ 102 h 448"/>
              <a:gd name="T20" fmla="*/ 0 w 315"/>
              <a:gd name="T21" fmla="*/ 105 h 448"/>
              <a:gd name="T22" fmla="*/ 13 w 315"/>
              <a:gd name="T23" fmla="*/ 116 h 448"/>
              <a:gd name="T24" fmla="*/ 65 w 315"/>
              <a:gd name="T25" fmla="*/ 116 h 448"/>
              <a:gd name="T26" fmla="*/ 99 w 315"/>
              <a:gd name="T27" fmla="*/ 215 h 448"/>
              <a:gd name="T28" fmla="*/ 44 w 315"/>
              <a:gd name="T29" fmla="*/ 430 h 448"/>
              <a:gd name="T30" fmla="*/ 44 w 315"/>
              <a:gd name="T31" fmla="*/ 434 h 448"/>
              <a:gd name="T32" fmla="*/ 51 w 315"/>
              <a:gd name="T33" fmla="*/ 445 h 448"/>
              <a:gd name="T34" fmla="*/ 67 w 315"/>
              <a:gd name="T35" fmla="*/ 443 h 448"/>
              <a:gd name="T36" fmla="*/ 169 w 315"/>
              <a:gd name="T37" fmla="*/ 340 h 448"/>
              <a:gd name="T38" fmla="*/ 169 w 315"/>
              <a:gd name="T39" fmla="*/ 321 h 448"/>
              <a:gd name="T40" fmla="*/ 150 w 315"/>
              <a:gd name="T41" fmla="*/ 321 h 448"/>
              <a:gd name="T42" fmla="*/ 82 w 315"/>
              <a:gd name="T43" fmla="*/ 390 h 448"/>
              <a:gd name="T44" fmla="*/ 126 w 315"/>
              <a:gd name="T45" fmla="*/ 217 h 448"/>
              <a:gd name="T46" fmla="*/ 126 w 315"/>
              <a:gd name="T47" fmla="*/ 214 h 448"/>
              <a:gd name="T48" fmla="*/ 126 w 315"/>
              <a:gd name="T49" fmla="*/ 210 h 448"/>
              <a:gd name="T50" fmla="*/ 87 w 315"/>
              <a:gd name="T51" fmla="*/ 99 h 448"/>
              <a:gd name="T52" fmla="*/ 74 w 315"/>
              <a:gd name="T53" fmla="*/ 90 h 448"/>
              <a:gd name="T54" fmla="*/ 80 w 315"/>
              <a:gd name="T55" fmla="*/ 79 h 448"/>
              <a:gd name="T56" fmla="*/ 80 w 315"/>
              <a:gd name="T57" fmla="*/ 78 h 448"/>
              <a:gd name="T58" fmla="*/ 78 w 315"/>
              <a:gd name="T59" fmla="*/ 69 h 448"/>
              <a:gd name="T60" fmla="*/ 89 w 315"/>
              <a:gd name="T61" fmla="*/ 85 h 448"/>
              <a:gd name="T62" fmla="*/ 100 w 315"/>
              <a:gd name="T63" fmla="*/ 91 h 448"/>
              <a:gd name="T64" fmla="*/ 215 w 315"/>
              <a:gd name="T65" fmla="*/ 91 h 448"/>
              <a:gd name="T66" fmla="*/ 226 w 315"/>
              <a:gd name="T67" fmla="*/ 85 h 448"/>
              <a:gd name="T68" fmla="*/ 236 w 315"/>
              <a:gd name="T69" fmla="*/ 69 h 448"/>
              <a:gd name="T70" fmla="*/ 235 w 315"/>
              <a:gd name="T71" fmla="*/ 78 h 448"/>
              <a:gd name="T72" fmla="*/ 235 w 315"/>
              <a:gd name="T73" fmla="*/ 79 h 448"/>
              <a:gd name="T74" fmla="*/ 240 w 315"/>
              <a:gd name="T75" fmla="*/ 90 h 448"/>
              <a:gd name="T76" fmla="*/ 228 w 315"/>
              <a:gd name="T77" fmla="*/ 99 h 448"/>
              <a:gd name="T78" fmla="*/ 189 w 315"/>
              <a:gd name="T79" fmla="*/ 210 h 448"/>
              <a:gd name="T80" fmla="*/ 188 w 315"/>
              <a:gd name="T81" fmla="*/ 214 h 448"/>
              <a:gd name="T82" fmla="*/ 189 w 315"/>
              <a:gd name="T83" fmla="*/ 217 h 448"/>
              <a:gd name="T84" fmla="*/ 245 w 315"/>
              <a:gd name="T85" fmla="*/ 437 h 448"/>
              <a:gd name="T86" fmla="*/ 261 w 315"/>
              <a:gd name="T87" fmla="*/ 447 h 448"/>
              <a:gd name="T88" fmla="*/ 271 w 315"/>
              <a:gd name="T89" fmla="*/ 434 h 448"/>
              <a:gd name="T90" fmla="*/ 270 w 315"/>
              <a:gd name="T91" fmla="*/ 430 h 448"/>
              <a:gd name="T92" fmla="*/ 216 w 315"/>
              <a:gd name="T93" fmla="*/ 215 h 448"/>
              <a:gd name="T94" fmla="*/ 250 w 315"/>
              <a:gd name="T95" fmla="*/ 116 h 448"/>
              <a:gd name="T96" fmla="*/ 302 w 315"/>
              <a:gd name="T97" fmla="*/ 116 h 448"/>
              <a:gd name="T98" fmla="*/ 315 w 315"/>
              <a:gd name="T99" fmla="*/ 105 h 448"/>
              <a:gd name="T100" fmla="*/ 315 w 315"/>
              <a:gd name="T101" fmla="*/ 102 h 448"/>
              <a:gd name="T102" fmla="*/ 307 w 315"/>
              <a:gd name="T103" fmla="*/ 90 h 448"/>
              <a:gd name="T104" fmla="*/ 263 w 315"/>
              <a:gd name="T105" fmla="*/ 71 h 448"/>
              <a:gd name="T106" fmla="*/ 269 w 315"/>
              <a:gd name="T107" fmla="*/ 17 h 448"/>
              <a:gd name="T108" fmla="*/ 270 w 315"/>
              <a:gd name="T109" fmla="*/ 15 h 448"/>
              <a:gd name="T110" fmla="*/ 261 w 315"/>
              <a:gd name="T111" fmla="*/ 2 h 448"/>
              <a:gd name="T112" fmla="*/ 245 w 315"/>
              <a:gd name="T113" fmla="*/ 8 h 4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endParaRPr lang="en-US"/>
          </a:p>
        </p:txBody>
      </p:sp>
      <p:sp>
        <p:nvSpPr>
          <p:cNvPr id="179237" name="Freeform 52">
            <a:extLst>
              <a:ext uri="{FF2B5EF4-FFF2-40B4-BE49-F238E27FC236}">
                <a16:creationId xmlns:a16="http://schemas.microsoft.com/office/drawing/2014/main" id="{58273EA0-A696-46BE-A912-E7570BDD1148}"/>
              </a:ext>
            </a:extLst>
          </p:cNvPr>
          <p:cNvSpPr>
            <a:spLocks noChangeAspect="1"/>
          </p:cNvSpPr>
          <p:nvPr/>
        </p:nvSpPr>
        <p:spPr bwMode="auto">
          <a:xfrm>
            <a:off x="3960813" y="4092575"/>
            <a:ext cx="515937" cy="533400"/>
          </a:xfrm>
          <a:custGeom>
            <a:avLst/>
            <a:gdLst>
              <a:gd name="T0" fmla="*/ 348 w 425"/>
              <a:gd name="T1" fmla="*/ 0 h 439"/>
              <a:gd name="T2" fmla="*/ 335 w 425"/>
              <a:gd name="T3" fmla="*/ 12 h 439"/>
              <a:gd name="T4" fmla="*/ 317 w 425"/>
              <a:gd name="T5" fmla="*/ 204 h 439"/>
              <a:gd name="T6" fmla="*/ 233 w 425"/>
              <a:gd name="T7" fmla="*/ 119 h 439"/>
              <a:gd name="T8" fmla="*/ 218 w 425"/>
              <a:gd name="T9" fmla="*/ 116 h 439"/>
              <a:gd name="T10" fmla="*/ 210 w 425"/>
              <a:gd name="T11" fmla="*/ 128 h 439"/>
              <a:gd name="T12" fmla="*/ 210 w 425"/>
              <a:gd name="T13" fmla="*/ 202 h 439"/>
              <a:gd name="T14" fmla="*/ 128 w 425"/>
              <a:gd name="T15" fmla="*/ 119 h 439"/>
              <a:gd name="T16" fmla="*/ 113 w 425"/>
              <a:gd name="T17" fmla="*/ 116 h 439"/>
              <a:gd name="T18" fmla="*/ 105 w 425"/>
              <a:gd name="T19" fmla="*/ 128 h 439"/>
              <a:gd name="T20" fmla="*/ 105 w 425"/>
              <a:gd name="T21" fmla="*/ 201 h 439"/>
              <a:gd name="T22" fmla="*/ 23 w 425"/>
              <a:gd name="T23" fmla="*/ 119 h 439"/>
              <a:gd name="T24" fmla="*/ 9 w 425"/>
              <a:gd name="T25" fmla="*/ 116 h 439"/>
              <a:gd name="T26" fmla="*/ 0 w 425"/>
              <a:gd name="T27" fmla="*/ 128 h 439"/>
              <a:gd name="T28" fmla="*/ 0 w 425"/>
              <a:gd name="T29" fmla="*/ 426 h 439"/>
              <a:gd name="T30" fmla="*/ 14 w 425"/>
              <a:gd name="T31" fmla="*/ 439 h 439"/>
              <a:gd name="T32" fmla="*/ 275 w 425"/>
              <a:gd name="T33" fmla="*/ 439 h 439"/>
              <a:gd name="T34" fmla="*/ 288 w 425"/>
              <a:gd name="T35" fmla="*/ 426 h 439"/>
              <a:gd name="T36" fmla="*/ 275 w 425"/>
              <a:gd name="T37" fmla="*/ 412 h 439"/>
              <a:gd name="T38" fmla="*/ 27 w 425"/>
              <a:gd name="T39" fmla="*/ 412 h 439"/>
              <a:gd name="T40" fmla="*/ 27 w 425"/>
              <a:gd name="T41" fmla="*/ 161 h 439"/>
              <a:gd name="T42" fmla="*/ 109 w 425"/>
              <a:gd name="T43" fmla="*/ 243 h 439"/>
              <a:gd name="T44" fmla="*/ 123 w 425"/>
              <a:gd name="T45" fmla="*/ 246 h 439"/>
              <a:gd name="T46" fmla="*/ 132 w 425"/>
              <a:gd name="T47" fmla="*/ 234 h 439"/>
              <a:gd name="T48" fmla="*/ 132 w 425"/>
              <a:gd name="T49" fmla="*/ 161 h 439"/>
              <a:gd name="T50" fmla="*/ 214 w 425"/>
              <a:gd name="T51" fmla="*/ 243 h 439"/>
              <a:gd name="T52" fmla="*/ 229 w 425"/>
              <a:gd name="T53" fmla="*/ 246 h 439"/>
              <a:gd name="T54" fmla="*/ 237 w 425"/>
              <a:gd name="T55" fmla="*/ 234 h 439"/>
              <a:gd name="T56" fmla="*/ 237 w 425"/>
              <a:gd name="T57" fmla="*/ 161 h 439"/>
              <a:gd name="T58" fmla="*/ 318 w 425"/>
              <a:gd name="T59" fmla="*/ 243 h 439"/>
              <a:gd name="T60" fmla="*/ 332 w 425"/>
              <a:gd name="T61" fmla="*/ 246 h 439"/>
              <a:gd name="T62" fmla="*/ 341 w 425"/>
              <a:gd name="T63" fmla="*/ 235 h 439"/>
              <a:gd name="T64" fmla="*/ 360 w 425"/>
              <a:gd name="T65" fmla="*/ 26 h 439"/>
              <a:gd name="T66" fmla="*/ 375 w 425"/>
              <a:gd name="T67" fmla="*/ 26 h 439"/>
              <a:gd name="T68" fmla="*/ 398 w 425"/>
              <a:gd name="T69" fmla="*/ 426 h 439"/>
              <a:gd name="T70" fmla="*/ 412 w 425"/>
              <a:gd name="T71" fmla="*/ 439 h 439"/>
              <a:gd name="T72" fmla="*/ 424 w 425"/>
              <a:gd name="T73" fmla="*/ 425 h 439"/>
              <a:gd name="T74" fmla="*/ 401 w 425"/>
              <a:gd name="T75" fmla="*/ 12 h 439"/>
              <a:gd name="T76" fmla="*/ 388 w 425"/>
              <a:gd name="T77" fmla="*/ 0 h 439"/>
              <a:gd name="T78" fmla="*/ 348 w 425"/>
              <a:gd name="T79" fmla="*/ 0 h 4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5" h="439">
                <a:moveTo>
                  <a:pt x="348" y="0"/>
                </a:moveTo>
                <a:cubicBezTo>
                  <a:pt x="341" y="0"/>
                  <a:pt x="336" y="5"/>
                  <a:pt x="335" y="12"/>
                </a:cubicBezTo>
                <a:cubicBezTo>
                  <a:pt x="335" y="12"/>
                  <a:pt x="321" y="161"/>
                  <a:pt x="317" y="204"/>
                </a:cubicBezTo>
                <a:cubicBezTo>
                  <a:pt x="291" y="178"/>
                  <a:pt x="233" y="119"/>
                  <a:pt x="233" y="119"/>
                </a:cubicBezTo>
                <a:cubicBezTo>
                  <a:pt x="229" y="115"/>
                  <a:pt x="223" y="114"/>
                  <a:pt x="218" y="116"/>
                </a:cubicBezTo>
                <a:cubicBezTo>
                  <a:pt x="213" y="118"/>
                  <a:pt x="210" y="123"/>
                  <a:pt x="210" y="128"/>
                </a:cubicBezTo>
                <a:cubicBezTo>
                  <a:pt x="210" y="128"/>
                  <a:pt x="210" y="171"/>
                  <a:pt x="210" y="202"/>
                </a:cubicBezTo>
                <a:cubicBezTo>
                  <a:pt x="182" y="174"/>
                  <a:pt x="128" y="119"/>
                  <a:pt x="128" y="119"/>
                </a:cubicBezTo>
                <a:cubicBezTo>
                  <a:pt x="124" y="115"/>
                  <a:pt x="118" y="114"/>
                  <a:pt x="113" y="116"/>
                </a:cubicBezTo>
                <a:cubicBezTo>
                  <a:pt x="108" y="118"/>
                  <a:pt x="105" y="123"/>
                  <a:pt x="105" y="128"/>
                </a:cubicBezTo>
                <a:cubicBezTo>
                  <a:pt x="105" y="128"/>
                  <a:pt x="105" y="170"/>
                  <a:pt x="105" y="201"/>
                </a:cubicBezTo>
                <a:cubicBezTo>
                  <a:pt x="77" y="173"/>
                  <a:pt x="23" y="119"/>
                  <a:pt x="23" y="119"/>
                </a:cubicBezTo>
                <a:cubicBezTo>
                  <a:pt x="19" y="115"/>
                  <a:pt x="14" y="114"/>
                  <a:pt x="9" y="116"/>
                </a:cubicBezTo>
                <a:cubicBezTo>
                  <a:pt x="4" y="118"/>
                  <a:pt x="0" y="123"/>
                  <a:pt x="0" y="128"/>
                </a:cubicBezTo>
                <a:cubicBezTo>
                  <a:pt x="0" y="426"/>
                  <a:pt x="0" y="426"/>
                  <a:pt x="0" y="426"/>
                </a:cubicBezTo>
                <a:cubicBezTo>
                  <a:pt x="0" y="433"/>
                  <a:pt x="6" y="439"/>
                  <a:pt x="14" y="439"/>
                </a:cubicBezTo>
                <a:cubicBezTo>
                  <a:pt x="275" y="439"/>
                  <a:pt x="275" y="439"/>
                  <a:pt x="275" y="439"/>
                </a:cubicBezTo>
                <a:cubicBezTo>
                  <a:pt x="282" y="439"/>
                  <a:pt x="288" y="433"/>
                  <a:pt x="288" y="426"/>
                </a:cubicBezTo>
                <a:cubicBezTo>
                  <a:pt x="288" y="418"/>
                  <a:pt x="282" y="412"/>
                  <a:pt x="275" y="412"/>
                </a:cubicBezTo>
                <a:cubicBezTo>
                  <a:pt x="275" y="412"/>
                  <a:pt x="51" y="412"/>
                  <a:pt x="27" y="412"/>
                </a:cubicBezTo>
                <a:cubicBezTo>
                  <a:pt x="27" y="391"/>
                  <a:pt x="27" y="210"/>
                  <a:pt x="27" y="161"/>
                </a:cubicBezTo>
                <a:cubicBezTo>
                  <a:pt x="55" y="189"/>
                  <a:pt x="109" y="243"/>
                  <a:pt x="109" y="243"/>
                </a:cubicBezTo>
                <a:cubicBezTo>
                  <a:pt x="113" y="247"/>
                  <a:pt x="118" y="248"/>
                  <a:pt x="123" y="246"/>
                </a:cubicBezTo>
                <a:cubicBezTo>
                  <a:pt x="128" y="244"/>
                  <a:pt x="132" y="239"/>
                  <a:pt x="132" y="234"/>
                </a:cubicBezTo>
                <a:cubicBezTo>
                  <a:pt x="132" y="234"/>
                  <a:pt x="132" y="192"/>
                  <a:pt x="132" y="161"/>
                </a:cubicBezTo>
                <a:cubicBezTo>
                  <a:pt x="159" y="189"/>
                  <a:pt x="214" y="243"/>
                  <a:pt x="214" y="243"/>
                </a:cubicBezTo>
                <a:cubicBezTo>
                  <a:pt x="218" y="247"/>
                  <a:pt x="224" y="248"/>
                  <a:pt x="229" y="246"/>
                </a:cubicBezTo>
                <a:cubicBezTo>
                  <a:pt x="234" y="244"/>
                  <a:pt x="237" y="239"/>
                  <a:pt x="237" y="234"/>
                </a:cubicBezTo>
                <a:cubicBezTo>
                  <a:pt x="237" y="234"/>
                  <a:pt x="237" y="192"/>
                  <a:pt x="237" y="161"/>
                </a:cubicBezTo>
                <a:cubicBezTo>
                  <a:pt x="265" y="189"/>
                  <a:pt x="318" y="243"/>
                  <a:pt x="318" y="243"/>
                </a:cubicBezTo>
                <a:cubicBezTo>
                  <a:pt x="322" y="247"/>
                  <a:pt x="327" y="248"/>
                  <a:pt x="332" y="246"/>
                </a:cubicBezTo>
                <a:cubicBezTo>
                  <a:pt x="337" y="245"/>
                  <a:pt x="340" y="240"/>
                  <a:pt x="341" y="235"/>
                </a:cubicBezTo>
                <a:cubicBezTo>
                  <a:pt x="341" y="235"/>
                  <a:pt x="358" y="48"/>
                  <a:pt x="360" y="26"/>
                </a:cubicBezTo>
                <a:cubicBezTo>
                  <a:pt x="367" y="26"/>
                  <a:pt x="369" y="26"/>
                  <a:pt x="375" y="26"/>
                </a:cubicBezTo>
                <a:cubicBezTo>
                  <a:pt x="376" y="50"/>
                  <a:pt x="398" y="426"/>
                  <a:pt x="398" y="426"/>
                </a:cubicBezTo>
                <a:cubicBezTo>
                  <a:pt x="398" y="434"/>
                  <a:pt x="404" y="439"/>
                  <a:pt x="412" y="439"/>
                </a:cubicBezTo>
                <a:cubicBezTo>
                  <a:pt x="419" y="439"/>
                  <a:pt x="425" y="432"/>
                  <a:pt x="424" y="425"/>
                </a:cubicBezTo>
                <a:cubicBezTo>
                  <a:pt x="401" y="12"/>
                  <a:pt x="401" y="12"/>
                  <a:pt x="401" y="12"/>
                </a:cubicBezTo>
                <a:cubicBezTo>
                  <a:pt x="400" y="5"/>
                  <a:pt x="395" y="0"/>
                  <a:pt x="388" y="0"/>
                </a:cubicBezTo>
                <a:lnTo>
                  <a:pt x="348" y="0"/>
                </a:ln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endParaRPr lang="en-US"/>
          </a:p>
        </p:txBody>
      </p:sp>
      <p:cxnSp>
        <p:nvCxnSpPr>
          <p:cNvPr id="242" name="Elbow Connector 241">
            <a:extLst>
              <a:ext uri="{FF2B5EF4-FFF2-40B4-BE49-F238E27FC236}">
                <a16:creationId xmlns:a16="http://schemas.microsoft.com/office/drawing/2014/main" id="{ECFCC80D-A770-416A-A030-6DE6C32F6AE0}"/>
              </a:ext>
            </a:extLst>
          </p:cNvPr>
          <p:cNvCxnSpPr>
            <a:cxnSpLocks/>
            <a:endCxn id="139" idx="0"/>
          </p:cNvCxnSpPr>
          <p:nvPr/>
        </p:nvCxnSpPr>
        <p:spPr>
          <a:xfrm rot="16200000" flipH="1">
            <a:off x="6276182" y="2323306"/>
            <a:ext cx="423862" cy="3076575"/>
          </a:xfrm>
          <a:prstGeom prst="bentConnector3">
            <a:avLst>
              <a:gd name="adj1" fmla="val 50000"/>
            </a:avLst>
          </a:prstGeom>
          <a:ln w="25400">
            <a:solidFill>
              <a:srgbClr val="42B4E6"/>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E8A3B10C-E3BA-4C57-9400-063F3E1C8EF2}"/>
              </a:ext>
            </a:extLst>
          </p:cNvPr>
          <p:cNvSpPr/>
          <p:nvPr/>
        </p:nvSpPr>
        <p:spPr>
          <a:xfrm>
            <a:off x="6996113" y="3760788"/>
            <a:ext cx="554037" cy="223837"/>
          </a:xfrm>
          <a:prstGeom prst="rect">
            <a:avLst/>
          </a:prstGeom>
          <a:solidFill>
            <a:schemeClr val="bg1"/>
          </a:solidFill>
          <a:ln w="28575">
            <a:solidFill>
              <a:srgbClr val="626469"/>
            </a:solidFill>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p>
            <a:pPr algn="ctr" defTabSz="685788" eaLnBrk="1" fontAlgn="auto" hangingPunct="1">
              <a:spcBef>
                <a:spcPts val="0"/>
              </a:spcBef>
              <a:spcAft>
                <a:spcPts val="0"/>
              </a:spcAft>
              <a:defRPr/>
            </a:pPr>
            <a:endParaRPr lang="en-US" sz="1400" dirty="0">
              <a:solidFill>
                <a:prstClr val="white"/>
              </a:solidFill>
            </a:endParaRPr>
          </a:p>
        </p:txBody>
      </p:sp>
      <p:sp>
        <p:nvSpPr>
          <p:cNvPr id="147" name="Rounded Rectangle 146">
            <a:extLst>
              <a:ext uri="{FF2B5EF4-FFF2-40B4-BE49-F238E27FC236}">
                <a16:creationId xmlns:a16="http://schemas.microsoft.com/office/drawing/2014/main" id="{ABECCFB5-CFE6-4DA0-845C-8F8448ECF26E}"/>
              </a:ext>
            </a:extLst>
          </p:cNvPr>
          <p:cNvSpPr/>
          <p:nvPr/>
        </p:nvSpPr>
        <p:spPr>
          <a:xfrm>
            <a:off x="7037388" y="3810000"/>
            <a:ext cx="406400" cy="127000"/>
          </a:xfrm>
          <a:prstGeom prst="roundRect">
            <a:avLst/>
          </a:prstGeom>
          <a:noFill/>
          <a:ln w="28575">
            <a:solidFill>
              <a:srgbClr val="626469"/>
            </a:solidFill>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p>
            <a:pPr algn="ctr" defTabSz="685788" eaLnBrk="1" fontAlgn="auto" hangingPunct="1">
              <a:spcBef>
                <a:spcPts val="0"/>
              </a:spcBef>
              <a:spcAft>
                <a:spcPts val="0"/>
              </a:spcAft>
              <a:defRPr/>
            </a:pPr>
            <a:endParaRPr lang="en-US" sz="1400" dirty="0">
              <a:solidFill>
                <a:prstClr val="white"/>
              </a:solidFill>
            </a:endParaRPr>
          </a:p>
        </p:txBody>
      </p:sp>
      <p:sp>
        <p:nvSpPr>
          <p:cNvPr id="148" name="Oval 147">
            <a:extLst>
              <a:ext uri="{FF2B5EF4-FFF2-40B4-BE49-F238E27FC236}">
                <a16:creationId xmlns:a16="http://schemas.microsoft.com/office/drawing/2014/main" id="{F6A84D39-2AFE-4B97-9DEA-6628EAAC8DD1}"/>
              </a:ext>
            </a:extLst>
          </p:cNvPr>
          <p:cNvSpPr/>
          <p:nvPr/>
        </p:nvSpPr>
        <p:spPr>
          <a:xfrm>
            <a:off x="7061200" y="3821113"/>
            <a:ext cx="112713" cy="103187"/>
          </a:xfrm>
          <a:prstGeom prst="ellipse">
            <a:avLst/>
          </a:prstGeom>
          <a:solidFill>
            <a:srgbClr val="626469"/>
          </a:solidFill>
          <a:ln>
            <a:noFill/>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p>
            <a:pPr algn="ctr" defTabSz="685788" eaLnBrk="1" fontAlgn="auto" hangingPunct="1">
              <a:spcBef>
                <a:spcPts val="0"/>
              </a:spcBef>
              <a:spcAft>
                <a:spcPts val="0"/>
              </a:spcAft>
              <a:defRPr/>
            </a:pPr>
            <a:endParaRPr lang="en-US" sz="1400" dirty="0">
              <a:solidFill>
                <a:prstClr val="white"/>
              </a:solidFill>
            </a:endParaRPr>
          </a:p>
        </p:txBody>
      </p:sp>
      <p:sp>
        <p:nvSpPr>
          <p:cNvPr id="179242" name="Freeform 140">
            <a:extLst>
              <a:ext uri="{FF2B5EF4-FFF2-40B4-BE49-F238E27FC236}">
                <a16:creationId xmlns:a16="http://schemas.microsoft.com/office/drawing/2014/main" id="{9C4DB319-5754-4C93-85F6-7A99FE914C14}"/>
              </a:ext>
            </a:extLst>
          </p:cNvPr>
          <p:cNvSpPr>
            <a:spLocks noChangeAspect="1"/>
          </p:cNvSpPr>
          <p:nvPr/>
        </p:nvSpPr>
        <p:spPr bwMode="auto">
          <a:xfrm>
            <a:off x="4689475" y="4092575"/>
            <a:ext cx="520700" cy="520700"/>
          </a:xfrm>
          <a:custGeom>
            <a:avLst/>
            <a:gdLst>
              <a:gd name="T0" fmla="*/ 199 w 461"/>
              <a:gd name="T1" fmla="*/ 26 h 461"/>
              <a:gd name="T2" fmla="*/ 185 w 461"/>
              <a:gd name="T3" fmla="*/ 99 h 461"/>
              <a:gd name="T4" fmla="*/ 100 w 461"/>
              <a:gd name="T5" fmla="*/ 80 h 461"/>
              <a:gd name="T6" fmla="*/ 44 w 461"/>
              <a:gd name="T7" fmla="*/ 43 h 461"/>
              <a:gd name="T8" fmla="*/ 18 w 461"/>
              <a:gd name="T9" fmla="*/ 52 h 461"/>
              <a:gd name="T10" fmla="*/ 33 w 461"/>
              <a:gd name="T11" fmla="*/ 80 h 461"/>
              <a:gd name="T12" fmla="*/ 105 w 461"/>
              <a:gd name="T13" fmla="*/ 171 h 461"/>
              <a:gd name="T14" fmla="*/ 56 w 461"/>
              <a:gd name="T15" fmla="*/ 215 h 461"/>
              <a:gd name="T16" fmla="*/ 0 w 461"/>
              <a:gd name="T17" fmla="*/ 244 h 461"/>
              <a:gd name="T18" fmla="*/ 26 w 461"/>
              <a:gd name="T19" fmla="*/ 262 h 461"/>
              <a:gd name="T20" fmla="*/ 98 w 461"/>
              <a:gd name="T21" fmla="*/ 275 h 461"/>
              <a:gd name="T22" fmla="*/ 80 w 461"/>
              <a:gd name="T23" fmla="*/ 361 h 461"/>
              <a:gd name="T24" fmla="*/ 43 w 461"/>
              <a:gd name="T25" fmla="*/ 417 h 461"/>
              <a:gd name="T26" fmla="*/ 43 w 461"/>
              <a:gd name="T27" fmla="*/ 439 h 461"/>
              <a:gd name="T28" fmla="*/ 80 w 461"/>
              <a:gd name="T29" fmla="*/ 427 h 461"/>
              <a:gd name="T30" fmla="*/ 171 w 461"/>
              <a:gd name="T31" fmla="*/ 356 h 461"/>
              <a:gd name="T32" fmla="*/ 215 w 461"/>
              <a:gd name="T33" fmla="*/ 404 h 461"/>
              <a:gd name="T34" fmla="*/ 245 w 461"/>
              <a:gd name="T35" fmla="*/ 461 h 461"/>
              <a:gd name="T36" fmla="*/ 269 w 461"/>
              <a:gd name="T37" fmla="*/ 401 h 461"/>
              <a:gd name="T38" fmla="*/ 309 w 461"/>
              <a:gd name="T39" fmla="*/ 346 h 461"/>
              <a:gd name="T40" fmla="*/ 402 w 461"/>
              <a:gd name="T41" fmla="*/ 408 h 461"/>
              <a:gd name="T42" fmla="*/ 439 w 461"/>
              <a:gd name="T43" fmla="*/ 418 h 461"/>
              <a:gd name="T44" fmla="*/ 427 w 461"/>
              <a:gd name="T45" fmla="*/ 381 h 461"/>
              <a:gd name="T46" fmla="*/ 351 w 461"/>
              <a:gd name="T47" fmla="*/ 283 h 461"/>
              <a:gd name="T48" fmla="*/ 327 w 461"/>
              <a:gd name="T49" fmla="*/ 292 h 461"/>
              <a:gd name="T50" fmla="*/ 378 w 461"/>
              <a:gd name="T51" fmla="*/ 361 h 461"/>
              <a:gd name="T52" fmla="*/ 301 w 461"/>
              <a:gd name="T53" fmla="*/ 319 h 461"/>
              <a:gd name="T54" fmla="*/ 251 w 461"/>
              <a:gd name="T55" fmla="*/ 349 h 461"/>
              <a:gd name="T56" fmla="*/ 228 w 461"/>
              <a:gd name="T57" fmla="*/ 351 h 461"/>
              <a:gd name="T58" fmla="*/ 175 w 461"/>
              <a:gd name="T59" fmla="*/ 329 h 461"/>
              <a:gd name="T60" fmla="*/ 100 w 461"/>
              <a:gd name="T61" fmla="*/ 378 h 461"/>
              <a:gd name="T62" fmla="*/ 144 w 461"/>
              <a:gd name="T63" fmla="*/ 309 h 461"/>
              <a:gd name="T64" fmla="*/ 122 w 461"/>
              <a:gd name="T65" fmla="*/ 261 h 461"/>
              <a:gd name="T66" fmla="*/ 60 w 461"/>
              <a:gd name="T67" fmla="*/ 242 h 461"/>
              <a:gd name="T68" fmla="*/ 120 w 461"/>
              <a:gd name="T69" fmla="*/ 216 h 461"/>
              <a:gd name="T70" fmla="*/ 134 w 461"/>
              <a:gd name="T71" fmla="*/ 169 h 461"/>
              <a:gd name="T72" fmla="*/ 82 w 461"/>
              <a:gd name="T73" fmla="*/ 100 h 461"/>
              <a:gd name="T74" fmla="*/ 160 w 461"/>
              <a:gd name="T75" fmla="*/ 141 h 461"/>
              <a:gd name="T76" fmla="*/ 210 w 461"/>
              <a:gd name="T77" fmla="*/ 112 h 461"/>
              <a:gd name="T78" fmla="*/ 233 w 461"/>
              <a:gd name="T79" fmla="*/ 110 h 461"/>
              <a:gd name="T80" fmla="*/ 285 w 461"/>
              <a:gd name="T81" fmla="*/ 132 h 461"/>
              <a:gd name="T82" fmla="*/ 361 w 461"/>
              <a:gd name="T83" fmla="*/ 82 h 461"/>
              <a:gd name="T84" fmla="*/ 316 w 461"/>
              <a:gd name="T85" fmla="*/ 152 h 461"/>
              <a:gd name="T86" fmla="*/ 338 w 461"/>
              <a:gd name="T87" fmla="*/ 200 h 461"/>
              <a:gd name="T88" fmla="*/ 401 w 461"/>
              <a:gd name="T89" fmla="*/ 219 h 461"/>
              <a:gd name="T90" fmla="*/ 341 w 461"/>
              <a:gd name="T91" fmla="*/ 246 h 461"/>
              <a:gd name="T92" fmla="*/ 357 w 461"/>
              <a:gd name="T93" fmla="*/ 259 h 461"/>
              <a:gd name="T94" fmla="*/ 437 w 461"/>
              <a:gd name="T95" fmla="*/ 236 h 461"/>
              <a:gd name="T96" fmla="*/ 461 w 461"/>
              <a:gd name="T97" fmla="*/ 216 h 461"/>
              <a:gd name="T98" fmla="*/ 401 w 461"/>
              <a:gd name="T99" fmla="*/ 192 h 461"/>
              <a:gd name="T100" fmla="*/ 346 w 461"/>
              <a:gd name="T101" fmla="*/ 151 h 461"/>
              <a:gd name="T102" fmla="*/ 408 w 461"/>
              <a:gd name="T103" fmla="*/ 59 h 461"/>
              <a:gd name="T104" fmla="*/ 422 w 461"/>
              <a:gd name="T105" fmla="*/ 31 h 461"/>
              <a:gd name="T106" fmla="*/ 395 w 461"/>
              <a:gd name="T107" fmla="*/ 23 h 461"/>
              <a:gd name="T108" fmla="*/ 341 w 461"/>
              <a:gd name="T109" fmla="*/ 64 h 461"/>
              <a:gd name="T110" fmla="*/ 256 w 461"/>
              <a:gd name="T111" fmla="*/ 95 h 461"/>
              <a:gd name="T112" fmla="*/ 236 w 461"/>
              <a:gd name="T113" fmla="*/ 24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endParaRPr lang="en-US"/>
          </a:p>
        </p:txBody>
      </p:sp>
      <p:grpSp>
        <p:nvGrpSpPr>
          <p:cNvPr id="3" name="Group 319">
            <a:extLst>
              <a:ext uri="{FF2B5EF4-FFF2-40B4-BE49-F238E27FC236}">
                <a16:creationId xmlns:a16="http://schemas.microsoft.com/office/drawing/2014/main" id="{EF34F137-F1E6-4295-925F-BD4B5B696EA7}"/>
              </a:ext>
            </a:extLst>
          </p:cNvPr>
          <p:cNvGrpSpPr>
            <a:grpSpLocks noChangeAspect="1"/>
          </p:cNvGrpSpPr>
          <p:nvPr/>
        </p:nvGrpSpPr>
        <p:grpSpPr bwMode="auto">
          <a:xfrm>
            <a:off x="5586055" y="4119580"/>
            <a:ext cx="307130" cy="506267"/>
            <a:chOff x="2579" y="548"/>
            <a:chExt cx="168" cy="319"/>
          </a:xfrm>
          <a:noFill/>
        </p:grpSpPr>
        <p:sp>
          <p:nvSpPr>
            <p:cNvPr id="249" name="Freeform 320">
              <a:extLst>
                <a:ext uri="{FF2B5EF4-FFF2-40B4-BE49-F238E27FC236}">
                  <a16:creationId xmlns:a16="http://schemas.microsoft.com/office/drawing/2014/main" id="{53ABB348-728A-4310-9745-3F0D135009F1}"/>
                </a:ext>
              </a:extLst>
            </p:cNvPr>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grpFill/>
            <a:ln w="57150" cap="rnd">
              <a:solidFill>
                <a:srgbClr val="009530"/>
              </a:solidFill>
              <a:prstDash val="solid"/>
              <a:round/>
              <a:headEnd/>
              <a:tailEnd/>
            </a:ln>
          </p:spPr>
          <p:txBody>
            <a:bodyPr/>
            <a:lstStyle/>
            <a:p>
              <a:pPr defTabSz="685788" eaLnBrk="1" fontAlgn="auto" hangingPunct="1">
                <a:spcBef>
                  <a:spcPts val="0"/>
                </a:spcBef>
                <a:spcAft>
                  <a:spcPts val="0"/>
                </a:spcAft>
                <a:defRPr/>
              </a:pPr>
              <a:endParaRPr lang="en-US" sz="1400" dirty="0">
                <a:solidFill>
                  <a:prstClr val="black"/>
                </a:solidFill>
                <a:latin typeface="Arial"/>
              </a:endParaRPr>
            </a:p>
          </p:txBody>
        </p:sp>
        <p:sp>
          <p:nvSpPr>
            <p:cNvPr id="250" name="Freeform 321">
              <a:extLst>
                <a:ext uri="{FF2B5EF4-FFF2-40B4-BE49-F238E27FC236}">
                  <a16:creationId xmlns:a16="http://schemas.microsoft.com/office/drawing/2014/main" id="{5CBB4C47-75F9-4367-A7EF-8BCFE54C95EE}"/>
                </a:ext>
              </a:extLst>
            </p:cNvPr>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57150" cap="rnd">
              <a:solidFill>
                <a:srgbClr val="009530"/>
              </a:solidFill>
              <a:prstDash val="solid"/>
              <a:round/>
              <a:headEnd/>
              <a:tailEnd/>
            </a:ln>
          </p:spPr>
          <p:txBody>
            <a:bodyPr/>
            <a:lstStyle/>
            <a:p>
              <a:pPr defTabSz="685788" eaLnBrk="1" fontAlgn="auto" hangingPunct="1">
                <a:spcBef>
                  <a:spcPts val="0"/>
                </a:spcBef>
                <a:spcAft>
                  <a:spcPts val="0"/>
                </a:spcAft>
                <a:defRPr/>
              </a:pPr>
              <a:endParaRPr lang="en-US" sz="1400" dirty="0">
                <a:solidFill>
                  <a:prstClr val="black"/>
                </a:solidFill>
                <a:latin typeface="Arial"/>
              </a:endParaRPr>
            </a:p>
          </p:txBody>
        </p:sp>
      </p:grpSp>
      <p:sp>
        <p:nvSpPr>
          <p:cNvPr id="179244" name="Freeform 116">
            <a:extLst>
              <a:ext uri="{FF2B5EF4-FFF2-40B4-BE49-F238E27FC236}">
                <a16:creationId xmlns:a16="http://schemas.microsoft.com/office/drawing/2014/main" id="{D5EC832D-91DC-4DFB-93E6-EDB89CFAF610}"/>
              </a:ext>
            </a:extLst>
          </p:cNvPr>
          <p:cNvSpPr>
            <a:spLocks noChangeAspect="1"/>
          </p:cNvSpPr>
          <p:nvPr/>
        </p:nvSpPr>
        <p:spPr bwMode="auto">
          <a:xfrm>
            <a:off x="6242050" y="4119563"/>
            <a:ext cx="506413" cy="461962"/>
          </a:xfrm>
          <a:custGeom>
            <a:avLst/>
            <a:gdLst>
              <a:gd name="T0" fmla="*/ 211 w 448"/>
              <a:gd name="T1" fmla="*/ 0 h 455"/>
              <a:gd name="T2" fmla="*/ 200 w 448"/>
              <a:gd name="T3" fmla="*/ 5 h 455"/>
              <a:gd name="T4" fmla="*/ 135 w 448"/>
              <a:gd name="T5" fmla="*/ 172 h 455"/>
              <a:gd name="T6" fmla="*/ 158 w 448"/>
              <a:gd name="T7" fmla="*/ 290 h 455"/>
              <a:gd name="T8" fmla="*/ 139 w 448"/>
              <a:gd name="T9" fmla="*/ 290 h 455"/>
              <a:gd name="T10" fmla="*/ 126 w 448"/>
              <a:gd name="T11" fmla="*/ 303 h 455"/>
              <a:gd name="T12" fmla="*/ 126 w 448"/>
              <a:gd name="T13" fmla="*/ 349 h 455"/>
              <a:gd name="T14" fmla="*/ 14 w 448"/>
              <a:gd name="T15" fmla="*/ 349 h 455"/>
              <a:gd name="T16" fmla="*/ 0 w 448"/>
              <a:gd name="T17" fmla="*/ 362 h 455"/>
              <a:gd name="T18" fmla="*/ 0 w 448"/>
              <a:gd name="T19" fmla="*/ 442 h 455"/>
              <a:gd name="T20" fmla="*/ 14 w 448"/>
              <a:gd name="T21" fmla="*/ 455 h 455"/>
              <a:gd name="T22" fmla="*/ 376 w 448"/>
              <a:gd name="T23" fmla="*/ 455 h 455"/>
              <a:gd name="T24" fmla="*/ 390 w 448"/>
              <a:gd name="T25" fmla="*/ 442 h 455"/>
              <a:gd name="T26" fmla="*/ 376 w 448"/>
              <a:gd name="T27" fmla="*/ 428 h 455"/>
              <a:gd name="T28" fmla="*/ 27 w 448"/>
              <a:gd name="T29" fmla="*/ 428 h 455"/>
              <a:gd name="T30" fmla="*/ 27 w 448"/>
              <a:gd name="T31" fmla="*/ 376 h 455"/>
              <a:gd name="T32" fmla="*/ 139 w 448"/>
              <a:gd name="T33" fmla="*/ 376 h 455"/>
              <a:gd name="T34" fmla="*/ 153 w 448"/>
              <a:gd name="T35" fmla="*/ 362 h 455"/>
              <a:gd name="T36" fmla="*/ 153 w 448"/>
              <a:gd name="T37" fmla="*/ 317 h 455"/>
              <a:gd name="T38" fmla="*/ 185 w 448"/>
              <a:gd name="T39" fmla="*/ 317 h 455"/>
              <a:gd name="T40" fmla="*/ 198 w 448"/>
              <a:gd name="T41" fmla="*/ 308 h 455"/>
              <a:gd name="T42" fmla="*/ 199 w 448"/>
              <a:gd name="T43" fmla="*/ 303 h 455"/>
              <a:gd name="T44" fmla="*/ 193 w 448"/>
              <a:gd name="T45" fmla="*/ 293 h 455"/>
              <a:gd name="T46" fmla="*/ 162 w 448"/>
              <a:gd name="T47" fmla="*/ 172 h 455"/>
              <a:gd name="T48" fmla="*/ 211 w 448"/>
              <a:gd name="T49" fmla="*/ 37 h 455"/>
              <a:gd name="T50" fmla="*/ 260 w 448"/>
              <a:gd name="T51" fmla="*/ 172 h 455"/>
              <a:gd name="T52" fmla="*/ 228 w 448"/>
              <a:gd name="T53" fmla="*/ 293 h 455"/>
              <a:gd name="T54" fmla="*/ 223 w 448"/>
              <a:gd name="T55" fmla="*/ 303 h 455"/>
              <a:gd name="T56" fmla="*/ 224 w 448"/>
              <a:gd name="T57" fmla="*/ 308 h 455"/>
              <a:gd name="T58" fmla="*/ 236 w 448"/>
              <a:gd name="T59" fmla="*/ 317 h 455"/>
              <a:gd name="T60" fmla="*/ 272 w 448"/>
              <a:gd name="T61" fmla="*/ 317 h 455"/>
              <a:gd name="T62" fmla="*/ 272 w 448"/>
              <a:gd name="T63" fmla="*/ 362 h 455"/>
              <a:gd name="T64" fmla="*/ 286 w 448"/>
              <a:gd name="T65" fmla="*/ 376 h 455"/>
              <a:gd name="T66" fmla="*/ 421 w 448"/>
              <a:gd name="T67" fmla="*/ 376 h 455"/>
              <a:gd name="T68" fmla="*/ 421 w 448"/>
              <a:gd name="T69" fmla="*/ 442 h 455"/>
              <a:gd name="T70" fmla="*/ 434 w 448"/>
              <a:gd name="T71" fmla="*/ 455 h 455"/>
              <a:gd name="T72" fmla="*/ 448 w 448"/>
              <a:gd name="T73" fmla="*/ 442 h 455"/>
              <a:gd name="T74" fmla="*/ 448 w 448"/>
              <a:gd name="T75" fmla="*/ 362 h 455"/>
              <a:gd name="T76" fmla="*/ 434 w 448"/>
              <a:gd name="T77" fmla="*/ 349 h 455"/>
              <a:gd name="T78" fmla="*/ 299 w 448"/>
              <a:gd name="T79" fmla="*/ 349 h 455"/>
              <a:gd name="T80" fmla="*/ 299 w 448"/>
              <a:gd name="T81" fmla="*/ 303 h 455"/>
              <a:gd name="T82" fmla="*/ 286 w 448"/>
              <a:gd name="T83" fmla="*/ 290 h 455"/>
              <a:gd name="T84" fmla="*/ 264 w 448"/>
              <a:gd name="T85" fmla="*/ 290 h 455"/>
              <a:gd name="T86" fmla="*/ 286 w 448"/>
              <a:gd name="T87" fmla="*/ 172 h 455"/>
              <a:gd name="T88" fmla="*/ 221 w 448"/>
              <a:gd name="T89" fmla="*/ 5 h 455"/>
              <a:gd name="T90" fmla="*/ 211 w 448"/>
              <a:gd name="T91" fmla="*/ 0 h 4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48" h="455">
                <a:moveTo>
                  <a:pt x="211" y="0"/>
                </a:moveTo>
                <a:cubicBezTo>
                  <a:pt x="207" y="0"/>
                  <a:pt x="203" y="2"/>
                  <a:pt x="200" y="5"/>
                </a:cubicBezTo>
                <a:cubicBezTo>
                  <a:pt x="197" y="8"/>
                  <a:pt x="135" y="91"/>
                  <a:pt x="135" y="172"/>
                </a:cubicBezTo>
                <a:cubicBezTo>
                  <a:pt x="135" y="222"/>
                  <a:pt x="143" y="263"/>
                  <a:pt x="158" y="290"/>
                </a:cubicBezTo>
                <a:cubicBezTo>
                  <a:pt x="149" y="290"/>
                  <a:pt x="139" y="290"/>
                  <a:pt x="139" y="290"/>
                </a:cubicBezTo>
                <a:cubicBezTo>
                  <a:pt x="132" y="290"/>
                  <a:pt x="126" y="296"/>
                  <a:pt x="126" y="303"/>
                </a:cubicBezTo>
                <a:cubicBezTo>
                  <a:pt x="126" y="303"/>
                  <a:pt x="126" y="333"/>
                  <a:pt x="126" y="349"/>
                </a:cubicBezTo>
                <a:cubicBezTo>
                  <a:pt x="105" y="349"/>
                  <a:pt x="14" y="349"/>
                  <a:pt x="14" y="349"/>
                </a:cubicBezTo>
                <a:cubicBezTo>
                  <a:pt x="6" y="349"/>
                  <a:pt x="0" y="355"/>
                  <a:pt x="0" y="362"/>
                </a:cubicBezTo>
                <a:cubicBezTo>
                  <a:pt x="0" y="442"/>
                  <a:pt x="0" y="442"/>
                  <a:pt x="0" y="442"/>
                </a:cubicBezTo>
                <a:cubicBezTo>
                  <a:pt x="0" y="449"/>
                  <a:pt x="6" y="455"/>
                  <a:pt x="14" y="455"/>
                </a:cubicBezTo>
                <a:cubicBezTo>
                  <a:pt x="376" y="455"/>
                  <a:pt x="376" y="455"/>
                  <a:pt x="376" y="455"/>
                </a:cubicBezTo>
                <a:cubicBezTo>
                  <a:pt x="384" y="455"/>
                  <a:pt x="390" y="449"/>
                  <a:pt x="390" y="442"/>
                </a:cubicBezTo>
                <a:cubicBezTo>
                  <a:pt x="390" y="434"/>
                  <a:pt x="384" y="428"/>
                  <a:pt x="376" y="428"/>
                </a:cubicBezTo>
                <a:cubicBezTo>
                  <a:pt x="376" y="428"/>
                  <a:pt x="52" y="428"/>
                  <a:pt x="27" y="428"/>
                </a:cubicBezTo>
                <a:cubicBezTo>
                  <a:pt x="27" y="414"/>
                  <a:pt x="27" y="390"/>
                  <a:pt x="27" y="376"/>
                </a:cubicBezTo>
                <a:cubicBezTo>
                  <a:pt x="48" y="376"/>
                  <a:pt x="139" y="376"/>
                  <a:pt x="139" y="376"/>
                </a:cubicBezTo>
                <a:cubicBezTo>
                  <a:pt x="147" y="376"/>
                  <a:pt x="153" y="370"/>
                  <a:pt x="153" y="362"/>
                </a:cubicBezTo>
                <a:cubicBezTo>
                  <a:pt x="153" y="362"/>
                  <a:pt x="153" y="333"/>
                  <a:pt x="153" y="317"/>
                </a:cubicBezTo>
                <a:cubicBezTo>
                  <a:pt x="166" y="317"/>
                  <a:pt x="185" y="317"/>
                  <a:pt x="185" y="317"/>
                </a:cubicBezTo>
                <a:cubicBezTo>
                  <a:pt x="191" y="317"/>
                  <a:pt x="196" y="313"/>
                  <a:pt x="198" y="308"/>
                </a:cubicBezTo>
                <a:cubicBezTo>
                  <a:pt x="198" y="306"/>
                  <a:pt x="199" y="305"/>
                  <a:pt x="199" y="303"/>
                </a:cubicBezTo>
                <a:cubicBezTo>
                  <a:pt x="199" y="299"/>
                  <a:pt x="197" y="295"/>
                  <a:pt x="193" y="293"/>
                </a:cubicBezTo>
                <a:cubicBezTo>
                  <a:pt x="174" y="278"/>
                  <a:pt x="162" y="231"/>
                  <a:pt x="162" y="172"/>
                </a:cubicBezTo>
                <a:cubicBezTo>
                  <a:pt x="162" y="119"/>
                  <a:pt x="194" y="63"/>
                  <a:pt x="211" y="37"/>
                </a:cubicBezTo>
                <a:cubicBezTo>
                  <a:pt x="228" y="63"/>
                  <a:pt x="260" y="119"/>
                  <a:pt x="260" y="172"/>
                </a:cubicBezTo>
                <a:cubicBezTo>
                  <a:pt x="260" y="231"/>
                  <a:pt x="248" y="278"/>
                  <a:pt x="228" y="293"/>
                </a:cubicBezTo>
                <a:cubicBezTo>
                  <a:pt x="225" y="295"/>
                  <a:pt x="223" y="299"/>
                  <a:pt x="223" y="303"/>
                </a:cubicBezTo>
                <a:cubicBezTo>
                  <a:pt x="223" y="305"/>
                  <a:pt x="223" y="306"/>
                  <a:pt x="224" y="308"/>
                </a:cubicBezTo>
                <a:cubicBezTo>
                  <a:pt x="225" y="313"/>
                  <a:pt x="230" y="317"/>
                  <a:pt x="236" y="317"/>
                </a:cubicBezTo>
                <a:cubicBezTo>
                  <a:pt x="236" y="317"/>
                  <a:pt x="258" y="317"/>
                  <a:pt x="272" y="317"/>
                </a:cubicBezTo>
                <a:cubicBezTo>
                  <a:pt x="272" y="333"/>
                  <a:pt x="272" y="362"/>
                  <a:pt x="272" y="362"/>
                </a:cubicBezTo>
                <a:cubicBezTo>
                  <a:pt x="272" y="370"/>
                  <a:pt x="278" y="376"/>
                  <a:pt x="286" y="376"/>
                </a:cubicBezTo>
                <a:cubicBezTo>
                  <a:pt x="286" y="376"/>
                  <a:pt x="399" y="376"/>
                  <a:pt x="421" y="376"/>
                </a:cubicBezTo>
                <a:cubicBezTo>
                  <a:pt x="421" y="394"/>
                  <a:pt x="421" y="442"/>
                  <a:pt x="421" y="442"/>
                </a:cubicBezTo>
                <a:cubicBezTo>
                  <a:pt x="421" y="449"/>
                  <a:pt x="427" y="455"/>
                  <a:pt x="434" y="455"/>
                </a:cubicBezTo>
                <a:cubicBezTo>
                  <a:pt x="442" y="455"/>
                  <a:pt x="448" y="449"/>
                  <a:pt x="448" y="442"/>
                </a:cubicBezTo>
                <a:cubicBezTo>
                  <a:pt x="448" y="362"/>
                  <a:pt x="448" y="362"/>
                  <a:pt x="448" y="362"/>
                </a:cubicBezTo>
                <a:cubicBezTo>
                  <a:pt x="448" y="355"/>
                  <a:pt x="442" y="349"/>
                  <a:pt x="434" y="349"/>
                </a:cubicBezTo>
                <a:cubicBezTo>
                  <a:pt x="434" y="349"/>
                  <a:pt x="321" y="349"/>
                  <a:pt x="299" y="349"/>
                </a:cubicBezTo>
                <a:cubicBezTo>
                  <a:pt x="299" y="333"/>
                  <a:pt x="299" y="303"/>
                  <a:pt x="299" y="303"/>
                </a:cubicBezTo>
                <a:cubicBezTo>
                  <a:pt x="299" y="296"/>
                  <a:pt x="293" y="290"/>
                  <a:pt x="286" y="290"/>
                </a:cubicBezTo>
                <a:cubicBezTo>
                  <a:pt x="286" y="290"/>
                  <a:pt x="274" y="290"/>
                  <a:pt x="264" y="290"/>
                </a:cubicBezTo>
                <a:cubicBezTo>
                  <a:pt x="278" y="263"/>
                  <a:pt x="286" y="222"/>
                  <a:pt x="286" y="172"/>
                </a:cubicBezTo>
                <a:cubicBezTo>
                  <a:pt x="286" y="91"/>
                  <a:pt x="224" y="8"/>
                  <a:pt x="221" y="5"/>
                </a:cubicBezTo>
                <a:cubicBezTo>
                  <a:pt x="219" y="2"/>
                  <a:pt x="215" y="0"/>
                  <a:pt x="211" y="0"/>
                </a:cubicBez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endParaRPr lang="en-US"/>
          </a:p>
        </p:txBody>
      </p:sp>
      <p:sp>
        <p:nvSpPr>
          <p:cNvPr id="179245" name="Title 1">
            <a:extLst>
              <a:ext uri="{FF2B5EF4-FFF2-40B4-BE49-F238E27FC236}">
                <a16:creationId xmlns:a16="http://schemas.microsoft.com/office/drawing/2014/main" id="{DA670E4A-BE24-47A1-B891-BECFC9E8FB3A}"/>
              </a:ext>
            </a:extLst>
          </p:cNvPr>
          <p:cNvSpPr>
            <a:spLocks noGrp="1" noChangeArrowheads="1"/>
          </p:cNvSpPr>
          <p:nvPr>
            <p:ph type="title"/>
          </p:nvPr>
        </p:nvSpPr>
        <p:spPr bwMode="auto">
          <a:xfrm>
            <a:off x="142875" y="68263"/>
            <a:ext cx="8229600" cy="439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2813"/>
            <a:r>
              <a:rPr lang="en-US" altLang="en-US" sz="2000" b="1">
                <a:solidFill>
                  <a:srgbClr val="3DCD58"/>
                </a:solidFill>
                <a:cs typeface="Arial" panose="020B0604020202020204" pitchFamily="34" charset="0"/>
              </a:rPr>
              <a:t>Eco. Microgrid Advisor works with onsite Controls</a:t>
            </a:r>
          </a:p>
        </p:txBody>
      </p:sp>
      <p:sp>
        <p:nvSpPr>
          <p:cNvPr id="179246" name="TextBox 48">
            <a:extLst>
              <a:ext uri="{FF2B5EF4-FFF2-40B4-BE49-F238E27FC236}">
                <a16:creationId xmlns:a16="http://schemas.microsoft.com/office/drawing/2014/main" id="{1A3FBFBA-266C-4729-B3E5-CB3F19251AA3}"/>
              </a:ext>
            </a:extLst>
          </p:cNvPr>
          <p:cNvSpPr txBox="1">
            <a:spLocks noChangeArrowheads="1"/>
          </p:cNvSpPr>
          <p:nvPr/>
        </p:nvSpPr>
        <p:spPr bwMode="auto">
          <a:xfrm>
            <a:off x="1866900" y="4710113"/>
            <a:ext cx="16017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fontAlgn="base">
              <a:spcBef>
                <a:spcPct val="0"/>
              </a:spcBef>
              <a:spcAft>
                <a:spcPct val="0"/>
              </a:spcAft>
              <a:defRPr>
                <a:solidFill>
                  <a:schemeClr val="tx1"/>
                </a:solidFill>
                <a:latin typeface="Arial" panose="020B0604020202020204" pitchFamily="34" charset="0"/>
              </a:defRPr>
            </a:lvl6pPr>
            <a:lvl7pPr marL="2971800" indent="-228600" defTabSz="455613" fontAlgn="base">
              <a:spcBef>
                <a:spcPct val="0"/>
              </a:spcBef>
              <a:spcAft>
                <a:spcPct val="0"/>
              </a:spcAft>
              <a:defRPr>
                <a:solidFill>
                  <a:schemeClr val="tx1"/>
                </a:solidFill>
                <a:latin typeface="Arial" panose="020B0604020202020204" pitchFamily="34" charset="0"/>
              </a:defRPr>
            </a:lvl7pPr>
            <a:lvl8pPr marL="3429000" indent="-228600" defTabSz="455613" fontAlgn="base">
              <a:spcBef>
                <a:spcPct val="0"/>
              </a:spcBef>
              <a:spcAft>
                <a:spcPct val="0"/>
              </a:spcAft>
              <a:defRPr>
                <a:solidFill>
                  <a:schemeClr val="tx1"/>
                </a:solidFill>
                <a:latin typeface="Arial" panose="020B0604020202020204" pitchFamily="34" charset="0"/>
              </a:defRPr>
            </a:lvl8pPr>
            <a:lvl9pPr marL="3886200" indent="-228600" defTabSz="455613"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626469"/>
                </a:solidFill>
              </a:rPr>
              <a:t>#EcoStruxure #Microgrid</a:t>
            </a:r>
          </a:p>
        </p:txBody>
      </p:sp>
      <p:sp>
        <p:nvSpPr>
          <p:cNvPr id="51" name="Rounded Rectangle 84">
            <a:extLst>
              <a:ext uri="{FF2B5EF4-FFF2-40B4-BE49-F238E27FC236}">
                <a16:creationId xmlns:a16="http://schemas.microsoft.com/office/drawing/2014/main" id="{B85E0E4F-CA86-4BA0-A655-307FEC4D6F3D}"/>
              </a:ext>
            </a:extLst>
          </p:cNvPr>
          <p:cNvSpPr/>
          <p:nvPr/>
        </p:nvSpPr>
        <p:spPr>
          <a:xfrm>
            <a:off x="4221163" y="2668588"/>
            <a:ext cx="1450975" cy="1011237"/>
          </a:xfrm>
          <a:prstGeom prst="roundRect">
            <a:avLst/>
          </a:prstGeom>
          <a:solidFill>
            <a:srgbClr val="62646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anchor="ctr"/>
          <a:lstStyle/>
          <a:p>
            <a:pPr algn="ctr" defTabSz="685788" eaLnBrk="1" fontAlgn="auto" hangingPunct="1">
              <a:spcBef>
                <a:spcPts val="0"/>
              </a:spcBef>
              <a:spcAft>
                <a:spcPts val="0"/>
              </a:spcAft>
              <a:defRPr/>
            </a:pPr>
            <a:r>
              <a:rPr lang="en-US" sz="1400" kern="0" dirty="0">
                <a:solidFill>
                  <a:prstClr val="white"/>
                </a:solidFill>
              </a:rPr>
              <a:t>EcoStruxure Microgrid Operation</a:t>
            </a:r>
          </a:p>
          <a:p>
            <a:pPr algn="ctr" defTabSz="685788" eaLnBrk="1" fontAlgn="auto" hangingPunct="1">
              <a:spcBef>
                <a:spcPts val="0"/>
              </a:spcBef>
              <a:spcAft>
                <a:spcPts val="0"/>
              </a:spcAft>
              <a:defRPr/>
            </a:pPr>
            <a:r>
              <a:rPr lang="en-US" sz="1200" kern="0" dirty="0">
                <a:solidFill>
                  <a:prstClr val="white"/>
                </a:solidFill>
              </a:rPr>
              <a:t>(edge controller)</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1003-6F58-4828-9988-95C9117E7AC0}"/>
              </a:ext>
            </a:extLst>
          </p:cNvPr>
          <p:cNvSpPr>
            <a:spLocks noGrp="1"/>
          </p:cNvSpPr>
          <p:nvPr>
            <p:ph type="title"/>
          </p:nvPr>
        </p:nvSpPr>
        <p:spPr>
          <a:xfrm>
            <a:off x="457200" y="206375"/>
            <a:ext cx="8229600" cy="465138"/>
          </a:xfrm>
        </p:spPr>
        <p:txBody>
          <a:bodyPr rtlCol="0">
            <a:noAutofit/>
          </a:bodyPr>
          <a:lstStyle/>
          <a:p>
            <a:pPr defTabSz="457184" fontAlgn="auto">
              <a:spcAft>
                <a:spcPts val="0"/>
              </a:spcAft>
              <a:defRPr/>
            </a:pPr>
            <a:r>
              <a:rPr lang="en-US" dirty="0"/>
              <a:t>Time of Use, Self Consumption </a:t>
            </a:r>
            <a:br>
              <a:rPr lang="en-US" dirty="0"/>
            </a:br>
            <a:r>
              <a:rPr lang="en-US" sz="1800" dirty="0">
                <a:solidFill>
                  <a:schemeClr val="bg1">
                    <a:lumMod val="50000"/>
                  </a:schemeClr>
                </a:solidFill>
              </a:rPr>
              <a:t>Shift consumption from times of high cost to times of low cost</a:t>
            </a:r>
            <a:endParaRPr lang="en-US" dirty="0">
              <a:solidFill>
                <a:schemeClr val="bg1">
                  <a:lumMod val="50000"/>
                </a:schemeClr>
              </a:solidFill>
            </a:endParaRPr>
          </a:p>
        </p:txBody>
      </p:sp>
      <p:pic>
        <p:nvPicPr>
          <p:cNvPr id="181251" name="Picture 2">
            <a:extLst>
              <a:ext uri="{FF2B5EF4-FFF2-40B4-BE49-F238E27FC236}">
                <a16:creationId xmlns:a16="http://schemas.microsoft.com/office/drawing/2014/main" id="{13E592B5-D015-4AAE-AC0B-06BAB1965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82675"/>
            <a:ext cx="80772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Turn Arrow 3">
            <a:extLst>
              <a:ext uri="{FF2B5EF4-FFF2-40B4-BE49-F238E27FC236}">
                <a16:creationId xmlns:a16="http://schemas.microsoft.com/office/drawing/2014/main" id="{B4E9881A-50D3-4A7F-86EA-903C219C4F00}"/>
              </a:ext>
            </a:extLst>
          </p:cNvPr>
          <p:cNvSpPr/>
          <p:nvPr/>
        </p:nvSpPr>
        <p:spPr>
          <a:xfrm rot="10800000">
            <a:off x="2384425" y="2124075"/>
            <a:ext cx="4256088" cy="1727200"/>
          </a:xfrm>
          <a:prstGeom prst="uturnArrow">
            <a:avLst>
              <a:gd name="adj1" fmla="val 25000"/>
              <a:gd name="adj2" fmla="val 23148"/>
              <a:gd name="adj3" fmla="val 27564"/>
              <a:gd name="adj4" fmla="val 43750"/>
              <a:gd name="adj5" fmla="val 99786"/>
            </a:avLst>
          </a:prstGeom>
          <a:solidFill>
            <a:srgbClr val="9FA0A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black"/>
              </a:solidFill>
            </a:endParaRPr>
          </a:p>
        </p:txBody>
      </p:sp>
      <p:sp>
        <p:nvSpPr>
          <p:cNvPr id="181253" name="Content Placeholder 6">
            <a:extLst>
              <a:ext uri="{FF2B5EF4-FFF2-40B4-BE49-F238E27FC236}">
                <a16:creationId xmlns:a16="http://schemas.microsoft.com/office/drawing/2014/main" id="{9DE9F764-B54B-4CFF-9423-F80A1EAFB2F0}"/>
              </a:ext>
            </a:extLst>
          </p:cNvPr>
          <p:cNvSpPr txBox="1">
            <a:spLocks noChangeArrowheads="1"/>
          </p:cNvSpPr>
          <p:nvPr/>
        </p:nvSpPr>
        <p:spPr bwMode="auto">
          <a:xfrm>
            <a:off x="527050" y="3983038"/>
            <a:ext cx="8075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500"/>
              </a:spcBef>
              <a:spcAft>
                <a:spcPts val="500"/>
              </a:spcAft>
              <a:buClr>
                <a:schemeClr val="bg2"/>
              </a:buClr>
              <a:buFont typeface="Arial" panose="020B0604020202020204" pitchFamily="34" charset="0"/>
              <a:defRPr sz="1500">
                <a:solidFill>
                  <a:schemeClr val="accent1"/>
                </a:solidFill>
                <a:latin typeface="Arial" panose="020B0604020202020204" pitchFamily="34" charset="0"/>
                <a:cs typeface="Arial" panose="020B0604020202020204" pitchFamily="34" charset="0"/>
              </a:defRPr>
            </a:lvl1pPr>
            <a:lvl2pPr marL="742950" indent="-285750">
              <a:spcBef>
                <a:spcPts val="500"/>
              </a:spcBef>
              <a:spcAft>
                <a:spcPts val="500"/>
              </a:spcAft>
              <a:buClr>
                <a:srgbClr val="36C746"/>
              </a:buClr>
              <a:buFont typeface="Arial" panose="020B0604020202020204" pitchFamily="34" charset="0"/>
              <a:buChar char="•"/>
              <a:defRPr sz="1400">
                <a:solidFill>
                  <a:schemeClr val="accent1"/>
                </a:solidFill>
                <a:latin typeface="Arial" panose="020B0604020202020204" pitchFamily="34" charset="0"/>
                <a:cs typeface="Arial" panose="020B0604020202020204" pitchFamily="34" charset="0"/>
              </a:defRPr>
            </a:lvl2pPr>
            <a:lvl3pPr marL="1143000" indent="-228600">
              <a:spcBef>
                <a:spcPts val="500"/>
              </a:spcBef>
              <a:spcAft>
                <a:spcPts val="500"/>
              </a:spcAft>
              <a:buClr>
                <a:srgbClr val="36C746"/>
              </a:buClr>
              <a:buFont typeface="Arial" panose="020B0604020202020204" pitchFamily="34" charset="0"/>
              <a:buChar char="‒"/>
              <a:defRPr sz="1300">
                <a:solidFill>
                  <a:schemeClr val="accent1"/>
                </a:solidFill>
                <a:latin typeface="Arial" panose="020B0604020202020204" pitchFamily="34" charset="0"/>
                <a:cs typeface="Arial" panose="020B0604020202020204" pitchFamily="34" charset="0"/>
              </a:defRPr>
            </a:lvl3pPr>
            <a:lvl4pPr marL="1600200" indent="-228600">
              <a:spcBef>
                <a:spcPts val="500"/>
              </a:spcBef>
              <a:spcAft>
                <a:spcPts val="500"/>
              </a:spcAft>
              <a:buClr>
                <a:srgbClr val="36C746"/>
              </a:buClr>
              <a:buFont typeface="Arial" panose="020B0604020202020204" pitchFamily="34" charset="0"/>
              <a:buChar char="–"/>
              <a:defRPr sz="1200">
                <a:solidFill>
                  <a:schemeClr val="accent1"/>
                </a:solidFill>
                <a:latin typeface="Arial" panose="020B0604020202020204" pitchFamily="34" charset="0"/>
                <a:cs typeface="Arial" panose="020B0604020202020204" pitchFamily="34" charset="0"/>
              </a:defRPr>
            </a:lvl4pPr>
            <a:lvl5pPr marL="2057400" indent="-228600">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5pPr>
            <a:lvl6pPr marL="25146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6pPr>
            <a:lvl7pPr marL="29718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7pPr>
            <a:lvl8pPr marL="34290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8pPr>
            <a:lvl9pPr marL="38862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9pPr>
          </a:lstStyle>
          <a:p>
            <a:pPr eaLnBrk="1" hangingPunct="1">
              <a:spcBef>
                <a:spcPts val="1200"/>
              </a:spcBef>
              <a:spcAft>
                <a:spcPct val="0"/>
              </a:spcAft>
              <a:buClr>
                <a:srgbClr val="299F3F"/>
              </a:buClr>
              <a:buFont typeface="Arial" panose="020B0604020202020204" pitchFamily="34" charset="0"/>
              <a:buChar char="●"/>
            </a:pPr>
            <a:r>
              <a:rPr lang="en-US" altLang="en-US" sz="1200" i="1">
                <a:solidFill>
                  <a:srgbClr val="299F3F"/>
                </a:solidFill>
              </a:rPr>
              <a:t>Example 1:</a:t>
            </a:r>
            <a:r>
              <a:rPr lang="en-US" altLang="en-US" sz="1200">
                <a:solidFill>
                  <a:srgbClr val="299F3F"/>
                </a:solidFill>
              </a:rPr>
              <a:t> </a:t>
            </a:r>
            <a:r>
              <a:rPr lang="en-US" altLang="en-US" sz="1200">
                <a:solidFill>
                  <a:srgbClr val="7F7F7F"/>
                </a:solidFill>
              </a:rPr>
              <a:t>charge an energy storage system during “off peak” period and discharge it during “on peak” period</a:t>
            </a:r>
          </a:p>
          <a:p>
            <a:pPr eaLnBrk="1" hangingPunct="1">
              <a:spcBef>
                <a:spcPts val="1200"/>
              </a:spcBef>
              <a:spcAft>
                <a:spcPct val="0"/>
              </a:spcAft>
              <a:buClr>
                <a:srgbClr val="299F3F"/>
              </a:buClr>
              <a:buFont typeface="Arial" panose="020B0604020202020204" pitchFamily="34" charset="0"/>
              <a:buChar char="●"/>
            </a:pPr>
            <a:r>
              <a:rPr lang="en-US" altLang="en-US" sz="1200" i="1">
                <a:solidFill>
                  <a:srgbClr val="299F3F"/>
                </a:solidFill>
              </a:rPr>
              <a:t>Example 2: </a:t>
            </a:r>
            <a:r>
              <a:rPr lang="en-US" altLang="en-US" sz="1200">
                <a:solidFill>
                  <a:srgbClr val="7F7F7F"/>
                </a:solidFill>
              </a:rPr>
              <a:t>consume energy with HVAC during “off peak” period (pre heating or pre cooling) and coast to reduce energy consumption during “on peak” period</a:t>
            </a:r>
          </a:p>
        </p:txBody>
      </p:sp>
      <p:cxnSp>
        <p:nvCxnSpPr>
          <p:cNvPr id="7" name="Straight Connector 6">
            <a:extLst>
              <a:ext uri="{FF2B5EF4-FFF2-40B4-BE49-F238E27FC236}">
                <a16:creationId xmlns:a16="http://schemas.microsoft.com/office/drawing/2014/main" id="{2944969C-889D-47EA-9758-90A698F23AFC}"/>
              </a:ext>
            </a:extLst>
          </p:cNvPr>
          <p:cNvCxnSpPr/>
          <p:nvPr/>
        </p:nvCxnSpPr>
        <p:spPr>
          <a:xfrm>
            <a:off x="4835525" y="3556000"/>
            <a:ext cx="322263" cy="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1255" name="TextBox 8">
            <a:extLst>
              <a:ext uri="{FF2B5EF4-FFF2-40B4-BE49-F238E27FC236}">
                <a16:creationId xmlns:a16="http://schemas.microsoft.com/office/drawing/2014/main" id="{2D0D4A84-1034-4362-814B-340125B076F7}"/>
              </a:ext>
            </a:extLst>
          </p:cNvPr>
          <p:cNvSpPr txBox="1">
            <a:spLocks noChangeArrowheads="1"/>
          </p:cNvSpPr>
          <p:nvPr/>
        </p:nvSpPr>
        <p:spPr bwMode="auto">
          <a:xfrm>
            <a:off x="5157788" y="3417888"/>
            <a:ext cx="1095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7F7F7F"/>
                </a:solidFill>
              </a:rPr>
              <a:t>Actual KW</a:t>
            </a:r>
          </a:p>
        </p:txBody>
      </p:sp>
      <p:cxnSp>
        <p:nvCxnSpPr>
          <p:cNvPr id="10" name="Straight Connector 9">
            <a:extLst>
              <a:ext uri="{FF2B5EF4-FFF2-40B4-BE49-F238E27FC236}">
                <a16:creationId xmlns:a16="http://schemas.microsoft.com/office/drawing/2014/main" id="{C946ADC5-F188-4235-80BF-C1B708E173EF}"/>
              </a:ext>
            </a:extLst>
          </p:cNvPr>
          <p:cNvCxnSpPr/>
          <p:nvPr/>
        </p:nvCxnSpPr>
        <p:spPr>
          <a:xfrm>
            <a:off x="6396038" y="3556000"/>
            <a:ext cx="32385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1257" name="TextBox 10">
            <a:extLst>
              <a:ext uri="{FF2B5EF4-FFF2-40B4-BE49-F238E27FC236}">
                <a16:creationId xmlns:a16="http://schemas.microsoft.com/office/drawing/2014/main" id="{A33D8C1A-5355-4385-927A-8DECE6FDC58A}"/>
              </a:ext>
            </a:extLst>
          </p:cNvPr>
          <p:cNvSpPr txBox="1">
            <a:spLocks noChangeArrowheads="1"/>
          </p:cNvSpPr>
          <p:nvPr/>
        </p:nvSpPr>
        <p:spPr bwMode="auto">
          <a:xfrm>
            <a:off x="6719888" y="3417888"/>
            <a:ext cx="1620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7F7F7F"/>
                </a:solidFill>
              </a:rPr>
              <a:t>Forecasted kW</a:t>
            </a:r>
          </a:p>
        </p:txBody>
      </p:sp>
      <p:cxnSp>
        <p:nvCxnSpPr>
          <p:cNvPr id="16" name="Straight Connector 15">
            <a:extLst>
              <a:ext uri="{FF2B5EF4-FFF2-40B4-BE49-F238E27FC236}">
                <a16:creationId xmlns:a16="http://schemas.microsoft.com/office/drawing/2014/main" id="{7A495D69-DC86-4436-B929-3E4C5AD1009C}"/>
              </a:ext>
            </a:extLst>
          </p:cNvPr>
          <p:cNvCxnSpPr/>
          <p:nvPr/>
        </p:nvCxnSpPr>
        <p:spPr>
          <a:xfrm>
            <a:off x="1909763" y="3579813"/>
            <a:ext cx="322262"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81259" name="TextBox 16">
            <a:extLst>
              <a:ext uri="{FF2B5EF4-FFF2-40B4-BE49-F238E27FC236}">
                <a16:creationId xmlns:a16="http://schemas.microsoft.com/office/drawing/2014/main" id="{8DEA18DB-A387-4472-BE4D-DE3ACB8E7255}"/>
              </a:ext>
            </a:extLst>
          </p:cNvPr>
          <p:cNvSpPr txBox="1">
            <a:spLocks noChangeArrowheads="1"/>
          </p:cNvSpPr>
          <p:nvPr/>
        </p:nvSpPr>
        <p:spPr bwMode="auto">
          <a:xfrm>
            <a:off x="2232025" y="3441700"/>
            <a:ext cx="81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7F7F7F"/>
                </a:solidFill>
              </a:rPr>
              <a:t>Solar PV</a:t>
            </a:r>
          </a:p>
        </p:txBody>
      </p:sp>
      <p:cxnSp>
        <p:nvCxnSpPr>
          <p:cNvPr id="18" name="Straight Connector 17">
            <a:extLst>
              <a:ext uri="{FF2B5EF4-FFF2-40B4-BE49-F238E27FC236}">
                <a16:creationId xmlns:a16="http://schemas.microsoft.com/office/drawing/2014/main" id="{8DCDEA95-5195-4B31-9D05-6F88F0062443}"/>
              </a:ext>
            </a:extLst>
          </p:cNvPr>
          <p:cNvCxnSpPr/>
          <p:nvPr/>
        </p:nvCxnSpPr>
        <p:spPr>
          <a:xfrm>
            <a:off x="3100388" y="3579813"/>
            <a:ext cx="323850" cy="0"/>
          </a:xfrm>
          <a:prstGeom prst="line">
            <a:avLst/>
          </a:prstGeom>
          <a:ln>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1261" name="TextBox 18">
            <a:extLst>
              <a:ext uri="{FF2B5EF4-FFF2-40B4-BE49-F238E27FC236}">
                <a16:creationId xmlns:a16="http://schemas.microsoft.com/office/drawing/2014/main" id="{7EA10CDE-A8AD-4C3C-8B9F-E879808D9014}"/>
              </a:ext>
            </a:extLst>
          </p:cNvPr>
          <p:cNvSpPr txBox="1">
            <a:spLocks noChangeArrowheads="1"/>
          </p:cNvSpPr>
          <p:nvPr/>
        </p:nvSpPr>
        <p:spPr bwMode="auto">
          <a:xfrm>
            <a:off x="3424238" y="3441700"/>
            <a:ext cx="1284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7F7F7F"/>
                </a:solidFill>
              </a:rPr>
              <a:t>Battery Storage</a:t>
            </a:r>
          </a:p>
        </p:txBody>
      </p:sp>
      <p:sp>
        <p:nvSpPr>
          <p:cNvPr id="181262" name="Content Placeholder 6">
            <a:extLst>
              <a:ext uri="{FF2B5EF4-FFF2-40B4-BE49-F238E27FC236}">
                <a16:creationId xmlns:a16="http://schemas.microsoft.com/office/drawing/2014/main" id="{0835F290-79B1-4B72-86E5-FEB25B22963F}"/>
              </a:ext>
            </a:extLst>
          </p:cNvPr>
          <p:cNvSpPr txBox="1">
            <a:spLocks noChangeArrowheads="1"/>
          </p:cNvSpPr>
          <p:nvPr/>
        </p:nvSpPr>
        <p:spPr bwMode="auto">
          <a:xfrm>
            <a:off x="6640513" y="4810125"/>
            <a:ext cx="211455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00"/>
              </a:spcBef>
              <a:spcAft>
                <a:spcPts val="500"/>
              </a:spcAft>
              <a:buClr>
                <a:schemeClr val="bg2"/>
              </a:buClr>
              <a:buFont typeface="Arial" panose="020B0604020202020204" pitchFamily="34" charset="0"/>
              <a:defRPr sz="1500">
                <a:solidFill>
                  <a:schemeClr val="accent1"/>
                </a:solidFill>
                <a:latin typeface="Arial" panose="020B0604020202020204" pitchFamily="34" charset="0"/>
                <a:cs typeface="Arial" panose="020B0604020202020204" pitchFamily="34" charset="0"/>
              </a:defRPr>
            </a:lvl1pPr>
            <a:lvl2pPr marL="742950" indent="-285750">
              <a:spcBef>
                <a:spcPts val="500"/>
              </a:spcBef>
              <a:spcAft>
                <a:spcPts val="500"/>
              </a:spcAft>
              <a:buClr>
                <a:srgbClr val="36C746"/>
              </a:buClr>
              <a:buFont typeface="Arial" panose="020B0604020202020204" pitchFamily="34" charset="0"/>
              <a:buChar char="•"/>
              <a:defRPr sz="1400">
                <a:solidFill>
                  <a:schemeClr val="accent1"/>
                </a:solidFill>
                <a:latin typeface="Arial" panose="020B0604020202020204" pitchFamily="34" charset="0"/>
                <a:cs typeface="Arial" panose="020B0604020202020204" pitchFamily="34" charset="0"/>
              </a:defRPr>
            </a:lvl2pPr>
            <a:lvl3pPr marL="1143000" indent="-228600">
              <a:spcBef>
                <a:spcPts val="500"/>
              </a:spcBef>
              <a:spcAft>
                <a:spcPts val="500"/>
              </a:spcAft>
              <a:buClr>
                <a:srgbClr val="36C746"/>
              </a:buClr>
              <a:buFont typeface="Arial" panose="020B0604020202020204" pitchFamily="34" charset="0"/>
              <a:buChar char="‒"/>
              <a:defRPr sz="1300">
                <a:solidFill>
                  <a:schemeClr val="accent1"/>
                </a:solidFill>
                <a:latin typeface="Arial" panose="020B0604020202020204" pitchFamily="34" charset="0"/>
                <a:cs typeface="Arial" panose="020B0604020202020204" pitchFamily="34" charset="0"/>
              </a:defRPr>
            </a:lvl3pPr>
            <a:lvl4pPr marL="1600200" indent="-228600">
              <a:spcBef>
                <a:spcPts val="500"/>
              </a:spcBef>
              <a:spcAft>
                <a:spcPts val="500"/>
              </a:spcAft>
              <a:buClr>
                <a:srgbClr val="36C746"/>
              </a:buClr>
              <a:buFont typeface="Arial" panose="020B0604020202020204" pitchFamily="34" charset="0"/>
              <a:buChar char="–"/>
              <a:defRPr sz="1200">
                <a:solidFill>
                  <a:schemeClr val="accent1"/>
                </a:solidFill>
                <a:latin typeface="Arial" panose="020B0604020202020204" pitchFamily="34" charset="0"/>
                <a:cs typeface="Arial" panose="020B0604020202020204" pitchFamily="34" charset="0"/>
              </a:defRPr>
            </a:lvl4pPr>
            <a:lvl5pPr marL="2057400" indent="-228600">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5pPr>
            <a:lvl6pPr marL="25146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6pPr>
            <a:lvl7pPr marL="29718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7pPr>
            <a:lvl8pPr marL="34290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8pPr>
            <a:lvl9pPr marL="38862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9pPr>
          </a:lstStyle>
          <a:p>
            <a:pPr eaLnBrk="1" hangingPunct="1">
              <a:spcBef>
                <a:spcPts val="1200"/>
              </a:spcBef>
              <a:spcAft>
                <a:spcPct val="0"/>
              </a:spcAft>
              <a:buClr>
                <a:srgbClr val="299F3F"/>
              </a:buClr>
            </a:pPr>
            <a:r>
              <a:rPr lang="en-US" altLang="en-US" sz="1000" i="1">
                <a:solidFill>
                  <a:srgbClr val="7F7F7F"/>
                </a:solidFill>
              </a:rPr>
              <a:t>Source: Oncor – May 27, 2015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82A1-7F54-4CA1-9269-ED2D05715E68}"/>
              </a:ext>
            </a:extLst>
          </p:cNvPr>
          <p:cNvSpPr>
            <a:spLocks noGrp="1"/>
          </p:cNvSpPr>
          <p:nvPr>
            <p:ph type="title"/>
          </p:nvPr>
        </p:nvSpPr>
        <p:spPr>
          <a:xfrm>
            <a:off x="457200" y="206375"/>
            <a:ext cx="8229600" cy="465138"/>
          </a:xfrm>
        </p:spPr>
        <p:txBody>
          <a:bodyPr rtlCol="0">
            <a:noAutofit/>
          </a:bodyPr>
          <a:lstStyle/>
          <a:p>
            <a:pPr defTabSz="457184" fontAlgn="auto">
              <a:spcAft>
                <a:spcPts val="0"/>
              </a:spcAft>
              <a:defRPr/>
            </a:pPr>
            <a:r>
              <a:rPr lang="en-US" dirty="0"/>
              <a:t>Demand Management</a:t>
            </a:r>
            <a:br>
              <a:rPr lang="en-US" dirty="0"/>
            </a:br>
            <a:r>
              <a:rPr lang="en-US" sz="1800" dirty="0">
                <a:solidFill>
                  <a:schemeClr val="bg1">
                    <a:lumMod val="50000"/>
                  </a:schemeClr>
                </a:solidFill>
              </a:rPr>
              <a:t>Minimize costs by shaving peak demand </a:t>
            </a:r>
            <a:endParaRPr lang="en-US" dirty="0">
              <a:solidFill>
                <a:schemeClr val="bg1">
                  <a:lumMod val="50000"/>
                </a:schemeClr>
              </a:solidFill>
            </a:endParaRPr>
          </a:p>
        </p:txBody>
      </p:sp>
      <p:pic>
        <p:nvPicPr>
          <p:cNvPr id="182275" name="Picture 2">
            <a:extLst>
              <a:ext uri="{FF2B5EF4-FFF2-40B4-BE49-F238E27FC236}">
                <a16:creationId xmlns:a16="http://schemas.microsoft.com/office/drawing/2014/main" id="{652A1C76-81F5-4FCE-B985-707412764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82675"/>
            <a:ext cx="80772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p Arrow 5">
            <a:extLst>
              <a:ext uri="{FF2B5EF4-FFF2-40B4-BE49-F238E27FC236}">
                <a16:creationId xmlns:a16="http://schemas.microsoft.com/office/drawing/2014/main" id="{5E7E624E-47DD-4276-80FC-B74865409F6C}"/>
              </a:ext>
            </a:extLst>
          </p:cNvPr>
          <p:cNvSpPr/>
          <p:nvPr/>
        </p:nvSpPr>
        <p:spPr>
          <a:xfrm>
            <a:off x="3829050" y="1525588"/>
            <a:ext cx="1084263" cy="700087"/>
          </a:xfrm>
          <a:prstGeom prst="upArrow">
            <a:avLst/>
          </a:prstGeom>
          <a:solidFill>
            <a:srgbClr val="9FA0A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82277" name="Content Placeholder 6">
            <a:extLst>
              <a:ext uri="{FF2B5EF4-FFF2-40B4-BE49-F238E27FC236}">
                <a16:creationId xmlns:a16="http://schemas.microsoft.com/office/drawing/2014/main" id="{21B88AE5-0BF0-4393-BA99-A221B58D4131}"/>
              </a:ext>
            </a:extLst>
          </p:cNvPr>
          <p:cNvSpPr txBox="1">
            <a:spLocks noChangeArrowheads="1"/>
          </p:cNvSpPr>
          <p:nvPr/>
        </p:nvSpPr>
        <p:spPr bwMode="auto">
          <a:xfrm>
            <a:off x="698500" y="3890963"/>
            <a:ext cx="77470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500"/>
              </a:spcBef>
              <a:spcAft>
                <a:spcPts val="500"/>
              </a:spcAft>
              <a:buClr>
                <a:schemeClr val="bg2"/>
              </a:buClr>
              <a:buFont typeface="Arial" panose="020B0604020202020204" pitchFamily="34" charset="0"/>
              <a:defRPr sz="1500">
                <a:solidFill>
                  <a:schemeClr val="accent1"/>
                </a:solidFill>
                <a:latin typeface="Arial" panose="020B0604020202020204" pitchFamily="34" charset="0"/>
                <a:cs typeface="Arial" panose="020B0604020202020204" pitchFamily="34" charset="0"/>
              </a:defRPr>
            </a:lvl1pPr>
            <a:lvl2pPr marL="742950" indent="-285750">
              <a:spcBef>
                <a:spcPts val="500"/>
              </a:spcBef>
              <a:spcAft>
                <a:spcPts val="500"/>
              </a:spcAft>
              <a:buClr>
                <a:srgbClr val="36C746"/>
              </a:buClr>
              <a:buFont typeface="Arial" panose="020B0604020202020204" pitchFamily="34" charset="0"/>
              <a:buChar char="•"/>
              <a:defRPr sz="1400">
                <a:solidFill>
                  <a:schemeClr val="accent1"/>
                </a:solidFill>
                <a:latin typeface="Arial" panose="020B0604020202020204" pitchFamily="34" charset="0"/>
                <a:cs typeface="Arial" panose="020B0604020202020204" pitchFamily="34" charset="0"/>
              </a:defRPr>
            </a:lvl2pPr>
            <a:lvl3pPr marL="1143000" indent="-228600">
              <a:spcBef>
                <a:spcPts val="500"/>
              </a:spcBef>
              <a:spcAft>
                <a:spcPts val="500"/>
              </a:spcAft>
              <a:buClr>
                <a:srgbClr val="36C746"/>
              </a:buClr>
              <a:buFont typeface="Arial" panose="020B0604020202020204" pitchFamily="34" charset="0"/>
              <a:buChar char="‒"/>
              <a:defRPr sz="1300">
                <a:solidFill>
                  <a:schemeClr val="accent1"/>
                </a:solidFill>
                <a:latin typeface="Arial" panose="020B0604020202020204" pitchFamily="34" charset="0"/>
                <a:cs typeface="Arial" panose="020B0604020202020204" pitchFamily="34" charset="0"/>
              </a:defRPr>
            </a:lvl3pPr>
            <a:lvl4pPr marL="1600200" indent="-228600">
              <a:spcBef>
                <a:spcPts val="500"/>
              </a:spcBef>
              <a:spcAft>
                <a:spcPts val="500"/>
              </a:spcAft>
              <a:buClr>
                <a:srgbClr val="36C746"/>
              </a:buClr>
              <a:buFont typeface="Arial" panose="020B0604020202020204" pitchFamily="34" charset="0"/>
              <a:buChar char="–"/>
              <a:defRPr sz="1200">
                <a:solidFill>
                  <a:schemeClr val="accent1"/>
                </a:solidFill>
                <a:latin typeface="Arial" panose="020B0604020202020204" pitchFamily="34" charset="0"/>
                <a:cs typeface="Arial" panose="020B0604020202020204" pitchFamily="34" charset="0"/>
              </a:defRPr>
            </a:lvl4pPr>
            <a:lvl5pPr marL="2057400" indent="-228600">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5pPr>
            <a:lvl6pPr marL="25146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6pPr>
            <a:lvl7pPr marL="29718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7pPr>
            <a:lvl8pPr marL="34290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8pPr>
            <a:lvl9pPr marL="38862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9pPr>
          </a:lstStyle>
          <a:p>
            <a:pPr eaLnBrk="1" hangingPunct="1">
              <a:spcBef>
                <a:spcPts val="1200"/>
              </a:spcBef>
              <a:spcAft>
                <a:spcPct val="0"/>
              </a:spcAft>
              <a:buClr>
                <a:srgbClr val="299F3F"/>
              </a:buClr>
              <a:buFont typeface="Arial" panose="020B0604020202020204" pitchFamily="34" charset="0"/>
              <a:buChar char="●"/>
            </a:pPr>
            <a:r>
              <a:rPr lang="en-US" altLang="en-US" sz="1200" i="1">
                <a:solidFill>
                  <a:srgbClr val="299F3F"/>
                </a:solidFill>
              </a:rPr>
              <a:t>Example 1:</a:t>
            </a:r>
            <a:r>
              <a:rPr lang="en-US" altLang="en-US" sz="1200">
                <a:solidFill>
                  <a:srgbClr val="299F3F"/>
                </a:solidFill>
              </a:rPr>
              <a:t> </a:t>
            </a:r>
            <a:r>
              <a:rPr lang="en-US" altLang="en-US" sz="1200">
                <a:solidFill>
                  <a:srgbClr val="7F7F7F"/>
                </a:solidFill>
              </a:rPr>
              <a:t>dispatch energy storage to supply some load to avoid a peak</a:t>
            </a:r>
          </a:p>
          <a:p>
            <a:pPr eaLnBrk="1" hangingPunct="1">
              <a:spcBef>
                <a:spcPts val="1200"/>
              </a:spcBef>
              <a:spcAft>
                <a:spcPct val="0"/>
              </a:spcAft>
              <a:buClr>
                <a:srgbClr val="299F3F"/>
              </a:buClr>
              <a:buFont typeface="Arial" panose="020B0604020202020204" pitchFamily="34" charset="0"/>
              <a:buChar char="●"/>
            </a:pPr>
            <a:r>
              <a:rPr lang="en-US" altLang="en-US" sz="1200" i="1">
                <a:solidFill>
                  <a:srgbClr val="299F3F"/>
                </a:solidFill>
              </a:rPr>
              <a:t>Example 2: </a:t>
            </a:r>
            <a:r>
              <a:rPr lang="en-US" altLang="en-US" sz="1200">
                <a:solidFill>
                  <a:srgbClr val="7F7F7F"/>
                </a:solidFill>
              </a:rPr>
              <a:t>shed loads (HVAC, EV Chargers, etc.) to avoid setting a peak</a:t>
            </a:r>
          </a:p>
          <a:p>
            <a:pPr eaLnBrk="1" hangingPunct="1">
              <a:spcBef>
                <a:spcPts val="1200"/>
              </a:spcBef>
              <a:spcAft>
                <a:spcPct val="0"/>
              </a:spcAft>
              <a:buClr>
                <a:srgbClr val="299F3F"/>
              </a:buClr>
              <a:buFont typeface="Arial" panose="020B0604020202020204" pitchFamily="34" charset="0"/>
              <a:buChar char="●"/>
            </a:pPr>
            <a:r>
              <a:rPr lang="en-US" altLang="en-US" sz="1200" i="1">
                <a:solidFill>
                  <a:srgbClr val="299F3F"/>
                </a:solidFill>
              </a:rPr>
              <a:t>Example 3: </a:t>
            </a:r>
            <a:r>
              <a:rPr lang="en-US" altLang="en-US" sz="1200">
                <a:solidFill>
                  <a:srgbClr val="7F7F7F"/>
                </a:solidFill>
              </a:rPr>
              <a:t>Sequence the start of large loads/processes to avoid coincident peak demand</a:t>
            </a:r>
          </a:p>
        </p:txBody>
      </p:sp>
      <p:cxnSp>
        <p:nvCxnSpPr>
          <p:cNvPr id="8" name="Straight Connector 7">
            <a:extLst>
              <a:ext uri="{FF2B5EF4-FFF2-40B4-BE49-F238E27FC236}">
                <a16:creationId xmlns:a16="http://schemas.microsoft.com/office/drawing/2014/main" id="{57E6BD78-7FA5-4E00-9079-7B8CC3794B13}"/>
              </a:ext>
            </a:extLst>
          </p:cNvPr>
          <p:cNvCxnSpPr/>
          <p:nvPr/>
        </p:nvCxnSpPr>
        <p:spPr>
          <a:xfrm>
            <a:off x="4835525" y="3556000"/>
            <a:ext cx="322263" cy="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2279" name="TextBox 8">
            <a:extLst>
              <a:ext uri="{FF2B5EF4-FFF2-40B4-BE49-F238E27FC236}">
                <a16:creationId xmlns:a16="http://schemas.microsoft.com/office/drawing/2014/main" id="{9EBB9A1C-F691-41EC-A715-38C800FA4056}"/>
              </a:ext>
            </a:extLst>
          </p:cNvPr>
          <p:cNvSpPr txBox="1">
            <a:spLocks noChangeArrowheads="1"/>
          </p:cNvSpPr>
          <p:nvPr/>
        </p:nvSpPr>
        <p:spPr bwMode="auto">
          <a:xfrm>
            <a:off x="5157788" y="3417888"/>
            <a:ext cx="1095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7F7F7F"/>
                </a:solidFill>
              </a:rPr>
              <a:t>Actual KW</a:t>
            </a:r>
          </a:p>
        </p:txBody>
      </p:sp>
      <p:cxnSp>
        <p:nvCxnSpPr>
          <p:cNvPr id="10" name="Straight Connector 9">
            <a:extLst>
              <a:ext uri="{FF2B5EF4-FFF2-40B4-BE49-F238E27FC236}">
                <a16:creationId xmlns:a16="http://schemas.microsoft.com/office/drawing/2014/main" id="{C94B50E1-7F87-4DDC-A222-1131311B3CB9}"/>
              </a:ext>
            </a:extLst>
          </p:cNvPr>
          <p:cNvCxnSpPr/>
          <p:nvPr/>
        </p:nvCxnSpPr>
        <p:spPr>
          <a:xfrm>
            <a:off x="6396038" y="3556000"/>
            <a:ext cx="32385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2281" name="TextBox 10">
            <a:extLst>
              <a:ext uri="{FF2B5EF4-FFF2-40B4-BE49-F238E27FC236}">
                <a16:creationId xmlns:a16="http://schemas.microsoft.com/office/drawing/2014/main" id="{7A1E43E4-3860-4D94-B677-6447B0DDA436}"/>
              </a:ext>
            </a:extLst>
          </p:cNvPr>
          <p:cNvSpPr txBox="1">
            <a:spLocks noChangeArrowheads="1"/>
          </p:cNvSpPr>
          <p:nvPr/>
        </p:nvSpPr>
        <p:spPr bwMode="auto">
          <a:xfrm>
            <a:off x="6719888" y="3417888"/>
            <a:ext cx="1620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7F7F7F"/>
                </a:solidFill>
              </a:rPr>
              <a:t>Forecasted kW</a:t>
            </a:r>
          </a:p>
        </p:txBody>
      </p:sp>
      <p:cxnSp>
        <p:nvCxnSpPr>
          <p:cNvPr id="12" name="Straight Connector 11">
            <a:extLst>
              <a:ext uri="{FF2B5EF4-FFF2-40B4-BE49-F238E27FC236}">
                <a16:creationId xmlns:a16="http://schemas.microsoft.com/office/drawing/2014/main" id="{25EC9302-949C-4F34-B235-10224190CF5C}"/>
              </a:ext>
            </a:extLst>
          </p:cNvPr>
          <p:cNvCxnSpPr/>
          <p:nvPr/>
        </p:nvCxnSpPr>
        <p:spPr>
          <a:xfrm>
            <a:off x="1909763" y="3579813"/>
            <a:ext cx="322262"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82283" name="TextBox 12">
            <a:extLst>
              <a:ext uri="{FF2B5EF4-FFF2-40B4-BE49-F238E27FC236}">
                <a16:creationId xmlns:a16="http://schemas.microsoft.com/office/drawing/2014/main" id="{0597C2B7-4364-492B-88DD-678F1C3C35B4}"/>
              </a:ext>
            </a:extLst>
          </p:cNvPr>
          <p:cNvSpPr txBox="1">
            <a:spLocks noChangeArrowheads="1"/>
          </p:cNvSpPr>
          <p:nvPr/>
        </p:nvSpPr>
        <p:spPr bwMode="auto">
          <a:xfrm>
            <a:off x="2232025" y="3441700"/>
            <a:ext cx="81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7F7F7F"/>
                </a:solidFill>
              </a:rPr>
              <a:t>Solar PV</a:t>
            </a:r>
          </a:p>
        </p:txBody>
      </p:sp>
      <p:cxnSp>
        <p:nvCxnSpPr>
          <p:cNvPr id="14" name="Straight Connector 13">
            <a:extLst>
              <a:ext uri="{FF2B5EF4-FFF2-40B4-BE49-F238E27FC236}">
                <a16:creationId xmlns:a16="http://schemas.microsoft.com/office/drawing/2014/main" id="{2737078D-15CA-423D-B8A7-E64C2A1E1B89}"/>
              </a:ext>
            </a:extLst>
          </p:cNvPr>
          <p:cNvCxnSpPr/>
          <p:nvPr/>
        </p:nvCxnSpPr>
        <p:spPr>
          <a:xfrm>
            <a:off x="3100388" y="3579813"/>
            <a:ext cx="323850" cy="0"/>
          </a:xfrm>
          <a:prstGeom prst="line">
            <a:avLst/>
          </a:prstGeom>
          <a:ln>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2285" name="TextBox 14">
            <a:extLst>
              <a:ext uri="{FF2B5EF4-FFF2-40B4-BE49-F238E27FC236}">
                <a16:creationId xmlns:a16="http://schemas.microsoft.com/office/drawing/2014/main" id="{6E5B55FC-8FD8-43B5-813B-BD9FD0FECBE9}"/>
              </a:ext>
            </a:extLst>
          </p:cNvPr>
          <p:cNvSpPr txBox="1">
            <a:spLocks noChangeArrowheads="1"/>
          </p:cNvSpPr>
          <p:nvPr/>
        </p:nvSpPr>
        <p:spPr bwMode="auto">
          <a:xfrm>
            <a:off x="3424238" y="3441700"/>
            <a:ext cx="1284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7F7F7F"/>
                </a:solidFill>
              </a:rPr>
              <a:t>Battery Storage</a:t>
            </a:r>
          </a:p>
        </p:txBody>
      </p:sp>
      <p:sp>
        <p:nvSpPr>
          <p:cNvPr id="182286" name="Content Placeholder 6">
            <a:extLst>
              <a:ext uri="{FF2B5EF4-FFF2-40B4-BE49-F238E27FC236}">
                <a16:creationId xmlns:a16="http://schemas.microsoft.com/office/drawing/2014/main" id="{E031D710-B407-4241-8508-9A99C7CF2554}"/>
              </a:ext>
            </a:extLst>
          </p:cNvPr>
          <p:cNvSpPr txBox="1">
            <a:spLocks noChangeArrowheads="1"/>
          </p:cNvSpPr>
          <p:nvPr/>
        </p:nvSpPr>
        <p:spPr bwMode="auto">
          <a:xfrm>
            <a:off x="6640513" y="4810125"/>
            <a:ext cx="211455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00"/>
              </a:spcBef>
              <a:spcAft>
                <a:spcPts val="500"/>
              </a:spcAft>
              <a:buClr>
                <a:schemeClr val="bg2"/>
              </a:buClr>
              <a:buFont typeface="Arial" panose="020B0604020202020204" pitchFamily="34" charset="0"/>
              <a:defRPr sz="1500">
                <a:solidFill>
                  <a:schemeClr val="accent1"/>
                </a:solidFill>
                <a:latin typeface="Arial" panose="020B0604020202020204" pitchFamily="34" charset="0"/>
                <a:cs typeface="Arial" panose="020B0604020202020204" pitchFamily="34" charset="0"/>
              </a:defRPr>
            </a:lvl1pPr>
            <a:lvl2pPr marL="742950" indent="-285750">
              <a:spcBef>
                <a:spcPts val="500"/>
              </a:spcBef>
              <a:spcAft>
                <a:spcPts val="500"/>
              </a:spcAft>
              <a:buClr>
                <a:srgbClr val="36C746"/>
              </a:buClr>
              <a:buFont typeface="Arial" panose="020B0604020202020204" pitchFamily="34" charset="0"/>
              <a:buChar char="•"/>
              <a:defRPr sz="1400">
                <a:solidFill>
                  <a:schemeClr val="accent1"/>
                </a:solidFill>
                <a:latin typeface="Arial" panose="020B0604020202020204" pitchFamily="34" charset="0"/>
                <a:cs typeface="Arial" panose="020B0604020202020204" pitchFamily="34" charset="0"/>
              </a:defRPr>
            </a:lvl2pPr>
            <a:lvl3pPr marL="1143000" indent="-228600">
              <a:spcBef>
                <a:spcPts val="500"/>
              </a:spcBef>
              <a:spcAft>
                <a:spcPts val="500"/>
              </a:spcAft>
              <a:buClr>
                <a:srgbClr val="36C746"/>
              </a:buClr>
              <a:buFont typeface="Arial" panose="020B0604020202020204" pitchFamily="34" charset="0"/>
              <a:buChar char="‒"/>
              <a:defRPr sz="1300">
                <a:solidFill>
                  <a:schemeClr val="accent1"/>
                </a:solidFill>
                <a:latin typeface="Arial" panose="020B0604020202020204" pitchFamily="34" charset="0"/>
                <a:cs typeface="Arial" panose="020B0604020202020204" pitchFamily="34" charset="0"/>
              </a:defRPr>
            </a:lvl3pPr>
            <a:lvl4pPr marL="1600200" indent="-228600">
              <a:spcBef>
                <a:spcPts val="500"/>
              </a:spcBef>
              <a:spcAft>
                <a:spcPts val="500"/>
              </a:spcAft>
              <a:buClr>
                <a:srgbClr val="36C746"/>
              </a:buClr>
              <a:buFont typeface="Arial" panose="020B0604020202020204" pitchFamily="34" charset="0"/>
              <a:buChar char="–"/>
              <a:defRPr sz="1200">
                <a:solidFill>
                  <a:schemeClr val="accent1"/>
                </a:solidFill>
                <a:latin typeface="Arial" panose="020B0604020202020204" pitchFamily="34" charset="0"/>
                <a:cs typeface="Arial" panose="020B0604020202020204" pitchFamily="34" charset="0"/>
              </a:defRPr>
            </a:lvl4pPr>
            <a:lvl5pPr marL="2057400" indent="-228600">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5pPr>
            <a:lvl6pPr marL="25146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6pPr>
            <a:lvl7pPr marL="29718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7pPr>
            <a:lvl8pPr marL="34290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8pPr>
            <a:lvl9pPr marL="3886200" indent="-228600" defTabSz="457200" fontAlgn="base">
              <a:spcBef>
                <a:spcPts val="500"/>
              </a:spcBef>
              <a:spcAft>
                <a:spcPts val="500"/>
              </a:spcAft>
              <a:buClr>
                <a:srgbClr val="36C746"/>
              </a:buClr>
              <a:buFont typeface="Arial" panose="020B0604020202020204" pitchFamily="34" charset="0"/>
              <a:buChar char="–"/>
              <a:defRPr sz="1000">
                <a:solidFill>
                  <a:schemeClr val="accent1"/>
                </a:solidFill>
                <a:latin typeface="Arial" panose="020B0604020202020204" pitchFamily="34" charset="0"/>
                <a:cs typeface="Arial" panose="020B0604020202020204" pitchFamily="34" charset="0"/>
              </a:defRPr>
            </a:lvl9pPr>
          </a:lstStyle>
          <a:p>
            <a:pPr eaLnBrk="1" hangingPunct="1">
              <a:spcBef>
                <a:spcPts val="1200"/>
              </a:spcBef>
              <a:spcAft>
                <a:spcPct val="0"/>
              </a:spcAft>
              <a:buClr>
                <a:srgbClr val="299F3F"/>
              </a:buClr>
            </a:pPr>
            <a:r>
              <a:rPr lang="en-US" altLang="en-US" sz="1000" i="1">
                <a:solidFill>
                  <a:srgbClr val="7F7F7F"/>
                </a:solidFill>
              </a:rPr>
              <a:t>Source: Oncor – May 27, 2015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6">
            <a:extLst>
              <a:ext uri="{FF2B5EF4-FFF2-40B4-BE49-F238E27FC236}">
                <a16:creationId xmlns:a16="http://schemas.microsoft.com/office/drawing/2014/main" id="{CAE8BE00-A5D6-4B49-8BCA-95FCB8FA6301}"/>
              </a:ext>
            </a:extLst>
          </p:cNvPr>
          <p:cNvSpPr>
            <a:spLocks noGrp="1" noChangeArrowheads="1"/>
          </p:cNvSpPr>
          <p:nvPr>
            <p:ph type="title"/>
          </p:nvPr>
        </p:nvSpPr>
        <p:spPr bwMode="auto">
          <a:xfrm>
            <a:off x="0" y="0"/>
            <a:ext cx="9144000" cy="2908300"/>
          </a:xfrm>
          <a:solidFill>
            <a:schemeClr val="tx2">
              <a:alpha val="79999"/>
            </a:scheme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t>Energy Control Centers</a:t>
            </a:r>
          </a:p>
        </p:txBody>
      </p:sp>
      <p:sp>
        <p:nvSpPr>
          <p:cNvPr id="183299" name="Text Placeholder 1">
            <a:extLst>
              <a:ext uri="{FF2B5EF4-FFF2-40B4-BE49-F238E27FC236}">
                <a16:creationId xmlns:a16="http://schemas.microsoft.com/office/drawing/2014/main" id="{9B345CAC-D5FD-482E-9CCB-EE8AEA8CE576}"/>
              </a:ext>
            </a:extLst>
          </p:cNvPr>
          <p:cNvSpPr>
            <a:spLocks noGrp="1" noChangeArrowheads="1"/>
          </p:cNvSpPr>
          <p:nvPr>
            <p:ph type="body" sz="quarter" idx="11"/>
          </p:nvPr>
        </p:nvSpPr>
        <p:spPr bwMode="auto">
          <a:xfrm>
            <a:off x="0" y="2900363"/>
            <a:ext cx="9144000" cy="373062"/>
          </a:xfrm>
          <a:extLs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a:t>   Bringing down the cost, customization and time required to implement microgrids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92BA3E0-E811-4E63-B439-E1680BBAF6D3}"/>
              </a:ext>
            </a:extLst>
          </p:cNvPr>
          <p:cNvSpPr>
            <a:spLocks noGrp="1"/>
          </p:cNvSpPr>
          <p:nvPr>
            <p:ph type="body" sz="quarter" idx="32"/>
          </p:nvPr>
        </p:nvSpPr>
        <p:spPr>
          <a:xfrm>
            <a:off x="252413" y="147638"/>
            <a:ext cx="8647112" cy="369887"/>
          </a:xfrm>
        </p:spPr>
        <p:txBody>
          <a:bodyPr wrap="square" numCol="1" anchor="t" anchorCtr="0" compatLnSpc="1">
            <a:prstTxWarp prst="textNoShape">
              <a:avLst/>
            </a:prstTxWarp>
          </a:bodyPr>
          <a:lstStyle/>
          <a:p>
            <a:pPr marL="15875" indent="0"/>
            <a:r>
              <a:rPr lang="en-US" altLang="en-US" b="1">
                <a:solidFill>
                  <a:srgbClr val="299F3F"/>
                </a:solidFill>
                <a:latin typeface="Arial" panose="020B0604020202020204" pitchFamily="34" charset="0"/>
                <a:cs typeface="Arial" panose="020B0604020202020204" pitchFamily="34" charset="0"/>
              </a:rPr>
              <a:t>Energy Control Centers</a:t>
            </a:r>
          </a:p>
        </p:txBody>
      </p:sp>
      <p:sp>
        <p:nvSpPr>
          <p:cNvPr id="6" name="Text Placeholder 5">
            <a:extLst>
              <a:ext uri="{FF2B5EF4-FFF2-40B4-BE49-F238E27FC236}">
                <a16:creationId xmlns:a16="http://schemas.microsoft.com/office/drawing/2014/main" id="{1DA3DC56-ADAB-4027-A9EC-3BC9F6594587}"/>
              </a:ext>
            </a:extLst>
          </p:cNvPr>
          <p:cNvSpPr>
            <a:spLocks noGrp="1"/>
          </p:cNvSpPr>
          <p:nvPr>
            <p:ph type="body" sz="quarter" idx="33"/>
          </p:nvPr>
        </p:nvSpPr>
        <p:spPr>
          <a:xfrm>
            <a:off x="252413" y="542925"/>
            <a:ext cx="8647112" cy="254000"/>
          </a:xfrm>
        </p:spPr>
        <p:txBody>
          <a:bodyPr/>
          <a:lstStyle/>
          <a:p>
            <a:pPr defTabSz="457184" fontAlgn="auto">
              <a:defRPr/>
            </a:pPr>
            <a:r>
              <a:rPr lang="en-US" dirty="0">
                <a:solidFill>
                  <a:schemeClr val="bg2">
                    <a:lumMod val="75000"/>
                  </a:schemeClr>
                </a:solidFill>
              </a:rPr>
              <a:t>Future Ready Distributed Energy Resource Command Center</a:t>
            </a:r>
          </a:p>
          <a:p>
            <a:pPr defTabSz="457184" fontAlgn="auto">
              <a:defRPr/>
            </a:pPr>
            <a:endParaRPr lang="en-US" dirty="0">
              <a:solidFill>
                <a:schemeClr val="bg2">
                  <a:lumMod val="75000"/>
                </a:schemeClr>
              </a:solidFill>
            </a:endParaRPr>
          </a:p>
        </p:txBody>
      </p:sp>
      <p:sp>
        <p:nvSpPr>
          <p:cNvPr id="11" name="TextBox 10">
            <a:extLst>
              <a:ext uri="{FF2B5EF4-FFF2-40B4-BE49-F238E27FC236}">
                <a16:creationId xmlns:a16="http://schemas.microsoft.com/office/drawing/2014/main" id="{6FD3C320-49A1-4F25-BBC5-C73A49ECC74B}"/>
              </a:ext>
            </a:extLst>
          </p:cNvPr>
          <p:cNvSpPr txBox="1"/>
          <p:nvPr/>
        </p:nvSpPr>
        <p:spPr>
          <a:xfrm>
            <a:off x="3405188" y="846138"/>
            <a:ext cx="5561012" cy="4121150"/>
          </a:xfrm>
          <a:prstGeom prst="rect">
            <a:avLst/>
          </a:prstGeom>
          <a:noFill/>
        </p:spPr>
        <p:txBody>
          <a:bodyPr>
            <a:spAutoFit/>
          </a:bodyPr>
          <a:lstStyle/>
          <a:p>
            <a:pPr eaLnBrk="1" fontAlgn="auto" hangingPunct="1">
              <a:spcBef>
                <a:spcPts val="0"/>
              </a:spcBef>
              <a:spcAft>
                <a:spcPts val="0"/>
              </a:spcAft>
              <a:defRPr/>
            </a:pPr>
            <a:r>
              <a:rPr lang="en-US" sz="1399" b="1" dirty="0">
                <a:solidFill>
                  <a:srgbClr val="00B050"/>
                </a:solidFill>
                <a:latin typeface="+mn-lt"/>
              </a:rPr>
              <a:t>Flexible.</a:t>
            </a:r>
          </a:p>
          <a:p>
            <a:pPr marL="171262" indent="-171262" eaLnBrk="1" fontAlgn="auto" hangingPunct="1">
              <a:spcBef>
                <a:spcPts val="0"/>
              </a:spcBef>
              <a:spcAft>
                <a:spcPts val="0"/>
              </a:spcAft>
              <a:buFont typeface="Arial" panose="020B0604020202020204" pitchFamily="34" charset="0"/>
              <a:buChar char="•"/>
              <a:defRPr/>
            </a:pPr>
            <a:r>
              <a:rPr lang="en-US" sz="1199" dirty="0">
                <a:solidFill>
                  <a:schemeClr val="bg1">
                    <a:lumMod val="50000"/>
                  </a:schemeClr>
                </a:solidFill>
                <a:latin typeface="+mn-lt"/>
              </a:rPr>
              <a:t>Modular architecture</a:t>
            </a:r>
          </a:p>
          <a:p>
            <a:pPr marL="171262" indent="-171262" eaLnBrk="1" fontAlgn="auto" hangingPunct="1">
              <a:spcBef>
                <a:spcPts val="0"/>
              </a:spcBef>
              <a:spcAft>
                <a:spcPts val="0"/>
              </a:spcAft>
              <a:buFont typeface="Arial" panose="020B0604020202020204" pitchFamily="34" charset="0"/>
              <a:buChar char="•"/>
              <a:defRPr/>
            </a:pPr>
            <a:r>
              <a:rPr lang="en-US" sz="1199" dirty="0">
                <a:solidFill>
                  <a:schemeClr val="bg1">
                    <a:lumMod val="50000"/>
                  </a:schemeClr>
                </a:solidFill>
                <a:latin typeface="+mn-lt"/>
              </a:rPr>
              <a:t>Scalable from small/simple (i.e. 50 kW, 1 DER) to large/complex (i.e. 1.5 MW, multiple DER’s)</a:t>
            </a:r>
          </a:p>
          <a:p>
            <a:pPr marL="171262" indent="-171262" eaLnBrk="1" fontAlgn="auto" hangingPunct="1">
              <a:spcBef>
                <a:spcPts val="0"/>
              </a:spcBef>
              <a:spcAft>
                <a:spcPts val="0"/>
              </a:spcAft>
              <a:buFont typeface="Arial" panose="020B0604020202020204" pitchFamily="34" charset="0"/>
              <a:buChar char="•"/>
              <a:defRPr/>
            </a:pPr>
            <a:r>
              <a:rPr lang="en-US" sz="1199" dirty="0">
                <a:solidFill>
                  <a:schemeClr val="bg1">
                    <a:lumMod val="50000"/>
                  </a:schemeClr>
                </a:solidFill>
                <a:latin typeface="+mn-lt"/>
              </a:rPr>
              <a:t>Customers with a real estate portfolio can use 1 or 2 sections for their small/simple sites and multiple sections for their large/complex sites</a:t>
            </a:r>
          </a:p>
          <a:p>
            <a:pPr marL="171262" indent="-171262" eaLnBrk="1" fontAlgn="auto" hangingPunct="1">
              <a:spcBef>
                <a:spcPts val="0"/>
              </a:spcBef>
              <a:spcAft>
                <a:spcPts val="0"/>
              </a:spcAft>
              <a:buFont typeface="Arial" panose="020B0604020202020204" pitchFamily="34" charset="0"/>
              <a:buChar char="•"/>
              <a:defRPr/>
            </a:pPr>
            <a:r>
              <a:rPr lang="en-US" sz="1199" dirty="0">
                <a:solidFill>
                  <a:schemeClr val="bg1">
                    <a:lumMod val="50000"/>
                  </a:schemeClr>
                </a:solidFill>
                <a:latin typeface="+mn-lt"/>
              </a:rPr>
              <a:t>DER’s can be added to a site over time by replacing blanks with appropriate modules and/or by adding additional vertical sections</a:t>
            </a:r>
          </a:p>
          <a:p>
            <a:pPr eaLnBrk="1" fontAlgn="auto" hangingPunct="1">
              <a:spcBef>
                <a:spcPts val="0"/>
              </a:spcBef>
              <a:spcAft>
                <a:spcPts val="0"/>
              </a:spcAft>
              <a:defRPr/>
            </a:pPr>
            <a:endParaRPr lang="en-US" sz="1199" dirty="0">
              <a:solidFill>
                <a:schemeClr val="bg1">
                  <a:lumMod val="50000"/>
                </a:schemeClr>
              </a:solidFill>
              <a:latin typeface="+mn-lt"/>
            </a:endParaRPr>
          </a:p>
          <a:p>
            <a:pPr eaLnBrk="1" fontAlgn="auto" hangingPunct="1">
              <a:spcBef>
                <a:spcPts val="0"/>
              </a:spcBef>
              <a:spcAft>
                <a:spcPts val="0"/>
              </a:spcAft>
              <a:defRPr/>
            </a:pPr>
            <a:r>
              <a:rPr lang="en-US" sz="1399" b="1" dirty="0">
                <a:solidFill>
                  <a:srgbClr val="00B050"/>
                </a:solidFill>
                <a:latin typeface="+mn-lt"/>
              </a:rPr>
              <a:t>Fast.</a:t>
            </a:r>
          </a:p>
          <a:p>
            <a:pPr marL="171262" indent="-171262" eaLnBrk="1" fontAlgn="auto" hangingPunct="1">
              <a:spcBef>
                <a:spcPts val="0"/>
              </a:spcBef>
              <a:spcAft>
                <a:spcPts val="0"/>
              </a:spcAft>
              <a:buFont typeface="Arial" panose="020B0604020202020204" pitchFamily="34" charset="0"/>
              <a:buChar char="•"/>
              <a:defRPr/>
            </a:pPr>
            <a:r>
              <a:rPr lang="en-US" sz="1199" dirty="0">
                <a:solidFill>
                  <a:schemeClr val="bg1">
                    <a:lumMod val="50000"/>
                  </a:schemeClr>
                </a:solidFill>
                <a:latin typeface="+mn-lt"/>
              </a:rPr>
              <a:t>Configured to Order approach simplifies the ordering process, reducing design, manufacturing and order time</a:t>
            </a:r>
          </a:p>
          <a:p>
            <a:pPr marL="171262" indent="-171262" eaLnBrk="1" fontAlgn="auto" hangingPunct="1">
              <a:spcBef>
                <a:spcPts val="0"/>
              </a:spcBef>
              <a:spcAft>
                <a:spcPts val="0"/>
              </a:spcAft>
              <a:buFont typeface="Arial" panose="020B0604020202020204" pitchFamily="34" charset="0"/>
              <a:buChar char="•"/>
              <a:defRPr/>
            </a:pPr>
            <a:r>
              <a:rPr lang="en-US" sz="1199" dirty="0">
                <a:solidFill>
                  <a:schemeClr val="bg1">
                    <a:lumMod val="50000"/>
                  </a:schemeClr>
                </a:solidFill>
                <a:latin typeface="+mn-lt"/>
              </a:rPr>
              <a:t>Reference designs avoid the need to “start from scratch”</a:t>
            </a:r>
          </a:p>
          <a:p>
            <a:pPr marL="171262" indent="-171262" eaLnBrk="1" fontAlgn="auto" hangingPunct="1">
              <a:spcBef>
                <a:spcPts val="0"/>
              </a:spcBef>
              <a:spcAft>
                <a:spcPts val="0"/>
              </a:spcAft>
              <a:buFont typeface="Arial" panose="020B0604020202020204" pitchFamily="34" charset="0"/>
              <a:buChar char="•"/>
              <a:defRPr/>
            </a:pPr>
            <a:r>
              <a:rPr lang="en-US" sz="1199" dirty="0">
                <a:solidFill>
                  <a:schemeClr val="bg1">
                    <a:lumMod val="50000"/>
                  </a:schemeClr>
                </a:solidFill>
                <a:latin typeface="+mn-lt"/>
              </a:rPr>
              <a:t>Factory wired, programmed and tested to streamline commissioning</a:t>
            </a:r>
          </a:p>
          <a:p>
            <a:pPr marL="171262" indent="-171262" eaLnBrk="1" fontAlgn="auto" hangingPunct="1">
              <a:spcBef>
                <a:spcPts val="0"/>
              </a:spcBef>
              <a:spcAft>
                <a:spcPts val="0"/>
              </a:spcAft>
              <a:buFont typeface="Arial" panose="020B0604020202020204" pitchFamily="34" charset="0"/>
              <a:buChar char="•"/>
              <a:defRPr/>
            </a:pPr>
            <a:endParaRPr lang="en-US" sz="1598" dirty="0">
              <a:solidFill>
                <a:schemeClr val="bg1">
                  <a:lumMod val="50000"/>
                </a:schemeClr>
              </a:solidFill>
              <a:latin typeface="+mn-lt"/>
            </a:endParaRPr>
          </a:p>
          <a:p>
            <a:pPr eaLnBrk="1" fontAlgn="auto" hangingPunct="1">
              <a:spcBef>
                <a:spcPts val="0"/>
              </a:spcBef>
              <a:spcAft>
                <a:spcPts val="0"/>
              </a:spcAft>
              <a:defRPr/>
            </a:pPr>
            <a:r>
              <a:rPr lang="en-US" sz="1399" b="1" dirty="0">
                <a:solidFill>
                  <a:srgbClr val="00B050"/>
                </a:solidFill>
                <a:latin typeface="+mn-lt"/>
              </a:rPr>
              <a:t>Smart.</a:t>
            </a:r>
          </a:p>
          <a:p>
            <a:pPr marL="171262" indent="-171262" eaLnBrk="1" fontAlgn="auto" hangingPunct="1">
              <a:spcBef>
                <a:spcPts val="0"/>
              </a:spcBef>
              <a:spcAft>
                <a:spcPts val="0"/>
              </a:spcAft>
              <a:buFont typeface="Arial" panose="020B0604020202020204" pitchFamily="34" charset="0"/>
              <a:buChar char="•"/>
              <a:defRPr/>
            </a:pPr>
            <a:r>
              <a:rPr lang="en-US" sz="1199" dirty="0">
                <a:solidFill>
                  <a:schemeClr val="bg1">
                    <a:lumMod val="50000"/>
                  </a:schemeClr>
                </a:solidFill>
                <a:latin typeface="+mn-lt"/>
              </a:rPr>
              <a:t>EcoStruxure Microgrid Advisor can maximize ROI from DER’s </a:t>
            </a:r>
          </a:p>
          <a:p>
            <a:pPr marL="171262" indent="-171262" eaLnBrk="1" fontAlgn="auto" hangingPunct="1">
              <a:spcBef>
                <a:spcPts val="0"/>
              </a:spcBef>
              <a:spcAft>
                <a:spcPts val="0"/>
              </a:spcAft>
              <a:buFont typeface="Arial" panose="020B0604020202020204" pitchFamily="34" charset="0"/>
              <a:buChar char="•"/>
              <a:defRPr/>
            </a:pPr>
            <a:r>
              <a:rPr lang="en-US" sz="1199" dirty="0">
                <a:solidFill>
                  <a:schemeClr val="bg1">
                    <a:lumMod val="50000"/>
                  </a:schemeClr>
                </a:solidFill>
                <a:latin typeface="+mn-lt"/>
              </a:rPr>
              <a:t>Edge control enables resiliency during outages, including using PV with an anchor resource such as a site’s standby generator</a:t>
            </a:r>
          </a:p>
          <a:p>
            <a:pPr marL="171262" indent="-171262" eaLnBrk="1" fontAlgn="auto" hangingPunct="1">
              <a:spcBef>
                <a:spcPts val="0"/>
              </a:spcBef>
              <a:spcAft>
                <a:spcPts val="0"/>
              </a:spcAft>
              <a:buFont typeface="Arial" panose="020B0604020202020204" pitchFamily="34" charset="0"/>
              <a:buChar char="•"/>
              <a:defRPr/>
            </a:pPr>
            <a:r>
              <a:rPr lang="en-US" sz="1199" dirty="0">
                <a:solidFill>
                  <a:schemeClr val="bg1">
                    <a:lumMod val="50000"/>
                  </a:schemeClr>
                </a:solidFill>
                <a:latin typeface="+mn-lt"/>
              </a:rPr>
              <a:t>Advanced metering provides insight into power quality, usage and DER production</a:t>
            </a:r>
          </a:p>
        </p:txBody>
      </p:sp>
      <p:pic>
        <p:nvPicPr>
          <p:cNvPr id="184325" name="Picture 8">
            <a:extLst>
              <a:ext uri="{FF2B5EF4-FFF2-40B4-BE49-F238E27FC236}">
                <a16:creationId xmlns:a16="http://schemas.microsoft.com/office/drawing/2014/main" id="{37602EFB-2ACF-4DF4-A491-7E323DEE4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138"/>
            <a:ext cx="3128963"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5491D4-860F-436C-ADA4-6F3DAE54489E}"/>
              </a:ext>
            </a:extLst>
          </p:cNvPr>
          <p:cNvSpPr>
            <a:spLocks noGrp="1"/>
          </p:cNvSpPr>
          <p:nvPr>
            <p:ph type="body" sz="quarter" idx="32"/>
          </p:nvPr>
        </p:nvSpPr>
        <p:spPr>
          <a:xfrm>
            <a:off x="252413" y="153988"/>
            <a:ext cx="8647112" cy="369887"/>
          </a:xfrm>
        </p:spPr>
        <p:txBody>
          <a:bodyPr>
            <a:normAutofit fontScale="92500" lnSpcReduction="10000"/>
          </a:bodyPr>
          <a:lstStyle/>
          <a:p>
            <a:pPr fontAlgn="auto">
              <a:spcAft>
                <a:spcPts val="0"/>
              </a:spcAft>
              <a:defRPr/>
            </a:pPr>
            <a:r>
              <a:rPr lang="en-US" b="1" dirty="0">
                <a:solidFill>
                  <a:srgbClr val="92D050"/>
                </a:solidFill>
              </a:rPr>
              <a:t>Energy Control Centers – Sizes less than 800 A to 5000 A per line up</a:t>
            </a:r>
          </a:p>
        </p:txBody>
      </p:sp>
      <p:sp>
        <p:nvSpPr>
          <p:cNvPr id="8" name="Arrow: Right 10">
            <a:extLst>
              <a:ext uri="{FF2B5EF4-FFF2-40B4-BE49-F238E27FC236}">
                <a16:creationId xmlns:a16="http://schemas.microsoft.com/office/drawing/2014/main" id="{5CCEF017-4900-4D2F-B108-FFDBDD685B7D}"/>
              </a:ext>
            </a:extLst>
          </p:cNvPr>
          <p:cNvSpPr/>
          <p:nvPr/>
        </p:nvSpPr>
        <p:spPr>
          <a:xfrm>
            <a:off x="523875" y="4435475"/>
            <a:ext cx="7258050" cy="96838"/>
          </a:xfrm>
          <a:prstGeom prst="rightArrow">
            <a:avLst/>
          </a:prstGeom>
          <a:solidFill>
            <a:srgbClr val="36C74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66" eaLnBrk="1" fontAlgn="auto" hangingPunct="1">
              <a:spcBef>
                <a:spcPts val="0"/>
              </a:spcBef>
              <a:spcAft>
                <a:spcPts val="0"/>
              </a:spcAft>
              <a:defRPr/>
            </a:pPr>
            <a:endParaRPr lang="en-US" sz="1799" dirty="0">
              <a:solidFill>
                <a:prstClr val="white"/>
              </a:solidFill>
              <a:latin typeface="Arial"/>
            </a:endParaRPr>
          </a:p>
        </p:txBody>
      </p:sp>
      <p:sp>
        <p:nvSpPr>
          <p:cNvPr id="9" name="Arrow: Right 11">
            <a:extLst>
              <a:ext uri="{FF2B5EF4-FFF2-40B4-BE49-F238E27FC236}">
                <a16:creationId xmlns:a16="http://schemas.microsoft.com/office/drawing/2014/main" id="{D9E77C60-F3AF-4122-847C-E1C1CFFF5F5D}"/>
              </a:ext>
            </a:extLst>
          </p:cNvPr>
          <p:cNvSpPr/>
          <p:nvPr/>
        </p:nvSpPr>
        <p:spPr>
          <a:xfrm rot="16200000">
            <a:off x="-777875" y="3127375"/>
            <a:ext cx="2598738" cy="84138"/>
          </a:xfrm>
          <a:prstGeom prst="rightArrow">
            <a:avLst/>
          </a:prstGeom>
          <a:solidFill>
            <a:srgbClr val="36C74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66" eaLnBrk="1" fontAlgn="auto" hangingPunct="1">
              <a:spcBef>
                <a:spcPts val="0"/>
              </a:spcBef>
              <a:spcAft>
                <a:spcPts val="0"/>
              </a:spcAft>
              <a:defRPr/>
            </a:pPr>
            <a:endParaRPr lang="en-US" sz="1799" dirty="0">
              <a:solidFill>
                <a:prstClr val="white"/>
              </a:solidFill>
              <a:latin typeface="Arial"/>
            </a:endParaRPr>
          </a:p>
        </p:txBody>
      </p:sp>
      <p:sp>
        <p:nvSpPr>
          <p:cNvPr id="185349" name="TextBox 12">
            <a:extLst>
              <a:ext uri="{FF2B5EF4-FFF2-40B4-BE49-F238E27FC236}">
                <a16:creationId xmlns:a16="http://schemas.microsoft.com/office/drawing/2014/main" id="{CB771C97-A963-4BDF-B2CA-B9361257F8A4}"/>
              </a:ext>
            </a:extLst>
          </p:cNvPr>
          <p:cNvSpPr txBox="1">
            <a:spLocks noChangeArrowheads="1"/>
          </p:cNvSpPr>
          <p:nvPr/>
        </p:nvSpPr>
        <p:spPr bwMode="auto">
          <a:xfrm>
            <a:off x="-3175" y="1501775"/>
            <a:ext cx="11699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b="1">
                <a:solidFill>
                  <a:srgbClr val="36C746"/>
                </a:solidFill>
                <a:latin typeface="Arial Narrow" panose="020B0606020202030204" pitchFamily="34" charset="0"/>
              </a:rPr>
              <a:t>Price</a:t>
            </a:r>
          </a:p>
        </p:txBody>
      </p:sp>
      <p:sp>
        <p:nvSpPr>
          <p:cNvPr id="185350" name="TextBox 13">
            <a:extLst>
              <a:ext uri="{FF2B5EF4-FFF2-40B4-BE49-F238E27FC236}">
                <a16:creationId xmlns:a16="http://schemas.microsoft.com/office/drawing/2014/main" id="{3164B997-1AAC-47F1-9851-E34EBBB1C607}"/>
              </a:ext>
            </a:extLst>
          </p:cNvPr>
          <p:cNvSpPr txBox="1">
            <a:spLocks noChangeArrowheads="1"/>
          </p:cNvSpPr>
          <p:nvPr/>
        </p:nvSpPr>
        <p:spPr bwMode="auto">
          <a:xfrm flipH="1">
            <a:off x="6688138" y="4532313"/>
            <a:ext cx="1543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b="1">
                <a:solidFill>
                  <a:srgbClr val="36C746"/>
                </a:solidFill>
                <a:latin typeface="Arial Narrow" panose="020B0606020202030204" pitchFamily="34" charset="0"/>
              </a:rPr>
              <a:t>Complexity</a:t>
            </a:r>
          </a:p>
        </p:txBody>
      </p:sp>
      <p:sp>
        <p:nvSpPr>
          <p:cNvPr id="12" name="TextBox 15">
            <a:extLst>
              <a:ext uri="{FF2B5EF4-FFF2-40B4-BE49-F238E27FC236}">
                <a16:creationId xmlns:a16="http://schemas.microsoft.com/office/drawing/2014/main" id="{F4D280C4-0068-4D93-B0F6-2362D29409BD}"/>
              </a:ext>
            </a:extLst>
          </p:cNvPr>
          <p:cNvSpPr txBox="1"/>
          <p:nvPr/>
        </p:nvSpPr>
        <p:spPr>
          <a:xfrm>
            <a:off x="558800" y="3048000"/>
            <a:ext cx="1878013" cy="769938"/>
          </a:xfrm>
          <a:prstGeom prst="rect">
            <a:avLst/>
          </a:prstGeom>
          <a:noFill/>
          <a:ln>
            <a:noFill/>
          </a:ln>
        </p:spPr>
        <p:txBody>
          <a:bodyPr>
            <a:spAutoFit/>
          </a:bodyPr>
          <a:lstStyle/>
          <a:p>
            <a:pPr defTabSz="685766" eaLnBrk="1" fontAlgn="auto" hangingPunct="1">
              <a:spcBef>
                <a:spcPts val="0"/>
              </a:spcBef>
              <a:spcAft>
                <a:spcPts val="0"/>
              </a:spcAft>
              <a:defRPr/>
            </a:pPr>
            <a:r>
              <a:rPr lang="en-US" sz="900" b="1" dirty="0">
                <a:solidFill>
                  <a:prstClr val="black">
                    <a:lumMod val="50000"/>
                    <a:lumOff val="50000"/>
                  </a:prstClr>
                </a:solidFill>
                <a:latin typeface="Arial"/>
              </a:rPr>
              <a:t>ECC 800/1200</a:t>
            </a:r>
          </a:p>
          <a:p>
            <a:pPr defTabSz="685766" eaLnBrk="1" fontAlgn="auto" hangingPunct="1">
              <a:spcBef>
                <a:spcPts val="0"/>
              </a:spcBef>
              <a:spcAft>
                <a:spcPts val="0"/>
              </a:spcAft>
              <a:defRPr/>
            </a:pPr>
            <a:r>
              <a:rPr lang="en-US" sz="700" dirty="0">
                <a:solidFill>
                  <a:prstClr val="black">
                    <a:lumMod val="50000"/>
                    <a:lumOff val="50000"/>
                  </a:prstClr>
                </a:solidFill>
                <a:latin typeface="Arial"/>
              </a:rPr>
              <a:t> Platform: IPaCS 800 – 1200 Amps </a:t>
            </a:r>
          </a:p>
          <a:p>
            <a:pPr marL="171399" indent="-171399" defTabSz="685766" eaLnBrk="1" fontAlgn="auto" hangingPunct="1">
              <a:spcBef>
                <a:spcPts val="0"/>
              </a:spcBef>
              <a:spcAft>
                <a:spcPts val="0"/>
              </a:spcAft>
              <a:buFont typeface="Wingdings" panose="05000000000000000000" pitchFamily="2" charset="2"/>
              <a:buChar char="§"/>
              <a:defRPr/>
            </a:pPr>
            <a:r>
              <a:rPr lang="en-US" sz="700" dirty="0">
                <a:solidFill>
                  <a:prstClr val="black">
                    <a:lumMod val="50000"/>
                    <a:lumOff val="50000"/>
                  </a:prstClr>
                </a:solidFill>
                <a:latin typeface="Arial"/>
              </a:rPr>
              <a:t>Generator or Battery Storage anchor</a:t>
            </a:r>
          </a:p>
          <a:p>
            <a:pPr marL="171399" indent="-171399" defTabSz="685766" eaLnBrk="1" fontAlgn="auto" hangingPunct="1">
              <a:spcBef>
                <a:spcPts val="0"/>
              </a:spcBef>
              <a:spcAft>
                <a:spcPts val="0"/>
              </a:spcAft>
              <a:buFont typeface="Wingdings" panose="05000000000000000000" pitchFamily="2" charset="2"/>
              <a:buChar char="§"/>
              <a:defRPr/>
            </a:pPr>
            <a:r>
              <a:rPr lang="en-US" sz="700" dirty="0">
                <a:solidFill>
                  <a:prstClr val="black">
                    <a:lumMod val="50000"/>
                    <a:lumOff val="50000"/>
                  </a:prstClr>
                </a:solidFill>
                <a:latin typeface="Arial"/>
              </a:rPr>
              <a:t>Islanding</a:t>
            </a:r>
          </a:p>
          <a:p>
            <a:pPr marL="171399" indent="-171399" defTabSz="685766" eaLnBrk="1" fontAlgn="auto" hangingPunct="1">
              <a:spcBef>
                <a:spcPts val="0"/>
              </a:spcBef>
              <a:spcAft>
                <a:spcPts val="0"/>
              </a:spcAft>
              <a:buFont typeface="Wingdings" panose="05000000000000000000" pitchFamily="2" charset="2"/>
              <a:buChar char="§"/>
              <a:defRPr/>
            </a:pPr>
            <a:r>
              <a:rPr lang="en-US" sz="700" dirty="0">
                <a:solidFill>
                  <a:prstClr val="black">
                    <a:lumMod val="50000"/>
                    <a:lumOff val="50000"/>
                  </a:prstClr>
                </a:solidFill>
                <a:latin typeface="Arial"/>
              </a:rPr>
              <a:t>Load management</a:t>
            </a:r>
          </a:p>
          <a:p>
            <a:pPr marL="171399" indent="-171399" defTabSz="685766" eaLnBrk="1" fontAlgn="auto" hangingPunct="1">
              <a:spcBef>
                <a:spcPts val="0"/>
              </a:spcBef>
              <a:spcAft>
                <a:spcPts val="0"/>
              </a:spcAft>
              <a:buFont typeface="Wingdings" panose="05000000000000000000" pitchFamily="2" charset="2"/>
              <a:buChar char="§"/>
              <a:defRPr/>
            </a:pPr>
            <a:r>
              <a:rPr lang="en-US" sz="700" dirty="0">
                <a:solidFill>
                  <a:prstClr val="black">
                    <a:lumMod val="50000"/>
                    <a:lumOff val="50000"/>
                  </a:prstClr>
                </a:solidFill>
                <a:latin typeface="Arial"/>
              </a:rPr>
              <a:t>Multi source management</a:t>
            </a:r>
          </a:p>
        </p:txBody>
      </p:sp>
      <p:sp>
        <p:nvSpPr>
          <p:cNvPr id="13" name="TextBox 18">
            <a:extLst>
              <a:ext uri="{FF2B5EF4-FFF2-40B4-BE49-F238E27FC236}">
                <a16:creationId xmlns:a16="http://schemas.microsoft.com/office/drawing/2014/main" id="{FA17A20A-4F0F-420E-B160-731EDF115697}"/>
              </a:ext>
            </a:extLst>
          </p:cNvPr>
          <p:cNvSpPr txBox="1"/>
          <p:nvPr/>
        </p:nvSpPr>
        <p:spPr>
          <a:xfrm>
            <a:off x="2551113" y="2555875"/>
            <a:ext cx="2438400" cy="1093788"/>
          </a:xfrm>
          <a:prstGeom prst="rect">
            <a:avLst/>
          </a:prstGeom>
          <a:noFill/>
          <a:ln>
            <a:noFill/>
          </a:ln>
        </p:spPr>
        <p:txBody>
          <a:bodyPr>
            <a:spAutoFit/>
          </a:bodyPr>
          <a:lstStyle/>
          <a:p>
            <a:pPr defTabSz="685766" eaLnBrk="1" fontAlgn="auto" hangingPunct="1">
              <a:spcBef>
                <a:spcPts val="0"/>
              </a:spcBef>
              <a:spcAft>
                <a:spcPts val="0"/>
              </a:spcAft>
              <a:defRPr/>
            </a:pPr>
            <a:r>
              <a:rPr lang="en-US" sz="900" b="1" dirty="0">
                <a:solidFill>
                  <a:prstClr val="black">
                    <a:lumMod val="50000"/>
                    <a:lumOff val="50000"/>
                  </a:prstClr>
                </a:solidFill>
                <a:latin typeface="Arial"/>
              </a:rPr>
              <a:t>ECC 1600/2500</a:t>
            </a:r>
          </a:p>
          <a:p>
            <a:pPr defTabSz="685766" eaLnBrk="1" fontAlgn="auto" hangingPunct="1">
              <a:spcBef>
                <a:spcPts val="0"/>
              </a:spcBef>
              <a:spcAft>
                <a:spcPts val="0"/>
              </a:spcAft>
              <a:defRPr/>
            </a:pPr>
            <a:r>
              <a:rPr lang="en-US" sz="700" dirty="0">
                <a:solidFill>
                  <a:prstClr val="black">
                    <a:lumMod val="50000"/>
                    <a:lumOff val="50000"/>
                  </a:prstClr>
                </a:solidFill>
                <a:latin typeface="Arial"/>
              </a:rPr>
              <a:t>Platform: QED2 1600-2500 Amps (+opt up to 3000A)</a:t>
            </a:r>
          </a:p>
          <a:p>
            <a:pPr marL="171399" indent="-171399" defTabSz="685766" eaLnBrk="1" fontAlgn="auto" hangingPunct="1">
              <a:spcBef>
                <a:spcPts val="0"/>
              </a:spcBef>
              <a:spcAft>
                <a:spcPts val="0"/>
              </a:spcAft>
              <a:buFont typeface="Wingdings" panose="05000000000000000000" pitchFamily="2" charset="2"/>
              <a:buChar char="§"/>
              <a:defRPr/>
            </a:pPr>
            <a:r>
              <a:rPr lang="en-US" sz="700" dirty="0">
                <a:solidFill>
                  <a:prstClr val="black">
                    <a:lumMod val="50000"/>
                    <a:lumOff val="50000"/>
                  </a:prstClr>
                </a:solidFill>
                <a:latin typeface="Arial"/>
              </a:rPr>
              <a:t>Generator and/or Battery Storage anchor</a:t>
            </a:r>
          </a:p>
          <a:p>
            <a:pPr marL="171399" indent="-171399" defTabSz="685766" eaLnBrk="1" fontAlgn="auto" hangingPunct="1">
              <a:spcBef>
                <a:spcPts val="0"/>
              </a:spcBef>
              <a:spcAft>
                <a:spcPts val="0"/>
              </a:spcAft>
              <a:buFont typeface="Wingdings" panose="05000000000000000000" pitchFamily="2" charset="2"/>
              <a:buChar char="§"/>
              <a:defRPr/>
            </a:pPr>
            <a:r>
              <a:rPr lang="en-US" sz="700" dirty="0">
                <a:solidFill>
                  <a:prstClr val="black">
                    <a:lumMod val="50000"/>
                    <a:lumOff val="50000"/>
                  </a:prstClr>
                </a:solidFill>
                <a:latin typeface="Arial"/>
              </a:rPr>
              <a:t>Islanding</a:t>
            </a:r>
          </a:p>
          <a:p>
            <a:pPr marL="171399" indent="-171399" defTabSz="685766" eaLnBrk="1" fontAlgn="auto" hangingPunct="1">
              <a:spcBef>
                <a:spcPts val="0"/>
              </a:spcBef>
              <a:spcAft>
                <a:spcPts val="0"/>
              </a:spcAft>
              <a:buFont typeface="Wingdings" panose="05000000000000000000" pitchFamily="2" charset="2"/>
              <a:buChar char="§"/>
              <a:defRPr/>
            </a:pPr>
            <a:r>
              <a:rPr lang="en-US" sz="700" dirty="0">
                <a:solidFill>
                  <a:prstClr val="black">
                    <a:lumMod val="50000"/>
                    <a:lumOff val="50000"/>
                  </a:prstClr>
                </a:solidFill>
                <a:latin typeface="Arial"/>
              </a:rPr>
              <a:t>Load management</a:t>
            </a:r>
          </a:p>
          <a:p>
            <a:pPr marL="171399" indent="-171399" defTabSz="685766" eaLnBrk="1" fontAlgn="auto" hangingPunct="1">
              <a:spcBef>
                <a:spcPts val="0"/>
              </a:spcBef>
              <a:spcAft>
                <a:spcPts val="0"/>
              </a:spcAft>
              <a:buFont typeface="Wingdings" panose="05000000000000000000" pitchFamily="2" charset="2"/>
              <a:buChar char="§"/>
              <a:defRPr/>
            </a:pPr>
            <a:r>
              <a:rPr lang="en-US" sz="700" dirty="0">
                <a:solidFill>
                  <a:prstClr val="black">
                    <a:lumMod val="50000"/>
                    <a:lumOff val="50000"/>
                  </a:prstClr>
                </a:solidFill>
                <a:latin typeface="Arial"/>
              </a:rPr>
              <a:t>Multi source management </a:t>
            </a:r>
          </a:p>
          <a:p>
            <a:pPr marL="171399" indent="-171399" defTabSz="685766" eaLnBrk="1" fontAlgn="auto" hangingPunct="1">
              <a:spcBef>
                <a:spcPts val="0"/>
              </a:spcBef>
              <a:spcAft>
                <a:spcPts val="0"/>
              </a:spcAft>
              <a:buFont typeface="Wingdings" panose="05000000000000000000" pitchFamily="2" charset="2"/>
              <a:buChar char="§"/>
              <a:defRPr/>
            </a:pPr>
            <a:r>
              <a:rPr lang="en-US" sz="700" dirty="0">
                <a:solidFill>
                  <a:prstClr val="black">
                    <a:lumMod val="50000"/>
                    <a:lumOff val="50000"/>
                  </a:prstClr>
                </a:solidFill>
                <a:latin typeface="Arial"/>
              </a:rPr>
              <a:t>+Fast Separation from utility and fast load shedding</a:t>
            </a:r>
          </a:p>
          <a:p>
            <a:pPr marL="171399" indent="-171399" defTabSz="685766" eaLnBrk="1" fontAlgn="auto" hangingPunct="1">
              <a:spcBef>
                <a:spcPts val="0"/>
              </a:spcBef>
              <a:spcAft>
                <a:spcPts val="0"/>
              </a:spcAft>
              <a:buFont typeface="Wingdings" panose="05000000000000000000" pitchFamily="2" charset="2"/>
              <a:buChar char="§"/>
              <a:defRPr/>
            </a:pPr>
            <a:r>
              <a:rPr lang="en-US" sz="700" dirty="0">
                <a:solidFill>
                  <a:prstClr val="black">
                    <a:lumMod val="50000"/>
                    <a:lumOff val="50000"/>
                  </a:prstClr>
                </a:solidFill>
                <a:latin typeface="Arial"/>
              </a:rPr>
              <a:t>+Custom protective relay for local utility interconnection requirements</a:t>
            </a:r>
          </a:p>
        </p:txBody>
      </p:sp>
      <p:sp>
        <p:nvSpPr>
          <p:cNvPr id="14" name="AutoShape 2" descr="Image result for Schneider Electric iPaCs">
            <a:extLst>
              <a:ext uri="{FF2B5EF4-FFF2-40B4-BE49-F238E27FC236}">
                <a16:creationId xmlns:a16="http://schemas.microsoft.com/office/drawing/2014/main" id="{A932F703-6103-4300-8621-0B8F0B32541A}"/>
              </a:ext>
            </a:extLst>
          </p:cNvPr>
          <p:cNvSpPr>
            <a:spLocks noChangeAspect="1" noChangeArrowheads="1"/>
          </p:cNvSpPr>
          <p:nvPr/>
        </p:nvSpPr>
        <p:spPr bwMode="auto">
          <a:xfrm>
            <a:off x="4656138" y="22542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lIns="91416" tIns="45708" rIns="91416" bIns="45708"/>
          <a:lstStyle/>
          <a:p>
            <a:pPr defTabSz="685766" eaLnBrk="1" fontAlgn="auto" hangingPunct="1">
              <a:spcBef>
                <a:spcPts val="0"/>
              </a:spcBef>
              <a:spcAft>
                <a:spcPts val="0"/>
              </a:spcAft>
              <a:defRPr/>
            </a:pPr>
            <a:endParaRPr lang="en-US" sz="1799" dirty="0">
              <a:solidFill>
                <a:prstClr val="black"/>
              </a:solidFill>
              <a:latin typeface="Arial"/>
            </a:endParaRPr>
          </a:p>
        </p:txBody>
      </p:sp>
      <p:cxnSp>
        <p:nvCxnSpPr>
          <p:cNvPr id="15" name="Straight Connector 25">
            <a:extLst>
              <a:ext uri="{FF2B5EF4-FFF2-40B4-BE49-F238E27FC236}">
                <a16:creationId xmlns:a16="http://schemas.microsoft.com/office/drawing/2014/main" id="{B8E54F67-4680-4A84-96D8-F7D1D693732A}"/>
              </a:ext>
            </a:extLst>
          </p:cNvPr>
          <p:cNvCxnSpPr>
            <a:cxnSpLocks/>
          </p:cNvCxnSpPr>
          <p:nvPr/>
        </p:nvCxnSpPr>
        <p:spPr>
          <a:xfrm>
            <a:off x="2517775" y="2108200"/>
            <a:ext cx="0" cy="2241550"/>
          </a:xfrm>
          <a:prstGeom prst="line">
            <a:avLst/>
          </a:prstGeom>
          <a:ln w="6350" cap="flat" cmpd="sng" algn="ctr">
            <a:solidFill>
              <a:srgbClr val="36C746"/>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Rectangle: Rounded Corners 28">
            <a:extLst>
              <a:ext uri="{FF2B5EF4-FFF2-40B4-BE49-F238E27FC236}">
                <a16:creationId xmlns:a16="http://schemas.microsoft.com/office/drawing/2014/main" id="{0158BDDA-3CED-4CA3-AEF0-9485F61B6AC3}"/>
              </a:ext>
            </a:extLst>
          </p:cNvPr>
          <p:cNvSpPr/>
          <p:nvPr/>
        </p:nvSpPr>
        <p:spPr>
          <a:xfrm>
            <a:off x="492125" y="3624263"/>
            <a:ext cx="2073275" cy="974725"/>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66" eaLnBrk="1" fontAlgn="auto" hangingPunct="1">
              <a:spcBef>
                <a:spcPts val="0"/>
              </a:spcBef>
              <a:spcAft>
                <a:spcPts val="0"/>
              </a:spcAft>
              <a:defRPr/>
            </a:pPr>
            <a:r>
              <a:rPr lang="en-US" sz="900" b="1" dirty="0">
                <a:solidFill>
                  <a:srgbClr val="3DCD58">
                    <a:lumMod val="75000"/>
                  </a:srgbClr>
                </a:solidFill>
                <a:latin typeface="Arial"/>
              </a:rPr>
              <a:t>100 to 500kW</a:t>
            </a:r>
          </a:p>
          <a:p>
            <a:pPr algn="ctr" defTabSz="685766" eaLnBrk="1" fontAlgn="auto" hangingPunct="1">
              <a:spcBef>
                <a:spcPts val="0"/>
              </a:spcBef>
              <a:spcAft>
                <a:spcPts val="0"/>
              </a:spcAft>
              <a:defRPr/>
            </a:pPr>
            <a:r>
              <a:rPr lang="en-US" sz="900" b="1" dirty="0">
                <a:solidFill>
                  <a:srgbClr val="3DCD58">
                    <a:lumMod val="75000"/>
                  </a:srgbClr>
                </a:solidFill>
                <a:latin typeface="Arial"/>
              </a:rPr>
              <a:t>Small/Medium Building</a:t>
            </a:r>
          </a:p>
          <a:p>
            <a:pPr algn="ctr" defTabSz="685766" eaLnBrk="1" fontAlgn="auto" hangingPunct="1">
              <a:spcBef>
                <a:spcPts val="0"/>
              </a:spcBef>
              <a:spcAft>
                <a:spcPts val="0"/>
              </a:spcAft>
              <a:defRPr/>
            </a:pPr>
            <a:r>
              <a:rPr lang="en-US" sz="900" dirty="0">
                <a:solidFill>
                  <a:srgbClr val="3DCD58">
                    <a:lumMod val="75000"/>
                  </a:srgbClr>
                </a:solidFill>
                <a:latin typeface="Arial"/>
              </a:rPr>
              <a:t>Large Chains / Strategic Accounts</a:t>
            </a:r>
          </a:p>
          <a:p>
            <a:pPr algn="ctr" defTabSz="685766" eaLnBrk="1" fontAlgn="auto" hangingPunct="1">
              <a:spcBef>
                <a:spcPts val="0"/>
              </a:spcBef>
              <a:spcAft>
                <a:spcPts val="0"/>
              </a:spcAft>
              <a:defRPr/>
            </a:pPr>
            <a:r>
              <a:rPr lang="en-US" sz="900" dirty="0">
                <a:solidFill>
                  <a:srgbClr val="3DCD58">
                    <a:lumMod val="75000"/>
                  </a:srgbClr>
                </a:solidFill>
                <a:latin typeface="Arial"/>
              </a:rPr>
              <a:t>Brown/Greenfield</a:t>
            </a:r>
          </a:p>
        </p:txBody>
      </p:sp>
      <p:sp>
        <p:nvSpPr>
          <p:cNvPr id="17" name="Rectangle: Rounded Corners 29">
            <a:extLst>
              <a:ext uri="{FF2B5EF4-FFF2-40B4-BE49-F238E27FC236}">
                <a16:creationId xmlns:a16="http://schemas.microsoft.com/office/drawing/2014/main" id="{D4079CAA-09C4-4A11-8AF7-D7E805AA3B29}"/>
              </a:ext>
            </a:extLst>
          </p:cNvPr>
          <p:cNvSpPr/>
          <p:nvPr/>
        </p:nvSpPr>
        <p:spPr>
          <a:xfrm>
            <a:off x="2538413" y="3614738"/>
            <a:ext cx="2389187" cy="974725"/>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66" eaLnBrk="1" fontAlgn="auto" hangingPunct="1">
              <a:spcBef>
                <a:spcPts val="0"/>
              </a:spcBef>
              <a:spcAft>
                <a:spcPts val="0"/>
              </a:spcAft>
              <a:defRPr/>
            </a:pPr>
            <a:r>
              <a:rPr lang="en-US" sz="900" b="1" dirty="0">
                <a:solidFill>
                  <a:srgbClr val="3DCD58">
                    <a:lumMod val="75000"/>
                  </a:srgbClr>
                </a:solidFill>
                <a:latin typeface="Arial"/>
              </a:rPr>
              <a:t>500kW to 1.5MW</a:t>
            </a:r>
          </a:p>
          <a:p>
            <a:pPr algn="ctr" defTabSz="685766" eaLnBrk="1" fontAlgn="auto" hangingPunct="1">
              <a:spcBef>
                <a:spcPts val="0"/>
              </a:spcBef>
              <a:spcAft>
                <a:spcPts val="0"/>
              </a:spcAft>
              <a:defRPr/>
            </a:pPr>
            <a:r>
              <a:rPr lang="en-US" sz="900" b="1" dirty="0">
                <a:solidFill>
                  <a:srgbClr val="3DCD58">
                    <a:lumMod val="75000"/>
                  </a:srgbClr>
                </a:solidFill>
                <a:latin typeface="Arial"/>
              </a:rPr>
              <a:t>Medium/Large Bldg. w/ multiple DERs</a:t>
            </a:r>
          </a:p>
          <a:p>
            <a:pPr algn="ctr" defTabSz="685766" eaLnBrk="1" fontAlgn="auto" hangingPunct="1">
              <a:spcBef>
                <a:spcPts val="0"/>
              </a:spcBef>
              <a:spcAft>
                <a:spcPts val="0"/>
              </a:spcAft>
              <a:defRPr/>
            </a:pPr>
            <a:r>
              <a:rPr lang="en-US" sz="900" dirty="0">
                <a:solidFill>
                  <a:srgbClr val="3DCD58">
                    <a:lumMod val="75000"/>
                  </a:srgbClr>
                </a:solidFill>
                <a:latin typeface="Arial"/>
              </a:rPr>
              <a:t>Across Segments</a:t>
            </a:r>
          </a:p>
          <a:p>
            <a:pPr algn="ctr" defTabSz="685766" eaLnBrk="1" fontAlgn="auto" hangingPunct="1">
              <a:spcBef>
                <a:spcPts val="0"/>
              </a:spcBef>
              <a:spcAft>
                <a:spcPts val="0"/>
              </a:spcAft>
              <a:defRPr/>
            </a:pPr>
            <a:r>
              <a:rPr lang="en-US" sz="900" dirty="0">
                <a:solidFill>
                  <a:srgbClr val="3DCD58">
                    <a:lumMod val="75000"/>
                  </a:srgbClr>
                </a:solidFill>
                <a:latin typeface="Arial"/>
              </a:rPr>
              <a:t>Brown/Greenfield</a:t>
            </a:r>
          </a:p>
        </p:txBody>
      </p:sp>
      <p:sp>
        <p:nvSpPr>
          <p:cNvPr id="18" name="Rectangle: Rounded Corners 30">
            <a:extLst>
              <a:ext uri="{FF2B5EF4-FFF2-40B4-BE49-F238E27FC236}">
                <a16:creationId xmlns:a16="http://schemas.microsoft.com/office/drawing/2014/main" id="{4465BBFA-E811-491B-BB5C-7B5CFD861A6B}"/>
              </a:ext>
            </a:extLst>
          </p:cNvPr>
          <p:cNvSpPr/>
          <p:nvPr/>
        </p:nvSpPr>
        <p:spPr>
          <a:xfrm>
            <a:off x="523875" y="2057400"/>
            <a:ext cx="2224088" cy="1268413"/>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85766" eaLnBrk="1" fontAlgn="auto" hangingPunct="1">
              <a:spcBef>
                <a:spcPts val="0"/>
              </a:spcBef>
              <a:spcAft>
                <a:spcPts val="0"/>
              </a:spcAft>
              <a:defRPr/>
            </a:pPr>
            <a:r>
              <a:rPr lang="en-US" sz="900" i="1" dirty="0">
                <a:solidFill>
                  <a:srgbClr val="36C746"/>
                </a:solidFill>
                <a:latin typeface="Arial"/>
              </a:rPr>
              <a:t>Primary GTM: Consultants/ Distributors/ Selected Partners</a:t>
            </a:r>
            <a:endParaRPr lang="en-US" sz="600" i="1" dirty="0">
              <a:solidFill>
                <a:srgbClr val="36C746"/>
              </a:solidFill>
              <a:latin typeface="Arial"/>
            </a:endParaRPr>
          </a:p>
        </p:txBody>
      </p:sp>
      <p:sp>
        <p:nvSpPr>
          <p:cNvPr id="19" name="Rectangle: Rounded Corners 31">
            <a:extLst>
              <a:ext uri="{FF2B5EF4-FFF2-40B4-BE49-F238E27FC236}">
                <a16:creationId xmlns:a16="http://schemas.microsoft.com/office/drawing/2014/main" id="{0C486901-7FF5-4567-A520-DD35D21C8493}"/>
              </a:ext>
            </a:extLst>
          </p:cNvPr>
          <p:cNvSpPr/>
          <p:nvPr/>
        </p:nvSpPr>
        <p:spPr>
          <a:xfrm>
            <a:off x="2451100" y="1408113"/>
            <a:ext cx="2795588" cy="1665287"/>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85766" eaLnBrk="1" fontAlgn="auto" hangingPunct="1">
              <a:spcBef>
                <a:spcPts val="0"/>
              </a:spcBef>
              <a:spcAft>
                <a:spcPts val="0"/>
              </a:spcAft>
              <a:defRPr/>
            </a:pPr>
            <a:r>
              <a:rPr lang="en-US" sz="900" i="1" dirty="0">
                <a:solidFill>
                  <a:srgbClr val="36C746"/>
                </a:solidFill>
                <a:latin typeface="Arial"/>
              </a:rPr>
              <a:t>Primary GTM: MGCC / EPCs, Specialists</a:t>
            </a:r>
          </a:p>
          <a:p>
            <a:pPr defTabSz="685766" eaLnBrk="1" fontAlgn="auto" hangingPunct="1">
              <a:spcBef>
                <a:spcPts val="0"/>
              </a:spcBef>
              <a:spcAft>
                <a:spcPts val="0"/>
              </a:spcAft>
              <a:defRPr/>
            </a:pPr>
            <a:r>
              <a:rPr lang="en-US" sz="900" i="1" dirty="0">
                <a:solidFill>
                  <a:srgbClr val="36C746"/>
                </a:solidFill>
                <a:latin typeface="Arial"/>
              </a:rPr>
              <a:t>*Projects Bid via MGCC</a:t>
            </a:r>
          </a:p>
        </p:txBody>
      </p:sp>
      <p:sp>
        <p:nvSpPr>
          <p:cNvPr id="20" name="Rectangle 19">
            <a:extLst>
              <a:ext uri="{FF2B5EF4-FFF2-40B4-BE49-F238E27FC236}">
                <a16:creationId xmlns:a16="http://schemas.microsoft.com/office/drawing/2014/main" id="{15927AB6-C1AB-41A4-995C-70F6D7DE7D41}"/>
              </a:ext>
            </a:extLst>
          </p:cNvPr>
          <p:cNvSpPr/>
          <p:nvPr/>
        </p:nvSpPr>
        <p:spPr>
          <a:xfrm>
            <a:off x="3130550" y="1522413"/>
            <a:ext cx="261938" cy="157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66" eaLnBrk="1" fontAlgn="auto" hangingPunct="1">
              <a:spcBef>
                <a:spcPts val="0"/>
              </a:spcBef>
              <a:spcAft>
                <a:spcPts val="0"/>
              </a:spcAft>
              <a:defRPr/>
            </a:pPr>
            <a:endParaRPr lang="en-US" sz="1799" dirty="0">
              <a:solidFill>
                <a:prstClr val="white"/>
              </a:solidFill>
              <a:latin typeface="Arial"/>
            </a:endParaRPr>
          </a:p>
        </p:txBody>
      </p:sp>
      <p:sp>
        <p:nvSpPr>
          <p:cNvPr id="21" name="Rectangle 20">
            <a:extLst>
              <a:ext uri="{FF2B5EF4-FFF2-40B4-BE49-F238E27FC236}">
                <a16:creationId xmlns:a16="http://schemas.microsoft.com/office/drawing/2014/main" id="{94DB7036-DF82-4397-90BF-68513605917D}"/>
              </a:ext>
            </a:extLst>
          </p:cNvPr>
          <p:cNvSpPr/>
          <p:nvPr/>
        </p:nvSpPr>
        <p:spPr>
          <a:xfrm>
            <a:off x="3457575" y="1533525"/>
            <a:ext cx="414338" cy="1635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66" eaLnBrk="1" fontAlgn="auto" hangingPunct="1">
              <a:spcBef>
                <a:spcPts val="0"/>
              </a:spcBef>
              <a:spcAft>
                <a:spcPts val="0"/>
              </a:spcAft>
              <a:defRPr/>
            </a:pPr>
            <a:endParaRPr lang="en-US" sz="1799" dirty="0">
              <a:solidFill>
                <a:prstClr val="white"/>
              </a:solidFill>
              <a:latin typeface="Arial"/>
            </a:endParaRPr>
          </a:p>
        </p:txBody>
      </p:sp>
      <p:cxnSp>
        <p:nvCxnSpPr>
          <p:cNvPr id="22" name="Straight Connector 25">
            <a:extLst>
              <a:ext uri="{FF2B5EF4-FFF2-40B4-BE49-F238E27FC236}">
                <a16:creationId xmlns:a16="http://schemas.microsoft.com/office/drawing/2014/main" id="{0D5259EA-61A3-4706-95C3-8F4E6DBEB765}"/>
              </a:ext>
            </a:extLst>
          </p:cNvPr>
          <p:cNvCxnSpPr>
            <a:cxnSpLocks/>
          </p:cNvCxnSpPr>
          <p:nvPr/>
        </p:nvCxnSpPr>
        <p:spPr>
          <a:xfrm>
            <a:off x="4933950" y="2155825"/>
            <a:ext cx="0" cy="2241550"/>
          </a:xfrm>
          <a:prstGeom prst="line">
            <a:avLst/>
          </a:prstGeom>
          <a:ln w="6350" cap="flat" cmpd="sng" algn="ctr">
            <a:solidFill>
              <a:srgbClr val="36C746"/>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5362" name="Picture 22">
            <a:extLst>
              <a:ext uri="{FF2B5EF4-FFF2-40B4-BE49-F238E27FC236}">
                <a16:creationId xmlns:a16="http://schemas.microsoft.com/office/drawing/2014/main" id="{3096A597-6E68-43DD-8133-F4C84CB17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638" t="26555" r="7997" b="19785"/>
          <a:stretch>
            <a:fillRect/>
          </a:stretch>
        </p:blipFill>
        <p:spPr bwMode="auto">
          <a:xfrm>
            <a:off x="5053013" y="2297113"/>
            <a:ext cx="317817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Rounded Corners 31">
            <a:extLst>
              <a:ext uri="{FF2B5EF4-FFF2-40B4-BE49-F238E27FC236}">
                <a16:creationId xmlns:a16="http://schemas.microsoft.com/office/drawing/2014/main" id="{BAF6C492-7E66-4C1A-BCED-6D4A6B8203C1}"/>
              </a:ext>
            </a:extLst>
          </p:cNvPr>
          <p:cNvSpPr/>
          <p:nvPr/>
        </p:nvSpPr>
        <p:spPr>
          <a:xfrm>
            <a:off x="5487988" y="1087438"/>
            <a:ext cx="2794000" cy="1665287"/>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85766" eaLnBrk="1" fontAlgn="auto" hangingPunct="1">
              <a:spcBef>
                <a:spcPts val="0"/>
              </a:spcBef>
              <a:spcAft>
                <a:spcPts val="0"/>
              </a:spcAft>
              <a:defRPr/>
            </a:pPr>
            <a:r>
              <a:rPr lang="en-US" sz="900" i="1" dirty="0">
                <a:solidFill>
                  <a:srgbClr val="36C746"/>
                </a:solidFill>
                <a:latin typeface="Arial"/>
              </a:rPr>
              <a:t>Primary GTM: MGCC / EPCs, Specialists</a:t>
            </a:r>
          </a:p>
          <a:p>
            <a:pPr defTabSz="685766" eaLnBrk="1" fontAlgn="auto" hangingPunct="1">
              <a:spcBef>
                <a:spcPts val="0"/>
              </a:spcBef>
              <a:spcAft>
                <a:spcPts val="0"/>
              </a:spcAft>
              <a:defRPr/>
            </a:pPr>
            <a:r>
              <a:rPr lang="en-US" sz="900" i="1" dirty="0">
                <a:solidFill>
                  <a:srgbClr val="36C746"/>
                </a:solidFill>
                <a:latin typeface="Arial"/>
              </a:rPr>
              <a:t>*Projects prescribed via MGCC</a:t>
            </a:r>
          </a:p>
        </p:txBody>
      </p:sp>
      <p:sp>
        <p:nvSpPr>
          <p:cNvPr id="25" name="Rectangle: Rounded Corners 29">
            <a:extLst>
              <a:ext uri="{FF2B5EF4-FFF2-40B4-BE49-F238E27FC236}">
                <a16:creationId xmlns:a16="http://schemas.microsoft.com/office/drawing/2014/main" id="{9CFD39F6-C503-4E3A-B62F-98DA8A5C502F}"/>
              </a:ext>
            </a:extLst>
          </p:cNvPr>
          <p:cNvSpPr/>
          <p:nvPr/>
        </p:nvSpPr>
        <p:spPr>
          <a:xfrm>
            <a:off x="4940300" y="3605213"/>
            <a:ext cx="2389188" cy="974725"/>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66" eaLnBrk="1" fontAlgn="auto" hangingPunct="1">
              <a:spcBef>
                <a:spcPts val="0"/>
              </a:spcBef>
              <a:spcAft>
                <a:spcPts val="0"/>
              </a:spcAft>
              <a:defRPr/>
            </a:pPr>
            <a:r>
              <a:rPr lang="en-US" sz="900" b="1" dirty="0">
                <a:solidFill>
                  <a:srgbClr val="3DCD58">
                    <a:lumMod val="75000"/>
                  </a:srgbClr>
                </a:solidFill>
                <a:latin typeface="Arial"/>
              </a:rPr>
              <a:t>500kW+ w/ complex use cases</a:t>
            </a:r>
          </a:p>
          <a:p>
            <a:pPr algn="ctr" defTabSz="685766" eaLnBrk="1" fontAlgn="auto" hangingPunct="1">
              <a:spcBef>
                <a:spcPts val="0"/>
              </a:spcBef>
              <a:spcAft>
                <a:spcPts val="0"/>
              </a:spcAft>
              <a:defRPr/>
            </a:pPr>
            <a:r>
              <a:rPr lang="en-US" sz="900" b="1" dirty="0">
                <a:solidFill>
                  <a:srgbClr val="3DCD58">
                    <a:lumMod val="75000"/>
                  </a:srgbClr>
                </a:solidFill>
                <a:latin typeface="Arial"/>
              </a:rPr>
              <a:t>Medium/Large Bldg. w/ multiple DERs</a:t>
            </a:r>
          </a:p>
          <a:p>
            <a:pPr algn="ctr" defTabSz="685766" eaLnBrk="1" fontAlgn="auto" hangingPunct="1">
              <a:spcBef>
                <a:spcPts val="0"/>
              </a:spcBef>
              <a:spcAft>
                <a:spcPts val="0"/>
              </a:spcAft>
              <a:defRPr/>
            </a:pPr>
            <a:r>
              <a:rPr lang="en-US" sz="900" dirty="0">
                <a:solidFill>
                  <a:srgbClr val="3DCD58">
                    <a:lumMod val="75000"/>
                  </a:srgbClr>
                </a:solidFill>
                <a:latin typeface="Arial"/>
              </a:rPr>
              <a:t>Across Segments</a:t>
            </a:r>
          </a:p>
          <a:p>
            <a:pPr algn="ctr" defTabSz="685766" eaLnBrk="1" fontAlgn="auto" hangingPunct="1">
              <a:spcBef>
                <a:spcPts val="0"/>
              </a:spcBef>
              <a:spcAft>
                <a:spcPts val="0"/>
              </a:spcAft>
              <a:defRPr/>
            </a:pPr>
            <a:r>
              <a:rPr lang="en-US" sz="900" dirty="0">
                <a:solidFill>
                  <a:srgbClr val="3DCD58">
                    <a:lumMod val="75000"/>
                  </a:srgbClr>
                </a:solidFill>
                <a:latin typeface="Arial"/>
              </a:rPr>
              <a:t>Brown/Greenfield</a:t>
            </a:r>
          </a:p>
        </p:txBody>
      </p:sp>
      <p:grpSp>
        <p:nvGrpSpPr>
          <p:cNvPr id="185365" name="Group 25">
            <a:extLst>
              <a:ext uri="{FF2B5EF4-FFF2-40B4-BE49-F238E27FC236}">
                <a16:creationId xmlns:a16="http://schemas.microsoft.com/office/drawing/2014/main" id="{F30BA344-94BA-40D2-96A2-4A99E1B9CEA0}"/>
              </a:ext>
            </a:extLst>
          </p:cNvPr>
          <p:cNvGrpSpPr>
            <a:grpSpLocks/>
          </p:cNvGrpSpPr>
          <p:nvPr/>
        </p:nvGrpSpPr>
        <p:grpSpPr bwMode="auto">
          <a:xfrm>
            <a:off x="1152525" y="1657350"/>
            <a:ext cx="549275" cy="804863"/>
            <a:chOff x="2874107" y="617100"/>
            <a:chExt cx="794375" cy="1267218"/>
          </a:xfrm>
        </p:grpSpPr>
        <p:pic>
          <p:nvPicPr>
            <p:cNvPr id="185368" name="Content Placeholder 9">
              <a:extLst>
                <a:ext uri="{FF2B5EF4-FFF2-40B4-BE49-F238E27FC236}">
                  <a16:creationId xmlns:a16="http://schemas.microsoft.com/office/drawing/2014/main" id="{30DC92A6-BD03-4EF2-9689-7050B6E9B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107" y="617100"/>
              <a:ext cx="794375" cy="126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DBD4D176-5217-4A01-A343-0E9A717442FC}"/>
                </a:ext>
              </a:extLst>
            </p:cNvPr>
            <p:cNvSpPr/>
            <p:nvPr/>
          </p:nvSpPr>
          <p:spPr>
            <a:xfrm>
              <a:off x="2915433" y="704581"/>
              <a:ext cx="241068" cy="3374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66" eaLnBrk="1" fontAlgn="auto" hangingPunct="1">
                <a:spcBef>
                  <a:spcPts val="0"/>
                </a:spcBef>
                <a:spcAft>
                  <a:spcPts val="0"/>
                </a:spcAft>
                <a:defRPr/>
              </a:pPr>
              <a:endParaRPr lang="en-US" sz="1799" dirty="0">
                <a:solidFill>
                  <a:prstClr val="white"/>
                </a:solidFill>
                <a:latin typeface="Arial"/>
              </a:endParaRPr>
            </a:p>
          </p:txBody>
        </p:sp>
        <p:sp>
          <p:nvSpPr>
            <p:cNvPr id="29" name="Rectangle 28">
              <a:extLst>
                <a:ext uri="{FF2B5EF4-FFF2-40B4-BE49-F238E27FC236}">
                  <a16:creationId xmlns:a16="http://schemas.microsoft.com/office/drawing/2014/main" id="{6B66BC05-6BC9-46EE-BA49-CC3ECF10DD7B}"/>
                </a:ext>
              </a:extLst>
            </p:cNvPr>
            <p:cNvSpPr/>
            <p:nvPr/>
          </p:nvSpPr>
          <p:spPr>
            <a:xfrm>
              <a:off x="2894771" y="1686861"/>
              <a:ext cx="261730" cy="1574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66" eaLnBrk="1" fontAlgn="auto" hangingPunct="1">
                <a:spcBef>
                  <a:spcPts val="0"/>
                </a:spcBef>
                <a:spcAft>
                  <a:spcPts val="0"/>
                </a:spcAft>
                <a:defRPr/>
              </a:pPr>
              <a:endParaRPr lang="en-US" sz="1799" dirty="0">
                <a:solidFill>
                  <a:prstClr val="white"/>
                </a:solidFill>
                <a:latin typeface="Arial"/>
              </a:endParaRPr>
            </a:p>
          </p:txBody>
        </p:sp>
        <p:sp>
          <p:nvSpPr>
            <p:cNvPr id="30" name="Rectangle 29">
              <a:extLst>
                <a:ext uri="{FF2B5EF4-FFF2-40B4-BE49-F238E27FC236}">
                  <a16:creationId xmlns:a16="http://schemas.microsoft.com/office/drawing/2014/main" id="{27818AD7-EC1A-4561-9846-11ACFB7AB6D9}"/>
                </a:ext>
              </a:extLst>
            </p:cNvPr>
            <p:cNvSpPr/>
            <p:nvPr/>
          </p:nvSpPr>
          <p:spPr>
            <a:xfrm>
              <a:off x="3220786" y="697082"/>
              <a:ext cx="415554" cy="1624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66" eaLnBrk="1" fontAlgn="auto" hangingPunct="1">
                <a:spcBef>
                  <a:spcPts val="0"/>
                </a:spcBef>
                <a:spcAft>
                  <a:spcPts val="0"/>
                </a:spcAft>
                <a:defRPr/>
              </a:pPr>
              <a:endParaRPr lang="en-US" sz="1799" dirty="0">
                <a:solidFill>
                  <a:prstClr val="white"/>
                </a:solidFill>
                <a:latin typeface="Arial"/>
              </a:endParaRPr>
            </a:p>
          </p:txBody>
        </p:sp>
        <p:sp>
          <p:nvSpPr>
            <p:cNvPr id="31" name="Rectangle 30">
              <a:extLst>
                <a:ext uri="{FF2B5EF4-FFF2-40B4-BE49-F238E27FC236}">
                  <a16:creationId xmlns:a16="http://schemas.microsoft.com/office/drawing/2014/main" id="{0A4B9304-023E-4386-AAF6-CFE105E53CB5}"/>
                </a:ext>
              </a:extLst>
            </p:cNvPr>
            <p:cNvSpPr/>
            <p:nvPr/>
          </p:nvSpPr>
          <p:spPr>
            <a:xfrm>
              <a:off x="3220786" y="1699359"/>
              <a:ext cx="415554" cy="1624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66" eaLnBrk="1" fontAlgn="auto" hangingPunct="1">
                <a:spcBef>
                  <a:spcPts val="0"/>
                </a:spcBef>
                <a:spcAft>
                  <a:spcPts val="0"/>
                </a:spcAft>
                <a:defRPr/>
              </a:pPr>
              <a:endParaRPr lang="en-US" sz="1799" dirty="0">
                <a:solidFill>
                  <a:prstClr val="white"/>
                </a:solidFill>
                <a:latin typeface="Arial"/>
              </a:endParaRPr>
            </a:p>
          </p:txBody>
        </p:sp>
      </p:grpSp>
      <p:pic>
        <p:nvPicPr>
          <p:cNvPr id="185366" name="Content Placeholder 9">
            <a:extLst>
              <a:ext uri="{FF2B5EF4-FFF2-40B4-BE49-F238E27FC236}">
                <a16:creationId xmlns:a16="http://schemas.microsoft.com/office/drawing/2014/main" id="{F6AFA6C8-6B52-4778-814A-730042550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988" y="957263"/>
            <a:ext cx="66357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67" name="Picture 34">
            <a:extLst>
              <a:ext uri="{FF2B5EF4-FFF2-40B4-BE49-F238E27FC236}">
                <a16:creationId xmlns:a16="http://schemas.microsoft.com/office/drawing/2014/main" id="{02CB509D-BC5E-4B27-922C-297B20D25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856" t="57874" r="17375" b="18417"/>
          <a:stretch>
            <a:fillRect/>
          </a:stretch>
        </p:blipFill>
        <p:spPr bwMode="auto">
          <a:xfrm>
            <a:off x="5740400" y="482600"/>
            <a:ext cx="2208213"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7FA7BC46-4166-481C-B01C-610C987B44E4}"/>
              </a:ext>
            </a:extLst>
          </p:cNvPr>
          <p:cNvSpPr>
            <a:spLocks noGrp="1" noChangeArrowheads="1"/>
          </p:cNvSpPr>
          <p:nvPr>
            <p:ph type="title"/>
          </p:nvPr>
        </p:nvSpPr>
        <p:spPr>
          <a:xfrm>
            <a:off x="457200" y="206375"/>
            <a:ext cx="8229600" cy="465138"/>
          </a:xfrm>
        </p:spPr>
        <p:txBody>
          <a:bodyPr/>
          <a:lstStyle/>
          <a:p>
            <a:r>
              <a:rPr lang="en-US" altLang="en-US">
                <a:latin typeface="Arial" panose="020B0604020202020204" pitchFamily="34" charset="0"/>
                <a:cs typeface="Arial" panose="020B0604020202020204" pitchFamily="34" charset="0"/>
              </a:rPr>
              <a:t>Some pictures of different Energy Control Centers</a:t>
            </a:r>
          </a:p>
        </p:txBody>
      </p:sp>
      <p:pic>
        <p:nvPicPr>
          <p:cNvPr id="186371" name="Picture 2">
            <a:extLst>
              <a:ext uri="{FF2B5EF4-FFF2-40B4-BE49-F238E27FC236}">
                <a16:creationId xmlns:a16="http://schemas.microsoft.com/office/drawing/2014/main" id="{961D0F69-0DEF-44B0-B9FB-7E9AF79A1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49300"/>
            <a:ext cx="4127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3">
            <a:extLst>
              <a:ext uri="{FF2B5EF4-FFF2-40B4-BE49-F238E27FC236}">
                <a16:creationId xmlns:a16="http://schemas.microsoft.com/office/drawing/2014/main" id="{D44EBF8D-0EC3-47BD-AC9E-EB60240C6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600" y="749300"/>
            <a:ext cx="3759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9DB7C4A-0696-417E-B949-280775E42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5213" y="3568700"/>
            <a:ext cx="116522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6696287C-3631-478D-9005-5CB86065068A}"/>
              </a:ext>
            </a:extLst>
          </p:cNvPr>
          <p:cNvSpPr>
            <a:spLocks noGrp="1" noChangeArrowheads="1"/>
          </p:cNvSpPr>
          <p:nvPr>
            <p:ph type="title"/>
          </p:nvPr>
        </p:nvSpPr>
        <p:spPr bwMode="auto">
          <a:xfrm>
            <a:off x="252413" y="111125"/>
            <a:ext cx="8632825" cy="3698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92D050"/>
                </a:solidFill>
              </a:rPr>
              <a:t>Driving the New Energy Landscape</a:t>
            </a:r>
            <a:endParaRPr lang="en-US" altLang="en-US">
              <a:solidFill>
                <a:srgbClr val="92D050"/>
              </a:solidFill>
            </a:endParaRPr>
          </a:p>
        </p:txBody>
      </p:sp>
      <p:sp>
        <p:nvSpPr>
          <p:cNvPr id="128003" name="TextBox 7">
            <a:extLst>
              <a:ext uri="{FF2B5EF4-FFF2-40B4-BE49-F238E27FC236}">
                <a16:creationId xmlns:a16="http://schemas.microsoft.com/office/drawing/2014/main" id="{2B70BC57-B02B-4E86-8193-C2164F95BA93}"/>
              </a:ext>
            </a:extLst>
          </p:cNvPr>
          <p:cNvSpPr txBox="1">
            <a:spLocks noChangeArrowheads="1"/>
          </p:cNvSpPr>
          <p:nvPr/>
        </p:nvSpPr>
        <p:spPr bwMode="auto">
          <a:xfrm>
            <a:off x="5311775" y="719138"/>
            <a:ext cx="2641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600" b="1">
                <a:solidFill>
                  <a:srgbClr val="42B4E6"/>
                </a:solidFill>
                <a:latin typeface="Arial Rounded MT Bold" panose="020F0704030504030204" pitchFamily="34" charset="0"/>
                <a:cs typeface="Arial" panose="020B0604020202020204" pitchFamily="34" charset="0"/>
              </a:rPr>
              <a:t>       Inexpensive Solar  		</a:t>
            </a:r>
          </a:p>
        </p:txBody>
      </p:sp>
      <p:sp>
        <p:nvSpPr>
          <p:cNvPr id="10" name="Rectangle 9">
            <a:extLst>
              <a:ext uri="{FF2B5EF4-FFF2-40B4-BE49-F238E27FC236}">
                <a16:creationId xmlns:a16="http://schemas.microsoft.com/office/drawing/2014/main" id="{0CDBE1A6-3763-4415-B521-91C2AB1C0169}"/>
              </a:ext>
            </a:extLst>
          </p:cNvPr>
          <p:cNvSpPr/>
          <p:nvPr/>
        </p:nvSpPr>
        <p:spPr>
          <a:xfrm>
            <a:off x="4724400" y="3603625"/>
            <a:ext cx="4016375" cy="576263"/>
          </a:xfrm>
          <a:prstGeom prst="rect">
            <a:avLst/>
          </a:prstGeom>
        </p:spPr>
        <p:txBody>
          <a:bodyPr lIns="68577" tIns="34289" rIns="68577" bIns="34289">
            <a:spAutoFit/>
          </a:bodyPr>
          <a:lstStyle/>
          <a:p>
            <a:pPr defTabSz="685771" eaLnBrk="1" fontAlgn="auto" hangingPunct="1">
              <a:spcBef>
                <a:spcPts val="0"/>
              </a:spcBef>
              <a:spcAft>
                <a:spcPts val="0"/>
              </a:spcAft>
              <a:defRPr/>
            </a:pPr>
            <a:r>
              <a:rPr lang="en-US" sz="1100" dirty="0">
                <a:solidFill>
                  <a:schemeClr val="bg1">
                    <a:lumMod val="50000"/>
                  </a:schemeClr>
                </a:solidFill>
                <a:latin typeface="Arial Rounded MT Bold" pitchFamily="34" charset="0"/>
              </a:rPr>
              <a:t>Solar PV is a cost effective tool for lowering an organization’s energy bill.  Non-Residential costs average U.S. $0.05 to $0.12 per kWh.</a:t>
            </a:r>
          </a:p>
        </p:txBody>
      </p:sp>
      <p:sp>
        <p:nvSpPr>
          <p:cNvPr id="11" name="Freeform 140">
            <a:extLst>
              <a:ext uri="{FF2B5EF4-FFF2-40B4-BE49-F238E27FC236}">
                <a16:creationId xmlns:a16="http://schemas.microsoft.com/office/drawing/2014/main" id="{1A0453BC-FD18-4941-B877-FD3AFF4FE94A}"/>
              </a:ext>
            </a:extLst>
          </p:cNvPr>
          <p:cNvSpPr>
            <a:spLocks noChangeAspect="1"/>
          </p:cNvSpPr>
          <p:nvPr/>
        </p:nvSpPr>
        <p:spPr bwMode="auto">
          <a:xfrm>
            <a:off x="8412163" y="3892550"/>
            <a:ext cx="482600" cy="482600"/>
          </a:xfrm>
          <a:custGeom>
            <a:avLst/>
            <a:gdLst/>
            <a:ahLst/>
            <a:cxnLst>
              <a:cxn ang="0">
                <a:pos x="199" y="26"/>
              </a:cxn>
              <a:cxn ang="0">
                <a:pos x="185" y="99"/>
              </a:cxn>
              <a:cxn ang="0">
                <a:pos x="100" y="80"/>
              </a:cxn>
              <a:cxn ang="0">
                <a:pos x="44" y="43"/>
              </a:cxn>
              <a:cxn ang="0">
                <a:pos x="18" y="52"/>
              </a:cxn>
              <a:cxn ang="0">
                <a:pos x="33" y="80"/>
              </a:cxn>
              <a:cxn ang="0">
                <a:pos x="105" y="171"/>
              </a:cxn>
              <a:cxn ang="0">
                <a:pos x="56" y="215"/>
              </a:cxn>
              <a:cxn ang="0">
                <a:pos x="0" y="244"/>
              </a:cxn>
              <a:cxn ang="0">
                <a:pos x="26" y="262"/>
              </a:cxn>
              <a:cxn ang="0">
                <a:pos x="98" y="275"/>
              </a:cxn>
              <a:cxn ang="0">
                <a:pos x="80" y="361"/>
              </a:cxn>
              <a:cxn ang="0">
                <a:pos x="43" y="417"/>
              </a:cxn>
              <a:cxn ang="0">
                <a:pos x="43" y="439"/>
              </a:cxn>
              <a:cxn ang="0">
                <a:pos x="80" y="427"/>
              </a:cxn>
              <a:cxn ang="0">
                <a:pos x="171" y="356"/>
              </a:cxn>
              <a:cxn ang="0">
                <a:pos x="215" y="404"/>
              </a:cxn>
              <a:cxn ang="0">
                <a:pos x="245" y="461"/>
              </a:cxn>
              <a:cxn ang="0">
                <a:pos x="269" y="401"/>
              </a:cxn>
              <a:cxn ang="0">
                <a:pos x="309" y="346"/>
              </a:cxn>
              <a:cxn ang="0">
                <a:pos x="402" y="408"/>
              </a:cxn>
              <a:cxn ang="0">
                <a:pos x="439" y="418"/>
              </a:cxn>
              <a:cxn ang="0">
                <a:pos x="427" y="381"/>
              </a:cxn>
              <a:cxn ang="0">
                <a:pos x="351" y="283"/>
              </a:cxn>
              <a:cxn ang="0">
                <a:pos x="327" y="292"/>
              </a:cxn>
              <a:cxn ang="0">
                <a:pos x="378" y="361"/>
              </a:cxn>
              <a:cxn ang="0">
                <a:pos x="301" y="319"/>
              </a:cxn>
              <a:cxn ang="0">
                <a:pos x="251" y="349"/>
              </a:cxn>
              <a:cxn ang="0">
                <a:pos x="228" y="351"/>
              </a:cxn>
              <a:cxn ang="0">
                <a:pos x="175" y="329"/>
              </a:cxn>
              <a:cxn ang="0">
                <a:pos x="100" y="378"/>
              </a:cxn>
              <a:cxn ang="0">
                <a:pos x="144" y="309"/>
              </a:cxn>
              <a:cxn ang="0">
                <a:pos x="122" y="261"/>
              </a:cxn>
              <a:cxn ang="0">
                <a:pos x="60" y="242"/>
              </a:cxn>
              <a:cxn ang="0">
                <a:pos x="120" y="216"/>
              </a:cxn>
              <a:cxn ang="0">
                <a:pos x="134" y="169"/>
              </a:cxn>
              <a:cxn ang="0">
                <a:pos x="82" y="100"/>
              </a:cxn>
              <a:cxn ang="0">
                <a:pos x="160" y="141"/>
              </a:cxn>
              <a:cxn ang="0">
                <a:pos x="210" y="112"/>
              </a:cxn>
              <a:cxn ang="0">
                <a:pos x="233" y="110"/>
              </a:cxn>
              <a:cxn ang="0">
                <a:pos x="285" y="132"/>
              </a:cxn>
              <a:cxn ang="0">
                <a:pos x="361" y="82"/>
              </a:cxn>
              <a:cxn ang="0">
                <a:pos x="316" y="152"/>
              </a:cxn>
              <a:cxn ang="0">
                <a:pos x="338" y="200"/>
              </a:cxn>
              <a:cxn ang="0">
                <a:pos x="401" y="219"/>
              </a:cxn>
              <a:cxn ang="0">
                <a:pos x="341" y="246"/>
              </a:cxn>
              <a:cxn ang="0">
                <a:pos x="357" y="259"/>
              </a:cxn>
              <a:cxn ang="0">
                <a:pos x="437" y="236"/>
              </a:cxn>
              <a:cxn ang="0">
                <a:pos x="461" y="216"/>
              </a:cxn>
              <a:cxn ang="0">
                <a:pos x="401" y="192"/>
              </a:cxn>
              <a:cxn ang="0">
                <a:pos x="346" y="151"/>
              </a:cxn>
              <a:cxn ang="0">
                <a:pos x="408" y="59"/>
              </a:cxn>
              <a:cxn ang="0">
                <a:pos x="422" y="31"/>
              </a:cxn>
              <a:cxn ang="0">
                <a:pos x="395" y="23"/>
              </a:cxn>
              <a:cxn ang="0">
                <a:pos x="341" y="64"/>
              </a:cxn>
              <a:cxn ang="0">
                <a:pos x="256" y="95"/>
              </a:cxn>
              <a:cxn ang="0">
                <a:pos x="236" y="24"/>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009530"/>
          </a:solidFill>
          <a:ln w="9525">
            <a:noFill/>
            <a:round/>
            <a:headEnd/>
            <a:tailEnd/>
          </a:ln>
        </p:spPr>
        <p:txBody>
          <a:bodyPr lIns="68577" tIns="34289" rIns="68577" bIns="34289"/>
          <a:lstStyle/>
          <a:p>
            <a:pPr algn="ctr" defTabSz="685771" eaLnBrk="1" fontAlgn="auto" hangingPunct="1">
              <a:spcBef>
                <a:spcPts val="0"/>
              </a:spcBef>
              <a:spcAft>
                <a:spcPts val="0"/>
              </a:spcAft>
              <a:defRPr/>
            </a:pPr>
            <a:endParaRPr lang="en-US" sz="1425" dirty="0">
              <a:solidFill>
                <a:srgbClr val="87D200"/>
              </a:solidFill>
              <a:latin typeface="+mn-lt"/>
            </a:endParaRPr>
          </a:p>
        </p:txBody>
      </p:sp>
      <p:sp>
        <p:nvSpPr>
          <p:cNvPr id="12" name="Rectangle 11">
            <a:extLst>
              <a:ext uri="{FF2B5EF4-FFF2-40B4-BE49-F238E27FC236}">
                <a16:creationId xmlns:a16="http://schemas.microsoft.com/office/drawing/2014/main" id="{DC870E3C-A563-436C-A85F-C5891E645C20}"/>
              </a:ext>
            </a:extLst>
          </p:cNvPr>
          <p:cNvSpPr/>
          <p:nvPr/>
        </p:nvSpPr>
        <p:spPr>
          <a:xfrm>
            <a:off x="4724400" y="4246563"/>
            <a:ext cx="3816350" cy="392112"/>
          </a:xfrm>
          <a:prstGeom prst="rect">
            <a:avLst/>
          </a:prstGeom>
        </p:spPr>
        <p:txBody>
          <a:bodyPr lIns="68577" tIns="34289" rIns="68577" bIns="34289">
            <a:spAutoFit/>
          </a:bodyPr>
          <a:lstStyle/>
          <a:p>
            <a:pPr defTabSz="685771" eaLnBrk="1" fontAlgn="auto" hangingPunct="1">
              <a:spcBef>
                <a:spcPts val="0"/>
              </a:spcBef>
              <a:spcAft>
                <a:spcPts val="0"/>
              </a:spcAft>
              <a:defRPr/>
            </a:pPr>
            <a:r>
              <a:rPr lang="en-US" sz="1050" dirty="0">
                <a:solidFill>
                  <a:schemeClr val="bg1">
                    <a:lumMod val="50000"/>
                  </a:schemeClr>
                </a:solidFill>
                <a:latin typeface="Arial Rounded MT Bold" pitchFamily="34" charset="0"/>
              </a:rPr>
              <a:t>Solar generation is often at peak production when electricity demand and prices are the highest</a:t>
            </a:r>
          </a:p>
        </p:txBody>
      </p:sp>
      <p:sp>
        <p:nvSpPr>
          <p:cNvPr id="28" name="Rectangle 27">
            <a:extLst>
              <a:ext uri="{FF2B5EF4-FFF2-40B4-BE49-F238E27FC236}">
                <a16:creationId xmlns:a16="http://schemas.microsoft.com/office/drawing/2014/main" id="{04F3E29F-7224-41BC-8920-23CF18137877}"/>
              </a:ext>
            </a:extLst>
          </p:cNvPr>
          <p:cNvSpPr/>
          <p:nvPr/>
        </p:nvSpPr>
        <p:spPr>
          <a:xfrm>
            <a:off x="252413" y="1257300"/>
            <a:ext cx="3868737" cy="407988"/>
          </a:xfrm>
          <a:prstGeom prst="rect">
            <a:avLst/>
          </a:prstGeom>
        </p:spPr>
        <p:txBody>
          <a:bodyPr lIns="68577" tIns="34289" rIns="68577" bIns="34289">
            <a:spAutoFit/>
          </a:bodyPr>
          <a:lstStyle/>
          <a:p>
            <a:pPr defTabSz="685771" eaLnBrk="1" fontAlgn="auto" hangingPunct="1">
              <a:spcBef>
                <a:spcPts val="0"/>
              </a:spcBef>
              <a:spcAft>
                <a:spcPts val="0"/>
              </a:spcAft>
              <a:defRPr/>
            </a:pPr>
            <a:r>
              <a:rPr lang="en-US" sz="1100" dirty="0">
                <a:solidFill>
                  <a:schemeClr val="bg1">
                    <a:lumMod val="50000"/>
                  </a:schemeClr>
                </a:solidFill>
                <a:latin typeface="Arial Rounded MT Bold" pitchFamily="34" charset="0"/>
              </a:rPr>
              <a:t>North America, wholesale gas prices are still ½ to 1/3 Europe and Asia, about U.S. $ 2 - $ 4 MMBtu</a:t>
            </a:r>
          </a:p>
        </p:txBody>
      </p:sp>
      <p:sp>
        <p:nvSpPr>
          <p:cNvPr id="30" name="Freeform 116">
            <a:extLst>
              <a:ext uri="{FF2B5EF4-FFF2-40B4-BE49-F238E27FC236}">
                <a16:creationId xmlns:a16="http://schemas.microsoft.com/office/drawing/2014/main" id="{18099D25-AF4B-4ED7-8843-1D23160FA792}"/>
              </a:ext>
            </a:extLst>
          </p:cNvPr>
          <p:cNvSpPr>
            <a:spLocks noChangeAspect="1"/>
          </p:cNvSpPr>
          <p:nvPr/>
        </p:nvSpPr>
        <p:spPr bwMode="auto">
          <a:xfrm>
            <a:off x="3041650" y="773113"/>
            <a:ext cx="403225" cy="411162"/>
          </a:xfrm>
          <a:custGeom>
            <a:avLst/>
            <a:gdLst/>
            <a:ahLst/>
            <a:cxnLst>
              <a:cxn ang="0">
                <a:pos x="211" y="0"/>
              </a:cxn>
              <a:cxn ang="0">
                <a:pos x="200" y="5"/>
              </a:cxn>
              <a:cxn ang="0">
                <a:pos x="135" y="172"/>
              </a:cxn>
              <a:cxn ang="0">
                <a:pos x="158" y="290"/>
              </a:cxn>
              <a:cxn ang="0">
                <a:pos x="139" y="290"/>
              </a:cxn>
              <a:cxn ang="0">
                <a:pos x="126" y="303"/>
              </a:cxn>
              <a:cxn ang="0">
                <a:pos x="126" y="349"/>
              </a:cxn>
              <a:cxn ang="0">
                <a:pos x="14" y="349"/>
              </a:cxn>
              <a:cxn ang="0">
                <a:pos x="0" y="362"/>
              </a:cxn>
              <a:cxn ang="0">
                <a:pos x="0" y="442"/>
              </a:cxn>
              <a:cxn ang="0">
                <a:pos x="14" y="455"/>
              </a:cxn>
              <a:cxn ang="0">
                <a:pos x="376" y="455"/>
              </a:cxn>
              <a:cxn ang="0">
                <a:pos x="390" y="442"/>
              </a:cxn>
              <a:cxn ang="0">
                <a:pos x="376" y="428"/>
              </a:cxn>
              <a:cxn ang="0">
                <a:pos x="27" y="428"/>
              </a:cxn>
              <a:cxn ang="0">
                <a:pos x="27" y="376"/>
              </a:cxn>
              <a:cxn ang="0">
                <a:pos x="139" y="376"/>
              </a:cxn>
              <a:cxn ang="0">
                <a:pos x="153" y="362"/>
              </a:cxn>
              <a:cxn ang="0">
                <a:pos x="153" y="317"/>
              </a:cxn>
              <a:cxn ang="0">
                <a:pos x="185" y="317"/>
              </a:cxn>
              <a:cxn ang="0">
                <a:pos x="198" y="308"/>
              </a:cxn>
              <a:cxn ang="0">
                <a:pos x="199" y="303"/>
              </a:cxn>
              <a:cxn ang="0">
                <a:pos x="193" y="293"/>
              </a:cxn>
              <a:cxn ang="0">
                <a:pos x="162" y="172"/>
              </a:cxn>
              <a:cxn ang="0">
                <a:pos x="211" y="37"/>
              </a:cxn>
              <a:cxn ang="0">
                <a:pos x="260" y="172"/>
              </a:cxn>
              <a:cxn ang="0">
                <a:pos x="228" y="293"/>
              </a:cxn>
              <a:cxn ang="0">
                <a:pos x="223" y="303"/>
              </a:cxn>
              <a:cxn ang="0">
                <a:pos x="224" y="308"/>
              </a:cxn>
              <a:cxn ang="0">
                <a:pos x="236" y="317"/>
              </a:cxn>
              <a:cxn ang="0">
                <a:pos x="272" y="317"/>
              </a:cxn>
              <a:cxn ang="0">
                <a:pos x="272" y="362"/>
              </a:cxn>
              <a:cxn ang="0">
                <a:pos x="286" y="376"/>
              </a:cxn>
              <a:cxn ang="0">
                <a:pos x="421" y="376"/>
              </a:cxn>
              <a:cxn ang="0">
                <a:pos x="421" y="442"/>
              </a:cxn>
              <a:cxn ang="0">
                <a:pos x="434" y="455"/>
              </a:cxn>
              <a:cxn ang="0">
                <a:pos x="448" y="442"/>
              </a:cxn>
              <a:cxn ang="0">
                <a:pos x="448" y="362"/>
              </a:cxn>
              <a:cxn ang="0">
                <a:pos x="434" y="349"/>
              </a:cxn>
              <a:cxn ang="0">
                <a:pos x="299" y="349"/>
              </a:cxn>
              <a:cxn ang="0">
                <a:pos x="299" y="303"/>
              </a:cxn>
              <a:cxn ang="0">
                <a:pos x="286" y="290"/>
              </a:cxn>
              <a:cxn ang="0">
                <a:pos x="264" y="290"/>
              </a:cxn>
              <a:cxn ang="0">
                <a:pos x="286" y="172"/>
              </a:cxn>
              <a:cxn ang="0">
                <a:pos x="221" y="5"/>
              </a:cxn>
              <a:cxn ang="0">
                <a:pos x="211" y="0"/>
              </a:cxn>
            </a:cxnLst>
            <a:rect l="0" t="0" r="r" b="b"/>
            <a:pathLst>
              <a:path w="448" h="455">
                <a:moveTo>
                  <a:pt x="211" y="0"/>
                </a:moveTo>
                <a:cubicBezTo>
                  <a:pt x="207" y="0"/>
                  <a:pt x="203" y="2"/>
                  <a:pt x="200" y="5"/>
                </a:cubicBezTo>
                <a:cubicBezTo>
                  <a:pt x="197" y="8"/>
                  <a:pt x="135" y="91"/>
                  <a:pt x="135" y="172"/>
                </a:cubicBezTo>
                <a:cubicBezTo>
                  <a:pt x="135" y="222"/>
                  <a:pt x="143" y="263"/>
                  <a:pt x="158" y="290"/>
                </a:cubicBezTo>
                <a:cubicBezTo>
                  <a:pt x="149" y="290"/>
                  <a:pt x="139" y="290"/>
                  <a:pt x="139" y="290"/>
                </a:cubicBezTo>
                <a:cubicBezTo>
                  <a:pt x="132" y="290"/>
                  <a:pt x="126" y="296"/>
                  <a:pt x="126" y="303"/>
                </a:cubicBezTo>
                <a:cubicBezTo>
                  <a:pt x="126" y="303"/>
                  <a:pt x="126" y="333"/>
                  <a:pt x="126" y="349"/>
                </a:cubicBezTo>
                <a:cubicBezTo>
                  <a:pt x="105" y="349"/>
                  <a:pt x="14" y="349"/>
                  <a:pt x="14" y="349"/>
                </a:cubicBezTo>
                <a:cubicBezTo>
                  <a:pt x="6" y="349"/>
                  <a:pt x="0" y="355"/>
                  <a:pt x="0" y="362"/>
                </a:cubicBezTo>
                <a:cubicBezTo>
                  <a:pt x="0" y="442"/>
                  <a:pt x="0" y="442"/>
                  <a:pt x="0" y="442"/>
                </a:cubicBezTo>
                <a:cubicBezTo>
                  <a:pt x="0" y="449"/>
                  <a:pt x="6" y="455"/>
                  <a:pt x="14" y="455"/>
                </a:cubicBezTo>
                <a:cubicBezTo>
                  <a:pt x="376" y="455"/>
                  <a:pt x="376" y="455"/>
                  <a:pt x="376" y="455"/>
                </a:cubicBezTo>
                <a:cubicBezTo>
                  <a:pt x="384" y="455"/>
                  <a:pt x="390" y="449"/>
                  <a:pt x="390" y="442"/>
                </a:cubicBezTo>
                <a:cubicBezTo>
                  <a:pt x="390" y="434"/>
                  <a:pt x="384" y="428"/>
                  <a:pt x="376" y="428"/>
                </a:cubicBezTo>
                <a:cubicBezTo>
                  <a:pt x="376" y="428"/>
                  <a:pt x="52" y="428"/>
                  <a:pt x="27" y="428"/>
                </a:cubicBezTo>
                <a:cubicBezTo>
                  <a:pt x="27" y="414"/>
                  <a:pt x="27" y="390"/>
                  <a:pt x="27" y="376"/>
                </a:cubicBezTo>
                <a:cubicBezTo>
                  <a:pt x="48" y="376"/>
                  <a:pt x="139" y="376"/>
                  <a:pt x="139" y="376"/>
                </a:cubicBezTo>
                <a:cubicBezTo>
                  <a:pt x="147" y="376"/>
                  <a:pt x="153" y="370"/>
                  <a:pt x="153" y="362"/>
                </a:cubicBezTo>
                <a:cubicBezTo>
                  <a:pt x="153" y="362"/>
                  <a:pt x="153" y="333"/>
                  <a:pt x="153" y="317"/>
                </a:cubicBezTo>
                <a:cubicBezTo>
                  <a:pt x="166" y="317"/>
                  <a:pt x="185" y="317"/>
                  <a:pt x="185" y="317"/>
                </a:cubicBezTo>
                <a:cubicBezTo>
                  <a:pt x="191" y="317"/>
                  <a:pt x="196" y="313"/>
                  <a:pt x="198" y="308"/>
                </a:cubicBezTo>
                <a:cubicBezTo>
                  <a:pt x="198" y="306"/>
                  <a:pt x="199" y="305"/>
                  <a:pt x="199" y="303"/>
                </a:cubicBezTo>
                <a:cubicBezTo>
                  <a:pt x="199" y="299"/>
                  <a:pt x="197" y="295"/>
                  <a:pt x="193" y="293"/>
                </a:cubicBezTo>
                <a:cubicBezTo>
                  <a:pt x="174" y="278"/>
                  <a:pt x="162" y="231"/>
                  <a:pt x="162" y="172"/>
                </a:cubicBezTo>
                <a:cubicBezTo>
                  <a:pt x="162" y="119"/>
                  <a:pt x="194" y="63"/>
                  <a:pt x="211" y="37"/>
                </a:cubicBezTo>
                <a:cubicBezTo>
                  <a:pt x="228" y="63"/>
                  <a:pt x="260" y="119"/>
                  <a:pt x="260" y="172"/>
                </a:cubicBezTo>
                <a:cubicBezTo>
                  <a:pt x="260" y="231"/>
                  <a:pt x="248" y="278"/>
                  <a:pt x="228" y="293"/>
                </a:cubicBezTo>
                <a:cubicBezTo>
                  <a:pt x="225" y="295"/>
                  <a:pt x="223" y="299"/>
                  <a:pt x="223" y="303"/>
                </a:cubicBezTo>
                <a:cubicBezTo>
                  <a:pt x="223" y="305"/>
                  <a:pt x="223" y="306"/>
                  <a:pt x="224" y="308"/>
                </a:cubicBezTo>
                <a:cubicBezTo>
                  <a:pt x="225" y="313"/>
                  <a:pt x="230" y="317"/>
                  <a:pt x="236" y="317"/>
                </a:cubicBezTo>
                <a:cubicBezTo>
                  <a:pt x="236" y="317"/>
                  <a:pt x="258" y="317"/>
                  <a:pt x="272" y="317"/>
                </a:cubicBezTo>
                <a:cubicBezTo>
                  <a:pt x="272" y="333"/>
                  <a:pt x="272" y="362"/>
                  <a:pt x="272" y="362"/>
                </a:cubicBezTo>
                <a:cubicBezTo>
                  <a:pt x="272" y="370"/>
                  <a:pt x="278" y="376"/>
                  <a:pt x="286" y="376"/>
                </a:cubicBezTo>
                <a:cubicBezTo>
                  <a:pt x="286" y="376"/>
                  <a:pt x="399" y="376"/>
                  <a:pt x="421" y="376"/>
                </a:cubicBezTo>
                <a:cubicBezTo>
                  <a:pt x="421" y="394"/>
                  <a:pt x="421" y="442"/>
                  <a:pt x="421" y="442"/>
                </a:cubicBezTo>
                <a:cubicBezTo>
                  <a:pt x="421" y="449"/>
                  <a:pt x="427" y="455"/>
                  <a:pt x="434" y="455"/>
                </a:cubicBezTo>
                <a:cubicBezTo>
                  <a:pt x="442" y="455"/>
                  <a:pt x="448" y="449"/>
                  <a:pt x="448" y="442"/>
                </a:cubicBezTo>
                <a:cubicBezTo>
                  <a:pt x="448" y="362"/>
                  <a:pt x="448" y="362"/>
                  <a:pt x="448" y="362"/>
                </a:cubicBezTo>
                <a:cubicBezTo>
                  <a:pt x="448" y="355"/>
                  <a:pt x="442" y="349"/>
                  <a:pt x="434" y="349"/>
                </a:cubicBezTo>
                <a:cubicBezTo>
                  <a:pt x="434" y="349"/>
                  <a:pt x="321" y="349"/>
                  <a:pt x="299" y="349"/>
                </a:cubicBezTo>
                <a:cubicBezTo>
                  <a:pt x="299" y="333"/>
                  <a:pt x="299" y="303"/>
                  <a:pt x="299" y="303"/>
                </a:cubicBezTo>
                <a:cubicBezTo>
                  <a:pt x="299" y="296"/>
                  <a:pt x="293" y="290"/>
                  <a:pt x="286" y="290"/>
                </a:cubicBezTo>
                <a:cubicBezTo>
                  <a:pt x="286" y="290"/>
                  <a:pt x="274" y="290"/>
                  <a:pt x="264" y="290"/>
                </a:cubicBezTo>
                <a:cubicBezTo>
                  <a:pt x="278" y="263"/>
                  <a:pt x="286" y="222"/>
                  <a:pt x="286" y="172"/>
                </a:cubicBezTo>
                <a:cubicBezTo>
                  <a:pt x="286" y="91"/>
                  <a:pt x="224" y="8"/>
                  <a:pt x="221" y="5"/>
                </a:cubicBezTo>
                <a:cubicBezTo>
                  <a:pt x="219" y="2"/>
                  <a:pt x="215" y="0"/>
                  <a:pt x="211" y="0"/>
                </a:cubicBezTo>
                <a:close/>
              </a:path>
            </a:pathLst>
          </a:custGeom>
          <a:solidFill>
            <a:srgbClr val="009530"/>
          </a:solidFill>
          <a:ln w="9525">
            <a:noFill/>
            <a:round/>
            <a:headEnd/>
            <a:tailEnd/>
          </a:ln>
        </p:spPr>
        <p:txBody>
          <a:bodyPr lIns="68577" tIns="34289" rIns="68577" bIns="34289"/>
          <a:lstStyle/>
          <a:p>
            <a:pPr algn="ctr" defTabSz="685771" eaLnBrk="1" fontAlgn="auto" hangingPunct="1">
              <a:spcBef>
                <a:spcPts val="0"/>
              </a:spcBef>
              <a:spcAft>
                <a:spcPts val="0"/>
              </a:spcAft>
              <a:defRPr/>
            </a:pPr>
            <a:endParaRPr lang="en-US" sz="1425" dirty="0">
              <a:solidFill>
                <a:srgbClr val="87D200"/>
              </a:solidFill>
              <a:latin typeface="+mn-lt"/>
            </a:endParaRPr>
          </a:p>
        </p:txBody>
      </p:sp>
      <p:sp>
        <p:nvSpPr>
          <p:cNvPr id="128009" name="TextBox 32">
            <a:extLst>
              <a:ext uri="{FF2B5EF4-FFF2-40B4-BE49-F238E27FC236}">
                <a16:creationId xmlns:a16="http://schemas.microsoft.com/office/drawing/2014/main" id="{AA87176B-BFFE-4ECA-8A7F-1E105D708423}"/>
              </a:ext>
            </a:extLst>
          </p:cNvPr>
          <p:cNvSpPr txBox="1">
            <a:spLocks noChangeArrowheads="1"/>
          </p:cNvSpPr>
          <p:nvPr/>
        </p:nvSpPr>
        <p:spPr bwMode="auto">
          <a:xfrm>
            <a:off x="331788" y="771525"/>
            <a:ext cx="22177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600" b="1">
                <a:solidFill>
                  <a:srgbClr val="42B4E6"/>
                </a:solidFill>
                <a:latin typeface="Arial Rounded MT Bold" panose="020F0704030504030204" pitchFamily="34" charset="0"/>
                <a:cs typeface="Arial" panose="020B0604020202020204" pitchFamily="34" charset="0"/>
              </a:rPr>
              <a:t>Inexpensive Gas</a:t>
            </a:r>
          </a:p>
        </p:txBody>
      </p:sp>
      <p:pic>
        <p:nvPicPr>
          <p:cNvPr id="128010" name="Picture 4" descr="Weekly natural gas rig count and average Henry Hub">
            <a:extLst>
              <a:ext uri="{FF2B5EF4-FFF2-40B4-BE49-F238E27FC236}">
                <a16:creationId xmlns:a16="http://schemas.microsoft.com/office/drawing/2014/main" id="{A80A2FFF-B380-4F6B-BBC1-9F563FCF0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2005013"/>
            <a:ext cx="3962400"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1" name="Picture 2" descr="solarPic3">
            <a:extLst>
              <a:ext uri="{FF2B5EF4-FFF2-40B4-BE49-F238E27FC236}">
                <a16:creationId xmlns:a16="http://schemas.microsoft.com/office/drawing/2014/main" id="{499D7933-872D-4765-8C38-73B1E6C4FF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225" y="1041400"/>
            <a:ext cx="4732338"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2" name="AutoShape 4" descr="Image result for rocky mountain institute battery price projections">
            <a:extLst>
              <a:ext uri="{FF2B5EF4-FFF2-40B4-BE49-F238E27FC236}">
                <a16:creationId xmlns:a16="http://schemas.microsoft.com/office/drawing/2014/main" id="{7A5D6342-27A1-4955-A797-654FAEE292E0}"/>
              </a:ext>
            </a:extLst>
          </p:cNvPr>
          <p:cNvSpPr>
            <a:spLocks noChangeAspect="1" noChangeArrowheads="1"/>
          </p:cNvSpPr>
          <p:nvPr/>
        </p:nvSpPr>
        <p:spPr bwMode="auto">
          <a:xfrm>
            <a:off x="4419600" y="2419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8013" name="AutoShape 6" descr="Image result for rocky mountain institute battery price projections">
            <a:extLst>
              <a:ext uri="{FF2B5EF4-FFF2-40B4-BE49-F238E27FC236}">
                <a16:creationId xmlns:a16="http://schemas.microsoft.com/office/drawing/2014/main" id="{A414EB8D-B7A9-453F-951B-9A6E4AD8F771}"/>
              </a:ext>
            </a:extLst>
          </p:cNvPr>
          <p:cNvSpPr>
            <a:spLocks noChangeAspect="1" noChangeArrowheads="1"/>
          </p:cNvSpPr>
          <p:nvPr/>
        </p:nvSpPr>
        <p:spPr bwMode="auto">
          <a:xfrm>
            <a:off x="4572000" y="25717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B97E03D-E070-49BA-8FA7-046ABD9AB54F}"/>
              </a:ext>
            </a:extLst>
          </p:cNvPr>
          <p:cNvSpPr>
            <a:spLocks noGrp="1"/>
          </p:cNvSpPr>
          <p:nvPr>
            <p:ph sz="quarter" idx="17"/>
          </p:nvPr>
        </p:nvSpPr>
        <p:spPr>
          <a:xfrm>
            <a:off x="252413" y="1203325"/>
            <a:ext cx="3544887" cy="2717800"/>
          </a:xfrm>
        </p:spPr>
        <p:txBody>
          <a:bodyPr/>
          <a:lstStyle/>
          <a:p>
            <a:pPr fontAlgn="auto">
              <a:spcAft>
                <a:spcPts val="0"/>
              </a:spcAft>
              <a:buFont typeface="Arial"/>
              <a:buChar char="•"/>
              <a:defRPr/>
            </a:pPr>
            <a:r>
              <a:rPr lang="en-US" sz="1000" dirty="0">
                <a:solidFill>
                  <a:schemeClr val="bg1">
                    <a:lumMod val="50000"/>
                  </a:schemeClr>
                </a:solidFill>
              </a:rPr>
              <a:t>Schneider Electric’s </a:t>
            </a:r>
            <a:r>
              <a:rPr lang="en-US" sz="1000" b="1" dirty="0">
                <a:solidFill>
                  <a:srgbClr val="36C746"/>
                </a:solidFill>
              </a:rPr>
              <a:t>BESS</a:t>
            </a:r>
            <a:r>
              <a:rPr lang="en-US" sz="1000" dirty="0">
                <a:solidFill>
                  <a:schemeClr val="bg1">
                    <a:lumMod val="50000"/>
                  </a:schemeClr>
                </a:solidFill>
              </a:rPr>
              <a:t> hardware solution is best-in-class in terms of energy density, footprint and efficiency.  </a:t>
            </a:r>
          </a:p>
          <a:p>
            <a:pPr fontAlgn="auto">
              <a:spcAft>
                <a:spcPts val="0"/>
              </a:spcAft>
              <a:buFont typeface="Arial"/>
              <a:buChar char="•"/>
              <a:defRPr/>
            </a:pPr>
            <a:endParaRPr lang="en-US" sz="1000" dirty="0">
              <a:solidFill>
                <a:schemeClr val="bg1">
                  <a:lumMod val="50000"/>
                </a:schemeClr>
              </a:solidFill>
            </a:endParaRPr>
          </a:p>
          <a:p>
            <a:pPr fontAlgn="auto">
              <a:spcAft>
                <a:spcPts val="0"/>
              </a:spcAft>
              <a:buFont typeface="Arial"/>
              <a:buChar char="•"/>
              <a:defRPr/>
            </a:pPr>
            <a:r>
              <a:rPr lang="en-US" sz="1000" dirty="0">
                <a:solidFill>
                  <a:schemeClr val="bg1">
                    <a:lumMod val="50000"/>
                  </a:schemeClr>
                </a:solidFill>
              </a:rPr>
              <a:t>Coupled with Schneider Electric’s intelligent and dynamic control system, </a:t>
            </a:r>
            <a:r>
              <a:rPr lang="en-US" sz="1000" b="1" dirty="0">
                <a:solidFill>
                  <a:srgbClr val="36C746"/>
                </a:solidFill>
              </a:rPr>
              <a:t>EcoStruxure Microgrid Advisor (EMA)</a:t>
            </a:r>
            <a:r>
              <a:rPr lang="en-US" sz="1000" b="1" dirty="0">
                <a:solidFill>
                  <a:schemeClr val="bg1">
                    <a:lumMod val="50000"/>
                  </a:schemeClr>
                </a:solidFill>
              </a:rPr>
              <a:t>, </a:t>
            </a:r>
            <a:r>
              <a:rPr lang="en-US" sz="1000" dirty="0">
                <a:solidFill>
                  <a:schemeClr val="bg1">
                    <a:lumMod val="50000"/>
                  </a:schemeClr>
                </a:solidFill>
              </a:rPr>
              <a:t>Schneider Electric’s storage solution and power distribution can meet all your storage needs for commercial and industrial applications.</a:t>
            </a:r>
          </a:p>
          <a:p>
            <a:pPr fontAlgn="auto">
              <a:spcAft>
                <a:spcPts val="0"/>
              </a:spcAft>
              <a:buFont typeface="Arial"/>
              <a:buChar char="•"/>
              <a:defRPr/>
            </a:pPr>
            <a:endParaRPr lang="en-US" sz="1000" dirty="0">
              <a:solidFill>
                <a:schemeClr val="bg1">
                  <a:lumMod val="50000"/>
                </a:schemeClr>
              </a:solidFill>
            </a:endParaRPr>
          </a:p>
          <a:p>
            <a:pPr fontAlgn="auto">
              <a:spcAft>
                <a:spcPts val="0"/>
              </a:spcAft>
              <a:buFont typeface="Arial"/>
              <a:buChar char="•"/>
              <a:defRPr/>
            </a:pPr>
            <a:r>
              <a:rPr lang="en-US" sz="1000" dirty="0">
                <a:solidFill>
                  <a:schemeClr val="bg1">
                    <a:lumMod val="50000"/>
                  </a:schemeClr>
                </a:solidFill>
              </a:rPr>
              <a:t>Less than $ 50,000 per 100kWh includes inverters, batteries, NEMA 3R/4 containerization, cooling, monitoring and control, and fire suppression</a:t>
            </a:r>
          </a:p>
          <a:p>
            <a:pPr fontAlgn="auto">
              <a:spcAft>
                <a:spcPts val="0"/>
              </a:spcAft>
              <a:buFont typeface="Arial"/>
              <a:buChar char="•"/>
              <a:defRPr/>
            </a:pPr>
            <a:endParaRPr lang="en-US" sz="1000" dirty="0">
              <a:solidFill>
                <a:schemeClr val="bg1">
                  <a:lumMod val="50000"/>
                </a:schemeClr>
              </a:solidFill>
            </a:endParaRPr>
          </a:p>
          <a:p>
            <a:pPr fontAlgn="auto">
              <a:spcAft>
                <a:spcPts val="0"/>
              </a:spcAft>
              <a:buFont typeface="Arial"/>
              <a:buChar char="•"/>
              <a:defRPr/>
            </a:pPr>
            <a:r>
              <a:rPr lang="en-US" sz="1000" dirty="0">
                <a:solidFill>
                  <a:schemeClr val="bg1">
                    <a:lumMod val="50000"/>
                  </a:schemeClr>
                </a:solidFill>
              </a:rPr>
              <a:t>Grid forming and grid following capable</a:t>
            </a:r>
          </a:p>
        </p:txBody>
      </p:sp>
      <p:sp>
        <p:nvSpPr>
          <p:cNvPr id="8" name="Text Placeholder 7">
            <a:extLst>
              <a:ext uri="{FF2B5EF4-FFF2-40B4-BE49-F238E27FC236}">
                <a16:creationId xmlns:a16="http://schemas.microsoft.com/office/drawing/2014/main" id="{83D4170D-77A2-43FD-8E55-9CC25409026B}"/>
              </a:ext>
            </a:extLst>
          </p:cNvPr>
          <p:cNvSpPr>
            <a:spLocks noGrp="1"/>
          </p:cNvSpPr>
          <p:nvPr>
            <p:ph type="body" sz="quarter" idx="32"/>
          </p:nvPr>
        </p:nvSpPr>
        <p:spPr>
          <a:xfrm>
            <a:off x="252413" y="230188"/>
            <a:ext cx="8647112" cy="369887"/>
          </a:xfrm>
        </p:spPr>
        <p:txBody>
          <a:bodyPr>
            <a:normAutofit fontScale="92500" lnSpcReduction="20000"/>
          </a:bodyPr>
          <a:lstStyle/>
          <a:p>
            <a:pPr fontAlgn="auto">
              <a:spcAft>
                <a:spcPts val="0"/>
              </a:spcAft>
              <a:defRPr/>
            </a:pPr>
            <a:r>
              <a:rPr lang="en-US" b="1" dirty="0">
                <a:solidFill>
                  <a:srgbClr val="36C746"/>
                </a:solidFill>
              </a:rPr>
              <a:t>Battery Energy Storage System (BESS)</a:t>
            </a:r>
            <a:endParaRPr lang="en-US" dirty="0">
              <a:solidFill>
                <a:srgbClr val="36C746"/>
              </a:solidFill>
            </a:endParaRPr>
          </a:p>
        </p:txBody>
      </p:sp>
      <p:sp>
        <p:nvSpPr>
          <p:cNvPr id="9" name="Text Placeholder 8">
            <a:extLst>
              <a:ext uri="{FF2B5EF4-FFF2-40B4-BE49-F238E27FC236}">
                <a16:creationId xmlns:a16="http://schemas.microsoft.com/office/drawing/2014/main" id="{87ABC623-D63A-4205-A66E-17A4E9765F8A}"/>
              </a:ext>
            </a:extLst>
          </p:cNvPr>
          <p:cNvSpPr>
            <a:spLocks noGrp="1"/>
          </p:cNvSpPr>
          <p:nvPr>
            <p:ph type="body" sz="quarter" idx="33"/>
          </p:nvPr>
        </p:nvSpPr>
        <p:spPr>
          <a:xfrm>
            <a:off x="252413" y="682625"/>
            <a:ext cx="8647112" cy="254000"/>
          </a:xfrm>
        </p:spPr>
        <p:txBody>
          <a:bodyPr>
            <a:normAutofit fontScale="77500" lnSpcReduction="20000"/>
          </a:bodyPr>
          <a:lstStyle/>
          <a:p>
            <a:pPr fontAlgn="auto">
              <a:spcAft>
                <a:spcPts val="0"/>
              </a:spcAft>
              <a:defRPr/>
            </a:pPr>
            <a:r>
              <a:rPr lang="en-US" dirty="0"/>
              <a:t>125 kW to &gt; 2 MW, 1 – 4 hours or more</a:t>
            </a:r>
          </a:p>
        </p:txBody>
      </p:sp>
      <p:pic>
        <p:nvPicPr>
          <p:cNvPr id="187397" name="Picture 2">
            <a:extLst>
              <a:ext uri="{FF2B5EF4-FFF2-40B4-BE49-F238E27FC236}">
                <a16:creationId xmlns:a16="http://schemas.microsoft.com/office/drawing/2014/main" id="{922CCC7A-58C5-4F70-A599-FF0FB58E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300" y="230188"/>
            <a:ext cx="6162675"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F5601328-105D-4AC4-93EC-8C218A43FE44}"/>
              </a:ext>
            </a:extLst>
          </p:cNvPr>
          <p:cNvSpPr>
            <a:spLocks noGrp="1" noChangeArrowheads="1"/>
          </p:cNvSpPr>
          <p:nvPr>
            <p:ph type="title"/>
          </p:nvPr>
        </p:nvSpPr>
        <p:spPr>
          <a:xfrm>
            <a:off x="258763" y="1588"/>
            <a:ext cx="8632825" cy="369887"/>
          </a:xfrm>
        </p:spPr>
        <p:txBody>
          <a:bodyPr/>
          <a:lstStyle/>
          <a:p>
            <a:r>
              <a:rPr lang="en-US" altLang="en-US" b="1">
                <a:latin typeface="Arial" panose="020B0604020202020204" pitchFamily="34" charset="0"/>
                <a:cs typeface="Arial" panose="020B0604020202020204" pitchFamily="34" charset="0"/>
              </a:rPr>
              <a:t>DER &amp; Microgrid Development</a:t>
            </a:r>
          </a:p>
        </p:txBody>
      </p:sp>
      <p:graphicFrame>
        <p:nvGraphicFramePr>
          <p:cNvPr id="8" name="Diagram 7">
            <a:extLst>
              <a:ext uri="{FF2B5EF4-FFF2-40B4-BE49-F238E27FC236}">
                <a16:creationId xmlns:a16="http://schemas.microsoft.com/office/drawing/2014/main" id="{9F704F15-1324-4045-AC4E-396EDE1DDA47}"/>
              </a:ext>
            </a:extLst>
          </p:cNvPr>
          <p:cNvGraphicFramePr/>
          <p:nvPr/>
        </p:nvGraphicFramePr>
        <p:xfrm>
          <a:off x="443249" y="890967"/>
          <a:ext cx="8227457" cy="470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urved Down Arrow 4">
            <a:extLst>
              <a:ext uri="{FF2B5EF4-FFF2-40B4-BE49-F238E27FC236}">
                <a16:creationId xmlns:a16="http://schemas.microsoft.com/office/drawing/2014/main" id="{C9EC6000-1990-440F-89E9-BD7F29B08030}"/>
              </a:ext>
            </a:extLst>
          </p:cNvPr>
          <p:cNvSpPr/>
          <p:nvPr/>
        </p:nvSpPr>
        <p:spPr>
          <a:xfrm>
            <a:off x="4259263" y="733425"/>
            <a:ext cx="598487" cy="293688"/>
          </a:xfrm>
          <a:prstGeom prst="curvedDownArrow">
            <a:avLst/>
          </a:prstGeom>
        </p:spPr>
        <p:style>
          <a:lnRef idx="2">
            <a:schemeClr val="accent3">
              <a:shade val="50000"/>
            </a:schemeClr>
          </a:lnRef>
          <a:fillRef idx="1">
            <a:schemeClr val="accent3"/>
          </a:fillRef>
          <a:effectRef idx="0">
            <a:schemeClr val="accent3"/>
          </a:effectRef>
          <a:fontRef idx="minor">
            <a:schemeClr val="lt1"/>
          </a:fontRef>
        </p:style>
        <p:txBody>
          <a:bodyPr lIns="68565" tIns="34283" rIns="68565" bIns="34283" anchor="ctr"/>
          <a:lstStyle/>
          <a:p>
            <a:pPr algn="ctr" defTabSz="685800" eaLnBrk="1" fontAlgn="auto" hangingPunct="1">
              <a:spcBef>
                <a:spcPts val="0"/>
              </a:spcBef>
              <a:spcAft>
                <a:spcPts val="0"/>
              </a:spcAft>
              <a:defRPr/>
            </a:pPr>
            <a:endParaRPr lang="en-US" sz="1350" kern="0" dirty="0">
              <a:solidFill>
                <a:srgbClr val="005596"/>
              </a:solidFill>
            </a:endParaRPr>
          </a:p>
        </p:txBody>
      </p:sp>
      <p:sp>
        <p:nvSpPr>
          <p:cNvPr id="10" name="Rounded Rectangle 32">
            <a:extLst>
              <a:ext uri="{FF2B5EF4-FFF2-40B4-BE49-F238E27FC236}">
                <a16:creationId xmlns:a16="http://schemas.microsoft.com/office/drawing/2014/main" id="{D099CAE6-408C-42E7-B2C5-099174174090}"/>
              </a:ext>
            </a:extLst>
          </p:cNvPr>
          <p:cNvSpPr/>
          <p:nvPr/>
        </p:nvSpPr>
        <p:spPr>
          <a:xfrm>
            <a:off x="3763963" y="2041525"/>
            <a:ext cx="1581150" cy="2921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685800" eaLnBrk="1" fontAlgn="auto" hangingPunct="1">
              <a:spcBef>
                <a:spcPts val="0"/>
              </a:spcBef>
              <a:spcAft>
                <a:spcPts val="0"/>
              </a:spcAft>
              <a:defRPr/>
            </a:pPr>
            <a:r>
              <a:rPr lang="en-US" sz="1500" kern="0" dirty="0">
                <a:solidFill>
                  <a:srgbClr val="FFFFFF"/>
                </a:solidFill>
              </a:rPr>
              <a:t>Use Cases</a:t>
            </a:r>
          </a:p>
        </p:txBody>
      </p:sp>
      <p:sp>
        <p:nvSpPr>
          <p:cNvPr id="11" name="Rounded Rectangle 4">
            <a:extLst>
              <a:ext uri="{FF2B5EF4-FFF2-40B4-BE49-F238E27FC236}">
                <a16:creationId xmlns:a16="http://schemas.microsoft.com/office/drawing/2014/main" id="{1D0FE63D-C6F1-48B3-88B3-23049B770B8D}"/>
              </a:ext>
            </a:extLst>
          </p:cNvPr>
          <p:cNvSpPr/>
          <p:nvPr/>
        </p:nvSpPr>
        <p:spPr>
          <a:xfrm>
            <a:off x="3794125" y="1689100"/>
            <a:ext cx="1525588" cy="552450"/>
          </a:xfrm>
          <a:prstGeom prst="rect">
            <a:avLst/>
          </a:prstGeom>
        </p:spPr>
        <p:style>
          <a:lnRef idx="0">
            <a:scrgbClr r="0" g="0" b="0"/>
          </a:lnRef>
          <a:fillRef idx="0">
            <a:scrgbClr r="0" g="0" b="0"/>
          </a:fillRef>
          <a:effectRef idx="0">
            <a:scrgbClr r="0" g="0" b="0"/>
          </a:effectRef>
          <a:fontRef idx="minor">
            <a:schemeClr val="lt1"/>
          </a:fontRef>
        </p:style>
        <p:txBody>
          <a:bodyPr lIns="54278" tIns="54278" rIns="54278" bIns="54278" spcCol="1270" anchor="ctr"/>
          <a:lstStyle/>
          <a:p>
            <a:pPr algn="ctr" defTabSz="633279" eaLnBrk="1" fontAlgn="auto" hangingPunct="1">
              <a:lnSpc>
                <a:spcPct val="90000"/>
              </a:lnSpc>
              <a:spcAft>
                <a:spcPct val="35000"/>
              </a:spcAft>
              <a:defRPr/>
            </a:pPr>
            <a:r>
              <a:rPr lang="en-US" sz="1425" kern="0" dirty="0">
                <a:solidFill>
                  <a:srgbClr val="FFFFFF"/>
                </a:solidFill>
              </a:rPr>
              <a:t>Use Cases</a:t>
            </a:r>
          </a:p>
        </p:txBody>
      </p:sp>
      <p:cxnSp>
        <p:nvCxnSpPr>
          <p:cNvPr id="12" name="Elbow Connector 6">
            <a:extLst>
              <a:ext uri="{FF2B5EF4-FFF2-40B4-BE49-F238E27FC236}">
                <a16:creationId xmlns:a16="http://schemas.microsoft.com/office/drawing/2014/main" id="{C7D42BFE-851A-4182-99A6-7CD3ABAC7D3D}"/>
              </a:ext>
            </a:extLst>
          </p:cNvPr>
          <p:cNvCxnSpPr>
            <a:cxnSpLocks/>
            <a:stCxn id="27" idx="2"/>
            <a:endCxn id="10" idx="0"/>
          </p:cNvCxnSpPr>
          <p:nvPr/>
        </p:nvCxnSpPr>
        <p:spPr>
          <a:xfrm rot="5400000">
            <a:off x="4906963" y="1408113"/>
            <a:ext cx="280987" cy="985837"/>
          </a:xfrm>
          <a:prstGeom prst="bentConnector3">
            <a:avLst>
              <a:gd name="adj1" fmla="val 50000"/>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3" name="Diagram 12">
            <a:extLst>
              <a:ext uri="{FF2B5EF4-FFF2-40B4-BE49-F238E27FC236}">
                <a16:creationId xmlns:a16="http://schemas.microsoft.com/office/drawing/2014/main" id="{8BFCEBE6-1992-4EEA-B946-A2023165EC6B}"/>
              </a:ext>
            </a:extLst>
          </p:cNvPr>
          <p:cNvGraphicFramePr/>
          <p:nvPr/>
        </p:nvGraphicFramePr>
        <p:xfrm>
          <a:off x="443249" y="2535024"/>
          <a:ext cx="8227457" cy="4528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4" name="Straight Connector 13">
            <a:extLst>
              <a:ext uri="{FF2B5EF4-FFF2-40B4-BE49-F238E27FC236}">
                <a16:creationId xmlns:a16="http://schemas.microsoft.com/office/drawing/2014/main" id="{A5770818-8151-4D0A-ADA0-665EDC360612}"/>
              </a:ext>
            </a:extLst>
          </p:cNvPr>
          <p:cNvCxnSpPr>
            <a:stCxn id="10" idx="2"/>
            <a:endCxn id="13" idx="0"/>
          </p:cNvCxnSpPr>
          <p:nvPr/>
        </p:nvCxnSpPr>
        <p:spPr>
          <a:xfrm>
            <a:off x="4554538" y="2333625"/>
            <a:ext cx="3175" cy="201613"/>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Curved Down Arrow 49">
            <a:extLst>
              <a:ext uri="{FF2B5EF4-FFF2-40B4-BE49-F238E27FC236}">
                <a16:creationId xmlns:a16="http://schemas.microsoft.com/office/drawing/2014/main" id="{236A8369-AE44-43FD-8EAA-AA7E0D5A8C4C}"/>
              </a:ext>
            </a:extLst>
          </p:cNvPr>
          <p:cNvSpPr/>
          <p:nvPr/>
        </p:nvSpPr>
        <p:spPr>
          <a:xfrm rot="10800000">
            <a:off x="4243388" y="1143000"/>
            <a:ext cx="614362" cy="293688"/>
          </a:xfrm>
          <a:prstGeom prst="curvedDownArrow">
            <a:avLst/>
          </a:prstGeom>
        </p:spPr>
        <p:style>
          <a:lnRef idx="2">
            <a:schemeClr val="accent3">
              <a:shade val="50000"/>
            </a:schemeClr>
          </a:lnRef>
          <a:fillRef idx="1">
            <a:schemeClr val="accent3"/>
          </a:fillRef>
          <a:effectRef idx="0">
            <a:schemeClr val="accent3"/>
          </a:effectRef>
          <a:fontRef idx="minor">
            <a:schemeClr val="lt1"/>
          </a:fontRef>
        </p:style>
        <p:txBody>
          <a:bodyPr lIns="68565" tIns="34283" rIns="68565" bIns="34283" anchor="ctr"/>
          <a:lstStyle/>
          <a:p>
            <a:pPr algn="ctr" defTabSz="685800" eaLnBrk="1" fontAlgn="auto" hangingPunct="1">
              <a:spcBef>
                <a:spcPts val="0"/>
              </a:spcBef>
              <a:spcAft>
                <a:spcPts val="0"/>
              </a:spcAft>
              <a:defRPr/>
            </a:pPr>
            <a:endParaRPr lang="en-US" sz="1350" kern="0" dirty="0">
              <a:solidFill>
                <a:srgbClr val="005596"/>
              </a:solidFill>
            </a:endParaRPr>
          </a:p>
        </p:txBody>
      </p:sp>
      <p:sp>
        <p:nvSpPr>
          <p:cNvPr id="16" name="Rounded Rectangle 55">
            <a:extLst>
              <a:ext uri="{FF2B5EF4-FFF2-40B4-BE49-F238E27FC236}">
                <a16:creationId xmlns:a16="http://schemas.microsoft.com/office/drawing/2014/main" id="{E28211E3-EE71-4161-877B-7E9D3B0F416D}"/>
              </a:ext>
            </a:extLst>
          </p:cNvPr>
          <p:cNvSpPr/>
          <p:nvPr/>
        </p:nvSpPr>
        <p:spPr>
          <a:xfrm>
            <a:off x="3103563" y="3609975"/>
            <a:ext cx="2124075" cy="485775"/>
          </a:xfrm>
          <a:prstGeom prst="roundRect">
            <a:avLst/>
          </a:pr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lIns="68565" tIns="34283" rIns="68565" bIns="34283" anchor="ctr"/>
          <a:lstStyle/>
          <a:p>
            <a:pPr algn="ctr" defTabSz="685800" eaLnBrk="1" fontAlgn="auto" hangingPunct="1">
              <a:spcBef>
                <a:spcPts val="0"/>
              </a:spcBef>
              <a:spcAft>
                <a:spcPts val="0"/>
              </a:spcAft>
              <a:defRPr/>
            </a:pPr>
            <a:r>
              <a:rPr lang="en-US" sz="1200" kern="0" dirty="0">
                <a:solidFill>
                  <a:srgbClr val="FFFFFF"/>
                </a:solidFill>
              </a:rPr>
              <a:t>Analytics and Reporting</a:t>
            </a:r>
          </a:p>
        </p:txBody>
      </p:sp>
      <p:sp>
        <p:nvSpPr>
          <p:cNvPr id="17" name="Rounded Rectangle 56">
            <a:extLst>
              <a:ext uri="{FF2B5EF4-FFF2-40B4-BE49-F238E27FC236}">
                <a16:creationId xmlns:a16="http://schemas.microsoft.com/office/drawing/2014/main" id="{96E023D7-E060-4465-AB5D-2A93CA057265}"/>
              </a:ext>
            </a:extLst>
          </p:cNvPr>
          <p:cNvSpPr/>
          <p:nvPr/>
        </p:nvSpPr>
        <p:spPr>
          <a:xfrm>
            <a:off x="6524625" y="3625850"/>
            <a:ext cx="2165350" cy="485775"/>
          </a:xfrm>
          <a:prstGeom prst="roundRect">
            <a:avLst/>
          </a:pr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lIns="68565" tIns="34283" rIns="68565" bIns="34283" anchor="ctr"/>
          <a:lstStyle/>
          <a:p>
            <a:pPr algn="ctr" defTabSz="685800" eaLnBrk="1" fontAlgn="auto" hangingPunct="1">
              <a:spcBef>
                <a:spcPts val="0"/>
              </a:spcBef>
              <a:spcAft>
                <a:spcPts val="0"/>
              </a:spcAft>
              <a:defRPr/>
            </a:pPr>
            <a:r>
              <a:rPr lang="en-US" sz="1200" kern="0" dirty="0">
                <a:solidFill>
                  <a:srgbClr val="FFFFFF"/>
                </a:solidFill>
              </a:rPr>
              <a:t>Operation, Maintain, Optimize</a:t>
            </a:r>
          </a:p>
        </p:txBody>
      </p:sp>
      <p:pic>
        <p:nvPicPr>
          <p:cNvPr id="22" name="Picture 2" descr="https://d30y9cdsu7xlg0.cloudfront.net/png/947918-200.png">
            <a:extLst>
              <a:ext uri="{FF2B5EF4-FFF2-40B4-BE49-F238E27FC236}">
                <a16:creationId xmlns:a16="http://schemas.microsoft.com/office/drawing/2014/main" id="{F6496A0A-FD7C-4606-A3D0-D224668F0272}"/>
              </a:ext>
            </a:extLst>
          </p:cNvPr>
          <p:cNvPicPr>
            <a:picLocks noChangeAspect="1" noChangeArrowheads="1"/>
          </p:cNvPicPr>
          <p:nvPr/>
        </p:nvPicPr>
        <p:blipFill>
          <a:blip r:embed="rId12"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0879" y="340899"/>
            <a:ext cx="514350" cy="5143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F19808D-72CA-4311-B49C-CA7C11B250C4}"/>
              </a:ext>
            </a:extLst>
          </p:cNvPr>
          <p:cNvSpPr txBox="1"/>
          <p:nvPr/>
        </p:nvSpPr>
        <p:spPr>
          <a:xfrm>
            <a:off x="371475" y="1336675"/>
            <a:ext cx="1730375" cy="954088"/>
          </a:xfrm>
          <a:prstGeom prst="rect">
            <a:avLst/>
          </a:prstGeom>
          <a:ln/>
        </p:spPr>
        <p:txBody>
          <a:bodyPr lIns="0" tIns="0" rIns="0" bIns="0" anchor="b">
            <a:spAutoFit/>
          </a:bodyPr>
          <a:lstStyle/>
          <a:p>
            <a:pPr marL="171450" indent="-171450" defTabSz="685800" eaLnBrk="1" hangingPunct="1">
              <a:spcBef>
                <a:spcPts val="0"/>
              </a:spcBef>
              <a:buClr>
                <a:srgbClr val="005596"/>
              </a:buClr>
              <a:buFont typeface="Arial" panose="020B0604020202020204" pitchFamily="34" charset="0"/>
              <a:buChar char="•"/>
              <a:defRPr/>
            </a:pPr>
            <a:r>
              <a:rPr lang="en-US" sz="900" kern="0" dirty="0">
                <a:solidFill>
                  <a:schemeClr val="bg1">
                    <a:lumMod val="50000"/>
                  </a:schemeClr>
                </a:solidFill>
                <a:latin typeface="+mn-lt"/>
              </a:rPr>
              <a:t>Load profiles are created</a:t>
            </a:r>
          </a:p>
          <a:p>
            <a:pPr marL="171450" indent="-171450" defTabSz="685800" eaLnBrk="1" hangingPunct="1">
              <a:spcBef>
                <a:spcPts val="0"/>
              </a:spcBef>
              <a:buClr>
                <a:srgbClr val="005596"/>
              </a:buClr>
              <a:buFont typeface="Arial" panose="020B0604020202020204" pitchFamily="34" charset="0"/>
              <a:buChar char="•"/>
              <a:defRPr/>
            </a:pPr>
            <a:r>
              <a:rPr lang="en-US" sz="900" kern="0" dirty="0">
                <a:solidFill>
                  <a:schemeClr val="bg1">
                    <a:lumMod val="50000"/>
                  </a:schemeClr>
                </a:solidFill>
                <a:latin typeface="+mn-lt"/>
              </a:rPr>
              <a:t>Customer goals are defined</a:t>
            </a:r>
          </a:p>
          <a:p>
            <a:pPr marL="171450" indent="-171450" defTabSz="685800" eaLnBrk="1" hangingPunct="1">
              <a:spcBef>
                <a:spcPts val="0"/>
              </a:spcBef>
              <a:buClr>
                <a:srgbClr val="005596"/>
              </a:buClr>
              <a:buFont typeface="Arial" panose="020B0604020202020204" pitchFamily="34" charset="0"/>
              <a:buChar char="•"/>
              <a:defRPr/>
            </a:pPr>
            <a:r>
              <a:rPr lang="en-US" sz="900" kern="0" dirty="0">
                <a:solidFill>
                  <a:schemeClr val="bg1">
                    <a:lumMod val="50000"/>
                  </a:schemeClr>
                </a:solidFill>
                <a:latin typeface="+mn-lt"/>
              </a:rPr>
              <a:t>Tariffs, incentives evaluated</a:t>
            </a:r>
          </a:p>
          <a:p>
            <a:pPr marL="171450" indent="-171450" defTabSz="685800" eaLnBrk="1" hangingPunct="1">
              <a:spcBef>
                <a:spcPts val="0"/>
              </a:spcBef>
              <a:buClr>
                <a:srgbClr val="005596"/>
              </a:buClr>
              <a:buFont typeface="Arial" panose="020B0604020202020204" pitchFamily="34" charset="0"/>
              <a:buChar char="•"/>
              <a:defRPr/>
            </a:pPr>
            <a:r>
              <a:rPr lang="en-US" sz="900" kern="0" dirty="0">
                <a:solidFill>
                  <a:schemeClr val="bg1">
                    <a:lumMod val="50000"/>
                  </a:schemeClr>
                </a:solidFill>
                <a:latin typeface="+mn-lt"/>
              </a:rPr>
              <a:t>Interconnect process mapped</a:t>
            </a:r>
          </a:p>
          <a:p>
            <a:pPr marL="171450" indent="-171450" defTabSz="685800" eaLnBrk="1" hangingPunct="1">
              <a:spcBef>
                <a:spcPts val="0"/>
              </a:spcBef>
              <a:buClr>
                <a:srgbClr val="005596"/>
              </a:buClr>
              <a:buFont typeface="Arial" panose="020B0604020202020204" pitchFamily="34" charset="0"/>
              <a:buChar char="•"/>
              <a:defRPr/>
            </a:pPr>
            <a:r>
              <a:rPr lang="en-US" sz="900" kern="0" dirty="0">
                <a:solidFill>
                  <a:schemeClr val="bg1">
                    <a:lumMod val="50000"/>
                  </a:schemeClr>
                </a:solidFill>
                <a:latin typeface="+mn-lt"/>
              </a:rPr>
              <a:t>Sequence of Operation (SOO)</a:t>
            </a:r>
          </a:p>
          <a:p>
            <a:pPr marL="171450" indent="-171450" defTabSz="685800" eaLnBrk="1" hangingPunct="1">
              <a:spcBef>
                <a:spcPts val="0"/>
              </a:spcBef>
              <a:buClr>
                <a:srgbClr val="005596"/>
              </a:buClr>
              <a:buFont typeface="Arial" panose="020B0604020202020204" pitchFamily="34" charset="0"/>
              <a:buChar char="•"/>
              <a:defRPr/>
            </a:pPr>
            <a:r>
              <a:rPr lang="en-US" sz="900" kern="0" dirty="0">
                <a:solidFill>
                  <a:schemeClr val="bg1">
                    <a:lumMod val="50000"/>
                  </a:schemeClr>
                </a:solidFill>
                <a:latin typeface="+mn-lt"/>
              </a:rPr>
              <a:t>Schedules created</a:t>
            </a:r>
          </a:p>
          <a:p>
            <a:pPr marL="171450" indent="-171450" defTabSz="685800" eaLnBrk="1" hangingPunct="1">
              <a:spcBef>
                <a:spcPts val="0"/>
              </a:spcBef>
              <a:buClr>
                <a:srgbClr val="005596"/>
              </a:buClr>
              <a:buFont typeface="Arial" panose="020B0604020202020204" pitchFamily="34" charset="0"/>
              <a:buChar char="•"/>
              <a:defRPr/>
            </a:pPr>
            <a:endParaRPr lang="en-US" sz="800" kern="0" dirty="0">
              <a:solidFill>
                <a:schemeClr val="bg1">
                  <a:lumMod val="50000"/>
                </a:schemeClr>
              </a:solidFill>
              <a:latin typeface="+mn-lt"/>
            </a:endParaRPr>
          </a:p>
        </p:txBody>
      </p:sp>
      <p:sp>
        <p:nvSpPr>
          <p:cNvPr id="24" name="TextBox 23">
            <a:extLst>
              <a:ext uri="{FF2B5EF4-FFF2-40B4-BE49-F238E27FC236}">
                <a16:creationId xmlns:a16="http://schemas.microsoft.com/office/drawing/2014/main" id="{6CAFA63C-0822-4725-8ADA-F1BBD4FC3866}"/>
              </a:ext>
            </a:extLst>
          </p:cNvPr>
          <p:cNvSpPr txBox="1"/>
          <p:nvPr/>
        </p:nvSpPr>
        <p:spPr>
          <a:xfrm>
            <a:off x="2428875" y="1368425"/>
            <a:ext cx="1857375" cy="554038"/>
          </a:xfrm>
          <a:prstGeom prst="rect">
            <a:avLst/>
          </a:prstGeom>
          <a:ln/>
        </p:spPr>
        <p:txBody>
          <a:bodyPr lIns="0" tIns="0" rIns="0" bIns="0" anchor="b">
            <a:spAutoFit/>
          </a:bodyPr>
          <a:lstStyle/>
          <a:p>
            <a:pPr marL="385763" indent="-171450" defTabSz="685800">
              <a:spcBef>
                <a:spcPts val="0"/>
              </a:spcBef>
              <a:buClr>
                <a:srgbClr val="005596"/>
              </a:buClr>
              <a:buFont typeface="Arial" panose="020B0604020202020204" pitchFamily="34" charset="0"/>
              <a:buChar char="•"/>
              <a:defRPr/>
            </a:pPr>
            <a:r>
              <a:rPr lang="en-US" sz="900" kern="0" dirty="0">
                <a:solidFill>
                  <a:schemeClr val="bg1">
                    <a:lumMod val="50000"/>
                  </a:schemeClr>
                </a:solidFill>
                <a:latin typeface="+mn-lt"/>
              </a:rPr>
              <a:t>Financial model to be developed based on customer load requirements and goals  </a:t>
            </a:r>
          </a:p>
        </p:txBody>
      </p:sp>
      <p:pic>
        <p:nvPicPr>
          <p:cNvPr id="25" name="Picture 4" descr="https://d30y9cdsu7xlg0.cloudfront.net/png/1122278-200.png">
            <a:extLst>
              <a:ext uri="{FF2B5EF4-FFF2-40B4-BE49-F238E27FC236}">
                <a16:creationId xmlns:a16="http://schemas.microsoft.com/office/drawing/2014/main" id="{291EAEF1-F382-412A-8DF8-1B40CAAAA484}"/>
              </a:ext>
            </a:extLst>
          </p:cNvPr>
          <p:cNvPicPr>
            <a:picLocks noChangeAspect="1" noChangeArrowheads="1"/>
          </p:cNvPicPr>
          <p:nvPr/>
        </p:nvPicPr>
        <p:blipFill>
          <a:blip r:embed="rId13"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80049" y="34089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s://d30y9cdsu7xlg0.cloudfront.net/png/160547-200.png">
            <a:extLst>
              <a:ext uri="{FF2B5EF4-FFF2-40B4-BE49-F238E27FC236}">
                <a16:creationId xmlns:a16="http://schemas.microsoft.com/office/drawing/2014/main" id="{D6C8684C-F702-472A-89A3-7F21992E808C}"/>
              </a:ext>
            </a:extLst>
          </p:cNvPr>
          <p:cNvPicPr>
            <a:picLocks noChangeAspect="1" noChangeArrowheads="1"/>
          </p:cNvPicPr>
          <p:nvPr/>
        </p:nvPicPr>
        <p:blipFill>
          <a:blip r:embed="rId14"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75789" y="340899"/>
            <a:ext cx="514350" cy="5143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79F71AA-C8D6-463F-9EAF-53BF1469FB9D}"/>
              </a:ext>
            </a:extLst>
          </p:cNvPr>
          <p:cNvSpPr txBox="1"/>
          <p:nvPr/>
        </p:nvSpPr>
        <p:spPr>
          <a:xfrm>
            <a:off x="4557713" y="1346200"/>
            <a:ext cx="1966912" cy="414338"/>
          </a:xfrm>
          <a:prstGeom prst="rect">
            <a:avLst/>
          </a:prstGeom>
          <a:ln/>
        </p:spPr>
        <p:txBody>
          <a:bodyPr lIns="0" tIns="0" rIns="0" bIns="0" anchor="b">
            <a:spAutoFit/>
          </a:bodyPr>
          <a:lstStyle/>
          <a:p>
            <a:pPr marL="385763" indent="-171450" defTabSz="685800">
              <a:spcBef>
                <a:spcPts val="0"/>
              </a:spcBef>
              <a:buClr>
                <a:srgbClr val="005596"/>
              </a:buClr>
              <a:buFont typeface="Arial" panose="020B0604020202020204" pitchFamily="34" charset="0"/>
              <a:buChar char="•"/>
              <a:defRPr/>
            </a:pPr>
            <a:r>
              <a:rPr lang="en-US" sz="900" kern="0" dirty="0">
                <a:solidFill>
                  <a:schemeClr val="bg1">
                    <a:lumMod val="50000"/>
                  </a:schemeClr>
                </a:solidFill>
                <a:latin typeface="+mn-lt"/>
              </a:rPr>
              <a:t>Agreements are developed based on customer needs and financial requirements</a:t>
            </a:r>
          </a:p>
        </p:txBody>
      </p:sp>
      <p:pic>
        <p:nvPicPr>
          <p:cNvPr id="28" name="Picture 8" descr="https://d30y9cdsu7xlg0.cloudfront.net/png/492224-200.png">
            <a:extLst>
              <a:ext uri="{FF2B5EF4-FFF2-40B4-BE49-F238E27FC236}">
                <a16:creationId xmlns:a16="http://schemas.microsoft.com/office/drawing/2014/main" id="{C1B9694E-FB79-4FC1-921B-09BDAF6BC399}"/>
              </a:ext>
            </a:extLst>
          </p:cNvPr>
          <p:cNvPicPr>
            <a:picLocks noChangeAspect="1" noChangeArrowheads="1"/>
          </p:cNvPicPr>
          <p:nvPr/>
        </p:nvPicPr>
        <p:blipFill>
          <a:blip r:embed="rId15"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08317" y="340899"/>
            <a:ext cx="514350" cy="5143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9FCD83-4306-41D0-8EF0-D4BF312D929A}"/>
              </a:ext>
            </a:extLst>
          </p:cNvPr>
          <p:cNvSpPr txBox="1"/>
          <p:nvPr/>
        </p:nvSpPr>
        <p:spPr>
          <a:xfrm>
            <a:off x="6867525" y="1393825"/>
            <a:ext cx="2214563" cy="554038"/>
          </a:xfrm>
          <a:prstGeom prst="rect">
            <a:avLst/>
          </a:prstGeom>
          <a:ln/>
        </p:spPr>
        <p:txBody>
          <a:bodyPr lIns="0" tIns="0" rIns="0" bIns="0" anchor="b">
            <a:spAutoFit/>
          </a:bodyPr>
          <a:lstStyle/>
          <a:p>
            <a:pPr marL="385763" indent="-171450" defTabSz="685800">
              <a:spcBef>
                <a:spcPts val="0"/>
              </a:spcBef>
              <a:buClr>
                <a:srgbClr val="005596"/>
              </a:buClr>
              <a:buFont typeface="Arial" panose="020B0604020202020204" pitchFamily="34" charset="0"/>
              <a:buChar char="•"/>
              <a:defRPr/>
            </a:pPr>
            <a:r>
              <a:rPr lang="en-US" sz="900" kern="0" dirty="0">
                <a:solidFill>
                  <a:schemeClr val="bg1">
                    <a:lumMod val="50000"/>
                  </a:schemeClr>
                </a:solidFill>
                <a:latin typeface="+mn-lt"/>
              </a:rPr>
              <a:t>Select vendors and execute contracts for DER, EPC, PPAs, SOWs  and guarantees as needed</a:t>
            </a:r>
          </a:p>
          <a:p>
            <a:pPr marL="385763" indent="-171450" defTabSz="685800">
              <a:spcBef>
                <a:spcPts val="0"/>
              </a:spcBef>
              <a:buClr>
                <a:srgbClr val="005596"/>
              </a:buClr>
              <a:buFont typeface="Arial" panose="020B0604020202020204" pitchFamily="34" charset="0"/>
              <a:buChar char="•"/>
              <a:defRPr/>
            </a:pPr>
            <a:endParaRPr lang="en-US" sz="900" kern="0" dirty="0">
              <a:solidFill>
                <a:schemeClr val="bg1">
                  <a:lumMod val="50000"/>
                </a:schemeClr>
              </a:solidFill>
              <a:latin typeface="+mn-lt"/>
            </a:endParaRPr>
          </a:p>
        </p:txBody>
      </p:sp>
      <p:sp>
        <p:nvSpPr>
          <p:cNvPr id="30" name="TextBox 29">
            <a:extLst>
              <a:ext uri="{FF2B5EF4-FFF2-40B4-BE49-F238E27FC236}">
                <a16:creationId xmlns:a16="http://schemas.microsoft.com/office/drawing/2014/main" id="{E5A34B5E-1E97-490B-8110-F317F4581492}"/>
              </a:ext>
            </a:extLst>
          </p:cNvPr>
          <p:cNvSpPr txBox="1"/>
          <p:nvPr/>
        </p:nvSpPr>
        <p:spPr>
          <a:xfrm>
            <a:off x="3814763" y="506413"/>
            <a:ext cx="1728787" cy="184150"/>
          </a:xfrm>
          <a:prstGeom prst="rect">
            <a:avLst/>
          </a:prstGeom>
          <a:ln/>
        </p:spPr>
        <p:txBody>
          <a:bodyPr lIns="0" tIns="0" rIns="0" bIns="0" anchor="b">
            <a:spAutoFit/>
          </a:bodyPr>
          <a:lstStyle/>
          <a:p>
            <a:pPr marL="214313" defTabSz="685800">
              <a:spcBef>
                <a:spcPts val="0"/>
              </a:spcBef>
              <a:buClr>
                <a:srgbClr val="005596"/>
              </a:buClr>
              <a:defRPr/>
            </a:pPr>
            <a:r>
              <a:rPr lang="en-US" sz="1200" b="1" kern="0" dirty="0">
                <a:solidFill>
                  <a:schemeClr val="bg1">
                    <a:lumMod val="50000"/>
                  </a:schemeClr>
                </a:solidFill>
                <a:latin typeface="Calibri"/>
              </a:rPr>
              <a:t>Iterative process</a:t>
            </a:r>
          </a:p>
        </p:txBody>
      </p:sp>
      <p:sp>
        <p:nvSpPr>
          <p:cNvPr id="31" name="TextBox 30">
            <a:extLst>
              <a:ext uri="{FF2B5EF4-FFF2-40B4-BE49-F238E27FC236}">
                <a16:creationId xmlns:a16="http://schemas.microsoft.com/office/drawing/2014/main" id="{55DE3A0A-4723-4E01-9C2D-26AF50E842EE}"/>
              </a:ext>
            </a:extLst>
          </p:cNvPr>
          <p:cNvSpPr txBox="1"/>
          <p:nvPr/>
        </p:nvSpPr>
        <p:spPr>
          <a:xfrm>
            <a:off x="1839913" y="2074863"/>
            <a:ext cx="1801812" cy="277812"/>
          </a:xfrm>
          <a:prstGeom prst="rect">
            <a:avLst/>
          </a:prstGeom>
          <a:ln/>
        </p:spPr>
        <p:txBody>
          <a:bodyPr lIns="0" tIns="0" rIns="0" bIns="0" anchor="b">
            <a:spAutoFit/>
          </a:bodyPr>
          <a:lstStyle/>
          <a:p>
            <a:pPr marL="385763" indent="-171450" algn="r" defTabSz="685800">
              <a:spcBef>
                <a:spcPts val="0"/>
              </a:spcBef>
              <a:buClr>
                <a:srgbClr val="005596"/>
              </a:buClr>
              <a:buFont typeface="Arial" panose="020B0604020202020204" pitchFamily="34" charset="0"/>
              <a:buChar char="•"/>
              <a:defRPr/>
            </a:pPr>
            <a:r>
              <a:rPr lang="en-US" sz="900" kern="0" dirty="0">
                <a:solidFill>
                  <a:schemeClr val="bg1">
                    <a:lumMod val="50000"/>
                  </a:schemeClr>
                </a:solidFill>
                <a:latin typeface="+mn-lt"/>
              </a:rPr>
              <a:t>Specific use cases are developed</a:t>
            </a:r>
          </a:p>
        </p:txBody>
      </p:sp>
      <p:sp>
        <p:nvSpPr>
          <p:cNvPr id="32" name="TextBox 31">
            <a:extLst>
              <a:ext uri="{FF2B5EF4-FFF2-40B4-BE49-F238E27FC236}">
                <a16:creationId xmlns:a16="http://schemas.microsoft.com/office/drawing/2014/main" id="{FC4F4C0B-DC91-45D2-A4B9-F8EC36953BE1}"/>
              </a:ext>
            </a:extLst>
          </p:cNvPr>
          <p:cNvSpPr txBox="1"/>
          <p:nvPr/>
        </p:nvSpPr>
        <p:spPr>
          <a:xfrm>
            <a:off x="442913" y="3005138"/>
            <a:ext cx="2098675" cy="369887"/>
          </a:xfrm>
          <a:prstGeom prst="rect">
            <a:avLst/>
          </a:prstGeom>
          <a:ln/>
        </p:spPr>
        <p:txBody>
          <a:bodyPr lIns="0" tIns="0" rIns="0" bIns="0" anchor="b">
            <a:spAutoFit/>
          </a:bodyPr>
          <a:lstStyle/>
          <a:p>
            <a:pPr marL="171450" indent="-171450" defTabSz="685800" eaLnBrk="1" hangingPunct="1">
              <a:spcBef>
                <a:spcPts val="0"/>
              </a:spcBef>
              <a:buClr>
                <a:srgbClr val="005596"/>
              </a:buClr>
              <a:buFont typeface="Arial" panose="020B0604020202020204" pitchFamily="34" charset="0"/>
              <a:buChar char="•"/>
              <a:defRPr/>
            </a:pPr>
            <a:r>
              <a:rPr lang="en-US" sz="800" kern="0" dirty="0">
                <a:solidFill>
                  <a:schemeClr val="bg1">
                    <a:lumMod val="50000"/>
                  </a:schemeClr>
                </a:solidFill>
                <a:latin typeface="+mn-lt"/>
              </a:rPr>
              <a:t>Deliver and install DER solution at customer site</a:t>
            </a:r>
          </a:p>
          <a:p>
            <a:pPr marL="171450" indent="-171450" defTabSz="685800" eaLnBrk="1" hangingPunct="1">
              <a:spcBef>
                <a:spcPts val="0"/>
              </a:spcBef>
              <a:buClr>
                <a:srgbClr val="005596"/>
              </a:buClr>
              <a:buFont typeface="Arial" panose="020B0604020202020204" pitchFamily="34" charset="0"/>
              <a:buChar char="•"/>
              <a:defRPr/>
            </a:pPr>
            <a:r>
              <a:rPr lang="en-US" sz="800" kern="0" dirty="0">
                <a:solidFill>
                  <a:schemeClr val="bg1">
                    <a:lumMod val="50000"/>
                  </a:schemeClr>
                </a:solidFill>
                <a:latin typeface="+mn-lt"/>
              </a:rPr>
              <a:t>Initial configuration is completed</a:t>
            </a:r>
          </a:p>
        </p:txBody>
      </p:sp>
      <p:sp>
        <p:nvSpPr>
          <p:cNvPr id="33" name="TextBox 32">
            <a:extLst>
              <a:ext uri="{FF2B5EF4-FFF2-40B4-BE49-F238E27FC236}">
                <a16:creationId xmlns:a16="http://schemas.microsoft.com/office/drawing/2014/main" id="{78EB22B6-C362-4042-972E-07F25EB5359D}"/>
              </a:ext>
            </a:extLst>
          </p:cNvPr>
          <p:cNvSpPr txBox="1"/>
          <p:nvPr/>
        </p:nvSpPr>
        <p:spPr>
          <a:xfrm>
            <a:off x="3495675" y="3055938"/>
            <a:ext cx="2236788" cy="246062"/>
          </a:xfrm>
          <a:prstGeom prst="rect">
            <a:avLst/>
          </a:prstGeom>
          <a:ln/>
        </p:spPr>
        <p:txBody>
          <a:bodyPr lIns="0" tIns="0" rIns="0" bIns="0" anchor="b">
            <a:spAutoFit/>
          </a:bodyPr>
          <a:lstStyle/>
          <a:p>
            <a:pPr marL="171450" indent="-171450" defTabSz="685800" eaLnBrk="1" hangingPunct="1">
              <a:spcBef>
                <a:spcPts val="0"/>
              </a:spcBef>
              <a:buClr>
                <a:srgbClr val="005596"/>
              </a:buClr>
              <a:buFont typeface="Arial" panose="020B0604020202020204" pitchFamily="34" charset="0"/>
              <a:buChar char="•"/>
              <a:defRPr/>
            </a:pPr>
            <a:r>
              <a:rPr lang="en-US" sz="800" kern="0" dirty="0">
                <a:solidFill>
                  <a:schemeClr val="bg1">
                    <a:lumMod val="50000"/>
                  </a:schemeClr>
                </a:solidFill>
                <a:latin typeface="+mn-lt"/>
              </a:rPr>
              <a:t>Testing of initial configuration by using pre-developed use cases</a:t>
            </a:r>
          </a:p>
        </p:txBody>
      </p:sp>
      <p:sp>
        <p:nvSpPr>
          <p:cNvPr id="34" name="TextBox 33">
            <a:extLst>
              <a:ext uri="{FF2B5EF4-FFF2-40B4-BE49-F238E27FC236}">
                <a16:creationId xmlns:a16="http://schemas.microsoft.com/office/drawing/2014/main" id="{61ACAA01-81DF-4816-A0D2-AF00576038AB}"/>
              </a:ext>
            </a:extLst>
          </p:cNvPr>
          <p:cNvSpPr txBox="1"/>
          <p:nvPr/>
        </p:nvSpPr>
        <p:spPr>
          <a:xfrm>
            <a:off x="6538913" y="2984500"/>
            <a:ext cx="2543175" cy="277813"/>
          </a:xfrm>
          <a:prstGeom prst="rect">
            <a:avLst/>
          </a:prstGeom>
          <a:ln/>
        </p:spPr>
        <p:txBody>
          <a:bodyPr lIns="0" tIns="0" rIns="0" bIns="0" anchor="b">
            <a:spAutoFit/>
          </a:bodyPr>
          <a:lstStyle/>
          <a:p>
            <a:pPr marL="171450" indent="-171450" defTabSz="685800" eaLnBrk="1" fontAlgn="auto" hangingPunct="1">
              <a:spcBef>
                <a:spcPts val="0"/>
              </a:spcBef>
              <a:spcAft>
                <a:spcPts val="0"/>
              </a:spcAft>
              <a:buFont typeface="Arial" panose="020B0604020202020204" pitchFamily="34" charset="0"/>
              <a:buChar char="•"/>
              <a:defRPr/>
            </a:pPr>
            <a:r>
              <a:rPr lang="en-US" sz="900" kern="0" dirty="0">
                <a:solidFill>
                  <a:schemeClr val="bg1">
                    <a:lumMod val="50000"/>
                  </a:schemeClr>
                </a:solidFill>
                <a:latin typeface="+mn-lt"/>
              </a:rPr>
              <a:t>Finalize commissioning of the DER solution</a:t>
            </a:r>
          </a:p>
          <a:p>
            <a:pPr marL="171450" indent="-171450" defTabSz="685800" eaLnBrk="1" fontAlgn="auto" hangingPunct="1">
              <a:spcBef>
                <a:spcPts val="0"/>
              </a:spcBef>
              <a:spcAft>
                <a:spcPts val="0"/>
              </a:spcAft>
              <a:buFont typeface="Arial" panose="020B0604020202020204" pitchFamily="34" charset="0"/>
              <a:buChar char="•"/>
              <a:defRPr/>
            </a:pPr>
            <a:r>
              <a:rPr lang="en-US" sz="900" kern="0" dirty="0">
                <a:solidFill>
                  <a:schemeClr val="bg1">
                    <a:lumMod val="50000"/>
                  </a:schemeClr>
                </a:solidFill>
                <a:latin typeface="+mn-lt"/>
              </a:rPr>
              <a:t>Interconnect the DERs</a:t>
            </a:r>
          </a:p>
        </p:txBody>
      </p:sp>
      <p:pic>
        <p:nvPicPr>
          <p:cNvPr id="35" name="Picture 10" descr="https://d30y9cdsu7xlg0.cloudfront.net/png/982556-200.png">
            <a:extLst>
              <a:ext uri="{FF2B5EF4-FFF2-40B4-BE49-F238E27FC236}">
                <a16:creationId xmlns:a16="http://schemas.microsoft.com/office/drawing/2014/main" id="{5104E703-282A-49D7-9B46-9834C01F582A}"/>
              </a:ext>
            </a:extLst>
          </p:cNvPr>
          <p:cNvPicPr>
            <a:picLocks noChangeAspect="1" noChangeArrowheads="1"/>
          </p:cNvPicPr>
          <p:nvPr/>
        </p:nvPicPr>
        <p:blipFill>
          <a:blip r:embed="rId16"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0928" y="3502531"/>
            <a:ext cx="732746" cy="73274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https://d30y9cdsu7xlg0.cloudfront.net/png/1007400-200.png">
            <a:extLst>
              <a:ext uri="{FF2B5EF4-FFF2-40B4-BE49-F238E27FC236}">
                <a16:creationId xmlns:a16="http://schemas.microsoft.com/office/drawing/2014/main" id="{280C46AE-B250-43CC-AD00-9307F065AFB5}"/>
              </a:ext>
            </a:extLst>
          </p:cNvPr>
          <p:cNvPicPr>
            <a:picLocks noChangeAspect="1" noChangeArrowheads="1"/>
          </p:cNvPicPr>
          <p:nvPr/>
        </p:nvPicPr>
        <p:blipFill>
          <a:blip r:embed="rId17"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19575" y="2161055"/>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https://d30y9cdsu7xlg0.cloudfront.net/png/1005572-200.png">
            <a:extLst>
              <a:ext uri="{FF2B5EF4-FFF2-40B4-BE49-F238E27FC236}">
                <a16:creationId xmlns:a16="http://schemas.microsoft.com/office/drawing/2014/main" id="{DA3ECC7F-DB1C-4E93-BADA-BFBBB73C0FBC}"/>
              </a:ext>
            </a:extLst>
          </p:cNvPr>
          <p:cNvPicPr>
            <a:picLocks noChangeAspect="1" noChangeArrowheads="1"/>
          </p:cNvPicPr>
          <p:nvPr/>
        </p:nvPicPr>
        <p:blipFill>
          <a:blip r:embed="rId18"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58476" y="2089051"/>
            <a:ext cx="411480" cy="411480"/>
          </a:xfrm>
          <a:prstGeom prst="rect">
            <a:avLst/>
          </a:prstGeom>
          <a:noFill/>
          <a:extLst>
            <a:ext uri="{909E8E84-426E-40DD-AFC4-6F175D3DCCD1}">
              <a14:hiddenFill xmlns:a14="http://schemas.microsoft.com/office/drawing/2010/main">
                <a:solidFill>
                  <a:srgbClr val="FFFFFF"/>
                </a:solidFill>
              </a14:hiddenFill>
            </a:ext>
          </a:extLst>
        </p:spPr>
      </p:pic>
      <p:grpSp>
        <p:nvGrpSpPr>
          <p:cNvPr id="189469" name="Group 37">
            <a:extLst>
              <a:ext uri="{FF2B5EF4-FFF2-40B4-BE49-F238E27FC236}">
                <a16:creationId xmlns:a16="http://schemas.microsoft.com/office/drawing/2014/main" id="{16945650-FF19-4D18-8081-448715EE8E2D}"/>
              </a:ext>
            </a:extLst>
          </p:cNvPr>
          <p:cNvGrpSpPr>
            <a:grpSpLocks/>
          </p:cNvGrpSpPr>
          <p:nvPr/>
        </p:nvGrpSpPr>
        <p:grpSpPr bwMode="auto">
          <a:xfrm rot="5400000">
            <a:off x="7511257" y="3275806"/>
            <a:ext cx="255588" cy="454025"/>
            <a:chOff x="7214023" y="0"/>
            <a:chExt cx="610931" cy="603743"/>
          </a:xfrm>
        </p:grpSpPr>
        <p:sp>
          <p:nvSpPr>
            <p:cNvPr id="39" name="Right Arrow 50">
              <a:extLst>
                <a:ext uri="{FF2B5EF4-FFF2-40B4-BE49-F238E27FC236}">
                  <a16:creationId xmlns:a16="http://schemas.microsoft.com/office/drawing/2014/main" id="{6F10A6AE-0259-4726-9ED8-9E1978493ADD}"/>
                </a:ext>
              </a:extLst>
            </p:cNvPr>
            <p:cNvSpPr/>
            <p:nvPr/>
          </p:nvSpPr>
          <p:spPr>
            <a:xfrm>
              <a:off x="7214023" y="0"/>
              <a:ext cx="610931" cy="603743"/>
            </a:xfrm>
            <a:prstGeom prst="rightArrow">
              <a:avLst>
                <a:gd name="adj1" fmla="val 60000"/>
                <a:gd name="adj2" fmla="val 50000"/>
              </a:avLst>
            </a:pr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sp>
        <p:sp>
          <p:nvSpPr>
            <p:cNvPr id="40" name="Right Arrow 4">
              <a:extLst>
                <a:ext uri="{FF2B5EF4-FFF2-40B4-BE49-F238E27FC236}">
                  <a16:creationId xmlns:a16="http://schemas.microsoft.com/office/drawing/2014/main" id="{A39BA2E0-E753-4EA4-B601-BC85600A658D}"/>
                </a:ext>
              </a:extLst>
            </p:cNvPr>
            <p:cNvSpPr/>
            <p:nvPr/>
          </p:nvSpPr>
          <p:spPr>
            <a:xfrm>
              <a:off x="7214024" y="120328"/>
              <a:ext cx="428790" cy="363090"/>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900113" eaLnBrk="1" fontAlgn="auto" hangingPunct="1">
                <a:lnSpc>
                  <a:spcPct val="90000"/>
                </a:lnSpc>
                <a:spcAft>
                  <a:spcPct val="35000"/>
                </a:spcAft>
                <a:defRPr/>
              </a:pPr>
              <a:endParaRPr lang="en-US" sz="2025" kern="0" dirty="0">
                <a:solidFill>
                  <a:srgbClr val="FFFFFF"/>
                </a:solidFill>
              </a:endParaRPr>
            </a:p>
          </p:txBody>
        </p:sp>
      </p:grpSp>
      <p:sp>
        <p:nvSpPr>
          <p:cNvPr id="41" name="TextBox 40">
            <a:extLst>
              <a:ext uri="{FF2B5EF4-FFF2-40B4-BE49-F238E27FC236}">
                <a16:creationId xmlns:a16="http://schemas.microsoft.com/office/drawing/2014/main" id="{0B2D4184-CB53-4613-BFE7-41DD0B2CCF56}"/>
              </a:ext>
            </a:extLst>
          </p:cNvPr>
          <p:cNvSpPr txBox="1"/>
          <p:nvPr/>
        </p:nvSpPr>
        <p:spPr>
          <a:xfrm>
            <a:off x="6443663" y="4208463"/>
            <a:ext cx="2663825" cy="277812"/>
          </a:xfrm>
          <a:prstGeom prst="rect">
            <a:avLst/>
          </a:prstGeom>
          <a:ln/>
        </p:spPr>
        <p:txBody>
          <a:bodyPr lIns="0" tIns="0" rIns="0" bIns="0" anchor="b">
            <a:spAutoFit/>
          </a:bodyPr>
          <a:lstStyle/>
          <a:p>
            <a:pPr marL="214313" indent="-214313" defTabSz="685800" eaLnBrk="1" fontAlgn="auto" hangingPunct="1">
              <a:spcBef>
                <a:spcPts val="0"/>
              </a:spcBef>
              <a:spcAft>
                <a:spcPts val="0"/>
              </a:spcAft>
              <a:buFont typeface="Arial" panose="020B0604020202020204" pitchFamily="34" charset="0"/>
              <a:buChar char="•"/>
              <a:defRPr/>
            </a:pPr>
            <a:r>
              <a:rPr lang="en-US" sz="900" kern="0" dirty="0">
                <a:solidFill>
                  <a:schemeClr val="bg1">
                    <a:lumMod val="50000"/>
                  </a:schemeClr>
                </a:solidFill>
                <a:latin typeface="+mn-lt"/>
              </a:rPr>
              <a:t>Begin metering and verification, maintenance and optimization as needed</a:t>
            </a:r>
          </a:p>
        </p:txBody>
      </p:sp>
      <p:sp>
        <p:nvSpPr>
          <p:cNvPr id="42" name="TextBox 41">
            <a:extLst>
              <a:ext uri="{FF2B5EF4-FFF2-40B4-BE49-F238E27FC236}">
                <a16:creationId xmlns:a16="http://schemas.microsoft.com/office/drawing/2014/main" id="{B5E2756E-CEA5-4D35-AC95-A6D0C3ABA01D}"/>
              </a:ext>
            </a:extLst>
          </p:cNvPr>
          <p:cNvSpPr txBox="1"/>
          <p:nvPr/>
        </p:nvSpPr>
        <p:spPr>
          <a:xfrm>
            <a:off x="3103563" y="4140200"/>
            <a:ext cx="2165350" cy="554038"/>
          </a:xfrm>
          <a:prstGeom prst="rect">
            <a:avLst/>
          </a:prstGeom>
          <a:ln/>
        </p:spPr>
        <p:txBody>
          <a:bodyPr lIns="0" tIns="0" rIns="0" bIns="0" anchor="b">
            <a:spAutoFit/>
          </a:bodyPr>
          <a:lstStyle/>
          <a:p>
            <a:pPr marL="214313" indent="-214313" defTabSz="685800" eaLnBrk="1" fontAlgn="auto" hangingPunct="1">
              <a:spcBef>
                <a:spcPts val="0"/>
              </a:spcBef>
              <a:spcAft>
                <a:spcPts val="0"/>
              </a:spcAft>
              <a:buFont typeface="Arial" panose="020B0604020202020204" pitchFamily="34" charset="0"/>
              <a:buChar char="•"/>
              <a:defRPr/>
            </a:pPr>
            <a:r>
              <a:rPr lang="en-US" sz="900" kern="0" dirty="0">
                <a:solidFill>
                  <a:schemeClr val="bg1">
                    <a:lumMod val="50000"/>
                  </a:schemeClr>
                </a:solidFill>
                <a:latin typeface="+mn-lt"/>
              </a:rPr>
              <a:t>Advanced analytics framework provides detailed reports outlining DER performance and facility load metrics</a:t>
            </a:r>
          </a:p>
        </p:txBody>
      </p:sp>
      <p:pic>
        <p:nvPicPr>
          <p:cNvPr id="43" name="Picture 16" descr="https://d30y9cdsu7xlg0.cloudfront.net/png/979978-200.png">
            <a:extLst>
              <a:ext uri="{FF2B5EF4-FFF2-40B4-BE49-F238E27FC236}">
                <a16:creationId xmlns:a16="http://schemas.microsoft.com/office/drawing/2014/main" id="{C162C759-55C9-4A29-A42E-025517D40BE3}"/>
              </a:ext>
            </a:extLst>
          </p:cNvPr>
          <p:cNvPicPr>
            <a:picLocks noChangeAspect="1" noChangeArrowheads="1"/>
          </p:cNvPicPr>
          <p:nvPr/>
        </p:nvPicPr>
        <p:blipFill>
          <a:blip r:embed="rId1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28183" y="3582038"/>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d30y9cdsu7xlg0.cloudfront.net/png/995826-200.png">
            <a:extLst>
              <a:ext uri="{FF2B5EF4-FFF2-40B4-BE49-F238E27FC236}">
                <a16:creationId xmlns:a16="http://schemas.microsoft.com/office/drawing/2014/main" id="{27007AB6-87A1-4720-95A2-B0A9B5A6D5B7}"/>
              </a:ext>
            </a:extLst>
          </p:cNvPr>
          <p:cNvPicPr>
            <a:picLocks noChangeAspect="1" noChangeArrowheads="1"/>
          </p:cNvPicPr>
          <p:nvPr/>
        </p:nvPicPr>
        <p:blipFill>
          <a:blip r:embed="rId20"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46120" y="3582038"/>
            <a:ext cx="514350" cy="514350"/>
          </a:xfrm>
          <a:prstGeom prst="rect">
            <a:avLst/>
          </a:prstGeom>
          <a:noFill/>
          <a:extLst>
            <a:ext uri="{909E8E84-426E-40DD-AFC4-6F175D3DCCD1}">
              <a14:hiddenFill xmlns:a14="http://schemas.microsoft.com/office/drawing/2010/main">
                <a:solidFill>
                  <a:srgbClr val="FFFFFF"/>
                </a:solidFill>
              </a14:hiddenFill>
            </a:ext>
          </a:extLst>
        </p:spPr>
      </p:pic>
      <p:sp>
        <p:nvSpPr>
          <p:cNvPr id="47" name="Curved Down Arrow 4">
            <a:extLst>
              <a:ext uri="{FF2B5EF4-FFF2-40B4-BE49-F238E27FC236}">
                <a16:creationId xmlns:a16="http://schemas.microsoft.com/office/drawing/2014/main" id="{2F9504D3-3048-464D-97A8-2238C3257B49}"/>
              </a:ext>
            </a:extLst>
          </p:cNvPr>
          <p:cNvSpPr/>
          <p:nvPr/>
        </p:nvSpPr>
        <p:spPr>
          <a:xfrm>
            <a:off x="5332413" y="3530600"/>
            <a:ext cx="598487" cy="292100"/>
          </a:xfrm>
          <a:prstGeom prst="curvedDownArrow">
            <a:avLst/>
          </a:prstGeom>
        </p:spPr>
        <p:style>
          <a:lnRef idx="2">
            <a:schemeClr val="accent3">
              <a:shade val="50000"/>
            </a:schemeClr>
          </a:lnRef>
          <a:fillRef idx="1">
            <a:schemeClr val="accent3"/>
          </a:fillRef>
          <a:effectRef idx="0">
            <a:schemeClr val="accent3"/>
          </a:effectRef>
          <a:fontRef idx="minor">
            <a:schemeClr val="lt1"/>
          </a:fontRef>
        </p:style>
        <p:txBody>
          <a:bodyPr lIns="68565" tIns="34283" rIns="68565" bIns="34283" anchor="ctr"/>
          <a:lstStyle/>
          <a:p>
            <a:pPr algn="ctr" defTabSz="685800" eaLnBrk="1" fontAlgn="auto" hangingPunct="1">
              <a:spcBef>
                <a:spcPts val="0"/>
              </a:spcBef>
              <a:spcAft>
                <a:spcPts val="0"/>
              </a:spcAft>
              <a:defRPr/>
            </a:pPr>
            <a:endParaRPr lang="en-US" sz="1350" kern="0" dirty="0">
              <a:solidFill>
                <a:srgbClr val="005596"/>
              </a:solidFill>
            </a:endParaRPr>
          </a:p>
        </p:txBody>
      </p:sp>
      <p:sp>
        <p:nvSpPr>
          <p:cNvPr id="48" name="Curved Down Arrow 49">
            <a:extLst>
              <a:ext uri="{FF2B5EF4-FFF2-40B4-BE49-F238E27FC236}">
                <a16:creationId xmlns:a16="http://schemas.microsoft.com/office/drawing/2014/main" id="{ED98BD53-95EB-4CDC-8661-AEB06D217A26}"/>
              </a:ext>
            </a:extLst>
          </p:cNvPr>
          <p:cNvSpPr/>
          <p:nvPr/>
        </p:nvSpPr>
        <p:spPr>
          <a:xfrm rot="10800000">
            <a:off x="5316538" y="3940175"/>
            <a:ext cx="614362" cy="293688"/>
          </a:xfrm>
          <a:prstGeom prst="curvedDownArrow">
            <a:avLst/>
          </a:prstGeom>
        </p:spPr>
        <p:style>
          <a:lnRef idx="2">
            <a:schemeClr val="accent3">
              <a:shade val="50000"/>
            </a:schemeClr>
          </a:lnRef>
          <a:fillRef idx="1">
            <a:schemeClr val="accent3"/>
          </a:fillRef>
          <a:effectRef idx="0">
            <a:schemeClr val="accent3"/>
          </a:effectRef>
          <a:fontRef idx="minor">
            <a:schemeClr val="lt1"/>
          </a:fontRef>
        </p:style>
        <p:txBody>
          <a:bodyPr lIns="68565" tIns="34283" rIns="68565" bIns="34283" anchor="ctr"/>
          <a:lstStyle/>
          <a:p>
            <a:pPr algn="ctr" defTabSz="685800" eaLnBrk="1" fontAlgn="auto" hangingPunct="1">
              <a:spcBef>
                <a:spcPts val="0"/>
              </a:spcBef>
              <a:spcAft>
                <a:spcPts val="0"/>
              </a:spcAft>
              <a:defRPr/>
            </a:pPr>
            <a:endParaRPr lang="en-US" sz="1350" kern="0" dirty="0">
              <a:solidFill>
                <a:srgbClr val="005596"/>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52AFBA6-D17E-4A67-B535-7BBD36F65A5A}"/>
              </a:ext>
            </a:extLst>
          </p:cNvPr>
          <p:cNvGraphicFramePr>
            <a:graphicFrameLocks noGrp="1"/>
          </p:cNvGraphicFramePr>
          <p:nvPr>
            <p:ph sz="half" idx="1"/>
          </p:nvPr>
        </p:nvGraphicFramePr>
        <p:xfrm>
          <a:off x="239713" y="303213"/>
          <a:ext cx="8721725" cy="4608513"/>
        </p:xfrm>
        <a:graphic>
          <a:graphicData uri="http://schemas.openxmlformats.org/drawingml/2006/table">
            <a:tbl>
              <a:tblPr/>
              <a:tblGrid>
                <a:gridCol w="2054225">
                  <a:extLst>
                    <a:ext uri="{9D8B030D-6E8A-4147-A177-3AD203B41FA5}">
                      <a16:colId xmlns:a16="http://schemas.microsoft.com/office/drawing/2014/main" val="2628936261"/>
                    </a:ext>
                  </a:extLst>
                </a:gridCol>
                <a:gridCol w="1938337">
                  <a:extLst>
                    <a:ext uri="{9D8B030D-6E8A-4147-A177-3AD203B41FA5}">
                      <a16:colId xmlns:a16="http://schemas.microsoft.com/office/drawing/2014/main" val="1881326961"/>
                    </a:ext>
                  </a:extLst>
                </a:gridCol>
                <a:gridCol w="1947863">
                  <a:extLst>
                    <a:ext uri="{9D8B030D-6E8A-4147-A177-3AD203B41FA5}">
                      <a16:colId xmlns:a16="http://schemas.microsoft.com/office/drawing/2014/main" val="3526801643"/>
                    </a:ext>
                  </a:extLst>
                </a:gridCol>
                <a:gridCol w="2781300">
                  <a:extLst>
                    <a:ext uri="{9D8B030D-6E8A-4147-A177-3AD203B41FA5}">
                      <a16:colId xmlns:a16="http://schemas.microsoft.com/office/drawing/2014/main" val="2868636623"/>
                    </a:ext>
                  </a:extLst>
                </a:gridCol>
              </a:tblGrid>
              <a:tr h="579438">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panose="020B0604020202020204" pitchFamily="34" charset="0"/>
                        </a:rPr>
                        <a:t>DER</a:t>
                      </a: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panose="020B0604020202020204" pitchFamily="34" charset="0"/>
                        </a:rPr>
                        <a:t>Real Estate need</a:t>
                      </a:r>
                    </a:p>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panose="020B0604020202020204" pitchFamily="34" charset="0"/>
                        </a:rPr>
                        <a:t>ft</a:t>
                      </a:r>
                      <a:r>
                        <a:rPr kumimoji="0" lang="en-US" altLang="en-US" sz="1400" b="1" i="0" u="none" strike="noStrike" cap="none" normalizeH="0" baseline="30000">
                          <a:ln>
                            <a:noFill/>
                          </a:ln>
                          <a:solidFill>
                            <a:srgbClr val="FFFFFF"/>
                          </a:solidFill>
                          <a:effectLst/>
                          <a:latin typeface="Arial" panose="020B0604020202020204" pitchFamily="34" charset="0"/>
                        </a:rPr>
                        <a:t>2</a:t>
                      </a:r>
                      <a:r>
                        <a:rPr kumimoji="0" lang="en-US" altLang="en-US" sz="1400" b="1" i="0" u="none" strike="noStrike" cap="none" normalizeH="0" baseline="0">
                          <a:ln>
                            <a:noFill/>
                          </a:ln>
                          <a:solidFill>
                            <a:srgbClr val="FFFFFF"/>
                          </a:solidFill>
                          <a:effectLst/>
                          <a:latin typeface="Arial" panose="020B0604020202020204" pitchFamily="34" charset="0"/>
                        </a:rPr>
                        <a:t> / kW</a:t>
                      </a: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panose="020B0604020202020204" pitchFamily="34" charset="0"/>
                        </a:rPr>
                        <a:t>Energy</a:t>
                      </a:r>
                    </a:p>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panose="020B0604020202020204" pitchFamily="34" charset="0"/>
                        </a:rPr>
                        <a:t>kWh/year</a:t>
                      </a: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panose="020B0604020202020204" pitchFamily="34" charset="0"/>
                        </a:rPr>
                        <a:t>~ </a:t>
                      </a:r>
                      <a:r>
                        <a:rPr kumimoji="0" lang="en-US" altLang="en-US" sz="1400" b="1" i="0" u="none" strike="noStrike" cap="none" normalizeH="0" baseline="0">
                          <a:ln>
                            <a:noFill/>
                          </a:ln>
                          <a:solidFill>
                            <a:srgbClr val="FFFF00"/>
                          </a:solidFill>
                          <a:effectLst/>
                          <a:latin typeface="Arial" panose="020B0604020202020204" pitchFamily="34" charset="0"/>
                        </a:rPr>
                        <a:t>CapEx</a:t>
                      </a:r>
                      <a:r>
                        <a:rPr kumimoji="0" lang="en-US" altLang="en-US" sz="1400" b="1" i="0" u="none" strike="noStrike" cap="none" normalizeH="0" baseline="0">
                          <a:ln>
                            <a:noFill/>
                          </a:ln>
                          <a:solidFill>
                            <a:srgbClr val="FFFFFF"/>
                          </a:solidFill>
                          <a:effectLst/>
                          <a:latin typeface="Arial" panose="020B0604020202020204" pitchFamily="34" charset="0"/>
                        </a:rPr>
                        <a:t> $/kW all in before incentives</a:t>
                      </a: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3331992110"/>
                  </a:ext>
                </a:extLst>
              </a:tr>
              <a:tr h="411163">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Solar PV – rooftop, ground mount</a:t>
                      </a: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100ft</a:t>
                      </a:r>
                      <a:r>
                        <a:rPr kumimoji="0" lang="en-US" altLang="en-US" sz="1100" b="0" i="0" u="none" strike="noStrike" cap="none" normalizeH="0" baseline="30000">
                          <a:ln>
                            <a:noFill/>
                          </a:ln>
                          <a:solidFill>
                            <a:srgbClr val="000000"/>
                          </a:solidFill>
                          <a:effectLst/>
                          <a:latin typeface="Arial" panose="020B0604020202020204" pitchFamily="34" charset="0"/>
                        </a:rPr>
                        <a:t>2</a:t>
                      </a:r>
                      <a:r>
                        <a:rPr kumimoji="0" lang="en-US" altLang="en-US" sz="1100" b="0" i="0" u="none" strike="noStrike" cap="none" normalizeH="0" baseline="0">
                          <a:ln>
                            <a:noFill/>
                          </a:ln>
                          <a:solidFill>
                            <a:srgbClr val="000000"/>
                          </a:solidFill>
                          <a:effectLst/>
                          <a:latin typeface="Arial" panose="020B0604020202020204" pitchFamily="34" charset="0"/>
                        </a:rPr>
                        <a:t> (&gt;3.5 acre/MW)</a:t>
                      </a: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1MW = 1.5M kWh/year*</a:t>
                      </a: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$ 1,200 - $ 2,250 above 300 kW size</a:t>
                      </a: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597877607"/>
                  </a:ext>
                </a:extLst>
              </a:tr>
              <a:tr h="411163">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Solar PV - Carports</a:t>
                      </a:r>
                    </a:p>
                  </a:txBody>
                  <a:tcPr horzOverflow="overflow">
                    <a:lnL>
                      <a:noFill/>
                    </a:lnL>
                    <a:lnR>
                      <a:noFill/>
                    </a:lnR>
                    <a:lnT>
                      <a:noFill/>
                    </a:lnT>
                    <a:lnB>
                      <a:noFill/>
                    </a:lnB>
                    <a:lnTlToBr>
                      <a:noFill/>
                    </a:lnTlToBr>
                    <a:lnBlToTr>
                      <a:noFill/>
                    </a:lnBlToTr>
                    <a:solidFill>
                      <a:schemeClr val="bg1"/>
                    </a:solidFill>
                  </a:tcPr>
                </a:tc>
                <a:tc>
                  <a:txBody>
                    <a:bodyPr/>
                    <a:lstStyle>
                      <a:lvl1pPr>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100ft</a:t>
                      </a:r>
                      <a:r>
                        <a:rPr kumimoji="0" lang="en-US" altLang="en-US" sz="1100" b="0" i="0" u="none" strike="noStrike" cap="none" normalizeH="0" baseline="30000">
                          <a:ln>
                            <a:noFill/>
                          </a:ln>
                          <a:solidFill>
                            <a:srgbClr val="000000"/>
                          </a:solidFill>
                          <a:effectLst/>
                          <a:latin typeface="Arial" panose="020B0604020202020204" pitchFamily="34" charset="0"/>
                        </a:rPr>
                        <a:t>2</a:t>
                      </a:r>
                      <a:r>
                        <a:rPr kumimoji="0" lang="en-US" altLang="en-US" sz="1100" b="0" i="0" u="none" strike="noStrike" cap="none" normalizeH="0" baseline="0">
                          <a:ln>
                            <a:noFill/>
                          </a:ln>
                          <a:solidFill>
                            <a:srgbClr val="000000"/>
                          </a:solidFill>
                          <a:effectLst/>
                          <a:latin typeface="Arial" panose="020B0604020202020204" pitchFamily="34" charset="0"/>
                        </a:rPr>
                        <a:t> (&gt;4.5 acre/MW)</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Arial" panose="020B0604020202020204" pitchFamily="34" charset="0"/>
                      </a:endParaRPr>
                    </a:p>
                  </a:txBody>
                  <a:tcPr horzOverflow="overflow">
                    <a:lnL>
                      <a:noFill/>
                    </a:lnL>
                    <a:lnR>
                      <a:noFill/>
                    </a:lnR>
                    <a:lnT>
                      <a:noFill/>
                    </a:lnT>
                    <a:lnB>
                      <a:noFill/>
                    </a:lnB>
                    <a:lnTlToBr>
                      <a:noFill/>
                    </a:lnTlToBr>
                    <a:lnBlToTr>
                      <a:noFill/>
                    </a:lnBlToTr>
                    <a:solidFill>
                      <a:schemeClr val="bg1"/>
                    </a:solidFill>
                  </a:tcPr>
                </a:tc>
                <a:tc>
                  <a:txBody>
                    <a:bodyPr/>
                    <a:lstStyle>
                      <a:lvl1pPr>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1MW = 1.5M kWh/year*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Arial" panose="020B0604020202020204" pitchFamily="34" charset="0"/>
                      </a:endParaRPr>
                    </a:p>
                  </a:txBody>
                  <a:tcPr horzOverflow="overflow">
                    <a:lnL>
                      <a:noFill/>
                    </a:lnL>
                    <a:lnR>
                      <a:noFill/>
                    </a:lnR>
                    <a:lnT>
                      <a:noFill/>
                    </a:lnT>
                    <a:lnB>
                      <a:noFill/>
                    </a:lnB>
                    <a:lnTlToBr>
                      <a:noFill/>
                    </a:lnTlToBr>
                    <a:lnBlToTr>
                      <a:noFill/>
                    </a:lnBlToTr>
                    <a:solidFill>
                      <a:schemeClr val="bg1"/>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$ 3,750 above 300 kW size</a:t>
                      </a:r>
                    </a:p>
                  </a:txBody>
                  <a:tcPr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868207808"/>
                  </a:ext>
                </a:extLst>
              </a:tr>
              <a:tr h="371475">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Wind ** (2MW turbine)</a:t>
                      </a:r>
                    </a:p>
                  </a:txBody>
                  <a:tcPr horzOverflow="overflow">
                    <a:lnL>
                      <a:noFill/>
                    </a:lnL>
                    <a:lnR>
                      <a:noFill/>
                    </a:lnR>
                    <a:lnT>
                      <a:noFill/>
                    </a:lnT>
                    <a:lnB>
                      <a:noFill/>
                    </a:lnB>
                    <a:lnTlToBr>
                      <a:noFill/>
                    </a:lnTlToBr>
                    <a:lnBlToTr>
                      <a:noFill/>
                    </a:lnBlToTr>
                    <a:solidFill>
                      <a:srgbClr val="E7E7E7"/>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75ft</a:t>
                      </a:r>
                      <a:r>
                        <a:rPr kumimoji="0" lang="en-US" altLang="en-US" sz="1100" b="0" i="0" u="none" strike="noStrike" cap="none" normalizeH="0" baseline="30000">
                          <a:ln>
                            <a:noFill/>
                          </a:ln>
                          <a:solidFill>
                            <a:srgbClr val="000000"/>
                          </a:solidFill>
                          <a:effectLst/>
                          <a:latin typeface="Arial" panose="020B0604020202020204" pitchFamily="34" charset="0"/>
                        </a:rPr>
                        <a:t>2 </a:t>
                      </a:r>
                      <a:r>
                        <a:rPr kumimoji="0" lang="en-US" altLang="en-US" sz="1100" b="0" i="0" u="none" strike="noStrike" cap="none" normalizeH="0" baseline="0">
                          <a:ln>
                            <a:noFill/>
                          </a:ln>
                          <a:solidFill>
                            <a:srgbClr val="000000"/>
                          </a:solidFill>
                          <a:effectLst/>
                          <a:latin typeface="Arial" panose="020B0604020202020204" pitchFamily="34" charset="0"/>
                        </a:rPr>
                        <a:t>(.75 acre/MW)</a:t>
                      </a:r>
                    </a:p>
                  </a:txBody>
                  <a:tcPr horzOverflow="overflow">
                    <a:lnL>
                      <a:noFill/>
                    </a:lnL>
                    <a:lnR>
                      <a:noFill/>
                    </a:lnR>
                    <a:lnT>
                      <a:noFill/>
                    </a:lnT>
                    <a:lnB>
                      <a:noFill/>
                    </a:lnB>
                    <a:lnTlToBr>
                      <a:noFill/>
                    </a:lnTlToBr>
                    <a:lnBlToTr>
                      <a:noFill/>
                    </a:lnBlToTr>
                    <a:solidFill>
                      <a:srgbClr val="E7E7E7"/>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Varies geographically</a:t>
                      </a:r>
                    </a:p>
                  </a:txBody>
                  <a:tcPr horzOverflow="overflow">
                    <a:lnL>
                      <a:noFill/>
                    </a:lnL>
                    <a:lnR>
                      <a:noFill/>
                    </a:lnR>
                    <a:lnT>
                      <a:noFill/>
                    </a:lnT>
                    <a:lnB>
                      <a:noFill/>
                    </a:lnB>
                    <a:lnTlToBr>
                      <a:noFill/>
                    </a:lnTlToBr>
                    <a:lnBlToTr>
                      <a:noFill/>
                    </a:lnBlToTr>
                    <a:solidFill>
                      <a:srgbClr val="E7E7E7"/>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$2,500 above 1 MW</a:t>
                      </a:r>
                    </a:p>
                  </a:txBody>
                  <a:tcPr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4111266001"/>
                  </a:ext>
                </a:extLst>
              </a:tr>
              <a:tr h="411163">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ES – Battery </a:t>
                      </a:r>
                    </a:p>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(Li-Ion chemistries)</a:t>
                      </a:r>
                    </a:p>
                  </a:txBody>
                  <a:tcPr horzOverflow="overflow">
                    <a:lnL>
                      <a:noFill/>
                    </a:lnL>
                    <a:lnR>
                      <a:noFill/>
                    </a:lnR>
                    <a:lnT>
                      <a:noFill/>
                    </a:lnT>
                    <a:lnB>
                      <a:noFill/>
                    </a:lnB>
                    <a:lnTlToBr>
                      <a:noFill/>
                    </a:lnTlToBr>
                    <a:lnBlToTr>
                      <a:noFill/>
                    </a:lnBlToTr>
                    <a:solidFill>
                      <a:schemeClr val="bg1"/>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~3MW per 40’ shipping container</a:t>
                      </a:r>
                    </a:p>
                  </a:txBody>
                  <a:tcPr horzOverflow="overflow">
                    <a:lnL>
                      <a:noFill/>
                    </a:lnL>
                    <a:lnR>
                      <a:noFill/>
                    </a:lnR>
                    <a:lnT>
                      <a:noFill/>
                    </a:lnT>
                    <a:lnB>
                      <a:noFill/>
                    </a:lnB>
                    <a:lnTlToBr>
                      <a:noFill/>
                    </a:lnTlToBr>
                    <a:lnBlToTr>
                      <a:noFill/>
                    </a:lnBlToTr>
                    <a:solidFill>
                      <a:schemeClr val="bg1"/>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90% round trip efficiency</a:t>
                      </a:r>
                    </a:p>
                  </a:txBody>
                  <a:tcPr horzOverflow="overflow">
                    <a:lnL>
                      <a:noFill/>
                    </a:lnL>
                    <a:lnR>
                      <a:noFill/>
                    </a:lnR>
                    <a:lnT>
                      <a:noFill/>
                    </a:lnT>
                    <a:lnB>
                      <a:noFill/>
                    </a:lnB>
                    <a:lnTlToBr>
                      <a:noFill/>
                    </a:lnTlToBr>
                    <a:lnBlToTr>
                      <a:noFill/>
                    </a:lnBlToTr>
                    <a:solidFill>
                      <a:schemeClr val="bg1"/>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$450 - $1,200 with cooling, NEMA 3R, controls</a:t>
                      </a:r>
                    </a:p>
                  </a:txBody>
                  <a:tcPr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2423265364"/>
                  </a:ext>
                </a:extLst>
              </a:tr>
              <a:tr h="571500">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CHP (LNG, biogas +)</a:t>
                      </a:r>
                    </a:p>
                  </a:txBody>
                  <a:tcPr horzOverflow="overflow">
                    <a:lnL>
                      <a:noFill/>
                    </a:lnL>
                    <a:lnR>
                      <a:noFill/>
                    </a:lnR>
                    <a:lnT>
                      <a:noFill/>
                    </a:lnT>
                    <a:lnB>
                      <a:noFill/>
                    </a:lnB>
                    <a:lnTlToBr>
                      <a:noFill/>
                    </a:lnTlToBr>
                    <a:lnBlToTr>
                      <a:noFill/>
                    </a:lnBlToTr>
                    <a:solidFill>
                      <a:srgbClr val="E7E7E7"/>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W 3M x H 3M x D 6M </a:t>
                      </a:r>
                    </a:p>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(Caterpillar 3512C 1200-1500 kWe)</a:t>
                      </a:r>
                    </a:p>
                  </a:txBody>
                  <a:tcPr horzOverflow="overflow">
                    <a:lnL>
                      <a:noFill/>
                    </a:lnL>
                    <a:lnR>
                      <a:noFill/>
                    </a:lnR>
                    <a:lnT>
                      <a:noFill/>
                    </a:lnT>
                    <a:lnB>
                      <a:noFill/>
                    </a:lnB>
                    <a:lnTlToBr>
                      <a:noFill/>
                    </a:lnTlToBr>
                    <a:lnBlToTr>
                      <a:noFill/>
                    </a:lnBlToTr>
                    <a:solidFill>
                      <a:srgbClr val="E7E7E7"/>
                    </a:solidFill>
                  </a:tcPr>
                </a:tc>
                <a:tc>
                  <a:txBody>
                    <a:bodyPr/>
                    <a:lstStyle>
                      <a:lvl1pPr>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7.84 MWh @ 90% avail. Per MWe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Arial" panose="020B0604020202020204" pitchFamily="34" charset="0"/>
                      </a:endParaRPr>
                    </a:p>
                  </a:txBody>
                  <a:tcPr horzOverflow="overflow">
                    <a:lnL>
                      <a:noFill/>
                    </a:lnL>
                    <a:lnR>
                      <a:noFill/>
                    </a:lnR>
                    <a:lnT>
                      <a:noFill/>
                    </a:lnT>
                    <a:lnB>
                      <a:noFill/>
                    </a:lnB>
                    <a:lnTlToBr>
                      <a:noFill/>
                    </a:lnTlToBr>
                    <a:lnBlToTr>
                      <a:noFill/>
                    </a:lnBlToTr>
                    <a:solidFill>
                      <a:srgbClr val="E7E7E7"/>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$ 2,000 - $3,000 all in, incl heat recovery above 1 MW</a:t>
                      </a:r>
                    </a:p>
                  </a:txBody>
                  <a:tcPr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2042350474"/>
                  </a:ext>
                </a:extLst>
              </a:tr>
              <a:tr h="411163">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Microturbine (LNG, biogas +)</a:t>
                      </a:r>
                    </a:p>
                  </a:txBody>
                  <a:tcPr horzOverflow="overflow">
                    <a:lnL>
                      <a:noFill/>
                    </a:lnL>
                    <a:lnR>
                      <a:noFill/>
                    </a:lnR>
                    <a:lnT>
                      <a:noFill/>
                    </a:lnT>
                    <a:lnB>
                      <a:noFill/>
                    </a:lnB>
                    <a:lnTlToBr>
                      <a:noFill/>
                    </a:lnTlToBr>
                    <a:lnBlToTr>
                      <a:noFill/>
                    </a:lnBlToTr>
                    <a:solidFill>
                      <a:schemeClr val="bg1"/>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W 3M x H 3M x D 9M </a:t>
                      </a:r>
                    </a:p>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(Capstone C 1000 1 MWe)</a:t>
                      </a:r>
                    </a:p>
                  </a:txBody>
                  <a:tcPr horzOverflow="overflow">
                    <a:lnL>
                      <a:noFill/>
                    </a:lnL>
                    <a:lnR>
                      <a:noFill/>
                    </a:lnR>
                    <a:lnT>
                      <a:noFill/>
                    </a:lnT>
                    <a:lnB>
                      <a:noFill/>
                    </a:lnB>
                    <a:lnTlToBr>
                      <a:noFill/>
                    </a:lnTlToBr>
                    <a:lnBlToTr>
                      <a:noFill/>
                    </a:lnBlToTr>
                    <a:solidFill>
                      <a:schemeClr val="bg1"/>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7.84 MWh @ 90% avail. Per MWe</a:t>
                      </a:r>
                    </a:p>
                  </a:txBody>
                  <a:tcPr horzOverflow="overflow">
                    <a:lnL>
                      <a:noFill/>
                    </a:lnL>
                    <a:lnR>
                      <a:noFill/>
                    </a:lnR>
                    <a:lnT>
                      <a:noFill/>
                    </a:lnT>
                    <a:lnB>
                      <a:noFill/>
                    </a:lnB>
                    <a:lnTlToBr>
                      <a:noFill/>
                    </a:lnTlToBr>
                    <a:lnBlToTr>
                      <a:noFill/>
                    </a:lnBlToTr>
                    <a:solidFill>
                      <a:schemeClr val="bg1"/>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$ 2,600 - $3,500</a:t>
                      </a:r>
                    </a:p>
                  </a:txBody>
                  <a:tcPr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2070897142"/>
                  </a:ext>
                </a:extLst>
              </a:tr>
              <a:tr h="571500">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Fuel Cell (LNG, biogas +)</a:t>
                      </a:r>
                    </a:p>
                  </a:txBody>
                  <a:tcPr horzOverflow="overflow">
                    <a:lnL>
                      <a:noFill/>
                    </a:lnL>
                    <a:lnR>
                      <a:noFill/>
                    </a:lnR>
                    <a:lnT>
                      <a:noFill/>
                    </a:lnT>
                    <a:lnB>
                      <a:noFill/>
                    </a:lnB>
                    <a:lnTlToBr>
                      <a:noFill/>
                    </a:lnTlToBr>
                    <a:lnBlToTr>
                      <a:noFill/>
                    </a:lnBlToTr>
                    <a:solidFill>
                      <a:srgbClr val="E7E7E7"/>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W 3.3M x H 3M x D 8.7 M </a:t>
                      </a:r>
                    </a:p>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Doosan Pure Cell 400 kWe***</a:t>
                      </a:r>
                    </a:p>
                  </a:txBody>
                  <a:tcPr horzOverflow="overflow">
                    <a:lnL>
                      <a:noFill/>
                    </a:lnL>
                    <a:lnR>
                      <a:noFill/>
                    </a:lnR>
                    <a:lnT>
                      <a:noFill/>
                    </a:lnT>
                    <a:lnB>
                      <a:noFill/>
                    </a:lnB>
                    <a:lnTlToBr>
                      <a:noFill/>
                    </a:lnTlToBr>
                    <a:lnBlToTr>
                      <a:noFill/>
                    </a:lnBlToTr>
                    <a:solidFill>
                      <a:srgbClr val="E7E7E7"/>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Similar to microturbine</a:t>
                      </a:r>
                    </a:p>
                  </a:txBody>
                  <a:tcPr horzOverflow="overflow">
                    <a:lnL>
                      <a:noFill/>
                    </a:lnL>
                    <a:lnR>
                      <a:noFill/>
                    </a:lnR>
                    <a:lnT>
                      <a:noFill/>
                    </a:lnT>
                    <a:lnB>
                      <a:noFill/>
                    </a:lnB>
                    <a:lnTlToBr>
                      <a:noFill/>
                    </a:lnTlToBr>
                    <a:lnBlToTr>
                      <a:noFill/>
                    </a:lnBlToTr>
                    <a:solidFill>
                      <a:srgbClr val="E7E7E7"/>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$ 7,000 - $ 9,000 may be CHP as well</a:t>
                      </a:r>
                    </a:p>
                  </a:txBody>
                  <a:tcPr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3537907838"/>
                  </a:ext>
                </a:extLst>
              </a:tr>
              <a:tr h="731838">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Genset (Diesel/NG)</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W 3M x H 3M x D 6M </a:t>
                      </a:r>
                    </a:p>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(Caterpillar 3512C 1200-1500 kWe)</a:t>
                      </a:r>
                    </a:p>
                    <a:p>
                      <a:pPr marL="0" marR="0" lvl="0" indent="0" algn="l" defTabSz="4556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Arial" panose="020B0604020202020204" pitchFamily="34" charset="0"/>
                      </a:endParaRP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back rating vs. continuous?</a:t>
                      </a:r>
                    </a:p>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Air quality ratings </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ts val="500"/>
                        </a:spcBef>
                        <a:spcAft>
                          <a:spcPts val="500"/>
                        </a:spcAft>
                        <a:buClr>
                          <a:schemeClr val="bg2"/>
                        </a:buClr>
                        <a:buFont typeface="Arial" panose="020B0604020202020204" pitchFamily="34" charset="0"/>
                        <a:defRPr sz="1300">
                          <a:solidFill>
                            <a:schemeClr val="accent1"/>
                          </a:solidFill>
                          <a:latin typeface="Arial" panose="020B0604020202020204" pitchFamily="34" charset="0"/>
                          <a:cs typeface="Arial" panose="020B0604020202020204" pitchFamily="34" charset="0"/>
                        </a:defRPr>
                      </a:lvl1pPr>
                      <a:lvl2pPr marL="742950" indent="-285750" defTabSz="455613">
                        <a:spcBef>
                          <a:spcPts val="500"/>
                        </a:spcBef>
                        <a:spcAft>
                          <a:spcPts val="500"/>
                        </a:spcAft>
                        <a:buClr>
                          <a:srgbClr val="36C746"/>
                        </a:buClr>
                        <a:buFont typeface="Arial" panose="020B0604020202020204" pitchFamily="34" charset="0"/>
                        <a:defRPr sz="1200">
                          <a:solidFill>
                            <a:schemeClr val="accent1"/>
                          </a:solidFill>
                          <a:latin typeface="Arial" panose="020B0604020202020204" pitchFamily="34" charset="0"/>
                          <a:cs typeface="Arial" panose="020B0604020202020204" pitchFamily="34" charset="0"/>
                        </a:defRPr>
                      </a:lvl2pPr>
                      <a:lvl3pPr marL="1143000" indent="-228600" defTabSz="455613">
                        <a:spcBef>
                          <a:spcPts val="500"/>
                        </a:spcBef>
                        <a:spcAft>
                          <a:spcPts val="500"/>
                        </a:spcAft>
                        <a:buClr>
                          <a:srgbClr val="36C746"/>
                        </a:buClr>
                        <a:buFont typeface="Arial" panose="020B0604020202020204" pitchFamily="34" charset="0"/>
                        <a:defRPr sz="1100">
                          <a:solidFill>
                            <a:schemeClr val="accent1"/>
                          </a:solidFill>
                          <a:latin typeface="Arial" panose="020B0604020202020204" pitchFamily="34" charset="0"/>
                          <a:cs typeface="Arial" panose="020B0604020202020204" pitchFamily="34" charset="0"/>
                        </a:defRPr>
                      </a:lvl3pPr>
                      <a:lvl4pPr marL="1600200" indent="-228600" defTabSz="455613">
                        <a:spcBef>
                          <a:spcPts val="500"/>
                        </a:spcBef>
                        <a:spcAft>
                          <a:spcPts val="500"/>
                        </a:spcAft>
                        <a:buClr>
                          <a:srgbClr val="36C746"/>
                        </a:buClr>
                        <a:buFont typeface="Arial" panose="020B0604020202020204" pitchFamily="34" charset="0"/>
                        <a:defRPr sz="1000">
                          <a:solidFill>
                            <a:schemeClr val="accent1"/>
                          </a:solidFill>
                          <a:latin typeface="Arial" panose="020B0604020202020204" pitchFamily="34" charset="0"/>
                          <a:cs typeface="Arial" panose="020B0604020202020204" pitchFamily="34" charset="0"/>
                        </a:defRPr>
                      </a:lvl4pPr>
                      <a:lvl5pPr marL="2057400" indent="-228600" defTabSz="455613">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5pPr>
                      <a:lvl6pPr marL="25146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6pPr>
                      <a:lvl7pPr marL="29718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7pPr>
                      <a:lvl8pPr marL="34290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8pPr>
                      <a:lvl9pPr marL="3886200" indent="-228600" defTabSz="455613" fontAlgn="base">
                        <a:spcBef>
                          <a:spcPts val="500"/>
                        </a:spcBef>
                        <a:spcAft>
                          <a:spcPts val="500"/>
                        </a:spcAft>
                        <a:buClr>
                          <a:srgbClr val="36C746"/>
                        </a:buClr>
                        <a:buFont typeface="Arial" panose="020B0604020202020204" pitchFamily="34" charset="0"/>
                        <a:defRPr sz="900">
                          <a:solidFill>
                            <a:schemeClr val="accent1"/>
                          </a:solidFill>
                          <a:latin typeface="Arial" panose="020B0604020202020204" pitchFamily="34" charset="0"/>
                          <a:cs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$400 - $600 prime mover, $ 1,000 all in</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09548079"/>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D9A8F-76A2-411A-B940-7166CC096E9D}"/>
              </a:ext>
            </a:extLst>
          </p:cNvPr>
          <p:cNvSpPr>
            <a:spLocks noGrp="1"/>
          </p:cNvSpPr>
          <p:nvPr>
            <p:ph type="title"/>
          </p:nvPr>
        </p:nvSpPr>
        <p:spPr/>
        <p:txBody>
          <a:bodyPr/>
          <a:lstStyle/>
          <a:p>
            <a:r>
              <a:rPr lang="en-US" dirty="0"/>
              <a:t>Microgrid Project Feasibility Examples</a:t>
            </a:r>
          </a:p>
        </p:txBody>
      </p:sp>
      <p:sp>
        <p:nvSpPr>
          <p:cNvPr id="3" name="Text Placeholder 2">
            <a:extLst>
              <a:ext uri="{FF2B5EF4-FFF2-40B4-BE49-F238E27FC236}">
                <a16:creationId xmlns:a16="http://schemas.microsoft.com/office/drawing/2014/main" id="{DD482EFD-3372-4D1A-8802-8DD94B061E37}"/>
              </a:ext>
            </a:extLst>
          </p:cNvPr>
          <p:cNvSpPr>
            <a:spLocks noGrp="1"/>
          </p:cNvSpPr>
          <p:nvPr>
            <p:ph type="body" sz="quarter" idx="11"/>
          </p:nvPr>
        </p:nvSpPr>
        <p:spPr/>
        <p:txBody>
          <a:bodyPr/>
          <a:lstStyle/>
          <a:p>
            <a:endParaRPr lang="en-US"/>
          </a:p>
        </p:txBody>
      </p:sp>
      <p:sp>
        <p:nvSpPr>
          <p:cNvPr id="4" name="Slide Number Placeholder 3">
            <a:extLst>
              <a:ext uri="{FF2B5EF4-FFF2-40B4-BE49-F238E27FC236}">
                <a16:creationId xmlns:a16="http://schemas.microsoft.com/office/drawing/2014/main" id="{F4F6C0E3-B939-4601-AB98-D6D621FD91D2}"/>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5" name="Footer Placeholder 4">
            <a:extLst>
              <a:ext uri="{FF2B5EF4-FFF2-40B4-BE49-F238E27FC236}">
                <a16:creationId xmlns:a16="http://schemas.microsoft.com/office/drawing/2014/main" id="{0424F695-A92E-4C0A-B766-33650BD5B23D}"/>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endParaRPr kumimoji="0" lang="en-US" sz="600" b="0" i="0" u="none" strike="noStrike" kern="1200" cap="none" spc="0" normalizeH="0" baseline="0" noProof="0" dirty="0">
              <a:ln>
                <a:noFill/>
              </a:ln>
              <a:solidFill>
                <a:srgbClr val="626469"/>
              </a:solidFill>
              <a:effectLst/>
              <a:uLnTx/>
              <a:uFillTx/>
              <a:latin typeface="Arial"/>
              <a:ea typeface="+mn-ea"/>
              <a:cs typeface="Arial"/>
            </a:endParaRPr>
          </a:p>
        </p:txBody>
      </p:sp>
      <p:sp>
        <p:nvSpPr>
          <p:cNvPr id="6" name="Rectangle 5">
            <a:extLst>
              <a:ext uri="{FF2B5EF4-FFF2-40B4-BE49-F238E27FC236}">
                <a16:creationId xmlns:a16="http://schemas.microsoft.com/office/drawing/2014/main" id="{697F79E2-84A9-4F04-85C3-E0364FCD2DB2}"/>
              </a:ext>
            </a:extLst>
          </p:cNvPr>
          <p:cNvSpPr/>
          <p:nvPr/>
        </p:nvSpPr>
        <p:spPr>
          <a:xfrm>
            <a:off x="252413" y="4834872"/>
            <a:ext cx="1910342" cy="123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F28EDDF-B895-4CDD-8362-31738A0620A3}"/>
              </a:ext>
            </a:extLst>
          </p:cNvPr>
          <p:cNvSpPr/>
          <p:nvPr/>
        </p:nvSpPr>
        <p:spPr>
          <a:xfrm>
            <a:off x="355600" y="4524292"/>
            <a:ext cx="8788400" cy="6192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32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73" y="13735"/>
            <a:ext cx="8227457" cy="822722"/>
          </a:xfrm>
        </p:spPr>
        <p:txBody>
          <a:bodyPr/>
          <a:lstStyle/>
          <a:p>
            <a:r>
              <a:rPr lang="en-US" sz="2400" b="0" dirty="0"/>
              <a:t>Approach and Summary Results – ABC CAMPUS CHP</a:t>
            </a:r>
          </a:p>
        </p:txBody>
      </p:sp>
      <p:sp>
        <p:nvSpPr>
          <p:cNvPr id="7" name="Content Placeholder 6">
            <a:extLst>
              <a:ext uri="{FF2B5EF4-FFF2-40B4-BE49-F238E27FC236}">
                <a16:creationId xmlns:a16="http://schemas.microsoft.com/office/drawing/2014/main" id="{CBF37413-6BA7-4E28-8B1D-9B557AFB3D0B}"/>
              </a:ext>
            </a:extLst>
          </p:cNvPr>
          <p:cNvSpPr>
            <a:spLocks noGrp="1"/>
          </p:cNvSpPr>
          <p:nvPr>
            <p:ph idx="1"/>
          </p:nvPr>
        </p:nvSpPr>
        <p:spPr>
          <a:xfrm>
            <a:off x="355600" y="728047"/>
            <a:ext cx="8502253" cy="4036041"/>
          </a:xfrm>
        </p:spPr>
        <p:txBody>
          <a:bodyPr/>
          <a:lstStyle/>
          <a:p>
            <a:r>
              <a:rPr lang="en-US" sz="1500" dirty="0"/>
              <a:t>Reviewed Customer Information</a:t>
            </a:r>
          </a:p>
          <a:p>
            <a:pPr lvl="1"/>
            <a:r>
              <a:rPr lang="en-US" sz="1350" dirty="0"/>
              <a:t>XXX Steam and Electrical Studies</a:t>
            </a:r>
          </a:p>
          <a:p>
            <a:pPr lvl="1"/>
            <a:r>
              <a:rPr lang="en-US" sz="1350" dirty="0"/>
              <a:t>Interval data</a:t>
            </a:r>
          </a:p>
          <a:p>
            <a:pPr lvl="1"/>
            <a:r>
              <a:rPr lang="en-US" sz="1350" dirty="0"/>
              <a:t>Electric bill and natural gas cost summaries</a:t>
            </a:r>
          </a:p>
          <a:p>
            <a:pPr lvl="1"/>
            <a:r>
              <a:rPr lang="en-US" sz="1350" dirty="0"/>
              <a:t>Air Permits</a:t>
            </a:r>
          </a:p>
          <a:p>
            <a:r>
              <a:rPr lang="en-US" sz="1500" dirty="0"/>
              <a:t>Reviewed Four Steam System Options</a:t>
            </a:r>
          </a:p>
          <a:p>
            <a:pPr lvl="1"/>
            <a:r>
              <a:rPr lang="en-US" sz="1350" dirty="0"/>
              <a:t>Options 2-4 proposed 3.3-5MW of onsite generation at central plant</a:t>
            </a:r>
          </a:p>
          <a:p>
            <a:r>
              <a:rPr lang="en-US" sz="1500" dirty="0"/>
              <a:t>Proposed an “Option 5” microgrid with distributed CHP instead of central steam plant expansion</a:t>
            </a:r>
          </a:p>
          <a:p>
            <a:pPr lvl="1"/>
            <a:r>
              <a:rPr lang="en-US" sz="1350" dirty="0"/>
              <a:t>Allows for onsite generation to better match campus load: 10-20MW</a:t>
            </a:r>
          </a:p>
          <a:p>
            <a:pPr lvl="1"/>
            <a:r>
              <a:rPr lang="en-US" sz="1350" dirty="0"/>
              <a:t>More efficient heat recovery and avoid more capital costs while satisfying future load growth</a:t>
            </a:r>
          </a:p>
          <a:p>
            <a:pPr lvl="1"/>
            <a:r>
              <a:rPr lang="en-US" sz="1350" dirty="0"/>
              <a:t>Existing boilers are still operable or may be replaced in existing steam plant as necessary</a:t>
            </a:r>
          </a:p>
          <a:p>
            <a:r>
              <a:rPr lang="en-US" sz="1500" dirty="0"/>
              <a:t>Analyzed Electrical System Upgrade Concepts and Cost Estimates</a:t>
            </a:r>
          </a:p>
          <a:p>
            <a:pPr lvl="1"/>
            <a:r>
              <a:rPr lang="en-US" sz="1350" dirty="0"/>
              <a:t>Additional scope may be required to integrate onsite generation or to “Island” during grid outage</a:t>
            </a:r>
          </a:p>
          <a:p>
            <a:r>
              <a:rPr lang="en-US" sz="1500" dirty="0"/>
              <a:t>Analyzed Four Steam System Options for Sustainability Impact</a:t>
            </a:r>
          </a:p>
          <a:p>
            <a:pPr lvl="1"/>
            <a:r>
              <a:rPr lang="en-US" sz="1350" dirty="0"/>
              <a:t>Significant GHG reductions for CHP systems with high heat recovery</a:t>
            </a:r>
          </a:p>
        </p:txBody>
      </p:sp>
      <p:sp>
        <p:nvSpPr>
          <p:cNvPr id="4" name="Rectangle 3">
            <a:extLst>
              <a:ext uri="{FF2B5EF4-FFF2-40B4-BE49-F238E27FC236}">
                <a16:creationId xmlns:a16="http://schemas.microsoft.com/office/drawing/2014/main" id="{DDBEAA8D-E061-4533-A927-F811E432A708}"/>
              </a:ext>
            </a:extLst>
          </p:cNvPr>
          <p:cNvSpPr/>
          <p:nvPr/>
        </p:nvSpPr>
        <p:spPr>
          <a:xfrm>
            <a:off x="355600" y="4764088"/>
            <a:ext cx="1695837" cy="123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219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10" y="29270"/>
            <a:ext cx="8722129" cy="822722"/>
          </a:xfrm>
          <a:solidFill>
            <a:schemeClr val="bg1"/>
          </a:solidFill>
        </p:spPr>
        <p:txBody>
          <a:bodyPr/>
          <a:lstStyle/>
          <a:p>
            <a:r>
              <a:rPr lang="en-US" sz="2400" b="0" dirty="0"/>
              <a:t>Option 5 Concept: Microgrid System with Distributed CHP</a:t>
            </a:r>
          </a:p>
        </p:txBody>
      </p:sp>
      <p:pic>
        <p:nvPicPr>
          <p:cNvPr id="12" name="Picture 11">
            <a:extLst>
              <a:ext uri="{FF2B5EF4-FFF2-40B4-BE49-F238E27FC236}">
                <a16:creationId xmlns:a16="http://schemas.microsoft.com/office/drawing/2014/main" id="{6CFF6E65-D583-4824-B7F8-C6F34B9079AD}"/>
              </a:ext>
            </a:extLst>
          </p:cNvPr>
          <p:cNvPicPr>
            <a:picLocks noChangeAspect="1"/>
          </p:cNvPicPr>
          <p:nvPr/>
        </p:nvPicPr>
        <p:blipFill>
          <a:blip r:embed="rId2"/>
          <a:stretch>
            <a:fillRect/>
          </a:stretch>
        </p:blipFill>
        <p:spPr>
          <a:xfrm>
            <a:off x="925553" y="730317"/>
            <a:ext cx="6817299" cy="3280741"/>
          </a:xfrm>
          <a:prstGeom prst="rect">
            <a:avLst/>
          </a:prstGeom>
        </p:spPr>
      </p:pic>
      <p:sp>
        <p:nvSpPr>
          <p:cNvPr id="4" name="TextBox 3">
            <a:extLst>
              <a:ext uri="{FF2B5EF4-FFF2-40B4-BE49-F238E27FC236}">
                <a16:creationId xmlns:a16="http://schemas.microsoft.com/office/drawing/2014/main" id="{CD3CE7C0-92DE-4E3E-A482-39B16832C922}"/>
              </a:ext>
            </a:extLst>
          </p:cNvPr>
          <p:cNvSpPr txBox="1"/>
          <p:nvPr/>
        </p:nvSpPr>
        <p:spPr>
          <a:xfrm>
            <a:off x="738369" y="4011059"/>
            <a:ext cx="7485764" cy="646331"/>
          </a:xfrm>
          <a:prstGeom prst="rect">
            <a:avLst/>
          </a:prstGeom>
          <a:noFill/>
        </p:spPr>
        <p:txBody>
          <a:bodyPr vert="horz" wrap="square" rtlCol="0">
            <a:spAutoFit/>
          </a:bodyPr>
          <a:lstStyle/>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Onsite generation/CHP is limited by load at each substation that the CHP is tied to</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Campus baseload is 10MW; peak load 18MW</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Future peak load est. to be 21.1MW (electrical system study)</a:t>
            </a:r>
          </a:p>
        </p:txBody>
      </p:sp>
      <p:sp>
        <p:nvSpPr>
          <p:cNvPr id="3" name="Rectangle: Rounded Corners 2">
            <a:extLst>
              <a:ext uri="{FF2B5EF4-FFF2-40B4-BE49-F238E27FC236}">
                <a16:creationId xmlns:a16="http://schemas.microsoft.com/office/drawing/2014/main" id="{154DFF62-D603-47EA-A826-77DB8F61F925}"/>
              </a:ext>
            </a:extLst>
          </p:cNvPr>
          <p:cNvSpPr/>
          <p:nvPr/>
        </p:nvSpPr>
        <p:spPr>
          <a:xfrm>
            <a:off x="1837135" y="2878931"/>
            <a:ext cx="5222081" cy="24288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Options 2-4 limited to 3.3-5MW generation at XXX Substation/Central Plant</a:t>
            </a:r>
          </a:p>
        </p:txBody>
      </p:sp>
      <p:sp>
        <p:nvSpPr>
          <p:cNvPr id="5" name="TextBox 4">
            <a:extLst>
              <a:ext uri="{FF2B5EF4-FFF2-40B4-BE49-F238E27FC236}">
                <a16:creationId xmlns:a16="http://schemas.microsoft.com/office/drawing/2014/main" id="{60628F7F-2D7F-4DB3-BC71-5E369607FF7A}"/>
              </a:ext>
            </a:extLst>
          </p:cNvPr>
          <p:cNvSpPr txBox="1"/>
          <p:nvPr/>
        </p:nvSpPr>
        <p:spPr>
          <a:xfrm>
            <a:off x="6889092" y="915697"/>
            <a:ext cx="1707519" cy="276999"/>
          </a:xfrm>
          <a:prstGeom prst="rect">
            <a:avLst/>
          </a:prstGeom>
          <a:solidFill>
            <a:schemeClr val="accent1"/>
          </a:solidFill>
        </p:spPr>
        <p:txBody>
          <a:bodyPr vert="horz" wrap="none" rtlCol="0">
            <a:spAutoFit/>
          </a:bodyPr>
          <a:lstStyle/>
          <a:p>
            <a:pPr algn="ctr"/>
            <a:r>
              <a:rPr lang="en-US" sz="1200" b="1" dirty="0">
                <a:solidFill>
                  <a:srgbClr val="FF0000"/>
                </a:solidFill>
                <a:latin typeface="Arial" panose="020B0604020202020204" pitchFamily="34" charset="0"/>
                <a:cs typeface="Arial" pitchFamily="34" charset="0"/>
              </a:rPr>
              <a:t>Load Duration Curve</a:t>
            </a:r>
          </a:p>
        </p:txBody>
      </p:sp>
      <p:sp>
        <p:nvSpPr>
          <p:cNvPr id="7" name="Rectangle 6">
            <a:extLst>
              <a:ext uri="{FF2B5EF4-FFF2-40B4-BE49-F238E27FC236}">
                <a16:creationId xmlns:a16="http://schemas.microsoft.com/office/drawing/2014/main" id="{1D0E4105-B2A3-44D0-9E88-182F41F94FD4}"/>
              </a:ext>
            </a:extLst>
          </p:cNvPr>
          <p:cNvSpPr/>
          <p:nvPr/>
        </p:nvSpPr>
        <p:spPr>
          <a:xfrm>
            <a:off x="355600" y="4764088"/>
            <a:ext cx="1695837" cy="123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190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0" y="18605"/>
            <a:ext cx="9139500" cy="822722"/>
          </a:xfrm>
          <a:solidFill>
            <a:schemeClr val="bg1"/>
          </a:solidFill>
        </p:spPr>
        <p:txBody>
          <a:bodyPr/>
          <a:lstStyle/>
          <a:p>
            <a:r>
              <a:rPr lang="en-US" dirty="0"/>
              <a:t>Option 5 Concept: </a:t>
            </a:r>
            <a:r>
              <a:rPr lang="en-US" sz="2400" dirty="0"/>
              <a:t>Microgrid System with Distributed CHP</a:t>
            </a:r>
            <a:endParaRPr lang="en-US" dirty="0"/>
          </a:p>
        </p:txBody>
      </p:sp>
      <p:sp>
        <p:nvSpPr>
          <p:cNvPr id="111" name="Content Placeholder 110">
            <a:extLst>
              <a:ext uri="{FF2B5EF4-FFF2-40B4-BE49-F238E27FC236}">
                <a16:creationId xmlns:a16="http://schemas.microsoft.com/office/drawing/2014/main" id="{E3A8C261-0099-4918-8030-AC3BF4911B8C}"/>
              </a:ext>
            </a:extLst>
          </p:cNvPr>
          <p:cNvSpPr>
            <a:spLocks noGrp="1"/>
          </p:cNvSpPr>
          <p:nvPr>
            <p:ph idx="1"/>
          </p:nvPr>
        </p:nvSpPr>
        <p:spPr>
          <a:xfrm>
            <a:off x="457201" y="3269518"/>
            <a:ext cx="8505998" cy="1245116"/>
          </a:xfrm>
        </p:spPr>
        <p:txBody>
          <a:bodyPr/>
          <a:lstStyle/>
          <a:p>
            <a:r>
              <a:rPr lang="en-US" sz="1050" dirty="0"/>
              <a:t>Allows use of cost effective packaged CHP systems</a:t>
            </a:r>
          </a:p>
          <a:p>
            <a:r>
              <a:rPr lang="en-US" sz="1050" dirty="0"/>
              <a:t>More efficient heat recovery- closer to the heat loads</a:t>
            </a:r>
          </a:p>
          <a:p>
            <a:r>
              <a:rPr lang="en-US" sz="1050" dirty="0"/>
              <a:t>Avoid/delay expansion of central steam plant</a:t>
            </a:r>
          </a:p>
          <a:p>
            <a:pPr lvl="1"/>
            <a:r>
              <a:rPr lang="en-US" sz="900" dirty="0"/>
              <a:t>Steam consumption is reduced by recovering heat directly to the buildings’ hot water loops</a:t>
            </a:r>
          </a:p>
          <a:p>
            <a:pPr lvl="1"/>
            <a:r>
              <a:rPr lang="en-US" sz="900" dirty="0"/>
              <a:t>Steam load growth is satisfied by distributed CHP systems injecting steam into campus steam loop</a:t>
            </a:r>
          </a:p>
          <a:p>
            <a:pPr lvl="1"/>
            <a:r>
              <a:rPr lang="en-US" sz="900" dirty="0"/>
              <a:t>35MMBTU/h available from 10MW of CHP- equivalent of approx. 35,000PPH of 150psi steam</a:t>
            </a:r>
          </a:p>
          <a:p>
            <a:r>
              <a:rPr lang="en-US" sz="1050" dirty="0"/>
              <a:t>Offset electric usage from every substation, not just XXX</a:t>
            </a:r>
          </a:p>
          <a:p>
            <a:r>
              <a:rPr lang="en-US" sz="1050" dirty="0"/>
              <a:t>Works in conjunction with Option 2 or Option 4; system may also include generation from gas turbine or backpressure turbine</a:t>
            </a:r>
          </a:p>
          <a:p>
            <a:pPr marL="0" indent="0">
              <a:buNone/>
            </a:pPr>
            <a:endParaRPr lang="en-US" sz="1050" dirty="0"/>
          </a:p>
        </p:txBody>
      </p:sp>
      <p:pic>
        <p:nvPicPr>
          <p:cNvPr id="6" name="Picture 5">
            <a:extLst>
              <a:ext uri="{FF2B5EF4-FFF2-40B4-BE49-F238E27FC236}">
                <a16:creationId xmlns:a16="http://schemas.microsoft.com/office/drawing/2014/main" id="{2BF46489-BF40-4142-B8EC-10D7401183B8}"/>
              </a:ext>
            </a:extLst>
          </p:cNvPr>
          <p:cNvPicPr>
            <a:picLocks noChangeAspect="1"/>
          </p:cNvPicPr>
          <p:nvPr/>
        </p:nvPicPr>
        <p:blipFill>
          <a:blip r:embed="rId2"/>
          <a:stretch>
            <a:fillRect/>
          </a:stretch>
        </p:blipFill>
        <p:spPr>
          <a:xfrm>
            <a:off x="2864423" y="1041687"/>
            <a:ext cx="1577477" cy="1033361"/>
          </a:xfrm>
          <a:prstGeom prst="rect">
            <a:avLst/>
          </a:prstGeom>
        </p:spPr>
      </p:pic>
      <p:sp>
        <p:nvSpPr>
          <p:cNvPr id="8" name="Rectangle: Rounded Corners 7">
            <a:extLst>
              <a:ext uri="{FF2B5EF4-FFF2-40B4-BE49-F238E27FC236}">
                <a16:creationId xmlns:a16="http://schemas.microsoft.com/office/drawing/2014/main" id="{83E43143-BEE0-4F42-AD8E-1AB15DFC1EC8}"/>
              </a:ext>
            </a:extLst>
          </p:cNvPr>
          <p:cNvSpPr/>
          <p:nvPr/>
        </p:nvSpPr>
        <p:spPr>
          <a:xfrm>
            <a:off x="953321" y="1241635"/>
            <a:ext cx="1151878" cy="70577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HRSG</a:t>
            </a:r>
          </a:p>
        </p:txBody>
      </p:sp>
      <p:cxnSp>
        <p:nvCxnSpPr>
          <p:cNvPr id="14" name="Straight Connector 13">
            <a:extLst>
              <a:ext uri="{FF2B5EF4-FFF2-40B4-BE49-F238E27FC236}">
                <a16:creationId xmlns:a16="http://schemas.microsoft.com/office/drawing/2014/main" id="{08D4870E-6879-430C-A0AD-F6910F12F2DD}"/>
              </a:ext>
            </a:extLst>
          </p:cNvPr>
          <p:cNvCxnSpPr>
            <a:cxnSpLocks/>
          </p:cNvCxnSpPr>
          <p:nvPr/>
        </p:nvCxnSpPr>
        <p:spPr>
          <a:xfrm>
            <a:off x="374237" y="2516823"/>
            <a:ext cx="1804387" cy="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4C3AF05-3836-43D5-B431-7FBDC9D4C24F}"/>
              </a:ext>
            </a:extLst>
          </p:cNvPr>
          <p:cNvCxnSpPr>
            <a:cxnSpLocks/>
          </p:cNvCxnSpPr>
          <p:nvPr/>
        </p:nvCxnSpPr>
        <p:spPr>
          <a:xfrm>
            <a:off x="2637513" y="2830871"/>
            <a:ext cx="1804387" cy="0"/>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9E3B2B9-E8B1-4A22-8964-90D9961B726A}"/>
              </a:ext>
            </a:extLst>
          </p:cNvPr>
          <p:cNvCxnSpPr/>
          <p:nvPr/>
        </p:nvCxnSpPr>
        <p:spPr>
          <a:xfrm>
            <a:off x="3789737" y="2077377"/>
            <a:ext cx="0" cy="7068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4565D60-6D19-4E85-986A-D5B5FAF9E095}"/>
              </a:ext>
            </a:extLst>
          </p:cNvPr>
          <p:cNvCxnSpPr>
            <a:cxnSpLocks/>
          </p:cNvCxnSpPr>
          <p:nvPr/>
        </p:nvCxnSpPr>
        <p:spPr>
          <a:xfrm flipV="1">
            <a:off x="3539706" y="2075047"/>
            <a:ext cx="0" cy="7092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6C96C05-9F5E-4D40-82B3-797A8DE2971D}"/>
              </a:ext>
            </a:extLst>
          </p:cNvPr>
          <p:cNvCxnSpPr>
            <a:cxnSpLocks/>
          </p:cNvCxnSpPr>
          <p:nvPr/>
        </p:nvCxnSpPr>
        <p:spPr>
          <a:xfrm>
            <a:off x="1640231" y="1963055"/>
            <a:ext cx="0" cy="4799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1CB587A-8CC4-485C-B630-05262F369505}"/>
              </a:ext>
            </a:extLst>
          </p:cNvPr>
          <p:cNvCxnSpPr>
            <a:cxnSpLocks/>
          </p:cNvCxnSpPr>
          <p:nvPr/>
        </p:nvCxnSpPr>
        <p:spPr>
          <a:xfrm flipV="1">
            <a:off x="1390200" y="1960727"/>
            <a:ext cx="0" cy="4822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1D8BBCD-D795-4578-9309-FBD46E0B58A3}"/>
              </a:ext>
            </a:extLst>
          </p:cNvPr>
          <p:cNvCxnSpPr>
            <a:cxnSpLocks/>
          </p:cNvCxnSpPr>
          <p:nvPr/>
        </p:nvCxnSpPr>
        <p:spPr>
          <a:xfrm flipH="1">
            <a:off x="2280914" y="1744466"/>
            <a:ext cx="58350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ABE9FAC-0A93-4D09-93E1-BCFA0B31809D}"/>
              </a:ext>
            </a:extLst>
          </p:cNvPr>
          <p:cNvCxnSpPr>
            <a:cxnSpLocks/>
          </p:cNvCxnSpPr>
          <p:nvPr/>
        </p:nvCxnSpPr>
        <p:spPr>
          <a:xfrm>
            <a:off x="2280914" y="1465165"/>
            <a:ext cx="58350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3FA7A10-A16C-47A1-8908-7211C17E25CA}"/>
              </a:ext>
            </a:extLst>
          </p:cNvPr>
          <p:cNvSpPr txBox="1"/>
          <p:nvPr/>
        </p:nvSpPr>
        <p:spPr>
          <a:xfrm>
            <a:off x="211019" y="2585206"/>
            <a:ext cx="2101858" cy="230832"/>
          </a:xfrm>
          <a:prstGeom prst="rect">
            <a:avLst/>
          </a:prstGeom>
          <a:noFill/>
        </p:spPr>
        <p:txBody>
          <a:bodyPr vert="horz"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150psi Campus Steam/Condensate</a:t>
            </a:r>
          </a:p>
        </p:txBody>
      </p:sp>
      <p:sp>
        <p:nvSpPr>
          <p:cNvPr id="43" name="TextBox 42">
            <a:extLst>
              <a:ext uri="{FF2B5EF4-FFF2-40B4-BE49-F238E27FC236}">
                <a16:creationId xmlns:a16="http://schemas.microsoft.com/office/drawing/2014/main" id="{B36914BF-42EC-4074-98CD-A3B94DC54A77}"/>
              </a:ext>
            </a:extLst>
          </p:cNvPr>
          <p:cNvSpPr txBox="1"/>
          <p:nvPr/>
        </p:nvSpPr>
        <p:spPr>
          <a:xfrm>
            <a:off x="2335930" y="2873957"/>
            <a:ext cx="2403222" cy="369332"/>
          </a:xfrm>
          <a:prstGeom prst="rect">
            <a:avLst/>
          </a:prstGeom>
          <a:noFill/>
        </p:spPr>
        <p:txBody>
          <a:bodyPr vert="horz"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Building Hot Water loop</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(typically heated by campus steam loop)</a:t>
            </a:r>
          </a:p>
        </p:txBody>
      </p:sp>
      <p:pic>
        <p:nvPicPr>
          <p:cNvPr id="45" name="Picture 44">
            <a:extLst>
              <a:ext uri="{FF2B5EF4-FFF2-40B4-BE49-F238E27FC236}">
                <a16:creationId xmlns:a16="http://schemas.microsoft.com/office/drawing/2014/main" id="{70A5ED7D-0771-4C29-BAD6-96A6CC1FF61F}"/>
              </a:ext>
            </a:extLst>
          </p:cNvPr>
          <p:cNvPicPr>
            <a:picLocks noChangeAspect="1"/>
          </p:cNvPicPr>
          <p:nvPr/>
        </p:nvPicPr>
        <p:blipFill>
          <a:blip r:embed="rId3"/>
          <a:stretch>
            <a:fillRect/>
          </a:stretch>
        </p:blipFill>
        <p:spPr>
          <a:xfrm>
            <a:off x="5439182" y="816523"/>
            <a:ext cx="1312607" cy="1746298"/>
          </a:xfrm>
          <a:prstGeom prst="rect">
            <a:avLst/>
          </a:prstGeom>
        </p:spPr>
      </p:pic>
      <p:cxnSp>
        <p:nvCxnSpPr>
          <p:cNvPr id="46" name="Straight Arrow Connector 45">
            <a:extLst>
              <a:ext uri="{FF2B5EF4-FFF2-40B4-BE49-F238E27FC236}">
                <a16:creationId xmlns:a16="http://schemas.microsoft.com/office/drawing/2014/main" id="{0226F493-DE13-401F-9DC7-FE676D4BE445}"/>
              </a:ext>
            </a:extLst>
          </p:cNvPr>
          <p:cNvCxnSpPr>
            <a:cxnSpLocks/>
          </p:cNvCxnSpPr>
          <p:nvPr/>
        </p:nvCxnSpPr>
        <p:spPr>
          <a:xfrm>
            <a:off x="4369306" y="1539848"/>
            <a:ext cx="1069876"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534EB49-EF7A-4FCE-98E7-DD3FFFF6B7D2}"/>
              </a:ext>
            </a:extLst>
          </p:cNvPr>
          <p:cNvSpPr txBox="1"/>
          <p:nvPr/>
        </p:nvSpPr>
        <p:spPr>
          <a:xfrm>
            <a:off x="4578903" y="1282238"/>
            <a:ext cx="723276" cy="230832"/>
          </a:xfrm>
          <a:prstGeom prst="rect">
            <a:avLst/>
          </a:prstGeom>
          <a:noFill/>
        </p:spPr>
        <p:txBody>
          <a:bodyPr vert="horz"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LV output</a:t>
            </a:r>
          </a:p>
        </p:txBody>
      </p:sp>
      <p:sp>
        <p:nvSpPr>
          <p:cNvPr id="49" name="TextBox 48">
            <a:extLst>
              <a:ext uri="{FF2B5EF4-FFF2-40B4-BE49-F238E27FC236}">
                <a16:creationId xmlns:a16="http://schemas.microsoft.com/office/drawing/2014/main" id="{950AD6FC-6834-44CB-88CF-7AF9EB173E74}"/>
              </a:ext>
            </a:extLst>
          </p:cNvPr>
          <p:cNvSpPr txBox="1"/>
          <p:nvPr/>
        </p:nvSpPr>
        <p:spPr>
          <a:xfrm>
            <a:off x="5387598" y="597235"/>
            <a:ext cx="1415773" cy="230832"/>
          </a:xfrm>
          <a:prstGeom prst="rect">
            <a:avLst/>
          </a:prstGeom>
          <a:noFill/>
        </p:spPr>
        <p:txBody>
          <a:bodyPr vert="horz"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Energy Control Center</a:t>
            </a:r>
          </a:p>
        </p:txBody>
      </p:sp>
      <p:pic>
        <p:nvPicPr>
          <p:cNvPr id="50" name="Picture 4" descr="http://www.solarpanelstore.com/assets/65P-BP.jpg">
            <a:extLst>
              <a:ext uri="{FF2B5EF4-FFF2-40B4-BE49-F238E27FC236}">
                <a16:creationId xmlns:a16="http://schemas.microsoft.com/office/drawing/2014/main" id="{325FD6A9-39D3-4CD7-AB81-E762FEA7F47B}"/>
              </a:ext>
            </a:extLst>
          </p:cNvPr>
          <p:cNvPicPr>
            <a:picLocks noChangeAspect="1" noChangeArrowheads="1"/>
          </p:cNvPicPr>
          <p:nvPr/>
        </p:nvPicPr>
        <p:blipFill>
          <a:blip r:embed="rId4"/>
          <a:srcRect/>
          <a:stretch>
            <a:fillRect/>
          </a:stretch>
        </p:blipFill>
        <p:spPr bwMode="auto">
          <a:xfrm>
            <a:off x="8239326" y="591848"/>
            <a:ext cx="411938" cy="611323"/>
          </a:xfrm>
          <a:prstGeom prst="rect">
            <a:avLst/>
          </a:prstGeom>
          <a:noFill/>
        </p:spPr>
      </p:pic>
      <p:sp>
        <p:nvSpPr>
          <p:cNvPr id="51" name="TextBox 50">
            <a:extLst>
              <a:ext uri="{FF2B5EF4-FFF2-40B4-BE49-F238E27FC236}">
                <a16:creationId xmlns:a16="http://schemas.microsoft.com/office/drawing/2014/main" id="{89B4B59B-2698-497B-941E-44C26E6C8B00}"/>
              </a:ext>
            </a:extLst>
          </p:cNvPr>
          <p:cNvSpPr txBox="1"/>
          <p:nvPr/>
        </p:nvSpPr>
        <p:spPr>
          <a:xfrm>
            <a:off x="8125361" y="1923371"/>
            <a:ext cx="614271" cy="230832"/>
          </a:xfrm>
          <a:prstGeom prst="rect">
            <a:avLst/>
          </a:prstGeom>
          <a:noFill/>
        </p:spPr>
        <p:txBody>
          <a:bodyPr vert="horz" wrap="none" rtlCol="0">
            <a:spAutoFit/>
          </a:bodyPr>
          <a:lstStyle>
            <a:defPPr>
              <a:defRPr lang="en-US"/>
            </a:defPPr>
            <a:lvl1pPr algn="ctr">
              <a:defRPr sz="1200" b="1">
                <a:solidFill>
                  <a:srgbClr val="000000"/>
                </a:solidFill>
                <a:latin typeface="Arial" panose="020B0604020202020204" pitchFamily="34" charset="0"/>
                <a:cs typeface="Arial"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Storage</a:t>
            </a:r>
          </a:p>
        </p:txBody>
      </p:sp>
      <p:sp>
        <p:nvSpPr>
          <p:cNvPr id="52" name="TextBox 51">
            <a:extLst>
              <a:ext uri="{FF2B5EF4-FFF2-40B4-BE49-F238E27FC236}">
                <a16:creationId xmlns:a16="http://schemas.microsoft.com/office/drawing/2014/main" id="{1CA88DF5-1F9D-4136-AB9E-6E6CEEA8ABA8}"/>
              </a:ext>
            </a:extLst>
          </p:cNvPr>
          <p:cNvSpPr txBox="1"/>
          <p:nvPr/>
        </p:nvSpPr>
        <p:spPr>
          <a:xfrm>
            <a:off x="8115718" y="1237552"/>
            <a:ext cx="659155" cy="230832"/>
          </a:xfrm>
          <a:prstGeom prst="rect">
            <a:avLst/>
          </a:prstGeom>
          <a:noFill/>
        </p:spPr>
        <p:txBody>
          <a:bodyPr vert="horz" wrap="none" rtlCol="0">
            <a:spAutoFit/>
          </a:bodyPr>
          <a:lstStyle>
            <a:defPPr>
              <a:defRPr lang="en-US"/>
            </a:defPPr>
            <a:lvl1pPr algn="ctr">
              <a:defRPr sz="1200" b="1">
                <a:solidFill>
                  <a:srgbClr val="000000"/>
                </a:solidFill>
                <a:latin typeface="Arial" panose="020B0604020202020204" pitchFamily="34" charset="0"/>
                <a:cs typeface="Arial"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Solar PV</a:t>
            </a:r>
          </a:p>
        </p:txBody>
      </p:sp>
      <p:pic>
        <p:nvPicPr>
          <p:cNvPr id="53" name="Picture 52">
            <a:extLst>
              <a:ext uri="{FF2B5EF4-FFF2-40B4-BE49-F238E27FC236}">
                <a16:creationId xmlns:a16="http://schemas.microsoft.com/office/drawing/2014/main" id="{AEB42551-F556-423A-9F10-72057CC05466}"/>
              </a:ext>
            </a:extLst>
          </p:cNvPr>
          <p:cNvPicPr>
            <a:picLocks noChangeAspect="1"/>
          </p:cNvPicPr>
          <p:nvPr/>
        </p:nvPicPr>
        <p:blipFill>
          <a:blip r:embed="rId5"/>
          <a:stretch>
            <a:fillRect/>
          </a:stretch>
        </p:blipFill>
        <p:spPr>
          <a:xfrm>
            <a:off x="7257914" y="2055171"/>
            <a:ext cx="491157" cy="461653"/>
          </a:xfrm>
          <a:prstGeom prst="rect">
            <a:avLst/>
          </a:prstGeom>
        </p:spPr>
      </p:pic>
      <p:sp>
        <p:nvSpPr>
          <p:cNvPr id="54" name="TextBox 53">
            <a:extLst>
              <a:ext uri="{FF2B5EF4-FFF2-40B4-BE49-F238E27FC236}">
                <a16:creationId xmlns:a16="http://schemas.microsoft.com/office/drawing/2014/main" id="{76FCC0D2-8D3E-446E-8BDE-0F2DB02F4766}"/>
              </a:ext>
            </a:extLst>
          </p:cNvPr>
          <p:cNvSpPr txBox="1"/>
          <p:nvPr/>
        </p:nvSpPr>
        <p:spPr>
          <a:xfrm>
            <a:off x="7047978" y="2563850"/>
            <a:ext cx="1024639" cy="230832"/>
          </a:xfrm>
          <a:prstGeom prst="rect">
            <a:avLst/>
          </a:prstGeom>
          <a:noFill/>
        </p:spPr>
        <p:txBody>
          <a:bodyPr vert="horz" wrap="none" rtlCol="0">
            <a:spAutoFit/>
          </a:bodyPr>
          <a:lstStyle>
            <a:defPPr>
              <a:defRPr lang="en-US"/>
            </a:defPPr>
            <a:lvl1pPr algn="ctr">
              <a:defRPr sz="1200" b="1">
                <a:solidFill>
                  <a:srgbClr val="000000"/>
                </a:solidFill>
                <a:latin typeface="Arial" panose="020B0604020202020204" pitchFamily="34" charset="0"/>
                <a:cs typeface="Arial"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Backup Genset</a:t>
            </a:r>
          </a:p>
        </p:txBody>
      </p:sp>
      <p:pic>
        <p:nvPicPr>
          <p:cNvPr id="55" name="Picture 54">
            <a:extLst>
              <a:ext uri="{FF2B5EF4-FFF2-40B4-BE49-F238E27FC236}">
                <a16:creationId xmlns:a16="http://schemas.microsoft.com/office/drawing/2014/main" id="{EF9917C9-60EC-4AA7-A101-5C78800562ED}"/>
              </a:ext>
            </a:extLst>
          </p:cNvPr>
          <p:cNvPicPr>
            <a:picLocks noChangeAspect="1"/>
          </p:cNvPicPr>
          <p:nvPr/>
        </p:nvPicPr>
        <p:blipFill>
          <a:blip r:embed="rId6"/>
          <a:stretch>
            <a:fillRect/>
          </a:stretch>
        </p:blipFill>
        <p:spPr>
          <a:xfrm>
            <a:off x="8173966" y="1453165"/>
            <a:ext cx="482245" cy="482245"/>
          </a:xfrm>
          <a:prstGeom prst="rect">
            <a:avLst/>
          </a:prstGeom>
        </p:spPr>
      </p:pic>
      <p:cxnSp>
        <p:nvCxnSpPr>
          <p:cNvPr id="58" name="Straight Arrow Connector 57">
            <a:extLst>
              <a:ext uri="{FF2B5EF4-FFF2-40B4-BE49-F238E27FC236}">
                <a16:creationId xmlns:a16="http://schemas.microsoft.com/office/drawing/2014/main" id="{B7AA5C0C-318A-4008-9D0F-F81E233DBA17}"/>
              </a:ext>
            </a:extLst>
          </p:cNvPr>
          <p:cNvCxnSpPr>
            <a:cxnSpLocks/>
            <a:stCxn id="53" idx="1"/>
          </p:cNvCxnSpPr>
          <p:nvPr/>
        </p:nvCxnSpPr>
        <p:spPr>
          <a:xfrm flipH="1">
            <a:off x="6751789" y="2285997"/>
            <a:ext cx="506125"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F6A6264-ACE9-42F0-AA9B-5A83CEC7C675}"/>
              </a:ext>
            </a:extLst>
          </p:cNvPr>
          <p:cNvCxnSpPr>
            <a:cxnSpLocks/>
          </p:cNvCxnSpPr>
          <p:nvPr/>
        </p:nvCxnSpPr>
        <p:spPr>
          <a:xfrm flipH="1">
            <a:off x="6780290" y="1465165"/>
            <a:ext cx="1268843"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DB5406DF-FB5A-40F0-94E8-7852D28EFF25}"/>
              </a:ext>
            </a:extLst>
          </p:cNvPr>
          <p:cNvSpPr/>
          <p:nvPr/>
        </p:nvSpPr>
        <p:spPr>
          <a:xfrm>
            <a:off x="8049133" y="486055"/>
            <a:ext cx="765143" cy="1799942"/>
          </a:xfrm>
          <a:prstGeom prst="roundRect">
            <a:avLst/>
          </a:prstGeom>
          <a:solidFill>
            <a:schemeClr val="bg1">
              <a:alpha val="70000"/>
            </a:schemeClr>
          </a:solidFill>
          <a:ln>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65" name="TextBox 64">
            <a:extLst>
              <a:ext uri="{FF2B5EF4-FFF2-40B4-BE49-F238E27FC236}">
                <a16:creationId xmlns:a16="http://schemas.microsoft.com/office/drawing/2014/main" id="{5A24AA5E-A33E-4E5C-80E0-CA700BB4D634}"/>
              </a:ext>
            </a:extLst>
          </p:cNvPr>
          <p:cNvSpPr txBox="1"/>
          <p:nvPr/>
        </p:nvSpPr>
        <p:spPr>
          <a:xfrm>
            <a:off x="7235645" y="738236"/>
            <a:ext cx="819455" cy="646331"/>
          </a:xfrm>
          <a:prstGeom prst="rect">
            <a:avLst/>
          </a:prstGeom>
          <a:noFill/>
        </p:spPr>
        <p:txBody>
          <a:bodyPr vert="horz" wrap="none" rtlCol="0">
            <a:spAutoFit/>
          </a:bodyPr>
          <a:lstStyle>
            <a:defPPr>
              <a:defRPr lang="en-US"/>
            </a:defPPr>
            <a:lvl1pPr algn="ctr">
              <a:defRPr sz="1200" b="1">
                <a:solidFill>
                  <a:srgbClr val="000000"/>
                </a:solidFill>
                <a:latin typeface="Arial" panose="020B0604020202020204" pitchFamily="34" charset="0"/>
                <a:cs typeface="Arial"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Future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Renewable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Energy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Sources</a:t>
            </a:r>
          </a:p>
        </p:txBody>
      </p:sp>
      <p:sp>
        <p:nvSpPr>
          <p:cNvPr id="104" name="TextBox 103">
            <a:extLst>
              <a:ext uri="{FF2B5EF4-FFF2-40B4-BE49-F238E27FC236}">
                <a16:creationId xmlns:a16="http://schemas.microsoft.com/office/drawing/2014/main" id="{23C4DB20-4C5D-4D43-93E1-BC459C3685DE}"/>
              </a:ext>
            </a:extLst>
          </p:cNvPr>
          <p:cNvSpPr txBox="1"/>
          <p:nvPr/>
        </p:nvSpPr>
        <p:spPr>
          <a:xfrm>
            <a:off x="3002983" y="700187"/>
            <a:ext cx="1300356" cy="369332"/>
          </a:xfrm>
          <a:prstGeom prst="rect">
            <a:avLst/>
          </a:prstGeom>
          <a:noFill/>
        </p:spPr>
        <p:txBody>
          <a:bodyPr vert="horz"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Combined Heat and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Power System</a:t>
            </a:r>
          </a:p>
        </p:txBody>
      </p:sp>
      <p:cxnSp>
        <p:nvCxnSpPr>
          <p:cNvPr id="105" name="Straight Arrow Connector 104">
            <a:extLst>
              <a:ext uri="{FF2B5EF4-FFF2-40B4-BE49-F238E27FC236}">
                <a16:creationId xmlns:a16="http://schemas.microsoft.com/office/drawing/2014/main" id="{C1C6B890-2B5E-4323-988E-C2013295D76C}"/>
              </a:ext>
            </a:extLst>
          </p:cNvPr>
          <p:cNvCxnSpPr>
            <a:cxnSpLocks/>
          </p:cNvCxnSpPr>
          <p:nvPr/>
        </p:nvCxnSpPr>
        <p:spPr>
          <a:xfrm>
            <a:off x="5567492" y="2562821"/>
            <a:ext cx="0" cy="390882"/>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2CE5E278-3755-425E-940B-06168D32A114}"/>
              </a:ext>
            </a:extLst>
          </p:cNvPr>
          <p:cNvCxnSpPr>
            <a:cxnSpLocks/>
          </p:cNvCxnSpPr>
          <p:nvPr/>
        </p:nvCxnSpPr>
        <p:spPr>
          <a:xfrm flipH="1">
            <a:off x="5968458" y="2563850"/>
            <a:ext cx="2" cy="38985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87A45639-A381-4A3D-852B-C08A771B1B65}"/>
              </a:ext>
            </a:extLst>
          </p:cNvPr>
          <p:cNvCxnSpPr>
            <a:cxnSpLocks/>
          </p:cNvCxnSpPr>
          <p:nvPr/>
        </p:nvCxnSpPr>
        <p:spPr>
          <a:xfrm flipH="1">
            <a:off x="6360122" y="2562821"/>
            <a:ext cx="2" cy="390882"/>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DA123741-E259-47A9-AD44-D35FD8EFC663}"/>
              </a:ext>
            </a:extLst>
          </p:cNvPr>
          <p:cNvSpPr txBox="1"/>
          <p:nvPr/>
        </p:nvSpPr>
        <p:spPr>
          <a:xfrm>
            <a:off x="5211453" y="2953703"/>
            <a:ext cx="1514011" cy="507831"/>
          </a:xfrm>
          <a:prstGeom prst="rect">
            <a:avLst/>
          </a:prstGeom>
          <a:noFill/>
        </p:spPr>
        <p:txBody>
          <a:bodyPr vert="horz" wrap="square" rtlCol="0">
            <a:spAutoFit/>
          </a:bodyPr>
          <a:lstStyle>
            <a:defPPr>
              <a:defRPr lang="en-US"/>
            </a:defPPr>
            <a:lvl1pPr algn="ctr">
              <a:defRPr sz="1200" b="1">
                <a:solidFill>
                  <a:srgbClr val="000000"/>
                </a:solidFill>
                <a:latin typeface="Arial" panose="020B0604020202020204" pitchFamily="34" charset="0"/>
                <a:cs typeface="Arial"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Emergency, Critical and Non-Critical Facility Loads</a:t>
            </a:r>
          </a:p>
        </p:txBody>
      </p:sp>
      <p:sp>
        <p:nvSpPr>
          <p:cNvPr id="3" name="TextBox 2">
            <a:extLst>
              <a:ext uri="{FF2B5EF4-FFF2-40B4-BE49-F238E27FC236}">
                <a16:creationId xmlns:a16="http://schemas.microsoft.com/office/drawing/2014/main" id="{5C41C17F-3637-4579-ACBC-6F619F8EAEA2}"/>
              </a:ext>
            </a:extLst>
          </p:cNvPr>
          <p:cNvSpPr txBox="1"/>
          <p:nvPr/>
        </p:nvSpPr>
        <p:spPr>
          <a:xfrm>
            <a:off x="78406" y="2082401"/>
            <a:ext cx="1208985" cy="300082"/>
          </a:xfrm>
          <a:prstGeom prst="rect">
            <a:avLst/>
          </a:prstGeom>
          <a:noFill/>
        </p:spPr>
        <p:txBody>
          <a:bodyPr vert="horz"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1,500-2,000 PPH per MW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of CHP nameplate</a:t>
            </a:r>
          </a:p>
        </p:txBody>
      </p:sp>
      <p:sp>
        <p:nvSpPr>
          <p:cNvPr id="36" name="TextBox 35">
            <a:extLst>
              <a:ext uri="{FF2B5EF4-FFF2-40B4-BE49-F238E27FC236}">
                <a16:creationId xmlns:a16="http://schemas.microsoft.com/office/drawing/2014/main" id="{569C1788-8903-422D-83BE-4EDEB3EF4227}"/>
              </a:ext>
            </a:extLst>
          </p:cNvPr>
          <p:cNvSpPr txBox="1"/>
          <p:nvPr/>
        </p:nvSpPr>
        <p:spPr>
          <a:xfrm>
            <a:off x="2409167" y="2223290"/>
            <a:ext cx="1189749" cy="300082"/>
          </a:xfrm>
          <a:prstGeom prst="rect">
            <a:avLst/>
          </a:prstGeom>
          <a:noFill/>
        </p:spPr>
        <p:txBody>
          <a:bodyPr vert="horz"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0 - 3.5MMBTU/h per MW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of CHP nameplate</a:t>
            </a:r>
          </a:p>
        </p:txBody>
      </p:sp>
      <p:sp>
        <p:nvSpPr>
          <p:cNvPr id="37" name="Rectangle 36">
            <a:extLst>
              <a:ext uri="{FF2B5EF4-FFF2-40B4-BE49-F238E27FC236}">
                <a16:creationId xmlns:a16="http://schemas.microsoft.com/office/drawing/2014/main" id="{AA9AA1FC-3A75-4047-8074-94FA4CC37457}"/>
              </a:ext>
            </a:extLst>
          </p:cNvPr>
          <p:cNvSpPr/>
          <p:nvPr/>
        </p:nvSpPr>
        <p:spPr>
          <a:xfrm>
            <a:off x="355600" y="4764088"/>
            <a:ext cx="1695837" cy="123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162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01E6C49-5861-4465-A2D4-D807299AE5F4}"/>
              </a:ext>
            </a:extLst>
          </p:cNvPr>
          <p:cNvPicPr>
            <a:picLocks noChangeAspect="1"/>
          </p:cNvPicPr>
          <p:nvPr/>
        </p:nvPicPr>
        <p:blipFill>
          <a:blip r:embed="rId2"/>
          <a:stretch>
            <a:fillRect/>
          </a:stretch>
        </p:blipFill>
        <p:spPr>
          <a:xfrm>
            <a:off x="4202965" y="922248"/>
            <a:ext cx="4688226" cy="2931197"/>
          </a:xfrm>
          <a:prstGeom prst="rect">
            <a:avLst/>
          </a:prstGeom>
        </p:spPr>
      </p:pic>
      <p:pic>
        <p:nvPicPr>
          <p:cNvPr id="7" name="Picture 6">
            <a:extLst>
              <a:ext uri="{FF2B5EF4-FFF2-40B4-BE49-F238E27FC236}">
                <a16:creationId xmlns:a16="http://schemas.microsoft.com/office/drawing/2014/main" id="{21B1238E-C7C5-4A7F-BEC3-8FA513E69897}"/>
              </a:ext>
            </a:extLst>
          </p:cNvPr>
          <p:cNvPicPr>
            <a:picLocks noChangeAspect="1"/>
          </p:cNvPicPr>
          <p:nvPr/>
        </p:nvPicPr>
        <p:blipFill rotWithShape="1">
          <a:blip r:embed="rId3"/>
          <a:srcRect l="3298" t="9104"/>
          <a:stretch/>
        </p:blipFill>
        <p:spPr>
          <a:xfrm>
            <a:off x="457201" y="872049"/>
            <a:ext cx="3017520" cy="1641275"/>
          </a:xfrm>
          <a:prstGeom prst="rect">
            <a:avLst/>
          </a:prstGeom>
        </p:spPr>
      </p:pic>
      <p:sp>
        <p:nvSpPr>
          <p:cNvPr id="8" name="Rectangle: Rounded Corners 7">
            <a:extLst>
              <a:ext uri="{FF2B5EF4-FFF2-40B4-BE49-F238E27FC236}">
                <a16:creationId xmlns:a16="http://schemas.microsoft.com/office/drawing/2014/main" id="{D2C91873-201A-4785-90D6-C4B242DD1046}"/>
              </a:ext>
            </a:extLst>
          </p:cNvPr>
          <p:cNvSpPr/>
          <p:nvPr/>
        </p:nvSpPr>
        <p:spPr>
          <a:xfrm>
            <a:off x="1325495" y="1453484"/>
            <a:ext cx="390197" cy="618450"/>
          </a:xfrm>
          <a:prstGeom prst="roundRect">
            <a:avLst/>
          </a:prstGeom>
          <a:solidFill>
            <a:srgbClr val="9FA0A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a:extLst>
              <a:ext uri="{FF2B5EF4-FFF2-40B4-BE49-F238E27FC236}">
                <a16:creationId xmlns:a16="http://schemas.microsoft.com/office/drawing/2014/main" id="{7317E5E0-B7FB-49AE-A73C-F29C67864406}"/>
              </a:ext>
            </a:extLst>
          </p:cNvPr>
          <p:cNvPicPr>
            <a:picLocks noChangeAspect="1"/>
          </p:cNvPicPr>
          <p:nvPr/>
        </p:nvPicPr>
        <p:blipFill>
          <a:blip r:embed="rId4"/>
          <a:stretch>
            <a:fillRect/>
          </a:stretch>
        </p:blipFill>
        <p:spPr>
          <a:xfrm>
            <a:off x="457201" y="2664744"/>
            <a:ext cx="3017520" cy="1629377"/>
          </a:xfrm>
          <a:prstGeom prst="rect">
            <a:avLst/>
          </a:prstGeom>
        </p:spPr>
      </p:pic>
      <p:sp>
        <p:nvSpPr>
          <p:cNvPr id="11" name="Rectangle: Rounded Corners 10">
            <a:extLst>
              <a:ext uri="{FF2B5EF4-FFF2-40B4-BE49-F238E27FC236}">
                <a16:creationId xmlns:a16="http://schemas.microsoft.com/office/drawing/2014/main" id="{D4CDDA01-9197-40D8-BDDB-0BF1E981E0BF}"/>
              </a:ext>
            </a:extLst>
          </p:cNvPr>
          <p:cNvSpPr/>
          <p:nvPr/>
        </p:nvSpPr>
        <p:spPr>
          <a:xfrm>
            <a:off x="1309729" y="3234995"/>
            <a:ext cx="390197" cy="618450"/>
          </a:xfrm>
          <a:prstGeom prst="roundRect">
            <a:avLst/>
          </a:prstGeom>
          <a:solidFill>
            <a:srgbClr val="9FA0A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5E11480F-A152-418A-97F6-0D85E3038548}"/>
              </a:ext>
            </a:extLst>
          </p:cNvPr>
          <p:cNvSpPr/>
          <p:nvPr/>
        </p:nvSpPr>
        <p:spPr>
          <a:xfrm>
            <a:off x="4341792" y="800198"/>
            <a:ext cx="533662" cy="892488"/>
          </a:xfrm>
          <a:prstGeom prst="roundRect">
            <a:avLst/>
          </a:prstGeom>
          <a:solidFill>
            <a:srgbClr val="9FA0A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3D5A6B0B-7FED-4225-A23F-4BF402742992}"/>
              </a:ext>
            </a:extLst>
          </p:cNvPr>
          <p:cNvSpPr/>
          <p:nvPr/>
        </p:nvSpPr>
        <p:spPr>
          <a:xfrm>
            <a:off x="5667099" y="2311344"/>
            <a:ext cx="533662" cy="892488"/>
          </a:xfrm>
          <a:prstGeom prst="roundRect">
            <a:avLst/>
          </a:prstGeom>
          <a:solidFill>
            <a:srgbClr val="9FA0A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4" name="Title 1">
            <a:extLst>
              <a:ext uri="{FF2B5EF4-FFF2-40B4-BE49-F238E27FC236}">
                <a16:creationId xmlns:a16="http://schemas.microsoft.com/office/drawing/2014/main" id="{C220875D-4C95-4895-87FC-535E6509A5AE}"/>
              </a:ext>
            </a:extLst>
          </p:cNvPr>
          <p:cNvSpPr>
            <a:spLocks noGrp="1"/>
          </p:cNvSpPr>
          <p:nvPr>
            <p:ph type="title"/>
          </p:nvPr>
        </p:nvSpPr>
        <p:spPr>
          <a:xfrm>
            <a:off x="3310" y="18605"/>
            <a:ext cx="9139500" cy="822722"/>
          </a:xfrm>
          <a:solidFill>
            <a:schemeClr val="bg1"/>
          </a:solidFill>
        </p:spPr>
        <p:txBody>
          <a:bodyPr/>
          <a:lstStyle/>
          <a:p>
            <a:r>
              <a:rPr lang="en-US" sz="2400" b="0" dirty="0"/>
              <a:t>Option 5 Concept: Microgrid System with Distributed CHP</a:t>
            </a:r>
            <a:br>
              <a:rPr lang="en-US" sz="2400" b="0" dirty="0"/>
            </a:br>
            <a:r>
              <a:rPr lang="en-US" sz="2400" b="0" i="1" dirty="0"/>
              <a:t>Electrical Tie-in</a:t>
            </a:r>
            <a:endParaRPr lang="en-US" sz="2400" b="0" dirty="0"/>
          </a:p>
        </p:txBody>
      </p:sp>
      <p:sp>
        <p:nvSpPr>
          <p:cNvPr id="15" name="TextBox 14">
            <a:extLst>
              <a:ext uri="{FF2B5EF4-FFF2-40B4-BE49-F238E27FC236}">
                <a16:creationId xmlns:a16="http://schemas.microsoft.com/office/drawing/2014/main" id="{A33A2C38-062E-4C4B-91F3-AE07071F7D47}"/>
              </a:ext>
            </a:extLst>
          </p:cNvPr>
          <p:cNvSpPr txBox="1"/>
          <p:nvPr/>
        </p:nvSpPr>
        <p:spPr>
          <a:xfrm>
            <a:off x="2131400" y="4420654"/>
            <a:ext cx="5792210" cy="461665"/>
          </a:xfrm>
          <a:prstGeom prst="rect">
            <a:avLst/>
          </a:prstGeom>
          <a:noFill/>
        </p:spPr>
        <p:txBody>
          <a:bodyPr vert="horz" wrap="square" rtlCol="0">
            <a:spAutoFit/>
          </a:bodyPr>
          <a:lstStyle/>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Multiple ways to tie in CHP behind each substation</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When replacing MV electrical gear, leave provisions for CHP tie ins.</a:t>
            </a:r>
          </a:p>
        </p:txBody>
      </p:sp>
      <p:sp>
        <p:nvSpPr>
          <p:cNvPr id="5" name="Rectangle: Rounded Corners 4">
            <a:extLst>
              <a:ext uri="{FF2B5EF4-FFF2-40B4-BE49-F238E27FC236}">
                <a16:creationId xmlns:a16="http://schemas.microsoft.com/office/drawing/2014/main" id="{DB9C298B-D00B-41FC-AC3A-6BAE284D8637}"/>
              </a:ext>
            </a:extLst>
          </p:cNvPr>
          <p:cNvSpPr/>
          <p:nvPr/>
        </p:nvSpPr>
        <p:spPr>
          <a:xfrm>
            <a:off x="457201" y="957263"/>
            <a:ext cx="3156347" cy="1556061"/>
          </a:xfrm>
          <a:prstGeom prst="roundRect">
            <a:avLst/>
          </a:prstGeom>
          <a:solidFill>
            <a:srgbClr val="42B4E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78B25316-B61C-4E8D-9376-7D7B33C44130}"/>
              </a:ext>
            </a:extLst>
          </p:cNvPr>
          <p:cNvSpPr txBox="1"/>
          <p:nvPr/>
        </p:nvSpPr>
        <p:spPr>
          <a:xfrm>
            <a:off x="541061" y="1007269"/>
            <a:ext cx="434735" cy="230832"/>
          </a:xfrm>
          <a:prstGeom prst="rect">
            <a:avLst/>
          </a:prstGeom>
          <a:noFill/>
        </p:spPr>
        <p:txBody>
          <a:bodyPr vert="horz"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ABC</a:t>
            </a:r>
          </a:p>
        </p:txBody>
      </p:sp>
      <p:sp>
        <p:nvSpPr>
          <p:cNvPr id="16" name="Rectangle: Rounded Corners 15">
            <a:extLst>
              <a:ext uri="{FF2B5EF4-FFF2-40B4-BE49-F238E27FC236}">
                <a16:creationId xmlns:a16="http://schemas.microsoft.com/office/drawing/2014/main" id="{0BF07BDC-6E3F-4C84-9470-1CBCC88B5A9E}"/>
              </a:ext>
            </a:extLst>
          </p:cNvPr>
          <p:cNvSpPr/>
          <p:nvPr/>
        </p:nvSpPr>
        <p:spPr>
          <a:xfrm>
            <a:off x="457201" y="2748657"/>
            <a:ext cx="3156347" cy="1556061"/>
          </a:xfrm>
          <a:prstGeom prst="roundRect">
            <a:avLst/>
          </a:prstGeom>
          <a:solidFill>
            <a:schemeClr val="accent3">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6516D135-ECE2-4A12-B796-81D2E3E62A41}"/>
              </a:ext>
            </a:extLst>
          </p:cNvPr>
          <p:cNvSpPr txBox="1"/>
          <p:nvPr/>
        </p:nvSpPr>
        <p:spPr>
          <a:xfrm>
            <a:off x="492972" y="2798663"/>
            <a:ext cx="530916" cy="230832"/>
          </a:xfrm>
          <a:prstGeom prst="rect">
            <a:avLst/>
          </a:prstGeom>
          <a:noFill/>
        </p:spPr>
        <p:txBody>
          <a:bodyPr vert="horz"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MABC</a:t>
            </a:r>
          </a:p>
        </p:txBody>
      </p:sp>
      <p:sp>
        <p:nvSpPr>
          <p:cNvPr id="19" name="Rectangle: Rounded Corners 18">
            <a:extLst>
              <a:ext uri="{FF2B5EF4-FFF2-40B4-BE49-F238E27FC236}">
                <a16:creationId xmlns:a16="http://schemas.microsoft.com/office/drawing/2014/main" id="{DDF5A0DA-627B-4282-B6C8-247544520720}"/>
              </a:ext>
            </a:extLst>
          </p:cNvPr>
          <p:cNvSpPr/>
          <p:nvPr/>
        </p:nvSpPr>
        <p:spPr>
          <a:xfrm>
            <a:off x="4096941" y="1085850"/>
            <a:ext cx="4927600" cy="2767595"/>
          </a:xfrm>
          <a:prstGeom prst="roundRect">
            <a:avLst/>
          </a:prstGeom>
          <a:gradFill>
            <a:gsLst>
              <a:gs pos="0">
                <a:schemeClr val="tx2">
                  <a:lumMod val="20000"/>
                  <a:lumOff val="80000"/>
                  <a:alpha val="15000"/>
                </a:schemeClr>
              </a:gs>
              <a:gs pos="100000">
                <a:srgbClr val="7030A0">
                  <a:alpha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06CA251-1910-4359-8C9F-60C92A46E5D5}"/>
              </a:ext>
            </a:extLst>
          </p:cNvPr>
          <p:cNvSpPr txBox="1"/>
          <p:nvPr/>
        </p:nvSpPr>
        <p:spPr>
          <a:xfrm>
            <a:off x="8076197" y="760405"/>
            <a:ext cx="492444" cy="230832"/>
          </a:xfrm>
          <a:prstGeom prst="rect">
            <a:avLst/>
          </a:prstGeom>
          <a:noFill/>
        </p:spPr>
        <p:txBody>
          <a:bodyPr vert="horz"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XXXX</a:t>
            </a:r>
          </a:p>
        </p:txBody>
      </p:sp>
      <p:sp>
        <p:nvSpPr>
          <p:cNvPr id="2" name="Rectangle 1">
            <a:extLst>
              <a:ext uri="{FF2B5EF4-FFF2-40B4-BE49-F238E27FC236}">
                <a16:creationId xmlns:a16="http://schemas.microsoft.com/office/drawing/2014/main" id="{9F8707D6-617B-4619-87ED-84378ACFA413}"/>
              </a:ext>
            </a:extLst>
          </p:cNvPr>
          <p:cNvSpPr/>
          <p:nvPr/>
        </p:nvSpPr>
        <p:spPr>
          <a:xfrm>
            <a:off x="5752618" y="941723"/>
            <a:ext cx="590309" cy="157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79D33C89-7869-4BF0-8BB1-FCA08B3DC7EB}"/>
              </a:ext>
            </a:extLst>
          </p:cNvPr>
          <p:cNvSpPr/>
          <p:nvPr/>
        </p:nvSpPr>
        <p:spPr>
          <a:xfrm>
            <a:off x="7163338" y="942990"/>
            <a:ext cx="590309" cy="157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000A4D69-5D41-4CB4-9F22-B1183F83EE4F}"/>
              </a:ext>
            </a:extLst>
          </p:cNvPr>
          <p:cNvSpPr/>
          <p:nvPr/>
        </p:nvSpPr>
        <p:spPr>
          <a:xfrm>
            <a:off x="1670806" y="2518704"/>
            <a:ext cx="1305863" cy="279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CE8F58DA-D44E-40E4-A32B-D8BDED2C18FF}"/>
              </a:ext>
            </a:extLst>
          </p:cNvPr>
          <p:cNvSpPr/>
          <p:nvPr/>
        </p:nvSpPr>
        <p:spPr>
          <a:xfrm>
            <a:off x="1519620" y="720628"/>
            <a:ext cx="1457049" cy="22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7112488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69" y="47819"/>
            <a:ext cx="8227457" cy="822722"/>
          </a:xfrm>
        </p:spPr>
        <p:txBody>
          <a:bodyPr/>
          <a:lstStyle/>
          <a:p>
            <a:r>
              <a:rPr lang="en-US" sz="2400" b="0" dirty="0"/>
              <a:t>Substations and Utility Services</a:t>
            </a:r>
            <a:br>
              <a:rPr lang="en-US" sz="2400" b="0" dirty="0"/>
            </a:br>
            <a:r>
              <a:rPr lang="en-US" sz="2400" b="0" dirty="0"/>
              <a:t>with Future Buildings</a:t>
            </a:r>
            <a:br>
              <a:rPr lang="en-US" sz="2400" dirty="0"/>
            </a:br>
            <a:endParaRPr lang="en-US" sz="2400" dirty="0"/>
          </a:p>
        </p:txBody>
      </p:sp>
      <p:pic>
        <p:nvPicPr>
          <p:cNvPr id="6" name="Picture 5">
            <a:extLst>
              <a:ext uri="{FF2B5EF4-FFF2-40B4-BE49-F238E27FC236}">
                <a16:creationId xmlns:a16="http://schemas.microsoft.com/office/drawing/2014/main" id="{7119514A-72AE-413F-8982-CB803604C660}"/>
              </a:ext>
            </a:extLst>
          </p:cNvPr>
          <p:cNvPicPr>
            <a:picLocks noChangeAspect="1"/>
          </p:cNvPicPr>
          <p:nvPr/>
        </p:nvPicPr>
        <p:blipFill>
          <a:blip r:embed="rId2"/>
          <a:stretch>
            <a:fillRect/>
          </a:stretch>
        </p:blipFill>
        <p:spPr>
          <a:xfrm>
            <a:off x="5464867" y="421062"/>
            <a:ext cx="3411861" cy="4010108"/>
          </a:xfrm>
          <a:prstGeom prst="rect">
            <a:avLst/>
          </a:prstGeom>
        </p:spPr>
      </p:pic>
      <p:graphicFrame>
        <p:nvGraphicFramePr>
          <p:cNvPr id="3" name="Table 2">
            <a:extLst>
              <a:ext uri="{FF2B5EF4-FFF2-40B4-BE49-F238E27FC236}">
                <a16:creationId xmlns:a16="http://schemas.microsoft.com/office/drawing/2014/main" id="{8F23A39D-5ED7-4660-97A0-1A777E1CD33E}"/>
              </a:ext>
            </a:extLst>
          </p:cNvPr>
          <p:cNvGraphicFramePr>
            <a:graphicFrameLocks noGrp="1"/>
          </p:cNvGraphicFramePr>
          <p:nvPr>
            <p:extLst/>
          </p:nvPr>
        </p:nvGraphicFramePr>
        <p:xfrm>
          <a:off x="471718" y="1148894"/>
          <a:ext cx="3643202" cy="1668780"/>
        </p:xfrm>
        <a:graphic>
          <a:graphicData uri="http://schemas.openxmlformats.org/drawingml/2006/table">
            <a:tbl>
              <a:tblPr firstRow="1" bandRow="1">
                <a:tableStyleId>{073A0DAA-6AF3-43AB-8588-CEC1D06C72B9}</a:tableStyleId>
              </a:tblPr>
              <a:tblGrid>
                <a:gridCol w="860052">
                  <a:extLst>
                    <a:ext uri="{9D8B030D-6E8A-4147-A177-3AD203B41FA5}">
                      <a16:colId xmlns:a16="http://schemas.microsoft.com/office/drawing/2014/main" val="2266521196"/>
                    </a:ext>
                  </a:extLst>
                </a:gridCol>
                <a:gridCol w="1145219">
                  <a:extLst>
                    <a:ext uri="{9D8B030D-6E8A-4147-A177-3AD203B41FA5}">
                      <a16:colId xmlns:a16="http://schemas.microsoft.com/office/drawing/2014/main" val="1507242385"/>
                    </a:ext>
                  </a:extLst>
                </a:gridCol>
                <a:gridCol w="1637931">
                  <a:extLst>
                    <a:ext uri="{9D8B030D-6E8A-4147-A177-3AD203B41FA5}">
                      <a16:colId xmlns:a16="http://schemas.microsoft.com/office/drawing/2014/main" val="696515321"/>
                    </a:ext>
                  </a:extLst>
                </a:gridCol>
              </a:tblGrid>
              <a:tr h="278130">
                <a:tc>
                  <a:txBody>
                    <a:bodyPr/>
                    <a:lstStyle/>
                    <a:p>
                      <a:r>
                        <a:rPr lang="en-US" sz="1000" dirty="0">
                          <a:solidFill>
                            <a:srgbClr val="000000"/>
                          </a:solidFill>
                        </a:rPr>
                        <a:t>Feeder</a:t>
                      </a:r>
                    </a:p>
                  </a:txBody>
                  <a:tcPr marL="68580" marR="68580" marT="34290" marB="34290"/>
                </a:tc>
                <a:tc>
                  <a:txBody>
                    <a:bodyPr/>
                    <a:lstStyle/>
                    <a:p>
                      <a:r>
                        <a:rPr lang="en-US" sz="1000" dirty="0">
                          <a:solidFill>
                            <a:srgbClr val="000000"/>
                          </a:solidFill>
                        </a:rPr>
                        <a:t>Substation</a:t>
                      </a:r>
                    </a:p>
                  </a:txBody>
                  <a:tcPr marL="68580" marR="68580" marT="34290" marB="34290"/>
                </a:tc>
                <a:tc>
                  <a:txBody>
                    <a:bodyPr/>
                    <a:lstStyle/>
                    <a:p>
                      <a:r>
                        <a:rPr lang="en-US" sz="1000" dirty="0">
                          <a:solidFill>
                            <a:srgbClr val="000000"/>
                          </a:solidFill>
                        </a:rPr>
                        <a:t>Future Peak Load (MW)*</a:t>
                      </a:r>
                    </a:p>
                  </a:txBody>
                  <a:tcPr marL="68580" marR="68580" marT="34290" marB="34290"/>
                </a:tc>
                <a:extLst>
                  <a:ext uri="{0D108BD9-81ED-4DB2-BD59-A6C34878D82A}">
                    <a16:rowId xmlns:a16="http://schemas.microsoft.com/office/drawing/2014/main" val="1978535440"/>
                  </a:ext>
                </a:extLst>
              </a:tr>
              <a:tr h="278130">
                <a:tc>
                  <a:txBody>
                    <a:bodyPr/>
                    <a:lstStyle/>
                    <a:p>
                      <a:r>
                        <a:rPr lang="en-US" sz="1000" dirty="0">
                          <a:solidFill>
                            <a:srgbClr val="000000"/>
                          </a:solidFill>
                        </a:rPr>
                        <a:t>1068</a:t>
                      </a:r>
                    </a:p>
                  </a:txBody>
                  <a:tcPr marL="68580" marR="68580" marT="34290" marB="34290"/>
                </a:tc>
                <a:tc>
                  <a:txBody>
                    <a:bodyPr/>
                    <a:lstStyle/>
                    <a:p>
                      <a:r>
                        <a:rPr lang="en-US" sz="1000" dirty="0">
                          <a:solidFill>
                            <a:srgbClr val="000000"/>
                          </a:solidFill>
                        </a:rPr>
                        <a:t>ABC</a:t>
                      </a:r>
                    </a:p>
                  </a:txBody>
                  <a:tcPr marL="68580" marR="68580" marT="34290" marB="34290"/>
                </a:tc>
                <a:tc>
                  <a:txBody>
                    <a:bodyPr/>
                    <a:lstStyle/>
                    <a:p>
                      <a:r>
                        <a:rPr lang="en-US" sz="1000" dirty="0">
                          <a:solidFill>
                            <a:srgbClr val="000000"/>
                          </a:solidFill>
                        </a:rPr>
                        <a:t>3.5</a:t>
                      </a:r>
                    </a:p>
                  </a:txBody>
                  <a:tcPr marL="68580" marR="68580" marT="34290" marB="34290"/>
                </a:tc>
                <a:extLst>
                  <a:ext uri="{0D108BD9-81ED-4DB2-BD59-A6C34878D82A}">
                    <a16:rowId xmlns:a16="http://schemas.microsoft.com/office/drawing/2014/main" val="2501023224"/>
                  </a:ext>
                </a:extLst>
              </a:tr>
              <a:tr h="278130">
                <a:tc>
                  <a:txBody>
                    <a:bodyPr/>
                    <a:lstStyle/>
                    <a:p>
                      <a:r>
                        <a:rPr lang="en-US" sz="1000" dirty="0">
                          <a:solidFill>
                            <a:srgbClr val="000000"/>
                          </a:solidFill>
                        </a:rPr>
                        <a:t>2207</a:t>
                      </a:r>
                    </a:p>
                  </a:txBody>
                  <a:tcPr marL="68580" marR="68580" marT="34290" marB="34290"/>
                </a:tc>
                <a:tc>
                  <a:txBody>
                    <a:bodyPr/>
                    <a:lstStyle/>
                    <a:p>
                      <a:r>
                        <a:rPr lang="en-US" sz="1000" dirty="0" err="1">
                          <a:solidFill>
                            <a:srgbClr val="000000"/>
                          </a:solidFill>
                        </a:rPr>
                        <a:t>SunXXX</a:t>
                      </a:r>
                      <a:endParaRPr lang="en-US" sz="1000" dirty="0">
                        <a:solidFill>
                          <a:srgbClr val="000000"/>
                        </a:solidFill>
                      </a:endParaRPr>
                    </a:p>
                  </a:txBody>
                  <a:tcPr marL="68580" marR="68580" marT="34290" marB="34290"/>
                </a:tc>
                <a:tc>
                  <a:txBody>
                    <a:bodyPr/>
                    <a:lstStyle/>
                    <a:p>
                      <a:r>
                        <a:rPr lang="en-US" sz="1000" dirty="0">
                          <a:solidFill>
                            <a:srgbClr val="000000"/>
                          </a:solidFill>
                        </a:rPr>
                        <a:t>2.9</a:t>
                      </a:r>
                    </a:p>
                  </a:txBody>
                  <a:tcPr marL="68580" marR="68580" marT="34290" marB="34290"/>
                </a:tc>
                <a:extLst>
                  <a:ext uri="{0D108BD9-81ED-4DB2-BD59-A6C34878D82A}">
                    <a16:rowId xmlns:a16="http://schemas.microsoft.com/office/drawing/2014/main" val="2903843975"/>
                  </a:ext>
                </a:extLst>
              </a:tr>
              <a:tr h="278130">
                <a:tc>
                  <a:txBody>
                    <a:bodyPr/>
                    <a:lstStyle/>
                    <a:p>
                      <a:r>
                        <a:rPr lang="en-US" sz="1000" dirty="0">
                          <a:solidFill>
                            <a:srgbClr val="000000"/>
                          </a:solidFill>
                        </a:rPr>
                        <a:t>1034</a:t>
                      </a:r>
                    </a:p>
                  </a:txBody>
                  <a:tcPr marL="68580" marR="68580" marT="34290" marB="34290"/>
                </a:tc>
                <a:tc>
                  <a:txBody>
                    <a:bodyPr/>
                    <a:lstStyle/>
                    <a:p>
                      <a:r>
                        <a:rPr lang="en-US" sz="1000" dirty="0">
                          <a:solidFill>
                            <a:srgbClr val="000000"/>
                          </a:solidFill>
                        </a:rPr>
                        <a:t>ABC</a:t>
                      </a:r>
                    </a:p>
                  </a:txBody>
                  <a:tcPr marL="68580" marR="68580" marT="34290" marB="34290"/>
                </a:tc>
                <a:tc>
                  <a:txBody>
                    <a:bodyPr/>
                    <a:lstStyle/>
                    <a:p>
                      <a:r>
                        <a:rPr lang="en-US" sz="1000" dirty="0">
                          <a:solidFill>
                            <a:srgbClr val="000000"/>
                          </a:solidFill>
                        </a:rPr>
                        <a:t>5.1</a:t>
                      </a:r>
                    </a:p>
                  </a:txBody>
                  <a:tcPr marL="68580" marR="68580" marT="34290" marB="34290"/>
                </a:tc>
                <a:extLst>
                  <a:ext uri="{0D108BD9-81ED-4DB2-BD59-A6C34878D82A}">
                    <a16:rowId xmlns:a16="http://schemas.microsoft.com/office/drawing/2014/main" val="2741047612"/>
                  </a:ext>
                </a:extLst>
              </a:tr>
              <a:tr h="278130">
                <a:tc>
                  <a:txBody>
                    <a:bodyPr/>
                    <a:lstStyle/>
                    <a:p>
                      <a:r>
                        <a:rPr lang="en-US" sz="1000" dirty="0">
                          <a:solidFill>
                            <a:srgbClr val="000000"/>
                          </a:solidFill>
                        </a:rPr>
                        <a:t>2208</a:t>
                      </a:r>
                    </a:p>
                  </a:txBody>
                  <a:tcPr marL="68580" marR="68580" marT="34290" marB="34290"/>
                </a:tc>
                <a:tc>
                  <a:txBody>
                    <a:bodyPr/>
                    <a:lstStyle/>
                    <a:p>
                      <a:r>
                        <a:rPr lang="en-US" sz="1000" dirty="0">
                          <a:solidFill>
                            <a:srgbClr val="000000"/>
                          </a:solidFill>
                        </a:rPr>
                        <a:t>MABC</a:t>
                      </a:r>
                    </a:p>
                  </a:txBody>
                  <a:tcPr marL="68580" marR="68580" marT="34290" marB="34290"/>
                </a:tc>
                <a:tc>
                  <a:txBody>
                    <a:bodyPr/>
                    <a:lstStyle/>
                    <a:p>
                      <a:r>
                        <a:rPr lang="en-US" sz="1000" dirty="0">
                          <a:solidFill>
                            <a:srgbClr val="000000"/>
                          </a:solidFill>
                        </a:rPr>
                        <a:t>4.5</a:t>
                      </a:r>
                    </a:p>
                  </a:txBody>
                  <a:tcPr marL="68580" marR="68580" marT="34290" marB="34290"/>
                </a:tc>
                <a:extLst>
                  <a:ext uri="{0D108BD9-81ED-4DB2-BD59-A6C34878D82A}">
                    <a16:rowId xmlns:a16="http://schemas.microsoft.com/office/drawing/2014/main" val="3181095001"/>
                  </a:ext>
                </a:extLst>
              </a:tr>
              <a:tr h="278130">
                <a:tc>
                  <a:txBody>
                    <a:bodyPr/>
                    <a:lstStyle/>
                    <a:p>
                      <a:r>
                        <a:rPr lang="en-US" sz="1000" dirty="0">
                          <a:solidFill>
                            <a:srgbClr val="000000"/>
                          </a:solidFill>
                        </a:rPr>
                        <a:t>2201</a:t>
                      </a:r>
                    </a:p>
                  </a:txBody>
                  <a:tcPr marL="68580" marR="68580" marT="34290" marB="34290"/>
                </a:tc>
                <a:tc>
                  <a:txBody>
                    <a:bodyPr/>
                    <a:lstStyle/>
                    <a:p>
                      <a:r>
                        <a:rPr lang="en-US" sz="1000" dirty="0">
                          <a:solidFill>
                            <a:srgbClr val="000000"/>
                          </a:solidFill>
                        </a:rPr>
                        <a:t>PABC</a:t>
                      </a:r>
                    </a:p>
                  </a:txBody>
                  <a:tcPr marL="68580" marR="68580" marT="34290" marB="34290"/>
                </a:tc>
                <a:tc>
                  <a:txBody>
                    <a:bodyPr/>
                    <a:lstStyle/>
                    <a:p>
                      <a:r>
                        <a:rPr lang="en-US" sz="1000" dirty="0">
                          <a:solidFill>
                            <a:srgbClr val="000000"/>
                          </a:solidFill>
                        </a:rPr>
                        <a:t>5.1</a:t>
                      </a:r>
                    </a:p>
                  </a:txBody>
                  <a:tcPr marL="68580" marR="68580" marT="34290" marB="34290"/>
                </a:tc>
                <a:extLst>
                  <a:ext uri="{0D108BD9-81ED-4DB2-BD59-A6C34878D82A}">
                    <a16:rowId xmlns:a16="http://schemas.microsoft.com/office/drawing/2014/main" val="69189186"/>
                  </a:ext>
                </a:extLst>
              </a:tr>
            </a:tbl>
          </a:graphicData>
        </a:graphic>
      </p:graphicFrame>
      <p:sp>
        <p:nvSpPr>
          <p:cNvPr id="5" name="TextBox 4">
            <a:extLst>
              <a:ext uri="{FF2B5EF4-FFF2-40B4-BE49-F238E27FC236}">
                <a16:creationId xmlns:a16="http://schemas.microsoft.com/office/drawing/2014/main" id="{0E4C39FA-3EAE-4FE6-87F7-AE5977AB5E7F}"/>
              </a:ext>
            </a:extLst>
          </p:cNvPr>
          <p:cNvSpPr txBox="1"/>
          <p:nvPr/>
        </p:nvSpPr>
        <p:spPr>
          <a:xfrm>
            <a:off x="884678" y="2901252"/>
            <a:ext cx="2525050" cy="230832"/>
          </a:xfrm>
          <a:prstGeom prst="rect">
            <a:avLst/>
          </a:prstGeom>
          <a:noFill/>
        </p:spPr>
        <p:txBody>
          <a:bodyPr vert="horz"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 Per XX Electrical System Study, Figure 4-25</a:t>
            </a:r>
          </a:p>
        </p:txBody>
      </p:sp>
      <p:sp>
        <p:nvSpPr>
          <p:cNvPr id="4" name="TextBox 3">
            <a:extLst>
              <a:ext uri="{FF2B5EF4-FFF2-40B4-BE49-F238E27FC236}">
                <a16:creationId xmlns:a16="http://schemas.microsoft.com/office/drawing/2014/main" id="{5EB8DED2-5A29-49F9-9B22-7848540044D5}"/>
              </a:ext>
            </a:extLst>
          </p:cNvPr>
          <p:cNvSpPr txBox="1"/>
          <p:nvPr/>
        </p:nvSpPr>
        <p:spPr>
          <a:xfrm>
            <a:off x="1192" y="3821798"/>
            <a:ext cx="5128648" cy="577081"/>
          </a:xfrm>
          <a:prstGeom prst="rect">
            <a:avLst/>
          </a:prstGeom>
          <a:solidFill>
            <a:srgbClr val="FFFFFF"/>
          </a:solidFill>
        </p:spPr>
        <p:txBody>
          <a:bodyPr vert="horz" wrap="none" rtlCol="0">
            <a:spAutoFit/>
          </a:bodyPr>
          <a:lstStyle/>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Packaged CHP systems may be installed at facilities with most addressable heat</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Max. system sizes are determined by electric load at the substations</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New facilities may be designed to include CHP for easiest system integration</a:t>
            </a:r>
          </a:p>
        </p:txBody>
      </p:sp>
    </p:spTree>
    <p:extLst>
      <p:ext uri="{BB962C8B-B14F-4D97-AF65-F5344CB8AC3E}">
        <p14:creationId xmlns:p14="http://schemas.microsoft.com/office/powerpoint/2010/main" val="3631705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5667C-E3D5-403E-A130-F52523A63490}"/>
              </a:ext>
            </a:extLst>
          </p:cNvPr>
          <p:cNvSpPr>
            <a:spLocks noGrp="1"/>
          </p:cNvSpPr>
          <p:nvPr>
            <p:ph type="title"/>
          </p:nvPr>
        </p:nvSpPr>
        <p:spPr>
          <a:xfrm>
            <a:off x="76795" y="83517"/>
            <a:ext cx="8227457" cy="822722"/>
          </a:xfrm>
        </p:spPr>
        <p:txBody>
          <a:bodyPr/>
          <a:lstStyle/>
          <a:p>
            <a:r>
              <a:rPr lang="en-US" b="0" dirty="0"/>
              <a:t>Impact of Sustainability/GHG Savings</a:t>
            </a:r>
          </a:p>
        </p:txBody>
      </p:sp>
      <p:sp>
        <p:nvSpPr>
          <p:cNvPr id="7" name="Rectangle 6">
            <a:extLst>
              <a:ext uri="{FF2B5EF4-FFF2-40B4-BE49-F238E27FC236}">
                <a16:creationId xmlns:a16="http://schemas.microsoft.com/office/drawing/2014/main" id="{7CBD04E9-D5FB-4EB7-B105-922EFD13EA2B}"/>
              </a:ext>
            </a:extLst>
          </p:cNvPr>
          <p:cNvSpPr/>
          <p:nvPr/>
        </p:nvSpPr>
        <p:spPr>
          <a:xfrm>
            <a:off x="222998" y="3719463"/>
            <a:ext cx="5260345" cy="85408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1" i="1" u="none" strike="noStrike" kern="1200" cap="none" spc="0" normalizeH="0" baseline="0" noProof="0" dirty="0">
                <a:ln>
                  <a:noFill/>
                </a:ln>
                <a:solidFill>
                  <a:srgbClr val="000000"/>
                </a:solidFill>
                <a:effectLst/>
                <a:uLnTx/>
                <a:uFillTx/>
                <a:latin typeface="Arial"/>
                <a:ea typeface="+mn-ea"/>
                <a:cs typeface="+mn-cs"/>
              </a:rPr>
              <a:t>Assumptions: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1" u="none" strike="noStrike" kern="1200" cap="none" spc="0" normalizeH="0" baseline="0" noProof="0" dirty="0">
                <a:ln>
                  <a:noFill/>
                </a:ln>
                <a:solidFill>
                  <a:srgbClr val="000000"/>
                </a:solidFill>
                <a:effectLst/>
                <a:uLnTx/>
                <a:uFillTx/>
                <a:latin typeface="Arial"/>
                <a:ea typeface="+mn-ea"/>
                <a:cs typeface="+mn-cs"/>
              </a:rPr>
              <a:t>*Assumes boiler system is 76% efficient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1" u="none" strike="noStrike" kern="1200" cap="none" spc="0" normalizeH="0" baseline="0" noProof="0" dirty="0">
                <a:ln>
                  <a:noFill/>
                </a:ln>
                <a:solidFill>
                  <a:srgbClr val="000000"/>
                </a:solidFill>
                <a:effectLst/>
                <a:uLnTx/>
                <a:uFillTx/>
                <a:latin typeface="Arial"/>
                <a:ea typeface="+mn-ea"/>
                <a:cs typeface="+mn-cs"/>
              </a:rPr>
              <a:t>**Assumes new boiler system is 80% efficient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1" u="none" strike="noStrike" kern="1200" cap="none" spc="0" normalizeH="0" baseline="0" noProof="0" dirty="0">
                <a:ln>
                  <a:noFill/>
                </a:ln>
                <a:solidFill>
                  <a:srgbClr val="000000"/>
                </a:solidFill>
                <a:effectLst/>
                <a:uLnTx/>
                <a:uFillTx/>
                <a:latin typeface="Arial"/>
                <a:ea typeface="+mn-ea"/>
                <a:cs typeface="+mn-cs"/>
              </a:rPr>
              <a:t>***Assumes backpressure turbine avoids 15% of campus electric usage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1" u="none" strike="noStrike" kern="1200" cap="none" spc="0" normalizeH="0" baseline="0" noProof="0" dirty="0">
                <a:ln>
                  <a:noFill/>
                </a:ln>
                <a:solidFill>
                  <a:srgbClr val="000000"/>
                </a:solidFill>
                <a:effectLst/>
                <a:uLnTx/>
                <a:uFillTx/>
                <a:latin typeface="Arial"/>
                <a:ea typeface="+mn-ea"/>
                <a:cs typeface="+mn-cs"/>
              </a:rPr>
              <a:t>****Assumes lean burn recip. engines operating at 92% capacity factor, with 80% of available heat recovered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1" u="none" strike="noStrike" kern="1200" cap="none" spc="0" normalizeH="0" baseline="0" noProof="0" dirty="0">
                <a:ln>
                  <a:noFill/>
                </a:ln>
                <a:solidFill>
                  <a:srgbClr val="000000"/>
                </a:solidFill>
                <a:effectLst/>
                <a:uLnTx/>
                <a:uFillTx/>
                <a:latin typeface="Arial"/>
                <a:ea typeface="+mn-ea"/>
                <a:cs typeface="+mn-cs"/>
              </a:rPr>
              <a:t>Purchased Electricity: Assumes </a:t>
            </a:r>
            <a:r>
              <a:rPr kumimoji="0" lang="en-US" sz="825" b="0" i="1" u="none" strike="noStrike" kern="1200" cap="none" spc="0" normalizeH="0" baseline="0" noProof="0" dirty="0" err="1">
                <a:ln>
                  <a:noFill/>
                </a:ln>
                <a:solidFill>
                  <a:srgbClr val="000000"/>
                </a:solidFill>
                <a:effectLst/>
                <a:uLnTx/>
                <a:uFillTx/>
                <a:latin typeface="Arial"/>
                <a:ea typeface="+mn-ea"/>
                <a:cs typeface="+mn-cs"/>
              </a:rPr>
              <a:t>eGRID</a:t>
            </a:r>
            <a:r>
              <a:rPr kumimoji="0" lang="en-US" sz="825" b="0" i="1" u="none" strike="noStrike" kern="1200" cap="none" spc="0" normalizeH="0" baseline="0" noProof="0" dirty="0">
                <a:ln>
                  <a:noFill/>
                </a:ln>
                <a:solidFill>
                  <a:srgbClr val="000000"/>
                </a:solidFill>
                <a:effectLst/>
                <a:uLnTx/>
                <a:uFillTx/>
                <a:latin typeface="Arial"/>
                <a:ea typeface="+mn-ea"/>
                <a:cs typeface="+mn-cs"/>
              </a:rPr>
              <a:t> (EPA) </a:t>
            </a:r>
            <a:r>
              <a:rPr kumimoji="0" lang="en-US" sz="825" b="0" i="1" u="none" strike="noStrike" kern="1200" cap="none" spc="0" normalizeH="0" baseline="0" noProof="0" dirty="0" err="1">
                <a:ln>
                  <a:noFill/>
                </a:ln>
                <a:solidFill>
                  <a:srgbClr val="000000"/>
                </a:solidFill>
                <a:effectLst/>
                <a:uLnTx/>
                <a:uFillTx/>
                <a:latin typeface="Arial"/>
                <a:ea typeface="+mn-ea"/>
                <a:cs typeface="+mn-cs"/>
              </a:rPr>
              <a:t>subregion</a:t>
            </a:r>
            <a:r>
              <a:rPr kumimoji="0" lang="en-US" sz="825" b="0" i="1" u="none" strike="noStrike" kern="1200" cap="none" spc="0" normalizeH="0" baseline="0" noProof="0" dirty="0">
                <a:ln>
                  <a:noFill/>
                </a:ln>
                <a:solidFill>
                  <a:srgbClr val="000000"/>
                </a:solidFill>
                <a:effectLst/>
                <a:uLnTx/>
                <a:uFillTx/>
                <a:latin typeface="Arial"/>
                <a:ea typeface="+mn-ea"/>
                <a:cs typeface="+mn-cs"/>
              </a:rPr>
              <a:t> XXX east</a:t>
            </a:r>
          </a:p>
        </p:txBody>
      </p:sp>
      <p:grpSp>
        <p:nvGrpSpPr>
          <p:cNvPr id="17" name="Group 16">
            <a:extLst>
              <a:ext uri="{FF2B5EF4-FFF2-40B4-BE49-F238E27FC236}">
                <a16:creationId xmlns:a16="http://schemas.microsoft.com/office/drawing/2014/main" id="{4CDDF696-262E-4385-B853-42ACF47DD2C5}"/>
              </a:ext>
            </a:extLst>
          </p:cNvPr>
          <p:cNvGrpSpPr/>
          <p:nvPr/>
        </p:nvGrpSpPr>
        <p:grpSpPr>
          <a:xfrm>
            <a:off x="134177" y="610948"/>
            <a:ext cx="5459804" cy="3108515"/>
            <a:chOff x="4311273" y="571877"/>
            <a:chExt cx="7118727" cy="3800676"/>
          </a:xfrm>
        </p:grpSpPr>
        <p:pic>
          <p:nvPicPr>
            <p:cNvPr id="15" name="Picture 14">
              <a:extLst>
                <a:ext uri="{FF2B5EF4-FFF2-40B4-BE49-F238E27FC236}">
                  <a16:creationId xmlns:a16="http://schemas.microsoft.com/office/drawing/2014/main" id="{1D1FC374-3F5F-48F8-BBF9-4997897D047D}"/>
                </a:ext>
              </a:extLst>
            </p:cNvPr>
            <p:cNvPicPr>
              <a:picLocks noChangeAspect="1"/>
            </p:cNvPicPr>
            <p:nvPr/>
          </p:nvPicPr>
          <p:blipFill>
            <a:blip r:embed="rId3"/>
            <a:stretch>
              <a:fillRect/>
            </a:stretch>
          </p:blipFill>
          <p:spPr>
            <a:xfrm>
              <a:off x="4311273" y="571877"/>
              <a:ext cx="7118727" cy="3800676"/>
            </a:xfrm>
            <a:prstGeom prst="rect">
              <a:avLst/>
            </a:prstGeom>
          </p:spPr>
        </p:pic>
        <p:grpSp>
          <p:nvGrpSpPr>
            <p:cNvPr id="16" name="Group 15">
              <a:extLst>
                <a:ext uri="{FF2B5EF4-FFF2-40B4-BE49-F238E27FC236}">
                  <a16:creationId xmlns:a16="http://schemas.microsoft.com/office/drawing/2014/main" id="{00B53266-A23C-4065-8FED-E9DABD0D6A49}"/>
                </a:ext>
              </a:extLst>
            </p:cNvPr>
            <p:cNvGrpSpPr/>
            <p:nvPr/>
          </p:nvGrpSpPr>
          <p:grpSpPr>
            <a:xfrm>
              <a:off x="6429808" y="4054920"/>
              <a:ext cx="4606635" cy="260604"/>
              <a:chOff x="2360728" y="4242845"/>
              <a:chExt cx="4606635" cy="260604"/>
            </a:xfrm>
          </p:grpSpPr>
          <p:sp>
            <p:nvSpPr>
              <p:cNvPr id="10" name="Rectangle 9">
                <a:extLst>
                  <a:ext uri="{FF2B5EF4-FFF2-40B4-BE49-F238E27FC236}">
                    <a16:creationId xmlns:a16="http://schemas.microsoft.com/office/drawing/2014/main" id="{E7C35243-D5E8-445D-A115-AE8DF630207C}"/>
                  </a:ext>
                </a:extLst>
              </p:cNvPr>
              <p:cNvSpPr/>
              <p:nvPr/>
            </p:nvSpPr>
            <p:spPr>
              <a:xfrm>
                <a:off x="2360728" y="4242845"/>
                <a:ext cx="1543809" cy="25400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70C0"/>
                    </a:solidFill>
                    <a:effectLst/>
                    <a:uLnTx/>
                    <a:uFillTx/>
                    <a:latin typeface="Arial"/>
                    <a:ea typeface="+mn-ea"/>
                    <a:cs typeface="+mn-cs"/>
                  </a:rPr>
                  <a:t>3% Emission Savings</a:t>
                </a:r>
              </a:p>
            </p:txBody>
          </p:sp>
          <p:sp>
            <p:nvSpPr>
              <p:cNvPr id="11" name="Rectangle 10">
                <a:extLst>
                  <a:ext uri="{FF2B5EF4-FFF2-40B4-BE49-F238E27FC236}">
                    <a16:creationId xmlns:a16="http://schemas.microsoft.com/office/drawing/2014/main" id="{2346754A-505D-4537-9EE7-A9E25CF6BDE9}"/>
                  </a:ext>
                </a:extLst>
              </p:cNvPr>
              <p:cNvSpPr/>
              <p:nvPr/>
            </p:nvSpPr>
            <p:spPr>
              <a:xfrm>
                <a:off x="3863946" y="4247132"/>
                <a:ext cx="1600200" cy="25400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70C0"/>
                    </a:solidFill>
                    <a:effectLst/>
                    <a:uLnTx/>
                    <a:uFillTx/>
                    <a:latin typeface="Arial"/>
                    <a:ea typeface="+mn-ea"/>
                    <a:cs typeface="+mn-cs"/>
                  </a:rPr>
                  <a:t>11% Emission Savings</a:t>
                </a:r>
              </a:p>
            </p:txBody>
          </p:sp>
          <p:sp>
            <p:nvSpPr>
              <p:cNvPr id="12" name="Rectangle 11">
                <a:extLst>
                  <a:ext uri="{FF2B5EF4-FFF2-40B4-BE49-F238E27FC236}">
                    <a16:creationId xmlns:a16="http://schemas.microsoft.com/office/drawing/2014/main" id="{D73B527D-B485-47B2-AC5F-C3FA308F168D}"/>
                  </a:ext>
                </a:extLst>
              </p:cNvPr>
              <p:cNvSpPr/>
              <p:nvPr/>
            </p:nvSpPr>
            <p:spPr>
              <a:xfrm>
                <a:off x="5367163" y="4249442"/>
                <a:ext cx="1600200" cy="254007"/>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70C0"/>
                    </a:solidFill>
                    <a:effectLst/>
                    <a:uLnTx/>
                    <a:uFillTx/>
                    <a:latin typeface="Arial"/>
                    <a:ea typeface="+mn-ea"/>
                    <a:cs typeface="+mn-cs"/>
                  </a:rPr>
                  <a:t>10% Emission Savings</a:t>
                </a:r>
              </a:p>
            </p:txBody>
          </p:sp>
        </p:grpSp>
      </p:grpSp>
      <p:sp>
        <p:nvSpPr>
          <p:cNvPr id="19" name="Rectangle 18">
            <a:extLst>
              <a:ext uri="{FF2B5EF4-FFF2-40B4-BE49-F238E27FC236}">
                <a16:creationId xmlns:a16="http://schemas.microsoft.com/office/drawing/2014/main" id="{B80C6B94-4D2B-4234-B37B-9C7FC1699F55}"/>
              </a:ext>
            </a:extLst>
          </p:cNvPr>
          <p:cNvSpPr/>
          <p:nvPr/>
        </p:nvSpPr>
        <p:spPr>
          <a:xfrm>
            <a:off x="5995912" y="2208162"/>
            <a:ext cx="3029872" cy="20774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dirty="0">
                <a:ln>
                  <a:noFill/>
                </a:ln>
                <a:solidFill>
                  <a:srgbClr val="626469"/>
                </a:solidFill>
                <a:effectLst/>
                <a:uLnTx/>
                <a:uFillTx/>
                <a:latin typeface="Arial"/>
                <a:ea typeface="+mn-ea"/>
                <a:cs typeface="+mn-cs"/>
              </a:rPr>
              <a:t>www.epa.gov/energy/greenhouse-gas-equivalencies-calculator</a:t>
            </a:r>
          </a:p>
        </p:txBody>
      </p:sp>
      <p:graphicFrame>
        <p:nvGraphicFramePr>
          <p:cNvPr id="21" name="Table 20">
            <a:extLst>
              <a:ext uri="{FF2B5EF4-FFF2-40B4-BE49-F238E27FC236}">
                <a16:creationId xmlns:a16="http://schemas.microsoft.com/office/drawing/2014/main" id="{2ED742F0-0DB1-4EC2-B2B3-CB6E1045EF7F}"/>
              </a:ext>
            </a:extLst>
          </p:cNvPr>
          <p:cNvGraphicFramePr>
            <a:graphicFrameLocks noGrp="1"/>
          </p:cNvGraphicFramePr>
          <p:nvPr>
            <p:extLst/>
          </p:nvPr>
        </p:nvGraphicFramePr>
        <p:xfrm>
          <a:off x="5750321" y="2555673"/>
          <a:ext cx="3275463" cy="1596515"/>
        </p:xfrm>
        <a:graphic>
          <a:graphicData uri="http://schemas.openxmlformats.org/drawingml/2006/table">
            <a:tbl>
              <a:tblPr/>
              <a:tblGrid>
                <a:gridCol w="1843996">
                  <a:extLst>
                    <a:ext uri="{9D8B030D-6E8A-4147-A177-3AD203B41FA5}">
                      <a16:colId xmlns:a16="http://schemas.microsoft.com/office/drawing/2014/main" val="2265433361"/>
                    </a:ext>
                  </a:extLst>
                </a:gridCol>
                <a:gridCol w="1431467">
                  <a:extLst>
                    <a:ext uri="{9D8B030D-6E8A-4147-A177-3AD203B41FA5}">
                      <a16:colId xmlns:a16="http://schemas.microsoft.com/office/drawing/2014/main" val="427542669"/>
                    </a:ext>
                  </a:extLst>
                </a:gridCol>
              </a:tblGrid>
              <a:tr h="157537">
                <a:tc gridSpan="2">
                  <a:txBody>
                    <a:bodyPr/>
                    <a:lstStyle/>
                    <a:p>
                      <a:pPr algn="ctr" fontAlgn="b"/>
                      <a:r>
                        <a:rPr lang="en-US" sz="1000" b="1" i="0" u="none" strike="noStrike" dirty="0">
                          <a:solidFill>
                            <a:srgbClr val="000000"/>
                          </a:solidFill>
                          <a:effectLst/>
                          <a:latin typeface="Calibri" panose="020F0502020204030204" pitchFamily="34" charset="0"/>
                        </a:rPr>
                        <a:t>Annual Cost to Offset Purchased Electricity with RECs</a:t>
                      </a:r>
                    </a:p>
                  </a:txBody>
                  <a:tcPr marL="0"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a:noFill/>
                    </a:lnB>
                    <a:solidFill>
                      <a:srgbClr val="A9D08E"/>
                    </a:solidFill>
                  </a:tcPr>
                </a:tc>
                <a:tc hMerge="1">
                  <a:txBody>
                    <a:bodyPr/>
                    <a:lstStyle/>
                    <a:p>
                      <a:endParaRPr lang="en-US"/>
                    </a:p>
                  </a:txBody>
                  <a:tcPr/>
                </a:tc>
                <a:extLst>
                  <a:ext uri="{0D108BD9-81ED-4DB2-BD59-A6C34878D82A}">
                    <a16:rowId xmlns:a16="http://schemas.microsoft.com/office/drawing/2014/main" val="3360610862"/>
                  </a:ext>
                </a:extLst>
              </a:tr>
              <a:tr h="181178">
                <a:tc>
                  <a:txBody>
                    <a:bodyPr/>
                    <a:lstStyle/>
                    <a:p>
                      <a:pPr algn="l" fontAlgn="b"/>
                      <a:r>
                        <a:rPr lang="en-US" sz="1000" b="0" i="0" u="none" strike="noStrike" dirty="0">
                          <a:solidFill>
                            <a:srgbClr val="000000"/>
                          </a:solidFill>
                          <a:effectLst/>
                          <a:latin typeface="Calibri" panose="020F0502020204030204" pitchFamily="34" charset="0"/>
                        </a:rPr>
                        <a:t>   PA REC Price ($/MWh)</a:t>
                      </a:r>
                    </a:p>
                  </a:txBody>
                  <a:tcPr marL="0" marR="0" marT="0" marB="0" anchor="ctr">
                    <a:lnL w="12700" cap="flat" cmpd="sng" algn="ctr">
                      <a:solidFill>
                        <a:schemeClr val="accent5"/>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000" b="0" i="0" u="none" strike="noStrike" dirty="0">
                          <a:solidFill>
                            <a:srgbClr val="000000"/>
                          </a:solidFill>
                          <a:effectLst/>
                          <a:latin typeface="Calibri" panose="020F0502020204030204" pitchFamily="34" charset="0"/>
                        </a:rPr>
                        <a:t> $ 8.00 </a:t>
                      </a:r>
                    </a:p>
                  </a:txBody>
                  <a:tcPr marL="0" marR="0" marT="0" marB="0" anchor="ctr">
                    <a:lnL>
                      <a:noFill/>
                    </a:lnL>
                    <a:lnR w="12700" cap="flat" cmpd="sng" algn="ctr">
                      <a:solidFill>
                        <a:schemeClr val="accent5"/>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839226705"/>
                  </a:ext>
                </a:extLst>
              </a:tr>
              <a:tr h="301175">
                <a:tc>
                  <a:txBody>
                    <a:bodyPr/>
                    <a:lstStyle/>
                    <a:p>
                      <a:pPr algn="l" fontAlgn="b"/>
                      <a:r>
                        <a:rPr lang="en-US" sz="1000" b="0" i="0" u="none" strike="noStrike" dirty="0">
                          <a:solidFill>
                            <a:srgbClr val="000000"/>
                          </a:solidFill>
                          <a:effectLst/>
                          <a:latin typeface="Calibri" panose="020F0502020204030204" pitchFamily="34" charset="0"/>
                        </a:rPr>
                        <a:t>   Baseline</a:t>
                      </a:r>
                    </a:p>
                  </a:txBody>
                  <a:tcPr marL="0"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E2EFDA"/>
                    </a:solidFill>
                  </a:tcPr>
                </a:tc>
                <a:tc>
                  <a:txBody>
                    <a:bodyPr/>
                    <a:lstStyle/>
                    <a:p>
                      <a:pPr algn="ctr" fontAlgn="b"/>
                      <a:r>
                        <a:rPr lang="en-US" sz="1000" b="0" i="0" u="none" strike="noStrike" dirty="0">
                          <a:solidFill>
                            <a:srgbClr val="000000"/>
                          </a:solidFill>
                          <a:effectLst/>
                          <a:latin typeface="Calibri" panose="020F0502020204030204" pitchFamily="34" charset="0"/>
                        </a:rPr>
                        <a:t> $ 864,000.00 </a:t>
                      </a:r>
                    </a:p>
                  </a:txBody>
                  <a:tcPr marL="0"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E2EFDA"/>
                    </a:solidFill>
                  </a:tcPr>
                </a:tc>
                <a:extLst>
                  <a:ext uri="{0D108BD9-81ED-4DB2-BD59-A6C34878D82A}">
                    <a16:rowId xmlns:a16="http://schemas.microsoft.com/office/drawing/2014/main" val="205031556"/>
                  </a:ext>
                </a:extLst>
              </a:tr>
              <a:tr h="318875">
                <a:tc>
                  <a:txBody>
                    <a:bodyPr/>
                    <a:lstStyle/>
                    <a:p>
                      <a:pPr algn="l" fontAlgn="b"/>
                      <a:r>
                        <a:rPr lang="en-US" sz="1000" b="0" i="0" u="none" strike="noStrike" dirty="0">
                          <a:solidFill>
                            <a:srgbClr val="000000"/>
                          </a:solidFill>
                          <a:effectLst/>
                          <a:latin typeface="Calibri" panose="020F0502020204030204" pitchFamily="34" charset="0"/>
                        </a:rPr>
                        <a:t>   Option 1: </a:t>
                      </a:r>
                    </a:p>
                    <a:p>
                      <a:pPr algn="l" fontAlgn="b"/>
                      <a:r>
                        <a:rPr lang="en-US" sz="1000" b="0" i="0" u="none" strike="noStrike" dirty="0">
                          <a:solidFill>
                            <a:srgbClr val="000000"/>
                          </a:solidFill>
                          <a:effectLst/>
                          <a:latin typeface="Calibri" panose="020F0502020204030204" pitchFamily="34" charset="0"/>
                        </a:rPr>
                        <a:t>   Boiler Replacement</a:t>
                      </a:r>
                    </a:p>
                  </a:txBody>
                  <a:tcPr marL="0"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E2EFDA"/>
                    </a:solidFill>
                  </a:tcPr>
                </a:tc>
                <a:tc>
                  <a:txBody>
                    <a:bodyPr/>
                    <a:lstStyle/>
                    <a:p>
                      <a:pPr algn="ctr" fontAlgn="b"/>
                      <a:r>
                        <a:rPr lang="en-US" sz="1000" b="0" i="0" u="none" strike="noStrike" dirty="0">
                          <a:solidFill>
                            <a:srgbClr val="000000"/>
                          </a:solidFill>
                          <a:effectLst/>
                          <a:latin typeface="Calibri" panose="020F0502020204030204" pitchFamily="34" charset="0"/>
                        </a:rPr>
                        <a:t> $ 864,000.00 </a:t>
                      </a:r>
                    </a:p>
                  </a:txBody>
                  <a:tcPr marL="0"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E2EFDA"/>
                    </a:solidFill>
                  </a:tcPr>
                </a:tc>
                <a:extLst>
                  <a:ext uri="{0D108BD9-81ED-4DB2-BD59-A6C34878D82A}">
                    <a16:rowId xmlns:a16="http://schemas.microsoft.com/office/drawing/2014/main" val="2988950243"/>
                  </a:ext>
                </a:extLst>
              </a:tr>
              <a:tr h="318875">
                <a:tc>
                  <a:txBody>
                    <a:bodyPr/>
                    <a:lstStyle/>
                    <a:p>
                      <a:pPr algn="l" fontAlgn="b"/>
                      <a:r>
                        <a:rPr lang="en-US" sz="1000" b="0" i="0" u="none" strike="noStrike" dirty="0">
                          <a:solidFill>
                            <a:srgbClr val="000000"/>
                          </a:solidFill>
                          <a:effectLst/>
                          <a:latin typeface="Calibri" panose="020F0502020204030204" pitchFamily="34" charset="0"/>
                        </a:rPr>
                        <a:t>   Option 4: </a:t>
                      </a:r>
                    </a:p>
                    <a:p>
                      <a:pPr algn="l" fontAlgn="b"/>
                      <a:r>
                        <a:rPr lang="en-US" sz="1000" b="0" i="0" u="none" strike="noStrike" dirty="0">
                          <a:solidFill>
                            <a:srgbClr val="000000"/>
                          </a:solidFill>
                          <a:effectLst/>
                          <a:latin typeface="Calibri" panose="020F0502020204030204" pitchFamily="34" charset="0"/>
                        </a:rPr>
                        <a:t>   Backpressure Turbine</a:t>
                      </a:r>
                    </a:p>
                  </a:txBody>
                  <a:tcPr marL="0"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E2EFDA"/>
                    </a:solidFill>
                  </a:tcPr>
                </a:tc>
                <a:tc>
                  <a:txBody>
                    <a:bodyPr/>
                    <a:lstStyle/>
                    <a:p>
                      <a:pPr algn="ctr" fontAlgn="b"/>
                      <a:r>
                        <a:rPr lang="en-US" sz="1000" b="0" i="0" u="none" strike="noStrike" dirty="0">
                          <a:solidFill>
                            <a:srgbClr val="000000"/>
                          </a:solidFill>
                          <a:effectLst/>
                          <a:latin typeface="Calibri" panose="020F0502020204030204" pitchFamily="34" charset="0"/>
                        </a:rPr>
                        <a:t> $ 598,388.73 </a:t>
                      </a:r>
                    </a:p>
                  </a:txBody>
                  <a:tcPr marL="0"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E2EFDA"/>
                    </a:solidFill>
                  </a:tcPr>
                </a:tc>
                <a:extLst>
                  <a:ext uri="{0D108BD9-81ED-4DB2-BD59-A6C34878D82A}">
                    <a16:rowId xmlns:a16="http://schemas.microsoft.com/office/drawing/2014/main" val="1309786073"/>
                  </a:ext>
                </a:extLst>
              </a:tr>
              <a:tr h="318875">
                <a:tc>
                  <a:txBody>
                    <a:bodyPr/>
                    <a:lstStyle/>
                    <a:p>
                      <a:pPr algn="l" fontAlgn="b"/>
                      <a:r>
                        <a:rPr lang="en-US" sz="1000" b="0" i="0" u="none" strike="noStrike" dirty="0">
                          <a:solidFill>
                            <a:srgbClr val="000000"/>
                          </a:solidFill>
                          <a:effectLst/>
                          <a:latin typeface="Calibri" panose="020F0502020204030204" pitchFamily="34" charset="0"/>
                        </a:rPr>
                        <a:t>   Option 5: </a:t>
                      </a:r>
                    </a:p>
                    <a:p>
                      <a:pPr algn="l" fontAlgn="b"/>
                      <a:r>
                        <a:rPr lang="en-US" sz="1000" b="0" i="0" u="none" strike="noStrike" dirty="0">
                          <a:solidFill>
                            <a:srgbClr val="000000"/>
                          </a:solidFill>
                          <a:effectLst/>
                          <a:latin typeface="Calibri" panose="020F0502020204030204" pitchFamily="34" charset="0"/>
                        </a:rPr>
                        <a:t>   Distributed Generation</a:t>
                      </a:r>
                    </a:p>
                  </a:txBody>
                  <a:tcPr marL="0"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E2EFDA"/>
                    </a:solidFill>
                  </a:tcPr>
                </a:tc>
                <a:tc>
                  <a:txBody>
                    <a:bodyPr/>
                    <a:lstStyle/>
                    <a:p>
                      <a:pPr algn="ctr" fontAlgn="b"/>
                      <a:r>
                        <a:rPr lang="en-US" sz="1000" b="0" i="0" u="none" strike="noStrike" dirty="0">
                          <a:solidFill>
                            <a:srgbClr val="000000"/>
                          </a:solidFill>
                          <a:effectLst/>
                          <a:latin typeface="Calibri" panose="020F0502020204030204" pitchFamily="34" charset="0"/>
                        </a:rPr>
                        <a:t> $ 219,264.00 </a:t>
                      </a:r>
                    </a:p>
                  </a:txBody>
                  <a:tcPr marL="0"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E2EFDA"/>
                    </a:solidFill>
                  </a:tcPr>
                </a:tc>
                <a:extLst>
                  <a:ext uri="{0D108BD9-81ED-4DB2-BD59-A6C34878D82A}">
                    <a16:rowId xmlns:a16="http://schemas.microsoft.com/office/drawing/2014/main" val="1166570305"/>
                  </a:ext>
                </a:extLst>
              </a:tr>
            </a:tbl>
          </a:graphicData>
        </a:graphic>
      </p:graphicFrame>
      <p:graphicFrame>
        <p:nvGraphicFramePr>
          <p:cNvPr id="22" name="Table 21">
            <a:extLst>
              <a:ext uri="{FF2B5EF4-FFF2-40B4-BE49-F238E27FC236}">
                <a16:creationId xmlns:a16="http://schemas.microsoft.com/office/drawing/2014/main" id="{870B6B52-A9BA-47A7-924B-4AAF6CBF7E9D}"/>
              </a:ext>
            </a:extLst>
          </p:cNvPr>
          <p:cNvGraphicFramePr>
            <a:graphicFrameLocks noGrp="1"/>
          </p:cNvGraphicFramePr>
          <p:nvPr>
            <p:extLst/>
          </p:nvPr>
        </p:nvGraphicFramePr>
        <p:xfrm>
          <a:off x="5726967" y="661243"/>
          <a:ext cx="3322171" cy="1553992"/>
        </p:xfrm>
        <a:graphic>
          <a:graphicData uri="http://schemas.openxmlformats.org/drawingml/2006/table">
            <a:tbl>
              <a:tblPr/>
              <a:tblGrid>
                <a:gridCol w="1308591">
                  <a:extLst>
                    <a:ext uri="{9D8B030D-6E8A-4147-A177-3AD203B41FA5}">
                      <a16:colId xmlns:a16="http://schemas.microsoft.com/office/drawing/2014/main" val="3477459077"/>
                    </a:ext>
                  </a:extLst>
                </a:gridCol>
                <a:gridCol w="1052408">
                  <a:extLst>
                    <a:ext uri="{9D8B030D-6E8A-4147-A177-3AD203B41FA5}">
                      <a16:colId xmlns:a16="http://schemas.microsoft.com/office/drawing/2014/main" val="1624074219"/>
                    </a:ext>
                  </a:extLst>
                </a:gridCol>
                <a:gridCol w="961172">
                  <a:extLst>
                    <a:ext uri="{9D8B030D-6E8A-4147-A177-3AD203B41FA5}">
                      <a16:colId xmlns:a16="http://schemas.microsoft.com/office/drawing/2014/main" val="2137308286"/>
                    </a:ext>
                  </a:extLst>
                </a:gridCol>
              </a:tblGrid>
              <a:tr h="178681">
                <a:tc gridSpan="3">
                  <a:txBody>
                    <a:bodyPr/>
                    <a:lstStyle/>
                    <a:p>
                      <a:pPr algn="ctr" rtl="0" fontAlgn="b"/>
                      <a:r>
                        <a:rPr lang="en-US" sz="1000" b="1" i="0" u="none" strike="noStrike" dirty="0">
                          <a:solidFill>
                            <a:srgbClr val="000000"/>
                          </a:solidFill>
                          <a:effectLst/>
                          <a:latin typeface="Calibri" panose="020F0502020204030204" pitchFamily="34" charset="0"/>
                        </a:rPr>
                        <a:t>GHG Equivalencies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40325121"/>
                  </a:ext>
                </a:extLst>
              </a:tr>
              <a:tr h="330713">
                <a:tc>
                  <a:txBody>
                    <a:bodyPr/>
                    <a:lstStyle/>
                    <a:p>
                      <a:pPr algn="l" rtl="0" fontAlgn="b"/>
                      <a:r>
                        <a:rPr lang="en-US" sz="1000" b="0" i="0" u="none" strike="noStrike" dirty="0">
                          <a:solidFill>
                            <a:srgbClr val="000000"/>
                          </a:solidFill>
                          <a:effectLst/>
                          <a:latin typeface="Calibri" panose="020F0502020204030204" pitchFamily="34" charset="0"/>
                        </a:rPr>
                        <a:t> </a:t>
                      </a:r>
                    </a:p>
                  </a:txBody>
                  <a:tcPr marL="0" marR="0" marT="0" marB="0" anchor="b">
                    <a:lnL w="12700" cap="flat" cmpd="sng" algn="ctr">
                      <a:solidFill>
                        <a:schemeClr val="accent5"/>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C6E0B4"/>
                    </a:solidFill>
                  </a:tcPr>
                </a:tc>
                <a:tc>
                  <a:txBody>
                    <a:bodyPr/>
                    <a:lstStyle/>
                    <a:p>
                      <a:pPr algn="ctr" rtl="0" fontAlgn="b"/>
                      <a:r>
                        <a:rPr lang="en-US" sz="1000" b="0" i="0" u="none" strike="noStrike" dirty="0">
                          <a:solidFill>
                            <a:srgbClr val="000000"/>
                          </a:solidFill>
                          <a:effectLst/>
                          <a:latin typeface="Calibri" panose="020F0502020204030204" pitchFamily="34" charset="0"/>
                        </a:rPr>
                        <a:t> # of Cars Removed from Road</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C6E0B4"/>
                    </a:solidFill>
                  </a:tcPr>
                </a:tc>
                <a:tc>
                  <a:txBody>
                    <a:bodyPr/>
                    <a:lstStyle/>
                    <a:p>
                      <a:pPr algn="ctr" rtl="0" fontAlgn="b"/>
                      <a:r>
                        <a:rPr lang="en-US" sz="1000" b="0" i="0" u="none" strike="noStrike" dirty="0">
                          <a:solidFill>
                            <a:srgbClr val="000000"/>
                          </a:solidFill>
                          <a:effectLst/>
                          <a:latin typeface="Calibri" panose="020F0502020204030204" pitchFamily="34" charset="0"/>
                        </a:rPr>
                        <a:t> # of Households’ Electricity Offset</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C6E0B4"/>
                    </a:solidFill>
                  </a:tcPr>
                </a:tc>
                <a:extLst>
                  <a:ext uri="{0D108BD9-81ED-4DB2-BD59-A6C34878D82A}">
                    <a16:rowId xmlns:a16="http://schemas.microsoft.com/office/drawing/2014/main" val="2434734131"/>
                  </a:ext>
                </a:extLst>
              </a:tr>
              <a:tr h="171809">
                <a:tc>
                  <a:txBody>
                    <a:bodyPr/>
                    <a:lstStyle/>
                    <a:p>
                      <a:pPr algn="l" rtl="0" fontAlgn="b"/>
                      <a:r>
                        <a:rPr lang="en-US" sz="1000" b="0" i="0" u="none" strike="noStrike" dirty="0">
                          <a:solidFill>
                            <a:srgbClr val="000000"/>
                          </a:solidFill>
                          <a:effectLst/>
                          <a:latin typeface="Calibri" panose="020F0502020204030204" pitchFamily="34" charset="0"/>
                        </a:rPr>
                        <a:t>   Option 1: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626469"/>
                      </a:solidFill>
                      <a:prstDash val="solid"/>
                      <a:round/>
                      <a:headEnd type="none" w="med" len="med"/>
                      <a:tailEnd type="none" w="med" len="med"/>
                    </a:lnR>
                    <a:lnT w="12700" cap="flat" cmpd="sng" algn="ctr">
                      <a:solidFill>
                        <a:schemeClr val="accent5"/>
                      </a:solidFill>
                      <a:prstDash val="solid"/>
                      <a:round/>
                      <a:headEnd type="none" w="med" len="med"/>
                      <a:tailEnd type="none" w="med" len="med"/>
                    </a:lnT>
                    <a:lnB>
                      <a:noFill/>
                    </a:lnB>
                    <a:solidFill>
                      <a:srgbClr val="E2EFDA"/>
                    </a:solidFill>
                  </a:tcPr>
                </a:tc>
                <a:tc rowSpan="2">
                  <a:txBody>
                    <a:bodyPr/>
                    <a:lstStyle/>
                    <a:p>
                      <a:pPr algn="ctr" rtl="0" fontAlgn="b"/>
                      <a:r>
                        <a:rPr lang="en-US" sz="1000" b="0" i="0" u="none" strike="noStrike" dirty="0">
                          <a:solidFill>
                            <a:srgbClr val="000000"/>
                          </a:solidFill>
                          <a:effectLst/>
                          <a:latin typeface="Calibri" panose="020F0502020204030204" pitchFamily="34" charset="0"/>
                        </a:rPr>
                        <a:t>                             458 </a:t>
                      </a:r>
                    </a:p>
                  </a:txBody>
                  <a:tcPr marL="0" marR="0" marT="0" marB="0" anchor="ctr">
                    <a:lnL w="12700" cap="flat" cmpd="sng" algn="ctr">
                      <a:solidFill>
                        <a:srgbClr val="626469"/>
                      </a:solidFill>
                      <a:prstDash val="solid"/>
                      <a:round/>
                      <a:headEnd type="none" w="med" len="med"/>
                      <a:tailEnd type="none" w="med" len="med"/>
                    </a:lnL>
                    <a:lnR w="12700" cap="flat" cmpd="sng" algn="ctr">
                      <a:solidFill>
                        <a:srgbClr val="626469"/>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rgbClr val="626469"/>
                      </a:solidFill>
                      <a:prstDash val="solid"/>
                      <a:round/>
                      <a:headEnd type="none" w="med" len="med"/>
                      <a:tailEnd type="none" w="med" len="med"/>
                    </a:lnB>
                    <a:solidFill>
                      <a:srgbClr val="E2EFDA"/>
                    </a:solidFill>
                  </a:tcPr>
                </a:tc>
                <a:tc rowSpan="2">
                  <a:txBody>
                    <a:bodyPr/>
                    <a:lstStyle/>
                    <a:p>
                      <a:pPr algn="ctr" rtl="0" fontAlgn="b"/>
                      <a:r>
                        <a:rPr lang="en-US" sz="1000" b="0" i="0" u="none" strike="noStrike" dirty="0">
                          <a:solidFill>
                            <a:srgbClr val="000000"/>
                          </a:solidFill>
                          <a:effectLst/>
                          <a:latin typeface="Calibri" panose="020F0502020204030204" pitchFamily="34" charset="0"/>
                        </a:rPr>
                        <a:t>                                    320 </a:t>
                      </a:r>
                    </a:p>
                  </a:txBody>
                  <a:tcPr marL="0" marR="0" marT="0" marB="0" anchor="ctr">
                    <a:lnL w="12700" cap="flat" cmpd="sng" algn="ctr">
                      <a:solidFill>
                        <a:srgbClr val="62646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rgbClr val="626469"/>
                      </a:solidFill>
                      <a:prstDash val="solid"/>
                      <a:round/>
                      <a:headEnd type="none" w="med" len="med"/>
                      <a:tailEnd type="none" w="med" len="med"/>
                    </a:lnB>
                    <a:solidFill>
                      <a:srgbClr val="E2EFDA"/>
                    </a:solidFill>
                  </a:tcPr>
                </a:tc>
                <a:extLst>
                  <a:ext uri="{0D108BD9-81ED-4DB2-BD59-A6C34878D82A}">
                    <a16:rowId xmlns:a16="http://schemas.microsoft.com/office/drawing/2014/main" val="3881166570"/>
                  </a:ext>
                </a:extLst>
              </a:tr>
              <a:tr h="178681">
                <a:tc>
                  <a:txBody>
                    <a:bodyPr/>
                    <a:lstStyle/>
                    <a:p>
                      <a:pPr algn="l" rtl="0" fontAlgn="b"/>
                      <a:r>
                        <a:rPr lang="en-US" sz="1000" b="0" i="0" u="none" strike="noStrike" dirty="0">
                          <a:solidFill>
                            <a:srgbClr val="000000"/>
                          </a:solidFill>
                          <a:effectLst/>
                          <a:latin typeface="Calibri" panose="020F0502020204030204" pitchFamily="34" charset="0"/>
                        </a:rPr>
                        <a:t>   Boiler Replacement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626469"/>
                      </a:solidFill>
                      <a:prstDash val="solid"/>
                      <a:round/>
                      <a:headEnd type="none" w="med" len="med"/>
                      <a:tailEnd type="none" w="med" len="med"/>
                    </a:lnR>
                    <a:lnT>
                      <a:noFill/>
                    </a:lnT>
                    <a:lnB w="12700" cap="flat" cmpd="sng" algn="ctr">
                      <a:solidFill>
                        <a:srgbClr val="626469"/>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58744701"/>
                  </a:ext>
                </a:extLst>
              </a:tr>
              <a:tr h="171809">
                <a:tc>
                  <a:txBody>
                    <a:bodyPr/>
                    <a:lstStyle/>
                    <a:p>
                      <a:pPr algn="l" rtl="0" fontAlgn="b"/>
                      <a:r>
                        <a:rPr lang="en-US" sz="1000" b="0" i="0" u="none" strike="noStrike" dirty="0">
                          <a:solidFill>
                            <a:srgbClr val="000000"/>
                          </a:solidFill>
                          <a:effectLst/>
                          <a:latin typeface="Calibri" panose="020F0502020204030204" pitchFamily="34" charset="0"/>
                        </a:rPr>
                        <a:t>   Option 4: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626469"/>
                      </a:solidFill>
                      <a:prstDash val="solid"/>
                      <a:round/>
                      <a:headEnd type="none" w="med" len="med"/>
                      <a:tailEnd type="none" w="med" len="med"/>
                    </a:lnR>
                    <a:lnT w="12700" cap="flat" cmpd="sng" algn="ctr">
                      <a:solidFill>
                        <a:srgbClr val="626469"/>
                      </a:solidFill>
                      <a:prstDash val="solid"/>
                      <a:round/>
                      <a:headEnd type="none" w="med" len="med"/>
                      <a:tailEnd type="none" w="med" len="med"/>
                    </a:lnT>
                    <a:lnB>
                      <a:noFill/>
                    </a:lnB>
                    <a:solidFill>
                      <a:srgbClr val="E2EFDA"/>
                    </a:solidFill>
                  </a:tcPr>
                </a:tc>
                <a:tc rowSpan="2">
                  <a:txBody>
                    <a:bodyPr/>
                    <a:lstStyle/>
                    <a:p>
                      <a:pPr algn="ctr" rtl="0" fontAlgn="b"/>
                      <a:r>
                        <a:rPr lang="en-US" sz="1000" b="0" i="0" u="none" strike="noStrike" dirty="0">
                          <a:solidFill>
                            <a:srgbClr val="000000"/>
                          </a:solidFill>
                          <a:effectLst/>
                          <a:latin typeface="Calibri" panose="020F0502020204030204" pitchFamily="34" charset="0"/>
                        </a:rPr>
                        <a:t>                         1,909 </a:t>
                      </a:r>
                    </a:p>
                  </a:txBody>
                  <a:tcPr marL="0" marR="0" marT="0" marB="0" anchor="ctr">
                    <a:lnL w="12700" cap="flat" cmpd="sng" algn="ctr">
                      <a:solidFill>
                        <a:srgbClr val="626469"/>
                      </a:solidFill>
                      <a:prstDash val="solid"/>
                      <a:round/>
                      <a:headEnd type="none" w="med" len="med"/>
                      <a:tailEnd type="none" w="med" len="med"/>
                    </a:lnL>
                    <a:lnR w="12700" cap="flat" cmpd="sng" algn="ctr">
                      <a:solidFill>
                        <a:srgbClr val="626469"/>
                      </a:solidFill>
                      <a:prstDash val="solid"/>
                      <a:round/>
                      <a:headEnd type="none" w="med" len="med"/>
                      <a:tailEnd type="none" w="med" len="med"/>
                    </a:lnR>
                    <a:lnT w="12700" cap="flat" cmpd="sng" algn="ctr">
                      <a:solidFill>
                        <a:srgbClr val="626469"/>
                      </a:solidFill>
                      <a:prstDash val="solid"/>
                      <a:round/>
                      <a:headEnd type="none" w="med" len="med"/>
                      <a:tailEnd type="none" w="med" len="med"/>
                    </a:lnT>
                    <a:lnB w="12700" cap="flat" cmpd="sng" algn="ctr">
                      <a:solidFill>
                        <a:srgbClr val="626469"/>
                      </a:solidFill>
                      <a:prstDash val="solid"/>
                      <a:round/>
                      <a:headEnd type="none" w="med" len="med"/>
                      <a:tailEnd type="none" w="med" len="med"/>
                    </a:lnB>
                    <a:solidFill>
                      <a:srgbClr val="E2EFDA"/>
                    </a:solidFill>
                  </a:tcPr>
                </a:tc>
                <a:tc rowSpan="2">
                  <a:txBody>
                    <a:bodyPr/>
                    <a:lstStyle/>
                    <a:p>
                      <a:pPr algn="ctr" rtl="0" fontAlgn="b"/>
                      <a:r>
                        <a:rPr lang="en-US" sz="1000" b="0" i="0" u="none" strike="noStrike" dirty="0">
                          <a:solidFill>
                            <a:srgbClr val="000000"/>
                          </a:solidFill>
                          <a:effectLst/>
                          <a:latin typeface="Calibri" panose="020F0502020204030204" pitchFamily="34" charset="0"/>
                        </a:rPr>
                        <a:t>                            1,336 </a:t>
                      </a:r>
                    </a:p>
                  </a:txBody>
                  <a:tcPr marL="0" marR="0" marT="0" marB="0" anchor="ctr">
                    <a:lnL w="12700" cap="flat" cmpd="sng" algn="ctr">
                      <a:solidFill>
                        <a:srgbClr val="62646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626469"/>
                      </a:solidFill>
                      <a:prstDash val="solid"/>
                      <a:round/>
                      <a:headEnd type="none" w="med" len="med"/>
                      <a:tailEnd type="none" w="med" len="med"/>
                    </a:lnT>
                    <a:lnB w="12700" cap="flat" cmpd="sng" algn="ctr">
                      <a:solidFill>
                        <a:srgbClr val="626469"/>
                      </a:solidFill>
                      <a:prstDash val="solid"/>
                      <a:round/>
                      <a:headEnd type="none" w="med" len="med"/>
                      <a:tailEnd type="none" w="med" len="med"/>
                    </a:lnB>
                    <a:solidFill>
                      <a:srgbClr val="E2EFDA"/>
                    </a:solidFill>
                  </a:tcPr>
                </a:tc>
                <a:extLst>
                  <a:ext uri="{0D108BD9-81ED-4DB2-BD59-A6C34878D82A}">
                    <a16:rowId xmlns:a16="http://schemas.microsoft.com/office/drawing/2014/main" val="37037929"/>
                  </a:ext>
                </a:extLst>
              </a:tr>
              <a:tr h="178681">
                <a:tc>
                  <a:txBody>
                    <a:bodyPr/>
                    <a:lstStyle/>
                    <a:p>
                      <a:pPr algn="l" rtl="0" fontAlgn="b"/>
                      <a:r>
                        <a:rPr lang="en-US" sz="1000" b="0" i="0" u="none" strike="noStrike" dirty="0">
                          <a:solidFill>
                            <a:srgbClr val="000000"/>
                          </a:solidFill>
                          <a:effectLst/>
                          <a:latin typeface="Calibri" panose="020F0502020204030204" pitchFamily="34" charset="0"/>
                        </a:rPr>
                        <a:t>   Backpressure Turbine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626469"/>
                      </a:solidFill>
                      <a:prstDash val="solid"/>
                      <a:round/>
                      <a:headEnd type="none" w="med" len="med"/>
                      <a:tailEnd type="none" w="med" len="med"/>
                    </a:lnR>
                    <a:lnT>
                      <a:noFill/>
                    </a:lnT>
                    <a:lnB w="12700" cap="flat" cmpd="sng" algn="ctr">
                      <a:solidFill>
                        <a:srgbClr val="626469"/>
                      </a:solidFill>
                      <a:prstDash val="solid"/>
                      <a:round/>
                      <a:headEnd type="none" w="med" len="med"/>
                      <a:tailEnd type="none" w="med" len="med"/>
                    </a:lnB>
                    <a:solidFill>
                      <a:srgbClr val="E2EFDA"/>
                    </a:solidFill>
                  </a:tcPr>
                </a:tc>
                <a:tc vMerge="1">
                  <a:txBody>
                    <a:bodyPr/>
                    <a:lstStyle/>
                    <a:p>
                      <a:endParaRPr lang="en-US"/>
                    </a:p>
                  </a:txBody>
                  <a:tcPr>
                    <a:lnL w="12700" cap="flat" cmpd="sng" algn="ctr">
                      <a:solidFill>
                        <a:schemeClr val="accent5"/>
                      </a:solidFill>
                      <a:prstDash val="solid"/>
                      <a:round/>
                      <a:headEnd type="none" w="med" len="med"/>
                      <a:tailEnd type="none" w="med" len="med"/>
                    </a:lnL>
                  </a:tcPr>
                </a:tc>
                <a:tc vMerge="1">
                  <a:txBody>
                    <a:bodyPr/>
                    <a:lstStyle/>
                    <a:p>
                      <a:endParaRPr lang="en-US"/>
                    </a:p>
                  </a:txBody>
                  <a:tcPr/>
                </a:tc>
                <a:extLst>
                  <a:ext uri="{0D108BD9-81ED-4DB2-BD59-A6C34878D82A}">
                    <a16:rowId xmlns:a16="http://schemas.microsoft.com/office/drawing/2014/main" val="1418222286"/>
                  </a:ext>
                </a:extLst>
              </a:tr>
              <a:tr h="171809">
                <a:tc>
                  <a:txBody>
                    <a:bodyPr/>
                    <a:lstStyle/>
                    <a:p>
                      <a:pPr algn="l" rtl="0" fontAlgn="b"/>
                      <a:r>
                        <a:rPr lang="en-US" sz="1000" b="0" i="0" u="none" strike="noStrike" dirty="0">
                          <a:solidFill>
                            <a:srgbClr val="000000"/>
                          </a:solidFill>
                          <a:effectLst/>
                          <a:latin typeface="Calibri" panose="020F0502020204030204" pitchFamily="34" charset="0"/>
                        </a:rPr>
                        <a:t>   Option 5: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626469"/>
                      </a:solidFill>
                      <a:prstDash val="solid"/>
                      <a:round/>
                      <a:headEnd type="none" w="med" len="med"/>
                      <a:tailEnd type="none" w="med" len="med"/>
                    </a:lnR>
                    <a:lnT w="12700" cap="flat" cmpd="sng" algn="ctr">
                      <a:solidFill>
                        <a:srgbClr val="626469"/>
                      </a:solidFill>
                      <a:prstDash val="solid"/>
                      <a:round/>
                      <a:headEnd type="none" w="med" len="med"/>
                      <a:tailEnd type="none" w="med" len="med"/>
                    </a:lnT>
                    <a:lnB>
                      <a:noFill/>
                    </a:lnB>
                    <a:solidFill>
                      <a:srgbClr val="E2EFDA"/>
                    </a:solidFill>
                  </a:tcPr>
                </a:tc>
                <a:tc rowSpan="2">
                  <a:txBody>
                    <a:bodyPr/>
                    <a:lstStyle/>
                    <a:p>
                      <a:pPr algn="ctr" rtl="0" fontAlgn="b"/>
                      <a:r>
                        <a:rPr lang="en-US" sz="1000" b="0" i="0" u="none" strike="noStrike" dirty="0">
                          <a:solidFill>
                            <a:srgbClr val="000000"/>
                          </a:solidFill>
                          <a:effectLst/>
                          <a:latin typeface="Calibri" panose="020F0502020204030204" pitchFamily="34" charset="0"/>
                        </a:rPr>
                        <a:t>                         1,844 </a:t>
                      </a:r>
                    </a:p>
                  </a:txBody>
                  <a:tcPr marL="0" marR="0" marT="0" marB="0" anchor="ctr">
                    <a:lnL w="12700" cap="flat" cmpd="sng" algn="ctr">
                      <a:solidFill>
                        <a:srgbClr val="626469"/>
                      </a:solidFill>
                      <a:prstDash val="solid"/>
                      <a:round/>
                      <a:headEnd type="none" w="med" len="med"/>
                      <a:tailEnd type="none" w="med" len="med"/>
                    </a:lnL>
                    <a:lnR w="12700" cap="flat" cmpd="sng" algn="ctr">
                      <a:solidFill>
                        <a:srgbClr val="626469"/>
                      </a:solidFill>
                      <a:prstDash val="solid"/>
                      <a:round/>
                      <a:headEnd type="none" w="med" len="med"/>
                      <a:tailEnd type="none" w="med" len="med"/>
                    </a:lnR>
                    <a:lnT w="12700" cap="flat" cmpd="sng" algn="ctr">
                      <a:solidFill>
                        <a:srgbClr val="62646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rtl="0" fontAlgn="b"/>
                      <a:r>
                        <a:rPr lang="en-US" sz="1000" b="0" i="0" u="none" strike="noStrike" dirty="0">
                          <a:solidFill>
                            <a:srgbClr val="000000"/>
                          </a:solidFill>
                          <a:effectLst/>
                          <a:latin typeface="Calibri" panose="020F0502020204030204" pitchFamily="34" charset="0"/>
                        </a:rPr>
                        <a:t>                                1,290 </a:t>
                      </a:r>
                    </a:p>
                  </a:txBody>
                  <a:tcPr marL="0" marR="0" marT="0" marB="0" anchor="ctr">
                    <a:lnL w="12700" cap="flat" cmpd="sng" algn="ctr">
                      <a:solidFill>
                        <a:srgbClr val="62646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62646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611794619"/>
                  </a:ext>
                </a:extLst>
              </a:tr>
              <a:tr h="171809">
                <a:tc>
                  <a:txBody>
                    <a:bodyPr/>
                    <a:lstStyle/>
                    <a:p>
                      <a:pPr algn="l" rtl="0" fontAlgn="b"/>
                      <a:r>
                        <a:rPr lang="en-US" sz="1000" b="0" i="0" u="none" strike="noStrike" dirty="0">
                          <a:solidFill>
                            <a:srgbClr val="000000"/>
                          </a:solidFill>
                          <a:effectLst/>
                          <a:latin typeface="Calibri" panose="020F0502020204030204" pitchFamily="34" charset="0"/>
                        </a:rPr>
                        <a:t>   Distributed Generation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626469"/>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lnL w="12700" cap="flat" cmpd="sng" algn="ctr">
                      <a:solidFill>
                        <a:schemeClr val="accent5"/>
                      </a:solidFill>
                      <a:prstDash val="solid"/>
                      <a:round/>
                      <a:headEnd type="none" w="med" len="med"/>
                      <a:tailEnd type="none" w="med" len="med"/>
                    </a:lnL>
                    <a:lnT w="12700" cap="flat" cmpd="sng" algn="ctr">
                      <a:solidFill>
                        <a:schemeClr val="accent5"/>
                      </a:solidFill>
                      <a:prstDash val="solid"/>
                      <a:round/>
                      <a:headEnd type="none" w="med" len="med"/>
                      <a:tailEnd type="none" w="med" len="med"/>
                    </a:lnT>
                  </a:tcPr>
                </a:tc>
                <a:tc vMerge="1">
                  <a:txBody>
                    <a:bodyPr/>
                    <a:lstStyle/>
                    <a:p>
                      <a:endParaRPr lang="en-US"/>
                    </a:p>
                  </a:txBody>
                  <a:tcPr>
                    <a:lnT w="12700" cap="flat" cmpd="sng" algn="ctr">
                      <a:solidFill>
                        <a:schemeClr val="accent5"/>
                      </a:solidFill>
                      <a:prstDash val="solid"/>
                      <a:round/>
                      <a:headEnd type="none" w="med" len="med"/>
                      <a:tailEnd type="none" w="med" len="med"/>
                    </a:lnT>
                  </a:tcPr>
                </a:tc>
                <a:extLst>
                  <a:ext uri="{0D108BD9-81ED-4DB2-BD59-A6C34878D82A}">
                    <a16:rowId xmlns:a16="http://schemas.microsoft.com/office/drawing/2014/main" val="3544038324"/>
                  </a:ext>
                </a:extLst>
              </a:tr>
            </a:tbl>
          </a:graphicData>
        </a:graphic>
      </p:graphicFrame>
      <p:sp>
        <p:nvSpPr>
          <p:cNvPr id="23" name="Rectangle 22">
            <a:extLst>
              <a:ext uri="{FF2B5EF4-FFF2-40B4-BE49-F238E27FC236}">
                <a16:creationId xmlns:a16="http://schemas.microsoft.com/office/drawing/2014/main" id="{38974D74-17B5-41C9-8123-D0C068A50182}"/>
              </a:ext>
            </a:extLst>
          </p:cNvPr>
          <p:cNvSpPr/>
          <p:nvPr/>
        </p:nvSpPr>
        <p:spPr>
          <a:xfrm>
            <a:off x="6169955" y="4131570"/>
            <a:ext cx="2439562" cy="20774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dirty="0">
                <a:ln>
                  <a:noFill/>
                </a:ln>
                <a:solidFill>
                  <a:srgbClr val="626469"/>
                </a:solidFill>
                <a:effectLst/>
                <a:uLnTx/>
                <a:uFillTx/>
                <a:latin typeface="Arial"/>
                <a:ea typeface="+mn-ea"/>
                <a:cs typeface="+mn-cs"/>
              </a:rPr>
              <a:t>http://www.srectrade.com/srec_markets/pennsylvania</a:t>
            </a:r>
          </a:p>
        </p:txBody>
      </p:sp>
      <p:sp>
        <p:nvSpPr>
          <p:cNvPr id="18" name="TextBox 17">
            <a:extLst>
              <a:ext uri="{FF2B5EF4-FFF2-40B4-BE49-F238E27FC236}">
                <a16:creationId xmlns:a16="http://schemas.microsoft.com/office/drawing/2014/main" id="{0B610892-CCDF-4F38-AF76-0758AC18E73D}"/>
              </a:ext>
            </a:extLst>
          </p:cNvPr>
          <p:cNvSpPr txBox="1"/>
          <p:nvPr/>
        </p:nvSpPr>
        <p:spPr>
          <a:xfrm>
            <a:off x="5719038" y="4479242"/>
            <a:ext cx="3338027" cy="415498"/>
          </a:xfrm>
          <a:prstGeom prst="rect">
            <a:avLst/>
          </a:prstGeom>
          <a:noFill/>
        </p:spPr>
        <p:txBody>
          <a:bodyPr vert="horz" wrap="square" rtlCol="0">
            <a:spAutoFit/>
          </a:bodyPr>
          <a:lstStyle/>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Some additional savings possible for Option 5 by reducing use of diesel backup gens</a:t>
            </a:r>
          </a:p>
        </p:txBody>
      </p:sp>
    </p:spTree>
    <p:extLst>
      <p:ext uri="{BB962C8B-B14F-4D97-AF65-F5344CB8AC3E}">
        <p14:creationId xmlns:p14="http://schemas.microsoft.com/office/powerpoint/2010/main" val="4185091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2805F40-C1CF-4158-81BB-AEE770735D39}"/>
              </a:ext>
            </a:extLst>
          </p:cNvPr>
          <p:cNvSpPr>
            <a:spLocks noGrp="1"/>
          </p:cNvSpPr>
          <p:nvPr>
            <p:ph type="body" sz="quarter" idx="32"/>
          </p:nvPr>
        </p:nvSpPr>
        <p:spPr>
          <a:xfrm>
            <a:off x="252413" y="230188"/>
            <a:ext cx="8647112" cy="369887"/>
          </a:xfrm>
        </p:spPr>
        <p:txBody>
          <a:bodyPr/>
          <a:lstStyle/>
          <a:p>
            <a:pPr fontAlgn="auto">
              <a:spcAft>
                <a:spcPts val="0"/>
              </a:spcAft>
              <a:defRPr/>
            </a:pPr>
            <a:r>
              <a:rPr lang="en-US" b="1" dirty="0">
                <a:effectLst>
                  <a:outerShdw blurRad="38100" dist="38100" dir="2700000" algn="tl">
                    <a:schemeClr val="bg1"/>
                  </a:outerShdw>
                </a:effectLst>
              </a:rPr>
              <a:t>What is a Microgrid? ... an “Advanced Microgrid?”</a:t>
            </a:r>
            <a:endParaRPr lang="en-US" b="1" dirty="0"/>
          </a:p>
        </p:txBody>
      </p:sp>
      <p:sp>
        <p:nvSpPr>
          <p:cNvPr id="130051" name="Rectangle 6">
            <a:extLst>
              <a:ext uri="{FF2B5EF4-FFF2-40B4-BE49-F238E27FC236}">
                <a16:creationId xmlns:a16="http://schemas.microsoft.com/office/drawing/2014/main" id="{0212DB76-AAD5-4C5E-B0B0-8173FD1EE2C0}"/>
              </a:ext>
            </a:extLst>
          </p:cNvPr>
          <p:cNvSpPr>
            <a:spLocks noChangeArrowheads="1"/>
          </p:cNvSpPr>
          <p:nvPr>
            <p:custDataLst>
              <p:tags r:id="rId1"/>
            </p:custDataLst>
          </p:nvPr>
        </p:nvSpPr>
        <p:spPr bwMode="auto">
          <a:xfrm>
            <a:off x="195263" y="792163"/>
            <a:ext cx="8651875"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lstStyle>
            <a:lvl1pPr marL="342900" indent="-342900" defTabSz="685800">
              <a:defRPr>
                <a:solidFill>
                  <a:schemeClr val="tx1"/>
                </a:solidFill>
                <a:latin typeface="Arial" panose="020B0604020202020204" pitchFamily="34" charset="0"/>
              </a:defRPr>
            </a:lvl1pPr>
            <a:lvl2pPr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marL="0" lvl="1" algn="ctr" eaLnBrk="1" hangingPunct="1">
              <a:spcAft>
                <a:spcPts val="300"/>
              </a:spcAft>
              <a:buClr>
                <a:srgbClr val="FF9933"/>
              </a:buClr>
              <a:buSzPct val="75000"/>
            </a:pPr>
            <a:endParaRPr lang="en-US" altLang="en-US" sz="1200">
              <a:solidFill>
                <a:srgbClr val="00B0F0"/>
              </a:solidFill>
            </a:endParaRPr>
          </a:p>
        </p:txBody>
      </p:sp>
      <p:sp>
        <p:nvSpPr>
          <p:cNvPr id="130052" name="Rectangle 13">
            <a:extLst>
              <a:ext uri="{FF2B5EF4-FFF2-40B4-BE49-F238E27FC236}">
                <a16:creationId xmlns:a16="http://schemas.microsoft.com/office/drawing/2014/main" id="{6374E63E-0AA8-4FD0-931C-AF3A57ADDE7D}"/>
              </a:ext>
            </a:extLst>
          </p:cNvPr>
          <p:cNvSpPr>
            <a:spLocks noChangeArrowheads="1"/>
          </p:cNvSpPr>
          <p:nvPr/>
        </p:nvSpPr>
        <p:spPr bwMode="auto">
          <a:xfrm>
            <a:off x="390525" y="619125"/>
            <a:ext cx="82169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r>
              <a:rPr lang="en-US" altLang="en-US" sz="1200">
                <a:solidFill>
                  <a:srgbClr val="7F7F7F"/>
                </a:solidFill>
              </a:rPr>
              <a:t>An </a:t>
            </a:r>
            <a:r>
              <a:rPr lang="en-US" altLang="en-US" sz="1200">
                <a:solidFill>
                  <a:srgbClr val="00B0F0"/>
                </a:solidFill>
              </a:rPr>
              <a:t>integrated energy system </a:t>
            </a:r>
            <a:r>
              <a:rPr lang="en-US" altLang="en-US" sz="1200">
                <a:solidFill>
                  <a:srgbClr val="7F7F7F"/>
                </a:solidFill>
              </a:rPr>
              <a:t>consisting of </a:t>
            </a:r>
            <a:r>
              <a:rPr lang="en-US" altLang="en-US" sz="1200">
                <a:solidFill>
                  <a:srgbClr val="00B0F0"/>
                </a:solidFill>
              </a:rPr>
              <a:t>interconnected loads</a:t>
            </a:r>
            <a:r>
              <a:rPr lang="en-US" altLang="en-US" sz="1200">
                <a:solidFill>
                  <a:srgbClr val="7F7F7F"/>
                </a:solidFill>
              </a:rPr>
              <a:t> and </a:t>
            </a:r>
            <a:r>
              <a:rPr lang="en-US" altLang="en-US" sz="1200">
                <a:solidFill>
                  <a:srgbClr val="00B0F0"/>
                </a:solidFill>
              </a:rPr>
              <a:t>distributed energy resources</a:t>
            </a:r>
            <a:r>
              <a:rPr lang="en-US" altLang="en-US" sz="1200">
                <a:solidFill>
                  <a:srgbClr val="7F7F7F"/>
                </a:solidFill>
              </a:rPr>
              <a:t>…</a:t>
            </a:r>
          </a:p>
        </p:txBody>
      </p:sp>
      <p:sp>
        <p:nvSpPr>
          <p:cNvPr id="130053" name="Rectangle 14">
            <a:extLst>
              <a:ext uri="{FF2B5EF4-FFF2-40B4-BE49-F238E27FC236}">
                <a16:creationId xmlns:a16="http://schemas.microsoft.com/office/drawing/2014/main" id="{B454BAC8-27A2-41EB-BA64-4399D6D58671}"/>
              </a:ext>
            </a:extLst>
          </p:cNvPr>
          <p:cNvSpPr>
            <a:spLocks noChangeArrowheads="1"/>
          </p:cNvSpPr>
          <p:nvPr/>
        </p:nvSpPr>
        <p:spPr bwMode="auto">
          <a:xfrm>
            <a:off x="390525" y="4237038"/>
            <a:ext cx="800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7F7F7F"/>
                </a:solidFill>
              </a:rPr>
              <a:t>…which can be </a:t>
            </a:r>
            <a:r>
              <a:rPr lang="en-US" altLang="en-US" sz="1200">
                <a:solidFill>
                  <a:srgbClr val="00B0F0"/>
                </a:solidFill>
              </a:rPr>
              <a:t>controlled as a single entity </a:t>
            </a:r>
            <a:r>
              <a:rPr lang="en-US" altLang="en-US" sz="1200">
                <a:solidFill>
                  <a:srgbClr val="7F7F7F"/>
                </a:solidFill>
              </a:rPr>
              <a:t>and operate </a:t>
            </a:r>
            <a:r>
              <a:rPr lang="en-US" altLang="en-US" sz="1200">
                <a:solidFill>
                  <a:srgbClr val="00B0F0"/>
                </a:solidFill>
              </a:rPr>
              <a:t>connected to the grid </a:t>
            </a:r>
            <a:r>
              <a:rPr lang="en-US" altLang="en-US" sz="1200">
                <a:solidFill>
                  <a:srgbClr val="7F7F7F"/>
                </a:solidFill>
              </a:rPr>
              <a:t>or in an intentional</a:t>
            </a:r>
            <a:r>
              <a:rPr lang="en-US" altLang="en-US" sz="1200" i="1">
                <a:solidFill>
                  <a:srgbClr val="7F7F7F"/>
                </a:solidFill>
              </a:rPr>
              <a:t> </a:t>
            </a:r>
            <a:r>
              <a:rPr lang="en-US" altLang="en-US" sz="1200" i="1">
                <a:solidFill>
                  <a:srgbClr val="00B0F0"/>
                </a:solidFill>
              </a:rPr>
              <a:t>islanded</a:t>
            </a:r>
            <a:r>
              <a:rPr lang="en-US" altLang="en-US" sz="1200" i="1">
                <a:solidFill>
                  <a:srgbClr val="7F7F7F"/>
                </a:solidFill>
              </a:rPr>
              <a:t> </a:t>
            </a:r>
            <a:r>
              <a:rPr lang="en-US" altLang="en-US" sz="1200">
                <a:solidFill>
                  <a:srgbClr val="7F7F7F"/>
                </a:solidFill>
              </a:rPr>
              <a:t>mode.</a:t>
            </a:r>
          </a:p>
        </p:txBody>
      </p:sp>
      <p:grpSp>
        <p:nvGrpSpPr>
          <p:cNvPr id="130054" name="Group 1">
            <a:extLst>
              <a:ext uri="{FF2B5EF4-FFF2-40B4-BE49-F238E27FC236}">
                <a16:creationId xmlns:a16="http://schemas.microsoft.com/office/drawing/2014/main" id="{216E6E1E-4681-491F-9435-99D2DE739C13}"/>
              </a:ext>
            </a:extLst>
          </p:cNvPr>
          <p:cNvGrpSpPr>
            <a:grpSpLocks/>
          </p:cNvGrpSpPr>
          <p:nvPr/>
        </p:nvGrpSpPr>
        <p:grpSpPr bwMode="auto">
          <a:xfrm>
            <a:off x="98425" y="1027113"/>
            <a:ext cx="8534400" cy="3040062"/>
            <a:chOff x="-73357" y="1026106"/>
            <a:chExt cx="8534605" cy="3039514"/>
          </a:xfrm>
        </p:grpSpPr>
        <p:grpSp>
          <p:nvGrpSpPr>
            <p:cNvPr id="130055" name="Group 15">
              <a:extLst>
                <a:ext uri="{FF2B5EF4-FFF2-40B4-BE49-F238E27FC236}">
                  <a16:creationId xmlns:a16="http://schemas.microsoft.com/office/drawing/2014/main" id="{F45671B9-A5BB-4280-830E-FC8857D59870}"/>
                </a:ext>
              </a:extLst>
            </p:cNvPr>
            <p:cNvGrpSpPr>
              <a:grpSpLocks/>
            </p:cNvGrpSpPr>
            <p:nvPr/>
          </p:nvGrpSpPr>
          <p:grpSpPr bwMode="auto">
            <a:xfrm>
              <a:off x="4384160" y="1026106"/>
              <a:ext cx="4077088" cy="3039514"/>
              <a:chOff x="4507951" y="1139234"/>
              <a:chExt cx="4245922" cy="3189376"/>
            </a:xfrm>
          </p:grpSpPr>
          <p:sp>
            <p:nvSpPr>
              <p:cNvPr id="17" name="Rounded Rectangle 16">
                <a:extLst>
                  <a:ext uri="{FF2B5EF4-FFF2-40B4-BE49-F238E27FC236}">
                    <a16:creationId xmlns:a16="http://schemas.microsoft.com/office/drawing/2014/main" id="{C45D2E28-351C-4A06-9033-0AA7907B9747}"/>
                  </a:ext>
                </a:extLst>
              </p:cNvPr>
              <p:cNvSpPr/>
              <p:nvPr/>
            </p:nvSpPr>
            <p:spPr>
              <a:xfrm>
                <a:off x="5030689" y="1139234"/>
                <a:ext cx="3723184" cy="3189376"/>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cxnSp>
            <p:nvCxnSpPr>
              <p:cNvPr id="18" name="Straight Connector 17">
                <a:extLst>
                  <a:ext uri="{FF2B5EF4-FFF2-40B4-BE49-F238E27FC236}">
                    <a16:creationId xmlns:a16="http://schemas.microsoft.com/office/drawing/2014/main" id="{35FD042E-AA63-459D-BF94-F3127A7FC39B}"/>
                  </a:ext>
                </a:extLst>
              </p:cNvPr>
              <p:cNvCxnSpPr/>
              <p:nvPr/>
            </p:nvCxnSpPr>
            <p:spPr>
              <a:xfrm>
                <a:off x="6584771" y="2896305"/>
                <a:ext cx="515823" cy="0"/>
              </a:xfrm>
              <a:prstGeom prst="line">
                <a:avLst/>
              </a:prstGeom>
              <a:ln w="1905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8159A76-6CBD-4D89-A4B1-CE114DD4E550}"/>
                  </a:ext>
                </a:extLst>
              </p:cNvPr>
              <p:cNvCxnSpPr/>
              <p:nvPr/>
            </p:nvCxnSpPr>
            <p:spPr>
              <a:xfrm>
                <a:off x="6402911" y="2486599"/>
                <a:ext cx="0" cy="259813"/>
              </a:xfrm>
              <a:prstGeom prst="straightConnector1">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sp>
            <p:nvSpPr>
              <p:cNvPr id="130101" name="TextBox 19">
                <a:extLst>
                  <a:ext uri="{FF2B5EF4-FFF2-40B4-BE49-F238E27FC236}">
                    <a16:creationId xmlns:a16="http://schemas.microsoft.com/office/drawing/2014/main" id="{0EF24D24-91E6-4E77-9898-CFD53BBE8EF7}"/>
                  </a:ext>
                </a:extLst>
              </p:cNvPr>
              <p:cNvSpPr txBox="1">
                <a:spLocks noChangeArrowheads="1"/>
              </p:cNvSpPr>
              <p:nvPr/>
            </p:nvSpPr>
            <p:spPr bwMode="auto">
              <a:xfrm>
                <a:off x="7061852" y="1938021"/>
                <a:ext cx="1513163" cy="43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rgbClr val="595959"/>
                    </a:solidFill>
                    <a:cs typeface="Arial" panose="020B0604020202020204" pitchFamily="34" charset="0"/>
                  </a:rPr>
                  <a:t>Microgrid will generate energy from local sources in the case of a grid outage</a:t>
                </a:r>
              </a:p>
            </p:txBody>
          </p:sp>
          <p:sp>
            <p:nvSpPr>
              <p:cNvPr id="130102" name="TextBox 20">
                <a:extLst>
                  <a:ext uri="{FF2B5EF4-FFF2-40B4-BE49-F238E27FC236}">
                    <a16:creationId xmlns:a16="http://schemas.microsoft.com/office/drawing/2014/main" id="{D0AB0E63-8276-4812-B8DD-01B72EE57287}"/>
                  </a:ext>
                </a:extLst>
              </p:cNvPr>
              <p:cNvSpPr>
                <a:spLocks noChangeArrowheads="1"/>
              </p:cNvSpPr>
              <p:nvPr/>
            </p:nvSpPr>
            <p:spPr bwMode="auto">
              <a:xfrm>
                <a:off x="5308115" y="3300155"/>
                <a:ext cx="1309449" cy="795021"/>
              </a:xfrm>
              <a:prstGeom prst="roundRect">
                <a:avLst>
                  <a:gd name="adj" fmla="val 16667"/>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rgbClr val="FFFFFF"/>
                    </a:solidFill>
                    <a:cs typeface="Arial" panose="020B0604020202020204" pitchFamily="34" charset="0"/>
                  </a:rPr>
                  <a:t>During an outage or event, the microgrid controller isolates connection to the grid as needed</a:t>
                </a:r>
              </a:p>
            </p:txBody>
          </p:sp>
          <p:cxnSp>
            <p:nvCxnSpPr>
              <p:cNvPr id="22" name="Straight Connector 21">
                <a:extLst>
                  <a:ext uri="{FF2B5EF4-FFF2-40B4-BE49-F238E27FC236}">
                    <a16:creationId xmlns:a16="http://schemas.microsoft.com/office/drawing/2014/main" id="{1A8EE07A-F590-42BE-81CE-1BA005A85654}"/>
                  </a:ext>
                </a:extLst>
              </p:cNvPr>
              <p:cNvCxnSpPr/>
              <p:nvPr/>
            </p:nvCxnSpPr>
            <p:spPr>
              <a:xfrm>
                <a:off x="7103901" y="2892974"/>
                <a:ext cx="0" cy="1067567"/>
              </a:xfrm>
              <a:prstGeom prst="line">
                <a:avLst/>
              </a:prstGeom>
              <a:ln w="1905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A0309FC-8B69-4CA3-B8CA-E451EFAE3117}"/>
                  </a:ext>
                </a:extLst>
              </p:cNvPr>
              <p:cNvCxnSpPr/>
              <p:nvPr/>
            </p:nvCxnSpPr>
            <p:spPr>
              <a:xfrm>
                <a:off x="7103901" y="3077842"/>
                <a:ext cx="228152" cy="0"/>
              </a:xfrm>
              <a:prstGeom prst="line">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F0DA989-F1E1-4FD6-A886-9E37DECBB267}"/>
                  </a:ext>
                </a:extLst>
              </p:cNvPr>
              <p:cNvCxnSpPr/>
              <p:nvPr/>
            </p:nvCxnSpPr>
            <p:spPr>
              <a:xfrm>
                <a:off x="7103901" y="3510864"/>
                <a:ext cx="228152" cy="0"/>
              </a:xfrm>
              <a:prstGeom prst="line">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B66CB7E-3D06-4631-9E3A-13DD532FF8B3}"/>
                  </a:ext>
                </a:extLst>
              </p:cNvPr>
              <p:cNvCxnSpPr/>
              <p:nvPr/>
            </p:nvCxnSpPr>
            <p:spPr>
              <a:xfrm>
                <a:off x="7107207" y="3960541"/>
                <a:ext cx="228152" cy="0"/>
              </a:xfrm>
              <a:prstGeom prst="line">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694EE4F-7E4C-4527-9F87-CC6290DA3E0E}"/>
                  </a:ext>
                </a:extLst>
              </p:cNvPr>
              <p:cNvCxnSpPr/>
              <p:nvPr/>
            </p:nvCxnSpPr>
            <p:spPr>
              <a:xfrm>
                <a:off x="5627523" y="2486599"/>
                <a:ext cx="985354" cy="0"/>
              </a:xfrm>
              <a:prstGeom prst="line">
                <a:avLst/>
              </a:prstGeom>
              <a:ln w="19050">
                <a:solidFill>
                  <a:srgbClr val="FFDD00"/>
                </a:solidFill>
              </a:ln>
            </p:spPr>
            <p:style>
              <a:lnRef idx="1">
                <a:schemeClr val="accent1"/>
              </a:lnRef>
              <a:fillRef idx="0">
                <a:schemeClr val="accent1"/>
              </a:fillRef>
              <a:effectRef idx="0">
                <a:schemeClr val="accent1"/>
              </a:effectRef>
              <a:fontRef idx="minor">
                <a:schemeClr val="tx1"/>
              </a:fontRef>
            </p:style>
          </p:cxnSp>
          <p:sp>
            <p:nvSpPr>
              <p:cNvPr id="130108" name="TextBox 26">
                <a:extLst>
                  <a:ext uri="{FF2B5EF4-FFF2-40B4-BE49-F238E27FC236}">
                    <a16:creationId xmlns:a16="http://schemas.microsoft.com/office/drawing/2014/main" id="{B8AB3282-15E6-4417-B44E-834B5DE303F9}"/>
                  </a:ext>
                </a:extLst>
              </p:cNvPr>
              <p:cNvSpPr txBox="1">
                <a:spLocks noChangeArrowheads="1"/>
              </p:cNvSpPr>
              <p:nvPr/>
            </p:nvSpPr>
            <p:spPr bwMode="auto">
              <a:xfrm>
                <a:off x="5481884" y="1153126"/>
                <a:ext cx="2867856" cy="34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9530"/>
                    </a:solidFill>
                    <a:latin typeface="Arial Rounded MT Bold" panose="020F0704030504030204" pitchFamily="34" charset="0"/>
                    <a:cs typeface="Arial" panose="020B0604020202020204" pitchFamily="34" charset="0"/>
                  </a:rPr>
                  <a:t>In Island Mode</a:t>
                </a:r>
              </a:p>
            </p:txBody>
          </p:sp>
          <p:cxnSp>
            <p:nvCxnSpPr>
              <p:cNvPr id="28" name="Straight Arrow Connector 27">
                <a:extLst>
                  <a:ext uri="{FF2B5EF4-FFF2-40B4-BE49-F238E27FC236}">
                    <a16:creationId xmlns:a16="http://schemas.microsoft.com/office/drawing/2014/main" id="{B10A8C11-3232-4475-9789-CF969B9D1E05}"/>
                  </a:ext>
                </a:extLst>
              </p:cNvPr>
              <p:cNvCxnSpPr/>
              <p:nvPr/>
            </p:nvCxnSpPr>
            <p:spPr>
              <a:xfrm flipH="1">
                <a:off x="6612877" y="2175157"/>
                <a:ext cx="4959" cy="299785"/>
              </a:xfrm>
              <a:prstGeom prst="straightConnector1">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E91AA0B-8247-4592-9CDB-F58817614B81}"/>
                  </a:ext>
                </a:extLst>
              </p:cNvPr>
              <p:cNvCxnSpPr/>
              <p:nvPr/>
            </p:nvCxnSpPr>
            <p:spPr>
              <a:xfrm>
                <a:off x="5624217" y="2175157"/>
                <a:ext cx="0" cy="299785"/>
              </a:xfrm>
              <a:prstGeom prst="straightConnector1">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45F2FC6-4ADF-4B24-9C2D-79AFA3323DA1}"/>
                  </a:ext>
                </a:extLst>
              </p:cNvPr>
              <p:cNvCxnSpPr/>
              <p:nvPr/>
            </p:nvCxnSpPr>
            <p:spPr>
              <a:xfrm>
                <a:off x="6080522" y="2175157"/>
                <a:ext cx="0" cy="296454"/>
              </a:xfrm>
              <a:prstGeom prst="straightConnector1">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sp>
            <p:nvSpPr>
              <p:cNvPr id="130112" name="TextBox 30">
                <a:extLst>
                  <a:ext uri="{FF2B5EF4-FFF2-40B4-BE49-F238E27FC236}">
                    <a16:creationId xmlns:a16="http://schemas.microsoft.com/office/drawing/2014/main" id="{D2D056B3-8EC3-4A20-A4F5-05C0CC41398F}"/>
                  </a:ext>
                </a:extLst>
              </p:cNvPr>
              <p:cNvSpPr txBox="1">
                <a:spLocks noChangeArrowheads="1"/>
              </p:cNvSpPr>
              <p:nvPr/>
            </p:nvSpPr>
            <p:spPr bwMode="auto">
              <a:xfrm>
                <a:off x="4507951" y="3181258"/>
                <a:ext cx="684694" cy="2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a:solidFill>
                      <a:srgbClr val="626469"/>
                    </a:solidFill>
                    <a:cs typeface="Arial" panose="020B0604020202020204" pitchFamily="34" charset="0"/>
                  </a:rPr>
                  <a:t>Grid</a:t>
                </a:r>
              </a:p>
            </p:txBody>
          </p:sp>
          <p:cxnSp>
            <p:nvCxnSpPr>
              <p:cNvPr id="32" name="Straight Connector 31">
                <a:extLst>
                  <a:ext uri="{FF2B5EF4-FFF2-40B4-BE49-F238E27FC236}">
                    <a16:creationId xmlns:a16="http://schemas.microsoft.com/office/drawing/2014/main" id="{FF8E6AAA-655F-4CFE-9120-2D3CAC188760}"/>
                  </a:ext>
                </a:extLst>
              </p:cNvPr>
              <p:cNvCxnSpPr/>
              <p:nvPr/>
            </p:nvCxnSpPr>
            <p:spPr>
              <a:xfrm flipH="1" flipV="1">
                <a:off x="5040609" y="2889643"/>
                <a:ext cx="1135803" cy="6662"/>
              </a:xfrm>
              <a:prstGeom prst="line">
                <a:avLst/>
              </a:prstGeom>
              <a:ln>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33" name="Oval 32">
                <a:extLst>
                  <a:ext uri="{FF2B5EF4-FFF2-40B4-BE49-F238E27FC236}">
                    <a16:creationId xmlns:a16="http://schemas.microsoft.com/office/drawing/2014/main" id="{8C13F958-2A29-4FB7-9E66-387D2B409A84}"/>
                  </a:ext>
                </a:extLst>
              </p:cNvPr>
              <p:cNvSpPr/>
              <p:nvPr/>
            </p:nvSpPr>
            <p:spPr>
              <a:xfrm>
                <a:off x="6368192" y="3156119"/>
                <a:ext cx="324043" cy="331429"/>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34" name="Oval 33">
                <a:extLst>
                  <a:ext uri="{FF2B5EF4-FFF2-40B4-BE49-F238E27FC236}">
                    <a16:creationId xmlns:a16="http://schemas.microsoft.com/office/drawing/2014/main" id="{F2B0BB9A-CA36-4A16-BC4C-2375A2AA3BDB}"/>
                  </a:ext>
                </a:extLst>
              </p:cNvPr>
              <p:cNvSpPr/>
              <p:nvPr/>
            </p:nvSpPr>
            <p:spPr>
              <a:xfrm>
                <a:off x="5237349" y="2839679"/>
                <a:ext cx="243031" cy="9326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130116" name="Freeform 124">
                <a:extLst>
                  <a:ext uri="{FF2B5EF4-FFF2-40B4-BE49-F238E27FC236}">
                    <a16:creationId xmlns:a16="http://schemas.microsoft.com/office/drawing/2014/main" id="{31C4907E-7B22-429C-AF14-FEAD054B47FF}"/>
                  </a:ext>
                </a:extLst>
              </p:cNvPr>
              <p:cNvSpPr>
                <a:spLocks noChangeAspect="1"/>
              </p:cNvSpPr>
              <p:nvPr/>
            </p:nvSpPr>
            <p:spPr bwMode="auto">
              <a:xfrm>
                <a:off x="5237500" y="2780907"/>
                <a:ext cx="239792" cy="256794"/>
              </a:xfrm>
              <a:custGeom>
                <a:avLst/>
                <a:gdLst>
                  <a:gd name="T0" fmla="*/ 388 w 435"/>
                  <a:gd name="T1" fmla="*/ 4 h 466"/>
                  <a:gd name="T2" fmla="*/ 312 w 435"/>
                  <a:gd name="T3" fmla="*/ 62 h 466"/>
                  <a:gd name="T4" fmla="*/ 307 w 435"/>
                  <a:gd name="T5" fmla="*/ 77 h 466"/>
                  <a:gd name="T6" fmla="*/ 320 w 435"/>
                  <a:gd name="T7" fmla="*/ 86 h 466"/>
                  <a:gd name="T8" fmla="*/ 382 w 435"/>
                  <a:gd name="T9" fmla="*/ 86 h 466"/>
                  <a:gd name="T10" fmla="*/ 239 w 435"/>
                  <a:gd name="T11" fmla="*/ 194 h 466"/>
                  <a:gd name="T12" fmla="*/ 233 w 435"/>
                  <a:gd name="T13" fmla="*/ 205 h 466"/>
                  <a:gd name="T14" fmla="*/ 234 w 435"/>
                  <a:gd name="T15" fmla="*/ 209 h 466"/>
                  <a:gd name="T16" fmla="*/ 247 w 435"/>
                  <a:gd name="T17" fmla="*/ 218 h 466"/>
                  <a:gd name="T18" fmla="*/ 321 w 435"/>
                  <a:gd name="T19" fmla="*/ 218 h 466"/>
                  <a:gd name="T20" fmla="*/ 111 w 435"/>
                  <a:gd name="T21" fmla="*/ 366 h 466"/>
                  <a:gd name="T22" fmla="*/ 210 w 435"/>
                  <a:gd name="T23" fmla="*/ 260 h 466"/>
                  <a:gd name="T24" fmla="*/ 214 w 435"/>
                  <a:gd name="T25" fmla="*/ 251 h 466"/>
                  <a:gd name="T26" fmla="*/ 213 w 435"/>
                  <a:gd name="T27" fmla="*/ 246 h 466"/>
                  <a:gd name="T28" fmla="*/ 200 w 435"/>
                  <a:gd name="T29" fmla="*/ 238 h 466"/>
                  <a:gd name="T30" fmla="*/ 124 w 435"/>
                  <a:gd name="T31" fmla="*/ 238 h 466"/>
                  <a:gd name="T32" fmla="*/ 255 w 435"/>
                  <a:gd name="T33" fmla="*/ 131 h 466"/>
                  <a:gd name="T34" fmla="*/ 260 w 435"/>
                  <a:gd name="T35" fmla="*/ 120 h 466"/>
                  <a:gd name="T36" fmla="*/ 259 w 435"/>
                  <a:gd name="T37" fmla="*/ 116 h 466"/>
                  <a:gd name="T38" fmla="*/ 247 w 435"/>
                  <a:gd name="T39" fmla="*/ 107 h 466"/>
                  <a:gd name="T40" fmla="*/ 177 w 435"/>
                  <a:gd name="T41" fmla="*/ 107 h 466"/>
                  <a:gd name="T42" fmla="*/ 279 w 435"/>
                  <a:gd name="T43" fmla="*/ 29 h 466"/>
                  <a:gd name="T44" fmla="*/ 285 w 435"/>
                  <a:gd name="T45" fmla="*/ 18 h 466"/>
                  <a:gd name="T46" fmla="*/ 282 w 435"/>
                  <a:gd name="T47" fmla="*/ 10 h 466"/>
                  <a:gd name="T48" fmla="*/ 263 w 435"/>
                  <a:gd name="T49" fmla="*/ 7 h 466"/>
                  <a:gd name="T50" fmla="*/ 130 w 435"/>
                  <a:gd name="T51" fmla="*/ 110 h 466"/>
                  <a:gd name="T52" fmla="*/ 125 w 435"/>
                  <a:gd name="T53" fmla="*/ 125 h 466"/>
                  <a:gd name="T54" fmla="*/ 138 w 435"/>
                  <a:gd name="T55" fmla="*/ 134 h 466"/>
                  <a:gd name="T56" fmla="*/ 210 w 435"/>
                  <a:gd name="T57" fmla="*/ 134 h 466"/>
                  <a:gd name="T58" fmla="*/ 79 w 435"/>
                  <a:gd name="T59" fmla="*/ 241 h 466"/>
                  <a:gd name="T60" fmla="*/ 74 w 435"/>
                  <a:gd name="T61" fmla="*/ 251 h 466"/>
                  <a:gd name="T62" fmla="*/ 74 w 435"/>
                  <a:gd name="T63" fmla="*/ 256 h 466"/>
                  <a:gd name="T64" fmla="*/ 87 w 435"/>
                  <a:gd name="T65" fmla="*/ 264 h 466"/>
                  <a:gd name="T66" fmla="*/ 170 w 435"/>
                  <a:gd name="T67" fmla="*/ 264 h 466"/>
                  <a:gd name="T68" fmla="*/ 3 w 435"/>
                  <a:gd name="T69" fmla="*/ 442 h 466"/>
                  <a:gd name="T70" fmla="*/ 0 w 435"/>
                  <a:gd name="T71" fmla="*/ 452 h 466"/>
                  <a:gd name="T72" fmla="*/ 3 w 435"/>
                  <a:gd name="T73" fmla="*/ 460 h 466"/>
                  <a:gd name="T74" fmla="*/ 21 w 435"/>
                  <a:gd name="T75" fmla="*/ 462 h 466"/>
                  <a:gd name="T76" fmla="*/ 371 w 435"/>
                  <a:gd name="T77" fmla="*/ 216 h 466"/>
                  <a:gd name="T78" fmla="*/ 376 w 435"/>
                  <a:gd name="T79" fmla="*/ 201 h 466"/>
                  <a:gd name="T80" fmla="*/ 364 w 435"/>
                  <a:gd name="T81" fmla="*/ 191 h 466"/>
                  <a:gd name="T82" fmla="*/ 287 w 435"/>
                  <a:gd name="T83" fmla="*/ 191 h 466"/>
                  <a:gd name="T84" fmla="*/ 430 w 435"/>
                  <a:gd name="T85" fmla="*/ 84 h 466"/>
                  <a:gd name="T86" fmla="*/ 435 w 435"/>
                  <a:gd name="T87" fmla="*/ 73 h 466"/>
                  <a:gd name="T88" fmla="*/ 434 w 435"/>
                  <a:gd name="T89" fmla="*/ 69 h 466"/>
                  <a:gd name="T90" fmla="*/ 422 w 435"/>
                  <a:gd name="T91" fmla="*/ 60 h 466"/>
                  <a:gd name="T92" fmla="*/ 359 w 435"/>
                  <a:gd name="T93" fmla="*/ 60 h 466"/>
                  <a:gd name="T94" fmla="*/ 404 w 435"/>
                  <a:gd name="T95" fmla="*/ 26 h 466"/>
                  <a:gd name="T96" fmla="*/ 410 w 435"/>
                  <a:gd name="T97" fmla="*/ 15 h 466"/>
                  <a:gd name="T98" fmla="*/ 407 w 435"/>
                  <a:gd name="T99" fmla="*/ 7 h 466"/>
                  <a:gd name="T100" fmla="*/ 388 w 435"/>
                  <a:gd name="T101" fmla="*/ 4 h 4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5" h="466">
                    <a:moveTo>
                      <a:pt x="388" y="4"/>
                    </a:moveTo>
                    <a:cubicBezTo>
                      <a:pt x="312" y="62"/>
                      <a:pt x="312" y="62"/>
                      <a:pt x="312" y="62"/>
                    </a:cubicBezTo>
                    <a:cubicBezTo>
                      <a:pt x="307" y="66"/>
                      <a:pt x="305" y="72"/>
                      <a:pt x="307" y="77"/>
                    </a:cubicBezTo>
                    <a:cubicBezTo>
                      <a:pt x="309" y="83"/>
                      <a:pt x="314" y="86"/>
                      <a:pt x="320" y="86"/>
                    </a:cubicBezTo>
                    <a:cubicBezTo>
                      <a:pt x="320" y="86"/>
                      <a:pt x="352" y="86"/>
                      <a:pt x="382" y="86"/>
                    </a:cubicBezTo>
                    <a:cubicBezTo>
                      <a:pt x="339" y="118"/>
                      <a:pt x="239" y="194"/>
                      <a:pt x="239" y="194"/>
                    </a:cubicBezTo>
                    <a:cubicBezTo>
                      <a:pt x="235" y="197"/>
                      <a:pt x="233" y="201"/>
                      <a:pt x="233" y="205"/>
                    </a:cubicBezTo>
                    <a:cubicBezTo>
                      <a:pt x="233" y="206"/>
                      <a:pt x="234" y="207"/>
                      <a:pt x="234" y="209"/>
                    </a:cubicBezTo>
                    <a:cubicBezTo>
                      <a:pt x="236" y="214"/>
                      <a:pt x="241" y="218"/>
                      <a:pt x="247" y="218"/>
                    </a:cubicBezTo>
                    <a:cubicBezTo>
                      <a:pt x="247" y="218"/>
                      <a:pt x="287" y="218"/>
                      <a:pt x="321" y="218"/>
                    </a:cubicBezTo>
                    <a:cubicBezTo>
                      <a:pt x="284" y="244"/>
                      <a:pt x="200" y="304"/>
                      <a:pt x="111" y="366"/>
                    </a:cubicBezTo>
                    <a:cubicBezTo>
                      <a:pt x="160" y="313"/>
                      <a:pt x="210" y="260"/>
                      <a:pt x="210" y="260"/>
                    </a:cubicBezTo>
                    <a:cubicBezTo>
                      <a:pt x="212" y="258"/>
                      <a:pt x="214" y="254"/>
                      <a:pt x="214" y="251"/>
                    </a:cubicBezTo>
                    <a:cubicBezTo>
                      <a:pt x="214" y="249"/>
                      <a:pt x="213" y="248"/>
                      <a:pt x="213" y="246"/>
                    </a:cubicBezTo>
                    <a:cubicBezTo>
                      <a:pt x="210" y="241"/>
                      <a:pt x="206" y="238"/>
                      <a:pt x="200" y="238"/>
                    </a:cubicBezTo>
                    <a:cubicBezTo>
                      <a:pt x="200" y="238"/>
                      <a:pt x="158" y="238"/>
                      <a:pt x="124" y="238"/>
                    </a:cubicBezTo>
                    <a:cubicBezTo>
                      <a:pt x="163" y="206"/>
                      <a:pt x="255" y="131"/>
                      <a:pt x="255" y="131"/>
                    </a:cubicBezTo>
                    <a:cubicBezTo>
                      <a:pt x="258" y="128"/>
                      <a:pt x="260" y="124"/>
                      <a:pt x="260" y="120"/>
                    </a:cubicBezTo>
                    <a:cubicBezTo>
                      <a:pt x="260" y="119"/>
                      <a:pt x="260" y="117"/>
                      <a:pt x="259" y="116"/>
                    </a:cubicBezTo>
                    <a:cubicBezTo>
                      <a:pt x="258" y="111"/>
                      <a:pt x="253" y="107"/>
                      <a:pt x="247" y="107"/>
                    </a:cubicBezTo>
                    <a:cubicBezTo>
                      <a:pt x="247" y="107"/>
                      <a:pt x="209" y="107"/>
                      <a:pt x="177" y="107"/>
                    </a:cubicBezTo>
                    <a:cubicBezTo>
                      <a:pt x="214" y="79"/>
                      <a:pt x="279" y="29"/>
                      <a:pt x="279" y="29"/>
                    </a:cubicBezTo>
                    <a:cubicBezTo>
                      <a:pt x="283" y="26"/>
                      <a:pt x="285" y="22"/>
                      <a:pt x="285" y="18"/>
                    </a:cubicBezTo>
                    <a:cubicBezTo>
                      <a:pt x="285" y="15"/>
                      <a:pt x="284" y="12"/>
                      <a:pt x="282" y="10"/>
                    </a:cubicBezTo>
                    <a:cubicBezTo>
                      <a:pt x="277" y="4"/>
                      <a:pt x="269" y="3"/>
                      <a:pt x="263" y="7"/>
                    </a:cubicBezTo>
                    <a:cubicBezTo>
                      <a:pt x="130" y="110"/>
                      <a:pt x="130" y="110"/>
                      <a:pt x="130" y="110"/>
                    </a:cubicBezTo>
                    <a:cubicBezTo>
                      <a:pt x="125" y="113"/>
                      <a:pt x="123" y="119"/>
                      <a:pt x="125" y="125"/>
                    </a:cubicBezTo>
                    <a:cubicBezTo>
                      <a:pt x="127" y="130"/>
                      <a:pt x="132" y="134"/>
                      <a:pt x="138" y="134"/>
                    </a:cubicBezTo>
                    <a:cubicBezTo>
                      <a:pt x="138" y="134"/>
                      <a:pt x="177" y="134"/>
                      <a:pt x="210" y="134"/>
                    </a:cubicBezTo>
                    <a:cubicBezTo>
                      <a:pt x="171" y="166"/>
                      <a:pt x="79" y="241"/>
                      <a:pt x="79" y="241"/>
                    </a:cubicBezTo>
                    <a:cubicBezTo>
                      <a:pt x="75" y="243"/>
                      <a:pt x="74" y="247"/>
                      <a:pt x="74" y="251"/>
                    </a:cubicBezTo>
                    <a:cubicBezTo>
                      <a:pt x="74" y="253"/>
                      <a:pt x="74" y="254"/>
                      <a:pt x="74" y="256"/>
                    </a:cubicBezTo>
                    <a:cubicBezTo>
                      <a:pt x="76" y="261"/>
                      <a:pt x="81" y="264"/>
                      <a:pt x="87" y="264"/>
                    </a:cubicBezTo>
                    <a:cubicBezTo>
                      <a:pt x="87" y="264"/>
                      <a:pt x="137" y="264"/>
                      <a:pt x="170" y="264"/>
                    </a:cubicBezTo>
                    <a:cubicBezTo>
                      <a:pt x="136" y="300"/>
                      <a:pt x="3" y="442"/>
                      <a:pt x="3" y="442"/>
                    </a:cubicBezTo>
                    <a:cubicBezTo>
                      <a:pt x="1" y="445"/>
                      <a:pt x="0" y="448"/>
                      <a:pt x="0" y="452"/>
                    </a:cubicBezTo>
                    <a:cubicBezTo>
                      <a:pt x="0" y="455"/>
                      <a:pt x="1" y="458"/>
                      <a:pt x="3" y="460"/>
                    </a:cubicBezTo>
                    <a:cubicBezTo>
                      <a:pt x="7" y="465"/>
                      <a:pt x="15" y="466"/>
                      <a:pt x="21" y="462"/>
                    </a:cubicBezTo>
                    <a:cubicBezTo>
                      <a:pt x="371" y="216"/>
                      <a:pt x="371" y="216"/>
                      <a:pt x="371" y="216"/>
                    </a:cubicBezTo>
                    <a:cubicBezTo>
                      <a:pt x="376" y="212"/>
                      <a:pt x="378" y="206"/>
                      <a:pt x="376" y="201"/>
                    </a:cubicBezTo>
                    <a:cubicBezTo>
                      <a:pt x="375" y="195"/>
                      <a:pt x="369" y="191"/>
                      <a:pt x="364" y="191"/>
                    </a:cubicBezTo>
                    <a:cubicBezTo>
                      <a:pt x="364" y="191"/>
                      <a:pt x="321" y="191"/>
                      <a:pt x="287" y="191"/>
                    </a:cubicBezTo>
                    <a:cubicBezTo>
                      <a:pt x="329" y="159"/>
                      <a:pt x="430" y="84"/>
                      <a:pt x="430" y="84"/>
                    </a:cubicBezTo>
                    <a:cubicBezTo>
                      <a:pt x="433" y="81"/>
                      <a:pt x="435" y="77"/>
                      <a:pt x="435" y="73"/>
                    </a:cubicBezTo>
                    <a:cubicBezTo>
                      <a:pt x="435" y="72"/>
                      <a:pt x="435" y="70"/>
                      <a:pt x="434" y="69"/>
                    </a:cubicBezTo>
                    <a:cubicBezTo>
                      <a:pt x="433" y="63"/>
                      <a:pt x="427" y="60"/>
                      <a:pt x="422" y="60"/>
                    </a:cubicBezTo>
                    <a:cubicBezTo>
                      <a:pt x="422" y="60"/>
                      <a:pt x="389" y="60"/>
                      <a:pt x="359" y="60"/>
                    </a:cubicBezTo>
                    <a:cubicBezTo>
                      <a:pt x="381" y="43"/>
                      <a:pt x="404" y="26"/>
                      <a:pt x="404" y="26"/>
                    </a:cubicBezTo>
                    <a:cubicBezTo>
                      <a:pt x="408" y="23"/>
                      <a:pt x="410" y="19"/>
                      <a:pt x="410" y="15"/>
                    </a:cubicBezTo>
                    <a:cubicBezTo>
                      <a:pt x="410" y="12"/>
                      <a:pt x="409" y="10"/>
                      <a:pt x="407" y="7"/>
                    </a:cubicBezTo>
                    <a:cubicBezTo>
                      <a:pt x="403" y="1"/>
                      <a:pt x="394" y="0"/>
                      <a:pt x="388" y="4"/>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en-US"/>
              </a:p>
            </p:txBody>
          </p:sp>
          <p:cxnSp>
            <p:nvCxnSpPr>
              <p:cNvPr id="36" name="Straight Connector 35">
                <a:extLst>
                  <a:ext uri="{FF2B5EF4-FFF2-40B4-BE49-F238E27FC236}">
                    <a16:creationId xmlns:a16="http://schemas.microsoft.com/office/drawing/2014/main" id="{158B5E0D-5F2D-4FEA-90A7-BCD940C39907}"/>
                  </a:ext>
                </a:extLst>
              </p:cNvPr>
              <p:cNvCxnSpPr/>
              <p:nvPr/>
            </p:nvCxnSpPr>
            <p:spPr>
              <a:xfrm>
                <a:off x="5604377" y="2952931"/>
                <a:ext cx="0" cy="393051"/>
              </a:xfrm>
              <a:prstGeom prst="line">
                <a:avLst/>
              </a:prstGeom>
              <a:ln w="2857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0118" name="TextBox 36">
                <a:extLst>
                  <a:ext uri="{FF2B5EF4-FFF2-40B4-BE49-F238E27FC236}">
                    <a16:creationId xmlns:a16="http://schemas.microsoft.com/office/drawing/2014/main" id="{7EF4693C-5E97-462C-9C0B-79842E946EC2}"/>
                  </a:ext>
                </a:extLst>
              </p:cNvPr>
              <p:cNvSpPr txBox="1">
                <a:spLocks noChangeArrowheads="1"/>
              </p:cNvSpPr>
              <p:nvPr/>
            </p:nvSpPr>
            <p:spPr bwMode="auto">
              <a:xfrm>
                <a:off x="4929032" y="1568936"/>
                <a:ext cx="2467594" cy="19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solidFill>
                      <a:srgbClr val="595959"/>
                    </a:solidFill>
                    <a:cs typeface="Arial" panose="020B0604020202020204" pitchFamily="34" charset="0"/>
                  </a:rPr>
                  <a:t>DER (Distributed Energy Resources)</a:t>
                </a:r>
              </a:p>
            </p:txBody>
          </p:sp>
          <p:sp>
            <p:nvSpPr>
              <p:cNvPr id="38" name="Rounded Rectangle 37">
                <a:extLst>
                  <a:ext uri="{FF2B5EF4-FFF2-40B4-BE49-F238E27FC236}">
                    <a16:creationId xmlns:a16="http://schemas.microsoft.com/office/drawing/2014/main" id="{A508F992-BD61-4308-A215-3B35A9BC8AE2}"/>
                  </a:ext>
                </a:extLst>
              </p:cNvPr>
              <p:cNvSpPr/>
              <p:nvPr/>
            </p:nvSpPr>
            <p:spPr>
              <a:xfrm>
                <a:off x="6447550" y="1798760"/>
                <a:ext cx="438118" cy="351414"/>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130120" name="Freeform 52">
                <a:extLst>
                  <a:ext uri="{FF2B5EF4-FFF2-40B4-BE49-F238E27FC236}">
                    <a16:creationId xmlns:a16="http://schemas.microsoft.com/office/drawing/2014/main" id="{F11CC39F-70FA-4D70-8C7F-3C2E204AA956}"/>
                  </a:ext>
                </a:extLst>
              </p:cNvPr>
              <p:cNvSpPr>
                <a:spLocks noChangeAspect="1"/>
              </p:cNvSpPr>
              <p:nvPr/>
            </p:nvSpPr>
            <p:spPr bwMode="auto">
              <a:xfrm>
                <a:off x="6529745" y="1821560"/>
                <a:ext cx="296443" cy="306180"/>
              </a:xfrm>
              <a:custGeom>
                <a:avLst/>
                <a:gdLst>
                  <a:gd name="T0" fmla="*/ 348 w 425"/>
                  <a:gd name="T1" fmla="*/ 0 h 439"/>
                  <a:gd name="T2" fmla="*/ 335 w 425"/>
                  <a:gd name="T3" fmla="*/ 12 h 439"/>
                  <a:gd name="T4" fmla="*/ 317 w 425"/>
                  <a:gd name="T5" fmla="*/ 204 h 439"/>
                  <a:gd name="T6" fmla="*/ 233 w 425"/>
                  <a:gd name="T7" fmla="*/ 119 h 439"/>
                  <a:gd name="T8" fmla="*/ 218 w 425"/>
                  <a:gd name="T9" fmla="*/ 116 h 439"/>
                  <a:gd name="T10" fmla="*/ 210 w 425"/>
                  <a:gd name="T11" fmla="*/ 128 h 439"/>
                  <a:gd name="T12" fmla="*/ 210 w 425"/>
                  <a:gd name="T13" fmla="*/ 202 h 439"/>
                  <a:gd name="T14" fmla="*/ 128 w 425"/>
                  <a:gd name="T15" fmla="*/ 119 h 439"/>
                  <a:gd name="T16" fmla="*/ 113 w 425"/>
                  <a:gd name="T17" fmla="*/ 116 h 439"/>
                  <a:gd name="T18" fmla="*/ 105 w 425"/>
                  <a:gd name="T19" fmla="*/ 128 h 439"/>
                  <a:gd name="T20" fmla="*/ 105 w 425"/>
                  <a:gd name="T21" fmla="*/ 201 h 439"/>
                  <a:gd name="T22" fmla="*/ 23 w 425"/>
                  <a:gd name="T23" fmla="*/ 119 h 439"/>
                  <a:gd name="T24" fmla="*/ 9 w 425"/>
                  <a:gd name="T25" fmla="*/ 116 h 439"/>
                  <a:gd name="T26" fmla="*/ 0 w 425"/>
                  <a:gd name="T27" fmla="*/ 128 h 439"/>
                  <a:gd name="T28" fmla="*/ 0 w 425"/>
                  <a:gd name="T29" fmla="*/ 426 h 439"/>
                  <a:gd name="T30" fmla="*/ 14 w 425"/>
                  <a:gd name="T31" fmla="*/ 439 h 439"/>
                  <a:gd name="T32" fmla="*/ 275 w 425"/>
                  <a:gd name="T33" fmla="*/ 439 h 439"/>
                  <a:gd name="T34" fmla="*/ 288 w 425"/>
                  <a:gd name="T35" fmla="*/ 426 h 439"/>
                  <a:gd name="T36" fmla="*/ 275 w 425"/>
                  <a:gd name="T37" fmla="*/ 412 h 439"/>
                  <a:gd name="T38" fmla="*/ 27 w 425"/>
                  <a:gd name="T39" fmla="*/ 412 h 439"/>
                  <a:gd name="T40" fmla="*/ 27 w 425"/>
                  <a:gd name="T41" fmla="*/ 161 h 439"/>
                  <a:gd name="T42" fmla="*/ 109 w 425"/>
                  <a:gd name="T43" fmla="*/ 243 h 439"/>
                  <a:gd name="T44" fmla="*/ 123 w 425"/>
                  <a:gd name="T45" fmla="*/ 246 h 439"/>
                  <a:gd name="T46" fmla="*/ 132 w 425"/>
                  <a:gd name="T47" fmla="*/ 234 h 439"/>
                  <a:gd name="T48" fmla="*/ 132 w 425"/>
                  <a:gd name="T49" fmla="*/ 161 h 439"/>
                  <a:gd name="T50" fmla="*/ 214 w 425"/>
                  <a:gd name="T51" fmla="*/ 243 h 439"/>
                  <a:gd name="T52" fmla="*/ 229 w 425"/>
                  <a:gd name="T53" fmla="*/ 246 h 439"/>
                  <a:gd name="T54" fmla="*/ 237 w 425"/>
                  <a:gd name="T55" fmla="*/ 234 h 439"/>
                  <a:gd name="T56" fmla="*/ 237 w 425"/>
                  <a:gd name="T57" fmla="*/ 161 h 439"/>
                  <a:gd name="T58" fmla="*/ 318 w 425"/>
                  <a:gd name="T59" fmla="*/ 243 h 439"/>
                  <a:gd name="T60" fmla="*/ 332 w 425"/>
                  <a:gd name="T61" fmla="*/ 246 h 439"/>
                  <a:gd name="T62" fmla="*/ 341 w 425"/>
                  <a:gd name="T63" fmla="*/ 235 h 439"/>
                  <a:gd name="T64" fmla="*/ 360 w 425"/>
                  <a:gd name="T65" fmla="*/ 26 h 439"/>
                  <a:gd name="T66" fmla="*/ 375 w 425"/>
                  <a:gd name="T67" fmla="*/ 26 h 439"/>
                  <a:gd name="T68" fmla="*/ 398 w 425"/>
                  <a:gd name="T69" fmla="*/ 426 h 439"/>
                  <a:gd name="T70" fmla="*/ 412 w 425"/>
                  <a:gd name="T71" fmla="*/ 439 h 439"/>
                  <a:gd name="T72" fmla="*/ 424 w 425"/>
                  <a:gd name="T73" fmla="*/ 425 h 439"/>
                  <a:gd name="T74" fmla="*/ 401 w 425"/>
                  <a:gd name="T75" fmla="*/ 12 h 439"/>
                  <a:gd name="T76" fmla="*/ 388 w 425"/>
                  <a:gd name="T77" fmla="*/ 0 h 439"/>
                  <a:gd name="T78" fmla="*/ 348 w 425"/>
                  <a:gd name="T79" fmla="*/ 0 h 4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5" h="439">
                    <a:moveTo>
                      <a:pt x="348" y="0"/>
                    </a:moveTo>
                    <a:cubicBezTo>
                      <a:pt x="341" y="0"/>
                      <a:pt x="336" y="5"/>
                      <a:pt x="335" y="12"/>
                    </a:cubicBezTo>
                    <a:cubicBezTo>
                      <a:pt x="335" y="12"/>
                      <a:pt x="321" y="161"/>
                      <a:pt x="317" y="204"/>
                    </a:cubicBezTo>
                    <a:cubicBezTo>
                      <a:pt x="291" y="178"/>
                      <a:pt x="233" y="119"/>
                      <a:pt x="233" y="119"/>
                    </a:cubicBezTo>
                    <a:cubicBezTo>
                      <a:pt x="229" y="115"/>
                      <a:pt x="223" y="114"/>
                      <a:pt x="218" y="116"/>
                    </a:cubicBezTo>
                    <a:cubicBezTo>
                      <a:pt x="213" y="118"/>
                      <a:pt x="210" y="123"/>
                      <a:pt x="210" y="128"/>
                    </a:cubicBezTo>
                    <a:cubicBezTo>
                      <a:pt x="210" y="128"/>
                      <a:pt x="210" y="171"/>
                      <a:pt x="210" y="202"/>
                    </a:cubicBezTo>
                    <a:cubicBezTo>
                      <a:pt x="182" y="174"/>
                      <a:pt x="128" y="119"/>
                      <a:pt x="128" y="119"/>
                    </a:cubicBezTo>
                    <a:cubicBezTo>
                      <a:pt x="124" y="115"/>
                      <a:pt x="118" y="114"/>
                      <a:pt x="113" y="116"/>
                    </a:cubicBezTo>
                    <a:cubicBezTo>
                      <a:pt x="108" y="118"/>
                      <a:pt x="105" y="123"/>
                      <a:pt x="105" y="128"/>
                    </a:cubicBezTo>
                    <a:cubicBezTo>
                      <a:pt x="105" y="128"/>
                      <a:pt x="105" y="170"/>
                      <a:pt x="105" y="201"/>
                    </a:cubicBezTo>
                    <a:cubicBezTo>
                      <a:pt x="77" y="173"/>
                      <a:pt x="23" y="119"/>
                      <a:pt x="23" y="119"/>
                    </a:cubicBezTo>
                    <a:cubicBezTo>
                      <a:pt x="19" y="115"/>
                      <a:pt x="14" y="114"/>
                      <a:pt x="9" y="116"/>
                    </a:cubicBezTo>
                    <a:cubicBezTo>
                      <a:pt x="4" y="118"/>
                      <a:pt x="0" y="123"/>
                      <a:pt x="0" y="128"/>
                    </a:cubicBezTo>
                    <a:cubicBezTo>
                      <a:pt x="0" y="426"/>
                      <a:pt x="0" y="426"/>
                      <a:pt x="0" y="426"/>
                    </a:cubicBezTo>
                    <a:cubicBezTo>
                      <a:pt x="0" y="433"/>
                      <a:pt x="6" y="439"/>
                      <a:pt x="14" y="439"/>
                    </a:cubicBezTo>
                    <a:cubicBezTo>
                      <a:pt x="275" y="439"/>
                      <a:pt x="275" y="439"/>
                      <a:pt x="275" y="439"/>
                    </a:cubicBezTo>
                    <a:cubicBezTo>
                      <a:pt x="282" y="439"/>
                      <a:pt x="288" y="433"/>
                      <a:pt x="288" y="426"/>
                    </a:cubicBezTo>
                    <a:cubicBezTo>
                      <a:pt x="288" y="418"/>
                      <a:pt x="282" y="412"/>
                      <a:pt x="275" y="412"/>
                    </a:cubicBezTo>
                    <a:cubicBezTo>
                      <a:pt x="275" y="412"/>
                      <a:pt x="51" y="412"/>
                      <a:pt x="27" y="412"/>
                    </a:cubicBezTo>
                    <a:cubicBezTo>
                      <a:pt x="27" y="391"/>
                      <a:pt x="27" y="210"/>
                      <a:pt x="27" y="161"/>
                    </a:cubicBezTo>
                    <a:cubicBezTo>
                      <a:pt x="55" y="189"/>
                      <a:pt x="109" y="243"/>
                      <a:pt x="109" y="243"/>
                    </a:cubicBezTo>
                    <a:cubicBezTo>
                      <a:pt x="113" y="247"/>
                      <a:pt x="118" y="248"/>
                      <a:pt x="123" y="246"/>
                    </a:cubicBezTo>
                    <a:cubicBezTo>
                      <a:pt x="128" y="244"/>
                      <a:pt x="132" y="239"/>
                      <a:pt x="132" y="234"/>
                    </a:cubicBezTo>
                    <a:cubicBezTo>
                      <a:pt x="132" y="234"/>
                      <a:pt x="132" y="192"/>
                      <a:pt x="132" y="161"/>
                    </a:cubicBezTo>
                    <a:cubicBezTo>
                      <a:pt x="159" y="189"/>
                      <a:pt x="214" y="243"/>
                      <a:pt x="214" y="243"/>
                    </a:cubicBezTo>
                    <a:cubicBezTo>
                      <a:pt x="218" y="247"/>
                      <a:pt x="224" y="248"/>
                      <a:pt x="229" y="246"/>
                    </a:cubicBezTo>
                    <a:cubicBezTo>
                      <a:pt x="234" y="244"/>
                      <a:pt x="237" y="239"/>
                      <a:pt x="237" y="234"/>
                    </a:cubicBezTo>
                    <a:cubicBezTo>
                      <a:pt x="237" y="234"/>
                      <a:pt x="237" y="192"/>
                      <a:pt x="237" y="161"/>
                    </a:cubicBezTo>
                    <a:cubicBezTo>
                      <a:pt x="265" y="189"/>
                      <a:pt x="318" y="243"/>
                      <a:pt x="318" y="243"/>
                    </a:cubicBezTo>
                    <a:cubicBezTo>
                      <a:pt x="322" y="247"/>
                      <a:pt x="327" y="248"/>
                      <a:pt x="332" y="246"/>
                    </a:cubicBezTo>
                    <a:cubicBezTo>
                      <a:pt x="337" y="245"/>
                      <a:pt x="340" y="240"/>
                      <a:pt x="341" y="235"/>
                    </a:cubicBezTo>
                    <a:cubicBezTo>
                      <a:pt x="341" y="235"/>
                      <a:pt x="358" y="48"/>
                      <a:pt x="360" y="26"/>
                    </a:cubicBezTo>
                    <a:cubicBezTo>
                      <a:pt x="367" y="26"/>
                      <a:pt x="369" y="26"/>
                      <a:pt x="375" y="26"/>
                    </a:cubicBezTo>
                    <a:cubicBezTo>
                      <a:pt x="376" y="50"/>
                      <a:pt x="398" y="426"/>
                      <a:pt x="398" y="426"/>
                    </a:cubicBezTo>
                    <a:cubicBezTo>
                      <a:pt x="398" y="434"/>
                      <a:pt x="404" y="439"/>
                      <a:pt x="412" y="439"/>
                    </a:cubicBezTo>
                    <a:cubicBezTo>
                      <a:pt x="419" y="439"/>
                      <a:pt x="425" y="432"/>
                      <a:pt x="424" y="425"/>
                    </a:cubicBezTo>
                    <a:cubicBezTo>
                      <a:pt x="401" y="12"/>
                      <a:pt x="401" y="12"/>
                      <a:pt x="401" y="12"/>
                    </a:cubicBezTo>
                    <a:cubicBezTo>
                      <a:pt x="400" y="5"/>
                      <a:pt x="395" y="0"/>
                      <a:pt x="388" y="0"/>
                    </a:cubicBezTo>
                    <a:lnTo>
                      <a:pt x="348" y="0"/>
                    </a:ln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en-US"/>
              </a:p>
            </p:txBody>
          </p:sp>
          <p:sp>
            <p:nvSpPr>
              <p:cNvPr id="130121" name="Freeform 116">
                <a:extLst>
                  <a:ext uri="{FF2B5EF4-FFF2-40B4-BE49-F238E27FC236}">
                    <a16:creationId xmlns:a16="http://schemas.microsoft.com/office/drawing/2014/main" id="{86C1BDB2-82C3-4F71-99DE-4F97621F0713}"/>
                  </a:ext>
                </a:extLst>
              </p:cNvPr>
              <p:cNvSpPr>
                <a:spLocks noChangeAspect="1"/>
              </p:cNvSpPr>
              <p:nvPr/>
            </p:nvSpPr>
            <p:spPr bwMode="auto">
              <a:xfrm>
                <a:off x="5979593" y="1808777"/>
                <a:ext cx="356981" cy="326675"/>
              </a:xfrm>
              <a:custGeom>
                <a:avLst/>
                <a:gdLst>
                  <a:gd name="T0" fmla="*/ 211 w 448"/>
                  <a:gd name="T1" fmla="*/ 0 h 455"/>
                  <a:gd name="T2" fmla="*/ 200 w 448"/>
                  <a:gd name="T3" fmla="*/ 5 h 455"/>
                  <a:gd name="T4" fmla="*/ 135 w 448"/>
                  <a:gd name="T5" fmla="*/ 172 h 455"/>
                  <a:gd name="T6" fmla="*/ 158 w 448"/>
                  <a:gd name="T7" fmla="*/ 290 h 455"/>
                  <a:gd name="T8" fmla="*/ 139 w 448"/>
                  <a:gd name="T9" fmla="*/ 290 h 455"/>
                  <a:gd name="T10" fmla="*/ 126 w 448"/>
                  <a:gd name="T11" fmla="*/ 303 h 455"/>
                  <a:gd name="T12" fmla="*/ 126 w 448"/>
                  <a:gd name="T13" fmla="*/ 349 h 455"/>
                  <a:gd name="T14" fmla="*/ 14 w 448"/>
                  <a:gd name="T15" fmla="*/ 349 h 455"/>
                  <a:gd name="T16" fmla="*/ 0 w 448"/>
                  <a:gd name="T17" fmla="*/ 362 h 455"/>
                  <a:gd name="T18" fmla="*/ 0 w 448"/>
                  <a:gd name="T19" fmla="*/ 442 h 455"/>
                  <a:gd name="T20" fmla="*/ 14 w 448"/>
                  <a:gd name="T21" fmla="*/ 455 h 455"/>
                  <a:gd name="T22" fmla="*/ 376 w 448"/>
                  <a:gd name="T23" fmla="*/ 455 h 455"/>
                  <a:gd name="T24" fmla="*/ 390 w 448"/>
                  <a:gd name="T25" fmla="*/ 442 h 455"/>
                  <a:gd name="T26" fmla="*/ 376 w 448"/>
                  <a:gd name="T27" fmla="*/ 428 h 455"/>
                  <a:gd name="T28" fmla="*/ 27 w 448"/>
                  <a:gd name="T29" fmla="*/ 428 h 455"/>
                  <a:gd name="T30" fmla="*/ 27 w 448"/>
                  <a:gd name="T31" fmla="*/ 376 h 455"/>
                  <a:gd name="T32" fmla="*/ 139 w 448"/>
                  <a:gd name="T33" fmla="*/ 376 h 455"/>
                  <a:gd name="T34" fmla="*/ 153 w 448"/>
                  <a:gd name="T35" fmla="*/ 362 h 455"/>
                  <a:gd name="T36" fmla="*/ 153 w 448"/>
                  <a:gd name="T37" fmla="*/ 317 h 455"/>
                  <a:gd name="T38" fmla="*/ 185 w 448"/>
                  <a:gd name="T39" fmla="*/ 317 h 455"/>
                  <a:gd name="T40" fmla="*/ 198 w 448"/>
                  <a:gd name="T41" fmla="*/ 308 h 455"/>
                  <a:gd name="T42" fmla="*/ 199 w 448"/>
                  <a:gd name="T43" fmla="*/ 303 h 455"/>
                  <a:gd name="T44" fmla="*/ 193 w 448"/>
                  <a:gd name="T45" fmla="*/ 293 h 455"/>
                  <a:gd name="T46" fmla="*/ 162 w 448"/>
                  <a:gd name="T47" fmla="*/ 172 h 455"/>
                  <a:gd name="T48" fmla="*/ 211 w 448"/>
                  <a:gd name="T49" fmla="*/ 37 h 455"/>
                  <a:gd name="T50" fmla="*/ 260 w 448"/>
                  <a:gd name="T51" fmla="*/ 172 h 455"/>
                  <a:gd name="T52" fmla="*/ 228 w 448"/>
                  <a:gd name="T53" fmla="*/ 293 h 455"/>
                  <a:gd name="T54" fmla="*/ 223 w 448"/>
                  <a:gd name="T55" fmla="*/ 303 h 455"/>
                  <a:gd name="T56" fmla="*/ 224 w 448"/>
                  <a:gd name="T57" fmla="*/ 308 h 455"/>
                  <a:gd name="T58" fmla="*/ 236 w 448"/>
                  <a:gd name="T59" fmla="*/ 317 h 455"/>
                  <a:gd name="T60" fmla="*/ 272 w 448"/>
                  <a:gd name="T61" fmla="*/ 317 h 455"/>
                  <a:gd name="T62" fmla="*/ 272 w 448"/>
                  <a:gd name="T63" fmla="*/ 362 h 455"/>
                  <a:gd name="T64" fmla="*/ 286 w 448"/>
                  <a:gd name="T65" fmla="*/ 376 h 455"/>
                  <a:gd name="T66" fmla="*/ 421 w 448"/>
                  <a:gd name="T67" fmla="*/ 376 h 455"/>
                  <a:gd name="T68" fmla="*/ 421 w 448"/>
                  <a:gd name="T69" fmla="*/ 442 h 455"/>
                  <a:gd name="T70" fmla="*/ 434 w 448"/>
                  <a:gd name="T71" fmla="*/ 455 h 455"/>
                  <a:gd name="T72" fmla="*/ 448 w 448"/>
                  <a:gd name="T73" fmla="*/ 442 h 455"/>
                  <a:gd name="T74" fmla="*/ 448 w 448"/>
                  <a:gd name="T75" fmla="*/ 362 h 455"/>
                  <a:gd name="T76" fmla="*/ 434 w 448"/>
                  <a:gd name="T77" fmla="*/ 349 h 455"/>
                  <a:gd name="T78" fmla="*/ 299 w 448"/>
                  <a:gd name="T79" fmla="*/ 349 h 455"/>
                  <a:gd name="T80" fmla="*/ 299 w 448"/>
                  <a:gd name="T81" fmla="*/ 303 h 455"/>
                  <a:gd name="T82" fmla="*/ 286 w 448"/>
                  <a:gd name="T83" fmla="*/ 290 h 455"/>
                  <a:gd name="T84" fmla="*/ 264 w 448"/>
                  <a:gd name="T85" fmla="*/ 290 h 455"/>
                  <a:gd name="T86" fmla="*/ 286 w 448"/>
                  <a:gd name="T87" fmla="*/ 172 h 455"/>
                  <a:gd name="T88" fmla="*/ 221 w 448"/>
                  <a:gd name="T89" fmla="*/ 5 h 455"/>
                  <a:gd name="T90" fmla="*/ 211 w 448"/>
                  <a:gd name="T91" fmla="*/ 0 h 4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48" h="455">
                    <a:moveTo>
                      <a:pt x="211" y="0"/>
                    </a:moveTo>
                    <a:cubicBezTo>
                      <a:pt x="207" y="0"/>
                      <a:pt x="203" y="2"/>
                      <a:pt x="200" y="5"/>
                    </a:cubicBezTo>
                    <a:cubicBezTo>
                      <a:pt x="197" y="8"/>
                      <a:pt x="135" y="91"/>
                      <a:pt x="135" y="172"/>
                    </a:cubicBezTo>
                    <a:cubicBezTo>
                      <a:pt x="135" y="222"/>
                      <a:pt x="143" y="263"/>
                      <a:pt x="158" y="290"/>
                    </a:cubicBezTo>
                    <a:cubicBezTo>
                      <a:pt x="149" y="290"/>
                      <a:pt x="139" y="290"/>
                      <a:pt x="139" y="290"/>
                    </a:cubicBezTo>
                    <a:cubicBezTo>
                      <a:pt x="132" y="290"/>
                      <a:pt x="126" y="296"/>
                      <a:pt x="126" y="303"/>
                    </a:cubicBezTo>
                    <a:cubicBezTo>
                      <a:pt x="126" y="303"/>
                      <a:pt x="126" y="333"/>
                      <a:pt x="126" y="349"/>
                    </a:cubicBezTo>
                    <a:cubicBezTo>
                      <a:pt x="105" y="349"/>
                      <a:pt x="14" y="349"/>
                      <a:pt x="14" y="349"/>
                    </a:cubicBezTo>
                    <a:cubicBezTo>
                      <a:pt x="6" y="349"/>
                      <a:pt x="0" y="355"/>
                      <a:pt x="0" y="362"/>
                    </a:cubicBezTo>
                    <a:cubicBezTo>
                      <a:pt x="0" y="442"/>
                      <a:pt x="0" y="442"/>
                      <a:pt x="0" y="442"/>
                    </a:cubicBezTo>
                    <a:cubicBezTo>
                      <a:pt x="0" y="449"/>
                      <a:pt x="6" y="455"/>
                      <a:pt x="14" y="455"/>
                    </a:cubicBezTo>
                    <a:cubicBezTo>
                      <a:pt x="376" y="455"/>
                      <a:pt x="376" y="455"/>
                      <a:pt x="376" y="455"/>
                    </a:cubicBezTo>
                    <a:cubicBezTo>
                      <a:pt x="384" y="455"/>
                      <a:pt x="390" y="449"/>
                      <a:pt x="390" y="442"/>
                    </a:cubicBezTo>
                    <a:cubicBezTo>
                      <a:pt x="390" y="434"/>
                      <a:pt x="384" y="428"/>
                      <a:pt x="376" y="428"/>
                    </a:cubicBezTo>
                    <a:cubicBezTo>
                      <a:pt x="376" y="428"/>
                      <a:pt x="52" y="428"/>
                      <a:pt x="27" y="428"/>
                    </a:cubicBezTo>
                    <a:cubicBezTo>
                      <a:pt x="27" y="414"/>
                      <a:pt x="27" y="390"/>
                      <a:pt x="27" y="376"/>
                    </a:cubicBezTo>
                    <a:cubicBezTo>
                      <a:pt x="48" y="376"/>
                      <a:pt x="139" y="376"/>
                      <a:pt x="139" y="376"/>
                    </a:cubicBezTo>
                    <a:cubicBezTo>
                      <a:pt x="147" y="376"/>
                      <a:pt x="153" y="370"/>
                      <a:pt x="153" y="362"/>
                    </a:cubicBezTo>
                    <a:cubicBezTo>
                      <a:pt x="153" y="362"/>
                      <a:pt x="153" y="333"/>
                      <a:pt x="153" y="317"/>
                    </a:cubicBezTo>
                    <a:cubicBezTo>
                      <a:pt x="166" y="317"/>
                      <a:pt x="185" y="317"/>
                      <a:pt x="185" y="317"/>
                    </a:cubicBezTo>
                    <a:cubicBezTo>
                      <a:pt x="191" y="317"/>
                      <a:pt x="196" y="313"/>
                      <a:pt x="198" y="308"/>
                    </a:cubicBezTo>
                    <a:cubicBezTo>
                      <a:pt x="198" y="306"/>
                      <a:pt x="199" y="305"/>
                      <a:pt x="199" y="303"/>
                    </a:cubicBezTo>
                    <a:cubicBezTo>
                      <a:pt x="199" y="299"/>
                      <a:pt x="197" y="295"/>
                      <a:pt x="193" y="293"/>
                    </a:cubicBezTo>
                    <a:cubicBezTo>
                      <a:pt x="174" y="278"/>
                      <a:pt x="162" y="231"/>
                      <a:pt x="162" y="172"/>
                    </a:cubicBezTo>
                    <a:cubicBezTo>
                      <a:pt x="162" y="119"/>
                      <a:pt x="194" y="63"/>
                      <a:pt x="211" y="37"/>
                    </a:cubicBezTo>
                    <a:cubicBezTo>
                      <a:pt x="228" y="63"/>
                      <a:pt x="260" y="119"/>
                      <a:pt x="260" y="172"/>
                    </a:cubicBezTo>
                    <a:cubicBezTo>
                      <a:pt x="260" y="231"/>
                      <a:pt x="248" y="278"/>
                      <a:pt x="228" y="293"/>
                    </a:cubicBezTo>
                    <a:cubicBezTo>
                      <a:pt x="225" y="295"/>
                      <a:pt x="223" y="299"/>
                      <a:pt x="223" y="303"/>
                    </a:cubicBezTo>
                    <a:cubicBezTo>
                      <a:pt x="223" y="305"/>
                      <a:pt x="223" y="306"/>
                      <a:pt x="224" y="308"/>
                    </a:cubicBezTo>
                    <a:cubicBezTo>
                      <a:pt x="225" y="313"/>
                      <a:pt x="230" y="317"/>
                      <a:pt x="236" y="317"/>
                    </a:cubicBezTo>
                    <a:cubicBezTo>
                      <a:pt x="236" y="317"/>
                      <a:pt x="258" y="317"/>
                      <a:pt x="272" y="317"/>
                    </a:cubicBezTo>
                    <a:cubicBezTo>
                      <a:pt x="272" y="333"/>
                      <a:pt x="272" y="362"/>
                      <a:pt x="272" y="362"/>
                    </a:cubicBezTo>
                    <a:cubicBezTo>
                      <a:pt x="272" y="370"/>
                      <a:pt x="278" y="376"/>
                      <a:pt x="286" y="376"/>
                    </a:cubicBezTo>
                    <a:cubicBezTo>
                      <a:pt x="286" y="376"/>
                      <a:pt x="399" y="376"/>
                      <a:pt x="421" y="376"/>
                    </a:cubicBezTo>
                    <a:cubicBezTo>
                      <a:pt x="421" y="394"/>
                      <a:pt x="421" y="442"/>
                      <a:pt x="421" y="442"/>
                    </a:cubicBezTo>
                    <a:cubicBezTo>
                      <a:pt x="421" y="449"/>
                      <a:pt x="427" y="455"/>
                      <a:pt x="434" y="455"/>
                    </a:cubicBezTo>
                    <a:cubicBezTo>
                      <a:pt x="442" y="455"/>
                      <a:pt x="448" y="449"/>
                      <a:pt x="448" y="442"/>
                    </a:cubicBezTo>
                    <a:cubicBezTo>
                      <a:pt x="448" y="362"/>
                      <a:pt x="448" y="362"/>
                      <a:pt x="448" y="362"/>
                    </a:cubicBezTo>
                    <a:cubicBezTo>
                      <a:pt x="448" y="355"/>
                      <a:pt x="442" y="349"/>
                      <a:pt x="434" y="349"/>
                    </a:cubicBezTo>
                    <a:cubicBezTo>
                      <a:pt x="434" y="349"/>
                      <a:pt x="321" y="349"/>
                      <a:pt x="299" y="349"/>
                    </a:cubicBezTo>
                    <a:cubicBezTo>
                      <a:pt x="299" y="333"/>
                      <a:pt x="299" y="303"/>
                      <a:pt x="299" y="303"/>
                    </a:cubicBezTo>
                    <a:cubicBezTo>
                      <a:pt x="299" y="296"/>
                      <a:pt x="293" y="290"/>
                      <a:pt x="286" y="290"/>
                    </a:cubicBezTo>
                    <a:cubicBezTo>
                      <a:pt x="286" y="290"/>
                      <a:pt x="274" y="290"/>
                      <a:pt x="264" y="290"/>
                    </a:cubicBezTo>
                    <a:cubicBezTo>
                      <a:pt x="278" y="263"/>
                      <a:pt x="286" y="222"/>
                      <a:pt x="286" y="172"/>
                    </a:cubicBezTo>
                    <a:cubicBezTo>
                      <a:pt x="286" y="91"/>
                      <a:pt x="224" y="8"/>
                      <a:pt x="221" y="5"/>
                    </a:cubicBezTo>
                    <a:cubicBezTo>
                      <a:pt x="219" y="2"/>
                      <a:pt x="215" y="0"/>
                      <a:pt x="211" y="0"/>
                    </a:cubicBez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en-US"/>
              </a:p>
            </p:txBody>
          </p:sp>
          <p:sp>
            <p:nvSpPr>
              <p:cNvPr id="41" name="Rounded Rectangle 40">
                <a:extLst>
                  <a:ext uri="{FF2B5EF4-FFF2-40B4-BE49-F238E27FC236}">
                    <a16:creationId xmlns:a16="http://schemas.microsoft.com/office/drawing/2014/main" id="{BD8B5BB3-E61E-45F2-8040-13B768BEDC83}"/>
                  </a:ext>
                </a:extLst>
              </p:cNvPr>
              <p:cNvSpPr/>
              <p:nvPr/>
            </p:nvSpPr>
            <p:spPr>
              <a:xfrm>
                <a:off x="5930073" y="1797094"/>
                <a:ext cx="438119" cy="351415"/>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42" name="Rounded Rectangle 41">
                <a:extLst>
                  <a:ext uri="{FF2B5EF4-FFF2-40B4-BE49-F238E27FC236}">
                    <a16:creationId xmlns:a16="http://schemas.microsoft.com/office/drawing/2014/main" id="{76FC4306-1640-4048-9525-2B959C4149D5}"/>
                  </a:ext>
                </a:extLst>
              </p:cNvPr>
              <p:cNvSpPr/>
              <p:nvPr/>
            </p:nvSpPr>
            <p:spPr>
              <a:xfrm>
                <a:off x="5407637" y="1812084"/>
                <a:ext cx="438119" cy="351414"/>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130124" name="Freeform 140">
                <a:extLst>
                  <a:ext uri="{FF2B5EF4-FFF2-40B4-BE49-F238E27FC236}">
                    <a16:creationId xmlns:a16="http://schemas.microsoft.com/office/drawing/2014/main" id="{698436C8-A1F8-4D7F-8952-AD7959D92C49}"/>
                  </a:ext>
                </a:extLst>
              </p:cNvPr>
              <p:cNvSpPr>
                <a:spLocks noChangeAspect="1"/>
              </p:cNvSpPr>
              <p:nvPr/>
            </p:nvSpPr>
            <p:spPr bwMode="auto">
              <a:xfrm>
                <a:off x="5481884" y="1840030"/>
                <a:ext cx="294972" cy="294894"/>
              </a:xfrm>
              <a:custGeom>
                <a:avLst/>
                <a:gdLst>
                  <a:gd name="T0" fmla="*/ 199 w 461"/>
                  <a:gd name="T1" fmla="*/ 26 h 461"/>
                  <a:gd name="T2" fmla="*/ 185 w 461"/>
                  <a:gd name="T3" fmla="*/ 99 h 461"/>
                  <a:gd name="T4" fmla="*/ 100 w 461"/>
                  <a:gd name="T5" fmla="*/ 80 h 461"/>
                  <a:gd name="T6" fmla="*/ 44 w 461"/>
                  <a:gd name="T7" fmla="*/ 43 h 461"/>
                  <a:gd name="T8" fmla="*/ 18 w 461"/>
                  <a:gd name="T9" fmla="*/ 52 h 461"/>
                  <a:gd name="T10" fmla="*/ 33 w 461"/>
                  <a:gd name="T11" fmla="*/ 80 h 461"/>
                  <a:gd name="T12" fmla="*/ 105 w 461"/>
                  <a:gd name="T13" fmla="*/ 171 h 461"/>
                  <a:gd name="T14" fmla="*/ 56 w 461"/>
                  <a:gd name="T15" fmla="*/ 215 h 461"/>
                  <a:gd name="T16" fmla="*/ 0 w 461"/>
                  <a:gd name="T17" fmla="*/ 244 h 461"/>
                  <a:gd name="T18" fmla="*/ 26 w 461"/>
                  <a:gd name="T19" fmla="*/ 262 h 461"/>
                  <a:gd name="T20" fmla="*/ 98 w 461"/>
                  <a:gd name="T21" fmla="*/ 275 h 461"/>
                  <a:gd name="T22" fmla="*/ 80 w 461"/>
                  <a:gd name="T23" fmla="*/ 361 h 461"/>
                  <a:gd name="T24" fmla="*/ 43 w 461"/>
                  <a:gd name="T25" fmla="*/ 417 h 461"/>
                  <a:gd name="T26" fmla="*/ 43 w 461"/>
                  <a:gd name="T27" fmla="*/ 439 h 461"/>
                  <a:gd name="T28" fmla="*/ 80 w 461"/>
                  <a:gd name="T29" fmla="*/ 427 h 461"/>
                  <a:gd name="T30" fmla="*/ 171 w 461"/>
                  <a:gd name="T31" fmla="*/ 356 h 461"/>
                  <a:gd name="T32" fmla="*/ 215 w 461"/>
                  <a:gd name="T33" fmla="*/ 404 h 461"/>
                  <a:gd name="T34" fmla="*/ 245 w 461"/>
                  <a:gd name="T35" fmla="*/ 461 h 461"/>
                  <a:gd name="T36" fmla="*/ 269 w 461"/>
                  <a:gd name="T37" fmla="*/ 401 h 461"/>
                  <a:gd name="T38" fmla="*/ 309 w 461"/>
                  <a:gd name="T39" fmla="*/ 346 h 461"/>
                  <a:gd name="T40" fmla="*/ 402 w 461"/>
                  <a:gd name="T41" fmla="*/ 408 h 461"/>
                  <a:gd name="T42" fmla="*/ 439 w 461"/>
                  <a:gd name="T43" fmla="*/ 418 h 461"/>
                  <a:gd name="T44" fmla="*/ 427 w 461"/>
                  <a:gd name="T45" fmla="*/ 381 h 461"/>
                  <a:gd name="T46" fmla="*/ 351 w 461"/>
                  <a:gd name="T47" fmla="*/ 283 h 461"/>
                  <a:gd name="T48" fmla="*/ 327 w 461"/>
                  <a:gd name="T49" fmla="*/ 292 h 461"/>
                  <a:gd name="T50" fmla="*/ 378 w 461"/>
                  <a:gd name="T51" fmla="*/ 361 h 461"/>
                  <a:gd name="T52" fmla="*/ 301 w 461"/>
                  <a:gd name="T53" fmla="*/ 319 h 461"/>
                  <a:gd name="T54" fmla="*/ 251 w 461"/>
                  <a:gd name="T55" fmla="*/ 349 h 461"/>
                  <a:gd name="T56" fmla="*/ 228 w 461"/>
                  <a:gd name="T57" fmla="*/ 351 h 461"/>
                  <a:gd name="T58" fmla="*/ 175 w 461"/>
                  <a:gd name="T59" fmla="*/ 329 h 461"/>
                  <a:gd name="T60" fmla="*/ 100 w 461"/>
                  <a:gd name="T61" fmla="*/ 378 h 461"/>
                  <a:gd name="T62" fmla="*/ 144 w 461"/>
                  <a:gd name="T63" fmla="*/ 309 h 461"/>
                  <a:gd name="T64" fmla="*/ 122 w 461"/>
                  <a:gd name="T65" fmla="*/ 261 h 461"/>
                  <a:gd name="T66" fmla="*/ 60 w 461"/>
                  <a:gd name="T67" fmla="*/ 242 h 461"/>
                  <a:gd name="T68" fmla="*/ 120 w 461"/>
                  <a:gd name="T69" fmla="*/ 216 h 461"/>
                  <a:gd name="T70" fmla="*/ 134 w 461"/>
                  <a:gd name="T71" fmla="*/ 169 h 461"/>
                  <a:gd name="T72" fmla="*/ 82 w 461"/>
                  <a:gd name="T73" fmla="*/ 100 h 461"/>
                  <a:gd name="T74" fmla="*/ 160 w 461"/>
                  <a:gd name="T75" fmla="*/ 141 h 461"/>
                  <a:gd name="T76" fmla="*/ 210 w 461"/>
                  <a:gd name="T77" fmla="*/ 112 h 461"/>
                  <a:gd name="T78" fmla="*/ 233 w 461"/>
                  <a:gd name="T79" fmla="*/ 110 h 461"/>
                  <a:gd name="T80" fmla="*/ 285 w 461"/>
                  <a:gd name="T81" fmla="*/ 132 h 461"/>
                  <a:gd name="T82" fmla="*/ 361 w 461"/>
                  <a:gd name="T83" fmla="*/ 82 h 461"/>
                  <a:gd name="T84" fmla="*/ 316 w 461"/>
                  <a:gd name="T85" fmla="*/ 152 h 461"/>
                  <a:gd name="T86" fmla="*/ 338 w 461"/>
                  <a:gd name="T87" fmla="*/ 200 h 461"/>
                  <a:gd name="T88" fmla="*/ 401 w 461"/>
                  <a:gd name="T89" fmla="*/ 219 h 461"/>
                  <a:gd name="T90" fmla="*/ 341 w 461"/>
                  <a:gd name="T91" fmla="*/ 246 h 461"/>
                  <a:gd name="T92" fmla="*/ 357 w 461"/>
                  <a:gd name="T93" fmla="*/ 259 h 461"/>
                  <a:gd name="T94" fmla="*/ 437 w 461"/>
                  <a:gd name="T95" fmla="*/ 236 h 461"/>
                  <a:gd name="T96" fmla="*/ 461 w 461"/>
                  <a:gd name="T97" fmla="*/ 216 h 461"/>
                  <a:gd name="T98" fmla="*/ 401 w 461"/>
                  <a:gd name="T99" fmla="*/ 192 h 461"/>
                  <a:gd name="T100" fmla="*/ 346 w 461"/>
                  <a:gd name="T101" fmla="*/ 151 h 461"/>
                  <a:gd name="T102" fmla="*/ 408 w 461"/>
                  <a:gd name="T103" fmla="*/ 59 h 461"/>
                  <a:gd name="T104" fmla="*/ 422 w 461"/>
                  <a:gd name="T105" fmla="*/ 31 h 461"/>
                  <a:gd name="T106" fmla="*/ 395 w 461"/>
                  <a:gd name="T107" fmla="*/ 23 h 461"/>
                  <a:gd name="T108" fmla="*/ 341 w 461"/>
                  <a:gd name="T109" fmla="*/ 64 h 461"/>
                  <a:gd name="T110" fmla="*/ 256 w 461"/>
                  <a:gd name="T111" fmla="*/ 95 h 461"/>
                  <a:gd name="T112" fmla="*/ 236 w 461"/>
                  <a:gd name="T113" fmla="*/ 24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en-US"/>
              </a:p>
            </p:txBody>
          </p:sp>
          <p:sp>
            <p:nvSpPr>
              <p:cNvPr id="130125" name="Freeform 68">
                <a:extLst>
                  <a:ext uri="{FF2B5EF4-FFF2-40B4-BE49-F238E27FC236}">
                    <a16:creationId xmlns:a16="http://schemas.microsoft.com/office/drawing/2014/main" id="{0635848F-6DA1-45DF-99D3-5C603C8A37D7}"/>
                  </a:ext>
                </a:extLst>
              </p:cNvPr>
              <p:cNvSpPr>
                <a:spLocks noChangeAspect="1"/>
              </p:cNvSpPr>
              <p:nvPr/>
            </p:nvSpPr>
            <p:spPr bwMode="auto">
              <a:xfrm>
                <a:off x="7430651" y="2824982"/>
                <a:ext cx="421635" cy="369446"/>
              </a:xfrm>
              <a:custGeom>
                <a:avLst/>
                <a:gdLst>
                  <a:gd name="T0" fmla="*/ 99 w 366"/>
                  <a:gd name="T1" fmla="*/ 0 h 320"/>
                  <a:gd name="T2" fmla="*/ 86 w 366"/>
                  <a:gd name="T3" fmla="*/ 14 h 320"/>
                  <a:gd name="T4" fmla="*/ 86 w 366"/>
                  <a:gd name="T5" fmla="*/ 117 h 320"/>
                  <a:gd name="T6" fmla="*/ 68 w 366"/>
                  <a:gd name="T7" fmla="*/ 117 h 320"/>
                  <a:gd name="T8" fmla="*/ 55 w 366"/>
                  <a:gd name="T9" fmla="*/ 130 h 320"/>
                  <a:gd name="T10" fmla="*/ 55 w 366"/>
                  <a:gd name="T11" fmla="*/ 293 h 320"/>
                  <a:gd name="T12" fmla="*/ 13 w 366"/>
                  <a:gd name="T13" fmla="*/ 293 h 320"/>
                  <a:gd name="T14" fmla="*/ 0 w 366"/>
                  <a:gd name="T15" fmla="*/ 306 h 320"/>
                  <a:gd name="T16" fmla="*/ 13 w 366"/>
                  <a:gd name="T17" fmla="*/ 320 h 320"/>
                  <a:gd name="T18" fmla="*/ 68 w 366"/>
                  <a:gd name="T19" fmla="*/ 320 h 320"/>
                  <a:gd name="T20" fmla="*/ 81 w 366"/>
                  <a:gd name="T21" fmla="*/ 306 h 320"/>
                  <a:gd name="T22" fmla="*/ 81 w 366"/>
                  <a:gd name="T23" fmla="*/ 143 h 320"/>
                  <a:gd name="T24" fmla="*/ 99 w 366"/>
                  <a:gd name="T25" fmla="*/ 143 h 320"/>
                  <a:gd name="T26" fmla="*/ 112 w 366"/>
                  <a:gd name="T27" fmla="*/ 130 h 320"/>
                  <a:gd name="T28" fmla="*/ 112 w 366"/>
                  <a:gd name="T29" fmla="*/ 27 h 320"/>
                  <a:gd name="T30" fmla="*/ 184 w 366"/>
                  <a:gd name="T31" fmla="*/ 27 h 320"/>
                  <a:gd name="T32" fmla="*/ 184 w 366"/>
                  <a:gd name="T33" fmla="*/ 207 h 320"/>
                  <a:gd name="T34" fmla="*/ 198 w 366"/>
                  <a:gd name="T35" fmla="*/ 220 h 320"/>
                  <a:gd name="T36" fmla="*/ 231 w 366"/>
                  <a:gd name="T37" fmla="*/ 220 h 320"/>
                  <a:gd name="T38" fmla="*/ 231 w 366"/>
                  <a:gd name="T39" fmla="*/ 270 h 320"/>
                  <a:gd name="T40" fmla="*/ 244 w 366"/>
                  <a:gd name="T41" fmla="*/ 284 h 320"/>
                  <a:gd name="T42" fmla="*/ 298 w 366"/>
                  <a:gd name="T43" fmla="*/ 284 h 320"/>
                  <a:gd name="T44" fmla="*/ 311 w 366"/>
                  <a:gd name="T45" fmla="*/ 270 h 320"/>
                  <a:gd name="T46" fmla="*/ 311 w 366"/>
                  <a:gd name="T47" fmla="*/ 83 h 320"/>
                  <a:gd name="T48" fmla="*/ 340 w 366"/>
                  <a:gd name="T49" fmla="*/ 83 h 320"/>
                  <a:gd name="T50" fmla="*/ 340 w 366"/>
                  <a:gd name="T51" fmla="*/ 307 h 320"/>
                  <a:gd name="T52" fmla="*/ 353 w 366"/>
                  <a:gd name="T53" fmla="*/ 320 h 320"/>
                  <a:gd name="T54" fmla="*/ 366 w 366"/>
                  <a:gd name="T55" fmla="*/ 307 h 320"/>
                  <a:gd name="T56" fmla="*/ 366 w 366"/>
                  <a:gd name="T57" fmla="*/ 70 h 320"/>
                  <a:gd name="T58" fmla="*/ 353 w 366"/>
                  <a:gd name="T59" fmla="*/ 57 h 320"/>
                  <a:gd name="T60" fmla="*/ 298 w 366"/>
                  <a:gd name="T61" fmla="*/ 57 h 320"/>
                  <a:gd name="T62" fmla="*/ 285 w 366"/>
                  <a:gd name="T63" fmla="*/ 70 h 320"/>
                  <a:gd name="T64" fmla="*/ 285 w 366"/>
                  <a:gd name="T65" fmla="*/ 257 h 320"/>
                  <a:gd name="T66" fmla="*/ 257 w 366"/>
                  <a:gd name="T67" fmla="*/ 257 h 320"/>
                  <a:gd name="T68" fmla="*/ 257 w 366"/>
                  <a:gd name="T69" fmla="*/ 207 h 320"/>
                  <a:gd name="T70" fmla="*/ 244 w 366"/>
                  <a:gd name="T71" fmla="*/ 193 h 320"/>
                  <a:gd name="T72" fmla="*/ 211 w 366"/>
                  <a:gd name="T73" fmla="*/ 193 h 320"/>
                  <a:gd name="T74" fmla="*/ 211 w 366"/>
                  <a:gd name="T75" fmla="*/ 14 h 320"/>
                  <a:gd name="T76" fmla="*/ 198 w 366"/>
                  <a:gd name="T77" fmla="*/ 0 h 320"/>
                  <a:gd name="T78" fmla="*/ 99 w 366"/>
                  <a:gd name="T79" fmla="*/ 0 h 3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66" h="320">
                    <a:moveTo>
                      <a:pt x="99" y="0"/>
                    </a:moveTo>
                    <a:cubicBezTo>
                      <a:pt x="92" y="0"/>
                      <a:pt x="86" y="6"/>
                      <a:pt x="86" y="14"/>
                    </a:cubicBezTo>
                    <a:cubicBezTo>
                      <a:pt x="86" y="14"/>
                      <a:pt x="86" y="96"/>
                      <a:pt x="86" y="117"/>
                    </a:cubicBezTo>
                    <a:cubicBezTo>
                      <a:pt x="77" y="117"/>
                      <a:pt x="68" y="117"/>
                      <a:pt x="68" y="117"/>
                    </a:cubicBezTo>
                    <a:cubicBezTo>
                      <a:pt x="61" y="117"/>
                      <a:pt x="55" y="123"/>
                      <a:pt x="55" y="130"/>
                    </a:cubicBezTo>
                    <a:cubicBezTo>
                      <a:pt x="55" y="130"/>
                      <a:pt x="55" y="271"/>
                      <a:pt x="55" y="293"/>
                    </a:cubicBezTo>
                    <a:cubicBezTo>
                      <a:pt x="40" y="293"/>
                      <a:pt x="13" y="293"/>
                      <a:pt x="13" y="293"/>
                    </a:cubicBezTo>
                    <a:cubicBezTo>
                      <a:pt x="6" y="293"/>
                      <a:pt x="0" y="299"/>
                      <a:pt x="0" y="306"/>
                    </a:cubicBezTo>
                    <a:cubicBezTo>
                      <a:pt x="0" y="314"/>
                      <a:pt x="6" y="320"/>
                      <a:pt x="13" y="320"/>
                    </a:cubicBezTo>
                    <a:cubicBezTo>
                      <a:pt x="68" y="320"/>
                      <a:pt x="68" y="320"/>
                      <a:pt x="68" y="320"/>
                    </a:cubicBezTo>
                    <a:cubicBezTo>
                      <a:pt x="75" y="320"/>
                      <a:pt x="81" y="314"/>
                      <a:pt x="81" y="306"/>
                    </a:cubicBezTo>
                    <a:cubicBezTo>
                      <a:pt x="81" y="306"/>
                      <a:pt x="81" y="165"/>
                      <a:pt x="81" y="143"/>
                    </a:cubicBezTo>
                    <a:cubicBezTo>
                      <a:pt x="90" y="143"/>
                      <a:pt x="99" y="143"/>
                      <a:pt x="99" y="143"/>
                    </a:cubicBezTo>
                    <a:cubicBezTo>
                      <a:pt x="106" y="143"/>
                      <a:pt x="112" y="137"/>
                      <a:pt x="112" y="130"/>
                    </a:cubicBezTo>
                    <a:cubicBezTo>
                      <a:pt x="112" y="130"/>
                      <a:pt x="112" y="47"/>
                      <a:pt x="112" y="27"/>
                    </a:cubicBezTo>
                    <a:cubicBezTo>
                      <a:pt x="129" y="27"/>
                      <a:pt x="168" y="27"/>
                      <a:pt x="184" y="27"/>
                    </a:cubicBezTo>
                    <a:cubicBezTo>
                      <a:pt x="184" y="49"/>
                      <a:pt x="184" y="207"/>
                      <a:pt x="184" y="207"/>
                    </a:cubicBezTo>
                    <a:cubicBezTo>
                      <a:pt x="184" y="214"/>
                      <a:pt x="190" y="220"/>
                      <a:pt x="198" y="220"/>
                    </a:cubicBezTo>
                    <a:cubicBezTo>
                      <a:pt x="198" y="220"/>
                      <a:pt x="217" y="220"/>
                      <a:pt x="231" y="220"/>
                    </a:cubicBezTo>
                    <a:cubicBezTo>
                      <a:pt x="231" y="236"/>
                      <a:pt x="231" y="270"/>
                      <a:pt x="231" y="270"/>
                    </a:cubicBezTo>
                    <a:cubicBezTo>
                      <a:pt x="231" y="278"/>
                      <a:pt x="237" y="284"/>
                      <a:pt x="244" y="284"/>
                    </a:cubicBezTo>
                    <a:cubicBezTo>
                      <a:pt x="298" y="284"/>
                      <a:pt x="298" y="284"/>
                      <a:pt x="298" y="284"/>
                    </a:cubicBezTo>
                    <a:cubicBezTo>
                      <a:pt x="305" y="284"/>
                      <a:pt x="311" y="278"/>
                      <a:pt x="311" y="270"/>
                    </a:cubicBezTo>
                    <a:cubicBezTo>
                      <a:pt x="311" y="270"/>
                      <a:pt x="311" y="106"/>
                      <a:pt x="311" y="83"/>
                    </a:cubicBezTo>
                    <a:cubicBezTo>
                      <a:pt x="322" y="83"/>
                      <a:pt x="330" y="83"/>
                      <a:pt x="340" y="83"/>
                    </a:cubicBezTo>
                    <a:cubicBezTo>
                      <a:pt x="340" y="107"/>
                      <a:pt x="340" y="307"/>
                      <a:pt x="340" y="307"/>
                    </a:cubicBezTo>
                    <a:cubicBezTo>
                      <a:pt x="340" y="314"/>
                      <a:pt x="346" y="320"/>
                      <a:pt x="353" y="320"/>
                    </a:cubicBezTo>
                    <a:cubicBezTo>
                      <a:pt x="361" y="320"/>
                      <a:pt x="366" y="314"/>
                      <a:pt x="366" y="307"/>
                    </a:cubicBezTo>
                    <a:cubicBezTo>
                      <a:pt x="366" y="70"/>
                      <a:pt x="366" y="70"/>
                      <a:pt x="366" y="70"/>
                    </a:cubicBezTo>
                    <a:cubicBezTo>
                      <a:pt x="366" y="63"/>
                      <a:pt x="361" y="57"/>
                      <a:pt x="353" y="57"/>
                    </a:cubicBezTo>
                    <a:cubicBezTo>
                      <a:pt x="298" y="57"/>
                      <a:pt x="298" y="57"/>
                      <a:pt x="298" y="57"/>
                    </a:cubicBezTo>
                    <a:cubicBezTo>
                      <a:pt x="291" y="57"/>
                      <a:pt x="285" y="63"/>
                      <a:pt x="285" y="70"/>
                    </a:cubicBezTo>
                    <a:cubicBezTo>
                      <a:pt x="285" y="70"/>
                      <a:pt x="285" y="234"/>
                      <a:pt x="285" y="257"/>
                    </a:cubicBezTo>
                    <a:cubicBezTo>
                      <a:pt x="275" y="257"/>
                      <a:pt x="267" y="257"/>
                      <a:pt x="257" y="257"/>
                    </a:cubicBezTo>
                    <a:cubicBezTo>
                      <a:pt x="257" y="241"/>
                      <a:pt x="257" y="207"/>
                      <a:pt x="257" y="207"/>
                    </a:cubicBezTo>
                    <a:cubicBezTo>
                      <a:pt x="257" y="199"/>
                      <a:pt x="251" y="193"/>
                      <a:pt x="244" y="193"/>
                    </a:cubicBezTo>
                    <a:cubicBezTo>
                      <a:pt x="244" y="193"/>
                      <a:pt x="224" y="193"/>
                      <a:pt x="211" y="193"/>
                    </a:cubicBezTo>
                    <a:cubicBezTo>
                      <a:pt x="211" y="171"/>
                      <a:pt x="211" y="14"/>
                      <a:pt x="211" y="14"/>
                    </a:cubicBezTo>
                    <a:cubicBezTo>
                      <a:pt x="211" y="6"/>
                      <a:pt x="205" y="0"/>
                      <a:pt x="198" y="0"/>
                    </a:cubicBezTo>
                    <a:lnTo>
                      <a:pt x="99" y="0"/>
                    </a:lnTo>
                    <a:close/>
                  </a:path>
                </a:pathLst>
              </a:custGeom>
              <a:solidFill>
                <a:srgbClr val="FFDD00"/>
              </a:solidFill>
              <a:ln w="9525">
                <a:solidFill>
                  <a:srgbClr val="626469"/>
                </a:solidFill>
                <a:round/>
                <a:headEnd/>
                <a:tailEnd/>
              </a:ln>
            </p:spPr>
            <p:txBody>
              <a:bodyPr lIns="68586" tIns="34294" rIns="68586" bIns="34294"/>
              <a:lstStyle/>
              <a:p>
                <a:endParaRPr lang="en-US"/>
              </a:p>
            </p:txBody>
          </p:sp>
          <p:sp>
            <p:nvSpPr>
              <p:cNvPr id="130126" name="Freeform 60">
                <a:extLst>
                  <a:ext uri="{FF2B5EF4-FFF2-40B4-BE49-F238E27FC236}">
                    <a16:creationId xmlns:a16="http://schemas.microsoft.com/office/drawing/2014/main" id="{E4A679D3-0109-4829-859C-E1ED1D754B08}"/>
                  </a:ext>
                </a:extLst>
              </p:cNvPr>
              <p:cNvSpPr>
                <a:spLocks noChangeAspect="1"/>
              </p:cNvSpPr>
              <p:nvPr/>
            </p:nvSpPr>
            <p:spPr bwMode="auto">
              <a:xfrm>
                <a:off x="7396625" y="3300159"/>
                <a:ext cx="490538" cy="350936"/>
              </a:xfrm>
              <a:custGeom>
                <a:avLst/>
                <a:gdLst>
                  <a:gd name="T0" fmla="*/ 318 w 461"/>
                  <a:gd name="T1" fmla="*/ 316 h 329"/>
                  <a:gd name="T2" fmla="*/ 117 w 461"/>
                  <a:gd name="T3" fmla="*/ 97 h 329"/>
                  <a:gd name="T4" fmla="*/ 148 w 461"/>
                  <a:gd name="T5" fmla="*/ 254 h 329"/>
                  <a:gd name="T6" fmla="*/ 153 w 461"/>
                  <a:gd name="T7" fmla="*/ 130 h 329"/>
                  <a:gd name="T8" fmla="*/ 214 w 461"/>
                  <a:gd name="T9" fmla="*/ 140 h 329"/>
                  <a:gd name="T10" fmla="*/ 224 w 461"/>
                  <a:gd name="T11" fmla="*/ 278 h 329"/>
                  <a:gd name="T12" fmla="*/ 255 w 461"/>
                  <a:gd name="T13" fmla="*/ 164 h 329"/>
                  <a:gd name="T14" fmla="*/ 281 w 461"/>
                  <a:gd name="T15" fmla="*/ 164 h 329"/>
                  <a:gd name="T16" fmla="*/ 276 w 461"/>
                  <a:gd name="T17" fmla="*/ 315 h 329"/>
                  <a:gd name="T18" fmla="*/ 208 w 461"/>
                  <a:gd name="T19" fmla="*/ 300 h 329"/>
                  <a:gd name="T20" fmla="*/ 198 w 461"/>
                  <a:gd name="T21" fmla="*/ 163 h 329"/>
                  <a:gd name="T22" fmla="*/ 174 w 461"/>
                  <a:gd name="T23" fmla="*/ 271 h 329"/>
                  <a:gd name="T24" fmla="*/ 157 w 461"/>
                  <a:gd name="T25" fmla="*/ 283 h 329"/>
                  <a:gd name="T26" fmla="*/ 91 w 461"/>
                  <a:gd name="T27" fmla="*/ 257 h 329"/>
                  <a:gd name="T28" fmla="*/ 96 w 461"/>
                  <a:gd name="T29" fmla="*/ 71 h 329"/>
                  <a:gd name="T30" fmla="*/ 333 w 461"/>
                  <a:gd name="T31" fmla="*/ 120 h 329"/>
                  <a:gd name="T32" fmla="*/ 343 w 461"/>
                  <a:gd name="T33" fmla="*/ 290 h 329"/>
                  <a:gd name="T34" fmla="*/ 435 w 461"/>
                  <a:gd name="T35" fmla="*/ 51 h 329"/>
                  <a:gd name="T36" fmla="*/ 222 w 461"/>
                  <a:gd name="T37" fmla="*/ 33 h 329"/>
                  <a:gd name="T38" fmla="*/ 217 w 461"/>
                  <a:gd name="T39" fmla="*/ 56 h 329"/>
                  <a:gd name="T40" fmla="*/ 160 w 461"/>
                  <a:gd name="T41" fmla="*/ 52 h 329"/>
                  <a:gd name="T42" fmla="*/ 75 w 461"/>
                  <a:gd name="T43" fmla="*/ 244 h 329"/>
                  <a:gd name="T44" fmla="*/ 62 w 461"/>
                  <a:gd name="T45" fmla="*/ 257 h 329"/>
                  <a:gd name="T46" fmla="*/ 0 w 461"/>
                  <a:gd name="T47" fmla="*/ 244 h 329"/>
                  <a:gd name="T48" fmla="*/ 49 w 461"/>
                  <a:gd name="T49" fmla="*/ 232 h 329"/>
                  <a:gd name="T50" fmla="*/ 60 w 461"/>
                  <a:gd name="T51" fmla="*/ 39 h 329"/>
                  <a:gd name="T52" fmla="*/ 163 w 461"/>
                  <a:gd name="T53" fmla="*/ 26 h 329"/>
                  <a:gd name="T54" fmla="*/ 196 w 461"/>
                  <a:gd name="T55" fmla="*/ 22 h 329"/>
                  <a:gd name="T56" fmla="*/ 299 w 461"/>
                  <a:gd name="T57" fmla="*/ 0 h 329"/>
                  <a:gd name="T58" fmla="*/ 450 w 461"/>
                  <a:gd name="T59" fmla="*/ 27 h 329"/>
                  <a:gd name="T60" fmla="*/ 461 w 461"/>
                  <a:gd name="T61" fmla="*/ 228 h 329"/>
                  <a:gd name="T62" fmla="*/ 338 w 461"/>
                  <a:gd name="T63" fmla="*/ 326 h 329"/>
                  <a:gd name="T64" fmla="*/ 325 w 461"/>
                  <a:gd name="T65" fmla="*/ 328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61" h="329">
                    <a:moveTo>
                      <a:pt x="325" y="328"/>
                    </a:moveTo>
                    <a:cubicBezTo>
                      <a:pt x="320" y="325"/>
                      <a:pt x="318" y="321"/>
                      <a:pt x="318" y="316"/>
                    </a:cubicBezTo>
                    <a:cubicBezTo>
                      <a:pt x="318" y="143"/>
                      <a:pt x="318" y="143"/>
                      <a:pt x="318" y="143"/>
                    </a:cubicBezTo>
                    <a:cubicBezTo>
                      <a:pt x="117" y="97"/>
                      <a:pt x="117" y="97"/>
                      <a:pt x="117" y="97"/>
                    </a:cubicBezTo>
                    <a:cubicBezTo>
                      <a:pt x="117" y="246"/>
                      <a:pt x="117" y="246"/>
                      <a:pt x="117" y="246"/>
                    </a:cubicBezTo>
                    <a:cubicBezTo>
                      <a:pt x="148" y="254"/>
                      <a:pt x="148" y="254"/>
                      <a:pt x="148" y="254"/>
                    </a:cubicBezTo>
                    <a:cubicBezTo>
                      <a:pt x="148" y="141"/>
                      <a:pt x="148" y="141"/>
                      <a:pt x="148" y="141"/>
                    </a:cubicBezTo>
                    <a:cubicBezTo>
                      <a:pt x="148" y="137"/>
                      <a:pt x="149" y="133"/>
                      <a:pt x="153" y="130"/>
                    </a:cubicBezTo>
                    <a:cubicBezTo>
                      <a:pt x="156" y="128"/>
                      <a:pt x="160" y="127"/>
                      <a:pt x="164" y="128"/>
                    </a:cubicBezTo>
                    <a:cubicBezTo>
                      <a:pt x="214" y="140"/>
                      <a:pt x="214" y="140"/>
                      <a:pt x="214" y="140"/>
                    </a:cubicBezTo>
                    <a:cubicBezTo>
                      <a:pt x="220" y="141"/>
                      <a:pt x="224" y="147"/>
                      <a:pt x="224" y="153"/>
                    </a:cubicBezTo>
                    <a:cubicBezTo>
                      <a:pt x="224" y="278"/>
                      <a:pt x="224" y="278"/>
                      <a:pt x="224" y="278"/>
                    </a:cubicBezTo>
                    <a:cubicBezTo>
                      <a:pt x="255" y="287"/>
                      <a:pt x="255" y="287"/>
                      <a:pt x="255" y="287"/>
                    </a:cubicBezTo>
                    <a:cubicBezTo>
                      <a:pt x="255" y="164"/>
                      <a:pt x="255" y="164"/>
                      <a:pt x="255" y="164"/>
                    </a:cubicBezTo>
                    <a:cubicBezTo>
                      <a:pt x="255" y="157"/>
                      <a:pt x="261" y="151"/>
                      <a:pt x="268" y="151"/>
                    </a:cubicBezTo>
                    <a:cubicBezTo>
                      <a:pt x="275" y="151"/>
                      <a:pt x="281" y="157"/>
                      <a:pt x="281" y="164"/>
                    </a:cubicBezTo>
                    <a:cubicBezTo>
                      <a:pt x="281" y="304"/>
                      <a:pt x="281" y="304"/>
                      <a:pt x="281" y="304"/>
                    </a:cubicBezTo>
                    <a:cubicBezTo>
                      <a:pt x="281" y="308"/>
                      <a:pt x="280" y="312"/>
                      <a:pt x="276" y="315"/>
                    </a:cubicBezTo>
                    <a:cubicBezTo>
                      <a:pt x="273" y="317"/>
                      <a:pt x="269" y="318"/>
                      <a:pt x="265" y="317"/>
                    </a:cubicBezTo>
                    <a:cubicBezTo>
                      <a:pt x="208" y="300"/>
                      <a:pt x="208" y="300"/>
                      <a:pt x="208" y="300"/>
                    </a:cubicBezTo>
                    <a:cubicBezTo>
                      <a:pt x="202" y="298"/>
                      <a:pt x="198" y="293"/>
                      <a:pt x="198" y="287"/>
                    </a:cubicBezTo>
                    <a:cubicBezTo>
                      <a:pt x="198" y="163"/>
                      <a:pt x="198" y="163"/>
                      <a:pt x="198" y="163"/>
                    </a:cubicBezTo>
                    <a:cubicBezTo>
                      <a:pt x="174" y="157"/>
                      <a:pt x="174" y="157"/>
                      <a:pt x="174" y="157"/>
                    </a:cubicBezTo>
                    <a:cubicBezTo>
                      <a:pt x="174" y="271"/>
                      <a:pt x="174" y="271"/>
                      <a:pt x="174" y="271"/>
                    </a:cubicBezTo>
                    <a:cubicBezTo>
                      <a:pt x="174" y="275"/>
                      <a:pt x="172" y="278"/>
                      <a:pt x="169" y="281"/>
                    </a:cubicBezTo>
                    <a:cubicBezTo>
                      <a:pt x="165" y="283"/>
                      <a:pt x="161" y="284"/>
                      <a:pt x="157" y="283"/>
                    </a:cubicBezTo>
                    <a:cubicBezTo>
                      <a:pt x="101" y="269"/>
                      <a:pt x="101" y="269"/>
                      <a:pt x="101" y="269"/>
                    </a:cubicBezTo>
                    <a:cubicBezTo>
                      <a:pt x="95" y="268"/>
                      <a:pt x="91" y="262"/>
                      <a:pt x="91" y="257"/>
                    </a:cubicBezTo>
                    <a:cubicBezTo>
                      <a:pt x="91" y="81"/>
                      <a:pt x="91" y="81"/>
                      <a:pt x="91" y="81"/>
                    </a:cubicBezTo>
                    <a:cubicBezTo>
                      <a:pt x="91" y="77"/>
                      <a:pt x="93" y="73"/>
                      <a:pt x="96" y="71"/>
                    </a:cubicBezTo>
                    <a:cubicBezTo>
                      <a:pt x="99" y="68"/>
                      <a:pt x="103" y="68"/>
                      <a:pt x="107" y="68"/>
                    </a:cubicBezTo>
                    <a:cubicBezTo>
                      <a:pt x="333" y="120"/>
                      <a:pt x="333" y="120"/>
                      <a:pt x="333" y="120"/>
                    </a:cubicBezTo>
                    <a:cubicBezTo>
                      <a:pt x="339" y="121"/>
                      <a:pt x="343" y="126"/>
                      <a:pt x="343" y="132"/>
                    </a:cubicBezTo>
                    <a:cubicBezTo>
                      <a:pt x="343" y="290"/>
                      <a:pt x="343" y="290"/>
                      <a:pt x="343" y="290"/>
                    </a:cubicBezTo>
                    <a:cubicBezTo>
                      <a:pt x="435" y="221"/>
                      <a:pt x="435" y="221"/>
                      <a:pt x="435" y="221"/>
                    </a:cubicBezTo>
                    <a:cubicBezTo>
                      <a:pt x="435" y="51"/>
                      <a:pt x="435" y="51"/>
                      <a:pt x="435" y="51"/>
                    </a:cubicBezTo>
                    <a:cubicBezTo>
                      <a:pt x="300" y="26"/>
                      <a:pt x="300" y="26"/>
                      <a:pt x="300" y="26"/>
                    </a:cubicBezTo>
                    <a:cubicBezTo>
                      <a:pt x="222" y="33"/>
                      <a:pt x="222" y="33"/>
                      <a:pt x="222" y="33"/>
                    </a:cubicBezTo>
                    <a:cubicBezTo>
                      <a:pt x="222" y="47"/>
                      <a:pt x="222" y="47"/>
                      <a:pt x="222" y="47"/>
                    </a:cubicBezTo>
                    <a:cubicBezTo>
                      <a:pt x="222" y="50"/>
                      <a:pt x="220" y="54"/>
                      <a:pt x="217" y="56"/>
                    </a:cubicBezTo>
                    <a:cubicBezTo>
                      <a:pt x="214" y="59"/>
                      <a:pt x="211" y="60"/>
                      <a:pt x="207" y="59"/>
                    </a:cubicBezTo>
                    <a:cubicBezTo>
                      <a:pt x="160" y="52"/>
                      <a:pt x="160" y="52"/>
                      <a:pt x="160" y="52"/>
                    </a:cubicBezTo>
                    <a:cubicBezTo>
                      <a:pt x="75" y="64"/>
                      <a:pt x="75" y="64"/>
                      <a:pt x="75" y="64"/>
                    </a:cubicBezTo>
                    <a:cubicBezTo>
                      <a:pt x="75" y="244"/>
                      <a:pt x="75" y="244"/>
                      <a:pt x="75" y="244"/>
                    </a:cubicBezTo>
                    <a:cubicBezTo>
                      <a:pt x="75" y="248"/>
                      <a:pt x="73" y="251"/>
                      <a:pt x="71" y="254"/>
                    </a:cubicBezTo>
                    <a:cubicBezTo>
                      <a:pt x="68" y="256"/>
                      <a:pt x="65" y="257"/>
                      <a:pt x="62" y="257"/>
                    </a:cubicBezTo>
                    <a:cubicBezTo>
                      <a:pt x="13" y="257"/>
                      <a:pt x="13" y="257"/>
                      <a:pt x="13" y="257"/>
                    </a:cubicBezTo>
                    <a:cubicBezTo>
                      <a:pt x="5" y="257"/>
                      <a:pt x="0" y="252"/>
                      <a:pt x="0" y="244"/>
                    </a:cubicBezTo>
                    <a:cubicBezTo>
                      <a:pt x="0" y="237"/>
                      <a:pt x="5" y="232"/>
                      <a:pt x="13" y="232"/>
                    </a:cubicBezTo>
                    <a:cubicBezTo>
                      <a:pt x="49" y="232"/>
                      <a:pt x="49" y="232"/>
                      <a:pt x="49" y="232"/>
                    </a:cubicBezTo>
                    <a:cubicBezTo>
                      <a:pt x="49" y="52"/>
                      <a:pt x="49" y="52"/>
                      <a:pt x="49" y="52"/>
                    </a:cubicBezTo>
                    <a:cubicBezTo>
                      <a:pt x="49" y="46"/>
                      <a:pt x="53" y="40"/>
                      <a:pt x="60" y="39"/>
                    </a:cubicBezTo>
                    <a:cubicBezTo>
                      <a:pt x="159" y="26"/>
                      <a:pt x="159" y="26"/>
                      <a:pt x="159" y="26"/>
                    </a:cubicBezTo>
                    <a:cubicBezTo>
                      <a:pt x="160" y="26"/>
                      <a:pt x="161" y="26"/>
                      <a:pt x="163" y="26"/>
                    </a:cubicBezTo>
                    <a:cubicBezTo>
                      <a:pt x="196" y="32"/>
                      <a:pt x="196" y="32"/>
                      <a:pt x="196" y="32"/>
                    </a:cubicBezTo>
                    <a:cubicBezTo>
                      <a:pt x="196" y="22"/>
                      <a:pt x="196" y="22"/>
                      <a:pt x="196" y="22"/>
                    </a:cubicBezTo>
                    <a:cubicBezTo>
                      <a:pt x="196" y="15"/>
                      <a:pt x="201" y="9"/>
                      <a:pt x="208" y="9"/>
                    </a:cubicBezTo>
                    <a:cubicBezTo>
                      <a:pt x="299" y="0"/>
                      <a:pt x="299" y="0"/>
                      <a:pt x="299" y="0"/>
                    </a:cubicBezTo>
                    <a:cubicBezTo>
                      <a:pt x="300" y="0"/>
                      <a:pt x="302" y="0"/>
                      <a:pt x="303" y="0"/>
                    </a:cubicBezTo>
                    <a:cubicBezTo>
                      <a:pt x="450" y="27"/>
                      <a:pt x="450" y="27"/>
                      <a:pt x="450" y="27"/>
                    </a:cubicBezTo>
                    <a:cubicBezTo>
                      <a:pt x="457" y="28"/>
                      <a:pt x="461" y="34"/>
                      <a:pt x="461" y="40"/>
                    </a:cubicBezTo>
                    <a:cubicBezTo>
                      <a:pt x="461" y="228"/>
                      <a:pt x="461" y="228"/>
                      <a:pt x="461" y="228"/>
                    </a:cubicBezTo>
                    <a:cubicBezTo>
                      <a:pt x="461" y="232"/>
                      <a:pt x="459" y="236"/>
                      <a:pt x="456" y="238"/>
                    </a:cubicBezTo>
                    <a:cubicBezTo>
                      <a:pt x="338" y="326"/>
                      <a:pt x="338" y="326"/>
                      <a:pt x="338" y="326"/>
                    </a:cubicBezTo>
                    <a:cubicBezTo>
                      <a:pt x="336" y="328"/>
                      <a:pt x="333" y="329"/>
                      <a:pt x="330" y="329"/>
                    </a:cubicBezTo>
                    <a:cubicBezTo>
                      <a:pt x="328" y="329"/>
                      <a:pt x="327" y="329"/>
                      <a:pt x="325" y="328"/>
                    </a:cubicBezTo>
                  </a:path>
                </a:pathLst>
              </a:custGeom>
              <a:solidFill>
                <a:srgbClr val="FFDD00"/>
              </a:solidFill>
              <a:ln w="9525">
                <a:solidFill>
                  <a:srgbClr val="626469"/>
                </a:solidFill>
                <a:round/>
                <a:headEnd/>
                <a:tailEnd/>
              </a:ln>
            </p:spPr>
            <p:txBody>
              <a:bodyPr lIns="68586" tIns="34294" rIns="68586" bIns="34294"/>
              <a:lstStyle/>
              <a:p>
                <a:endParaRPr lang="en-US"/>
              </a:p>
            </p:txBody>
          </p:sp>
          <p:sp>
            <p:nvSpPr>
              <p:cNvPr id="46" name="Oval 45">
                <a:extLst>
                  <a:ext uri="{FF2B5EF4-FFF2-40B4-BE49-F238E27FC236}">
                    <a16:creationId xmlns:a16="http://schemas.microsoft.com/office/drawing/2014/main" id="{F26B4AC1-1741-4B1D-9115-3F0B20FEC7D4}"/>
                  </a:ext>
                </a:extLst>
              </p:cNvPr>
              <p:cNvSpPr/>
              <p:nvPr/>
            </p:nvSpPr>
            <p:spPr>
              <a:xfrm>
                <a:off x="5725066" y="2849672"/>
                <a:ext cx="243033" cy="9326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130128" name="Freeform 121">
                <a:extLst>
                  <a:ext uri="{FF2B5EF4-FFF2-40B4-BE49-F238E27FC236}">
                    <a16:creationId xmlns:a16="http://schemas.microsoft.com/office/drawing/2014/main" id="{55D52E79-3C1B-4C60-B6B6-A98E1EF0AFC9}"/>
                  </a:ext>
                </a:extLst>
              </p:cNvPr>
              <p:cNvSpPr>
                <a:spLocks/>
              </p:cNvSpPr>
              <p:nvPr/>
            </p:nvSpPr>
            <p:spPr bwMode="auto">
              <a:xfrm>
                <a:off x="5755575" y="2778566"/>
                <a:ext cx="175495" cy="241812"/>
              </a:xfrm>
              <a:custGeom>
                <a:avLst/>
                <a:gdLst>
                  <a:gd name="T0" fmla="*/ 75 w 85"/>
                  <a:gd name="T1" fmla="*/ 24 h 145"/>
                  <a:gd name="T2" fmla="*/ 82 w 85"/>
                  <a:gd name="T3" fmla="*/ 36 h 145"/>
                  <a:gd name="T4" fmla="*/ 81 w 85"/>
                  <a:gd name="T5" fmla="*/ 42 h 145"/>
                  <a:gd name="T6" fmla="*/ 78 w 85"/>
                  <a:gd name="T7" fmla="*/ 46 h 145"/>
                  <a:gd name="T8" fmla="*/ 75 w 85"/>
                  <a:gd name="T9" fmla="*/ 48 h 145"/>
                  <a:gd name="T10" fmla="*/ 73 w 85"/>
                  <a:gd name="T11" fmla="*/ 49 h 145"/>
                  <a:gd name="T12" fmla="*/ 60 w 85"/>
                  <a:gd name="T13" fmla="*/ 39 h 145"/>
                  <a:gd name="T14" fmla="*/ 44 w 85"/>
                  <a:gd name="T15" fmla="*/ 36 h 145"/>
                  <a:gd name="T16" fmla="*/ 31 w 85"/>
                  <a:gd name="T17" fmla="*/ 39 h 145"/>
                  <a:gd name="T18" fmla="*/ 26 w 85"/>
                  <a:gd name="T19" fmla="*/ 48 h 145"/>
                  <a:gd name="T20" fmla="*/ 28 w 85"/>
                  <a:gd name="T21" fmla="*/ 54 h 145"/>
                  <a:gd name="T22" fmla="*/ 32 w 85"/>
                  <a:gd name="T23" fmla="*/ 58 h 145"/>
                  <a:gd name="T24" fmla="*/ 39 w 85"/>
                  <a:gd name="T25" fmla="*/ 60 h 145"/>
                  <a:gd name="T26" fmla="*/ 48 w 85"/>
                  <a:gd name="T27" fmla="*/ 63 h 145"/>
                  <a:gd name="T28" fmla="*/ 61 w 85"/>
                  <a:gd name="T29" fmla="*/ 66 h 145"/>
                  <a:gd name="T30" fmla="*/ 72 w 85"/>
                  <a:gd name="T31" fmla="*/ 71 h 145"/>
                  <a:gd name="T32" fmla="*/ 81 w 85"/>
                  <a:gd name="T33" fmla="*/ 81 h 145"/>
                  <a:gd name="T34" fmla="*/ 85 w 85"/>
                  <a:gd name="T35" fmla="*/ 95 h 145"/>
                  <a:gd name="T36" fmla="*/ 76 w 85"/>
                  <a:gd name="T37" fmla="*/ 116 h 145"/>
                  <a:gd name="T38" fmla="*/ 53 w 85"/>
                  <a:gd name="T39" fmla="*/ 127 h 145"/>
                  <a:gd name="T40" fmla="*/ 53 w 85"/>
                  <a:gd name="T41" fmla="*/ 133 h 145"/>
                  <a:gd name="T42" fmla="*/ 43 w 85"/>
                  <a:gd name="T43" fmla="*/ 145 h 145"/>
                  <a:gd name="T44" fmla="*/ 42 w 85"/>
                  <a:gd name="T45" fmla="*/ 145 h 145"/>
                  <a:gd name="T46" fmla="*/ 35 w 85"/>
                  <a:gd name="T47" fmla="*/ 142 h 145"/>
                  <a:gd name="T48" fmla="*/ 32 w 85"/>
                  <a:gd name="T49" fmla="*/ 133 h 145"/>
                  <a:gd name="T50" fmla="*/ 32 w 85"/>
                  <a:gd name="T51" fmla="*/ 127 h 145"/>
                  <a:gd name="T52" fmla="*/ 19 w 85"/>
                  <a:gd name="T53" fmla="*/ 124 h 145"/>
                  <a:gd name="T54" fmla="*/ 9 w 85"/>
                  <a:gd name="T55" fmla="*/ 119 h 145"/>
                  <a:gd name="T56" fmla="*/ 2 w 85"/>
                  <a:gd name="T57" fmla="*/ 113 h 145"/>
                  <a:gd name="T58" fmla="*/ 0 w 85"/>
                  <a:gd name="T59" fmla="*/ 106 h 145"/>
                  <a:gd name="T60" fmla="*/ 1 w 85"/>
                  <a:gd name="T61" fmla="*/ 101 h 145"/>
                  <a:gd name="T62" fmla="*/ 4 w 85"/>
                  <a:gd name="T63" fmla="*/ 97 h 145"/>
                  <a:gd name="T64" fmla="*/ 7 w 85"/>
                  <a:gd name="T65" fmla="*/ 95 h 145"/>
                  <a:gd name="T66" fmla="*/ 9 w 85"/>
                  <a:gd name="T67" fmla="*/ 94 h 145"/>
                  <a:gd name="T68" fmla="*/ 23 w 85"/>
                  <a:gd name="T69" fmla="*/ 104 h 145"/>
                  <a:gd name="T70" fmla="*/ 41 w 85"/>
                  <a:gd name="T71" fmla="*/ 108 h 145"/>
                  <a:gd name="T72" fmla="*/ 55 w 85"/>
                  <a:gd name="T73" fmla="*/ 105 h 145"/>
                  <a:gd name="T74" fmla="*/ 60 w 85"/>
                  <a:gd name="T75" fmla="*/ 96 h 145"/>
                  <a:gd name="T76" fmla="*/ 58 w 85"/>
                  <a:gd name="T77" fmla="*/ 90 h 145"/>
                  <a:gd name="T78" fmla="*/ 53 w 85"/>
                  <a:gd name="T79" fmla="*/ 86 h 145"/>
                  <a:gd name="T80" fmla="*/ 46 w 85"/>
                  <a:gd name="T81" fmla="*/ 83 h 145"/>
                  <a:gd name="T82" fmla="*/ 37 w 85"/>
                  <a:gd name="T83" fmla="*/ 81 h 145"/>
                  <a:gd name="T84" fmla="*/ 26 w 85"/>
                  <a:gd name="T85" fmla="*/ 78 h 145"/>
                  <a:gd name="T86" fmla="*/ 14 w 85"/>
                  <a:gd name="T87" fmla="*/ 72 h 145"/>
                  <a:gd name="T88" fmla="*/ 6 w 85"/>
                  <a:gd name="T89" fmla="*/ 63 h 145"/>
                  <a:gd name="T90" fmla="*/ 3 w 85"/>
                  <a:gd name="T91" fmla="*/ 49 h 145"/>
                  <a:gd name="T92" fmla="*/ 11 w 85"/>
                  <a:gd name="T93" fmla="*/ 29 h 145"/>
                  <a:gd name="T94" fmla="*/ 33 w 85"/>
                  <a:gd name="T95" fmla="*/ 18 h 145"/>
                  <a:gd name="T96" fmla="*/ 33 w 85"/>
                  <a:gd name="T97" fmla="*/ 11 h 145"/>
                  <a:gd name="T98" fmla="*/ 35 w 85"/>
                  <a:gd name="T99" fmla="*/ 3 h 145"/>
                  <a:gd name="T100" fmla="*/ 42 w 85"/>
                  <a:gd name="T101" fmla="*/ 0 h 145"/>
                  <a:gd name="T102" fmla="*/ 43 w 85"/>
                  <a:gd name="T103" fmla="*/ 0 h 145"/>
                  <a:gd name="T104" fmla="*/ 51 w 85"/>
                  <a:gd name="T105" fmla="*/ 3 h 145"/>
                  <a:gd name="T106" fmla="*/ 53 w 85"/>
                  <a:gd name="T107" fmla="*/ 11 h 145"/>
                  <a:gd name="T108" fmla="*/ 53 w 85"/>
                  <a:gd name="T109" fmla="*/ 17 h 145"/>
                  <a:gd name="T110" fmla="*/ 75 w 85"/>
                  <a:gd name="T111" fmla="*/ 24 h 1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 h="145">
                    <a:moveTo>
                      <a:pt x="75" y="24"/>
                    </a:moveTo>
                    <a:cubicBezTo>
                      <a:pt x="80" y="28"/>
                      <a:pt x="82" y="32"/>
                      <a:pt x="82" y="36"/>
                    </a:cubicBezTo>
                    <a:cubicBezTo>
                      <a:pt x="82" y="38"/>
                      <a:pt x="82" y="40"/>
                      <a:pt x="81" y="42"/>
                    </a:cubicBezTo>
                    <a:cubicBezTo>
                      <a:pt x="80" y="43"/>
                      <a:pt x="79" y="45"/>
                      <a:pt x="78" y="46"/>
                    </a:cubicBezTo>
                    <a:cubicBezTo>
                      <a:pt x="77" y="47"/>
                      <a:pt x="76" y="48"/>
                      <a:pt x="75" y="48"/>
                    </a:cubicBezTo>
                    <a:cubicBezTo>
                      <a:pt x="74" y="49"/>
                      <a:pt x="73" y="49"/>
                      <a:pt x="73" y="49"/>
                    </a:cubicBezTo>
                    <a:cubicBezTo>
                      <a:pt x="70" y="45"/>
                      <a:pt x="66" y="42"/>
                      <a:pt x="60" y="39"/>
                    </a:cubicBezTo>
                    <a:cubicBezTo>
                      <a:pt x="55" y="37"/>
                      <a:pt x="50" y="36"/>
                      <a:pt x="44" y="36"/>
                    </a:cubicBezTo>
                    <a:cubicBezTo>
                      <a:pt x="39" y="36"/>
                      <a:pt x="34" y="37"/>
                      <a:pt x="31" y="39"/>
                    </a:cubicBezTo>
                    <a:cubicBezTo>
                      <a:pt x="28" y="42"/>
                      <a:pt x="26" y="45"/>
                      <a:pt x="26" y="48"/>
                    </a:cubicBezTo>
                    <a:cubicBezTo>
                      <a:pt x="26" y="51"/>
                      <a:pt x="27" y="52"/>
                      <a:pt x="28" y="54"/>
                    </a:cubicBezTo>
                    <a:cubicBezTo>
                      <a:pt x="29" y="56"/>
                      <a:pt x="30" y="57"/>
                      <a:pt x="32" y="58"/>
                    </a:cubicBezTo>
                    <a:cubicBezTo>
                      <a:pt x="34" y="59"/>
                      <a:pt x="37" y="60"/>
                      <a:pt x="39" y="60"/>
                    </a:cubicBezTo>
                    <a:cubicBezTo>
                      <a:pt x="42" y="61"/>
                      <a:pt x="45" y="62"/>
                      <a:pt x="48" y="63"/>
                    </a:cubicBezTo>
                    <a:cubicBezTo>
                      <a:pt x="52" y="63"/>
                      <a:pt x="56" y="64"/>
                      <a:pt x="61" y="66"/>
                    </a:cubicBezTo>
                    <a:cubicBezTo>
                      <a:pt x="65" y="67"/>
                      <a:pt x="69" y="69"/>
                      <a:pt x="72" y="71"/>
                    </a:cubicBezTo>
                    <a:cubicBezTo>
                      <a:pt x="76" y="74"/>
                      <a:pt x="79" y="77"/>
                      <a:pt x="81" y="81"/>
                    </a:cubicBezTo>
                    <a:cubicBezTo>
                      <a:pt x="83" y="84"/>
                      <a:pt x="85" y="89"/>
                      <a:pt x="85" y="95"/>
                    </a:cubicBezTo>
                    <a:cubicBezTo>
                      <a:pt x="85" y="103"/>
                      <a:pt x="82" y="110"/>
                      <a:pt x="76" y="116"/>
                    </a:cubicBezTo>
                    <a:cubicBezTo>
                      <a:pt x="71" y="121"/>
                      <a:pt x="63" y="125"/>
                      <a:pt x="53" y="127"/>
                    </a:cubicBezTo>
                    <a:cubicBezTo>
                      <a:pt x="53" y="133"/>
                      <a:pt x="53" y="133"/>
                      <a:pt x="53" y="133"/>
                    </a:cubicBezTo>
                    <a:cubicBezTo>
                      <a:pt x="53" y="141"/>
                      <a:pt x="49" y="145"/>
                      <a:pt x="43" y="145"/>
                    </a:cubicBezTo>
                    <a:cubicBezTo>
                      <a:pt x="42" y="145"/>
                      <a:pt x="42" y="145"/>
                      <a:pt x="42" y="145"/>
                    </a:cubicBezTo>
                    <a:cubicBezTo>
                      <a:pt x="38" y="145"/>
                      <a:pt x="36" y="144"/>
                      <a:pt x="35" y="142"/>
                    </a:cubicBezTo>
                    <a:cubicBezTo>
                      <a:pt x="33" y="140"/>
                      <a:pt x="32" y="137"/>
                      <a:pt x="32" y="133"/>
                    </a:cubicBezTo>
                    <a:cubicBezTo>
                      <a:pt x="32" y="127"/>
                      <a:pt x="32" y="127"/>
                      <a:pt x="32" y="127"/>
                    </a:cubicBezTo>
                    <a:cubicBezTo>
                      <a:pt x="27" y="126"/>
                      <a:pt x="23" y="125"/>
                      <a:pt x="19" y="124"/>
                    </a:cubicBezTo>
                    <a:cubicBezTo>
                      <a:pt x="15" y="123"/>
                      <a:pt x="11" y="121"/>
                      <a:pt x="9" y="119"/>
                    </a:cubicBezTo>
                    <a:cubicBezTo>
                      <a:pt x="6" y="117"/>
                      <a:pt x="4" y="115"/>
                      <a:pt x="2" y="113"/>
                    </a:cubicBezTo>
                    <a:cubicBezTo>
                      <a:pt x="1" y="111"/>
                      <a:pt x="0" y="108"/>
                      <a:pt x="0" y="106"/>
                    </a:cubicBezTo>
                    <a:cubicBezTo>
                      <a:pt x="0" y="104"/>
                      <a:pt x="1" y="102"/>
                      <a:pt x="1" y="101"/>
                    </a:cubicBezTo>
                    <a:cubicBezTo>
                      <a:pt x="2" y="99"/>
                      <a:pt x="3" y="98"/>
                      <a:pt x="4" y="97"/>
                    </a:cubicBezTo>
                    <a:cubicBezTo>
                      <a:pt x="5" y="96"/>
                      <a:pt x="6" y="95"/>
                      <a:pt x="7" y="95"/>
                    </a:cubicBezTo>
                    <a:cubicBezTo>
                      <a:pt x="8" y="94"/>
                      <a:pt x="9" y="94"/>
                      <a:pt x="9" y="94"/>
                    </a:cubicBezTo>
                    <a:cubicBezTo>
                      <a:pt x="12" y="98"/>
                      <a:pt x="17" y="101"/>
                      <a:pt x="23" y="104"/>
                    </a:cubicBezTo>
                    <a:cubicBezTo>
                      <a:pt x="28" y="107"/>
                      <a:pt x="35" y="108"/>
                      <a:pt x="41" y="108"/>
                    </a:cubicBezTo>
                    <a:cubicBezTo>
                      <a:pt x="47" y="108"/>
                      <a:pt x="52" y="107"/>
                      <a:pt x="55" y="105"/>
                    </a:cubicBezTo>
                    <a:cubicBezTo>
                      <a:pt x="59" y="102"/>
                      <a:pt x="60" y="99"/>
                      <a:pt x="60" y="96"/>
                    </a:cubicBezTo>
                    <a:cubicBezTo>
                      <a:pt x="60" y="93"/>
                      <a:pt x="60" y="91"/>
                      <a:pt x="58" y="90"/>
                    </a:cubicBezTo>
                    <a:cubicBezTo>
                      <a:pt x="57" y="88"/>
                      <a:pt x="55" y="87"/>
                      <a:pt x="53" y="86"/>
                    </a:cubicBezTo>
                    <a:cubicBezTo>
                      <a:pt x="51" y="85"/>
                      <a:pt x="49" y="84"/>
                      <a:pt x="46" y="83"/>
                    </a:cubicBezTo>
                    <a:cubicBezTo>
                      <a:pt x="43" y="82"/>
                      <a:pt x="40" y="81"/>
                      <a:pt x="37" y="81"/>
                    </a:cubicBezTo>
                    <a:cubicBezTo>
                      <a:pt x="34" y="80"/>
                      <a:pt x="30" y="79"/>
                      <a:pt x="26" y="78"/>
                    </a:cubicBezTo>
                    <a:cubicBezTo>
                      <a:pt x="22" y="76"/>
                      <a:pt x="18" y="74"/>
                      <a:pt x="14" y="72"/>
                    </a:cubicBezTo>
                    <a:cubicBezTo>
                      <a:pt x="11" y="70"/>
                      <a:pt x="8" y="67"/>
                      <a:pt x="6" y="63"/>
                    </a:cubicBezTo>
                    <a:cubicBezTo>
                      <a:pt x="4" y="59"/>
                      <a:pt x="3" y="55"/>
                      <a:pt x="3" y="49"/>
                    </a:cubicBezTo>
                    <a:cubicBezTo>
                      <a:pt x="3" y="41"/>
                      <a:pt x="5" y="34"/>
                      <a:pt x="11" y="29"/>
                    </a:cubicBezTo>
                    <a:cubicBezTo>
                      <a:pt x="16" y="23"/>
                      <a:pt x="23" y="19"/>
                      <a:pt x="33" y="18"/>
                    </a:cubicBezTo>
                    <a:cubicBezTo>
                      <a:pt x="33" y="11"/>
                      <a:pt x="33" y="11"/>
                      <a:pt x="33" y="11"/>
                    </a:cubicBezTo>
                    <a:cubicBezTo>
                      <a:pt x="33" y="7"/>
                      <a:pt x="33" y="5"/>
                      <a:pt x="35" y="3"/>
                    </a:cubicBezTo>
                    <a:cubicBezTo>
                      <a:pt x="36" y="1"/>
                      <a:pt x="39" y="0"/>
                      <a:pt x="42" y="0"/>
                    </a:cubicBezTo>
                    <a:cubicBezTo>
                      <a:pt x="43" y="0"/>
                      <a:pt x="43" y="0"/>
                      <a:pt x="43" y="0"/>
                    </a:cubicBezTo>
                    <a:cubicBezTo>
                      <a:pt x="47" y="0"/>
                      <a:pt x="49" y="1"/>
                      <a:pt x="51" y="3"/>
                    </a:cubicBezTo>
                    <a:cubicBezTo>
                      <a:pt x="52" y="5"/>
                      <a:pt x="53" y="7"/>
                      <a:pt x="53" y="11"/>
                    </a:cubicBezTo>
                    <a:cubicBezTo>
                      <a:pt x="53" y="17"/>
                      <a:pt x="53" y="17"/>
                      <a:pt x="53" y="17"/>
                    </a:cubicBezTo>
                    <a:cubicBezTo>
                      <a:pt x="62" y="18"/>
                      <a:pt x="70" y="21"/>
                      <a:pt x="75" y="24"/>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en-US"/>
              </a:p>
            </p:txBody>
          </p:sp>
          <p:sp>
            <p:nvSpPr>
              <p:cNvPr id="130129" name="Freeform 64">
                <a:extLst>
                  <a:ext uri="{FF2B5EF4-FFF2-40B4-BE49-F238E27FC236}">
                    <a16:creationId xmlns:a16="http://schemas.microsoft.com/office/drawing/2014/main" id="{C2B7DEFF-A9F8-467B-AB96-50EA5405C314}"/>
                  </a:ext>
                </a:extLst>
              </p:cNvPr>
              <p:cNvSpPr>
                <a:spLocks noChangeAspect="1"/>
              </p:cNvSpPr>
              <p:nvPr/>
            </p:nvSpPr>
            <p:spPr bwMode="auto">
              <a:xfrm>
                <a:off x="7450577" y="3731943"/>
                <a:ext cx="421170" cy="357680"/>
              </a:xfrm>
              <a:custGeom>
                <a:avLst/>
                <a:gdLst>
                  <a:gd name="T0" fmla="*/ 146 w 309"/>
                  <a:gd name="T1" fmla="*/ 5 h 339"/>
                  <a:gd name="T2" fmla="*/ 6 w 309"/>
                  <a:gd name="T3" fmla="*/ 132 h 339"/>
                  <a:gd name="T4" fmla="*/ 5 w 309"/>
                  <a:gd name="T5" fmla="*/ 151 h 339"/>
                  <a:gd name="T6" fmla="*/ 23 w 309"/>
                  <a:gd name="T7" fmla="*/ 152 h 339"/>
                  <a:gd name="T8" fmla="*/ 155 w 309"/>
                  <a:gd name="T9" fmla="*/ 33 h 339"/>
                  <a:gd name="T10" fmla="*/ 283 w 309"/>
                  <a:gd name="T11" fmla="*/ 149 h 339"/>
                  <a:gd name="T12" fmla="*/ 283 w 309"/>
                  <a:gd name="T13" fmla="*/ 313 h 339"/>
                  <a:gd name="T14" fmla="*/ 45 w 309"/>
                  <a:gd name="T15" fmla="*/ 313 h 339"/>
                  <a:gd name="T16" fmla="*/ 45 w 309"/>
                  <a:gd name="T17" fmla="*/ 228 h 339"/>
                  <a:gd name="T18" fmla="*/ 56 w 309"/>
                  <a:gd name="T19" fmla="*/ 202 h 339"/>
                  <a:gd name="T20" fmla="*/ 100 w 309"/>
                  <a:gd name="T21" fmla="*/ 187 h 339"/>
                  <a:gd name="T22" fmla="*/ 152 w 309"/>
                  <a:gd name="T23" fmla="*/ 229 h 339"/>
                  <a:gd name="T24" fmla="*/ 152 w 309"/>
                  <a:gd name="T25" fmla="*/ 272 h 339"/>
                  <a:gd name="T26" fmla="*/ 165 w 309"/>
                  <a:gd name="T27" fmla="*/ 285 h 339"/>
                  <a:gd name="T28" fmla="*/ 178 w 309"/>
                  <a:gd name="T29" fmla="*/ 272 h 339"/>
                  <a:gd name="T30" fmla="*/ 178 w 309"/>
                  <a:gd name="T31" fmla="*/ 229 h 339"/>
                  <a:gd name="T32" fmla="*/ 159 w 309"/>
                  <a:gd name="T33" fmla="*/ 182 h 339"/>
                  <a:gd name="T34" fmla="*/ 100 w 309"/>
                  <a:gd name="T35" fmla="*/ 161 h 339"/>
                  <a:gd name="T36" fmla="*/ 36 w 309"/>
                  <a:gd name="T37" fmla="*/ 184 h 339"/>
                  <a:gd name="T38" fmla="*/ 18 w 309"/>
                  <a:gd name="T39" fmla="*/ 229 h 339"/>
                  <a:gd name="T40" fmla="*/ 18 w 309"/>
                  <a:gd name="T41" fmla="*/ 229 h 339"/>
                  <a:gd name="T42" fmla="*/ 18 w 309"/>
                  <a:gd name="T43" fmla="*/ 326 h 339"/>
                  <a:gd name="T44" fmla="*/ 22 w 309"/>
                  <a:gd name="T45" fmla="*/ 335 h 339"/>
                  <a:gd name="T46" fmla="*/ 32 w 309"/>
                  <a:gd name="T47" fmla="*/ 339 h 339"/>
                  <a:gd name="T48" fmla="*/ 296 w 309"/>
                  <a:gd name="T49" fmla="*/ 339 h 339"/>
                  <a:gd name="T50" fmla="*/ 309 w 309"/>
                  <a:gd name="T51" fmla="*/ 326 h 339"/>
                  <a:gd name="T52" fmla="*/ 309 w 309"/>
                  <a:gd name="T53" fmla="*/ 143 h 339"/>
                  <a:gd name="T54" fmla="*/ 305 w 309"/>
                  <a:gd name="T55" fmla="*/ 133 h 339"/>
                  <a:gd name="T56" fmla="*/ 164 w 309"/>
                  <a:gd name="T57" fmla="*/ 5 h 339"/>
                  <a:gd name="T58" fmla="*/ 146 w 309"/>
                  <a:gd name="T59" fmla="*/ 5 h 3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9" h="339">
                    <a:moveTo>
                      <a:pt x="146" y="5"/>
                    </a:moveTo>
                    <a:cubicBezTo>
                      <a:pt x="6" y="132"/>
                      <a:pt x="6" y="132"/>
                      <a:pt x="6" y="132"/>
                    </a:cubicBezTo>
                    <a:cubicBezTo>
                      <a:pt x="0" y="137"/>
                      <a:pt x="0" y="146"/>
                      <a:pt x="5" y="151"/>
                    </a:cubicBezTo>
                    <a:cubicBezTo>
                      <a:pt x="10" y="156"/>
                      <a:pt x="18" y="157"/>
                      <a:pt x="23" y="152"/>
                    </a:cubicBezTo>
                    <a:cubicBezTo>
                      <a:pt x="23" y="152"/>
                      <a:pt x="139" y="47"/>
                      <a:pt x="155" y="33"/>
                    </a:cubicBezTo>
                    <a:cubicBezTo>
                      <a:pt x="170" y="46"/>
                      <a:pt x="275" y="142"/>
                      <a:pt x="283" y="149"/>
                    </a:cubicBezTo>
                    <a:cubicBezTo>
                      <a:pt x="283" y="159"/>
                      <a:pt x="283" y="291"/>
                      <a:pt x="283" y="313"/>
                    </a:cubicBezTo>
                    <a:cubicBezTo>
                      <a:pt x="260" y="313"/>
                      <a:pt x="68" y="313"/>
                      <a:pt x="45" y="313"/>
                    </a:cubicBezTo>
                    <a:cubicBezTo>
                      <a:pt x="45" y="293"/>
                      <a:pt x="45" y="229"/>
                      <a:pt x="45" y="228"/>
                    </a:cubicBezTo>
                    <a:cubicBezTo>
                      <a:pt x="45" y="226"/>
                      <a:pt x="45" y="212"/>
                      <a:pt x="56" y="202"/>
                    </a:cubicBezTo>
                    <a:cubicBezTo>
                      <a:pt x="65" y="192"/>
                      <a:pt x="80" y="187"/>
                      <a:pt x="100" y="187"/>
                    </a:cubicBezTo>
                    <a:cubicBezTo>
                      <a:pt x="150" y="187"/>
                      <a:pt x="152" y="224"/>
                      <a:pt x="152" y="229"/>
                    </a:cubicBezTo>
                    <a:cubicBezTo>
                      <a:pt x="152" y="272"/>
                      <a:pt x="152" y="272"/>
                      <a:pt x="152" y="272"/>
                    </a:cubicBezTo>
                    <a:cubicBezTo>
                      <a:pt x="152" y="279"/>
                      <a:pt x="158" y="285"/>
                      <a:pt x="165" y="285"/>
                    </a:cubicBezTo>
                    <a:cubicBezTo>
                      <a:pt x="172" y="285"/>
                      <a:pt x="178" y="279"/>
                      <a:pt x="178" y="272"/>
                    </a:cubicBezTo>
                    <a:cubicBezTo>
                      <a:pt x="178" y="229"/>
                      <a:pt x="178" y="229"/>
                      <a:pt x="178" y="229"/>
                    </a:cubicBezTo>
                    <a:cubicBezTo>
                      <a:pt x="178" y="228"/>
                      <a:pt x="178" y="202"/>
                      <a:pt x="159" y="182"/>
                    </a:cubicBezTo>
                    <a:cubicBezTo>
                      <a:pt x="145" y="168"/>
                      <a:pt x="125" y="161"/>
                      <a:pt x="100" y="161"/>
                    </a:cubicBezTo>
                    <a:cubicBezTo>
                      <a:pt x="72" y="161"/>
                      <a:pt x="51" y="169"/>
                      <a:pt x="36" y="184"/>
                    </a:cubicBezTo>
                    <a:cubicBezTo>
                      <a:pt x="18" y="203"/>
                      <a:pt x="18" y="228"/>
                      <a:pt x="18" y="229"/>
                    </a:cubicBezTo>
                    <a:cubicBezTo>
                      <a:pt x="18" y="229"/>
                      <a:pt x="18" y="229"/>
                      <a:pt x="18" y="229"/>
                    </a:cubicBezTo>
                    <a:cubicBezTo>
                      <a:pt x="18" y="326"/>
                      <a:pt x="18" y="326"/>
                      <a:pt x="18" y="326"/>
                    </a:cubicBezTo>
                    <a:cubicBezTo>
                      <a:pt x="18" y="329"/>
                      <a:pt x="20" y="333"/>
                      <a:pt x="22" y="335"/>
                    </a:cubicBezTo>
                    <a:cubicBezTo>
                      <a:pt x="25" y="338"/>
                      <a:pt x="28" y="339"/>
                      <a:pt x="32" y="339"/>
                    </a:cubicBezTo>
                    <a:cubicBezTo>
                      <a:pt x="296" y="339"/>
                      <a:pt x="296" y="339"/>
                      <a:pt x="296" y="339"/>
                    </a:cubicBezTo>
                    <a:cubicBezTo>
                      <a:pt x="304" y="339"/>
                      <a:pt x="309" y="333"/>
                      <a:pt x="309" y="326"/>
                    </a:cubicBezTo>
                    <a:cubicBezTo>
                      <a:pt x="309" y="143"/>
                      <a:pt x="309" y="143"/>
                      <a:pt x="309" y="143"/>
                    </a:cubicBezTo>
                    <a:cubicBezTo>
                      <a:pt x="309" y="139"/>
                      <a:pt x="308" y="135"/>
                      <a:pt x="305" y="133"/>
                    </a:cubicBezTo>
                    <a:cubicBezTo>
                      <a:pt x="164" y="5"/>
                      <a:pt x="164" y="5"/>
                      <a:pt x="164" y="5"/>
                    </a:cubicBezTo>
                    <a:cubicBezTo>
                      <a:pt x="159" y="0"/>
                      <a:pt x="151" y="0"/>
                      <a:pt x="146" y="5"/>
                    </a:cubicBezTo>
                    <a:close/>
                  </a:path>
                </a:pathLst>
              </a:custGeom>
              <a:solidFill>
                <a:srgbClr val="FFDD00"/>
              </a:solidFill>
              <a:ln w="9525">
                <a:solidFill>
                  <a:srgbClr val="626469"/>
                </a:solidFill>
                <a:round/>
                <a:headEnd/>
                <a:tailEnd/>
              </a:ln>
            </p:spPr>
            <p:txBody>
              <a:bodyPr lIns="68586" tIns="34294" rIns="68586" bIns="34294"/>
              <a:lstStyle/>
              <a:p>
                <a:endParaRPr lang="en-US"/>
              </a:p>
            </p:txBody>
          </p:sp>
          <p:cxnSp>
            <p:nvCxnSpPr>
              <p:cNvPr id="49" name="Straight Connector 48">
                <a:extLst>
                  <a:ext uri="{FF2B5EF4-FFF2-40B4-BE49-F238E27FC236}">
                    <a16:creationId xmlns:a16="http://schemas.microsoft.com/office/drawing/2014/main" id="{DE55823C-5FB5-452A-B120-2E4358A75D8C}"/>
                  </a:ext>
                </a:extLst>
              </p:cNvPr>
              <p:cNvCxnSpPr/>
              <p:nvPr/>
            </p:nvCxnSpPr>
            <p:spPr>
              <a:xfrm>
                <a:off x="5078635" y="1492314"/>
                <a:ext cx="3648786" cy="0"/>
              </a:xfrm>
              <a:prstGeom prst="line">
                <a:avLst/>
              </a:prstGeom>
              <a:ln>
                <a:solidFill>
                  <a:srgbClr val="626469"/>
                </a:solidFill>
                <a:prstDash val="sysDash"/>
              </a:ln>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FF560808-82CC-452E-A76F-DE695260158A}"/>
                  </a:ext>
                </a:extLst>
              </p:cNvPr>
              <p:cNvSpPr/>
              <p:nvPr/>
            </p:nvSpPr>
            <p:spPr>
              <a:xfrm>
                <a:off x="6125160" y="2794712"/>
                <a:ext cx="555502" cy="223173"/>
              </a:xfrm>
              <a:prstGeom prst="rect">
                <a:avLst/>
              </a:prstGeom>
              <a:solidFill>
                <a:schemeClr val="bg1"/>
              </a:solidFill>
              <a:ln w="28575">
                <a:solidFill>
                  <a:srgbClr val="626469"/>
                </a:solidFill>
              </a:ln>
              <a:effectLst/>
            </p:spPr>
            <p:style>
              <a:lnRef idx="1">
                <a:schemeClr val="accent1"/>
              </a:lnRef>
              <a:fillRef idx="3">
                <a:schemeClr val="accent1"/>
              </a:fillRef>
              <a:effectRef idx="2">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51" name="Rounded Rectangle 50">
                <a:extLst>
                  <a:ext uri="{FF2B5EF4-FFF2-40B4-BE49-F238E27FC236}">
                    <a16:creationId xmlns:a16="http://schemas.microsoft.com/office/drawing/2014/main" id="{6AE8F4DC-3C80-4F2F-9C6D-0D9054285147}"/>
                  </a:ext>
                </a:extLst>
              </p:cNvPr>
              <p:cNvSpPr/>
              <p:nvPr/>
            </p:nvSpPr>
            <p:spPr>
              <a:xfrm>
                <a:off x="6206171" y="2844676"/>
                <a:ext cx="406707" cy="126576"/>
              </a:xfrm>
              <a:prstGeom prst="roundRect">
                <a:avLst/>
              </a:prstGeom>
              <a:noFill/>
              <a:ln w="28575">
                <a:solidFill>
                  <a:srgbClr val="626469"/>
                </a:solidFill>
              </a:ln>
              <a:effectLst/>
            </p:spPr>
            <p:style>
              <a:lnRef idx="1">
                <a:schemeClr val="accent1"/>
              </a:lnRef>
              <a:fillRef idx="3">
                <a:schemeClr val="accent1"/>
              </a:fillRef>
              <a:effectRef idx="2">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52" name="Oval 51">
                <a:extLst>
                  <a:ext uri="{FF2B5EF4-FFF2-40B4-BE49-F238E27FC236}">
                    <a16:creationId xmlns:a16="http://schemas.microsoft.com/office/drawing/2014/main" id="{1ACA5B78-9E3F-4CB3-81C7-C5B0ECB130D2}"/>
                  </a:ext>
                </a:extLst>
              </p:cNvPr>
              <p:cNvSpPr/>
              <p:nvPr/>
            </p:nvSpPr>
            <p:spPr>
              <a:xfrm>
                <a:off x="6474002" y="2858000"/>
                <a:ext cx="112423" cy="101593"/>
              </a:xfrm>
              <a:prstGeom prst="ellipse">
                <a:avLst/>
              </a:prstGeom>
              <a:solidFill>
                <a:srgbClr val="626469"/>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130134" name="Freeform 165">
                <a:extLst>
                  <a:ext uri="{FF2B5EF4-FFF2-40B4-BE49-F238E27FC236}">
                    <a16:creationId xmlns:a16="http://schemas.microsoft.com/office/drawing/2014/main" id="{024537F0-73DB-4C17-B05B-FA90E3230DCA}"/>
                  </a:ext>
                </a:extLst>
              </p:cNvPr>
              <p:cNvSpPr>
                <a:spLocks noEditPoints="1"/>
              </p:cNvSpPr>
              <p:nvPr/>
            </p:nvSpPr>
            <p:spPr bwMode="auto">
              <a:xfrm flipH="1">
                <a:off x="6467452" y="3206016"/>
                <a:ext cx="124501" cy="214125"/>
              </a:xfrm>
              <a:custGeom>
                <a:avLst/>
                <a:gdLst>
                  <a:gd name="T0" fmla="*/ 10 w 30"/>
                  <a:gd name="T1" fmla="*/ 76 h 113"/>
                  <a:gd name="T2" fmla="*/ 8 w 30"/>
                  <a:gd name="T3" fmla="*/ 70 h 113"/>
                  <a:gd name="T4" fmla="*/ 1 w 30"/>
                  <a:gd name="T5" fmla="*/ 15 h 113"/>
                  <a:gd name="T6" fmla="*/ 3 w 30"/>
                  <a:gd name="T7" fmla="*/ 4 h 113"/>
                  <a:gd name="T8" fmla="*/ 13 w 30"/>
                  <a:gd name="T9" fmla="*/ 0 h 113"/>
                  <a:gd name="T10" fmla="*/ 17 w 30"/>
                  <a:gd name="T11" fmla="*/ 0 h 113"/>
                  <a:gd name="T12" fmla="*/ 27 w 30"/>
                  <a:gd name="T13" fmla="*/ 4 h 113"/>
                  <a:gd name="T14" fmla="*/ 29 w 30"/>
                  <a:gd name="T15" fmla="*/ 15 h 113"/>
                  <a:gd name="T16" fmla="*/ 23 w 30"/>
                  <a:gd name="T17" fmla="*/ 70 h 113"/>
                  <a:gd name="T18" fmla="*/ 21 w 30"/>
                  <a:gd name="T19" fmla="*/ 76 h 113"/>
                  <a:gd name="T20" fmla="*/ 16 w 30"/>
                  <a:gd name="T21" fmla="*/ 77 h 113"/>
                  <a:gd name="T22" fmla="*/ 14 w 30"/>
                  <a:gd name="T23" fmla="*/ 77 h 113"/>
                  <a:gd name="T24" fmla="*/ 10 w 30"/>
                  <a:gd name="T25" fmla="*/ 76 h 113"/>
                  <a:gd name="T26" fmla="*/ 2 w 30"/>
                  <a:gd name="T27" fmla="*/ 101 h 113"/>
                  <a:gd name="T28" fmla="*/ 2 w 30"/>
                  <a:gd name="T29" fmla="*/ 99 h 113"/>
                  <a:gd name="T30" fmla="*/ 14 w 30"/>
                  <a:gd name="T31" fmla="*/ 88 h 113"/>
                  <a:gd name="T32" fmla="*/ 17 w 30"/>
                  <a:gd name="T33" fmla="*/ 88 h 113"/>
                  <a:gd name="T34" fmla="*/ 28 w 30"/>
                  <a:gd name="T35" fmla="*/ 99 h 113"/>
                  <a:gd name="T36" fmla="*/ 28 w 30"/>
                  <a:gd name="T37" fmla="*/ 101 h 113"/>
                  <a:gd name="T38" fmla="*/ 17 w 30"/>
                  <a:gd name="T39" fmla="*/ 113 h 113"/>
                  <a:gd name="T40" fmla="*/ 14 w 30"/>
                  <a:gd name="T41" fmla="*/ 113 h 113"/>
                  <a:gd name="T42" fmla="*/ 2 w 30"/>
                  <a:gd name="T43" fmla="*/ 101 h 1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113">
                    <a:moveTo>
                      <a:pt x="10" y="76"/>
                    </a:moveTo>
                    <a:cubicBezTo>
                      <a:pt x="9" y="74"/>
                      <a:pt x="9" y="72"/>
                      <a:pt x="8" y="70"/>
                    </a:cubicBezTo>
                    <a:cubicBezTo>
                      <a:pt x="1" y="15"/>
                      <a:pt x="1" y="15"/>
                      <a:pt x="1" y="15"/>
                    </a:cubicBezTo>
                    <a:cubicBezTo>
                      <a:pt x="0" y="10"/>
                      <a:pt x="1" y="7"/>
                      <a:pt x="3" y="4"/>
                    </a:cubicBezTo>
                    <a:cubicBezTo>
                      <a:pt x="5" y="1"/>
                      <a:pt x="9" y="0"/>
                      <a:pt x="13" y="0"/>
                    </a:cubicBezTo>
                    <a:cubicBezTo>
                      <a:pt x="17" y="0"/>
                      <a:pt x="17" y="0"/>
                      <a:pt x="17" y="0"/>
                    </a:cubicBezTo>
                    <a:cubicBezTo>
                      <a:pt x="22" y="0"/>
                      <a:pt x="25" y="1"/>
                      <a:pt x="27" y="4"/>
                    </a:cubicBezTo>
                    <a:cubicBezTo>
                      <a:pt x="30" y="7"/>
                      <a:pt x="30" y="10"/>
                      <a:pt x="29" y="15"/>
                    </a:cubicBezTo>
                    <a:cubicBezTo>
                      <a:pt x="23" y="70"/>
                      <a:pt x="23" y="70"/>
                      <a:pt x="23" y="70"/>
                    </a:cubicBezTo>
                    <a:cubicBezTo>
                      <a:pt x="22" y="72"/>
                      <a:pt x="21" y="74"/>
                      <a:pt x="21" y="76"/>
                    </a:cubicBezTo>
                    <a:cubicBezTo>
                      <a:pt x="20" y="77"/>
                      <a:pt x="18" y="77"/>
                      <a:pt x="16" y="77"/>
                    </a:cubicBezTo>
                    <a:cubicBezTo>
                      <a:pt x="14" y="77"/>
                      <a:pt x="14" y="77"/>
                      <a:pt x="14" y="77"/>
                    </a:cubicBezTo>
                    <a:cubicBezTo>
                      <a:pt x="12" y="77"/>
                      <a:pt x="11" y="77"/>
                      <a:pt x="10" y="76"/>
                    </a:cubicBezTo>
                    <a:close/>
                    <a:moveTo>
                      <a:pt x="2" y="101"/>
                    </a:moveTo>
                    <a:cubicBezTo>
                      <a:pt x="2" y="99"/>
                      <a:pt x="2" y="99"/>
                      <a:pt x="2" y="99"/>
                    </a:cubicBezTo>
                    <a:cubicBezTo>
                      <a:pt x="2" y="92"/>
                      <a:pt x="6" y="88"/>
                      <a:pt x="14" y="88"/>
                    </a:cubicBezTo>
                    <a:cubicBezTo>
                      <a:pt x="17" y="88"/>
                      <a:pt x="17" y="88"/>
                      <a:pt x="17" y="88"/>
                    </a:cubicBezTo>
                    <a:cubicBezTo>
                      <a:pt x="24" y="88"/>
                      <a:pt x="28" y="92"/>
                      <a:pt x="28" y="99"/>
                    </a:cubicBezTo>
                    <a:cubicBezTo>
                      <a:pt x="28" y="101"/>
                      <a:pt x="28" y="101"/>
                      <a:pt x="28" y="101"/>
                    </a:cubicBezTo>
                    <a:cubicBezTo>
                      <a:pt x="28" y="109"/>
                      <a:pt x="24" y="113"/>
                      <a:pt x="17" y="113"/>
                    </a:cubicBezTo>
                    <a:cubicBezTo>
                      <a:pt x="14" y="113"/>
                      <a:pt x="14" y="113"/>
                      <a:pt x="14" y="113"/>
                    </a:cubicBezTo>
                    <a:cubicBezTo>
                      <a:pt x="6" y="113"/>
                      <a:pt x="2" y="109"/>
                      <a:pt x="2" y="10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en-US"/>
              </a:p>
            </p:txBody>
          </p:sp>
          <p:sp>
            <p:nvSpPr>
              <p:cNvPr id="54" name="Rectangle 53">
                <a:extLst>
                  <a:ext uri="{FF2B5EF4-FFF2-40B4-BE49-F238E27FC236}">
                    <a16:creationId xmlns:a16="http://schemas.microsoft.com/office/drawing/2014/main" id="{0197BC6C-DF60-411B-85CF-8C16CAB73106}"/>
                  </a:ext>
                </a:extLst>
              </p:cNvPr>
              <p:cNvSpPr/>
              <p:nvPr/>
            </p:nvSpPr>
            <p:spPr>
              <a:xfrm>
                <a:off x="4956292" y="2383340"/>
                <a:ext cx="92584" cy="851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4" eaLnBrk="1" fontAlgn="auto" hangingPunct="1">
                  <a:spcBef>
                    <a:spcPts val="0"/>
                  </a:spcBef>
                  <a:spcAft>
                    <a:spcPts val="0"/>
                  </a:spcAft>
                  <a:defRPr/>
                </a:pPr>
                <a:endParaRPr lang="en-US" dirty="0">
                  <a:solidFill>
                    <a:prstClr val="white"/>
                  </a:solidFill>
                </a:endParaRPr>
              </a:p>
            </p:txBody>
          </p:sp>
          <p:sp>
            <p:nvSpPr>
              <p:cNvPr id="130136" name="Freeform 48">
                <a:extLst>
                  <a:ext uri="{FF2B5EF4-FFF2-40B4-BE49-F238E27FC236}">
                    <a16:creationId xmlns:a16="http://schemas.microsoft.com/office/drawing/2014/main" id="{D4B73DA9-3872-48EA-8982-52B4F6F45479}"/>
                  </a:ext>
                </a:extLst>
              </p:cNvPr>
              <p:cNvSpPr>
                <a:spLocks noChangeAspect="1"/>
              </p:cNvSpPr>
              <p:nvPr/>
            </p:nvSpPr>
            <p:spPr bwMode="auto">
              <a:xfrm>
                <a:off x="4630164" y="2427039"/>
                <a:ext cx="531650" cy="754560"/>
              </a:xfrm>
              <a:custGeom>
                <a:avLst/>
                <a:gdLst>
                  <a:gd name="T0" fmla="*/ 245 w 315"/>
                  <a:gd name="T1" fmla="*/ 8 h 448"/>
                  <a:gd name="T2" fmla="*/ 208 w 315"/>
                  <a:gd name="T3" fmla="*/ 64 h 448"/>
                  <a:gd name="T4" fmla="*/ 107 w 315"/>
                  <a:gd name="T5" fmla="*/ 64 h 448"/>
                  <a:gd name="T6" fmla="*/ 70 w 315"/>
                  <a:gd name="T7" fmla="*/ 8 h 448"/>
                  <a:gd name="T8" fmla="*/ 54 w 315"/>
                  <a:gd name="T9" fmla="*/ 2 h 448"/>
                  <a:gd name="T10" fmla="*/ 45 w 315"/>
                  <a:gd name="T11" fmla="*/ 15 h 448"/>
                  <a:gd name="T12" fmla="*/ 45 w 315"/>
                  <a:gd name="T13" fmla="*/ 17 h 448"/>
                  <a:gd name="T14" fmla="*/ 52 w 315"/>
                  <a:gd name="T15" fmla="*/ 71 h 448"/>
                  <a:gd name="T16" fmla="*/ 8 w 315"/>
                  <a:gd name="T17" fmla="*/ 90 h 448"/>
                  <a:gd name="T18" fmla="*/ 0 w 315"/>
                  <a:gd name="T19" fmla="*/ 102 h 448"/>
                  <a:gd name="T20" fmla="*/ 0 w 315"/>
                  <a:gd name="T21" fmla="*/ 105 h 448"/>
                  <a:gd name="T22" fmla="*/ 13 w 315"/>
                  <a:gd name="T23" fmla="*/ 116 h 448"/>
                  <a:gd name="T24" fmla="*/ 65 w 315"/>
                  <a:gd name="T25" fmla="*/ 116 h 448"/>
                  <a:gd name="T26" fmla="*/ 99 w 315"/>
                  <a:gd name="T27" fmla="*/ 215 h 448"/>
                  <a:gd name="T28" fmla="*/ 44 w 315"/>
                  <a:gd name="T29" fmla="*/ 430 h 448"/>
                  <a:gd name="T30" fmla="*/ 44 w 315"/>
                  <a:gd name="T31" fmla="*/ 434 h 448"/>
                  <a:gd name="T32" fmla="*/ 51 w 315"/>
                  <a:gd name="T33" fmla="*/ 445 h 448"/>
                  <a:gd name="T34" fmla="*/ 67 w 315"/>
                  <a:gd name="T35" fmla="*/ 443 h 448"/>
                  <a:gd name="T36" fmla="*/ 169 w 315"/>
                  <a:gd name="T37" fmla="*/ 340 h 448"/>
                  <a:gd name="T38" fmla="*/ 169 w 315"/>
                  <a:gd name="T39" fmla="*/ 321 h 448"/>
                  <a:gd name="T40" fmla="*/ 150 w 315"/>
                  <a:gd name="T41" fmla="*/ 321 h 448"/>
                  <a:gd name="T42" fmla="*/ 82 w 315"/>
                  <a:gd name="T43" fmla="*/ 390 h 448"/>
                  <a:gd name="T44" fmla="*/ 126 w 315"/>
                  <a:gd name="T45" fmla="*/ 217 h 448"/>
                  <a:gd name="T46" fmla="*/ 126 w 315"/>
                  <a:gd name="T47" fmla="*/ 214 h 448"/>
                  <a:gd name="T48" fmla="*/ 126 w 315"/>
                  <a:gd name="T49" fmla="*/ 210 h 448"/>
                  <a:gd name="T50" fmla="*/ 87 w 315"/>
                  <a:gd name="T51" fmla="*/ 99 h 448"/>
                  <a:gd name="T52" fmla="*/ 74 w 315"/>
                  <a:gd name="T53" fmla="*/ 90 h 448"/>
                  <a:gd name="T54" fmla="*/ 80 w 315"/>
                  <a:gd name="T55" fmla="*/ 79 h 448"/>
                  <a:gd name="T56" fmla="*/ 80 w 315"/>
                  <a:gd name="T57" fmla="*/ 78 h 448"/>
                  <a:gd name="T58" fmla="*/ 78 w 315"/>
                  <a:gd name="T59" fmla="*/ 69 h 448"/>
                  <a:gd name="T60" fmla="*/ 89 w 315"/>
                  <a:gd name="T61" fmla="*/ 85 h 448"/>
                  <a:gd name="T62" fmla="*/ 100 w 315"/>
                  <a:gd name="T63" fmla="*/ 91 h 448"/>
                  <a:gd name="T64" fmla="*/ 215 w 315"/>
                  <a:gd name="T65" fmla="*/ 91 h 448"/>
                  <a:gd name="T66" fmla="*/ 226 w 315"/>
                  <a:gd name="T67" fmla="*/ 85 h 448"/>
                  <a:gd name="T68" fmla="*/ 236 w 315"/>
                  <a:gd name="T69" fmla="*/ 69 h 448"/>
                  <a:gd name="T70" fmla="*/ 235 w 315"/>
                  <a:gd name="T71" fmla="*/ 78 h 448"/>
                  <a:gd name="T72" fmla="*/ 235 w 315"/>
                  <a:gd name="T73" fmla="*/ 79 h 448"/>
                  <a:gd name="T74" fmla="*/ 240 w 315"/>
                  <a:gd name="T75" fmla="*/ 90 h 448"/>
                  <a:gd name="T76" fmla="*/ 228 w 315"/>
                  <a:gd name="T77" fmla="*/ 99 h 448"/>
                  <a:gd name="T78" fmla="*/ 189 w 315"/>
                  <a:gd name="T79" fmla="*/ 210 h 448"/>
                  <a:gd name="T80" fmla="*/ 188 w 315"/>
                  <a:gd name="T81" fmla="*/ 214 h 448"/>
                  <a:gd name="T82" fmla="*/ 189 w 315"/>
                  <a:gd name="T83" fmla="*/ 217 h 448"/>
                  <a:gd name="T84" fmla="*/ 245 w 315"/>
                  <a:gd name="T85" fmla="*/ 437 h 448"/>
                  <a:gd name="T86" fmla="*/ 261 w 315"/>
                  <a:gd name="T87" fmla="*/ 447 h 448"/>
                  <a:gd name="T88" fmla="*/ 271 w 315"/>
                  <a:gd name="T89" fmla="*/ 434 h 448"/>
                  <a:gd name="T90" fmla="*/ 270 w 315"/>
                  <a:gd name="T91" fmla="*/ 430 h 448"/>
                  <a:gd name="T92" fmla="*/ 216 w 315"/>
                  <a:gd name="T93" fmla="*/ 215 h 448"/>
                  <a:gd name="T94" fmla="*/ 250 w 315"/>
                  <a:gd name="T95" fmla="*/ 116 h 448"/>
                  <a:gd name="T96" fmla="*/ 302 w 315"/>
                  <a:gd name="T97" fmla="*/ 116 h 448"/>
                  <a:gd name="T98" fmla="*/ 315 w 315"/>
                  <a:gd name="T99" fmla="*/ 105 h 448"/>
                  <a:gd name="T100" fmla="*/ 315 w 315"/>
                  <a:gd name="T101" fmla="*/ 102 h 448"/>
                  <a:gd name="T102" fmla="*/ 307 w 315"/>
                  <a:gd name="T103" fmla="*/ 90 h 448"/>
                  <a:gd name="T104" fmla="*/ 263 w 315"/>
                  <a:gd name="T105" fmla="*/ 71 h 448"/>
                  <a:gd name="T106" fmla="*/ 269 w 315"/>
                  <a:gd name="T107" fmla="*/ 17 h 448"/>
                  <a:gd name="T108" fmla="*/ 270 w 315"/>
                  <a:gd name="T109" fmla="*/ 15 h 448"/>
                  <a:gd name="T110" fmla="*/ 261 w 315"/>
                  <a:gd name="T111" fmla="*/ 2 h 448"/>
                  <a:gd name="T112" fmla="*/ 245 w 315"/>
                  <a:gd name="T113" fmla="*/ 8 h 4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rgbClr val="626469"/>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en-US"/>
              </a:p>
            </p:txBody>
          </p:sp>
        </p:grpSp>
        <p:grpSp>
          <p:nvGrpSpPr>
            <p:cNvPr id="130056" name="Group 55">
              <a:extLst>
                <a:ext uri="{FF2B5EF4-FFF2-40B4-BE49-F238E27FC236}">
                  <a16:creationId xmlns:a16="http://schemas.microsoft.com/office/drawing/2014/main" id="{5D4DF723-2F4F-4D14-A4CB-4329FC641356}"/>
                </a:ext>
              </a:extLst>
            </p:cNvPr>
            <p:cNvGrpSpPr>
              <a:grpSpLocks/>
            </p:cNvGrpSpPr>
            <p:nvPr/>
          </p:nvGrpSpPr>
          <p:grpSpPr bwMode="auto">
            <a:xfrm>
              <a:off x="-73357" y="1099033"/>
              <a:ext cx="4165715" cy="2957341"/>
              <a:chOff x="34391" y="1137715"/>
              <a:chExt cx="4190960" cy="3190895"/>
            </a:xfrm>
          </p:grpSpPr>
          <p:sp>
            <p:nvSpPr>
              <p:cNvPr id="57" name="Rectangle 56">
                <a:extLst>
                  <a:ext uri="{FF2B5EF4-FFF2-40B4-BE49-F238E27FC236}">
                    <a16:creationId xmlns:a16="http://schemas.microsoft.com/office/drawing/2014/main" id="{2FDE76BA-2D0B-42CE-9536-22738BB05953}"/>
                  </a:ext>
                </a:extLst>
              </p:cNvPr>
              <p:cNvSpPr/>
              <p:nvPr/>
            </p:nvSpPr>
            <p:spPr>
              <a:xfrm>
                <a:off x="427292" y="1547109"/>
                <a:ext cx="3662286" cy="275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130058" name="TextBox 57">
                <a:extLst>
                  <a:ext uri="{FF2B5EF4-FFF2-40B4-BE49-F238E27FC236}">
                    <a16:creationId xmlns:a16="http://schemas.microsoft.com/office/drawing/2014/main" id="{94C13EB2-06E4-46C0-9737-8B87643F8F1A}"/>
                  </a:ext>
                </a:extLst>
              </p:cNvPr>
              <p:cNvSpPr txBox="1">
                <a:spLocks noChangeArrowheads="1"/>
              </p:cNvSpPr>
              <p:nvPr/>
            </p:nvSpPr>
            <p:spPr bwMode="auto">
              <a:xfrm>
                <a:off x="917235" y="1137715"/>
                <a:ext cx="2893877" cy="34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9530"/>
                    </a:solidFill>
                    <a:latin typeface="Arial Rounded MT Bold" panose="020F0704030504030204" pitchFamily="34" charset="0"/>
                    <a:cs typeface="Arial" panose="020B0604020202020204" pitchFamily="34" charset="0"/>
                  </a:rPr>
                  <a:t>In Normal Operations</a:t>
                </a:r>
              </a:p>
            </p:txBody>
          </p:sp>
          <p:sp>
            <p:nvSpPr>
              <p:cNvPr id="59" name="Rounded Rectangle 58">
                <a:extLst>
                  <a:ext uri="{FF2B5EF4-FFF2-40B4-BE49-F238E27FC236}">
                    <a16:creationId xmlns:a16="http://schemas.microsoft.com/office/drawing/2014/main" id="{4D86263C-868F-4480-B21E-8DCBAC8A5C15}"/>
                  </a:ext>
                </a:extLst>
              </p:cNvPr>
              <p:cNvSpPr/>
              <p:nvPr/>
            </p:nvSpPr>
            <p:spPr>
              <a:xfrm>
                <a:off x="556662" y="1139519"/>
                <a:ext cx="3657494" cy="3188792"/>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cxnSp>
            <p:nvCxnSpPr>
              <p:cNvPr id="60" name="Straight Connector 59">
                <a:extLst>
                  <a:ext uri="{FF2B5EF4-FFF2-40B4-BE49-F238E27FC236}">
                    <a16:creationId xmlns:a16="http://schemas.microsoft.com/office/drawing/2014/main" id="{CAC5050F-5EE8-44B2-A2CA-53201ECE3A3D}"/>
                  </a:ext>
                </a:extLst>
              </p:cNvPr>
              <p:cNvCxnSpPr/>
              <p:nvPr/>
            </p:nvCxnSpPr>
            <p:spPr>
              <a:xfrm>
                <a:off x="556662" y="2905172"/>
                <a:ext cx="2057141" cy="8562"/>
              </a:xfrm>
              <a:prstGeom prst="line">
                <a:avLst/>
              </a:prstGeom>
              <a:ln w="19050">
                <a:solidFill>
                  <a:srgbClr val="FFDD00"/>
                </a:solidFill>
              </a:ln>
            </p:spPr>
            <p:style>
              <a:lnRef idx="1">
                <a:schemeClr val="accent1"/>
              </a:lnRef>
              <a:fillRef idx="0">
                <a:schemeClr val="accent1"/>
              </a:fillRef>
              <a:effectRef idx="0">
                <a:schemeClr val="accent1"/>
              </a:effectRef>
              <a:fontRef idx="minor">
                <a:schemeClr val="tx1"/>
              </a:fontRef>
            </p:style>
          </p:cxnSp>
          <p:sp>
            <p:nvSpPr>
              <p:cNvPr id="130061" name="TextBox 60">
                <a:extLst>
                  <a:ext uri="{FF2B5EF4-FFF2-40B4-BE49-F238E27FC236}">
                    <a16:creationId xmlns:a16="http://schemas.microsoft.com/office/drawing/2014/main" id="{A7017B2B-89F6-4F63-931B-39E28BE72191}"/>
                  </a:ext>
                </a:extLst>
              </p:cNvPr>
              <p:cNvSpPr txBox="1">
                <a:spLocks noChangeArrowheads="1"/>
              </p:cNvSpPr>
              <p:nvPr/>
            </p:nvSpPr>
            <p:spPr bwMode="auto">
              <a:xfrm>
                <a:off x="618888" y="3095465"/>
                <a:ext cx="631512" cy="31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800">
                    <a:solidFill>
                      <a:srgbClr val="595959"/>
                    </a:solidFill>
                    <a:cs typeface="Arial" panose="020B0604020202020204" pitchFamily="34" charset="0"/>
                  </a:rPr>
                  <a:t>Utility Meter</a:t>
                </a:r>
              </a:p>
            </p:txBody>
          </p:sp>
          <p:cxnSp>
            <p:nvCxnSpPr>
              <p:cNvPr id="62" name="Straight Connector 61">
                <a:extLst>
                  <a:ext uri="{FF2B5EF4-FFF2-40B4-BE49-F238E27FC236}">
                    <a16:creationId xmlns:a16="http://schemas.microsoft.com/office/drawing/2014/main" id="{068FA25C-811F-4F1A-9FA2-01C31B0753E3}"/>
                  </a:ext>
                </a:extLst>
              </p:cNvPr>
              <p:cNvCxnSpPr/>
              <p:nvPr/>
            </p:nvCxnSpPr>
            <p:spPr>
              <a:xfrm>
                <a:off x="2613803" y="2905172"/>
                <a:ext cx="0" cy="1068639"/>
              </a:xfrm>
              <a:prstGeom prst="line">
                <a:avLst/>
              </a:prstGeom>
              <a:ln w="1905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18DDD68-9D1A-457B-B413-E7BAE150D1FE}"/>
                  </a:ext>
                </a:extLst>
              </p:cNvPr>
              <p:cNvCxnSpPr/>
              <p:nvPr/>
            </p:nvCxnSpPr>
            <p:spPr>
              <a:xfrm>
                <a:off x="2613803" y="3079853"/>
                <a:ext cx="228393" cy="0"/>
              </a:xfrm>
              <a:prstGeom prst="line">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B9D327-F551-404E-9DF4-D586B6B27755}"/>
                  </a:ext>
                </a:extLst>
              </p:cNvPr>
              <p:cNvCxnSpPr/>
              <p:nvPr/>
            </p:nvCxnSpPr>
            <p:spPr>
              <a:xfrm>
                <a:off x="2613803" y="3513131"/>
                <a:ext cx="228393" cy="0"/>
              </a:xfrm>
              <a:prstGeom prst="line">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651E0AA-D277-4D63-ADF0-69F603AC3E92}"/>
                  </a:ext>
                </a:extLst>
              </p:cNvPr>
              <p:cNvCxnSpPr/>
              <p:nvPr/>
            </p:nvCxnSpPr>
            <p:spPr>
              <a:xfrm>
                <a:off x="2616997" y="3965248"/>
                <a:ext cx="228393" cy="0"/>
              </a:xfrm>
              <a:prstGeom prst="line">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6EB7E61-22BC-4612-87B9-7C14B5BD8D96}"/>
                  </a:ext>
                </a:extLst>
              </p:cNvPr>
              <p:cNvCxnSpPr/>
              <p:nvPr/>
            </p:nvCxnSpPr>
            <p:spPr>
              <a:xfrm flipH="1">
                <a:off x="2123475" y="2501007"/>
                <a:ext cx="0" cy="277435"/>
              </a:xfrm>
              <a:prstGeom prst="straightConnector1">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5E6B7B-CAFB-4E1E-9487-1BC57B0B0A72}"/>
                  </a:ext>
                </a:extLst>
              </p:cNvPr>
              <p:cNvCxnSpPr/>
              <p:nvPr/>
            </p:nvCxnSpPr>
            <p:spPr>
              <a:xfrm flipH="1">
                <a:off x="1233858" y="2977099"/>
                <a:ext cx="479148" cy="0"/>
              </a:xfrm>
              <a:prstGeom prst="straightConnector1">
                <a:avLst/>
              </a:prstGeom>
              <a:ln w="28575">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0068" name="TextBox 67">
                <a:extLst>
                  <a:ext uri="{FF2B5EF4-FFF2-40B4-BE49-F238E27FC236}">
                    <a16:creationId xmlns:a16="http://schemas.microsoft.com/office/drawing/2014/main" id="{CF8D4817-3F7F-45E5-9A11-0BB87CE7E744}"/>
                  </a:ext>
                </a:extLst>
              </p:cNvPr>
              <p:cNvSpPr txBox="1">
                <a:spLocks noChangeArrowheads="1"/>
              </p:cNvSpPr>
              <p:nvPr/>
            </p:nvSpPr>
            <p:spPr bwMode="auto">
              <a:xfrm>
                <a:off x="1786246" y="3064366"/>
                <a:ext cx="636270" cy="2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a:solidFill>
                      <a:srgbClr val="595959"/>
                    </a:solidFill>
                    <a:cs typeface="Arial" panose="020B0604020202020204" pitchFamily="34" charset="0"/>
                  </a:rPr>
                  <a:t>Switch</a:t>
                </a:r>
              </a:p>
            </p:txBody>
          </p:sp>
          <p:sp>
            <p:nvSpPr>
              <p:cNvPr id="130069" name="TextBox 68">
                <a:extLst>
                  <a:ext uri="{FF2B5EF4-FFF2-40B4-BE49-F238E27FC236}">
                    <a16:creationId xmlns:a16="http://schemas.microsoft.com/office/drawing/2014/main" id="{BB68F115-955D-4163-B423-8F81B89FB9E7}"/>
                  </a:ext>
                </a:extLst>
              </p:cNvPr>
              <p:cNvSpPr txBox="1">
                <a:spLocks noChangeArrowheads="1"/>
              </p:cNvSpPr>
              <p:nvPr/>
            </p:nvSpPr>
            <p:spPr bwMode="auto">
              <a:xfrm>
                <a:off x="2718127" y="1875056"/>
                <a:ext cx="1464833" cy="43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rgbClr val="595959"/>
                    </a:solidFill>
                    <a:cs typeface="Arial" panose="020B0604020202020204" pitchFamily="34" charset="0"/>
                  </a:rPr>
                  <a:t>On-site renewables and power generation facilities utilized in parallel with grid</a:t>
                </a:r>
              </a:p>
            </p:txBody>
          </p:sp>
          <p:cxnSp>
            <p:nvCxnSpPr>
              <p:cNvPr id="70" name="Straight Connector 69">
                <a:extLst>
                  <a:ext uri="{FF2B5EF4-FFF2-40B4-BE49-F238E27FC236}">
                    <a16:creationId xmlns:a16="http://schemas.microsoft.com/office/drawing/2014/main" id="{8FAF52C5-2215-4605-9303-08459A853283}"/>
                  </a:ext>
                </a:extLst>
              </p:cNvPr>
              <p:cNvCxnSpPr>
                <a:endCxn id="130071" idx="0"/>
              </p:cNvCxnSpPr>
              <p:nvPr/>
            </p:nvCxnSpPr>
            <p:spPr>
              <a:xfrm>
                <a:off x="1473432" y="2959974"/>
                <a:ext cx="1597" cy="597684"/>
              </a:xfrm>
              <a:prstGeom prst="line">
                <a:avLst/>
              </a:prstGeom>
              <a:ln w="2857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0071" name="TextBox 70">
                <a:extLst>
                  <a:ext uri="{FF2B5EF4-FFF2-40B4-BE49-F238E27FC236}">
                    <a16:creationId xmlns:a16="http://schemas.microsoft.com/office/drawing/2014/main" id="{6B838E69-3CDF-4FA7-9F59-16D0AAC45ECD}"/>
                  </a:ext>
                </a:extLst>
              </p:cNvPr>
              <p:cNvSpPr txBox="1">
                <a:spLocks noChangeArrowheads="1"/>
              </p:cNvSpPr>
              <p:nvPr/>
            </p:nvSpPr>
            <p:spPr bwMode="auto">
              <a:xfrm>
                <a:off x="676596" y="3558571"/>
                <a:ext cx="1597771" cy="43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800">
                    <a:solidFill>
                      <a:srgbClr val="595959"/>
                    </a:solidFill>
                    <a:cs typeface="Arial" panose="020B0604020202020204" pitchFamily="34" charset="0"/>
                  </a:rPr>
                  <a:t>May be possible to sell excess power back to the grid through a net metering contract</a:t>
                </a:r>
              </a:p>
            </p:txBody>
          </p:sp>
          <p:sp>
            <p:nvSpPr>
              <p:cNvPr id="130072" name="TextBox 71">
                <a:extLst>
                  <a:ext uri="{FF2B5EF4-FFF2-40B4-BE49-F238E27FC236}">
                    <a16:creationId xmlns:a16="http://schemas.microsoft.com/office/drawing/2014/main" id="{0AED42EE-2F5B-4CDA-840E-4F2E8425ADA9}"/>
                  </a:ext>
                </a:extLst>
              </p:cNvPr>
              <p:cNvSpPr txBox="1">
                <a:spLocks noChangeArrowheads="1"/>
              </p:cNvSpPr>
              <p:nvPr/>
            </p:nvSpPr>
            <p:spPr bwMode="auto">
              <a:xfrm>
                <a:off x="34391" y="3142317"/>
                <a:ext cx="684694" cy="2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a:solidFill>
                      <a:srgbClr val="626469"/>
                    </a:solidFill>
                    <a:cs typeface="Arial" panose="020B0604020202020204" pitchFamily="34" charset="0"/>
                  </a:rPr>
                  <a:t>Grid</a:t>
                </a:r>
              </a:p>
            </p:txBody>
          </p:sp>
          <p:sp>
            <p:nvSpPr>
              <p:cNvPr id="130073" name="TextBox 72">
                <a:extLst>
                  <a:ext uri="{FF2B5EF4-FFF2-40B4-BE49-F238E27FC236}">
                    <a16:creationId xmlns:a16="http://schemas.microsoft.com/office/drawing/2014/main" id="{A953BCE8-B9DA-41C2-AC8D-6614C7CF907A}"/>
                  </a:ext>
                </a:extLst>
              </p:cNvPr>
              <p:cNvSpPr txBox="1">
                <a:spLocks noChangeArrowheads="1"/>
              </p:cNvSpPr>
              <p:nvPr/>
            </p:nvSpPr>
            <p:spPr bwMode="auto">
              <a:xfrm>
                <a:off x="640973" y="1567044"/>
                <a:ext cx="2467594" cy="19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solidFill>
                      <a:srgbClr val="595959"/>
                    </a:solidFill>
                    <a:cs typeface="Arial" panose="020B0604020202020204" pitchFamily="34" charset="0"/>
                  </a:rPr>
                  <a:t>DER (Distributed Energy Resources)</a:t>
                </a:r>
              </a:p>
            </p:txBody>
          </p:sp>
          <p:cxnSp>
            <p:nvCxnSpPr>
              <p:cNvPr id="74" name="Straight Connector 73">
                <a:extLst>
                  <a:ext uri="{FF2B5EF4-FFF2-40B4-BE49-F238E27FC236}">
                    <a16:creationId xmlns:a16="http://schemas.microsoft.com/office/drawing/2014/main" id="{211F7AA3-C833-4454-AC54-D92F097B0B86}"/>
                  </a:ext>
                </a:extLst>
              </p:cNvPr>
              <p:cNvCxnSpPr/>
              <p:nvPr/>
            </p:nvCxnSpPr>
            <p:spPr>
              <a:xfrm>
                <a:off x="1348853" y="2497582"/>
                <a:ext cx="1003016" cy="0"/>
              </a:xfrm>
              <a:prstGeom prst="line">
                <a:avLst/>
              </a:prstGeom>
              <a:ln w="1905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F80E40F3-C0AF-487D-B228-D8B6B8BAAD0A}"/>
                  </a:ext>
                </a:extLst>
              </p:cNvPr>
              <p:cNvCxnSpPr/>
              <p:nvPr/>
            </p:nvCxnSpPr>
            <p:spPr>
              <a:xfrm flipH="1">
                <a:off x="2348675" y="2201308"/>
                <a:ext cx="3194" cy="299699"/>
              </a:xfrm>
              <a:prstGeom prst="straightConnector1">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814FFD5-27C9-421D-8548-FC2C24AEC12E}"/>
                  </a:ext>
                </a:extLst>
              </p:cNvPr>
              <p:cNvCxnSpPr/>
              <p:nvPr/>
            </p:nvCxnSpPr>
            <p:spPr>
              <a:xfrm>
                <a:off x="1358436" y="2201308"/>
                <a:ext cx="0" cy="299699"/>
              </a:xfrm>
              <a:prstGeom prst="straightConnector1">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BCA2F1BC-6324-4C38-B1B7-F34BFA644F61}"/>
                  </a:ext>
                </a:extLst>
              </p:cNvPr>
              <p:cNvCxnSpPr/>
              <p:nvPr/>
            </p:nvCxnSpPr>
            <p:spPr>
              <a:xfrm>
                <a:off x="1853555" y="2201308"/>
                <a:ext cx="0" cy="296274"/>
              </a:xfrm>
              <a:prstGeom prst="straightConnector1">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sp>
            <p:nvSpPr>
              <p:cNvPr id="130078" name="Freeform 68">
                <a:extLst>
                  <a:ext uri="{FF2B5EF4-FFF2-40B4-BE49-F238E27FC236}">
                    <a16:creationId xmlns:a16="http://schemas.microsoft.com/office/drawing/2014/main" id="{A337FD6F-2AA1-4EB7-9C9F-01AEC9079CCB}"/>
                  </a:ext>
                </a:extLst>
              </p:cNvPr>
              <p:cNvSpPr>
                <a:spLocks noChangeAspect="1"/>
              </p:cNvSpPr>
              <p:nvPr/>
            </p:nvSpPr>
            <p:spPr bwMode="auto">
              <a:xfrm>
                <a:off x="2937987" y="2820025"/>
                <a:ext cx="421635" cy="369446"/>
              </a:xfrm>
              <a:custGeom>
                <a:avLst/>
                <a:gdLst>
                  <a:gd name="T0" fmla="*/ 99 w 366"/>
                  <a:gd name="T1" fmla="*/ 0 h 320"/>
                  <a:gd name="T2" fmla="*/ 86 w 366"/>
                  <a:gd name="T3" fmla="*/ 14 h 320"/>
                  <a:gd name="T4" fmla="*/ 86 w 366"/>
                  <a:gd name="T5" fmla="*/ 117 h 320"/>
                  <a:gd name="T6" fmla="*/ 68 w 366"/>
                  <a:gd name="T7" fmla="*/ 117 h 320"/>
                  <a:gd name="T8" fmla="*/ 55 w 366"/>
                  <a:gd name="T9" fmla="*/ 130 h 320"/>
                  <a:gd name="T10" fmla="*/ 55 w 366"/>
                  <a:gd name="T11" fmla="*/ 293 h 320"/>
                  <a:gd name="T12" fmla="*/ 13 w 366"/>
                  <a:gd name="T13" fmla="*/ 293 h 320"/>
                  <a:gd name="T14" fmla="*/ 0 w 366"/>
                  <a:gd name="T15" fmla="*/ 306 h 320"/>
                  <a:gd name="T16" fmla="*/ 13 w 366"/>
                  <a:gd name="T17" fmla="*/ 320 h 320"/>
                  <a:gd name="T18" fmla="*/ 68 w 366"/>
                  <a:gd name="T19" fmla="*/ 320 h 320"/>
                  <a:gd name="T20" fmla="*/ 81 w 366"/>
                  <a:gd name="T21" fmla="*/ 306 h 320"/>
                  <a:gd name="T22" fmla="*/ 81 w 366"/>
                  <a:gd name="T23" fmla="*/ 143 h 320"/>
                  <a:gd name="T24" fmla="*/ 99 w 366"/>
                  <a:gd name="T25" fmla="*/ 143 h 320"/>
                  <a:gd name="T26" fmla="*/ 112 w 366"/>
                  <a:gd name="T27" fmla="*/ 130 h 320"/>
                  <a:gd name="T28" fmla="*/ 112 w 366"/>
                  <a:gd name="T29" fmla="*/ 27 h 320"/>
                  <a:gd name="T30" fmla="*/ 184 w 366"/>
                  <a:gd name="T31" fmla="*/ 27 h 320"/>
                  <a:gd name="T32" fmla="*/ 184 w 366"/>
                  <a:gd name="T33" fmla="*/ 207 h 320"/>
                  <a:gd name="T34" fmla="*/ 198 w 366"/>
                  <a:gd name="T35" fmla="*/ 220 h 320"/>
                  <a:gd name="T36" fmla="*/ 231 w 366"/>
                  <a:gd name="T37" fmla="*/ 220 h 320"/>
                  <a:gd name="T38" fmla="*/ 231 w 366"/>
                  <a:gd name="T39" fmla="*/ 270 h 320"/>
                  <a:gd name="T40" fmla="*/ 244 w 366"/>
                  <a:gd name="T41" fmla="*/ 284 h 320"/>
                  <a:gd name="T42" fmla="*/ 298 w 366"/>
                  <a:gd name="T43" fmla="*/ 284 h 320"/>
                  <a:gd name="T44" fmla="*/ 311 w 366"/>
                  <a:gd name="T45" fmla="*/ 270 h 320"/>
                  <a:gd name="T46" fmla="*/ 311 w 366"/>
                  <a:gd name="T47" fmla="*/ 83 h 320"/>
                  <a:gd name="T48" fmla="*/ 340 w 366"/>
                  <a:gd name="T49" fmla="*/ 83 h 320"/>
                  <a:gd name="T50" fmla="*/ 340 w 366"/>
                  <a:gd name="T51" fmla="*/ 307 h 320"/>
                  <a:gd name="T52" fmla="*/ 353 w 366"/>
                  <a:gd name="T53" fmla="*/ 320 h 320"/>
                  <a:gd name="T54" fmla="*/ 366 w 366"/>
                  <a:gd name="T55" fmla="*/ 307 h 320"/>
                  <a:gd name="T56" fmla="*/ 366 w 366"/>
                  <a:gd name="T57" fmla="*/ 70 h 320"/>
                  <a:gd name="T58" fmla="*/ 353 w 366"/>
                  <a:gd name="T59" fmla="*/ 57 h 320"/>
                  <a:gd name="T60" fmla="*/ 298 w 366"/>
                  <a:gd name="T61" fmla="*/ 57 h 320"/>
                  <a:gd name="T62" fmla="*/ 285 w 366"/>
                  <a:gd name="T63" fmla="*/ 70 h 320"/>
                  <a:gd name="T64" fmla="*/ 285 w 366"/>
                  <a:gd name="T65" fmla="*/ 257 h 320"/>
                  <a:gd name="T66" fmla="*/ 257 w 366"/>
                  <a:gd name="T67" fmla="*/ 257 h 320"/>
                  <a:gd name="T68" fmla="*/ 257 w 366"/>
                  <a:gd name="T69" fmla="*/ 207 h 320"/>
                  <a:gd name="T70" fmla="*/ 244 w 366"/>
                  <a:gd name="T71" fmla="*/ 193 h 320"/>
                  <a:gd name="T72" fmla="*/ 211 w 366"/>
                  <a:gd name="T73" fmla="*/ 193 h 320"/>
                  <a:gd name="T74" fmla="*/ 211 w 366"/>
                  <a:gd name="T75" fmla="*/ 14 h 320"/>
                  <a:gd name="T76" fmla="*/ 198 w 366"/>
                  <a:gd name="T77" fmla="*/ 0 h 320"/>
                  <a:gd name="T78" fmla="*/ 99 w 366"/>
                  <a:gd name="T79" fmla="*/ 0 h 3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66" h="320">
                    <a:moveTo>
                      <a:pt x="99" y="0"/>
                    </a:moveTo>
                    <a:cubicBezTo>
                      <a:pt x="92" y="0"/>
                      <a:pt x="86" y="6"/>
                      <a:pt x="86" y="14"/>
                    </a:cubicBezTo>
                    <a:cubicBezTo>
                      <a:pt x="86" y="14"/>
                      <a:pt x="86" y="96"/>
                      <a:pt x="86" y="117"/>
                    </a:cubicBezTo>
                    <a:cubicBezTo>
                      <a:pt x="77" y="117"/>
                      <a:pt x="68" y="117"/>
                      <a:pt x="68" y="117"/>
                    </a:cubicBezTo>
                    <a:cubicBezTo>
                      <a:pt x="61" y="117"/>
                      <a:pt x="55" y="123"/>
                      <a:pt x="55" y="130"/>
                    </a:cubicBezTo>
                    <a:cubicBezTo>
                      <a:pt x="55" y="130"/>
                      <a:pt x="55" y="271"/>
                      <a:pt x="55" y="293"/>
                    </a:cubicBezTo>
                    <a:cubicBezTo>
                      <a:pt x="40" y="293"/>
                      <a:pt x="13" y="293"/>
                      <a:pt x="13" y="293"/>
                    </a:cubicBezTo>
                    <a:cubicBezTo>
                      <a:pt x="6" y="293"/>
                      <a:pt x="0" y="299"/>
                      <a:pt x="0" y="306"/>
                    </a:cubicBezTo>
                    <a:cubicBezTo>
                      <a:pt x="0" y="314"/>
                      <a:pt x="6" y="320"/>
                      <a:pt x="13" y="320"/>
                    </a:cubicBezTo>
                    <a:cubicBezTo>
                      <a:pt x="68" y="320"/>
                      <a:pt x="68" y="320"/>
                      <a:pt x="68" y="320"/>
                    </a:cubicBezTo>
                    <a:cubicBezTo>
                      <a:pt x="75" y="320"/>
                      <a:pt x="81" y="314"/>
                      <a:pt x="81" y="306"/>
                    </a:cubicBezTo>
                    <a:cubicBezTo>
                      <a:pt x="81" y="306"/>
                      <a:pt x="81" y="165"/>
                      <a:pt x="81" y="143"/>
                    </a:cubicBezTo>
                    <a:cubicBezTo>
                      <a:pt x="90" y="143"/>
                      <a:pt x="99" y="143"/>
                      <a:pt x="99" y="143"/>
                    </a:cubicBezTo>
                    <a:cubicBezTo>
                      <a:pt x="106" y="143"/>
                      <a:pt x="112" y="137"/>
                      <a:pt x="112" y="130"/>
                    </a:cubicBezTo>
                    <a:cubicBezTo>
                      <a:pt x="112" y="130"/>
                      <a:pt x="112" y="47"/>
                      <a:pt x="112" y="27"/>
                    </a:cubicBezTo>
                    <a:cubicBezTo>
                      <a:pt x="129" y="27"/>
                      <a:pt x="168" y="27"/>
                      <a:pt x="184" y="27"/>
                    </a:cubicBezTo>
                    <a:cubicBezTo>
                      <a:pt x="184" y="49"/>
                      <a:pt x="184" y="207"/>
                      <a:pt x="184" y="207"/>
                    </a:cubicBezTo>
                    <a:cubicBezTo>
                      <a:pt x="184" y="214"/>
                      <a:pt x="190" y="220"/>
                      <a:pt x="198" y="220"/>
                    </a:cubicBezTo>
                    <a:cubicBezTo>
                      <a:pt x="198" y="220"/>
                      <a:pt x="217" y="220"/>
                      <a:pt x="231" y="220"/>
                    </a:cubicBezTo>
                    <a:cubicBezTo>
                      <a:pt x="231" y="236"/>
                      <a:pt x="231" y="270"/>
                      <a:pt x="231" y="270"/>
                    </a:cubicBezTo>
                    <a:cubicBezTo>
                      <a:pt x="231" y="278"/>
                      <a:pt x="237" y="284"/>
                      <a:pt x="244" y="284"/>
                    </a:cubicBezTo>
                    <a:cubicBezTo>
                      <a:pt x="298" y="284"/>
                      <a:pt x="298" y="284"/>
                      <a:pt x="298" y="284"/>
                    </a:cubicBezTo>
                    <a:cubicBezTo>
                      <a:pt x="305" y="284"/>
                      <a:pt x="311" y="278"/>
                      <a:pt x="311" y="270"/>
                    </a:cubicBezTo>
                    <a:cubicBezTo>
                      <a:pt x="311" y="270"/>
                      <a:pt x="311" y="106"/>
                      <a:pt x="311" y="83"/>
                    </a:cubicBezTo>
                    <a:cubicBezTo>
                      <a:pt x="322" y="83"/>
                      <a:pt x="330" y="83"/>
                      <a:pt x="340" y="83"/>
                    </a:cubicBezTo>
                    <a:cubicBezTo>
                      <a:pt x="340" y="107"/>
                      <a:pt x="340" y="307"/>
                      <a:pt x="340" y="307"/>
                    </a:cubicBezTo>
                    <a:cubicBezTo>
                      <a:pt x="340" y="314"/>
                      <a:pt x="346" y="320"/>
                      <a:pt x="353" y="320"/>
                    </a:cubicBezTo>
                    <a:cubicBezTo>
                      <a:pt x="361" y="320"/>
                      <a:pt x="366" y="314"/>
                      <a:pt x="366" y="307"/>
                    </a:cubicBezTo>
                    <a:cubicBezTo>
                      <a:pt x="366" y="70"/>
                      <a:pt x="366" y="70"/>
                      <a:pt x="366" y="70"/>
                    </a:cubicBezTo>
                    <a:cubicBezTo>
                      <a:pt x="366" y="63"/>
                      <a:pt x="361" y="57"/>
                      <a:pt x="353" y="57"/>
                    </a:cubicBezTo>
                    <a:cubicBezTo>
                      <a:pt x="298" y="57"/>
                      <a:pt x="298" y="57"/>
                      <a:pt x="298" y="57"/>
                    </a:cubicBezTo>
                    <a:cubicBezTo>
                      <a:pt x="291" y="57"/>
                      <a:pt x="285" y="63"/>
                      <a:pt x="285" y="70"/>
                    </a:cubicBezTo>
                    <a:cubicBezTo>
                      <a:pt x="285" y="70"/>
                      <a:pt x="285" y="234"/>
                      <a:pt x="285" y="257"/>
                    </a:cubicBezTo>
                    <a:cubicBezTo>
                      <a:pt x="275" y="257"/>
                      <a:pt x="267" y="257"/>
                      <a:pt x="257" y="257"/>
                    </a:cubicBezTo>
                    <a:cubicBezTo>
                      <a:pt x="257" y="241"/>
                      <a:pt x="257" y="207"/>
                      <a:pt x="257" y="207"/>
                    </a:cubicBezTo>
                    <a:cubicBezTo>
                      <a:pt x="257" y="199"/>
                      <a:pt x="251" y="193"/>
                      <a:pt x="244" y="193"/>
                    </a:cubicBezTo>
                    <a:cubicBezTo>
                      <a:pt x="244" y="193"/>
                      <a:pt x="224" y="193"/>
                      <a:pt x="211" y="193"/>
                    </a:cubicBezTo>
                    <a:cubicBezTo>
                      <a:pt x="211" y="171"/>
                      <a:pt x="211" y="14"/>
                      <a:pt x="211" y="14"/>
                    </a:cubicBezTo>
                    <a:cubicBezTo>
                      <a:pt x="211" y="6"/>
                      <a:pt x="205" y="0"/>
                      <a:pt x="198" y="0"/>
                    </a:cubicBezTo>
                    <a:lnTo>
                      <a:pt x="99" y="0"/>
                    </a:lnTo>
                    <a:close/>
                  </a:path>
                </a:pathLst>
              </a:custGeom>
              <a:solidFill>
                <a:srgbClr val="FFDD00"/>
              </a:solidFill>
              <a:ln w="9525">
                <a:solidFill>
                  <a:srgbClr val="626469"/>
                </a:solidFill>
                <a:round/>
                <a:headEnd/>
                <a:tailEnd/>
              </a:ln>
            </p:spPr>
            <p:txBody>
              <a:bodyPr lIns="68586" tIns="34294" rIns="68586" bIns="34294"/>
              <a:lstStyle/>
              <a:p>
                <a:endParaRPr lang="en-US"/>
              </a:p>
            </p:txBody>
          </p:sp>
          <p:sp>
            <p:nvSpPr>
              <p:cNvPr id="130079" name="Freeform 60">
                <a:extLst>
                  <a:ext uri="{FF2B5EF4-FFF2-40B4-BE49-F238E27FC236}">
                    <a16:creationId xmlns:a16="http://schemas.microsoft.com/office/drawing/2014/main" id="{065C2AB6-EAE2-42B2-AF2E-9022769306D4}"/>
                  </a:ext>
                </a:extLst>
              </p:cNvPr>
              <p:cNvSpPr>
                <a:spLocks noChangeAspect="1"/>
              </p:cNvSpPr>
              <p:nvPr/>
            </p:nvSpPr>
            <p:spPr bwMode="auto">
              <a:xfrm>
                <a:off x="2903959" y="3295202"/>
                <a:ext cx="490538" cy="350936"/>
              </a:xfrm>
              <a:custGeom>
                <a:avLst/>
                <a:gdLst>
                  <a:gd name="T0" fmla="*/ 318 w 461"/>
                  <a:gd name="T1" fmla="*/ 316 h 329"/>
                  <a:gd name="T2" fmla="*/ 117 w 461"/>
                  <a:gd name="T3" fmla="*/ 97 h 329"/>
                  <a:gd name="T4" fmla="*/ 148 w 461"/>
                  <a:gd name="T5" fmla="*/ 254 h 329"/>
                  <a:gd name="T6" fmla="*/ 153 w 461"/>
                  <a:gd name="T7" fmla="*/ 130 h 329"/>
                  <a:gd name="T8" fmla="*/ 214 w 461"/>
                  <a:gd name="T9" fmla="*/ 140 h 329"/>
                  <a:gd name="T10" fmla="*/ 224 w 461"/>
                  <a:gd name="T11" fmla="*/ 278 h 329"/>
                  <a:gd name="T12" fmla="*/ 255 w 461"/>
                  <a:gd name="T13" fmla="*/ 164 h 329"/>
                  <a:gd name="T14" fmla="*/ 281 w 461"/>
                  <a:gd name="T15" fmla="*/ 164 h 329"/>
                  <a:gd name="T16" fmla="*/ 276 w 461"/>
                  <a:gd name="T17" fmla="*/ 315 h 329"/>
                  <a:gd name="T18" fmla="*/ 208 w 461"/>
                  <a:gd name="T19" fmla="*/ 300 h 329"/>
                  <a:gd name="T20" fmla="*/ 198 w 461"/>
                  <a:gd name="T21" fmla="*/ 163 h 329"/>
                  <a:gd name="T22" fmla="*/ 174 w 461"/>
                  <a:gd name="T23" fmla="*/ 271 h 329"/>
                  <a:gd name="T24" fmla="*/ 157 w 461"/>
                  <a:gd name="T25" fmla="*/ 283 h 329"/>
                  <a:gd name="T26" fmla="*/ 91 w 461"/>
                  <a:gd name="T27" fmla="*/ 257 h 329"/>
                  <a:gd name="T28" fmla="*/ 96 w 461"/>
                  <a:gd name="T29" fmla="*/ 71 h 329"/>
                  <a:gd name="T30" fmla="*/ 333 w 461"/>
                  <a:gd name="T31" fmla="*/ 120 h 329"/>
                  <a:gd name="T32" fmla="*/ 343 w 461"/>
                  <a:gd name="T33" fmla="*/ 290 h 329"/>
                  <a:gd name="T34" fmla="*/ 435 w 461"/>
                  <a:gd name="T35" fmla="*/ 51 h 329"/>
                  <a:gd name="T36" fmla="*/ 222 w 461"/>
                  <a:gd name="T37" fmla="*/ 33 h 329"/>
                  <a:gd name="T38" fmla="*/ 217 w 461"/>
                  <a:gd name="T39" fmla="*/ 56 h 329"/>
                  <a:gd name="T40" fmla="*/ 160 w 461"/>
                  <a:gd name="T41" fmla="*/ 52 h 329"/>
                  <a:gd name="T42" fmla="*/ 75 w 461"/>
                  <a:gd name="T43" fmla="*/ 244 h 329"/>
                  <a:gd name="T44" fmla="*/ 62 w 461"/>
                  <a:gd name="T45" fmla="*/ 257 h 329"/>
                  <a:gd name="T46" fmla="*/ 0 w 461"/>
                  <a:gd name="T47" fmla="*/ 244 h 329"/>
                  <a:gd name="T48" fmla="*/ 49 w 461"/>
                  <a:gd name="T49" fmla="*/ 232 h 329"/>
                  <a:gd name="T50" fmla="*/ 60 w 461"/>
                  <a:gd name="T51" fmla="*/ 39 h 329"/>
                  <a:gd name="T52" fmla="*/ 163 w 461"/>
                  <a:gd name="T53" fmla="*/ 26 h 329"/>
                  <a:gd name="T54" fmla="*/ 196 w 461"/>
                  <a:gd name="T55" fmla="*/ 22 h 329"/>
                  <a:gd name="T56" fmla="*/ 299 w 461"/>
                  <a:gd name="T57" fmla="*/ 0 h 329"/>
                  <a:gd name="T58" fmla="*/ 450 w 461"/>
                  <a:gd name="T59" fmla="*/ 27 h 329"/>
                  <a:gd name="T60" fmla="*/ 461 w 461"/>
                  <a:gd name="T61" fmla="*/ 228 h 329"/>
                  <a:gd name="T62" fmla="*/ 338 w 461"/>
                  <a:gd name="T63" fmla="*/ 326 h 329"/>
                  <a:gd name="T64" fmla="*/ 325 w 461"/>
                  <a:gd name="T65" fmla="*/ 328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61" h="329">
                    <a:moveTo>
                      <a:pt x="325" y="328"/>
                    </a:moveTo>
                    <a:cubicBezTo>
                      <a:pt x="320" y="325"/>
                      <a:pt x="318" y="321"/>
                      <a:pt x="318" y="316"/>
                    </a:cubicBezTo>
                    <a:cubicBezTo>
                      <a:pt x="318" y="143"/>
                      <a:pt x="318" y="143"/>
                      <a:pt x="318" y="143"/>
                    </a:cubicBezTo>
                    <a:cubicBezTo>
                      <a:pt x="117" y="97"/>
                      <a:pt x="117" y="97"/>
                      <a:pt x="117" y="97"/>
                    </a:cubicBezTo>
                    <a:cubicBezTo>
                      <a:pt x="117" y="246"/>
                      <a:pt x="117" y="246"/>
                      <a:pt x="117" y="246"/>
                    </a:cubicBezTo>
                    <a:cubicBezTo>
                      <a:pt x="148" y="254"/>
                      <a:pt x="148" y="254"/>
                      <a:pt x="148" y="254"/>
                    </a:cubicBezTo>
                    <a:cubicBezTo>
                      <a:pt x="148" y="141"/>
                      <a:pt x="148" y="141"/>
                      <a:pt x="148" y="141"/>
                    </a:cubicBezTo>
                    <a:cubicBezTo>
                      <a:pt x="148" y="137"/>
                      <a:pt x="149" y="133"/>
                      <a:pt x="153" y="130"/>
                    </a:cubicBezTo>
                    <a:cubicBezTo>
                      <a:pt x="156" y="128"/>
                      <a:pt x="160" y="127"/>
                      <a:pt x="164" y="128"/>
                    </a:cubicBezTo>
                    <a:cubicBezTo>
                      <a:pt x="214" y="140"/>
                      <a:pt x="214" y="140"/>
                      <a:pt x="214" y="140"/>
                    </a:cubicBezTo>
                    <a:cubicBezTo>
                      <a:pt x="220" y="141"/>
                      <a:pt x="224" y="147"/>
                      <a:pt x="224" y="153"/>
                    </a:cubicBezTo>
                    <a:cubicBezTo>
                      <a:pt x="224" y="278"/>
                      <a:pt x="224" y="278"/>
                      <a:pt x="224" y="278"/>
                    </a:cubicBezTo>
                    <a:cubicBezTo>
                      <a:pt x="255" y="287"/>
                      <a:pt x="255" y="287"/>
                      <a:pt x="255" y="287"/>
                    </a:cubicBezTo>
                    <a:cubicBezTo>
                      <a:pt x="255" y="164"/>
                      <a:pt x="255" y="164"/>
                      <a:pt x="255" y="164"/>
                    </a:cubicBezTo>
                    <a:cubicBezTo>
                      <a:pt x="255" y="157"/>
                      <a:pt x="261" y="151"/>
                      <a:pt x="268" y="151"/>
                    </a:cubicBezTo>
                    <a:cubicBezTo>
                      <a:pt x="275" y="151"/>
                      <a:pt x="281" y="157"/>
                      <a:pt x="281" y="164"/>
                    </a:cubicBezTo>
                    <a:cubicBezTo>
                      <a:pt x="281" y="304"/>
                      <a:pt x="281" y="304"/>
                      <a:pt x="281" y="304"/>
                    </a:cubicBezTo>
                    <a:cubicBezTo>
                      <a:pt x="281" y="308"/>
                      <a:pt x="280" y="312"/>
                      <a:pt x="276" y="315"/>
                    </a:cubicBezTo>
                    <a:cubicBezTo>
                      <a:pt x="273" y="317"/>
                      <a:pt x="269" y="318"/>
                      <a:pt x="265" y="317"/>
                    </a:cubicBezTo>
                    <a:cubicBezTo>
                      <a:pt x="208" y="300"/>
                      <a:pt x="208" y="300"/>
                      <a:pt x="208" y="300"/>
                    </a:cubicBezTo>
                    <a:cubicBezTo>
                      <a:pt x="202" y="298"/>
                      <a:pt x="198" y="293"/>
                      <a:pt x="198" y="287"/>
                    </a:cubicBezTo>
                    <a:cubicBezTo>
                      <a:pt x="198" y="163"/>
                      <a:pt x="198" y="163"/>
                      <a:pt x="198" y="163"/>
                    </a:cubicBezTo>
                    <a:cubicBezTo>
                      <a:pt x="174" y="157"/>
                      <a:pt x="174" y="157"/>
                      <a:pt x="174" y="157"/>
                    </a:cubicBezTo>
                    <a:cubicBezTo>
                      <a:pt x="174" y="271"/>
                      <a:pt x="174" y="271"/>
                      <a:pt x="174" y="271"/>
                    </a:cubicBezTo>
                    <a:cubicBezTo>
                      <a:pt x="174" y="275"/>
                      <a:pt x="172" y="278"/>
                      <a:pt x="169" y="281"/>
                    </a:cubicBezTo>
                    <a:cubicBezTo>
                      <a:pt x="165" y="283"/>
                      <a:pt x="161" y="284"/>
                      <a:pt x="157" y="283"/>
                    </a:cubicBezTo>
                    <a:cubicBezTo>
                      <a:pt x="101" y="269"/>
                      <a:pt x="101" y="269"/>
                      <a:pt x="101" y="269"/>
                    </a:cubicBezTo>
                    <a:cubicBezTo>
                      <a:pt x="95" y="268"/>
                      <a:pt x="91" y="262"/>
                      <a:pt x="91" y="257"/>
                    </a:cubicBezTo>
                    <a:cubicBezTo>
                      <a:pt x="91" y="81"/>
                      <a:pt x="91" y="81"/>
                      <a:pt x="91" y="81"/>
                    </a:cubicBezTo>
                    <a:cubicBezTo>
                      <a:pt x="91" y="77"/>
                      <a:pt x="93" y="73"/>
                      <a:pt x="96" y="71"/>
                    </a:cubicBezTo>
                    <a:cubicBezTo>
                      <a:pt x="99" y="68"/>
                      <a:pt x="103" y="68"/>
                      <a:pt x="107" y="68"/>
                    </a:cubicBezTo>
                    <a:cubicBezTo>
                      <a:pt x="333" y="120"/>
                      <a:pt x="333" y="120"/>
                      <a:pt x="333" y="120"/>
                    </a:cubicBezTo>
                    <a:cubicBezTo>
                      <a:pt x="339" y="121"/>
                      <a:pt x="343" y="126"/>
                      <a:pt x="343" y="132"/>
                    </a:cubicBezTo>
                    <a:cubicBezTo>
                      <a:pt x="343" y="290"/>
                      <a:pt x="343" y="290"/>
                      <a:pt x="343" y="290"/>
                    </a:cubicBezTo>
                    <a:cubicBezTo>
                      <a:pt x="435" y="221"/>
                      <a:pt x="435" y="221"/>
                      <a:pt x="435" y="221"/>
                    </a:cubicBezTo>
                    <a:cubicBezTo>
                      <a:pt x="435" y="51"/>
                      <a:pt x="435" y="51"/>
                      <a:pt x="435" y="51"/>
                    </a:cubicBezTo>
                    <a:cubicBezTo>
                      <a:pt x="300" y="26"/>
                      <a:pt x="300" y="26"/>
                      <a:pt x="300" y="26"/>
                    </a:cubicBezTo>
                    <a:cubicBezTo>
                      <a:pt x="222" y="33"/>
                      <a:pt x="222" y="33"/>
                      <a:pt x="222" y="33"/>
                    </a:cubicBezTo>
                    <a:cubicBezTo>
                      <a:pt x="222" y="47"/>
                      <a:pt x="222" y="47"/>
                      <a:pt x="222" y="47"/>
                    </a:cubicBezTo>
                    <a:cubicBezTo>
                      <a:pt x="222" y="50"/>
                      <a:pt x="220" y="54"/>
                      <a:pt x="217" y="56"/>
                    </a:cubicBezTo>
                    <a:cubicBezTo>
                      <a:pt x="214" y="59"/>
                      <a:pt x="211" y="60"/>
                      <a:pt x="207" y="59"/>
                    </a:cubicBezTo>
                    <a:cubicBezTo>
                      <a:pt x="160" y="52"/>
                      <a:pt x="160" y="52"/>
                      <a:pt x="160" y="52"/>
                    </a:cubicBezTo>
                    <a:cubicBezTo>
                      <a:pt x="75" y="64"/>
                      <a:pt x="75" y="64"/>
                      <a:pt x="75" y="64"/>
                    </a:cubicBezTo>
                    <a:cubicBezTo>
                      <a:pt x="75" y="244"/>
                      <a:pt x="75" y="244"/>
                      <a:pt x="75" y="244"/>
                    </a:cubicBezTo>
                    <a:cubicBezTo>
                      <a:pt x="75" y="248"/>
                      <a:pt x="73" y="251"/>
                      <a:pt x="71" y="254"/>
                    </a:cubicBezTo>
                    <a:cubicBezTo>
                      <a:pt x="68" y="256"/>
                      <a:pt x="65" y="257"/>
                      <a:pt x="62" y="257"/>
                    </a:cubicBezTo>
                    <a:cubicBezTo>
                      <a:pt x="13" y="257"/>
                      <a:pt x="13" y="257"/>
                      <a:pt x="13" y="257"/>
                    </a:cubicBezTo>
                    <a:cubicBezTo>
                      <a:pt x="5" y="257"/>
                      <a:pt x="0" y="252"/>
                      <a:pt x="0" y="244"/>
                    </a:cubicBezTo>
                    <a:cubicBezTo>
                      <a:pt x="0" y="237"/>
                      <a:pt x="5" y="232"/>
                      <a:pt x="13" y="232"/>
                    </a:cubicBezTo>
                    <a:cubicBezTo>
                      <a:pt x="49" y="232"/>
                      <a:pt x="49" y="232"/>
                      <a:pt x="49" y="232"/>
                    </a:cubicBezTo>
                    <a:cubicBezTo>
                      <a:pt x="49" y="52"/>
                      <a:pt x="49" y="52"/>
                      <a:pt x="49" y="52"/>
                    </a:cubicBezTo>
                    <a:cubicBezTo>
                      <a:pt x="49" y="46"/>
                      <a:pt x="53" y="40"/>
                      <a:pt x="60" y="39"/>
                    </a:cubicBezTo>
                    <a:cubicBezTo>
                      <a:pt x="159" y="26"/>
                      <a:pt x="159" y="26"/>
                      <a:pt x="159" y="26"/>
                    </a:cubicBezTo>
                    <a:cubicBezTo>
                      <a:pt x="160" y="26"/>
                      <a:pt x="161" y="26"/>
                      <a:pt x="163" y="26"/>
                    </a:cubicBezTo>
                    <a:cubicBezTo>
                      <a:pt x="196" y="32"/>
                      <a:pt x="196" y="32"/>
                      <a:pt x="196" y="32"/>
                    </a:cubicBezTo>
                    <a:cubicBezTo>
                      <a:pt x="196" y="22"/>
                      <a:pt x="196" y="22"/>
                      <a:pt x="196" y="22"/>
                    </a:cubicBezTo>
                    <a:cubicBezTo>
                      <a:pt x="196" y="15"/>
                      <a:pt x="201" y="9"/>
                      <a:pt x="208" y="9"/>
                    </a:cubicBezTo>
                    <a:cubicBezTo>
                      <a:pt x="299" y="0"/>
                      <a:pt x="299" y="0"/>
                      <a:pt x="299" y="0"/>
                    </a:cubicBezTo>
                    <a:cubicBezTo>
                      <a:pt x="300" y="0"/>
                      <a:pt x="302" y="0"/>
                      <a:pt x="303" y="0"/>
                    </a:cubicBezTo>
                    <a:cubicBezTo>
                      <a:pt x="450" y="27"/>
                      <a:pt x="450" y="27"/>
                      <a:pt x="450" y="27"/>
                    </a:cubicBezTo>
                    <a:cubicBezTo>
                      <a:pt x="457" y="28"/>
                      <a:pt x="461" y="34"/>
                      <a:pt x="461" y="40"/>
                    </a:cubicBezTo>
                    <a:cubicBezTo>
                      <a:pt x="461" y="228"/>
                      <a:pt x="461" y="228"/>
                      <a:pt x="461" y="228"/>
                    </a:cubicBezTo>
                    <a:cubicBezTo>
                      <a:pt x="461" y="232"/>
                      <a:pt x="459" y="236"/>
                      <a:pt x="456" y="238"/>
                    </a:cubicBezTo>
                    <a:cubicBezTo>
                      <a:pt x="338" y="326"/>
                      <a:pt x="338" y="326"/>
                      <a:pt x="338" y="326"/>
                    </a:cubicBezTo>
                    <a:cubicBezTo>
                      <a:pt x="336" y="328"/>
                      <a:pt x="333" y="329"/>
                      <a:pt x="330" y="329"/>
                    </a:cubicBezTo>
                    <a:cubicBezTo>
                      <a:pt x="328" y="329"/>
                      <a:pt x="327" y="329"/>
                      <a:pt x="325" y="328"/>
                    </a:cubicBezTo>
                  </a:path>
                </a:pathLst>
              </a:custGeom>
              <a:solidFill>
                <a:srgbClr val="FFDD00"/>
              </a:solidFill>
              <a:ln w="9525">
                <a:solidFill>
                  <a:srgbClr val="626469"/>
                </a:solidFill>
                <a:round/>
                <a:headEnd/>
                <a:tailEnd/>
              </a:ln>
            </p:spPr>
            <p:txBody>
              <a:bodyPr lIns="68586" tIns="34294" rIns="68586" bIns="34294"/>
              <a:lstStyle/>
              <a:p>
                <a:endParaRPr lang="en-US"/>
              </a:p>
            </p:txBody>
          </p:sp>
          <p:sp>
            <p:nvSpPr>
              <p:cNvPr id="130080" name="Freeform 64">
                <a:extLst>
                  <a:ext uri="{FF2B5EF4-FFF2-40B4-BE49-F238E27FC236}">
                    <a16:creationId xmlns:a16="http://schemas.microsoft.com/office/drawing/2014/main" id="{EF3A9225-3346-4068-9590-D279663FC206}"/>
                  </a:ext>
                </a:extLst>
              </p:cNvPr>
              <p:cNvSpPr>
                <a:spLocks noChangeAspect="1"/>
              </p:cNvSpPr>
              <p:nvPr/>
            </p:nvSpPr>
            <p:spPr bwMode="auto">
              <a:xfrm>
                <a:off x="2942497" y="3716533"/>
                <a:ext cx="421170" cy="357680"/>
              </a:xfrm>
              <a:custGeom>
                <a:avLst/>
                <a:gdLst>
                  <a:gd name="T0" fmla="*/ 146 w 309"/>
                  <a:gd name="T1" fmla="*/ 5 h 339"/>
                  <a:gd name="T2" fmla="*/ 6 w 309"/>
                  <a:gd name="T3" fmla="*/ 132 h 339"/>
                  <a:gd name="T4" fmla="*/ 5 w 309"/>
                  <a:gd name="T5" fmla="*/ 151 h 339"/>
                  <a:gd name="T6" fmla="*/ 23 w 309"/>
                  <a:gd name="T7" fmla="*/ 152 h 339"/>
                  <a:gd name="T8" fmla="*/ 155 w 309"/>
                  <a:gd name="T9" fmla="*/ 33 h 339"/>
                  <a:gd name="T10" fmla="*/ 283 w 309"/>
                  <a:gd name="T11" fmla="*/ 149 h 339"/>
                  <a:gd name="T12" fmla="*/ 283 w 309"/>
                  <a:gd name="T13" fmla="*/ 313 h 339"/>
                  <a:gd name="T14" fmla="*/ 45 w 309"/>
                  <a:gd name="T15" fmla="*/ 313 h 339"/>
                  <a:gd name="T16" fmla="*/ 45 w 309"/>
                  <a:gd name="T17" fmla="*/ 228 h 339"/>
                  <a:gd name="T18" fmla="*/ 56 w 309"/>
                  <a:gd name="T19" fmla="*/ 202 h 339"/>
                  <a:gd name="T20" fmla="*/ 100 w 309"/>
                  <a:gd name="T21" fmla="*/ 187 h 339"/>
                  <a:gd name="T22" fmla="*/ 152 w 309"/>
                  <a:gd name="T23" fmla="*/ 229 h 339"/>
                  <a:gd name="T24" fmla="*/ 152 w 309"/>
                  <a:gd name="T25" fmla="*/ 272 h 339"/>
                  <a:gd name="T26" fmla="*/ 165 w 309"/>
                  <a:gd name="T27" fmla="*/ 285 h 339"/>
                  <a:gd name="T28" fmla="*/ 178 w 309"/>
                  <a:gd name="T29" fmla="*/ 272 h 339"/>
                  <a:gd name="T30" fmla="*/ 178 w 309"/>
                  <a:gd name="T31" fmla="*/ 229 h 339"/>
                  <a:gd name="T32" fmla="*/ 159 w 309"/>
                  <a:gd name="T33" fmla="*/ 182 h 339"/>
                  <a:gd name="T34" fmla="*/ 100 w 309"/>
                  <a:gd name="T35" fmla="*/ 161 h 339"/>
                  <a:gd name="T36" fmla="*/ 36 w 309"/>
                  <a:gd name="T37" fmla="*/ 184 h 339"/>
                  <a:gd name="T38" fmla="*/ 18 w 309"/>
                  <a:gd name="T39" fmla="*/ 229 h 339"/>
                  <a:gd name="T40" fmla="*/ 18 w 309"/>
                  <a:gd name="T41" fmla="*/ 229 h 339"/>
                  <a:gd name="T42" fmla="*/ 18 w 309"/>
                  <a:gd name="T43" fmla="*/ 326 h 339"/>
                  <a:gd name="T44" fmla="*/ 22 w 309"/>
                  <a:gd name="T45" fmla="*/ 335 h 339"/>
                  <a:gd name="T46" fmla="*/ 32 w 309"/>
                  <a:gd name="T47" fmla="*/ 339 h 339"/>
                  <a:gd name="T48" fmla="*/ 296 w 309"/>
                  <a:gd name="T49" fmla="*/ 339 h 339"/>
                  <a:gd name="T50" fmla="*/ 309 w 309"/>
                  <a:gd name="T51" fmla="*/ 326 h 339"/>
                  <a:gd name="T52" fmla="*/ 309 w 309"/>
                  <a:gd name="T53" fmla="*/ 143 h 339"/>
                  <a:gd name="T54" fmla="*/ 305 w 309"/>
                  <a:gd name="T55" fmla="*/ 133 h 339"/>
                  <a:gd name="T56" fmla="*/ 164 w 309"/>
                  <a:gd name="T57" fmla="*/ 5 h 339"/>
                  <a:gd name="T58" fmla="*/ 146 w 309"/>
                  <a:gd name="T59" fmla="*/ 5 h 3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9" h="339">
                    <a:moveTo>
                      <a:pt x="146" y="5"/>
                    </a:moveTo>
                    <a:cubicBezTo>
                      <a:pt x="6" y="132"/>
                      <a:pt x="6" y="132"/>
                      <a:pt x="6" y="132"/>
                    </a:cubicBezTo>
                    <a:cubicBezTo>
                      <a:pt x="0" y="137"/>
                      <a:pt x="0" y="146"/>
                      <a:pt x="5" y="151"/>
                    </a:cubicBezTo>
                    <a:cubicBezTo>
                      <a:pt x="10" y="156"/>
                      <a:pt x="18" y="157"/>
                      <a:pt x="23" y="152"/>
                    </a:cubicBezTo>
                    <a:cubicBezTo>
                      <a:pt x="23" y="152"/>
                      <a:pt x="139" y="47"/>
                      <a:pt x="155" y="33"/>
                    </a:cubicBezTo>
                    <a:cubicBezTo>
                      <a:pt x="170" y="46"/>
                      <a:pt x="275" y="142"/>
                      <a:pt x="283" y="149"/>
                    </a:cubicBezTo>
                    <a:cubicBezTo>
                      <a:pt x="283" y="159"/>
                      <a:pt x="283" y="291"/>
                      <a:pt x="283" y="313"/>
                    </a:cubicBezTo>
                    <a:cubicBezTo>
                      <a:pt x="260" y="313"/>
                      <a:pt x="68" y="313"/>
                      <a:pt x="45" y="313"/>
                    </a:cubicBezTo>
                    <a:cubicBezTo>
                      <a:pt x="45" y="293"/>
                      <a:pt x="45" y="229"/>
                      <a:pt x="45" y="228"/>
                    </a:cubicBezTo>
                    <a:cubicBezTo>
                      <a:pt x="45" y="226"/>
                      <a:pt x="45" y="212"/>
                      <a:pt x="56" y="202"/>
                    </a:cubicBezTo>
                    <a:cubicBezTo>
                      <a:pt x="65" y="192"/>
                      <a:pt x="80" y="187"/>
                      <a:pt x="100" y="187"/>
                    </a:cubicBezTo>
                    <a:cubicBezTo>
                      <a:pt x="150" y="187"/>
                      <a:pt x="152" y="224"/>
                      <a:pt x="152" y="229"/>
                    </a:cubicBezTo>
                    <a:cubicBezTo>
                      <a:pt x="152" y="272"/>
                      <a:pt x="152" y="272"/>
                      <a:pt x="152" y="272"/>
                    </a:cubicBezTo>
                    <a:cubicBezTo>
                      <a:pt x="152" y="279"/>
                      <a:pt x="158" y="285"/>
                      <a:pt x="165" y="285"/>
                    </a:cubicBezTo>
                    <a:cubicBezTo>
                      <a:pt x="172" y="285"/>
                      <a:pt x="178" y="279"/>
                      <a:pt x="178" y="272"/>
                    </a:cubicBezTo>
                    <a:cubicBezTo>
                      <a:pt x="178" y="229"/>
                      <a:pt x="178" y="229"/>
                      <a:pt x="178" y="229"/>
                    </a:cubicBezTo>
                    <a:cubicBezTo>
                      <a:pt x="178" y="228"/>
                      <a:pt x="178" y="202"/>
                      <a:pt x="159" y="182"/>
                    </a:cubicBezTo>
                    <a:cubicBezTo>
                      <a:pt x="145" y="168"/>
                      <a:pt x="125" y="161"/>
                      <a:pt x="100" y="161"/>
                    </a:cubicBezTo>
                    <a:cubicBezTo>
                      <a:pt x="72" y="161"/>
                      <a:pt x="51" y="169"/>
                      <a:pt x="36" y="184"/>
                    </a:cubicBezTo>
                    <a:cubicBezTo>
                      <a:pt x="18" y="203"/>
                      <a:pt x="18" y="228"/>
                      <a:pt x="18" y="229"/>
                    </a:cubicBezTo>
                    <a:cubicBezTo>
                      <a:pt x="18" y="229"/>
                      <a:pt x="18" y="229"/>
                      <a:pt x="18" y="229"/>
                    </a:cubicBezTo>
                    <a:cubicBezTo>
                      <a:pt x="18" y="326"/>
                      <a:pt x="18" y="326"/>
                      <a:pt x="18" y="326"/>
                    </a:cubicBezTo>
                    <a:cubicBezTo>
                      <a:pt x="18" y="329"/>
                      <a:pt x="20" y="333"/>
                      <a:pt x="22" y="335"/>
                    </a:cubicBezTo>
                    <a:cubicBezTo>
                      <a:pt x="25" y="338"/>
                      <a:pt x="28" y="339"/>
                      <a:pt x="32" y="339"/>
                    </a:cubicBezTo>
                    <a:cubicBezTo>
                      <a:pt x="296" y="339"/>
                      <a:pt x="296" y="339"/>
                      <a:pt x="296" y="339"/>
                    </a:cubicBezTo>
                    <a:cubicBezTo>
                      <a:pt x="304" y="339"/>
                      <a:pt x="309" y="333"/>
                      <a:pt x="309" y="326"/>
                    </a:cubicBezTo>
                    <a:cubicBezTo>
                      <a:pt x="309" y="143"/>
                      <a:pt x="309" y="143"/>
                      <a:pt x="309" y="143"/>
                    </a:cubicBezTo>
                    <a:cubicBezTo>
                      <a:pt x="309" y="139"/>
                      <a:pt x="308" y="135"/>
                      <a:pt x="305" y="133"/>
                    </a:cubicBezTo>
                    <a:cubicBezTo>
                      <a:pt x="164" y="5"/>
                      <a:pt x="164" y="5"/>
                      <a:pt x="164" y="5"/>
                    </a:cubicBezTo>
                    <a:cubicBezTo>
                      <a:pt x="159" y="0"/>
                      <a:pt x="151" y="0"/>
                      <a:pt x="146" y="5"/>
                    </a:cubicBezTo>
                    <a:close/>
                  </a:path>
                </a:pathLst>
              </a:custGeom>
              <a:solidFill>
                <a:srgbClr val="FFDD00"/>
              </a:solidFill>
              <a:ln w="9525">
                <a:solidFill>
                  <a:srgbClr val="626469"/>
                </a:solidFill>
                <a:round/>
                <a:headEnd/>
                <a:tailEnd/>
              </a:ln>
            </p:spPr>
            <p:txBody>
              <a:bodyPr lIns="68586" tIns="34294" rIns="68586" bIns="34294"/>
              <a:lstStyle/>
              <a:p>
                <a:endParaRPr lang="en-US"/>
              </a:p>
            </p:txBody>
          </p:sp>
          <p:sp>
            <p:nvSpPr>
              <p:cNvPr id="81" name="Rounded Rectangle 80">
                <a:extLst>
                  <a:ext uri="{FF2B5EF4-FFF2-40B4-BE49-F238E27FC236}">
                    <a16:creationId xmlns:a16="http://schemas.microsoft.com/office/drawing/2014/main" id="{B3F1DCAA-B58F-403D-A61F-7DBAD71C422E}"/>
                  </a:ext>
                </a:extLst>
              </p:cNvPr>
              <p:cNvSpPr/>
              <p:nvPr/>
            </p:nvSpPr>
            <p:spPr>
              <a:xfrm>
                <a:off x="2160210" y="1822832"/>
                <a:ext cx="437622" cy="352788"/>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130082" name="Freeform 52">
                <a:extLst>
                  <a:ext uri="{FF2B5EF4-FFF2-40B4-BE49-F238E27FC236}">
                    <a16:creationId xmlns:a16="http://schemas.microsoft.com/office/drawing/2014/main" id="{65CA75CB-98CD-4CF2-9EEE-3B6828A71D09}"/>
                  </a:ext>
                </a:extLst>
              </p:cNvPr>
              <p:cNvSpPr>
                <a:spLocks noChangeAspect="1"/>
              </p:cNvSpPr>
              <p:nvPr/>
            </p:nvSpPr>
            <p:spPr bwMode="auto">
              <a:xfrm>
                <a:off x="2241686" y="1846364"/>
                <a:ext cx="296443" cy="306180"/>
              </a:xfrm>
              <a:custGeom>
                <a:avLst/>
                <a:gdLst>
                  <a:gd name="T0" fmla="*/ 348 w 425"/>
                  <a:gd name="T1" fmla="*/ 0 h 439"/>
                  <a:gd name="T2" fmla="*/ 335 w 425"/>
                  <a:gd name="T3" fmla="*/ 12 h 439"/>
                  <a:gd name="T4" fmla="*/ 317 w 425"/>
                  <a:gd name="T5" fmla="*/ 204 h 439"/>
                  <a:gd name="T6" fmla="*/ 233 w 425"/>
                  <a:gd name="T7" fmla="*/ 119 h 439"/>
                  <a:gd name="T8" fmla="*/ 218 w 425"/>
                  <a:gd name="T9" fmla="*/ 116 h 439"/>
                  <a:gd name="T10" fmla="*/ 210 w 425"/>
                  <a:gd name="T11" fmla="*/ 128 h 439"/>
                  <a:gd name="T12" fmla="*/ 210 w 425"/>
                  <a:gd name="T13" fmla="*/ 202 h 439"/>
                  <a:gd name="T14" fmla="*/ 128 w 425"/>
                  <a:gd name="T15" fmla="*/ 119 h 439"/>
                  <a:gd name="T16" fmla="*/ 113 w 425"/>
                  <a:gd name="T17" fmla="*/ 116 h 439"/>
                  <a:gd name="T18" fmla="*/ 105 w 425"/>
                  <a:gd name="T19" fmla="*/ 128 h 439"/>
                  <a:gd name="T20" fmla="*/ 105 w 425"/>
                  <a:gd name="T21" fmla="*/ 201 h 439"/>
                  <a:gd name="T22" fmla="*/ 23 w 425"/>
                  <a:gd name="T23" fmla="*/ 119 h 439"/>
                  <a:gd name="T24" fmla="*/ 9 w 425"/>
                  <a:gd name="T25" fmla="*/ 116 h 439"/>
                  <a:gd name="T26" fmla="*/ 0 w 425"/>
                  <a:gd name="T27" fmla="*/ 128 h 439"/>
                  <a:gd name="T28" fmla="*/ 0 w 425"/>
                  <a:gd name="T29" fmla="*/ 426 h 439"/>
                  <a:gd name="T30" fmla="*/ 14 w 425"/>
                  <a:gd name="T31" fmla="*/ 439 h 439"/>
                  <a:gd name="T32" fmla="*/ 275 w 425"/>
                  <a:gd name="T33" fmla="*/ 439 h 439"/>
                  <a:gd name="T34" fmla="*/ 288 w 425"/>
                  <a:gd name="T35" fmla="*/ 426 h 439"/>
                  <a:gd name="T36" fmla="*/ 275 w 425"/>
                  <a:gd name="T37" fmla="*/ 412 h 439"/>
                  <a:gd name="T38" fmla="*/ 27 w 425"/>
                  <a:gd name="T39" fmla="*/ 412 h 439"/>
                  <a:gd name="T40" fmla="*/ 27 w 425"/>
                  <a:gd name="T41" fmla="*/ 161 h 439"/>
                  <a:gd name="T42" fmla="*/ 109 w 425"/>
                  <a:gd name="T43" fmla="*/ 243 h 439"/>
                  <a:gd name="T44" fmla="*/ 123 w 425"/>
                  <a:gd name="T45" fmla="*/ 246 h 439"/>
                  <a:gd name="T46" fmla="*/ 132 w 425"/>
                  <a:gd name="T47" fmla="*/ 234 h 439"/>
                  <a:gd name="T48" fmla="*/ 132 w 425"/>
                  <a:gd name="T49" fmla="*/ 161 h 439"/>
                  <a:gd name="T50" fmla="*/ 214 w 425"/>
                  <a:gd name="T51" fmla="*/ 243 h 439"/>
                  <a:gd name="T52" fmla="*/ 229 w 425"/>
                  <a:gd name="T53" fmla="*/ 246 h 439"/>
                  <a:gd name="T54" fmla="*/ 237 w 425"/>
                  <a:gd name="T55" fmla="*/ 234 h 439"/>
                  <a:gd name="T56" fmla="*/ 237 w 425"/>
                  <a:gd name="T57" fmla="*/ 161 h 439"/>
                  <a:gd name="T58" fmla="*/ 318 w 425"/>
                  <a:gd name="T59" fmla="*/ 243 h 439"/>
                  <a:gd name="T60" fmla="*/ 332 w 425"/>
                  <a:gd name="T61" fmla="*/ 246 h 439"/>
                  <a:gd name="T62" fmla="*/ 341 w 425"/>
                  <a:gd name="T63" fmla="*/ 235 h 439"/>
                  <a:gd name="T64" fmla="*/ 360 w 425"/>
                  <a:gd name="T65" fmla="*/ 26 h 439"/>
                  <a:gd name="T66" fmla="*/ 375 w 425"/>
                  <a:gd name="T67" fmla="*/ 26 h 439"/>
                  <a:gd name="T68" fmla="*/ 398 w 425"/>
                  <a:gd name="T69" fmla="*/ 426 h 439"/>
                  <a:gd name="T70" fmla="*/ 412 w 425"/>
                  <a:gd name="T71" fmla="*/ 439 h 439"/>
                  <a:gd name="T72" fmla="*/ 424 w 425"/>
                  <a:gd name="T73" fmla="*/ 425 h 439"/>
                  <a:gd name="T74" fmla="*/ 401 w 425"/>
                  <a:gd name="T75" fmla="*/ 12 h 439"/>
                  <a:gd name="T76" fmla="*/ 388 w 425"/>
                  <a:gd name="T77" fmla="*/ 0 h 439"/>
                  <a:gd name="T78" fmla="*/ 348 w 425"/>
                  <a:gd name="T79" fmla="*/ 0 h 4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5" h="439">
                    <a:moveTo>
                      <a:pt x="348" y="0"/>
                    </a:moveTo>
                    <a:cubicBezTo>
                      <a:pt x="341" y="0"/>
                      <a:pt x="336" y="5"/>
                      <a:pt x="335" y="12"/>
                    </a:cubicBezTo>
                    <a:cubicBezTo>
                      <a:pt x="335" y="12"/>
                      <a:pt x="321" y="161"/>
                      <a:pt x="317" y="204"/>
                    </a:cubicBezTo>
                    <a:cubicBezTo>
                      <a:pt x="291" y="178"/>
                      <a:pt x="233" y="119"/>
                      <a:pt x="233" y="119"/>
                    </a:cubicBezTo>
                    <a:cubicBezTo>
                      <a:pt x="229" y="115"/>
                      <a:pt x="223" y="114"/>
                      <a:pt x="218" y="116"/>
                    </a:cubicBezTo>
                    <a:cubicBezTo>
                      <a:pt x="213" y="118"/>
                      <a:pt x="210" y="123"/>
                      <a:pt x="210" y="128"/>
                    </a:cubicBezTo>
                    <a:cubicBezTo>
                      <a:pt x="210" y="128"/>
                      <a:pt x="210" y="171"/>
                      <a:pt x="210" y="202"/>
                    </a:cubicBezTo>
                    <a:cubicBezTo>
                      <a:pt x="182" y="174"/>
                      <a:pt x="128" y="119"/>
                      <a:pt x="128" y="119"/>
                    </a:cubicBezTo>
                    <a:cubicBezTo>
                      <a:pt x="124" y="115"/>
                      <a:pt x="118" y="114"/>
                      <a:pt x="113" y="116"/>
                    </a:cubicBezTo>
                    <a:cubicBezTo>
                      <a:pt x="108" y="118"/>
                      <a:pt x="105" y="123"/>
                      <a:pt x="105" y="128"/>
                    </a:cubicBezTo>
                    <a:cubicBezTo>
                      <a:pt x="105" y="128"/>
                      <a:pt x="105" y="170"/>
                      <a:pt x="105" y="201"/>
                    </a:cubicBezTo>
                    <a:cubicBezTo>
                      <a:pt x="77" y="173"/>
                      <a:pt x="23" y="119"/>
                      <a:pt x="23" y="119"/>
                    </a:cubicBezTo>
                    <a:cubicBezTo>
                      <a:pt x="19" y="115"/>
                      <a:pt x="14" y="114"/>
                      <a:pt x="9" y="116"/>
                    </a:cubicBezTo>
                    <a:cubicBezTo>
                      <a:pt x="4" y="118"/>
                      <a:pt x="0" y="123"/>
                      <a:pt x="0" y="128"/>
                    </a:cubicBezTo>
                    <a:cubicBezTo>
                      <a:pt x="0" y="426"/>
                      <a:pt x="0" y="426"/>
                      <a:pt x="0" y="426"/>
                    </a:cubicBezTo>
                    <a:cubicBezTo>
                      <a:pt x="0" y="433"/>
                      <a:pt x="6" y="439"/>
                      <a:pt x="14" y="439"/>
                    </a:cubicBezTo>
                    <a:cubicBezTo>
                      <a:pt x="275" y="439"/>
                      <a:pt x="275" y="439"/>
                      <a:pt x="275" y="439"/>
                    </a:cubicBezTo>
                    <a:cubicBezTo>
                      <a:pt x="282" y="439"/>
                      <a:pt x="288" y="433"/>
                      <a:pt x="288" y="426"/>
                    </a:cubicBezTo>
                    <a:cubicBezTo>
                      <a:pt x="288" y="418"/>
                      <a:pt x="282" y="412"/>
                      <a:pt x="275" y="412"/>
                    </a:cubicBezTo>
                    <a:cubicBezTo>
                      <a:pt x="275" y="412"/>
                      <a:pt x="51" y="412"/>
                      <a:pt x="27" y="412"/>
                    </a:cubicBezTo>
                    <a:cubicBezTo>
                      <a:pt x="27" y="391"/>
                      <a:pt x="27" y="210"/>
                      <a:pt x="27" y="161"/>
                    </a:cubicBezTo>
                    <a:cubicBezTo>
                      <a:pt x="55" y="189"/>
                      <a:pt x="109" y="243"/>
                      <a:pt x="109" y="243"/>
                    </a:cubicBezTo>
                    <a:cubicBezTo>
                      <a:pt x="113" y="247"/>
                      <a:pt x="118" y="248"/>
                      <a:pt x="123" y="246"/>
                    </a:cubicBezTo>
                    <a:cubicBezTo>
                      <a:pt x="128" y="244"/>
                      <a:pt x="132" y="239"/>
                      <a:pt x="132" y="234"/>
                    </a:cubicBezTo>
                    <a:cubicBezTo>
                      <a:pt x="132" y="234"/>
                      <a:pt x="132" y="192"/>
                      <a:pt x="132" y="161"/>
                    </a:cubicBezTo>
                    <a:cubicBezTo>
                      <a:pt x="159" y="189"/>
                      <a:pt x="214" y="243"/>
                      <a:pt x="214" y="243"/>
                    </a:cubicBezTo>
                    <a:cubicBezTo>
                      <a:pt x="218" y="247"/>
                      <a:pt x="224" y="248"/>
                      <a:pt x="229" y="246"/>
                    </a:cubicBezTo>
                    <a:cubicBezTo>
                      <a:pt x="234" y="244"/>
                      <a:pt x="237" y="239"/>
                      <a:pt x="237" y="234"/>
                    </a:cubicBezTo>
                    <a:cubicBezTo>
                      <a:pt x="237" y="234"/>
                      <a:pt x="237" y="192"/>
                      <a:pt x="237" y="161"/>
                    </a:cubicBezTo>
                    <a:cubicBezTo>
                      <a:pt x="265" y="189"/>
                      <a:pt x="318" y="243"/>
                      <a:pt x="318" y="243"/>
                    </a:cubicBezTo>
                    <a:cubicBezTo>
                      <a:pt x="322" y="247"/>
                      <a:pt x="327" y="248"/>
                      <a:pt x="332" y="246"/>
                    </a:cubicBezTo>
                    <a:cubicBezTo>
                      <a:pt x="337" y="245"/>
                      <a:pt x="340" y="240"/>
                      <a:pt x="341" y="235"/>
                    </a:cubicBezTo>
                    <a:cubicBezTo>
                      <a:pt x="341" y="235"/>
                      <a:pt x="358" y="48"/>
                      <a:pt x="360" y="26"/>
                    </a:cubicBezTo>
                    <a:cubicBezTo>
                      <a:pt x="367" y="26"/>
                      <a:pt x="369" y="26"/>
                      <a:pt x="375" y="26"/>
                    </a:cubicBezTo>
                    <a:cubicBezTo>
                      <a:pt x="376" y="50"/>
                      <a:pt x="398" y="426"/>
                      <a:pt x="398" y="426"/>
                    </a:cubicBezTo>
                    <a:cubicBezTo>
                      <a:pt x="398" y="434"/>
                      <a:pt x="404" y="439"/>
                      <a:pt x="412" y="439"/>
                    </a:cubicBezTo>
                    <a:cubicBezTo>
                      <a:pt x="419" y="439"/>
                      <a:pt x="425" y="432"/>
                      <a:pt x="424" y="425"/>
                    </a:cubicBezTo>
                    <a:cubicBezTo>
                      <a:pt x="401" y="12"/>
                      <a:pt x="401" y="12"/>
                      <a:pt x="401" y="12"/>
                    </a:cubicBezTo>
                    <a:cubicBezTo>
                      <a:pt x="400" y="5"/>
                      <a:pt x="395" y="0"/>
                      <a:pt x="388" y="0"/>
                    </a:cubicBezTo>
                    <a:lnTo>
                      <a:pt x="348" y="0"/>
                    </a:ln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en-US"/>
              </a:p>
            </p:txBody>
          </p:sp>
          <p:sp>
            <p:nvSpPr>
              <p:cNvPr id="130083" name="Freeform 116">
                <a:extLst>
                  <a:ext uri="{FF2B5EF4-FFF2-40B4-BE49-F238E27FC236}">
                    <a16:creationId xmlns:a16="http://schemas.microsoft.com/office/drawing/2014/main" id="{F4DFB94B-3B63-429E-A7C9-7F579CCA1E4E}"/>
                  </a:ext>
                </a:extLst>
              </p:cNvPr>
              <p:cNvSpPr>
                <a:spLocks noChangeAspect="1"/>
              </p:cNvSpPr>
              <p:nvPr/>
            </p:nvSpPr>
            <p:spPr bwMode="auto">
              <a:xfrm>
                <a:off x="1699070" y="1848647"/>
                <a:ext cx="314810" cy="288084"/>
              </a:xfrm>
              <a:custGeom>
                <a:avLst/>
                <a:gdLst>
                  <a:gd name="T0" fmla="*/ 211 w 448"/>
                  <a:gd name="T1" fmla="*/ 0 h 455"/>
                  <a:gd name="T2" fmla="*/ 200 w 448"/>
                  <a:gd name="T3" fmla="*/ 5 h 455"/>
                  <a:gd name="T4" fmla="*/ 135 w 448"/>
                  <a:gd name="T5" fmla="*/ 172 h 455"/>
                  <a:gd name="T6" fmla="*/ 158 w 448"/>
                  <a:gd name="T7" fmla="*/ 290 h 455"/>
                  <a:gd name="T8" fmla="*/ 139 w 448"/>
                  <a:gd name="T9" fmla="*/ 290 h 455"/>
                  <a:gd name="T10" fmla="*/ 126 w 448"/>
                  <a:gd name="T11" fmla="*/ 303 h 455"/>
                  <a:gd name="T12" fmla="*/ 126 w 448"/>
                  <a:gd name="T13" fmla="*/ 349 h 455"/>
                  <a:gd name="T14" fmla="*/ 14 w 448"/>
                  <a:gd name="T15" fmla="*/ 349 h 455"/>
                  <a:gd name="T16" fmla="*/ 0 w 448"/>
                  <a:gd name="T17" fmla="*/ 362 h 455"/>
                  <a:gd name="T18" fmla="*/ 0 w 448"/>
                  <a:gd name="T19" fmla="*/ 442 h 455"/>
                  <a:gd name="T20" fmla="*/ 14 w 448"/>
                  <a:gd name="T21" fmla="*/ 455 h 455"/>
                  <a:gd name="T22" fmla="*/ 376 w 448"/>
                  <a:gd name="T23" fmla="*/ 455 h 455"/>
                  <a:gd name="T24" fmla="*/ 390 w 448"/>
                  <a:gd name="T25" fmla="*/ 442 h 455"/>
                  <a:gd name="T26" fmla="*/ 376 w 448"/>
                  <a:gd name="T27" fmla="*/ 428 h 455"/>
                  <a:gd name="T28" fmla="*/ 27 w 448"/>
                  <a:gd name="T29" fmla="*/ 428 h 455"/>
                  <a:gd name="T30" fmla="*/ 27 w 448"/>
                  <a:gd name="T31" fmla="*/ 376 h 455"/>
                  <a:gd name="T32" fmla="*/ 139 w 448"/>
                  <a:gd name="T33" fmla="*/ 376 h 455"/>
                  <a:gd name="T34" fmla="*/ 153 w 448"/>
                  <a:gd name="T35" fmla="*/ 362 h 455"/>
                  <a:gd name="T36" fmla="*/ 153 w 448"/>
                  <a:gd name="T37" fmla="*/ 317 h 455"/>
                  <a:gd name="T38" fmla="*/ 185 w 448"/>
                  <a:gd name="T39" fmla="*/ 317 h 455"/>
                  <a:gd name="T40" fmla="*/ 198 w 448"/>
                  <a:gd name="T41" fmla="*/ 308 h 455"/>
                  <a:gd name="T42" fmla="*/ 199 w 448"/>
                  <a:gd name="T43" fmla="*/ 303 h 455"/>
                  <a:gd name="T44" fmla="*/ 193 w 448"/>
                  <a:gd name="T45" fmla="*/ 293 h 455"/>
                  <a:gd name="T46" fmla="*/ 162 w 448"/>
                  <a:gd name="T47" fmla="*/ 172 h 455"/>
                  <a:gd name="T48" fmla="*/ 211 w 448"/>
                  <a:gd name="T49" fmla="*/ 37 h 455"/>
                  <a:gd name="T50" fmla="*/ 260 w 448"/>
                  <a:gd name="T51" fmla="*/ 172 h 455"/>
                  <a:gd name="T52" fmla="*/ 228 w 448"/>
                  <a:gd name="T53" fmla="*/ 293 h 455"/>
                  <a:gd name="T54" fmla="*/ 223 w 448"/>
                  <a:gd name="T55" fmla="*/ 303 h 455"/>
                  <a:gd name="T56" fmla="*/ 224 w 448"/>
                  <a:gd name="T57" fmla="*/ 308 h 455"/>
                  <a:gd name="T58" fmla="*/ 236 w 448"/>
                  <a:gd name="T59" fmla="*/ 317 h 455"/>
                  <a:gd name="T60" fmla="*/ 272 w 448"/>
                  <a:gd name="T61" fmla="*/ 317 h 455"/>
                  <a:gd name="T62" fmla="*/ 272 w 448"/>
                  <a:gd name="T63" fmla="*/ 362 h 455"/>
                  <a:gd name="T64" fmla="*/ 286 w 448"/>
                  <a:gd name="T65" fmla="*/ 376 h 455"/>
                  <a:gd name="T66" fmla="*/ 421 w 448"/>
                  <a:gd name="T67" fmla="*/ 376 h 455"/>
                  <a:gd name="T68" fmla="*/ 421 w 448"/>
                  <a:gd name="T69" fmla="*/ 442 h 455"/>
                  <a:gd name="T70" fmla="*/ 434 w 448"/>
                  <a:gd name="T71" fmla="*/ 455 h 455"/>
                  <a:gd name="T72" fmla="*/ 448 w 448"/>
                  <a:gd name="T73" fmla="*/ 442 h 455"/>
                  <a:gd name="T74" fmla="*/ 448 w 448"/>
                  <a:gd name="T75" fmla="*/ 362 h 455"/>
                  <a:gd name="T76" fmla="*/ 434 w 448"/>
                  <a:gd name="T77" fmla="*/ 349 h 455"/>
                  <a:gd name="T78" fmla="*/ 299 w 448"/>
                  <a:gd name="T79" fmla="*/ 349 h 455"/>
                  <a:gd name="T80" fmla="*/ 299 w 448"/>
                  <a:gd name="T81" fmla="*/ 303 h 455"/>
                  <a:gd name="T82" fmla="*/ 286 w 448"/>
                  <a:gd name="T83" fmla="*/ 290 h 455"/>
                  <a:gd name="T84" fmla="*/ 264 w 448"/>
                  <a:gd name="T85" fmla="*/ 290 h 455"/>
                  <a:gd name="T86" fmla="*/ 286 w 448"/>
                  <a:gd name="T87" fmla="*/ 172 h 455"/>
                  <a:gd name="T88" fmla="*/ 221 w 448"/>
                  <a:gd name="T89" fmla="*/ 5 h 455"/>
                  <a:gd name="T90" fmla="*/ 211 w 448"/>
                  <a:gd name="T91" fmla="*/ 0 h 4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48" h="455">
                    <a:moveTo>
                      <a:pt x="211" y="0"/>
                    </a:moveTo>
                    <a:cubicBezTo>
                      <a:pt x="207" y="0"/>
                      <a:pt x="203" y="2"/>
                      <a:pt x="200" y="5"/>
                    </a:cubicBezTo>
                    <a:cubicBezTo>
                      <a:pt x="197" y="8"/>
                      <a:pt x="135" y="91"/>
                      <a:pt x="135" y="172"/>
                    </a:cubicBezTo>
                    <a:cubicBezTo>
                      <a:pt x="135" y="222"/>
                      <a:pt x="143" y="263"/>
                      <a:pt x="158" y="290"/>
                    </a:cubicBezTo>
                    <a:cubicBezTo>
                      <a:pt x="149" y="290"/>
                      <a:pt x="139" y="290"/>
                      <a:pt x="139" y="290"/>
                    </a:cubicBezTo>
                    <a:cubicBezTo>
                      <a:pt x="132" y="290"/>
                      <a:pt x="126" y="296"/>
                      <a:pt x="126" y="303"/>
                    </a:cubicBezTo>
                    <a:cubicBezTo>
                      <a:pt x="126" y="303"/>
                      <a:pt x="126" y="333"/>
                      <a:pt x="126" y="349"/>
                    </a:cubicBezTo>
                    <a:cubicBezTo>
                      <a:pt x="105" y="349"/>
                      <a:pt x="14" y="349"/>
                      <a:pt x="14" y="349"/>
                    </a:cubicBezTo>
                    <a:cubicBezTo>
                      <a:pt x="6" y="349"/>
                      <a:pt x="0" y="355"/>
                      <a:pt x="0" y="362"/>
                    </a:cubicBezTo>
                    <a:cubicBezTo>
                      <a:pt x="0" y="442"/>
                      <a:pt x="0" y="442"/>
                      <a:pt x="0" y="442"/>
                    </a:cubicBezTo>
                    <a:cubicBezTo>
                      <a:pt x="0" y="449"/>
                      <a:pt x="6" y="455"/>
                      <a:pt x="14" y="455"/>
                    </a:cubicBezTo>
                    <a:cubicBezTo>
                      <a:pt x="376" y="455"/>
                      <a:pt x="376" y="455"/>
                      <a:pt x="376" y="455"/>
                    </a:cubicBezTo>
                    <a:cubicBezTo>
                      <a:pt x="384" y="455"/>
                      <a:pt x="390" y="449"/>
                      <a:pt x="390" y="442"/>
                    </a:cubicBezTo>
                    <a:cubicBezTo>
                      <a:pt x="390" y="434"/>
                      <a:pt x="384" y="428"/>
                      <a:pt x="376" y="428"/>
                    </a:cubicBezTo>
                    <a:cubicBezTo>
                      <a:pt x="376" y="428"/>
                      <a:pt x="52" y="428"/>
                      <a:pt x="27" y="428"/>
                    </a:cubicBezTo>
                    <a:cubicBezTo>
                      <a:pt x="27" y="414"/>
                      <a:pt x="27" y="390"/>
                      <a:pt x="27" y="376"/>
                    </a:cubicBezTo>
                    <a:cubicBezTo>
                      <a:pt x="48" y="376"/>
                      <a:pt x="139" y="376"/>
                      <a:pt x="139" y="376"/>
                    </a:cubicBezTo>
                    <a:cubicBezTo>
                      <a:pt x="147" y="376"/>
                      <a:pt x="153" y="370"/>
                      <a:pt x="153" y="362"/>
                    </a:cubicBezTo>
                    <a:cubicBezTo>
                      <a:pt x="153" y="362"/>
                      <a:pt x="153" y="333"/>
                      <a:pt x="153" y="317"/>
                    </a:cubicBezTo>
                    <a:cubicBezTo>
                      <a:pt x="166" y="317"/>
                      <a:pt x="185" y="317"/>
                      <a:pt x="185" y="317"/>
                    </a:cubicBezTo>
                    <a:cubicBezTo>
                      <a:pt x="191" y="317"/>
                      <a:pt x="196" y="313"/>
                      <a:pt x="198" y="308"/>
                    </a:cubicBezTo>
                    <a:cubicBezTo>
                      <a:pt x="198" y="306"/>
                      <a:pt x="199" y="305"/>
                      <a:pt x="199" y="303"/>
                    </a:cubicBezTo>
                    <a:cubicBezTo>
                      <a:pt x="199" y="299"/>
                      <a:pt x="197" y="295"/>
                      <a:pt x="193" y="293"/>
                    </a:cubicBezTo>
                    <a:cubicBezTo>
                      <a:pt x="174" y="278"/>
                      <a:pt x="162" y="231"/>
                      <a:pt x="162" y="172"/>
                    </a:cubicBezTo>
                    <a:cubicBezTo>
                      <a:pt x="162" y="119"/>
                      <a:pt x="194" y="63"/>
                      <a:pt x="211" y="37"/>
                    </a:cubicBezTo>
                    <a:cubicBezTo>
                      <a:pt x="228" y="63"/>
                      <a:pt x="260" y="119"/>
                      <a:pt x="260" y="172"/>
                    </a:cubicBezTo>
                    <a:cubicBezTo>
                      <a:pt x="260" y="231"/>
                      <a:pt x="248" y="278"/>
                      <a:pt x="228" y="293"/>
                    </a:cubicBezTo>
                    <a:cubicBezTo>
                      <a:pt x="225" y="295"/>
                      <a:pt x="223" y="299"/>
                      <a:pt x="223" y="303"/>
                    </a:cubicBezTo>
                    <a:cubicBezTo>
                      <a:pt x="223" y="305"/>
                      <a:pt x="223" y="306"/>
                      <a:pt x="224" y="308"/>
                    </a:cubicBezTo>
                    <a:cubicBezTo>
                      <a:pt x="225" y="313"/>
                      <a:pt x="230" y="317"/>
                      <a:pt x="236" y="317"/>
                    </a:cubicBezTo>
                    <a:cubicBezTo>
                      <a:pt x="236" y="317"/>
                      <a:pt x="258" y="317"/>
                      <a:pt x="272" y="317"/>
                    </a:cubicBezTo>
                    <a:cubicBezTo>
                      <a:pt x="272" y="333"/>
                      <a:pt x="272" y="362"/>
                      <a:pt x="272" y="362"/>
                    </a:cubicBezTo>
                    <a:cubicBezTo>
                      <a:pt x="272" y="370"/>
                      <a:pt x="278" y="376"/>
                      <a:pt x="286" y="376"/>
                    </a:cubicBezTo>
                    <a:cubicBezTo>
                      <a:pt x="286" y="376"/>
                      <a:pt x="399" y="376"/>
                      <a:pt x="421" y="376"/>
                    </a:cubicBezTo>
                    <a:cubicBezTo>
                      <a:pt x="421" y="394"/>
                      <a:pt x="421" y="442"/>
                      <a:pt x="421" y="442"/>
                    </a:cubicBezTo>
                    <a:cubicBezTo>
                      <a:pt x="421" y="449"/>
                      <a:pt x="427" y="455"/>
                      <a:pt x="434" y="455"/>
                    </a:cubicBezTo>
                    <a:cubicBezTo>
                      <a:pt x="442" y="455"/>
                      <a:pt x="448" y="449"/>
                      <a:pt x="448" y="442"/>
                    </a:cubicBezTo>
                    <a:cubicBezTo>
                      <a:pt x="448" y="362"/>
                      <a:pt x="448" y="362"/>
                      <a:pt x="448" y="362"/>
                    </a:cubicBezTo>
                    <a:cubicBezTo>
                      <a:pt x="448" y="355"/>
                      <a:pt x="442" y="349"/>
                      <a:pt x="434" y="349"/>
                    </a:cubicBezTo>
                    <a:cubicBezTo>
                      <a:pt x="434" y="349"/>
                      <a:pt x="321" y="349"/>
                      <a:pt x="299" y="349"/>
                    </a:cubicBezTo>
                    <a:cubicBezTo>
                      <a:pt x="299" y="333"/>
                      <a:pt x="299" y="303"/>
                      <a:pt x="299" y="303"/>
                    </a:cubicBezTo>
                    <a:cubicBezTo>
                      <a:pt x="299" y="296"/>
                      <a:pt x="293" y="290"/>
                      <a:pt x="286" y="290"/>
                    </a:cubicBezTo>
                    <a:cubicBezTo>
                      <a:pt x="286" y="290"/>
                      <a:pt x="274" y="290"/>
                      <a:pt x="264" y="290"/>
                    </a:cubicBezTo>
                    <a:cubicBezTo>
                      <a:pt x="278" y="263"/>
                      <a:pt x="286" y="222"/>
                      <a:pt x="286" y="172"/>
                    </a:cubicBezTo>
                    <a:cubicBezTo>
                      <a:pt x="286" y="91"/>
                      <a:pt x="224" y="8"/>
                      <a:pt x="221" y="5"/>
                    </a:cubicBezTo>
                    <a:cubicBezTo>
                      <a:pt x="219" y="2"/>
                      <a:pt x="215" y="0"/>
                      <a:pt x="211" y="0"/>
                    </a:cubicBez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en-US"/>
              </a:p>
            </p:txBody>
          </p:sp>
          <p:sp>
            <p:nvSpPr>
              <p:cNvPr id="84" name="Rounded Rectangle 83">
                <a:extLst>
                  <a:ext uri="{FF2B5EF4-FFF2-40B4-BE49-F238E27FC236}">
                    <a16:creationId xmlns:a16="http://schemas.microsoft.com/office/drawing/2014/main" id="{07461FFA-F195-4161-8603-2C26FEF71E21}"/>
                  </a:ext>
                </a:extLst>
              </p:cNvPr>
              <p:cNvSpPr/>
              <p:nvPr/>
            </p:nvSpPr>
            <p:spPr>
              <a:xfrm>
                <a:off x="1641133" y="1821119"/>
                <a:ext cx="439219" cy="352788"/>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85" name="Rounded Rectangle 84">
                <a:extLst>
                  <a:ext uri="{FF2B5EF4-FFF2-40B4-BE49-F238E27FC236}">
                    <a16:creationId xmlns:a16="http://schemas.microsoft.com/office/drawing/2014/main" id="{763ACBB0-1945-4753-B41B-FBDCB63DA72F}"/>
                  </a:ext>
                </a:extLst>
              </p:cNvPr>
              <p:cNvSpPr/>
              <p:nvPr/>
            </p:nvSpPr>
            <p:spPr>
              <a:xfrm>
                <a:off x="1118862" y="1836532"/>
                <a:ext cx="439218" cy="352788"/>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130086" name="Freeform 140">
                <a:extLst>
                  <a:ext uri="{FF2B5EF4-FFF2-40B4-BE49-F238E27FC236}">
                    <a16:creationId xmlns:a16="http://schemas.microsoft.com/office/drawing/2014/main" id="{E4698214-1D7D-406E-A24C-57286B149F05}"/>
                  </a:ext>
                </a:extLst>
              </p:cNvPr>
              <p:cNvSpPr>
                <a:spLocks noChangeAspect="1"/>
              </p:cNvSpPr>
              <p:nvPr/>
            </p:nvSpPr>
            <p:spPr bwMode="auto">
              <a:xfrm>
                <a:off x="1193826" y="1864834"/>
                <a:ext cx="294972" cy="294894"/>
              </a:xfrm>
              <a:custGeom>
                <a:avLst/>
                <a:gdLst>
                  <a:gd name="T0" fmla="*/ 199 w 461"/>
                  <a:gd name="T1" fmla="*/ 26 h 461"/>
                  <a:gd name="T2" fmla="*/ 185 w 461"/>
                  <a:gd name="T3" fmla="*/ 99 h 461"/>
                  <a:gd name="T4" fmla="*/ 100 w 461"/>
                  <a:gd name="T5" fmla="*/ 80 h 461"/>
                  <a:gd name="T6" fmla="*/ 44 w 461"/>
                  <a:gd name="T7" fmla="*/ 43 h 461"/>
                  <a:gd name="T8" fmla="*/ 18 w 461"/>
                  <a:gd name="T9" fmla="*/ 52 h 461"/>
                  <a:gd name="T10" fmla="*/ 33 w 461"/>
                  <a:gd name="T11" fmla="*/ 80 h 461"/>
                  <a:gd name="T12" fmla="*/ 105 w 461"/>
                  <a:gd name="T13" fmla="*/ 171 h 461"/>
                  <a:gd name="T14" fmla="*/ 56 w 461"/>
                  <a:gd name="T15" fmla="*/ 215 h 461"/>
                  <a:gd name="T16" fmla="*/ 0 w 461"/>
                  <a:gd name="T17" fmla="*/ 244 h 461"/>
                  <a:gd name="T18" fmla="*/ 26 w 461"/>
                  <a:gd name="T19" fmla="*/ 262 h 461"/>
                  <a:gd name="T20" fmla="*/ 98 w 461"/>
                  <a:gd name="T21" fmla="*/ 275 h 461"/>
                  <a:gd name="T22" fmla="*/ 80 w 461"/>
                  <a:gd name="T23" fmla="*/ 361 h 461"/>
                  <a:gd name="T24" fmla="*/ 43 w 461"/>
                  <a:gd name="T25" fmla="*/ 417 h 461"/>
                  <a:gd name="T26" fmla="*/ 43 w 461"/>
                  <a:gd name="T27" fmla="*/ 439 h 461"/>
                  <a:gd name="T28" fmla="*/ 80 w 461"/>
                  <a:gd name="T29" fmla="*/ 427 h 461"/>
                  <a:gd name="T30" fmla="*/ 171 w 461"/>
                  <a:gd name="T31" fmla="*/ 356 h 461"/>
                  <a:gd name="T32" fmla="*/ 215 w 461"/>
                  <a:gd name="T33" fmla="*/ 404 h 461"/>
                  <a:gd name="T34" fmla="*/ 245 w 461"/>
                  <a:gd name="T35" fmla="*/ 461 h 461"/>
                  <a:gd name="T36" fmla="*/ 269 w 461"/>
                  <a:gd name="T37" fmla="*/ 401 h 461"/>
                  <a:gd name="T38" fmla="*/ 309 w 461"/>
                  <a:gd name="T39" fmla="*/ 346 h 461"/>
                  <a:gd name="T40" fmla="*/ 402 w 461"/>
                  <a:gd name="T41" fmla="*/ 408 h 461"/>
                  <a:gd name="T42" fmla="*/ 439 w 461"/>
                  <a:gd name="T43" fmla="*/ 418 h 461"/>
                  <a:gd name="T44" fmla="*/ 427 w 461"/>
                  <a:gd name="T45" fmla="*/ 381 h 461"/>
                  <a:gd name="T46" fmla="*/ 351 w 461"/>
                  <a:gd name="T47" fmla="*/ 283 h 461"/>
                  <a:gd name="T48" fmla="*/ 327 w 461"/>
                  <a:gd name="T49" fmla="*/ 292 h 461"/>
                  <a:gd name="T50" fmla="*/ 378 w 461"/>
                  <a:gd name="T51" fmla="*/ 361 h 461"/>
                  <a:gd name="T52" fmla="*/ 301 w 461"/>
                  <a:gd name="T53" fmla="*/ 319 h 461"/>
                  <a:gd name="T54" fmla="*/ 251 w 461"/>
                  <a:gd name="T55" fmla="*/ 349 h 461"/>
                  <a:gd name="T56" fmla="*/ 228 w 461"/>
                  <a:gd name="T57" fmla="*/ 351 h 461"/>
                  <a:gd name="T58" fmla="*/ 175 w 461"/>
                  <a:gd name="T59" fmla="*/ 329 h 461"/>
                  <a:gd name="T60" fmla="*/ 100 w 461"/>
                  <a:gd name="T61" fmla="*/ 378 h 461"/>
                  <a:gd name="T62" fmla="*/ 144 w 461"/>
                  <a:gd name="T63" fmla="*/ 309 h 461"/>
                  <a:gd name="T64" fmla="*/ 122 w 461"/>
                  <a:gd name="T65" fmla="*/ 261 h 461"/>
                  <a:gd name="T66" fmla="*/ 60 w 461"/>
                  <a:gd name="T67" fmla="*/ 242 h 461"/>
                  <a:gd name="T68" fmla="*/ 120 w 461"/>
                  <a:gd name="T69" fmla="*/ 216 h 461"/>
                  <a:gd name="T70" fmla="*/ 134 w 461"/>
                  <a:gd name="T71" fmla="*/ 169 h 461"/>
                  <a:gd name="T72" fmla="*/ 82 w 461"/>
                  <a:gd name="T73" fmla="*/ 100 h 461"/>
                  <a:gd name="T74" fmla="*/ 160 w 461"/>
                  <a:gd name="T75" fmla="*/ 141 h 461"/>
                  <a:gd name="T76" fmla="*/ 210 w 461"/>
                  <a:gd name="T77" fmla="*/ 112 h 461"/>
                  <a:gd name="T78" fmla="*/ 233 w 461"/>
                  <a:gd name="T79" fmla="*/ 110 h 461"/>
                  <a:gd name="T80" fmla="*/ 285 w 461"/>
                  <a:gd name="T81" fmla="*/ 132 h 461"/>
                  <a:gd name="T82" fmla="*/ 361 w 461"/>
                  <a:gd name="T83" fmla="*/ 82 h 461"/>
                  <a:gd name="T84" fmla="*/ 316 w 461"/>
                  <a:gd name="T85" fmla="*/ 152 h 461"/>
                  <a:gd name="T86" fmla="*/ 338 w 461"/>
                  <a:gd name="T87" fmla="*/ 200 h 461"/>
                  <a:gd name="T88" fmla="*/ 401 w 461"/>
                  <a:gd name="T89" fmla="*/ 219 h 461"/>
                  <a:gd name="T90" fmla="*/ 341 w 461"/>
                  <a:gd name="T91" fmla="*/ 246 h 461"/>
                  <a:gd name="T92" fmla="*/ 357 w 461"/>
                  <a:gd name="T93" fmla="*/ 259 h 461"/>
                  <a:gd name="T94" fmla="*/ 437 w 461"/>
                  <a:gd name="T95" fmla="*/ 236 h 461"/>
                  <a:gd name="T96" fmla="*/ 461 w 461"/>
                  <a:gd name="T97" fmla="*/ 216 h 461"/>
                  <a:gd name="T98" fmla="*/ 401 w 461"/>
                  <a:gd name="T99" fmla="*/ 192 h 461"/>
                  <a:gd name="T100" fmla="*/ 346 w 461"/>
                  <a:gd name="T101" fmla="*/ 151 h 461"/>
                  <a:gd name="T102" fmla="*/ 408 w 461"/>
                  <a:gd name="T103" fmla="*/ 59 h 461"/>
                  <a:gd name="T104" fmla="*/ 422 w 461"/>
                  <a:gd name="T105" fmla="*/ 31 h 461"/>
                  <a:gd name="T106" fmla="*/ 395 w 461"/>
                  <a:gd name="T107" fmla="*/ 23 h 461"/>
                  <a:gd name="T108" fmla="*/ 341 w 461"/>
                  <a:gd name="T109" fmla="*/ 64 h 461"/>
                  <a:gd name="T110" fmla="*/ 256 w 461"/>
                  <a:gd name="T111" fmla="*/ 95 h 461"/>
                  <a:gd name="T112" fmla="*/ 236 w 461"/>
                  <a:gd name="T113" fmla="*/ 24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en-US"/>
              </a:p>
            </p:txBody>
          </p:sp>
          <p:sp>
            <p:nvSpPr>
              <p:cNvPr id="87" name="Oval 86">
                <a:extLst>
                  <a:ext uri="{FF2B5EF4-FFF2-40B4-BE49-F238E27FC236}">
                    <a16:creationId xmlns:a16="http://schemas.microsoft.com/office/drawing/2014/main" id="{4C59AEB6-730D-4692-8C91-652939220B03}"/>
                  </a:ext>
                </a:extLst>
              </p:cNvPr>
              <p:cNvSpPr/>
              <p:nvPr/>
            </p:nvSpPr>
            <p:spPr>
              <a:xfrm>
                <a:off x="735544" y="2775017"/>
                <a:ext cx="352972" cy="244896"/>
              </a:xfrm>
              <a:prstGeom prst="ellipse">
                <a:avLst/>
              </a:prstGeom>
              <a:solidFill>
                <a:schemeClr val="bg1"/>
              </a:solidFill>
              <a:ln w="28575">
                <a:solidFill>
                  <a:srgbClr val="009530"/>
                </a:solidFill>
              </a:ln>
              <a:effectLst/>
            </p:spPr>
            <p:style>
              <a:lnRef idx="1">
                <a:schemeClr val="accent1"/>
              </a:lnRef>
              <a:fillRef idx="3">
                <a:schemeClr val="accent1"/>
              </a:fillRef>
              <a:effectRef idx="2">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grpSp>
            <p:nvGrpSpPr>
              <p:cNvPr id="88" name="Group 413">
                <a:extLst>
                  <a:ext uri="{FF2B5EF4-FFF2-40B4-BE49-F238E27FC236}">
                    <a16:creationId xmlns:a16="http://schemas.microsoft.com/office/drawing/2014/main" id="{2B0EC535-4A40-45DF-9792-0A7F869A518D}"/>
                  </a:ext>
                </a:extLst>
              </p:cNvPr>
              <p:cNvGrpSpPr>
                <a:grpSpLocks noChangeAspect="1"/>
              </p:cNvGrpSpPr>
              <p:nvPr/>
            </p:nvGrpSpPr>
            <p:grpSpPr bwMode="auto">
              <a:xfrm>
                <a:off x="776656" y="2814525"/>
                <a:ext cx="265365" cy="175022"/>
                <a:chOff x="4193" y="3192"/>
                <a:chExt cx="288" cy="190"/>
              </a:xfrm>
              <a:noFill/>
            </p:grpSpPr>
            <p:sp>
              <p:nvSpPr>
                <p:cNvPr id="98" name="Freeform 414">
                  <a:extLst>
                    <a:ext uri="{FF2B5EF4-FFF2-40B4-BE49-F238E27FC236}">
                      <a16:creationId xmlns:a16="http://schemas.microsoft.com/office/drawing/2014/main" id="{53D50711-9A6E-4738-9615-911574EB45C4}"/>
                    </a:ext>
                  </a:extLst>
                </p:cNvPr>
                <p:cNvSpPr>
                  <a:spLocks/>
                </p:cNvSpPr>
                <p:nvPr/>
              </p:nvSpPr>
              <p:spPr bwMode="auto">
                <a:xfrm>
                  <a:off x="4193" y="3192"/>
                  <a:ext cx="288" cy="190"/>
                </a:xfrm>
                <a:custGeom>
                  <a:avLst/>
                  <a:gdLst/>
                  <a:ahLst/>
                  <a:cxnLst>
                    <a:cxn ang="0">
                      <a:pos x="313" y="171"/>
                    </a:cxn>
                    <a:cxn ang="0">
                      <a:pos x="405" y="145"/>
                    </a:cxn>
                    <a:cxn ang="0">
                      <a:pos x="200" y="0"/>
                    </a:cxn>
                    <a:cxn ang="0">
                      <a:pos x="0" y="143"/>
                    </a:cxn>
                    <a:cxn ang="0">
                      <a:pos x="158" y="195"/>
                    </a:cxn>
                    <a:cxn ang="0">
                      <a:pos x="241" y="223"/>
                    </a:cxn>
                    <a:cxn ang="0">
                      <a:pos x="197" y="159"/>
                    </a:cxn>
                    <a:cxn ang="0">
                      <a:pos x="173" y="85"/>
                    </a:cxn>
                  </a:cxnLst>
                  <a:rect l="0" t="0" r="r" b="b"/>
                  <a:pathLst>
                    <a:path w="405" h="267">
                      <a:moveTo>
                        <a:pt x="313" y="171"/>
                      </a:moveTo>
                      <a:cubicBezTo>
                        <a:pt x="405" y="145"/>
                        <a:pt x="405" y="145"/>
                        <a:pt x="405" y="145"/>
                      </a:cubicBezTo>
                      <a:cubicBezTo>
                        <a:pt x="405" y="145"/>
                        <a:pt x="368" y="3"/>
                        <a:pt x="200" y="0"/>
                      </a:cubicBezTo>
                      <a:cubicBezTo>
                        <a:pt x="52" y="1"/>
                        <a:pt x="0" y="143"/>
                        <a:pt x="0" y="143"/>
                      </a:cubicBezTo>
                      <a:cubicBezTo>
                        <a:pt x="0" y="143"/>
                        <a:pt x="149" y="192"/>
                        <a:pt x="158" y="195"/>
                      </a:cubicBezTo>
                      <a:cubicBezTo>
                        <a:pt x="146" y="248"/>
                        <a:pt x="221" y="267"/>
                        <a:pt x="241" y="223"/>
                      </a:cubicBezTo>
                      <a:cubicBezTo>
                        <a:pt x="258" y="185"/>
                        <a:pt x="225" y="155"/>
                        <a:pt x="197" y="159"/>
                      </a:cubicBezTo>
                      <a:cubicBezTo>
                        <a:pt x="188" y="131"/>
                        <a:pt x="173" y="85"/>
                        <a:pt x="173" y="85"/>
                      </a:cubicBezTo>
                    </a:path>
                  </a:pathLst>
                </a:custGeom>
                <a:grpFill/>
                <a:ln w="31750" cap="rnd">
                  <a:solidFill>
                    <a:srgbClr val="009530"/>
                  </a:solidFill>
                  <a:prstDash val="solid"/>
                  <a:round/>
                  <a:headEnd/>
                  <a:tailEnd/>
                </a:ln>
              </p:spPr>
              <p:txBody>
                <a:bodyPr/>
                <a:lstStyle/>
                <a:p>
                  <a:pPr defTabSz="685862" eaLnBrk="1" fontAlgn="auto" hangingPunct="1">
                    <a:spcBef>
                      <a:spcPts val="0"/>
                    </a:spcBef>
                    <a:spcAft>
                      <a:spcPts val="0"/>
                    </a:spcAft>
                    <a:defRPr/>
                  </a:pPr>
                  <a:endParaRPr lang="en-US" sz="1400" dirty="0">
                    <a:solidFill>
                      <a:prstClr val="black"/>
                    </a:solidFill>
                    <a:latin typeface="Arial"/>
                  </a:endParaRPr>
                </a:p>
              </p:txBody>
            </p:sp>
            <p:sp>
              <p:nvSpPr>
                <p:cNvPr id="99" name="Line 415">
                  <a:extLst>
                    <a:ext uri="{FF2B5EF4-FFF2-40B4-BE49-F238E27FC236}">
                      <a16:creationId xmlns:a16="http://schemas.microsoft.com/office/drawing/2014/main" id="{04C2121B-8EF3-47C2-9442-E514C9D81D6B}"/>
                    </a:ext>
                  </a:extLst>
                </p:cNvPr>
                <p:cNvSpPr>
                  <a:spLocks noChangeShapeType="1"/>
                </p:cNvSpPr>
                <p:nvPr/>
              </p:nvSpPr>
              <p:spPr bwMode="auto">
                <a:xfrm flipH="1" flipV="1">
                  <a:off x="4232" y="3235"/>
                  <a:ext cx="20" cy="19"/>
                </a:xfrm>
                <a:prstGeom prst="line">
                  <a:avLst/>
                </a:prstGeom>
                <a:grpFill/>
                <a:ln w="31750" cap="rnd">
                  <a:solidFill>
                    <a:srgbClr val="009530"/>
                  </a:solidFill>
                  <a:prstDash val="solid"/>
                  <a:round/>
                  <a:headEnd/>
                  <a:tailEnd/>
                </a:ln>
              </p:spPr>
              <p:txBody>
                <a:bodyPr/>
                <a:lstStyle/>
                <a:p>
                  <a:pPr defTabSz="685862" eaLnBrk="1" fontAlgn="auto" hangingPunct="1">
                    <a:spcBef>
                      <a:spcPts val="0"/>
                    </a:spcBef>
                    <a:spcAft>
                      <a:spcPts val="0"/>
                    </a:spcAft>
                    <a:defRPr/>
                  </a:pPr>
                  <a:endParaRPr lang="en-US" sz="1400" dirty="0">
                    <a:solidFill>
                      <a:prstClr val="black"/>
                    </a:solidFill>
                    <a:latin typeface="Arial"/>
                  </a:endParaRPr>
                </a:p>
              </p:txBody>
            </p:sp>
            <p:sp>
              <p:nvSpPr>
                <p:cNvPr id="100" name="Line 416">
                  <a:extLst>
                    <a:ext uri="{FF2B5EF4-FFF2-40B4-BE49-F238E27FC236}">
                      <a16:creationId xmlns:a16="http://schemas.microsoft.com/office/drawing/2014/main" id="{65CC74D3-2076-450C-B4E4-471EE731030F}"/>
                    </a:ext>
                  </a:extLst>
                </p:cNvPr>
                <p:cNvSpPr>
                  <a:spLocks noChangeShapeType="1"/>
                </p:cNvSpPr>
                <p:nvPr/>
              </p:nvSpPr>
              <p:spPr bwMode="auto">
                <a:xfrm flipV="1">
                  <a:off x="4335" y="3192"/>
                  <a:ext cx="1" cy="28"/>
                </a:xfrm>
                <a:prstGeom prst="line">
                  <a:avLst/>
                </a:prstGeom>
                <a:grpFill/>
                <a:ln w="31750" cap="rnd">
                  <a:solidFill>
                    <a:srgbClr val="009530"/>
                  </a:solidFill>
                  <a:prstDash val="solid"/>
                  <a:round/>
                  <a:headEnd/>
                  <a:tailEnd/>
                </a:ln>
              </p:spPr>
              <p:txBody>
                <a:bodyPr/>
                <a:lstStyle/>
                <a:p>
                  <a:pPr defTabSz="685862" eaLnBrk="1" fontAlgn="auto" hangingPunct="1">
                    <a:spcBef>
                      <a:spcPts val="0"/>
                    </a:spcBef>
                    <a:spcAft>
                      <a:spcPts val="0"/>
                    </a:spcAft>
                    <a:defRPr/>
                  </a:pPr>
                  <a:endParaRPr lang="en-US" sz="1400" dirty="0">
                    <a:solidFill>
                      <a:prstClr val="black"/>
                    </a:solidFill>
                    <a:latin typeface="Arial"/>
                  </a:endParaRPr>
                </a:p>
              </p:txBody>
            </p:sp>
            <p:sp>
              <p:nvSpPr>
                <p:cNvPr id="101" name="Line 417">
                  <a:extLst>
                    <a:ext uri="{FF2B5EF4-FFF2-40B4-BE49-F238E27FC236}">
                      <a16:creationId xmlns:a16="http://schemas.microsoft.com/office/drawing/2014/main" id="{B1BC67F7-5B8F-48FA-858E-33E2AD3AF3FE}"/>
                    </a:ext>
                  </a:extLst>
                </p:cNvPr>
                <p:cNvSpPr>
                  <a:spLocks noChangeShapeType="1"/>
                </p:cNvSpPr>
                <p:nvPr/>
              </p:nvSpPr>
              <p:spPr bwMode="auto">
                <a:xfrm flipV="1">
                  <a:off x="4424" y="3235"/>
                  <a:ext cx="17" cy="21"/>
                </a:xfrm>
                <a:prstGeom prst="line">
                  <a:avLst/>
                </a:prstGeom>
                <a:grpFill/>
                <a:ln w="31750" cap="rnd">
                  <a:solidFill>
                    <a:srgbClr val="009530"/>
                  </a:solidFill>
                  <a:prstDash val="solid"/>
                  <a:round/>
                  <a:headEnd/>
                  <a:tailEnd/>
                </a:ln>
              </p:spPr>
              <p:txBody>
                <a:bodyPr/>
                <a:lstStyle/>
                <a:p>
                  <a:pPr defTabSz="685862" eaLnBrk="1" fontAlgn="auto" hangingPunct="1">
                    <a:spcBef>
                      <a:spcPts val="0"/>
                    </a:spcBef>
                    <a:spcAft>
                      <a:spcPts val="0"/>
                    </a:spcAft>
                    <a:defRPr/>
                  </a:pPr>
                  <a:endParaRPr lang="en-US" sz="1400" dirty="0">
                    <a:solidFill>
                      <a:prstClr val="black"/>
                    </a:solidFill>
                    <a:latin typeface="Arial"/>
                  </a:endParaRPr>
                </a:p>
              </p:txBody>
            </p:sp>
          </p:grpSp>
          <p:sp>
            <p:nvSpPr>
              <p:cNvPr id="130089" name="TextBox 88">
                <a:extLst>
                  <a:ext uri="{FF2B5EF4-FFF2-40B4-BE49-F238E27FC236}">
                    <a16:creationId xmlns:a16="http://schemas.microsoft.com/office/drawing/2014/main" id="{3CCDA12E-AD1B-4F46-AACE-67997E83E56F}"/>
                  </a:ext>
                </a:extLst>
              </p:cNvPr>
              <p:cNvSpPr txBox="1">
                <a:spLocks noChangeArrowheads="1"/>
              </p:cNvSpPr>
              <p:nvPr/>
            </p:nvSpPr>
            <p:spPr bwMode="auto">
              <a:xfrm>
                <a:off x="3380952" y="2976395"/>
                <a:ext cx="832838" cy="17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700">
                    <a:solidFill>
                      <a:srgbClr val="595959"/>
                    </a:solidFill>
                    <a:cs typeface="Arial" panose="020B0604020202020204" pitchFamily="34" charset="0"/>
                  </a:rPr>
                  <a:t>Buildings </a:t>
                </a:r>
              </a:p>
            </p:txBody>
          </p:sp>
          <p:sp>
            <p:nvSpPr>
              <p:cNvPr id="130090" name="TextBox 89">
                <a:extLst>
                  <a:ext uri="{FF2B5EF4-FFF2-40B4-BE49-F238E27FC236}">
                    <a16:creationId xmlns:a16="http://schemas.microsoft.com/office/drawing/2014/main" id="{6672288C-32B3-4131-B491-BB3AF713086B}"/>
                  </a:ext>
                </a:extLst>
              </p:cNvPr>
              <p:cNvSpPr txBox="1">
                <a:spLocks noChangeArrowheads="1"/>
              </p:cNvSpPr>
              <p:nvPr/>
            </p:nvSpPr>
            <p:spPr bwMode="auto">
              <a:xfrm>
                <a:off x="3392513" y="3354939"/>
                <a:ext cx="832838" cy="17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700">
                    <a:solidFill>
                      <a:srgbClr val="595959"/>
                    </a:solidFill>
                    <a:cs typeface="Arial" panose="020B0604020202020204" pitchFamily="34" charset="0"/>
                  </a:rPr>
                  <a:t>Data Centers</a:t>
                </a:r>
              </a:p>
            </p:txBody>
          </p:sp>
          <p:cxnSp>
            <p:nvCxnSpPr>
              <p:cNvPr id="91" name="Straight Connector 90">
                <a:extLst>
                  <a:ext uri="{FF2B5EF4-FFF2-40B4-BE49-F238E27FC236}">
                    <a16:creationId xmlns:a16="http://schemas.microsoft.com/office/drawing/2014/main" id="{A202A0E9-63EC-4134-9982-A934A9E31773}"/>
                  </a:ext>
                </a:extLst>
              </p:cNvPr>
              <p:cNvCxnSpPr/>
              <p:nvPr/>
            </p:nvCxnSpPr>
            <p:spPr>
              <a:xfrm>
                <a:off x="618951" y="1487170"/>
                <a:ext cx="3534513" cy="0"/>
              </a:xfrm>
              <a:prstGeom prst="line">
                <a:avLst/>
              </a:prstGeom>
              <a:ln>
                <a:solidFill>
                  <a:srgbClr val="626469"/>
                </a:solidFill>
                <a:prstDash val="sysDash"/>
              </a:ln>
            </p:spPr>
            <p:style>
              <a:lnRef idx="2">
                <a:schemeClr val="accent1"/>
              </a:lnRef>
              <a:fillRef idx="0">
                <a:schemeClr val="accent1"/>
              </a:fillRef>
              <a:effectRef idx="1">
                <a:schemeClr val="accent1"/>
              </a:effectRef>
              <a:fontRef idx="minor">
                <a:schemeClr val="tx1"/>
              </a:fontRef>
            </p:style>
          </p:cxnSp>
          <p:sp>
            <p:nvSpPr>
              <p:cNvPr id="92" name="Rectangle 91">
                <a:extLst>
                  <a:ext uri="{FF2B5EF4-FFF2-40B4-BE49-F238E27FC236}">
                    <a16:creationId xmlns:a16="http://schemas.microsoft.com/office/drawing/2014/main" id="{127A9C08-21C2-49A8-842E-8D25E4647F2B}"/>
                  </a:ext>
                </a:extLst>
              </p:cNvPr>
              <p:cNvSpPr/>
              <p:nvPr/>
            </p:nvSpPr>
            <p:spPr>
              <a:xfrm>
                <a:off x="1842375" y="2814405"/>
                <a:ext cx="554215" cy="222633"/>
              </a:xfrm>
              <a:prstGeom prst="rect">
                <a:avLst/>
              </a:prstGeom>
              <a:solidFill>
                <a:schemeClr val="bg1"/>
              </a:solidFill>
              <a:ln w="28575">
                <a:solidFill>
                  <a:srgbClr val="626469"/>
                </a:solidFill>
              </a:ln>
              <a:effectLst/>
            </p:spPr>
            <p:style>
              <a:lnRef idx="1">
                <a:schemeClr val="accent1"/>
              </a:lnRef>
              <a:fillRef idx="3">
                <a:schemeClr val="accent1"/>
              </a:fillRef>
              <a:effectRef idx="2">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93" name="Rounded Rectangle 92">
                <a:extLst>
                  <a:ext uri="{FF2B5EF4-FFF2-40B4-BE49-F238E27FC236}">
                    <a16:creationId xmlns:a16="http://schemas.microsoft.com/office/drawing/2014/main" id="{F0268338-EB36-48B3-BC51-2666E00A16E5}"/>
                  </a:ext>
                </a:extLst>
              </p:cNvPr>
              <p:cNvSpPr/>
              <p:nvPr/>
            </p:nvSpPr>
            <p:spPr>
              <a:xfrm>
                <a:off x="1922233" y="2864070"/>
                <a:ext cx="407276" cy="128442"/>
              </a:xfrm>
              <a:prstGeom prst="roundRect">
                <a:avLst/>
              </a:prstGeom>
              <a:noFill/>
              <a:ln w="28575">
                <a:solidFill>
                  <a:srgbClr val="626469"/>
                </a:solidFill>
              </a:ln>
              <a:effectLst/>
            </p:spPr>
            <p:style>
              <a:lnRef idx="1">
                <a:schemeClr val="accent1"/>
              </a:lnRef>
              <a:fillRef idx="3">
                <a:schemeClr val="accent1"/>
              </a:fillRef>
              <a:effectRef idx="2">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94" name="Oval 93">
                <a:extLst>
                  <a:ext uri="{FF2B5EF4-FFF2-40B4-BE49-F238E27FC236}">
                    <a16:creationId xmlns:a16="http://schemas.microsoft.com/office/drawing/2014/main" id="{E7D1C5B4-770E-4270-AAB9-5FCB182D5821}"/>
                  </a:ext>
                </a:extLst>
              </p:cNvPr>
              <p:cNvSpPr/>
              <p:nvPr/>
            </p:nvSpPr>
            <p:spPr>
              <a:xfrm>
                <a:off x="1944593" y="2877771"/>
                <a:ext cx="113399" cy="102754"/>
              </a:xfrm>
              <a:prstGeom prst="ellipse">
                <a:avLst/>
              </a:prstGeom>
              <a:solidFill>
                <a:srgbClr val="626469"/>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130095" name="TextBox 94">
                <a:extLst>
                  <a:ext uri="{FF2B5EF4-FFF2-40B4-BE49-F238E27FC236}">
                    <a16:creationId xmlns:a16="http://schemas.microsoft.com/office/drawing/2014/main" id="{34E01AB3-E624-4807-BC8D-597824754AEE}"/>
                  </a:ext>
                </a:extLst>
              </p:cNvPr>
              <p:cNvSpPr txBox="1">
                <a:spLocks noChangeArrowheads="1"/>
              </p:cNvSpPr>
              <p:nvPr/>
            </p:nvSpPr>
            <p:spPr bwMode="auto">
              <a:xfrm>
                <a:off x="3193787" y="2511940"/>
                <a:ext cx="565371" cy="3154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solidFill>
                      <a:srgbClr val="595959"/>
                    </a:solidFill>
                    <a:cs typeface="Arial" panose="020B0604020202020204" pitchFamily="34" charset="0"/>
                  </a:rPr>
                  <a:t>Client Campus</a:t>
                </a:r>
              </a:p>
            </p:txBody>
          </p:sp>
          <p:sp>
            <p:nvSpPr>
              <p:cNvPr id="96" name="Rectangle 95">
                <a:extLst>
                  <a:ext uri="{FF2B5EF4-FFF2-40B4-BE49-F238E27FC236}">
                    <a16:creationId xmlns:a16="http://schemas.microsoft.com/office/drawing/2014/main" id="{ACF6C4E7-A1B1-4079-A250-9975E65E8344}"/>
                  </a:ext>
                </a:extLst>
              </p:cNvPr>
              <p:cNvSpPr/>
              <p:nvPr/>
            </p:nvSpPr>
            <p:spPr>
              <a:xfrm>
                <a:off x="487984" y="2345163"/>
                <a:ext cx="92635" cy="8494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4" eaLnBrk="1" fontAlgn="auto" hangingPunct="1">
                  <a:spcBef>
                    <a:spcPts val="0"/>
                  </a:spcBef>
                  <a:spcAft>
                    <a:spcPts val="0"/>
                  </a:spcAft>
                  <a:defRPr/>
                </a:pPr>
                <a:endParaRPr lang="en-US" dirty="0">
                  <a:solidFill>
                    <a:prstClr val="white"/>
                  </a:solidFill>
                </a:endParaRPr>
              </a:p>
            </p:txBody>
          </p:sp>
          <p:sp>
            <p:nvSpPr>
              <p:cNvPr id="130097" name="Freeform 48">
                <a:extLst>
                  <a:ext uri="{FF2B5EF4-FFF2-40B4-BE49-F238E27FC236}">
                    <a16:creationId xmlns:a16="http://schemas.microsoft.com/office/drawing/2014/main" id="{35B24E1E-8DC4-431E-98F7-1FD57D3A84A0}"/>
                  </a:ext>
                </a:extLst>
              </p:cNvPr>
              <p:cNvSpPr>
                <a:spLocks noChangeAspect="1"/>
              </p:cNvSpPr>
              <p:nvPr/>
            </p:nvSpPr>
            <p:spPr bwMode="auto">
              <a:xfrm>
                <a:off x="156604" y="2402136"/>
                <a:ext cx="531650" cy="754560"/>
              </a:xfrm>
              <a:custGeom>
                <a:avLst/>
                <a:gdLst>
                  <a:gd name="T0" fmla="*/ 245 w 315"/>
                  <a:gd name="T1" fmla="*/ 8 h 448"/>
                  <a:gd name="T2" fmla="*/ 208 w 315"/>
                  <a:gd name="T3" fmla="*/ 64 h 448"/>
                  <a:gd name="T4" fmla="*/ 107 w 315"/>
                  <a:gd name="T5" fmla="*/ 64 h 448"/>
                  <a:gd name="T6" fmla="*/ 70 w 315"/>
                  <a:gd name="T7" fmla="*/ 8 h 448"/>
                  <a:gd name="T8" fmla="*/ 54 w 315"/>
                  <a:gd name="T9" fmla="*/ 2 h 448"/>
                  <a:gd name="T10" fmla="*/ 45 w 315"/>
                  <a:gd name="T11" fmla="*/ 15 h 448"/>
                  <a:gd name="T12" fmla="*/ 45 w 315"/>
                  <a:gd name="T13" fmla="*/ 17 h 448"/>
                  <a:gd name="T14" fmla="*/ 52 w 315"/>
                  <a:gd name="T15" fmla="*/ 71 h 448"/>
                  <a:gd name="T16" fmla="*/ 8 w 315"/>
                  <a:gd name="T17" fmla="*/ 90 h 448"/>
                  <a:gd name="T18" fmla="*/ 0 w 315"/>
                  <a:gd name="T19" fmla="*/ 102 h 448"/>
                  <a:gd name="T20" fmla="*/ 0 w 315"/>
                  <a:gd name="T21" fmla="*/ 105 h 448"/>
                  <a:gd name="T22" fmla="*/ 13 w 315"/>
                  <a:gd name="T23" fmla="*/ 116 h 448"/>
                  <a:gd name="T24" fmla="*/ 65 w 315"/>
                  <a:gd name="T25" fmla="*/ 116 h 448"/>
                  <a:gd name="T26" fmla="*/ 99 w 315"/>
                  <a:gd name="T27" fmla="*/ 215 h 448"/>
                  <a:gd name="T28" fmla="*/ 44 w 315"/>
                  <a:gd name="T29" fmla="*/ 430 h 448"/>
                  <a:gd name="T30" fmla="*/ 44 w 315"/>
                  <a:gd name="T31" fmla="*/ 434 h 448"/>
                  <a:gd name="T32" fmla="*/ 51 w 315"/>
                  <a:gd name="T33" fmla="*/ 445 h 448"/>
                  <a:gd name="T34" fmla="*/ 67 w 315"/>
                  <a:gd name="T35" fmla="*/ 443 h 448"/>
                  <a:gd name="T36" fmla="*/ 169 w 315"/>
                  <a:gd name="T37" fmla="*/ 340 h 448"/>
                  <a:gd name="T38" fmla="*/ 169 w 315"/>
                  <a:gd name="T39" fmla="*/ 321 h 448"/>
                  <a:gd name="T40" fmla="*/ 150 w 315"/>
                  <a:gd name="T41" fmla="*/ 321 h 448"/>
                  <a:gd name="T42" fmla="*/ 82 w 315"/>
                  <a:gd name="T43" fmla="*/ 390 h 448"/>
                  <a:gd name="T44" fmla="*/ 126 w 315"/>
                  <a:gd name="T45" fmla="*/ 217 h 448"/>
                  <a:gd name="T46" fmla="*/ 126 w 315"/>
                  <a:gd name="T47" fmla="*/ 214 h 448"/>
                  <a:gd name="T48" fmla="*/ 126 w 315"/>
                  <a:gd name="T49" fmla="*/ 210 h 448"/>
                  <a:gd name="T50" fmla="*/ 87 w 315"/>
                  <a:gd name="T51" fmla="*/ 99 h 448"/>
                  <a:gd name="T52" fmla="*/ 74 w 315"/>
                  <a:gd name="T53" fmla="*/ 90 h 448"/>
                  <a:gd name="T54" fmla="*/ 80 w 315"/>
                  <a:gd name="T55" fmla="*/ 79 h 448"/>
                  <a:gd name="T56" fmla="*/ 80 w 315"/>
                  <a:gd name="T57" fmla="*/ 78 h 448"/>
                  <a:gd name="T58" fmla="*/ 78 w 315"/>
                  <a:gd name="T59" fmla="*/ 69 h 448"/>
                  <a:gd name="T60" fmla="*/ 89 w 315"/>
                  <a:gd name="T61" fmla="*/ 85 h 448"/>
                  <a:gd name="T62" fmla="*/ 100 w 315"/>
                  <a:gd name="T63" fmla="*/ 91 h 448"/>
                  <a:gd name="T64" fmla="*/ 215 w 315"/>
                  <a:gd name="T65" fmla="*/ 91 h 448"/>
                  <a:gd name="T66" fmla="*/ 226 w 315"/>
                  <a:gd name="T67" fmla="*/ 85 h 448"/>
                  <a:gd name="T68" fmla="*/ 236 w 315"/>
                  <a:gd name="T69" fmla="*/ 69 h 448"/>
                  <a:gd name="T70" fmla="*/ 235 w 315"/>
                  <a:gd name="T71" fmla="*/ 78 h 448"/>
                  <a:gd name="T72" fmla="*/ 235 w 315"/>
                  <a:gd name="T73" fmla="*/ 79 h 448"/>
                  <a:gd name="T74" fmla="*/ 240 w 315"/>
                  <a:gd name="T75" fmla="*/ 90 h 448"/>
                  <a:gd name="T76" fmla="*/ 228 w 315"/>
                  <a:gd name="T77" fmla="*/ 99 h 448"/>
                  <a:gd name="T78" fmla="*/ 189 w 315"/>
                  <a:gd name="T79" fmla="*/ 210 h 448"/>
                  <a:gd name="T80" fmla="*/ 188 w 315"/>
                  <a:gd name="T81" fmla="*/ 214 h 448"/>
                  <a:gd name="T82" fmla="*/ 189 w 315"/>
                  <a:gd name="T83" fmla="*/ 217 h 448"/>
                  <a:gd name="T84" fmla="*/ 245 w 315"/>
                  <a:gd name="T85" fmla="*/ 437 h 448"/>
                  <a:gd name="T86" fmla="*/ 261 w 315"/>
                  <a:gd name="T87" fmla="*/ 447 h 448"/>
                  <a:gd name="T88" fmla="*/ 271 w 315"/>
                  <a:gd name="T89" fmla="*/ 434 h 448"/>
                  <a:gd name="T90" fmla="*/ 270 w 315"/>
                  <a:gd name="T91" fmla="*/ 430 h 448"/>
                  <a:gd name="T92" fmla="*/ 216 w 315"/>
                  <a:gd name="T93" fmla="*/ 215 h 448"/>
                  <a:gd name="T94" fmla="*/ 250 w 315"/>
                  <a:gd name="T95" fmla="*/ 116 h 448"/>
                  <a:gd name="T96" fmla="*/ 302 w 315"/>
                  <a:gd name="T97" fmla="*/ 116 h 448"/>
                  <a:gd name="T98" fmla="*/ 315 w 315"/>
                  <a:gd name="T99" fmla="*/ 105 h 448"/>
                  <a:gd name="T100" fmla="*/ 315 w 315"/>
                  <a:gd name="T101" fmla="*/ 102 h 448"/>
                  <a:gd name="T102" fmla="*/ 307 w 315"/>
                  <a:gd name="T103" fmla="*/ 90 h 448"/>
                  <a:gd name="T104" fmla="*/ 263 w 315"/>
                  <a:gd name="T105" fmla="*/ 71 h 448"/>
                  <a:gd name="T106" fmla="*/ 269 w 315"/>
                  <a:gd name="T107" fmla="*/ 17 h 448"/>
                  <a:gd name="T108" fmla="*/ 270 w 315"/>
                  <a:gd name="T109" fmla="*/ 15 h 448"/>
                  <a:gd name="T110" fmla="*/ 261 w 315"/>
                  <a:gd name="T111" fmla="*/ 2 h 448"/>
                  <a:gd name="T112" fmla="*/ 245 w 315"/>
                  <a:gd name="T113" fmla="*/ 8 h 4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en-US"/>
              </a:p>
            </p:txBody>
          </p:sp>
        </p:gr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6"/>
          <p:cNvPicPr>
            <a:picLocks noChangeAspect="1" noChangeArrowheads="1"/>
          </p:cNvPicPr>
          <p:nvPr/>
        </p:nvPicPr>
        <p:blipFill>
          <a:blip r:embed="rId3" cstate="print"/>
          <a:srcRect/>
          <a:stretch>
            <a:fillRect/>
          </a:stretch>
        </p:blipFill>
        <p:spPr bwMode="auto">
          <a:xfrm>
            <a:off x="3389439" y="2271512"/>
            <a:ext cx="5544904" cy="1680998"/>
          </a:xfrm>
          <a:prstGeom prst="rect">
            <a:avLst/>
          </a:prstGeom>
          <a:noFill/>
        </p:spPr>
      </p:pic>
      <p:pic>
        <p:nvPicPr>
          <p:cNvPr id="1026" name="Picture 19"/>
          <p:cNvPicPr>
            <a:picLocks noChangeAspect="1" noChangeArrowheads="1"/>
          </p:cNvPicPr>
          <p:nvPr/>
        </p:nvPicPr>
        <p:blipFill>
          <a:blip r:embed="rId4" cstate="print"/>
          <a:srcRect/>
          <a:stretch>
            <a:fillRect/>
          </a:stretch>
        </p:blipFill>
        <p:spPr bwMode="auto">
          <a:xfrm>
            <a:off x="1050961" y="581433"/>
            <a:ext cx="6629400" cy="1600200"/>
          </a:xfrm>
          <a:prstGeom prst="rect">
            <a:avLst/>
          </a:prstGeom>
          <a:noFill/>
        </p:spPr>
      </p:pic>
      <p:pic>
        <p:nvPicPr>
          <p:cNvPr id="1025" name="Picture 22"/>
          <p:cNvPicPr>
            <a:picLocks noChangeAspect="1" noChangeArrowheads="1"/>
          </p:cNvPicPr>
          <p:nvPr/>
        </p:nvPicPr>
        <p:blipFill>
          <a:blip r:embed="rId5" cstate="print"/>
          <a:srcRect/>
          <a:stretch>
            <a:fillRect/>
          </a:stretch>
        </p:blipFill>
        <p:spPr bwMode="auto">
          <a:xfrm>
            <a:off x="172998" y="2537234"/>
            <a:ext cx="3632794" cy="1648048"/>
          </a:xfrm>
          <a:prstGeom prst="rect">
            <a:avLst/>
          </a:prstGeom>
          <a:noFill/>
        </p:spPr>
      </p:pic>
      <p:sp>
        <p:nvSpPr>
          <p:cNvPr id="1028" name="Rectangle 4"/>
          <p:cNvSpPr>
            <a:spLocks noChangeArrowheads="1"/>
          </p:cNvSpPr>
          <p:nvPr/>
        </p:nvSpPr>
        <p:spPr bwMode="auto">
          <a:xfrm>
            <a:off x="1143001" y="3295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030" name="Rectangle 6"/>
          <p:cNvSpPr>
            <a:spLocks noChangeArrowheads="1"/>
          </p:cNvSpPr>
          <p:nvPr/>
        </p:nvSpPr>
        <p:spPr bwMode="auto">
          <a:xfrm>
            <a:off x="1143001" y="3426232"/>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Title 1"/>
          <p:cNvSpPr txBox="1">
            <a:spLocks/>
          </p:cNvSpPr>
          <p:nvPr/>
        </p:nvSpPr>
        <p:spPr>
          <a:xfrm>
            <a:off x="1151287" y="90193"/>
            <a:ext cx="6858000" cy="628650"/>
          </a:xfrm>
          <a:prstGeom prst="rect">
            <a:avLst/>
          </a:prstGeom>
        </p:spPr>
        <p:txBody>
          <a:bodyPr>
            <a:normAutofit fontScale="77500" lnSpcReduction="20000"/>
          </a:body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36C746"/>
                </a:solidFill>
                <a:effectLst/>
                <a:uLnTx/>
                <a:uFillTx/>
                <a:latin typeface="Calibri"/>
                <a:ea typeface="+mn-ea"/>
                <a:cs typeface="+mn-cs"/>
              </a:rPr>
              <a:t>Example 2 - Estimated Financial Performance: 1MW Microturbine CHP</a:t>
            </a:r>
          </a:p>
        </p:txBody>
      </p:sp>
      <p:sp>
        <p:nvSpPr>
          <p:cNvPr id="9" name="TextBox 8"/>
          <p:cNvSpPr txBox="1"/>
          <p:nvPr/>
        </p:nvSpPr>
        <p:spPr>
          <a:xfrm>
            <a:off x="491091" y="4418053"/>
            <a:ext cx="7749141" cy="57733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solidFill>
                <a:effectLst/>
                <a:uLnTx/>
                <a:uFillTx/>
                <a:latin typeface="Calibri"/>
                <a:ea typeface="+mn-ea"/>
                <a:cs typeface="+mn-cs"/>
              </a:rPr>
              <a:t>DISCLAIMER:  The energy consumption and costs used in this analysis are based on certain assumptions and averages, and therefore, the output provided by this tool is for general information only and does not represent any real guarantee of performance of the system. Individual savings estimates will vary based on actual information provided to Schneider Electric</a:t>
            </a:r>
            <a:r>
              <a:rPr kumimoji="0" lang="en-US" sz="788" b="1" i="0" u="none" strike="noStrike" kern="1200" cap="none" spc="0" normalizeH="0" baseline="0" noProof="0" dirty="0">
                <a:ln>
                  <a:noFill/>
                </a:ln>
                <a:solidFill>
                  <a:prstClr val="black"/>
                </a:solidFill>
                <a:effectLst/>
                <a:uLnTx/>
                <a:uFillTx/>
                <a:latin typeface="Calibri"/>
                <a:ea typeface="+mn-ea"/>
                <a:cs typeface="+mn-cs"/>
              </a:rPr>
              <a:t>.</a:t>
            </a:r>
            <a:endParaRPr kumimoji="0" lang="en-US" sz="788"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560B240E-73EE-430C-B0EE-2AEBB3EE9FC7}"/>
              </a:ext>
            </a:extLst>
          </p:cNvPr>
          <p:cNvSpPr/>
          <p:nvPr/>
        </p:nvSpPr>
        <p:spPr>
          <a:xfrm>
            <a:off x="355600" y="4707172"/>
            <a:ext cx="8788400" cy="4363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6330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3A427-4E27-4EB0-B83A-9B5E31440DFC}"/>
              </a:ext>
            </a:extLst>
          </p:cNvPr>
          <p:cNvSpPr>
            <a:spLocks noGrp="1"/>
          </p:cNvSpPr>
          <p:nvPr>
            <p:ph type="title"/>
          </p:nvPr>
        </p:nvSpPr>
        <p:spPr/>
        <p:txBody>
          <a:bodyPr/>
          <a:lstStyle/>
          <a:p>
            <a:r>
              <a:rPr lang="en-US" dirty="0"/>
              <a:t>Optional: Partnering with developers and investors to use sophisticated tools for precise DER sizing</a:t>
            </a:r>
          </a:p>
        </p:txBody>
      </p:sp>
      <p:sp>
        <p:nvSpPr>
          <p:cNvPr id="3" name="Text Placeholder 2">
            <a:extLst>
              <a:ext uri="{FF2B5EF4-FFF2-40B4-BE49-F238E27FC236}">
                <a16:creationId xmlns:a16="http://schemas.microsoft.com/office/drawing/2014/main" id="{7560062F-B917-43B8-B678-8BC33D3DB94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65145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Placeholder 6">
            <a:extLst>
              <a:ext uri="{FF2B5EF4-FFF2-40B4-BE49-F238E27FC236}">
                <a16:creationId xmlns:a16="http://schemas.microsoft.com/office/drawing/2014/main" id="{354E87D3-8015-442D-8D16-2FC22875479F}"/>
              </a:ext>
            </a:extLst>
          </p:cNvPr>
          <p:cNvSpPr>
            <a:spLocks noGrp="1" noChangeArrowheads="1"/>
          </p:cNvSpPr>
          <p:nvPr>
            <p:ph type="body" sz="quarter" idx="32"/>
          </p:nvPr>
        </p:nvSpPr>
        <p:spPr bwMode="auto">
          <a:xfrm>
            <a:off x="252413" y="230188"/>
            <a:ext cx="8647112" cy="369887"/>
          </a:xfrm>
        </p:spPr>
        <p:txBody>
          <a:bodyPr wrap="square" numCol="1" anchor="t" anchorCtr="0" compatLnSpc="1">
            <a:prstTxWarp prst="textNoShape">
              <a:avLst/>
            </a:prstTxWarp>
          </a:bodyPr>
          <a:lstStyle/>
          <a:p>
            <a:pPr marL="15875" indent="0"/>
            <a:r>
              <a:rPr lang="en-US" altLang="en-US" dirty="0">
                <a:latin typeface="Arial" panose="020B0604020202020204" pitchFamily="34" charset="0"/>
                <a:cs typeface="Arial" panose="020B0604020202020204" pitchFamily="34" charset="0"/>
              </a:rPr>
              <a:t>Concept Design, Financials, and Development using MGT</a:t>
            </a:r>
          </a:p>
        </p:txBody>
      </p:sp>
      <p:sp>
        <p:nvSpPr>
          <p:cNvPr id="191491" name="Text Placeholder 7">
            <a:extLst>
              <a:ext uri="{FF2B5EF4-FFF2-40B4-BE49-F238E27FC236}">
                <a16:creationId xmlns:a16="http://schemas.microsoft.com/office/drawing/2014/main" id="{5D2190FE-E724-436A-A3EE-C54C8A75E9E8}"/>
              </a:ext>
            </a:extLst>
          </p:cNvPr>
          <p:cNvSpPr>
            <a:spLocks noGrp="1" noChangeArrowheads="1"/>
          </p:cNvSpPr>
          <p:nvPr>
            <p:ph type="body" sz="quarter" idx="33"/>
          </p:nvPr>
        </p:nvSpPr>
        <p:spPr bwMode="auto">
          <a:xfrm>
            <a:off x="252413" y="682625"/>
            <a:ext cx="8647112" cy="254000"/>
          </a:xfrm>
        </p:spPr>
        <p:txBody>
          <a:bodyPr wrap="square" numCol="1" anchor="t" anchorCtr="0" compatLnSpc="1">
            <a:prstTxWarp prst="textNoShape">
              <a:avLst/>
            </a:prstTxWarp>
          </a:bodyPr>
          <a:lstStyle/>
          <a:p>
            <a:pPr marL="357188" indent="-341313"/>
            <a:r>
              <a:rPr lang="en-US" altLang="en-US" dirty="0">
                <a:latin typeface="Arial" panose="020B0604020202020204" pitchFamily="34" charset="0"/>
                <a:cs typeface="Arial" panose="020B0604020202020204" pitchFamily="34" charset="0"/>
              </a:rPr>
              <a:t>      Summary: How do I size DER for my clients?</a:t>
            </a:r>
          </a:p>
        </p:txBody>
      </p:sp>
      <p:pic>
        <p:nvPicPr>
          <p:cNvPr id="191492" name="Picture 9" descr="image009">
            <a:extLst>
              <a:ext uri="{FF2B5EF4-FFF2-40B4-BE49-F238E27FC236}">
                <a16:creationId xmlns:a16="http://schemas.microsoft.com/office/drawing/2014/main" id="{E7FF7358-DE89-4F98-9BC5-9BBA29011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488"/>
          <a:stretch>
            <a:fillRect/>
          </a:stretch>
        </p:blipFill>
        <p:spPr bwMode="auto">
          <a:xfrm>
            <a:off x="469900" y="3579813"/>
            <a:ext cx="48228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3" name="Picture 4">
            <a:extLst>
              <a:ext uri="{FF2B5EF4-FFF2-40B4-BE49-F238E27FC236}">
                <a16:creationId xmlns:a16="http://schemas.microsoft.com/office/drawing/2014/main" id="{DB56BA82-9FBD-48A3-88A3-28DC6752D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7025" y="1441450"/>
            <a:ext cx="34925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Box 8">
            <a:extLst>
              <a:ext uri="{FF2B5EF4-FFF2-40B4-BE49-F238E27FC236}">
                <a16:creationId xmlns:a16="http://schemas.microsoft.com/office/drawing/2014/main" id="{85968369-BCC5-48EC-BB65-D7F9B00EB539}"/>
              </a:ext>
            </a:extLst>
          </p:cNvPr>
          <p:cNvSpPr txBox="1">
            <a:spLocks noChangeArrowheads="1"/>
          </p:cNvSpPr>
          <p:nvPr/>
        </p:nvSpPr>
        <p:spPr bwMode="auto">
          <a:xfrm>
            <a:off x="100013" y="1104900"/>
            <a:ext cx="54324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1600"/>
              <a:t>Understand priorities – resilience, cost, GHG reduction</a:t>
            </a:r>
          </a:p>
          <a:p>
            <a:pPr eaLnBrk="1" hangingPunct="1">
              <a:buFont typeface="Arial" panose="020B0604020202020204" pitchFamily="34" charset="0"/>
              <a:buChar char="•"/>
            </a:pPr>
            <a:r>
              <a:rPr lang="en-US" altLang="en-US" sz="1600"/>
              <a:t>Understand funding – new DER?  OPEX or CAPEX?</a:t>
            </a:r>
          </a:p>
          <a:p>
            <a:pPr eaLnBrk="1" hangingPunct="1">
              <a:buFont typeface="Arial" panose="020B0604020202020204" pitchFamily="34" charset="0"/>
              <a:buChar char="•"/>
            </a:pPr>
            <a:endParaRPr lang="en-US" altLang="en-US" sz="1600"/>
          </a:p>
          <a:p>
            <a:pPr eaLnBrk="1" hangingPunct="1">
              <a:buFont typeface="Arial" panose="020B0604020202020204" pitchFamily="34" charset="0"/>
              <a:buChar char="•"/>
            </a:pPr>
            <a:r>
              <a:rPr lang="en-US" altLang="en-US" sz="1600"/>
              <a:t>Get interval data for electrical service, thermal load</a:t>
            </a:r>
          </a:p>
          <a:p>
            <a:pPr eaLnBrk="1" hangingPunct="1">
              <a:buFont typeface="Arial" panose="020B0604020202020204" pitchFamily="34" charset="0"/>
              <a:buChar char="•"/>
            </a:pPr>
            <a:r>
              <a:rPr lang="en-US" altLang="en-US" sz="1600"/>
              <a:t>Understand tariffs and prices for gas and electrical</a:t>
            </a:r>
          </a:p>
          <a:p>
            <a:pPr eaLnBrk="1" hangingPunct="1">
              <a:buFont typeface="Arial" panose="020B0604020202020204" pitchFamily="34" charset="0"/>
              <a:buChar char="•"/>
            </a:pPr>
            <a:r>
              <a:rPr lang="en-US" altLang="en-US" sz="1600"/>
              <a:t>Understand federal, state a local incentives</a:t>
            </a:r>
          </a:p>
          <a:p>
            <a:pPr eaLnBrk="1" hangingPunct="1">
              <a:buFont typeface="Arial" panose="020B0604020202020204" pitchFamily="34" charset="0"/>
              <a:buChar char="•"/>
            </a:pPr>
            <a:r>
              <a:rPr lang="en-US" altLang="en-US" sz="1600"/>
              <a:t>If inverters are involved, what is anchor resource?</a:t>
            </a:r>
          </a:p>
          <a:p>
            <a:pPr eaLnBrk="1" hangingPunct="1">
              <a:buFont typeface="Arial" panose="020B0604020202020204" pitchFamily="34" charset="0"/>
              <a:buChar char="•"/>
            </a:pPr>
            <a:r>
              <a:rPr lang="en-US" altLang="en-US" sz="1600"/>
              <a:t>Understand NEPA, permitting, and air quality requirements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a:extLst>
              <a:ext uri="{FF2B5EF4-FFF2-40B4-BE49-F238E27FC236}">
                <a16:creationId xmlns:a16="http://schemas.microsoft.com/office/drawing/2014/main" id="{04A616C7-9D39-4443-B2F2-B3932EC52180}"/>
              </a:ext>
            </a:extLst>
          </p:cNvPr>
          <p:cNvSpPr>
            <a:spLocks noGrp="1" noChangeArrowheads="1"/>
          </p:cNvSpPr>
          <p:nvPr>
            <p:ph type="title"/>
          </p:nvPr>
        </p:nvSpPr>
        <p:spPr bwMode="auto">
          <a:xfrm>
            <a:off x="-146050" y="150571"/>
            <a:ext cx="8067538"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rgbClr val="36C746"/>
                </a:solidFill>
              </a:rPr>
              <a:t>SE Microgrid Design Tool Analysis                           </a:t>
            </a:r>
          </a:p>
        </p:txBody>
      </p:sp>
      <p:sp>
        <p:nvSpPr>
          <p:cNvPr id="192515" name="Rectangle 1">
            <a:extLst>
              <a:ext uri="{FF2B5EF4-FFF2-40B4-BE49-F238E27FC236}">
                <a16:creationId xmlns:a16="http://schemas.microsoft.com/office/drawing/2014/main" id="{ABA099F8-A8B2-4A77-8291-FC388E2BC02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2516" name="Text Placeholder 3">
            <a:extLst>
              <a:ext uri="{FF2B5EF4-FFF2-40B4-BE49-F238E27FC236}">
                <a16:creationId xmlns:a16="http://schemas.microsoft.com/office/drawing/2014/main" id="{AC7CC7F2-D068-4F21-AB42-1D97EDD667D1}"/>
              </a:ext>
            </a:extLst>
          </p:cNvPr>
          <p:cNvSpPr>
            <a:spLocks noGrp="1" noChangeArrowheads="1"/>
          </p:cNvSpPr>
          <p:nvPr>
            <p:ph type="body" idx="15"/>
          </p:nvPr>
        </p:nvSpPr>
        <p:spPr bwMode="auto">
          <a:xfrm>
            <a:off x="593725" y="700088"/>
            <a:ext cx="2308225" cy="184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a:spcBef>
                <a:spcPct val="0"/>
              </a:spcBef>
              <a:spcAft>
                <a:spcPct val="0"/>
              </a:spcAft>
            </a:pPr>
            <a:r>
              <a:rPr lang="en-US" altLang="en-US" sz="1200">
                <a:solidFill>
                  <a:srgbClr val="42B4E6"/>
                </a:solidFill>
                <a:latin typeface="Arial Rounded MT Bold" panose="020F0704030504030204" pitchFamily="34" charset="0"/>
              </a:rPr>
              <a:t>Base Load Profile</a:t>
            </a:r>
          </a:p>
        </p:txBody>
      </p:sp>
      <p:pic>
        <p:nvPicPr>
          <p:cNvPr id="192517" name="Picture 9" descr="image009">
            <a:extLst>
              <a:ext uri="{FF2B5EF4-FFF2-40B4-BE49-F238E27FC236}">
                <a16:creationId xmlns:a16="http://schemas.microsoft.com/office/drawing/2014/main" id="{71AA0B9A-6829-4338-AFA8-88FC25EF5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488"/>
          <a:stretch>
            <a:fillRect/>
          </a:stretch>
        </p:blipFill>
        <p:spPr bwMode="auto">
          <a:xfrm>
            <a:off x="404813" y="946150"/>
            <a:ext cx="2805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8" name="Picture 10" descr="image010">
            <a:extLst>
              <a:ext uri="{FF2B5EF4-FFF2-40B4-BE49-F238E27FC236}">
                <a16:creationId xmlns:a16="http://schemas.microsoft.com/office/drawing/2014/main" id="{C459A2CD-1023-4DBA-9B80-CCFA5BDB5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951" b="-2"/>
          <a:stretch>
            <a:fillRect/>
          </a:stretch>
        </p:blipFill>
        <p:spPr bwMode="auto">
          <a:xfrm>
            <a:off x="392113" y="2397125"/>
            <a:ext cx="28956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9" name="Text Placeholder 3">
            <a:extLst>
              <a:ext uri="{FF2B5EF4-FFF2-40B4-BE49-F238E27FC236}">
                <a16:creationId xmlns:a16="http://schemas.microsoft.com/office/drawing/2014/main" id="{AC2052BD-A29E-4CC6-B904-BA44A8AAC4C0}"/>
              </a:ext>
            </a:extLst>
          </p:cNvPr>
          <p:cNvSpPr>
            <a:spLocks noGrp="1" noChangeArrowheads="1"/>
          </p:cNvSpPr>
          <p:nvPr>
            <p:ph type="body" idx="15"/>
          </p:nvPr>
        </p:nvSpPr>
        <p:spPr bwMode="auto">
          <a:xfrm>
            <a:off x="531813" y="2155825"/>
            <a:ext cx="2306637" cy="184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a:spcBef>
                <a:spcPct val="0"/>
              </a:spcBef>
              <a:spcAft>
                <a:spcPct val="0"/>
              </a:spcAft>
            </a:pPr>
            <a:r>
              <a:rPr lang="en-US" altLang="en-US" sz="1200">
                <a:solidFill>
                  <a:srgbClr val="42B4E6"/>
                </a:solidFill>
                <a:latin typeface="Arial Rounded MT Bold" panose="020F0704030504030204" pitchFamily="34" charset="0"/>
              </a:rPr>
              <a:t>Solar Profile</a:t>
            </a:r>
          </a:p>
        </p:txBody>
      </p:sp>
      <p:pic>
        <p:nvPicPr>
          <p:cNvPr id="192520" name="Picture 11" descr="image011">
            <a:extLst>
              <a:ext uri="{FF2B5EF4-FFF2-40B4-BE49-F238E27FC236}">
                <a16:creationId xmlns:a16="http://schemas.microsoft.com/office/drawing/2014/main" id="{226B8E5D-CA6E-4D8A-BF15-7D200D58E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839"/>
          <a:stretch>
            <a:fillRect/>
          </a:stretch>
        </p:blipFill>
        <p:spPr bwMode="auto">
          <a:xfrm>
            <a:off x="314325" y="3811588"/>
            <a:ext cx="2895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1" name="Text Placeholder 3">
            <a:extLst>
              <a:ext uri="{FF2B5EF4-FFF2-40B4-BE49-F238E27FC236}">
                <a16:creationId xmlns:a16="http://schemas.microsoft.com/office/drawing/2014/main" id="{9E87663E-EE6D-4F0F-B612-7C51C8139CDB}"/>
              </a:ext>
            </a:extLst>
          </p:cNvPr>
          <p:cNvSpPr>
            <a:spLocks noGrp="1" noChangeArrowheads="1"/>
          </p:cNvSpPr>
          <p:nvPr>
            <p:ph type="body" idx="15"/>
          </p:nvPr>
        </p:nvSpPr>
        <p:spPr bwMode="auto">
          <a:xfrm>
            <a:off x="498475" y="3567113"/>
            <a:ext cx="2308225" cy="184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a:spcBef>
                <a:spcPct val="0"/>
              </a:spcBef>
              <a:spcAft>
                <a:spcPct val="0"/>
              </a:spcAft>
            </a:pPr>
            <a:r>
              <a:rPr lang="en-US" altLang="en-US" sz="1200">
                <a:solidFill>
                  <a:srgbClr val="42B4E6"/>
                </a:solidFill>
                <a:latin typeface="Arial Rounded MT Bold" panose="020F0704030504030204" pitchFamily="34" charset="0"/>
              </a:rPr>
              <a:t>BESS Profile</a:t>
            </a:r>
          </a:p>
        </p:txBody>
      </p:sp>
      <p:pic>
        <p:nvPicPr>
          <p:cNvPr id="192522" name="Picture 37">
            <a:extLst>
              <a:ext uri="{FF2B5EF4-FFF2-40B4-BE49-F238E27FC236}">
                <a16:creationId xmlns:a16="http://schemas.microsoft.com/office/drawing/2014/main" id="{2AF84434-F58C-44EB-BC8D-83635959BC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8050" y="571500"/>
            <a:ext cx="14160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3" name="Picture 38">
            <a:extLst>
              <a:ext uri="{FF2B5EF4-FFF2-40B4-BE49-F238E27FC236}">
                <a16:creationId xmlns:a16="http://schemas.microsoft.com/office/drawing/2014/main" id="{277A39DB-AF6F-4BD0-87D6-33646FCCAD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5188" y="1978025"/>
            <a:ext cx="1535112"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4" name="Picture 39">
            <a:extLst>
              <a:ext uri="{FF2B5EF4-FFF2-40B4-BE49-F238E27FC236}">
                <a16:creationId xmlns:a16="http://schemas.microsoft.com/office/drawing/2014/main" id="{2D1D025B-5629-434E-A8EC-A952D1B10D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971675"/>
            <a:ext cx="1608138"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5" name="Picture 40">
            <a:extLst>
              <a:ext uri="{FF2B5EF4-FFF2-40B4-BE49-F238E27FC236}">
                <a16:creationId xmlns:a16="http://schemas.microsoft.com/office/drawing/2014/main" id="{ACFAC3BC-9067-4FB2-94EB-0D6AD5EEE4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6625" y="3438525"/>
            <a:ext cx="138747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6" name="Picture 41">
            <a:extLst>
              <a:ext uri="{FF2B5EF4-FFF2-40B4-BE49-F238E27FC236}">
                <a16:creationId xmlns:a16="http://schemas.microsoft.com/office/drawing/2014/main" id="{2BA3D826-7DB7-4191-A808-F31845B2F2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27600" y="3441700"/>
            <a:ext cx="1500188"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7" name="Picture 42">
            <a:extLst>
              <a:ext uri="{FF2B5EF4-FFF2-40B4-BE49-F238E27FC236}">
                <a16:creationId xmlns:a16="http://schemas.microsoft.com/office/drawing/2014/main" id="{6A3A00E1-319B-4379-A339-1AE79ECAA7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9563" y="571500"/>
            <a:ext cx="2160587"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8" name="Picture 43">
            <a:extLst>
              <a:ext uri="{FF2B5EF4-FFF2-40B4-BE49-F238E27FC236}">
                <a16:creationId xmlns:a16="http://schemas.microsoft.com/office/drawing/2014/main" id="{D9E7BC1A-2BBE-4085-B637-B55D12B56E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19888" y="2484438"/>
            <a:ext cx="2230437"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Connector 44">
            <a:extLst>
              <a:ext uri="{FF2B5EF4-FFF2-40B4-BE49-F238E27FC236}">
                <a16:creationId xmlns:a16="http://schemas.microsoft.com/office/drawing/2014/main" id="{DA3DAE07-0CF6-48D7-B034-B906C5018E6B}"/>
              </a:ext>
            </a:extLst>
          </p:cNvPr>
          <p:cNvCxnSpPr/>
          <p:nvPr/>
        </p:nvCxnSpPr>
        <p:spPr>
          <a:xfrm>
            <a:off x="6543675" y="328613"/>
            <a:ext cx="0" cy="4049712"/>
          </a:xfrm>
          <a:prstGeom prst="line">
            <a:avLst/>
          </a:prstGeom>
          <a:ln w="57150" cap="rnd">
            <a:solidFill>
              <a:srgbClr val="36C746"/>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78A9C62-48C4-4790-BC78-B10327AD92AF}"/>
              </a:ext>
            </a:extLst>
          </p:cNvPr>
          <p:cNvCxnSpPr>
            <a:cxnSpLocks/>
          </p:cNvCxnSpPr>
          <p:nvPr/>
        </p:nvCxnSpPr>
        <p:spPr>
          <a:xfrm flipH="1">
            <a:off x="6543675" y="2257425"/>
            <a:ext cx="2347913" cy="0"/>
          </a:xfrm>
          <a:prstGeom prst="line">
            <a:avLst/>
          </a:prstGeom>
          <a:ln w="57150" cap="rnd">
            <a:solidFill>
              <a:srgbClr val="36C746"/>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6553086-BCD0-43B0-81EC-07D87EC59FF1}"/>
              </a:ext>
            </a:extLst>
          </p:cNvPr>
          <p:cNvCxnSpPr>
            <a:cxnSpLocks/>
          </p:cNvCxnSpPr>
          <p:nvPr/>
        </p:nvCxnSpPr>
        <p:spPr>
          <a:xfrm flipH="1">
            <a:off x="392113" y="1749425"/>
            <a:ext cx="6143625" cy="0"/>
          </a:xfrm>
          <a:prstGeom prst="line">
            <a:avLst/>
          </a:prstGeom>
          <a:ln w="57150" cap="rnd">
            <a:solidFill>
              <a:srgbClr val="36C746"/>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CE08D02D-EFC8-4251-B963-BD9451CF6BE6}"/>
              </a:ext>
            </a:extLst>
          </p:cNvPr>
          <p:cNvCxnSpPr>
            <a:cxnSpLocks/>
          </p:cNvCxnSpPr>
          <p:nvPr/>
        </p:nvCxnSpPr>
        <p:spPr>
          <a:xfrm flipH="1">
            <a:off x="392113" y="3260725"/>
            <a:ext cx="6143625" cy="0"/>
          </a:xfrm>
          <a:prstGeom prst="line">
            <a:avLst/>
          </a:prstGeom>
          <a:ln w="57150" cap="rnd">
            <a:solidFill>
              <a:srgbClr val="36C7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Box 1">
            <a:extLst>
              <a:ext uri="{FF2B5EF4-FFF2-40B4-BE49-F238E27FC236}">
                <a16:creationId xmlns:a16="http://schemas.microsoft.com/office/drawing/2014/main" id="{A202AFDF-CA29-438B-A878-02B97D4CDF3F}"/>
              </a:ext>
            </a:extLst>
          </p:cNvPr>
          <p:cNvSpPr txBox="1">
            <a:spLocks noChangeArrowheads="1"/>
          </p:cNvSpPr>
          <p:nvPr/>
        </p:nvSpPr>
        <p:spPr bwMode="auto">
          <a:xfrm>
            <a:off x="2373313" y="3498850"/>
            <a:ext cx="4219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Q &amp; A, and reference slides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Placeholder 7">
            <a:extLst>
              <a:ext uri="{FF2B5EF4-FFF2-40B4-BE49-F238E27FC236}">
                <a16:creationId xmlns:a16="http://schemas.microsoft.com/office/drawing/2014/main" id="{1EA3B6C8-D1F1-4DF4-915F-7EEDCC4BFBA3}"/>
              </a:ext>
            </a:extLst>
          </p:cNvPr>
          <p:cNvSpPr>
            <a:spLocks noGrp="1" noChangeArrowheads="1"/>
          </p:cNvSpPr>
          <p:nvPr>
            <p:ph type="body" sz="quarter" idx="32"/>
          </p:nvPr>
        </p:nvSpPr>
        <p:spPr bwMode="auto">
          <a:xfrm>
            <a:off x="252413" y="230188"/>
            <a:ext cx="3189287" cy="369887"/>
          </a:xfrm>
        </p:spPr>
        <p:txBody>
          <a:bodyPr wrap="square" numCol="1" anchor="t" anchorCtr="0" compatLnSpc="1">
            <a:prstTxWarp prst="textNoShape">
              <a:avLst/>
            </a:prstTxWarp>
          </a:bodyPr>
          <a:lstStyle/>
          <a:p>
            <a:pPr marL="15875" indent="0"/>
            <a:r>
              <a:rPr lang="en-US" altLang="en-US" b="1">
                <a:latin typeface="Arial" panose="020B0604020202020204" pitchFamily="34" charset="0"/>
                <a:cs typeface="Arial" panose="020B0604020202020204" pitchFamily="34" charset="0"/>
              </a:rPr>
              <a:t>Microgrid Resources </a:t>
            </a:r>
          </a:p>
        </p:txBody>
      </p:sp>
      <p:pic>
        <p:nvPicPr>
          <p:cNvPr id="193539" name="Picture 9">
            <a:extLst>
              <a:ext uri="{FF2B5EF4-FFF2-40B4-BE49-F238E27FC236}">
                <a16:creationId xmlns:a16="http://schemas.microsoft.com/office/drawing/2014/main" id="{B8989B7D-BCC2-468E-A758-BB271A472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770" t="7031" r="31259" b="4948"/>
          <a:stretch>
            <a:fillRect/>
          </a:stretch>
        </p:blipFill>
        <p:spPr bwMode="auto">
          <a:xfrm>
            <a:off x="190500" y="1222375"/>
            <a:ext cx="2262188"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Rectangle 10">
            <a:extLst>
              <a:ext uri="{FF2B5EF4-FFF2-40B4-BE49-F238E27FC236}">
                <a16:creationId xmlns:a16="http://schemas.microsoft.com/office/drawing/2014/main" id="{0B71C04C-665F-46AF-BB37-91428EDE5145}"/>
              </a:ext>
            </a:extLst>
          </p:cNvPr>
          <p:cNvSpPr>
            <a:spLocks noChangeArrowheads="1"/>
          </p:cNvSpPr>
          <p:nvPr/>
        </p:nvSpPr>
        <p:spPr bwMode="auto">
          <a:xfrm>
            <a:off x="-954088" y="638175"/>
            <a:ext cx="422910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B0F0"/>
                </a:solidFill>
              </a:rPr>
              <a:t>Website</a:t>
            </a:r>
            <a:r>
              <a:rPr lang="en-US" altLang="en-US" sz="1400">
                <a:hlinkClick r:id="rId3"/>
              </a:rPr>
              <a:t> </a:t>
            </a:r>
            <a:endParaRPr lang="en-US" altLang="en-US" sz="1400" u="sng">
              <a:solidFill>
                <a:srgbClr val="0563C1"/>
              </a:solidFill>
              <a:latin typeface="Calibri" panose="020F0502020204030204" pitchFamily="34" charset="0"/>
              <a:cs typeface="Calibri" panose="020F0502020204030204" pitchFamily="34" charset="0"/>
            </a:endParaRPr>
          </a:p>
          <a:p>
            <a:pPr algn="ctr" eaLnBrk="1" hangingPunct="1"/>
            <a:r>
              <a:rPr lang="en-US" altLang="en-US" sz="1400" u="sng">
                <a:solidFill>
                  <a:srgbClr val="0563C1"/>
                </a:solidFill>
                <a:latin typeface="Calibri" panose="020F0502020204030204" pitchFamily="34" charset="0"/>
                <a:cs typeface="Calibri" panose="020F0502020204030204" pitchFamily="34" charset="0"/>
              </a:rPr>
              <a:t>www.schneider-electric.us/microgrid</a:t>
            </a:r>
            <a:endParaRPr lang="en-US" altLang="en-US" sz="1400">
              <a:latin typeface="Times New Roman" panose="02020603050405020304" pitchFamily="18" charset="0"/>
              <a:cs typeface="Calibri" panose="020F0502020204030204" pitchFamily="34" charset="0"/>
            </a:endParaRPr>
          </a:p>
        </p:txBody>
      </p:sp>
      <p:sp>
        <p:nvSpPr>
          <p:cNvPr id="193541" name="Rectangle 12">
            <a:extLst>
              <a:ext uri="{FF2B5EF4-FFF2-40B4-BE49-F238E27FC236}">
                <a16:creationId xmlns:a16="http://schemas.microsoft.com/office/drawing/2014/main" id="{3245F00B-820E-4482-8D8B-C04AB5EB6CC8}"/>
              </a:ext>
            </a:extLst>
          </p:cNvPr>
          <p:cNvSpPr>
            <a:spLocks noChangeArrowheads="1"/>
          </p:cNvSpPr>
          <p:nvPr/>
        </p:nvSpPr>
        <p:spPr bwMode="auto">
          <a:xfrm>
            <a:off x="5318125" y="746125"/>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B0F0"/>
                </a:solidFill>
              </a:rPr>
              <a:t>Digital Assets</a:t>
            </a:r>
            <a:endParaRPr lang="en-US" altLang="en-US" sz="1200"/>
          </a:p>
        </p:txBody>
      </p:sp>
      <p:pic>
        <p:nvPicPr>
          <p:cNvPr id="193542" name="Picture 2" descr="Image result for schneider electric boston campus">
            <a:extLst>
              <a:ext uri="{FF2B5EF4-FFF2-40B4-BE49-F238E27FC236}">
                <a16:creationId xmlns:a16="http://schemas.microsoft.com/office/drawing/2014/main" id="{E1F7B38D-B17E-4E8D-9445-841EDC34D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006" r="13535" b="5568"/>
          <a:stretch>
            <a:fillRect/>
          </a:stretch>
        </p:blipFill>
        <p:spPr bwMode="auto">
          <a:xfrm>
            <a:off x="2597150" y="1279525"/>
            <a:ext cx="3230563"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25A25B7F-1EE6-4B66-A73A-6E6BC33368CC}"/>
              </a:ext>
            </a:extLst>
          </p:cNvPr>
          <p:cNvSpPr/>
          <p:nvPr/>
        </p:nvSpPr>
        <p:spPr>
          <a:xfrm>
            <a:off x="2735263" y="693738"/>
            <a:ext cx="3092450" cy="585787"/>
          </a:xfrm>
          <a:prstGeom prst="rect">
            <a:avLst/>
          </a:prstGeom>
        </p:spPr>
        <p:txBody>
          <a:bodyPr>
            <a:spAutoFit/>
          </a:bodyPr>
          <a:lstStyle/>
          <a:p>
            <a:pPr algn="ctr" eaLnBrk="1" fontAlgn="auto" hangingPunct="1">
              <a:spcBef>
                <a:spcPts val="0"/>
              </a:spcBef>
              <a:spcAft>
                <a:spcPts val="0"/>
              </a:spcAft>
              <a:defRPr/>
            </a:pPr>
            <a:r>
              <a:rPr lang="en-US" sz="1200" dirty="0">
                <a:solidFill>
                  <a:schemeClr val="bg1">
                    <a:lumMod val="50000"/>
                  </a:schemeClr>
                </a:solidFill>
                <a:latin typeface="+mn-lt"/>
              </a:rPr>
              <a:t>Visit the </a:t>
            </a:r>
            <a:r>
              <a:rPr lang="en-US" sz="1600" b="1" dirty="0">
                <a:solidFill>
                  <a:srgbClr val="00B0F0"/>
                </a:solidFill>
                <a:latin typeface="+mn-lt"/>
              </a:rPr>
              <a:t>Boston One Campus for a microgrid tour </a:t>
            </a:r>
          </a:p>
        </p:txBody>
      </p:sp>
      <p:sp>
        <p:nvSpPr>
          <p:cNvPr id="18" name="Rectangle 17">
            <a:extLst>
              <a:ext uri="{FF2B5EF4-FFF2-40B4-BE49-F238E27FC236}">
                <a16:creationId xmlns:a16="http://schemas.microsoft.com/office/drawing/2014/main" id="{07E21F8C-6F8B-4885-932E-D9C68FF8F2AC}"/>
              </a:ext>
            </a:extLst>
          </p:cNvPr>
          <p:cNvSpPr/>
          <p:nvPr/>
        </p:nvSpPr>
        <p:spPr>
          <a:xfrm>
            <a:off x="5965825" y="1044575"/>
            <a:ext cx="3090863" cy="4122738"/>
          </a:xfrm>
          <a:prstGeom prst="rect">
            <a:avLst/>
          </a:prstGeom>
        </p:spPr>
        <p:txBody>
          <a:bodyPr>
            <a:spAutoFit/>
          </a:bodyPr>
          <a:lstStyle/>
          <a:p>
            <a:pPr eaLnBrk="1" fontAlgn="auto" hangingPunct="1">
              <a:spcBef>
                <a:spcPts val="0"/>
              </a:spcBef>
              <a:spcAft>
                <a:spcPts val="0"/>
              </a:spcAft>
              <a:defRPr/>
            </a:pPr>
            <a:r>
              <a:rPr lang="en-US" sz="1200" dirty="0">
                <a:solidFill>
                  <a:schemeClr val="bg1">
                    <a:lumMod val="50000"/>
                  </a:schemeClr>
                </a:solidFill>
                <a:latin typeface="+mn-lt"/>
                <a:hlinkClick r:id="rId5"/>
              </a:rPr>
              <a:t>Case Studies</a:t>
            </a:r>
            <a:r>
              <a:rPr lang="en-US" sz="1200" dirty="0">
                <a:solidFill>
                  <a:schemeClr val="bg1">
                    <a:lumMod val="50000"/>
                  </a:schemeClr>
                </a:solidFill>
                <a:latin typeface="+mn-lt"/>
              </a:rPr>
              <a:t> – partial lists</a:t>
            </a:r>
          </a:p>
          <a:p>
            <a:pPr eaLnBrk="1" fontAlgn="auto" hangingPunct="1">
              <a:spcBef>
                <a:spcPts val="0"/>
              </a:spcBef>
              <a:spcAft>
                <a:spcPts val="0"/>
              </a:spcAft>
              <a:defRPr/>
            </a:pPr>
            <a:r>
              <a:rPr lang="en-US" sz="1000" b="1" dirty="0">
                <a:latin typeface="+mn-lt"/>
              </a:rPr>
              <a:t>Energy-as-a-Service</a:t>
            </a:r>
          </a:p>
          <a:p>
            <a:pPr marL="171450" indent="-171450" eaLnBrk="1" fontAlgn="auto" hangingPunct="1">
              <a:spcBef>
                <a:spcPts val="0"/>
              </a:spcBef>
              <a:spcAft>
                <a:spcPts val="0"/>
              </a:spcAft>
              <a:buFont typeface="Arial" panose="020B0604020202020204" pitchFamily="34" charset="0"/>
              <a:buChar char="•"/>
              <a:defRPr/>
            </a:pPr>
            <a:r>
              <a:rPr lang="en-US" sz="1000" dirty="0">
                <a:latin typeface="+mn-lt"/>
              </a:rPr>
              <a:t>MD: Montgomery County, Two advanced Microgrids  – Duke Energy Renewables Investor</a:t>
            </a:r>
          </a:p>
          <a:p>
            <a:pPr marL="171450" indent="-171450" eaLnBrk="1" fontAlgn="auto" hangingPunct="1">
              <a:spcBef>
                <a:spcPts val="0"/>
              </a:spcBef>
              <a:spcAft>
                <a:spcPts val="0"/>
              </a:spcAft>
              <a:buFont typeface="Arial" panose="020B0604020202020204" pitchFamily="34" charset="0"/>
              <a:buChar char="•"/>
              <a:defRPr/>
            </a:pPr>
            <a:r>
              <a:rPr lang="en-US" sz="1000" dirty="0">
                <a:latin typeface="+mn-lt"/>
              </a:rPr>
              <a:t>MA: Boston One Campus Advanced Microgrid – Duke Energy Renewables Investor</a:t>
            </a:r>
          </a:p>
          <a:p>
            <a:pPr marL="171450" indent="-171450" eaLnBrk="1" fontAlgn="auto" hangingPunct="1">
              <a:spcBef>
                <a:spcPts val="0"/>
              </a:spcBef>
              <a:spcAft>
                <a:spcPts val="0"/>
              </a:spcAft>
              <a:buFont typeface="Arial" panose="020B0604020202020204" pitchFamily="34" charset="0"/>
              <a:buChar char="•"/>
              <a:defRPr/>
            </a:pPr>
            <a:r>
              <a:rPr lang="en-US" sz="1000" dirty="0">
                <a:latin typeface="+mn-lt"/>
              </a:rPr>
              <a:t>GA: MCLB Albany– Constellation Investor and prime contractor</a:t>
            </a:r>
          </a:p>
          <a:p>
            <a:pPr marL="171450" indent="-171450" eaLnBrk="1" fontAlgn="auto" hangingPunct="1">
              <a:spcBef>
                <a:spcPts val="0"/>
              </a:spcBef>
              <a:spcAft>
                <a:spcPts val="0"/>
              </a:spcAft>
              <a:buFont typeface="Arial" panose="020B0604020202020204" pitchFamily="34" charset="0"/>
              <a:buChar char="•"/>
              <a:defRPr/>
            </a:pPr>
            <a:r>
              <a:rPr lang="en-US" sz="1000" dirty="0">
                <a:latin typeface="+mn-lt"/>
              </a:rPr>
              <a:t>Puerto Rico: US Coast Guard</a:t>
            </a:r>
          </a:p>
          <a:p>
            <a:pPr marL="171450" indent="-171450" eaLnBrk="1" fontAlgn="auto" hangingPunct="1">
              <a:spcBef>
                <a:spcPts val="0"/>
              </a:spcBef>
              <a:spcAft>
                <a:spcPts val="0"/>
              </a:spcAft>
              <a:buFont typeface="Arial" panose="020B0604020202020204" pitchFamily="34" charset="0"/>
              <a:buChar char="•"/>
              <a:defRPr/>
            </a:pPr>
            <a:r>
              <a:rPr lang="en-US" sz="1000" dirty="0">
                <a:latin typeface="+mn-lt"/>
              </a:rPr>
              <a:t>Foxboro, MA</a:t>
            </a:r>
          </a:p>
          <a:p>
            <a:pPr marL="171450" indent="-171450" eaLnBrk="1" fontAlgn="auto" hangingPunct="1">
              <a:spcBef>
                <a:spcPts val="0"/>
              </a:spcBef>
              <a:spcAft>
                <a:spcPts val="0"/>
              </a:spcAft>
              <a:buFont typeface="Arial" panose="020B0604020202020204" pitchFamily="34" charset="0"/>
              <a:buChar char="•"/>
              <a:defRPr/>
            </a:pPr>
            <a:endParaRPr lang="en-US" sz="1000" dirty="0">
              <a:latin typeface="+mn-lt"/>
            </a:endParaRPr>
          </a:p>
          <a:p>
            <a:pPr eaLnBrk="1" fontAlgn="auto" hangingPunct="1">
              <a:spcBef>
                <a:spcPts val="0"/>
              </a:spcBef>
              <a:spcAft>
                <a:spcPts val="0"/>
              </a:spcAft>
              <a:defRPr/>
            </a:pPr>
            <a:r>
              <a:rPr lang="en-US" sz="1000" b="1" dirty="0">
                <a:latin typeface="+mn-lt"/>
              </a:rPr>
              <a:t>Design/Build </a:t>
            </a:r>
          </a:p>
          <a:p>
            <a:pPr marL="171450" indent="-171450" eaLnBrk="1" fontAlgn="auto" hangingPunct="1">
              <a:spcBef>
                <a:spcPts val="0"/>
              </a:spcBef>
              <a:spcAft>
                <a:spcPts val="0"/>
              </a:spcAft>
              <a:buFont typeface="Arial" panose="020B0604020202020204" pitchFamily="34" charset="0"/>
              <a:buChar char="•"/>
              <a:defRPr/>
            </a:pPr>
            <a:r>
              <a:rPr lang="en-US" sz="1000" dirty="0">
                <a:latin typeface="+mn-lt"/>
              </a:rPr>
              <a:t>CT: Milford Public Purpose Microgrid, Fairfield Microgrids </a:t>
            </a:r>
          </a:p>
          <a:p>
            <a:pPr marL="171450" indent="-171450" eaLnBrk="1" fontAlgn="auto" hangingPunct="1">
              <a:spcBef>
                <a:spcPts val="0"/>
              </a:spcBef>
              <a:spcAft>
                <a:spcPts val="0"/>
              </a:spcAft>
              <a:buFont typeface="Arial" panose="020B0604020202020204" pitchFamily="34" charset="0"/>
              <a:buChar char="•"/>
              <a:defRPr/>
            </a:pPr>
            <a:r>
              <a:rPr lang="en-US" sz="1000" dirty="0">
                <a:latin typeface="+mn-lt"/>
              </a:rPr>
              <a:t>WI: Gordon Bubolz Nature Preserve </a:t>
            </a:r>
          </a:p>
          <a:p>
            <a:pPr marL="171450" indent="-171450" eaLnBrk="1" fontAlgn="auto" hangingPunct="1">
              <a:spcBef>
                <a:spcPts val="0"/>
              </a:spcBef>
              <a:spcAft>
                <a:spcPts val="0"/>
              </a:spcAft>
              <a:buFont typeface="Arial" panose="020B0604020202020204" pitchFamily="34" charset="0"/>
              <a:buChar char="•"/>
              <a:defRPr/>
            </a:pPr>
            <a:r>
              <a:rPr lang="en-US" sz="1000" dirty="0">
                <a:latin typeface="+mn-lt"/>
              </a:rPr>
              <a:t>IL: Shedd Aquarium, Ameren TAC</a:t>
            </a:r>
          </a:p>
          <a:p>
            <a:pPr marL="171450" indent="-171450" eaLnBrk="1" fontAlgn="auto" hangingPunct="1">
              <a:spcBef>
                <a:spcPts val="0"/>
              </a:spcBef>
              <a:spcAft>
                <a:spcPts val="0"/>
              </a:spcAft>
              <a:buFont typeface="Arial" panose="020B0604020202020204" pitchFamily="34" charset="0"/>
              <a:buChar char="•"/>
              <a:defRPr/>
            </a:pPr>
            <a:r>
              <a:rPr lang="en-US" sz="1000" dirty="0">
                <a:latin typeface="+mn-lt"/>
              </a:rPr>
              <a:t>CA: MCAS Miramar 1 and 2</a:t>
            </a:r>
          </a:p>
          <a:p>
            <a:pPr marL="171450" indent="-171450" eaLnBrk="1" fontAlgn="auto" hangingPunct="1">
              <a:spcBef>
                <a:spcPts val="0"/>
              </a:spcBef>
              <a:spcAft>
                <a:spcPts val="0"/>
              </a:spcAft>
              <a:buFont typeface="Arial" panose="020B0604020202020204" pitchFamily="34" charset="0"/>
              <a:buChar char="•"/>
              <a:defRPr/>
            </a:pPr>
            <a:r>
              <a:rPr lang="en-US" sz="1000" dirty="0">
                <a:latin typeface="+mn-lt"/>
              </a:rPr>
              <a:t>PA: Bear Creek Ski Resort</a:t>
            </a:r>
          </a:p>
          <a:p>
            <a:pPr marL="171450" indent="-171450" eaLnBrk="1" fontAlgn="auto" hangingPunct="1">
              <a:spcBef>
                <a:spcPts val="0"/>
              </a:spcBef>
              <a:spcAft>
                <a:spcPts val="0"/>
              </a:spcAft>
              <a:buFont typeface="Arial" panose="020B0604020202020204" pitchFamily="34" charset="0"/>
              <a:buChar char="•"/>
              <a:defRPr/>
            </a:pPr>
            <a:r>
              <a:rPr lang="en-US" sz="1000" dirty="0">
                <a:latin typeface="+mn-lt"/>
              </a:rPr>
              <a:t>TX – Oncor</a:t>
            </a:r>
          </a:p>
          <a:p>
            <a:pPr eaLnBrk="1" fontAlgn="auto" hangingPunct="1">
              <a:spcBef>
                <a:spcPts val="0"/>
              </a:spcBef>
              <a:spcAft>
                <a:spcPts val="0"/>
              </a:spcAft>
              <a:defRPr/>
            </a:pPr>
            <a:r>
              <a:rPr lang="en-US" sz="1200" dirty="0">
                <a:solidFill>
                  <a:schemeClr val="bg1">
                    <a:lumMod val="50000"/>
                  </a:schemeClr>
                </a:solidFill>
                <a:latin typeface="+mn-lt"/>
                <a:hlinkClick r:id="rId6"/>
              </a:rPr>
              <a:t>Whitepapers, Webinars &amp; Videos</a:t>
            </a:r>
            <a:endParaRPr lang="en-US" sz="1200" dirty="0">
              <a:solidFill>
                <a:schemeClr val="bg1">
                  <a:lumMod val="50000"/>
                </a:schemeClr>
              </a:solidFill>
              <a:latin typeface="+mn-lt"/>
            </a:endParaRPr>
          </a:p>
          <a:p>
            <a:pPr eaLnBrk="1" fontAlgn="auto" hangingPunct="1">
              <a:spcBef>
                <a:spcPts val="0"/>
              </a:spcBef>
              <a:spcAft>
                <a:spcPts val="0"/>
              </a:spcAft>
              <a:defRPr/>
            </a:pPr>
            <a:r>
              <a:rPr lang="en-US" sz="1200" dirty="0">
                <a:solidFill>
                  <a:schemeClr val="bg1">
                    <a:lumMod val="50000"/>
                  </a:schemeClr>
                </a:solidFill>
                <a:latin typeface="+mn-lt"/>
                <a:hlinkClick r:id="rId7"/>
              </a:rPr>
              <a:t>Virtual Tour</a:t>
            </a:r>
            <a:endParaRPr lang="en-US" sz="1200" dirty="0">
              <a:solidFill>
                <a:schemeClr val="bg1">
                  <a:lumMod val="50000"/>
                </a:schemeClr>
              </a:solidFill>
              <a:latin typeface="+mn-lt"/>
            </a:endParaRPr>
          </a:p>
          <a:p>
            <a:pPr eaLnBrk="1" fontAlgn="auto" hangingPunct="1">
              <a:spcBef>
                <a:spcPts val="0"/>
              </a:spcBef>
              <a:spcAft>
                <a:spcPts val="0"/>
              </a:spcAft>
              <a:defRPr/>
            </a:pPr>
            <a:r>
              <a:rPr lang="en-US" sz="1200" dirty="0">
                <a:solidFill>
                  <a:schemeClr val="bg1">
                    <a:lumMod val="50000"/>
                  </a:schemeClr>
                </a:solidFill>
                <a:latin typeface="+mn-lt"/>
                <a:hlinkClick r:id="rId8"/>
              </a:rPr>
              <a:t>EcoStruxure Microgrid Advisor Info &amp; Demo</a:t>
            </a:r>
            <a:endParaRPr lang="en-US" sz="1200" dirty="0">
              <a:solidFill>
                <a:schemeClr val="bg1">
                  <a:lumMod val="50000"/>
                </a:schemeClr>
              </a:solidFill>
              <a:latin typeface="+mn-lt"/>
            </a:endParaRPr>
          </a:p>
          <a:p>
            <a:pPr eaLnBrk="1" fontAlgn="auto" hangingPunct="1">
              <a:spcBef>
                <a:spcPts val="0"/>
              </a:spcBef>
              <a:spcAft>
                <a:spcPts val="0"/>
              </a:spcAft>
              <a:defRPr/>
            </a:pPr>
            <a:r>
              <a:rPr lang="en-US" sz="1200" dirty="0">
                <a:solidFill>
                  <a:schemeClr val="bg1">
                    <a:lumMod val="50000"/>
                  </a:schemeClr>
                </a:solidFill>
                <a:latin typeface="+mn-lt"/>
                <a:hlinkClick r:id="rId9"/>
              </a:rPr>
              <a:t>Energy Control Center</a:t>
            </a:r>
            <a:endParaRPr lang="en-US" sz="1200" dirty="0">
              <a:solidFill>
                <a:schemeClr val="bg1">
                  <a:lumMod val="50000"/>
                </a:schemeClr>
              </a:solidFill>
              <a:latin typeface="+mn-lt"/>
            </a:endParaRPr>
          </a:p>
        </p:txBody>
      </p:sp>
      <p:sp>
        <p:nvSpPr>
          <p:cNvPr id="193545" name="Rectangle 1">
            <a:extLst>
              <a:ext uri="{FF2B5EF4-FFF2-40B4-BE49-F238E27FC236}">
                <a16:creationId xmlns:a16="http://schemas.microsoft.com/office/drawing/2014/main" id="{4F23285B-2D2C-4983-8E66-7320986464DF}"/>
              </a:ext>
            </a:extLst>
          </p:cNvPr>
          <p:cNvSpPr>
            <a:spLocks noChangeArrowheads="1"/>
          </p:cNvSpPr>
          <p:nvPr/>
        </p:nvSpPr>
        <p:spPr bwMode="auto">
          <a:xfrm>
            <a:off x="2597150" y="4024313"/>
            <a:ext cx="2139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t>https://youtu.be/DDi8I9IXg-U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F55BED-BA30-4F65-BBF7-58461502E39C}"/>
              </a:ext>
            </a:extLst>
          </p:cNvPr>
          <p:cNvSpPr/>
          <p:nvPr/>
        </p:nvSpPr>
        <p:spPr>
          <a:xfrm>
            <a:off x="1189038" y="1560513"/>
            <a:ext cx="3662362"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132099" name="Rectangle 6">
            <a:extLst>
              <a:ext uri="{FF2B5EF4-FFF2-40B4-BE49-F238E27FC236}">
                <a16:creationId xmlns:a16="http://schemas.microsoft.com/office/drawing/2014/main" id="{AA075C87-502E-425F-9B55-83788AD704B5}"/>
              </a:ext>
            </a:extLst>
          </p:cNvPr>
          <p:cNvSpPr>
            <a:spLocks noChangeArrowheads="1"/>
          </p:cNvSpPr>
          <p:nvPr>
            <p:custDataLst>
              <p:tags r:id="rId1"/>
            </p:custDataLst>
          </p:nvPr>
        </p:nvSpPr>
        <p:spPr bwMode="auto">
          <a:xfrm>
            <a:off x="195263" y="792163"/>
            <a:ext cx="8651875"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lstStyle>
            <a:lvl1pPr marL="342900" indent="-342900" defTabSz="685800">
              <a:defRPr>
                <a:solidFill>
                  <a:schemeClr val="tx1"/>
                </a:solidFill>
                <a:latin typeface="Arial" panose="020B0604020202020204" pitchFamily="34" charset="0"/>
              </a:defRPr>
            </a:lvl1pPr>
            <a:lvl2pPr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marL="0" lvl="1" algn="ctr" eaLnBrk="1" hangingPunct="1">
              <a:spcAft>
                <a:spcPts val="300"/>
              </a:spcAft>
              <a:buClr>
                <a:srgbClr val="FF9933"/>
              </a:buClr>
              <a:buSzPct val="75000"/>
            </a:pPr>
            <a:endParaRPr lang="en-US" altLang="en-US" sz="1200">
              <a:solidFill>
                <a:srgbClr val="00B0F0"/>
              </a:solidFill>
            </a:endParaRPr>
          </a:p>
        </p:txBody>
      </p:sp>
      <p:sp>
        <p:nvSpPr>
          <p:cNvPr id="187" name="Rounded Rectangle 186">
            <a:extLst>
              <a:ext uri="{FF2B5EF4-FFF2-40B4-BE49-F238E27FC236}">
                <a16:creationId xmlns:a16="http://schemas.microsoft.com/office/drawing/2014/main" id="{A126A27A-A92A-467B-A8AC-4958DF2F0EA7}"/>
              </a:ext>
            </a:extLst>
          </p:cNvPr>
          <p:cNvSpPr/>
          <p:nvPr/>
        </p:nvSpPr>
        <p:spPr>
          <a:xfrm>
            <a:off x="771525" y="1404938"/>
            <a:ext cx="5140325" cy="2936875"/>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cxnSp>
        <p:nvCxnSpPr>
          <p:cNvPr id="188" name="Straight Connector 187">
            <a:extLst>
              <a:ext uri="{FF2B5EF4-FFF2-40B4-BE49-F238E27FC236}">
                <a16:creationId xmlns:a16="http://schemas.microsoft.com/office/drawing/2014/main" id="{3118B53B-F980-4FB7-AA79-BD1A8D1A5CA4}"/>
              </a:ext>
            </a:extLst>
          </p:cNvPr>
          <p:cNvCxnSpPr/>
          <p:nvPr/>
        </p:nvCxnSpPr>
        <p:spPr>
          <a:xfrm>
            <a:off x="771525" y="2919413"/>
            <a:ext cx="2587625" cy="7937"/>
          </a:xfrm>
          <a:prstGeom prst="line">
            <a:avLst/>
          </a:prstGeom>
          <a:ln w="19050">
            <a:solidFill>
              <a:srgbClr val="FFDD00"/>
            </a:solidFill>
          </a:ln>
        </p:spPr>
        <p:style>
          <a:lnRef idx="1">
            <a:schemeClr val="accent1"/>
          </a:lnRef>
          <a:fillRef idx="0">
            <a:schemeClr val="accent1"/>
          </a:fillRef>
          <a:effectRef idx="0">
            <a:schemeClr val="accent1"/>
          </a:effectRef>
          <a:fontRef idx="minor">
            <a:schemeClr val="tx1"/>
          </a:fontRef>
        </p:style>
      </p:cxnSp>
      <p:sp>
        <p:nvSpPr>
          <p:cNvPr id="132102" name="TextBox 189">
            <a:extLst>
              <a:ext uri="{FF2B5EF4-FFF2-40B4-BE49-F238E27FC236}">
                <a16:creationId xmlns:a16="http://schemas.microsoft.com/office/drawing/2014/main" id="{17A90269-D4D7-4C1D-86A0-C74C424EDD1C}"/>
              </a:ext>
            </a:extLst>
          </p:cNvPr>
          <p:cNvSpPr txBox="1">
            <a:spLocks noChangeArrowheads="1"/>
          </p:cNvSpPr>
          <p:nvPr/>
        </p:nvSpPr>
        <p:spPr bwMode="auto">
          <a:xfrm>
            <a:off x="833438" y="3108325"/>
            <a:ext cx="6318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800">
                <a:solidFill>
                  <a:srgbClr val="595959"/>
                </a:solidFill>
                <a:cs typeface="Arial" panose="020B0604020202020204" pitchFamily="34" charset="0"/>
              </a:rPr>
              <a:t>Utility Meter</a:t>
            </a:r>
          </a:p>
        </p:txBody>
      </p:sp>
      <p:cxnSp>
        <p:nvCxnSpPr>
          <p:cNvPr id="191" name="Straight Connector 190">
            <a:extLst>
              <a:ext uri="{FF2B5EF4-FFF2-40B4-BE49-F238E27FC236}">
                <a16:creationId xmlns:a16="http://schemas.microsoft.com/office/drawing/2014/main" id="{22C03E82-B425-4AC2-8930-BD6DC47DE994}"/>
              </a:ext>
            </a:extLst>
          </p:cNvPr>
          <p:cNvCxnSpPr/>
          <p:nvPr/>
        </p:nvCxnSpPr>
        <p:spPr>
          <a:xfrm>
            <a:off x="3354388" y="2919413"/>
            <a:ext cx="0" cy="1066800"/>
          </a:xfrm>
          <a:prstGeom prst="line">
            <a:avLst/>
          </a:prstGeom>
          <a:ln w="1905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8B4CCA41-8CE2-463B-B86C-4769608DD8EE}"/>
              </a:ext>
            </a:extLst>
          </p:cNvPr>
          <p:cNvCxnSpPr/>
          <p:nvPr/>
        </p:nvCxnSpPr>
        <p:spPr>
          <a:xfrm>
            <a:off x="3354388" y="3094038"/>
            <a:ext cx="228600" cy="0"/>
          </a:xfrm>
          <a:prstGeom prst="line">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9E8D2BBE-60B9-4C7E-A5BF-74ED8251710F}"/>
              </a:ext>
            </a:extLst>
          </p:cNvPr>
          <p:cNvCxnSpPr/>
          <p:nvPr/>
        </p:nvCxnSpPr>
        <p:spPr>
          <a:xfrm>
            <a:off x="3354388" y="3527425"/>
            <a:ext cx="228600" cy="0"/>
          </a:xfrm>
          <a:prstGeom prst="line">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708AC11-3F0F-42F4-8175-89FCBAD061F6}"/>
              </a:ext>
            </a:extLst>
          </p:cNvPr>
          <p:cNvCxnSpPr/>
          <p:nvPr/>
        </p:nvCxnSpPr>
        <p:spPr>
          <a:xfrm>
            <a:off x="3357563" y="3978275"/>
            <a:ext cx="228600" cy="0"/>
          </a:xfrm>
          <a:prstGeom prst="line">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2F31239A-5DE9-41F1-80B1-611EE104F7BF}"/>
              </a:ext>
            </a:extLst>
          </p:cNvPr>
          <p:cNvCxnSpPr/>
          <p:nvPr/>
        </p:nvCxnSpPr>
        <p:spPr>
          <a:xfrm flipH="1">
            <a:off x="2625725" y="2514600"/>
            <a:ext cx="0" cy="277813"/>
          </a:xfrm>
          <a:prstGeom prst="straightConnector1">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sp>
        <p:nvSpPr>
          <p:cNvPr id="132108" name="TextBox 198">
            <a:extLst>
              <a:ext uri="{FF2B5EF4-FFF2-40B4-BE49-F238E27FC236}">
                <a16:creationId xmlns:a16="http://schemas.microsoft.com/office/drawing/2014/main" id="{8F16482B-4D07-4CDF-B02F-49298044B4E3}"/>
              </a:ext>
            </a:extLst>
          </p:cNvPr>
          <p:cNvSpPr txBox="1">
            <a:spLocks noChangeArrowheads="1"/>
          </p:cNvSpPr>
          <p:nvPr/>
        </p:nvSpPr>
        <p:spPr bwMode="auto">
          <a:xfrm>
            <a:off x="2273300" y="3078163"/>
            <a:ext cx="63658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a:solidFill>
                  <a:srgbClr val="595959"/>
                </a:solidFill>
                <a:cs typeface="Arial" panose="020B0604020202020204" pitchFamily="34" charset="0"/>
              </a:rPr>
              <a:t>Switch</a:t>
            </a:r>
          </a:p>
        </p:txBody>
      </p:sp>
      <p:sp>
        <p:nvSpPr>
          <p:cNvPr id="132109" name="TextBox 200">
            <a:extLst>
              <a:ext uri="{FF2B5EF4-FFF2-40B4-BE49-F238E27FC236}">
                <a16:creationId xmlns:a16="http://schemas.microsoft.com/office/drawing/2014/main" id="{2F175FDF-45F3-470C-935F-117F7EFDCF7F}"/>
              </a:ext>
            </a:extLst>
          </p:cNvPr>
          <p:cNvSpPr txBox="1">
            <a:spLocks noChangeArrowheads="1"/>
          </p:cNvSpPr>
          <p:nvPr/>
        </p:nvSpPr>
        <p:spPr bwMode="auto">
          <a:xfrm>
            <a:off x="1182688" y="3584575"/>
            <a:ext cx="185261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rgbClr val="595959"/>
                </a:solidFill>
                <a:cs typeface="Arial" panose="020B0604020202020204" pitchFamily="34" charset="0"/>
              </a:rPr>
              <a:t>Combined Heat &amp; Power generation units can be used to generate a range of energy products during both normal and emergency conditions.</a:t>
            </a:r>
          </a:p>
        </p:txBody>
      </p:sp>
      <p:sp>
        <p:nvSpPr>
          <p:cNvPr id="132110" name="TextBox 244">
            <a:extLst>
              <a:ext uri="{FF2B5EF4-FFF2-40B4-BE49-F238E27FC236}">
                <a16:creationId xmlns:a16="http://schemas.microsoft.com/office/drawing/2014/main" id="{306D351C-70E2-4B00-8EDE-E75918FCC4B6}"/>
              </a:ext>
            </a:extLst>
          </p:cNvPr>
          <p:cNvSpPr txBox="1">
            <a:spLocks noChangeArrowheads="1"/>
          </p:cNvSpPr>
          <p:nvPr/>
        </p:nvSpPr>
        <p:spPr bwMode="auto">
          <a:xfrm>
            <a:off x="249238" y="3155950"/>
            <a:ext cx="684212"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a:solidFill>
                  <a:srgbClr val="626469"/>
                </a:solidFill>
                <a:cs typeface="Arial" panose="020B0604020202020204" pitchFamily="34" charset="0"/>
              </a:rPr>
              <a:t>Grid</a:t>
            </a:r>
          </a:p>
        </p:txBody>
      </p:sp>
      <p:sp>
        <p:nvSpPr>
          <p:cNvPr id="132111" name="TextBox 258">
            <a:extLst>
              <a:ext uri="{FF2B5EF4-FFF2-40B4-BE49-F238E27FC236}">
                <a16:creationId xmlns:a16="http://schemas.microsoft.com/office/drawing/2014/main" id="{608E5F1A-99A2-44E0-B57A-C1ACE9B379F5}"/>
              </a:ext>
            </a:extLst>
          </p:cNvPr>
          <p:cNvSpPr txBox="1">
            <a:spLocks noChangeArrowheads="1"/>
          </p:cNvSpPr>
          <p:nvPr/>
        </p:nvSpPr>
        <p:spPr bwMode="auto">
          <a:xfrm>
            <a:off x="1401763" y="1612900"/>
            <a:ext cx="24669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solidFill>
                  <a:srgbClr val="595959"/>
                </a:solidFill>
                <a:cs typeface="Arial" panose="020B0604020202020204" pitchFamily="34" charset="0"/>
              </a:rPr>
              <a:t>DER (Distributed Energy Resources)</a:t>
            </a:r>
          </a:p>
        </p:txBody>
      </p:sp>
      <p:cxnSp>
        <p:nvCxnSpPr>
          <p:cNvPr id="325" name="Straight Connector 324">
            <a:extLst>
              <a:ext uri="{FF2B5EF4-FFF2-40B4-BE49-F238E27FC236}">
                <a16:creationId xmlns:a16="http://schemas.microsoft.com/office/drawing/2014/main" id="{244192FC-BF0C-4F64-A27D-3AB8A90A0DA8}"/>
              </a:ext>
            </a:extLst>
          </p:cNvPr>
          <p:cNvCxnSpPr/>
          <p:nvPr/>
        </p:nvCxnSpPr>
        <p:spPr>
          <a:xfrm>
            <a:off x="2108200" y="2511425"/>
            <a:ext cx="1004888" cy="0"/>
          </a:xfrm>
          <a:prstGeom prst="line">
            <a:avLst/>
          </a:prstGeom>
          <a:ln w="1905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326" name="Straight Arrow Connector 325">
            <a:extLst>
              <a:ext uri="{FF2B5EF4-FFF2-40B4-BE49-F238E27FC236}">
                <a16:creationId xmlns:a16="http://schemas.microsoft.com/office/drawing/2014/main" id="{1AC473B2-2094-4236-9AA5-6EEA1013649C}"/>
              </a:ext>
            </a:extLst>
          </p:cNvPr>
          <p:cNvCxnSpPr/>
          <p:nvPr/>
        </p:nvCxnSpPr>
        <p:spPr>
          <a:xfrm flipH="1">
            <a:off x="3108325" y="2214563"/>
            <a:ext cx="4763" cy="300037"/>
          </a:xfrm>
          <a:prstGeom prst="straightConnector1">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Straight Arrow Connector 326">
            <a:extLst>
              <a:ext uri="{FF2B5EF4-FFF2-40B4-BE49-F238E27FC236}">
                <a16:creationId xmlns:a16="http://schemas.microsoft.com/office/drawing/2014/main" id="{FABD7E6D-6547-4988-880A-EE9ECA1B6F36}"/>
              </a:ext>
            </a:extLst>
          </p:cNvPr>
          <p:cNvCxnSpPr/>
          <p:nvPr/>
        </p:nvCxnSpPr>
        <p:spPr>
          <a:xfrm>
            <a:off x="2119313" y="2214563"/>
            <a:ext cx="0" cy="300037"/>
          </a:xfrm>
          <a:prstGeom prst="straightConnector1">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cxnSp>
        <p:nvCxnSpPr>
          <p:cNvPr id="330" name="Straight Arrow Connector 329">
            <a:extLst>
              <a:ext uri="{FF2B5EF4-FFF2-40B4-BE49-F238E27FC236}">
                <a16:creationId xmlns:a16="http://schemas.microsoft.com/office/drawing/2014/main" id="{9FAB7A5C-F64E-4DDB-B0EA-341326FB647B}"/>
              </a:ext>
            </a:extLst>
          </p:cNvPr>
          <p:cNvCxnSpPr/>
          <p:nvPr/>
        </p:nvCxnSpPr>
        <p:spPr>
          <a:xfrm>
            <a:off x="2614613" y="2214563"/>
            <a:ext cx="0" cy="295275"/>
          </a:xfrm>
          <a:prstGeom prst="straightConnector1">
            <a:avLst/>
          </a:prstGeom>
          <a:ln w="19050">
            <a:solidFill>
              <a:srgbClr val="FFDD00"/>
            </a:solidFill>
            <a:tailEnd type="triangle"/>
          </a:ln>
        </p:spPr>
        <p:style>
          <a:lnRef idx="1">
            <a:schemeClr val="accent1"/>
          </a:lnRef>
          <a:fillRef idx="0">
            <a:schemeClr val="accent1"/>
          </a:fillRef>
          <a:effectRef idx="0">
            <a:schemeClr val="accent1"/>
          </a:effectRef>
          <a:fontRef idx="minor">
            <a:schemeClr val="tx1"/>
          </a:fontRef>
        </p:style>
      </p:cxnSp>
      <p:sp>
        <p:nvSpPr>
          <p:cNvPr id="132116" name="Rectangle 340">
            <a:extLst>
              <a:ext uri="{FF2B5EF4-FFF2-40B4-BE49-F238E27FC236}">
                <a16:creationId xmlns:a16="http://schemas.microsoft.com/office/drawing/2014/main" id="{AE2EEC7F-B300-4A5A-8C60-98299A4DC2F4}"/>
              </a:ext>
            </a:extLst>
          </p:cNvPr>
          <p:cNvSpPr>
            <a:spLocks noChangeArrowheads="1"/>
          </p:cNvSpPr>
          <p:nvPr/>
        </p:nvSpPr>
        <p:spPr bwMode="auto">
          <a:xfrm>
            <a:off x="331788" y="669925"/>
            <a:ext cx="71167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r>
              <a:rPr lang="en-US" altLang="en-US" sz="1200">
                <a:solidFill>
                  <a:srgbClr val="00B0F0"/>
                </a:solidFill>
              </a:rPr>
              <a:t>Combined Heat and Power (CHP) Microgrids provides superior reliability and efficiency, meeting a site’s thermal needs in addition to its electrical needs, around-the-clock, even in the event of a grid outage.</a:t>
            </a:r>
          </a:p>
        </p:txBody>
      </p:sp>
      <p:sp>
        <p:nvSpPr>
          <p:cNvPr id="132117" name="Freeform 48">
            <a:extLst>
              <a:ext uri="{FF2B5EF4-FFF2-40B4-BE49-F238E27FC236}">
                <a16:creationId xmlns:a16="http://schemas.microsoft.com/office/drawing/2014/main" id="{12DCB0D4-71BD-4DD9-A78C-573134BC4AEF}"/>
              </a:ext>
            </a:extLst>
          </p:cNvPr>
          <p:cNvSpPr>
            <a:spLocks noChangeAspect="1"/>
          </p:cNvSpPr>
          <p:nvPr/>
        </p:nvSpPr>
        <p:spPr bwMode="auto">
          <a:xfrm>
            <a:off x="371475" y="2416175"/>
            <a:ext cx="531813" cy="754063"/>
          </a:xfrm>
          <a:custGeom>
            <a:avLst/>
            <a:gdLst>
              <a:gd name="T0" fmla="*/ 245 w 315"/>
              <a:gd name="T1" fmla="*/ 8 h 448"/>
              <a:gd name="T2" fmla="*/ 208 w 315"/>
              <a:gd name="T3" fmla="*/ 64 h 448"/>
              <a:gd name="T4" fmla="*/ 107 w 315"/>
              <a:gd name="T5" fmla="*/ 64 h 448"/>
              <a:gd name="T6" fmla="*/ 70 w 315"/>
              <a:gd name="T7" fmla="*/ 8 h 448"/>
              <a:gd name="T8" fmla="*/ 54 w 315"/>
              <a:gd name="T9" fmla="*/ 2 h 448"/>
              <a:gd name="T10" fmla="*/ 45 w 315"/>
              <a:gd name="T11" fmla="*/ 15 h 448"/>
              <a:gd name="T12" fmla="*/ 45 w 315"/>
              <a:gd name="T13" fmla="*/ 17 h 448"/>
              <a:gd name="T14" fmla="*/ 52 w 315"/>
              <a:gd name="T15" fmla="*/ 71 h 448"/>
              <a:gd name="T16" fmla="*/ 8 w 315"/>
              <a:gd name="T17" fmla="*/ 90 h 448"/>
              <a:gd name="T18" fmla="*/ 0 w 315"/>
              <a:gd name="T19" fmla="*/ 102 h 448"/>
              <a:gd name="T20" fmla="*/ 0 w 315"/>
              <a:gd name="T21" fmla="*/ 105 h 448"/>
              <a:gd name="T22" fmla="*/ 13 w 315"/>
              <a:gd name="T23" fmla="*/ 116 h 448"/>
              <a:gd name="T24" fmla="*/ 65 w 315"/>
              <a:gd name="T25" fmla="*/ 116 h 448"/>
              <a:gd name="T26" fmla="*/ 99 w 315"/>
              <a:gd name="T27" fmla="*/ 215 h 448"/>
              <a:gd name="T28" fmla="*/ 44 w 315"/>
              <a:gd name="T29" fmla="*/ 430 h 448"/>
              <a:gd name="T30" fmla="*/ 44 w 315"/>
              <a:gd name="T31" fmla="*/ 434 h 448"/>
              <a:gd name="T32" fmla="*/ 51 w 315"/>
              <a:gd name="T33" fmla="*/ 445 h 448"/>
              <a:gd name="T34" fmla="*/ 67 w 315"/>
              <a:gd name="T35" fmla="*/ 443 h 448"/>
              <a:gd name="T36" fmla="*/ 169 w 315"/>
              <a:gd name="T37" fmla="*/ 340 h 448"/>
              <a:gd name="T38" fmla="*/ 169 w 315"/>
              <a:gd name="T39" fmla="*/ 321 h 448"/>
              <a:gd name="T40" fmla="*/ 150 w 315"/>
              <a:gd name="T41" fmla="*/ 321 h 448"/>
              <a:gd name="T42" fmla="*/ 82 w 315"/>
              <a:gd name="T43" fmla="*/ 390 h 448"/>
              <a:gd name="T44" fmla="*/ 126 w 315"/>
              <a:gd name="T45" fmla="*/ 217 h 448"/>
              <a:gd name="T46" fmla="*/ 126 w 315"/>
              <a:gd name="T47" fmla="*/ 214 h 448"/>
              <a:gd name="T48" fmla="*/ 126 w 315"/>
              <a:gd name="T49" fmla="*/ 210 h 448"/>
              <a:gd name="T50" fmla="*/ 87 w 315"/>
              <a:gd name="T51" fmla="*/ 99 h 448"/>
              <a:gd name="T52" fmla="*/ 74 w 315"/>
              <a:gd name="T53" fmla="*/ 90 h 448"/>
              <a:gd name="T54" fmla="*/ 80 w 315"/>
              <a:gd name="T55" fmla="*/ 79 h 448"/>
              <a:gd name="T56" fmla="*/ 80 w 315"/>
              <a:gd name="T57" fmla="*/ 78 h 448"/>
              <a:gd name="T58" fmla="*/ 78 w 315"/>
              <a:gd name="T59" fmla="*/ 69 h 448"/>
              <a:gd name="T60" fmla="*/ 89 w 315"/>
              <a:gd name="T61" fmla="*/ 85 h 448"/>
              <a:gd name="T62" fmla="*/ 100 w 315"/>
              <a:gd name="T63" fmla="*/ 91 h 448"/>
              <a:gd name="T64" fmla="*/ 215 w 315"/>
              <a:gd name="T65" fmla="*/ 91 h 448"/>
              <a:gd name="T66" fmla="*/ 226 w 315"/>
              <a:gd name="T67" fmla="*/ 85 h 448"/>
              <a:gd name="T68" fmla="*/ 236 w 315"/>
              <a:gd name="T69" fmla="*/ 69 h 448"/>
              <a:gd name="T70" fmla="*/ 235 w 315"/>
              <a:gd name="T71" fmla="*/ 78 h 448"/>
              <a:gd name="T72" fmla="*/ 235 w 315"/>
              <a:gd name="T73" fmla="*/ 79 h 448"/>
              <a:gd name="T74" fmla="*/ 240 w 315"/>
              <a:gd name="T75" fmla="*/ 90 h 448"/>
              <a:gd name="T76" fmla="*/ 228 w 315"/>
              <a:gd name="T77" fmla="*/ 99 h 448"/>
              <a:gd name="T78" fmla="*/ 189 w 315"/>
              <a:gd name="T79" fmla="*/ 210 h 448"/>
              <a:gd name="T80" fmla="*/ 188 w 315"/>
              <a:gd name="T81" fmla="*/ 214 h 448"/>
              <a:gd name="T82" fmla="*/ 189 w 315"/>
              <a:gd name="T83" fmla="*/ 217 h 448"/>
              <a:gd name="T84" fmla="*/ 245 w 315"/>
              <a:gd name="T85" fmla="*/ 437 h 448"/>
              <a:gd name="T86" fmla="*/ 261 w 315"/>
              <a:gd name="T87" fmla="*/ 447 h 448"/>
              <a:gd name="T88" fmla="*/ 271 w 315"/>
              <a:gd name="T89" fmla="*/ 434 h 448"/>
              <a:gd name="T90" fmla="*/ 270 w 315"/>
              <a:gd name="T91" fmla="*/ 430 h 448"/>
              <a:gd name="T92" fmla="*/ 216 w 315"/>
              <a:gd name="T93" fmla="*/ 215 h 448"/>
              <a:gd name="T94" fmla="*/ 250 w 315"/>
              <a:gd name="T95" fmla="*/ 116 h 448"/>
              <a:gd name="T96" fmla="*/ 302 w 315"/>
              <a:gd name="T97" fmla="*/ 116 h 448"/>
              <a:gd name="T98" fmla="*/ 315 w 315"/>
              <a:gd name="T99" fmla="*/ 105 h 448"/>
              <a:gd name="T100" fmla="*/ 315 w 315"/>
              <a:gd name="T101" fmla="*/ 102 h 448"/>
              <a:gd name="T102" fmla="*/ 307 w 315"/>
              <a:gd name="T103" fmla="*/ 90 h 448"/>
              <a:gd name="T104" fmla="*/ 263 w 315"/>
              <a:gd name="T105" fmla="*/ 71 h 448"/>
              <a:gd name="T106" fmla="*/ 269 w 315"/>
              <a:gd name="T107" fmla="*/ 17 h 448"/>
              <a:gd name="T108" fmla="*/ 270 w 315"/>
              <a:gd name="T109" fmla="*/ 15 h 448"/>
              <a:gd name="T110" fmla="*/ 261 w 315"/>
              <a:gd name="T111" fmla="*/ 2 h 448"/>
              <a:gd name="T112" fmla="*/ 245 w 315"/>
              <a:gd name="T113" fmla="*/ 8 h 4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en-US"/>
          </a:p>
        </p:txBody>
      </p:sp>
      <p:sp>
        <p:nvSpPr>
          <p:cNvPr id="132118" name="Freeform 68">
            <a:extLst>
              <a:ext uri="{FF2B5EF4-FFF2-40B4-BE49-F238E27FC236}">
                <a16:creationId xmlns:a16="http://schemas.microsoft.com/office/drawing/2014/main" id="{96E998F8-63DF-4A0A-8A13-FEADBDD62E33}"/>
              </a:ext>
            </a:extLst>
          </p:cNvPr>
          <p:cNvSpPr>
            <a:spLocks noChangeAspect="1"/>
          </p:cNvSpPr>
          <p:nvPr/>
        </p:nvSpPr>
        <p:spPr bwMode="auto">
          <a:xfrm>
            <a:off x="3678238" y="2833688"/>
            <a:ext cx="422275" cy="368300"/>
          </a:xfrm>
          <a:custGeom>
            <a:avLst/>
            <a:gdLst>
              <a:gd name="T0" fmla="*/ 99 w 366"/>
              <a:gd name="T1" fmla="*/ 0 h 320"/>
              <a:gd name="T2" fmla="*/ 86 w 366"/>
              <a:gd name="T3" fmla="*/ 14 h 320"/>
              <a:gd name="T4" fmla="*/ 86 w 366"/>
              <a:gd name="T5" fmla="*/ 117 h 320"/>
              <a:gd name="T6" fmla="*/ 68 w 366"/>
              <a:gd name="T7" fmla="*/ 117 h 320"/>
              <a:gd name="T8" fmla="*/ 55 w 366"/>
              <a:gd name="T9" fmla="*/ 130 h 320"/>
              <a:gd name="T10" fmla="*/ 55 w 366"/>
              <a:gd name="T11" fmla="*/ 293 h 320"/>
              <a:gd name="T12" fmla="*/ 13 w 366"/>
              <a:gd name="T13" fmla="*/ 293 h 320"/>
              <a:gd name="T14" fmla="*/ 0 w 366"/>
              <a:gd name="T15" fmla="*/ 306 h 320"/>
              <a:gd name="T16" fmla="*/ 13 w 366"/>
              <a:gd name="T17" fmla="*/ 320 h 320"/>
              <a:gd name="T18" fmla="*/ 68 w 366"/>
              <a:gd name="T19" fmla="*/ 320 h 320"/>
              <a:gd name="T20" fmla="*/ 81 w 366"/>
              <a:gd name="T21" fmla="*/ 306 h 320"/>
              <a:gd name="T22" fmla="*/ 81 w 366"/>
              <a:gd name="T23" fmla="*/ 143 h 320"/>
              <a:gd name="T24" fmla="*/ 99 w 366"/>
              <a:gd name="T25" fmla="*/ 143 h 320"/>
              <a:gd name="T26" fmla="*/ 112 w 366"/>
              <a:gd name="T27" fmla="*/ 130 h 320"/>
              <a:gd name="T28" fmla="*/ 112 w 366"/>
              <a:gd name="T29" fmla="*/ 27 h 320"/>
              <a:gd name="T30" fmla="*/ 184 w 366"/>
              <a:gd name="T31" fmla="*/ 27 h 320"/>
              <a:gd name="T32" fmla="*/ 184 w 366"/>
              <a:gd name="T33" fmla="*/ 207 h 320"/>
              <a:gd name="T34" fmla="*/ 198 w 366"/>
              <a:gd name="T35" fmla="*/ 220 h 320"/>
              <a:gd name="T36" fmla="*/ 231 w 366"/>
              <a:gd name="T37" fmla="*/ 220 h 320"/>
              <a:gd name="T38" fmla="*/ 231 w 366"/>
              <a:gd name="T39" fmla="*/ 270 h 320"/>
              <a:gd name="T40" fmla="*/ 244 w 366"/>
              <a:gd name="T41" fmla="*/ 284 h 320"/>
              <a:gd name="T42" fmla="*/ 298 w 366"/>
              <a:gd name="T43" fmla="*/ 284 h 320"/>
              <a:gd name="T44" fmla="*/ 311 w 366"/>
              <a:gd name="T45" fmla="*/ 270 h 320"/>
              <a:gd name="T46" fmla="*/ 311 w 366"/>
              <a:gd name="T47" fmla="*/ 83 h 320"/>
              <a:gd name="T48" fmla="*/ 340 w 366"/>
              <a:gd name="T49" fmla="*/ 83 h 320"/>
              <a:gd name="T50" fmla="*/ 340 w 366"/>
              <a:gd name="T51" fmla="*/ 307 h 320"/>
              <a:gd name="T52" fmla="*/ 353 w 366"/>
              <a:gd name="T53" fmla="*/ 320 h 320"/>
              <a:gd name="T54" fmla="*/ 366 w 366"/>
              <a:gd name="T55" fmla="*/ 307 h 320"/>
              <a:gd name="T56" fmla="*/ 366 w 366"/>
              <a:gd name="T57" fmla="*/ 70 h 320"/>
              <a:gd name="T58" fmla="*/ 353 w 366"/>
              <a:gd name="T59" fmla="*/ 57 h 320"/>
              <a:gd name="T60" fmla="*/ 298 w 366"/>
              <a:gd name="T61" fmla="*/ 57 h 320"/>
              <a:gd name="T62" fmla="*/ 285 w 366"/>
              <a:gd name="T63" fmla="*/ 70 h 320"/>
              <a:gd name="T64" fmla="*/ 285 w 366"/>
              <a:gd name="T65" fmla="*/ 257 h 320"/>
              <a:gd name="T66" fmla="*/ 257 w 366"/>
              <a:gd name="T67" fmla="*/ 257 h 320"/>
              <a:gd name="T68" fmla="*/ 257 w 366"/>
              <a:gd name="T69" fmla="*/ 207 h 320"/>
              <a:gd name="T70" fmla="*/ 244 w 366"/>
              <a:gd name="T71" fmla="*/ 193 h 320"/>
              <a:gd name="T72" fmla="*/ 211 w 366"/>
              <a:gd name="T73" fmla="*/ 193 h 320"/>
              <a:gd name="T74" fmla="*/ 211 w 366"/>
              <a:gd name="T75" fmla="*/ 14 h 320"/>
              <a:gd name="T76" fmla="*/ 198 w 366"/>
              <a:gd name="T77" fmla="*/ 0 h 320"/>
              <a:gd name="T78" fmla="*/ 99 w 366"/>
              <a:gd name="T79" fmla="*/ 0 h 3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66" h="320">
                <a:moveTo>
                  <a:pt x="99" y="0"/>
                </a:moveTo>
                <a:cubicBezTo>
                  <a:pt x="92" y="0"/>
                  <a:pt x="86" y="6"/>
                  <a:pt x="86" y="14"/>
                </a:cubicBezTo>
                <a:cubicBezTo>
                  <a:pt x="86" y="14"/>
                  <a:pt x="86" y="96"/>
                  <a:pt x="86" y="117"/>
                </a:cubicBezTo>
                <a:cubicBezTo>
                  <a:pt x="77" y="117"/>
                  <a:pt x="68" y="117"/>
                  <a:pt x="68" y="117"/>
                </a:cubicBezTo>
                <a:cubicBezTo>
                  <a:pt x="61" y="117"/>
                  <a:pt x="55" y="123"/>
                  <a:pt x="55" y="130"/>
                </a:cubicBezTo>
                <a:cubicBezTo>
                  <a:pt x="55" y="130"/>
                  <a:pt x="55" y="271"/>
                  <a:pt x="55" y="293"/>
                </a:cubicBezTo>
                <a:cubicBezTo>
                  <a:pt x="40" y="293"/>
                  <a:pt x="13" y="293"/>
                  <a:pt x="13" y="293"/>
                </a:cubicBezTo>
                <a:cubicBezTo>
                  <a:pt x="6" y="293"/>
                  <a:pt x="0" y="299"/>
                  <a:pt x="0" y="306"/>
                </a:cubicBezTo>
                <a:cubicBezTo>
                  <a:pt x="0" y="314"/>
                  <a:pt x="6" y="320"/>
                  <a:pt x="13" y="320"/>
                </a:cubicBezTo>
                <a:cubicBezTo>
                  <a:pt x="68" y="320"/>
                  <a:pt x="68" y="320"/>
                  <a:pt x="68" y="320"/>
                </a:cubicBezTo>
                <a:cubicBezTo>
                  <a:pt x="75" y="320"/>
                  <a:pt x="81" y="314"/>
                  <a:pt x="81" y="306"/>
                </a:cubicBezTo>
                <a:cubicBezTo>
                  <a:pt x="81" y="306"/>
                  <a:pt x="81" y="165"/>
                  <a:pt x="81" y="143"/>
                </a:cubicBezTo>
                <a:cubicBezTo>
                  <a:pt x="90" y="143"/>
                  <a:pt x="99" y="143"/>
                  <a:pt x="99" y="143"/>
                </a:cubicBezTo>
                <a:cubicBezTo>
                  <a:pt x="106" y="143"/>
                  <a:pt x="112" y="137"/>
                  <a:pt x="112" y="130"/>
                </a:cubicBezTo>
                <a:cubicBezTo>
                  <a:pt x="112" y="130"/>
                  <a:pt x="112" y="47"/>
                  <a:pt x="112" y="27"/>
                </a:cubicBezTo>
                <a:cubicBezTo>
                  <a:pt x="129" y="27"/>
                  <a:pt x="168" y="27"/>
                  <a:pt x="184" y="27"/>
                </a:cubicBezTo>
                <a:cubicBezTo>
                  <a:pt x="184" y="49"/>
                  <a:pt x="184" y="207"/>
                  <a:pt x="184" y="207"/>
                </a:cubicBezTo>
                <a:cubicBezTo>
                  <a:pt x="184" y="214"/>
                  <a:pt x="190" y="220"/>
                  <a:pt x="198" y="220"/>
                </a:cubicBezTo>
                <a:cubicBezTo>
                  <a:pt x="198" y="220"/>
                  <a:pt x="217" y="220"/>
                  <a:pt x="231" y="220"/>
                </a:cubicBezTo>
                <a:cubicBezTo>
                  <a:pt x="231" y="236"/>
                  <a:pt x="231" y="270"/>
                  <a:pt x="231" y="270"/>
                </a:cubicBezTo>
                <a:cubicBezTo>
                  <a:pt x="231" y="278"/>
                  <a:pt x="237" y="284"/>
                  <a:pt x="244" y="284"/>
                </a:cubicBezTo>
                <a:cubicBezTo>
                  <a:pt x="298" y="284"/>
                  <a:pt x="298" y="284"/>
                  <a:pt x="298" y="284"/>
                </a:cubicBezTo>
                <a:cubicBezTo>
                  <a:pt x="305" y="284"/>
                  <a:pt x="311" y="278"/>
                  <a:pt x="311" y="270"/>
                </a:cubicBezTo>
                <a:cubicBezTo>
                  <a:pt x="311" y="270"/>
                  <a:pt x="311" y="106"/>
                  <a:pt x="311" y="83"/>
                </a:cubicBezTo>
                <a:cubicBezTo>
                  <a:pt x="322" y="83"/>
                  <a:pt x="330" y="83"/>
                  <a:pt x="340" y="83"/>
                </a:cubicBezTo>
                <a:cubicBezTo>
                  <a:pt x="340" y="107"/>
                  <a:pt x="340" y="307"/>
                  <a:pt x="340" y="307"/>
                </a:cubicBezTo>
                <a:cubicBezTo>
                  <a:pt x="340" y="314"/>
                  <a:pt x="346" y="320"/>
                  <a:pt x="353" y="320"/>
                </a:cubicBezTo>
                <a:cubicBezTo>
                  <a:pt x="361" y="320"/>
                  <a:pt x="366" y="314"/>
                  <a:pt x="366" y="307"/>
                </a:cubicBezTo>
                <a:cubicBezTo>
                  <a:pt x="366" y="70"/>
                  <a:pt x="366" y="70"/>
                  <a:pt x="366" y="70"/>
                </a:cubicBezTo>
                <a:cubicBezTo>
                  <a:pt x="366" y="63"/>
                  <a:pt x="361" y="57"/>
                  <a:pt x="353" y="57"/>
                </a:cubicBezTo>
                <a:cubicBezTo>
                  <a:pt x="298" y="57"/>
                  <a:pt x="298" y="57"/>
                  <a:pt x="298" y="57"/>
                </a:cubicBezTo>
                <a:cubicBezTo>
                  <a:pt x="291" y="57"/>
                  <a:pt x="285" y="63"/>
                  <a:pt x="285" y="70"/>
                </a:cubicBezTo>
                <a:cubicBezTo>
                  <a:pt x="285" y="70"/>
                  <a:pt x="285" y="234"/>
                  <a:pt x="285" y="257"/>
                </a:cubicBezTo>
                <a:cubicBezTo>
                  <a:pt x="275" y="257"/>
                  <a:pt x="267" y="257"/>
                  <a:pt x="257" y="257"/>
                </a:cubicBezTo>
                <a:cubicBezTo>
                  <a:pt x="257" y="241"/>
                  <a:pt x="257" y="207"/>
                  <a:pt x="257" y="207"/>
                </a:cubicBezTo>
                <a:cubicBezTo>
                  <a:pt x="257" y="199"/>
                  <a:pt x="251" y="193"/>
                  <a:pt x="244" y="193"/>
                </a:cubicBezTo>
                <a:cubicBezTo>
                  <a:pt x="244" y="193"/>
                  <a:pt x="224" y="193"/>
                  <a:pt x="211" y="193"/>
                </a:cubicBezTo>
                <a:cubicBezTo>
                  <a:pt x="211" y="171"/>
                  <a:pt x="211" y="14"/>
                  <a:pt x="211" y="14"/>
                </a:cubicBezTo>
                <a:cubicBezTo>
                  <a:pt x="211" y="6"/>
                  <a:pt x="205" y="0"/>
                  <a:pt x="198" y="0"/>
                </a:cubicBezTo>
                <a:lnTo>
                  <a:pt x="99" y="0"/>
                </a:lnTo>
                <a:close/>
              </a:path>
            </a:pathLst>
          </a:custGeom>
          <a:solidFill>
            <a:srgbClr val="FFDD00"/>
          </a:solidFill>
          <a:ln w="9525">
            <a:solidFill>
              <a:srgbClr val="626469"/>
            </a:solidFill>
            <a:round/>
            <a:headEnd/>
            <a:tailEnd/>
          </a:ln>
        </p:spPr>
        <p:txBody>
          <a:bodyPr lIns="68586" tIns="34294" rIns="68586" bIns="34294"/>
          <a:lstStyle/>
          <a:p>
            <a:endParaRPr lang="en-US"/>
          </a:p>
        </p:txBody>
      </p:sp>
      <p:sp>
        <p:nvSpPr>
          <p:cNvPr id="132119" name="Freeform 60">
            <a:extLst>
              <a:ext uri="{FF2B5EF4-FFF2-40B4-BE49-F238E27FC236}">
                <a16:creationId xmlns:a16="http://schemas.microsoft.com/office/drawing/2014/main" id="{CFFFDA6D-2B32-4175-B9CE-ED3D9ACCBFB5}"/>
              </a:ext>
            </a:extLst>
          </p:cNvPr>
          <p:cNvSpPr>
            <a:spLocks noChangeAspect="1"/>
          </p:cNvSpPr>
          <p:nvPr/>
        </p:nvSpPr>
        <p:spPr bwMode="auto">
          <a:xfrm>
            <a:off x="3644900" y="3308350"/>
            <a:ext cx="490538" cy="350838"/>
          </a:xfrm>
          <a:custGeom>
            <a:avLst/>
            <a:gdLst>
              <a:gd name="T0" fmla="*/ 318 w 461"/>
              <a:gd name="T1" fmla="*/ 316 h 329"/>
              <a:gd name="T2" fmla="*/ 117 w 461"/>
              <a:gd name="T3" fmla="*/ 97 h 329"/>
              <a:gd name="T4" fmla="*/ 148 w 461"/>
              <a:gd name="T5" fmla="*/ 254 h 329"/>
              <a:gd name="T6" fmla="*/ 153 w 461"/>
              <a:gd name="T7" fmla="*/ 130 h 329"/>
              <a:gd name="T8" fmla="*/ 214 w 461"/>
              <a:gd name="T9" fmla="*/ 140 h 329"/>
              <a:gd name="T10" fmla="*/ 224 w 461"/>
              <a:gd name="T11" fmla="*/ 278 h 329"/>
              <a:gd name="T12" fmla="*/ 255 w 461"/>
              <a:gd name="T13" fmla="*/ 164 h 329"/>
              <a:gd name="T14" fmla="*/ 281 w 461"/>
              <a:gd name="T15" fmla="*/ 164 h 329"/>
              <a:gd name="T16" fmla="*/ 276 w 461"/>
              <a:gd name="T17" fmla="*/ 315 h 329"/>
              <a:gd name="T18" fmla="*/ 208 w 461"/>
              <a:gd name="T19" fmla="*/ 300 h 329"/>
              <a:gd name="T20" fmla="*/ 198 w 461"/>
              <a:gd name="T21" fmla="*/ 163 h 329"/>
              <a:gd name="T22" fmla="*/ 174 w 461"/>
              <a:gd name="T23" fmla="*/ 271 h 329"/>
              <a:gd name="T24" fmla="*/ 157 w 461"/>
              <a:gd name="T25" fmla="*/ 283 h 329"/>
              <a:gd name="T26" fmla="*/ 91 w 461"/>
              <a:gd name="T27" fmla="*/ 257 h 329"/>
              <a:gd name="T28" fmla="*/ 96 w 461"/>
              <a:gd name="T29" fmla="*/ 71 h 329"/>
              <a:gd name="T30" fmla="*/ 333 w 461"/>
              <a:gd name="T31" fmla="*/ 120 h 329"/>
              <a:gd name="T32" fmla="*/ 343 w 461"/>
              <a:gd name="T33" fmla="*/ 290 h 329"/>
              <a:gd name="T34" fmla="*/ 435 w 461"/>
              <a:gd name="T35" fmla="*/ 51 h 329"/>
              <a:gd name="T36" fmla="*/ 222 w 461"/>
              <a:gd name="T37" fmla="*/ 33 h 329"/>
              <a:gd name="T38" fmla="*/ 217 w 461"/>
              <a:gd name="T39" fmla="*/ 56 h 329"/>
              <a:gd name="T40" fmla="*/ 160 w 461"/>
              <a:gd name="T41" fmla="*/ 52 h 329"/>
              <a:gd name="T42" fmla="*/ 75 w 461"/>
              <a:gd name="T43" fmla="*/ 244 h 329"/>
              <a:gd name="T44" fmla="*/ 62 w 461"/>
              <a:gd name="T45" fmla="*/ 257 h 329"/>
              <a:gd name="T46" fmla="*/ 0 w 461"/>
              <a:gd name="T47" fmla="*/ 244 h 329"/>
              <a:gd name="T48" fmla="*/ 49 w 461"/>
              <a:gd name="T49" fmla="*/ 232 h 329"/>
              <a:gd name="T50" fmla="*/ 60 w 461"/>
              <a:gd name="T51" fmla="*/ 39 h 329"/>
              <a:gd name="T52" fmla="*/ 163 w 461"/>
              <a:gd name="T53" fmla="*/ 26 h 329"/>
              <a:gd name="T54" fmla="*/ 196 w 461"/>
              <a:gd name="T55" fmla="*/ 22 h 329"/>
              <a:gd name="T56" fmla="*/ 299 w 461"/>
              <a:gd name="T57" fmla="*/ 0 h 329"/>
              <a:gd name="T58" fmla="*/ 450 w 461"/>
              <a:gd name="T59" fmla="*/ 27 h 329"/>
              <a:gd name="T60" fmla="*/ 461 w 461"/>
              <a:gd name="T61" fmla="*/ 228 h 329"/>
              <a:gd name="T62" fmla="*/ 338 w 461"/>
              <a:gd name="T63" fmla="*/ 326 h 329"/>
              <a:gd name="T64" fmla="*/ 325 w 461"/>
              <a:gd name="T65" fmla="*/ 328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61" h="329">
                <a:moveTo>
                  <a:pt x="325" y="328"/>
                </a:moveTo>
                <a:cubicBezTo>
                  <a:pt x="320" y="325"/>
                  <a:pt x="318" y="321"/>
                  <a:pt x="318" y="316"/>
                </a:cubicBezTo>
                <a:cubicBezTo>
                  <a:pt x="318" y="143"/>
                  <a:pt x="318" y="143"/>
                  <a:pt x="318" y="143"/>
                </a:cubicBezTo>
                <a:cubicBezTo>
                  <a:pt x="117" y="97"/>
                  <a:pt x="117" y="97"/>
                  <a:pt x="117" y="97"/>
                </a:cubicBezTo>
                <a:cubicBezTo>
                  <a:pt x="117" y="246"/>
                  <a:pt x="117" y="246"/>
                  <a:pt x="117" y="246"/>
                </a:cubicBezTo>
                <a:cubicBezTo>
                  <a:pt x="148" y="254"/>
                  <a:pt x="148" y="254"/>
                  <a:pt x="148" y="254"/>
                </a:cubicBezTo>
                <a:cubicBezTo>
                  <a:pt x="148" y="141"/>
                  <a:pt x="148" y="141"/>
                  <a:pt x="148" y="141"/>
                </a:cubicBezTo>
                <a:cubicBezTo>
                  <a:pt x="148" y="137"/>
                  <a:pt x="149" y="133"/>
                  <a:pt x="153" y="130"/>
                </a:cubicBezTo>
                <a:cubicBezTo>
                  <a:pt x="156" y="128"/>
                  <a:pt x="160" y="127"/>
                  <a:pt x="164" y="128"/>
                </a:cubicBezTo>
                <a:cubicBezTo>
                  <a:pt x="214" y="140"/>
                  <a:pt x="214" y="140"/>
                  <a:pt x="214" y="140"/>
                </a:cubicBezTo>
                <a:cubicBezTo>
                  <a:pt x="220" y="141"/>
                  <a:pt x="224" y="147"/>
                  <a:pt x="224" y="153"/>
                </a:cubicBezTo>
                <a:cubicBezTo>
                  <a:pt x="224" y="278"/>
                  <a:pt x="224" y="278"/>
                  <a:pt x="224" y="278"/>
                </a:cubicBezTo>
                <a:cubicBezTo>
                  <a:pt x="255" y="287"/>
                  <a:pt x="255" y="287"/>
                  <a:pt x="255" y="287"/>
                </a:cubicBezTo>
                <a:cubicBezTo>
                  <a:pt x="255" y="164"/>
                  <a:pt x="255" y="164"/>
                  <a:pt x="255" y="164"/>
                </a:cubicBezTo>
                <a:cubicBezTo>
                  <a:pt x="255" y="157"/>
                  <a:pt x="261" y="151"/>
                  <a:pt x="268" y="151"/>
                </a:cubicBezTo>
                <a:cubicBezTo>
                  <a:pt x="275" y="151"/>
                  <a:pt x="281" y="157"/>
                  <a:pt x="281" y="164"/>
                </a:cubicBezTo>
                <a:cubicBezTo>
                  <a:pt x="281" y="304"/>
                  <a:pt x="281" y="304"/>
                  <a:pt x="281" y="304"/>
                </a:cubicBezTo>
                <a:cubicBezTo>
                  <a:pt x="281" y="308"/>
                  <a:pt x="280" y="312"/>
                  <a:pt x="276" y="315"/>
                </a:cubicBezTo>
                <a:cubicBezTo>
                  <a:pt x="273" y="317"/>
                  <a:pt x="269" y="318"/>
                  <a:pt x="265" y="317"/>
                </a:cubicBezTo>
                <a:cubicBezTo>
                  <a:pt x="208" y="300"/>
                  <a:pt x="208" y="300"/>
                  <a:pt x="208" y="300"/>
                </a:cubicBezTo>
                <a:cubicBezTo>
                  <a:pt x="202" y="298"/>
                  <a:pt x="198" y="293"/>
                  <a:pt x="198" y="287"/>
                </a:cubicBezTo>
                <a:cubicBezTo>
                  <a:pt x="198" y="163"/>
                  <a:pt x="198" y="163"/>
                  <a:pt x="198" y="163"/>
                </a:cubicBezTo>
                <a:cubicBezTo>
                  <a:pt x="174" y="157"/>
                  <a:pt x="174" y="157"/>
                  <a:pt x="174" y="157"/>
                </a:cubicBezTo>
                <a:cubicBezTo>
                  <a:pt x="174" y="271"/>
                  <a:pt x="174" y="271"/>
                  <a:pt x="174" y="271"/>
                </a:cubicBezTo>
                <a:cubicBezTo>
                  <a:pt x="174" y="275"/>
                  <a:pt x="172" y="278"/>
                  <a:pt x="169" y="281"/>
                </a:cubicBezTo>
                <a:cubicBezTo>
                  <a:pt x="165" y="283"/>
                  <a:pt x="161" y="284"/>
                  <a:pt x="157" y="283"/>
                </a:cubicBezTo>
                <a:cubicBezTo>
                  <a:pt x="101" y="269"/>
                  <a:pt x="101" y="269"/>
                  <a:pt x="101" y="269"/>
                </a:cubicBezTo>
                <a:cubicBezTo>
                  <a:pt x="95" y="268"/>
                  <a:pt x="91" y="262"/>
                  <a:pt x="91" y="257"/>
                </a:cubicBezTo>
                <a:cubicBezTo>
                  <a:pt x="91" y="81"/>
                  <a:pt x="91" y="81"/>
                  <a:pt x="91" y="81"/>
                </a:cubicBezTo>
                <a:cubicBezTo>
                  <a:pt x="91" y="77"/>
                  <a:pt x="93" y="73"/>
                  <a:pt x="96" y="71"/>
                </a:cubicBezTo>
                <a:cubicBezTo>
                  <a:pt x="99" y="68"/>
                  <a:pt x="103" y="68"/>
                  <a:pt x="107" y="68"/>
                </a:cubicBezTo>
                <a:cubicBezTo>
                  <a:pt x="333" y="120"/>
                  <a:pt x="333" y="120"/>
                  <a:pt x="333" y="120"/>
                </a:cubicBezTo>
                <a:cubicBezTo>
                  <a:pt x="339" y="121"/>
                  <a:pt x="343" y="126"/>
                  <a:pt x="343" y="132"/>
                </a:cubicBezTo>
                <a:cubicBezTo>
                  <a:pt x="343" y="290"/>
                  <a:pt x="343" y="290"/>
                  <a:pt x="343" y="290"/>
                </a:cubicBezTo>
                <a:cubicBezTo>
                  <a:pt x="435" y="221"/>
                  <a:pt x="435" y="221"/>
                  <a:pt x="435" y="221"/>
                </a:cubicBezTo>
                <a:cubicBezTo>
                  <a:pt x="435" y="51"/>
                  <a:pt x="435" y="51"/>
                  <a:pt x="435" y="51"/>
                </a:cubicBezTo>
                <a:cubicBezTo>
                  <a:pt x="300" y="26"/>
                  <a:pt x="300" y="26"/>
                  <a:pt x="300" y="26"/>
                </a:cubicBezTo>
                <a:cubicBezTo>
                  <a:pt x="222" y="33"/>
                  <a:pt x="222" y="33"/>
                  <a:pt x="222" y="33"/>
                </a:cubicBezTo>
                <a:cubicBezTo>
                  <a:pt x="222" y="47"/>
                  <a:pt x="222" y="47"/>
                  <a:pt x="222" y="47"/>
                </a:cubicBezTo>
                <a:cubicBezTo>
                  <a:pt x="222" y="50"/>
                  <a:pt x="220" y="54"/>
                  <a:pt x="217" y="56"/>
                </a:cubicBezTo>
                <a:cubicBezTo>
                  <a:pt x="214" y="59"/>
                  <a:pt x="211" y="60"/>
                  <a:pt x="207" y="59"/>
                </a:cubicBezTo>
                <a:cubicBezTo>
                  <a:pt x="160" y="52"/>
                  <a:pt x="160" y="52"/>
                  <a:pt x="160" y="52"/>
                </a:cubicBezTo>
                <a:cubicBezTo>
                  <a:pt x="75" y="64"/>
                  <a:pt x="75" y="64"/>
                  <a:pt x="75" y="64"/>
                </a:cubicBezTo>
                <a:cubicBezTo>
                  <a:pt x="75" y="244"/>
                  <a:pt x="75" y="244"/>
                  <a:pt x="75" y="244"/>
                </a:cubicBezTo>
                <a:cubicBezTo>
                  <a:pt x="75" y="248"/>
                  <a:pt x="73" y="251"/>
                  <a:pt x="71" y="254"/>
                </a:cubicBezTo>
                <a:cubicBezTo>
                  <a:pt x="68" y="256"/>
                  <a:pt x="65" y="257"/>
                  <a:pt x="62" y="257"/>
                </a:cubicBezTo>
                <a:cubicBezTo>
                  <a:pt x="13" y="257"/>
                  <a:pt x="13" y="257"/>
                  <a:pt x="13" y="257"/>
                </a:cubicBezTo>
                <a:cubicBezTo>
                  <a:pt x="5" y="257"/>
                  <a:pt x="0" y="252"/>
                  <a:pt x="0" y="244"/>
                </a:cubicBezTo>
                <a:cubicBezTo>
                  <a:pt x="0" y="237"/>
                  <a:pt x="5" y="232"/>
                  <a:pt x="13" y="232"/>
                </a:cubicBezTo>
                <a:cubicBezTo>
                  <a:pt x="49" y="232"/>
                  <a:pt x="49" y="232"/>
                  <a:pt x="49" y="232"/>
                </a:cubicBezTo>
                <a:cubicBezTo>
                  <a:pt x="49" y="52"/>
                  <a:pt x="49" y="52"/>
                  <a:pt x="49" y="52"/>
                </a:cubicBezTo>
                <a:cubicBezTo>
                  <a:pt x="49" y="46"/>
                  <a:pt x="53" y="40"/>
                  <a:pt x="60" y="39"/>
                </a:cubicBezTo>
                <a:cubicBezTo>
                  <a:pt x="159" y="26"/>
                  <a:pt x="159" y="26"/>
                  <a:pt x="159" y="26"/>
                </a:cubicBezTo>
                <a:cubicBezTo>
                  <a:pt x="160" y="26"/>
                  <a:pt x="161" y="26"/>
                  <a:pt x="163" y="26"/>
                </a:cubicBezTo>
                <a:cubicBezTo>
                  <a:pt x="196" y="32"/>
                  <a:pt x="196" y="32"/>
                  <a:pt x="196" y="32"/>
                </a:cubicBezTo>
                <a:cubicBezTo>
                  <a:pt x="196" y="22"/>
                  <a:pt x="196" y="22"/>
                  <a:pt x="196" y="22"/>
                </a:cubicBezTo>
                <a:cubicBezTo>
                  <a:pt x="196" y="15"/>
                  <a:pt x="201" y="9"/>
                  <a:pt x="208" y="9"/>
                </a:cubicBezTo>
                <a:cubicBezTo>
                  <a:pt x="299" y="0"/>
                  <a:pt x="299" y="0"/>
                  <a:pt x="299" y="0"/>
                </a:cubicBezTo>
                <a:cubicBezTo>
                  <a:pt x="300" y="0"/>
                  <a:pt x="302" y="0"/>
                  <a:pt x="303" y="0"/>
                </a:cubicBezTo>
                <a:cubicBezTo>
                  <a:pt x="450" y="27"/>
                  <a:pt x="450" y="27"/>
                  <a:pt x="450" y="27"/>
                </a:cubicBezTo>
                <a:cubicBezTo>
                  <a:pt x="457" y="28"/>
                  <a:pt x="461" y="34"/>
                  <a:pt x="461" y="40"/>
                </a:cubicBezTo>
                <a:cubicBezTo>
                  <a:pt x="461" y="228"/>
                  <a:pt x="461" y="228"/>
                  <a:pt x="461" y="228"/>
                </a:cubicBezTo>
                <a:cubicBezTo>
                  <a:pt x="461" y="232"/>
                  <a:pt x="459" y="236"/>
                  <a:pt x="456" y="238"/>
                </a:cubicBezTo>
                <a:cubicBezTo>
                  <a:pt x="338" y="326"/>
                  <a:pt x="338" y="326"/>
                  <a:pt x="338" y="326"/>
                </a:cubicBezTo>
                <a:cubicBezTo>
                  <a:pt x="336" y="328"/>
                  <a:pt x="333" y="329"/>
                  <a:pt x="330" y="329"/>
                </a:cubicBezTo>
                <a:cubicBezTo>
                  <a:pt x="328" y="329"/>
                  <a:pt x="327" y="329"/>
                  <a:pt x="325" y="328"/>
                </a:cubicBezTo>
              </a:path>
            </a:pathLst>
          </a:custGeom>
          <a:solidFill>
            <a:srgbClr val="FFDD00"/>
          </a:solidFill>
          <a:ln w="9525">
            <a:solidFill>
              <a:srgbClr val="626469"/>
            </a:solidFill>
            <a:round/>
            <a:headEnd/>
            <a:tailEnd/>
          </a:ln>
        </p:spPr>
        <p:txBody>
          <a:bodyPr lIns="68586" tIns="34294" rIns="68586" bIns="34294"/>
          <a:lstStyle/>
          <a:p>
            <a:endParaRPr lang="en-US"/>
          </a:p>
        </p:txBody>
      </p:sp>
      <p:sp>
        <p:nvSpPr>
          <p:cNvPr id="132120" name="Freeform 64">
            <a:extLst>
              <a:ext uri="{FF2B5EF4-FFF2-40B4-BE49-F238E27FC236}">
                <a16:creationId xmlns:a16="http://schemas.microsoft.com/office/drawing/2014/main" id="{DA785EC6-D390-4C1B-A989-7BC5475B6F34}"/>
              </a:ext>
            </a:extLst>
          </p:cNvPr>
          <p:cNvSpPr>
            <a:spLocks noChangeAspect="1"/>
          </p:cNvSpPr>
          <p:nvPr/>
        </p:nvSpPr>
        <p:spPr bwMode="auto">
          <a:xfrm>
            <a:off x="3683000" y="3729038"/>
            <a:ext cx="422275" cy="358775"/>
          </a:xfrm>
          <a:custGeom>
            <a:avLst/>
            <a:gdLst>
              <a:gd name="T0" fmla="*/ 146 w 309"/>
              <a:gd name="T1" fmla="*/ 5 h 339"/>
              <a:gd name="T2" fmla="*/ 6 w 309"/>
              <a:gd name="T3" fmla="*/ 132 h 339"/>
              <a:gd name="T4" fmla="*/ 5 w 309"/>
              <a:gd name="T5" fmla="*/ 151 h 339"/>
              <a:gd name="T6" fmla="*/ 23 w 309"/>
              <a:gd name="T7" fmla="*/ 152 h 339"/>
              <a:gd name="T8" fmla="*/ 155 w 309"/>
              <a:gd name="T9" fmla="*/ 33 h 339"/>
              <a:gd name="T10" fmla="*/ 283 w 309"/>
              <a:gd name="T11" fmla="*/ 149 h 339"/>
              <a:gd name="T12" fmla="*/ 283 w 309"/>
              <a:gd name="T13" fmla="*/ 313 h 339"/>
              <a:gd name="T14" fmla="*/ 45 w 309"/>
              <a:gd name="T15" fmla="*/ 313 h 339"/>
              <a:gd name="T16" fmla="*/ 45 w 309"/>
              <a:gd name="T17" fmla="*/ 228 h 339"/>
              <a:gd name="T18" fmla="*/ 56 w 309"/>
              <a:gd name="T19" fmla="*/ 202 h 339"/>
              <a:gd name="T20" fmla="*/ 100 w 309"/>
              <a:gd name="T21" fmla="*/ 187 h 339"/>
              <a:gd name="T22" fmla="*/ 152 w 309"/>
              <a:gd name="T23" fmla="*/ 229 h 339"/>
              <a:gd name="T24" fmla="*/ 152 w 309"/>
              <a:gd name="T25" fmla="*/ 272 h 339"/>
              <a:gd name="T26" fmla="*/ 165 w 309"/>
              <a:gd name="T27" fmla="*/ 285 h 339"/>
              <a:gd name="T28" fmla="*/ 178 w 309"/>
              <a:gd name="T29" fmla="*/ 272 h 339"/>
              <a:gd name="T30" fmla="*/ 178 w 309"/>
              <a:gd name="T31" fmla="*/ 229 h 339"/>
              <a:gd name="T32" fmla="*/ 159 w 309"/>
              <a:gd name="T33" fmla="*/ 182 h 339"/>
              <a:gd name="T34" fmla="*/ 100 w 309"/>
              <a:gd name="T35" fmla="*/ 161 h 339"/>
              <a:gd name="T36" fmla="*/ 36 w 309"/>
              <a:gd name="T37" fmla="*/ 184 h 339"/>
              <a:gd name="T38" fmla="*/ 18 w 309"/>
              <a:gd name="T39" fmla="*/ 229 h 339"/>
              <a:gd name="T40" fmla="*/ 18 w 309"/>
              <a:gd name="T41" fmla="*/ 229 h 339"/>
              <a:gd name="T42" fmla="*/ 18 w 309"/>
              <a:gd name="T43" fmla="*/ 326 h 339"/>
              <a:gd name="T44" fmla="*/ 22 w 309"/>
              <a:gd name="T45" fmla="*/ 335 h 339"/>
              <a:gd name="T46" fmla="*/ 32 w 309"/>
              <a:gd name="T47" fmla="*/ 339 h 339"/>
              <a:gd name="T48" fmla="*/ 296 w 309"/>
              <a:gd name="T49" fmla="*/ 339 h 339"/>
              <a:gd name="T50" fmla="*/ 309 w 309"/>
              <a:gd name="T51" fmla="*/ 326 h 339"/>
              <a:gd name="T52" fmla="*/ 309 w 309"/>
              <a:gd name="T53" fmla="*/ 143 h 339"/>
              <a:gd name="T54" fmla="*/ 305 w 309"/>
              <a:gd name="T55" fmla="*/ 133 h 339"/>
              <a:gd name="T56" fmla="*/ 164 w 309"/>
              <a:gd name="T57" fmla="*/ 5 h 339"/>
              <a:gd name="T58" fmla="*/ 146 w 309"/>
              <a:gd name="T59" fmla="*/ 5 h 3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9" h="339">
                <a:moveTo>
                  <a:pt x="146" y="5"/>
                </a:moveTo>
                <a:cubicBezTo>
                  <a:pt x="6" y="132"/>
                  <a:pt x="6" y="132"/>
                  <a:pt x="6" y="132"/>
                </a:cubicBezTo>
                <a:cubicBezTo>
                  <a:pt x="0" y="137"/>
                  <a:pt x="0" y="146"/>
                  <a:pt x="5" y="151"/>
                </a:cubicBezTo>
                <a:cubicBezTo>
                  <a:pt x="10" y="156"/>
                  <a:pt x="18" y="157"/>
                  <a:pt x="23" y="152"/>
                </a:cubicBezTo>
                <a:cubicBezTo>
                  <a:pt x="23" y="152"/>
                  <a:pt x="139" y="47"/>
                  <a:pt x="155" y="33"/>
                </a:cubicBezTo>
                <a:cubicBezTo>
                  <a:pt x="170" y="46"/>
                  <a:pt x="275" y="142"/>
                  <a:pt x="283" y="149"/>
                </a:cubicBezTo>
                <a:cubicBezTo>
                  <a:pt x="283" y="159"/>
                  <a:pt x="283" y="291"/>
                  <a:pt x="283" y="313"/>
                </a:cubicBezTo>
                <a:cubicBezTo>
                  <a:pt x="260" y="313"/>
                  <a:pt x="68" y="313"/>
                  <a:pt x="45" y="313"/>
                </a:cubicBezTo>
                <a:cubicBezTo>
                  <a:pt x="45" y="293"/>
                  <a:pt x="45" y="229"/>
                  <a:pt x="45" y="228"/>
                </a:cubicBezTo>
                <a:cubicBezTo>
                  <a:pt x="45" y="226"/>
                  <a:pt x="45" y="212"/>
                  <a:pt x="56" y="202"/>
                </a:cubicBezTo>
                <a:cubicBezTo>
                  <a:pt x="65" y="192"/>
                  <a:pt x="80" y="187"/>
                  <a:pt x="100" y="187"/>
                </a:cubicBezTo>
                <a:cubicBezTo>
                  <a:pt x="150" y="187"/>
                  <a:pt x="152" y="224"/>
                  <a:pt x="152" y="229"/>
                </a:cubicBezTo>
                <a:cubicBezTo>
                  <a:pt x="152" y="272"/>
                  <a:pt x="152" y="272"/>
                  <a:pt x="152" y="272"/>
                </a:cubicBezTo>
                <a:cubicBezTo>
                  <a:pt x="152" y="279"/>
                  <a:pt x="158" y="285"/>
                  <a:pt x="165" y="285"/>
                </a:cubicBezTo>
                <a:cubicBezTo>
                  <a:pt x="172" y="285"/>
                  <a:pt x="178" y="279"/>
                  <a:pt x="178" y="272"/>
                </a:cubicBezTo>
                <a:cubicBezTo>
                  <a:pt x="178" y="229"/>
                  <a:pt x="178" y="229"/>
                  <a:pt x="178" y="229"/>
                </a:cubicBezTo>
                <a:cubicBezTo>
                  <a:pt x="178" y="228"/>
                  <a:pt x="178" y="202"/>
                  <a:pt x="159" y="182"/>
                </a:cubicBezTo>
                <a:cubicBezTo>
                  <a:pt x="145" y="168"/>
                  <a:pt x="125" y="161"/>
                  <a:pt x="100" y="161"/>
                </a:cubicBezTo>
                <a:cubicBezTo>
                  <a:pt x="72" y="161"/>
                  <a:pt x="51" y="169"/>
                  <a:pt x="36" y="184"/>
                </a:cubicBezTo>
                <a:cubicBezTo>
                  <a:pt x="18" y="203"/>
                  <a:pt x="18" y="228"/>
                  <a:pt x="18" y="229"/>
                </a:cubicBezTo>
                <a:cubicBezTo>
                  <a:pt x="18" y="229"/>
                  <a:pt x="18" y="229"/>
                  <a:pt x="18" y="229"/>
                </a:cubicBezTo>
                <a:cubicBezTo>
                  <a:pt x="18" y="326"/>
                  <a:pt x="18" y="326"/>
                  <a:pt x="18" y="326"/>
                </a:cubicBezTo>
                <a:cubicBezTo>
                  <a:pt x="18" y="329"/>
                  <a:pt x="20" y="333"/>
                  <a:pt x="22" y="335"/>
                </a:cubicBezTo>
                <a:cubicBezTo>
                  <a:pt x="25" y="338"/>
                  <a:pt x="28" y="339"/>
                  <a:pt x="32" y="339"/>
                </a:cubicBezTo>
                <a:cubicBezTo>
                  <a:pt x="296" y="339"/>
                  <a:pt x="296" y="339"/>
                  <a:pt x="296" y="339"/>
                </a:cubicBezTo>
                <a:cubicBezTo>
                  <a:pt x="304" y="339"/>
                  <a:pt x="309" y="333"/>
                  <a:pt x="309" y="326"/>
                </a:cubicBezTo>
                <a:cubicBezTo>
                  <a:pt x="309" y="143"/>
                  <a:pt x="309" y="143"/>
                  <a:pt x="309" y="143"/>
                </a:cubicBezTo>
                <a:cubicBezTo>
                  <a:pt x="309" y="139"/>
                  <a:pt x="308" y="135"/>
                  <a:pt x="305" y="133"/>
                </a:cubicBezTo>
                <a:cubicBezTo>
                  <a:pt x="164" y="5"/>
                  <a:pt x="164" y="5"/>
                  <a:pt x="164" y="5"/>
                </a:cubicBezTo>
                <a:cubicBezTo>
                  <a:pt x="159" y="0"/>
                  <a:pt x="151" y="0"/>
                  <a:pt x="146" y="5"/>
                </a:cubicBezTo>
                <a:close/>
              </a:path>
            </a:pathLst>
          </a:custGeom>
          <a:solidFill>
            <a:srgbClr val="FFDD00"/>
          </a:solidFill>
          <a:ln w="9525">
            <a:solidFill>
              <a:srgbClr val="626469"/>
            </a:solidFill>
            <a:round/>
            <a:headEnd/>
            <a:tailEnd/>
          </a:ln>
        </p:spPr>
        <p:txBody>
          <a:bodyPr lIns="68586" tIns="34294" rIns="68586" bIns="34294"/>
          <a:lstStyle/>
          <a:p>
            <a:endParaRPr lang="en-US"/>
          </a:p>
        </p:txBody>
      </p:sp>
      <p:sp>
        <p:nvSpPr>
          <p:cNvPr id="184" name="Rounded Rectangle 183">
            <a:extLst>
              <a:ext uri="{FF2B5EF4-FFF2-40B4-BE49-F238E27FC236}">
                <a16:creationId xmlns:a16="http://schemas.microsoft.com/office/drawing/2014/main" id="{B6CDC37A-F8E1-445D-B0E7-5C2D983E6A2E}"/>
              </a:ext>
            </a:extLst>
          </p:cNvPr>
          <p:cNvSpPr/>
          <p:nvPr/>
        </p:nvSpPr>
        <p:spPr>
          <a:xfrm>
            <a:off x="2921000" y="1836738"/>
            <a:ext cx="438150" cy="352425"/>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132122" name="Freeform 52">
            <a:extLst>
              <a:ext uri="{FF2B5EF4-FFF2-40B4-BE49-F238E27FC236}">
                <a16:creationId xmlns:a16="http://schemas.microsoft.com/office/drawing/2014/main" id="{FB23AB73-6873-471F-BEE1-4075A1492DF1}"/>
              </a:ext>
            </a:extLst>
          </p:cNvPr>
          <p:cNvSpPr>
            <a:spLocks noChangeAspect="1"/>
          </p:cNvSpPr>
          <p:nvPr/>
        </p:nvSpPr>
        <p:spPr bwMode="auto">
          <a:xfrm>
            <a:off x="3001963" y="1858963"/>
            <a:ext cx="296862" cy="306387"/>
          </a:xfrm>
          <a:custGeom>
            <a:avLst/>
            <a:gdLst>
              <a:gd name="T0" fmla="*/ 348 w 425"/>
              <a:gd name="T1" fmla="*/ 0 h 439"/>
              <a:gd name="T2" fmla="*/ 335 w 425"/>
              <a:gd name="T3" fmla="*/ 12 h 439"/>
              <a:gd name="T4" fmla="*/ 317 w 425"/>
              <a:gd name="T5" fmla="*/ 204 h 439"/>
              <a:gd name="T6" fmla="*/ 233 w 425"/>
              <a:gd name="T7" fmla="*/ 119 h 439"/>
              <a:gd name="T8" fmla="*/ 218 w 425"/>
              <a:gd name="T9" fmla="*/ 116 h 439"/>
              <a:gd name="T10" fmla="*/ 210 w 425"/>
              <a:gd name="T11" fmla="*/ 128 h 439"/>
              <a:gd name="T12" fmla="*/ 210 w 425"/>
              <a:gd name="T13" fmla="*/ 202 h 439"/>
              <a:gd name="T14" fmla="*/ 128 w 425"/>
              <a:gd name="T15" fmla="*/ 119 h 439"/>
              <a:gd name="T16" fmla="*/ 113 w 425"/>
              <a:gd name="T17" fmla="*/ 116 h 439"/>
              <a:gd name="T18" fmla="*/ 105 w 425"/>
              <a:gd name="T19" fmla="*/ 128 h 439"/>
              <a:gd name="T20" fmla="*/ 105 w 425"/>
              <a:gd name="T21" fmla="*/ 201 h 439"/>
              <a:gd name="T22" fmla="*/ 23 w 425"/>
              <a:gd name="T23" fmla="*/ 119 h 439"/>
              <a:gd name="T24" fmla="*/ 9 w 425"/>
              <a:gd name="T25" fmla="*/ 116 h 439"/>
              <a:gd name="T26" fmla="*/ 0 w 425"/>
              <a:gd name="T27" fmla="*/ 128 h 439"/>
              <a:gd name="T28" fmla="*/ 0 w 425"/>
              <a:gd name="T29" fmla="*/ 426 h 439"/>
              <a:gd name="T30" fmla="*/ 14 w 425"/>
              <a:gd name="T31" fmla="*/ 439 h 439"/>
              <a:gd name="T32" fmla="*/ 275 w 425"/>
              <a:gd name="T33" fmla="*/ 439 h 439"/>
              <a:gd name="T34" fmla="*/ 288 w 425"/>
              <a:gd name="T35" fmla="*/ 426 h 439"/>
              <a:gd name="T36" fmla="*/ 275 w 425"/>
              <a:gd name="T37" fmla="*/ 412 h 439"/>
              <a:gd name="T38" fmla="*/ 27 w 425"/>
              <a:gd name="T39" fmla="*/ 412 h 439"/>
              <a:gd name="T40" fmla="*/ 27 w 425"/>
              <a:gd name="T41" fmla="*/ 161 h 439"/>
              <a:gd name="T42" fmla="*/ 109 w 425"/>
              <a:gd name="T43" fmla="*/ 243 h 439"/>
              <a:gd name="T44" fmla="*/ 123 w 425"/>
              <a:gd name="T45" fmla="*/ 246 h 439"/>
              <a:gd name="T46" fmla="*/ 132 w 425"/>
              <a:gd name="T47" fmla="*/ 234 h 439"/>
              <a:gd name="T48" fmla="*/ 132 w 425"/>
              <a:gd name="T49" fmla="*/ 161 h 439"/>
              <a:gd name="T50" fmla="*/ 214 w 425"/>
              <a:gd name="T51" fmla="*/ 243 h 439"/>
              <a:gd name="T52" fmla="*/ 229 w 425"/>
              <a:gd name="T53" fmla="*/ 246 h 439"/>
              <a:gd name="T54" fmla="*/ 237 w 425"/>
              <a:gd name="T55" fmla="*/ 234 h 439"/>
              <a:gd name="T56" fmla="*/ 237 w 425"/>
              <a:gd name="T57" fmla="*/ 161 h 439"/>
              <a:gd name="T58" fmla="*/ 318 w 425"/>
              <a:gd name="T59" fmla="*/ 243 h 439"/>
              <a:gd name="T60" fmla="*/ 332 w 425"/>
              <a:gd name="T61" fmla="*/ 246 h 439"/>
              <a:gd name="T62" fmla="*/ 341 w 425"/>
              <a:gd name="T63" fmla="*/ 235 h 439"/>
              <a:gd name="T64" fmla="*/ 360 w 425"/>
              <a:gd name="T65" fmla="*/ 26 h 439"/>
              <a:gd name="T66" fmla="*/ 375 w 425"/>
              <a:gd name="T67" fmla="*/ 26 h 439"/>
              <a:gd name="T68" fmla="*/ 398 w 425"/>
              <a:gd name="T69" fmla="*/ 426 h 439"/>
              <a:gd name="T70" fmla="*/ 412 w 425"/>
              <a:gd name="T71" fmla="*/ 439 h 439"/>
              <a:gd name="T72" fmla="*/ 424 w 425"/>
              <a:gd name="T73" fmla="*/ 425 h 439"/>
              <a:gd name="T74" fmla="*/ 401 w 425"/>
              <a:gd name="T75" fmla="*/ 12 h 439"/>
              <a:gd name="T76" fmla="*/ 388 w 425"/>
              <a:gd name="T77" fmla="*/ 0 h 439"/>
              <a:gd name="T78" fmla="*/ 348 w 425"/>
              <a:gd name="T79" fmla="*/ 0 h 4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5" h="439">
                <a:moveTo>
                  <a:pt x="348" y="0"/>
                </a:moveTo>
                <a:cubicBezTo>
                  <a:pt x="341" y="0"/>
                  <a:pt x="336" y="5"/>
                  <a:pt x="335" y="12"/>
                </a:cubicBezTo>
                <a:cubicBezTo>
                  <a:pt x="335" y="12"/>
                  <a:pt x="321" y="161"/>
                  <a:pt x="317" y="204"/>
                </a:cubicBezTo>
                <a:cubicBezTo>
                  <a:pt x="291" y="178"/>
                  <a:pt x="233" y="119"/>
                  <a:pt x="233" y="119"/>
                </a:cubicBezTo>
                <a:cubicBezTo>
                  <a:pt x="229" y="115"/>
                  <a:pt x="223" y="114"/>
                  <a:pt x="218" y="116"/>
                </a:cubicBezTo>
                <a:cubicBezTo>
                  <a:pt x="213" y="118"/>
                  <a:pt x="210" y="123"/>
                  <a:pt x="210" y="128"/>
                </a:cubicBezTo>
                <a:cubicBezTo>
                  <a:pt x="210" y="128"/>
                  <a:pt x="210" y="171"/>
                  <a:pt x="210" y="202"/>
                </a:cubicBezTo>
                <a:cubicBezTo>
                  <a:pt x="182" y="174"/>
                  <a:pt x="128" y="119"/>
                  <a:pt x="128" y="119"/>
                </a:cubicBezTo>
                <a:cubicBezTo>
                  <a:pt x="124" y="115"/>
                  <a:pt x="118" y="114"/>
                  <a:pt x="113" y="116"/>
                </a:cubicBezTo>
                <a:cubicBezTo>
                  <a:pt x="108" y="118"/>
                  <a:pt x="105" y="123"/>
                  <a:pt x="105" y="128"/>
                </a:cubicBezTo>
                <a:cubicBezTo>
                  <a:pt x="105" y="128"/>
                  <a:pt x="105" y="170"/>
                  <a:pt x="105" y="201"/>
                </a:cubicBezTo>
                <a:cubicBezTo>
                  <a:pt x="77" y="173"/>
                  <a:pt x="23" y="119"/>
                  <a:pt x="23" y="119"/>
                </a:cubicBezTo>
                <a:cubicBezTo>
                  <a:pt x="19" y="115"/>
                  <a:pt x="14" y="114"/>
                  <a:pt x="9" y="116"/>
                </a:cubicBezTo>
                <a:cubicBezTo>
                  <a:pt x="4" y="118"/>
                  <a:pt x="0" y="123"/>
                  <a:pt x="0" y="128"/>
                </a:cubicBezTo>
                <a:cubicBezTo>
                  <a:pt x="0" y="426"/>
                  <a:pt x="0" y="426"/>
                  <a:pt x="0" y="426"/>
                </a:cubicBezTo>
                <a:cubicBezTo>
                  <a:pt x="0" y="433"/>
                  <a:pt x="6" y="439"/>
                  <a:pt x="14" y="439"/>
                </a:cubicBezTo>
                <a:cubicBezTo>
                  <a:pt x="275" y="439"/>
                  <a:pt x="275" y="439"/>
                  <a:pt x="275" y="439"/>
                </a:cubicBezTo>
                <a:cubicBezTo>
                  <a:pt x="282" y="439"/>
                  <a:pt x="288" y="433"/>
                  <a:pt x="288" y="426"/>
                </a:cubicBezTo>
                <a:cubicBezTo>
                  <a:pt x="288" y="418"/>
                  <a:pt x="282" y="412"/>
                  <a:pt x="275" y="412"/>
                </a:cubicBezTo>
                <a:cubicBezTo>
                  <a:pt x="275" y="412"/>
                  <a:pt x="51" y="412"/>
                  <a:pt x="27" y="412"/>
                </a:cubicBezTo>
                <a:cubicBezTo>
                  <a:pt x="27" y="391"/>
                  <a:pt x="27" y="210"/>
                  <a:pt x="27" y="161"/>
                </a:cubicBezTo>
                <a:cubicBezTo>
                  <a:pt x="55" y="189"/>
                  <a:pt x="109" y="243"/>
                  <a:pt x="109" y="243"/>
                </a:cubicBezTo>
                <a:cubicBezTo>
                  <a:pt x="113" y="247"/>
                  <a:pt x="118" y="248"/>
                  <a:pt x="123" y="246"/>
                </a:cubicBezTo>
                <a:cubicBezTo>
                  <a:pt x="128" y="244"/>
                  <a:pt x="132" y="239"/>
                  <a:pt x="132" y="234"/>
                </a:cubicBezTo>
                <a:cubicBezTo>
                  <a:pt x="132" y="234"/>
                  <a:pt x="132" y="192"/>
                  <a:pt x="132" y="161"/>
                </a:cubicBezTo>
                <a:cubicBezTo>
                  <a:pt x="159" y="189"/>
                  <a:pt x="214" y="243"/>
                  <a:pt x="214" y="243"/>
                </a:cubicBezTo>
                <a:cubicBezTo>
                  <a:pt x="218" y="247"/>
                  <a:pt x="224" y="248"/>
                  <a:pt x="229" y="246"/>
                </a:cubicBezTo>
                <a:cubicBezTo>
                  <a:pt x="234" y="244"/>
                  <a:pt x="237" y="239"/>
                  <a:pt x="237" y="234"/>
                </a:cubicBezTo>
                <a:cubicBezTo>
                  <a:pt x="237" y="234"/>
                  <a:pt x="237" y="192"/>
                  <a:pt x="237" y="161"/>
                </a:cubicBezTo>
                <a:cubicBezTo>
                  <a:pt x="265" y="189"/>
                  <a:pt x="318" y="243"/>
                  <a:pt x="318" y="243"/>
                </a:cubicBezTo>
                <a:cubicBezTo>
                  <a:pt x="322" y="247"/>
                  <a:pt x="327" y="248"/>
                  <a:pt x="332" y="246"/>
                </a:cubicBezTo>
                <a:cubicBezTo>
                  <a:pt x="337" y="245"/>
                  <a:pt x="340" y="240"/>
                  <a:pt x="341" y="235"/>
                </a:cubicBezTo>
                <a:cubicBezTo>
                  <a:pt x="341" y="235"/>
                  <a:pt x="358" y="48"/>
                  <a:pt x="360" y="26"/>
                </a:cubicBezTo>
                <a:cubicBezTo>
                  <a:pt x="367" y="26"/>
                  <a:pt x="369" y="26"/>
                  <a:pt x="375" y="26"/>
                </a:cubicBezTo>
                <a:cubicBezTo>
                  <a:pt x="376" y="50"/>
                  <a:pt x="398" y="426"/>
                  <a:pt x="398" y="426"/>
                </a:cubicBezTo>
                <a:cubicBezTo>
                  <a:pt x="398" y="434"/>
                  <a:pt x="404" y="439"/>
                  <a:pt x="412" y="439"/>
                </a:cubicBezTo>
                <a:cubicBezTo>
                  <a:pt x="419" y="439"/>
                  <a:pt x="425" y="432"/>
                  <a:pt x="424" y="425"/>
                </a:cubicBezTo>
                <a:cubicBezTo>
                  <a:pt x="401" y="12"/>
                  <a:pt x="401" y="12"/>
                  <a:pt x="401" y="12"/>
                </a:cubicBezTo>
                <a:cubicBezTo>
                  <a:pt x="400" y="5"/>
                  <a:pt x="395" y="0"/>
                  <a:pt x="388" y="0"/>
                </a:cubicBezTo>
                <a:lnTo>
                  <a:pt x="348" y="0"/>
                </a:ln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en-US"/>
          </a:p>
        </p:txBody>
      </p:sp>
      <p:sp>
        <p:nvSpPr>
          <p:cNvPr id="132123" name="Freeform 116">
            <a:extLst>
              <a:ext uri="{FF2B5EF4-FFF2-40B4-BE49-F238E27FC236}">
                <a16:creationId xmlns:a16="http://schemas.microsoft.com/office/drawing/2014/main" id="{FD346357-F372-4467-83DE-0BDF63EE3012}"/>
              </a:ext>
            </a:extLst>
          </p:cNvPr>
          <p:cNvSpPr>
            <a:spLocks noChangeAspect="1"/>
          </p:cNvSpPr>
          <p:nvPr/>
        </p:nvSpPr>
        <p:spPr bwMode="auto">
          <a:xfrm>
            <a:off x="2460625" y="1862138"/>
            <a:ext cx="314325" cy="287337"/>
          </a:xfrm>
          <a:custGeom>
            <a:avLst/>
            <a:gdLst>
              <a:gd name="T0" fmla="*/ 211 w 448"/>
              <a:gd name="T1" fmla="*/ 0 h 455"/>
              <a:gd name="T2" fmla="*/ 200 w 448"/>
              <a:gd name="T3" fmla="*/ 5 h 455"/>
              <a:gd name="T4" fmla="*/ 135 w 448"/>
              <a:gd name="T5" fmla="*/ 172 h 455"/>
              <a:gd name="T6" fmla="*/ 158 w 448"/>
              <a:gd name="T7" fmla="*/ 290 h 455"/>
              <a:gd name="T8" fmla="*/ 139 w 448"/>
              <a:gd name="T9" fmla="*/ 290 h 455"/>
              <a:gd name="T10" fmla="*/ 126 w 448"/>
              <a:gd name="T11" fmla="*/ 303 h 455"/>
              <a:gd name="T12" fmla="*/ 126 w 448"/>
              <a:gd name="T13" fmla="*/ 349 h 455"/>
              <a:gd name="T14" fmla="*/ 14 w 448"/>
              <a:gd name="T15" fmla="*/ 349 h 455"/>
              <a:gd name="T16" fmla="*/ 0 w 448"/>
              <a:gd name="T17" fmla="*/ 362 h 455"/>
              <a:gd name="T18" fmla="*/ 0 w 448"/>
              <a:gd name="T19" fmla="*/ 442 h 455"/>
              <a:gd name="T20" fmla="*/ 14 w 448"/>
              <a:gd name="T21" fmla="*/ 455 h 455"/>
              <a:gd name="T22" fmla="*/ 376 w 448"/>
              <a:gd name="T23" fmla="*/ 455 h 455"/>
              <a:gd name="T24" fmla="*/ 390 w 448"/>
              <a:gd name="T25" fmla="*/ 442 h 455"/>
              <a:gd name="T26" fmla="*/ 376 w 448"/>
              <a:gd name="T27" fmla="*/ 428 h 455"/>
              <a:gd name="T28" fmla="*/ 27 w 448"/>
              <a:gd name="T29" fmla="*/ 428 h 455"/>
              <a:gd name="T30" fmla="*/ 27 w 448"/>
              <a:gd name="T31" fmla="*/ 376 h 455"/>
              <a:gd name="T32" fmla="*/ 139 w 448"/>
              <a:gd name="T33" fmla="*/ 376 h 455"/>
              <a:gd name="T34" fmla="*/ 153 w 448"/>
              <a:gd name="T35" fmla="*/ 362 h 455"/>
              <a:gd name="T36" fmla="*/ 153 w 448"/>
              <a:gd name="T37" fmla="*/ 317 h 455"/>
              <a:gd name="T38" fmla="*/ 185 w 448"/>
              <a:gd name="T39" fmla="*/ 317 h 455"/>
              <a:gd name="T40" fmla="*/ 198 w 448"/>
              <a:gd name="T41" fmla="*/ 308 h 455"/>
              <a:gd name="T42" fmla="*/ 199 w 448"/>
              <a:gd name="T43" fmla="*/ 303 h 455"/>
              <a:gd name="T44" fmla="*/ 193 w 448"/>
              <a:gd name="T45" fmla="*/ 293 h 455"/>
              <a:gd name="T46" fmla="*/ 162 w 448"/>
              <a:gd name="T47" fmla="*/ 172 h 455"/>
              <a:gd name="T48" fmla="*/ 211 w 448"/>
              <a:gd name="T49" fmla="*/ 37 h 455"/>
              <a:gd name="T50" fmla="*/ 260 w 448"/>
              <a:gd name="T51" fmla="*/ 172 h 455"/>
              <a:gd name="T52" fmla="*/ 228 w 448"/>
              <a:gd name="T53" fmla="*/ 293 h 455"/>
              <a:gd name="T54" fmla="*/ 223 w 448"/>
              <a:gd name="T55" fmla="*/ 303 h 455"/>
              <a:gd name="T56" fmla="*/ 224 w 448"/>
              <a:gd name="T57" fmla="*/ 308 h 455"/>
              <a:gd name="T58" fmla="*/ 236 w 448"/>
              <a:gd name="T59" fmla="*/ 317 h 455"/>
              <a:gd name="T60" fmla="*/ 272 w 448"/>
              <a:gd name="T61" fmla="*/ 317 h 455"/>
              <a:gd name="T62" fmla="*/ 272 w 448"/>
              <a:gd name="T63" fmla="*/ 362 h 455"/>
              <a:gd name="T64" fmla="*/ 286 w 448"/>
              <a:gd name="T65" fmla="*/ 376 h 455"/>
              <a:gd name="T66" fmla="*/ 421 w 448"/>
              <a:gd name="T67" fmla="*/ 376 h 455"/>
              <a:gd name="T68" fmla="*/ 421 w 448"/>
              <a:gd name="T69" fmla="*/ 442 h 455"/>
              <a:gd name="T70" fmla="*/ 434 w 448"/>
              <a:gd name="T71" fmla="*/ 455 h 455"/>
              <a:gd name="T72" fmla="*/ 448 w 448"/>
              <a:gd name="T73" fmla="*/ 442 h 455"/>
              <a:gd name="T74" fmla="*/ 448 w 448"/>
              <a:gd name="T75" fmla="*/ 362 h 455"/>
              <a:gd name="T76" fmla="*/ 434 w 448"/>
              <a:gd name="T77" fmla="*/ 349 h 455"/>
              <a:gd name="T78" fmla="*/ 299 w 448"/>
              <a:gd name="T79" fmla="*/ 349 h 455"/>
              <a:gd name="T80" fmla="*/ 299 w 448"/>
              <a:gd name="T81" fmla="*/ 303 h 455"/>
              <a:gd name="T82" fmla="*/ 286 w 448"/>
              <a:gd name="T83" fmla="*/ 290 h 455"/>
              <a:gd name="T84" fmla="*/ 264 w 448"/>
              <a:gd name="T85" fmla="*/ 290 h 455"/>
              <a:gd name="T86" fmla="*/ 286 w 448"/>
              <a:gd name="T87" fmla="*/ 172 h 455"/>
              <a:gd name="T88" fmla="*/ 221 w 448"/>
              <a:gd name="T89" fmla="*/ 5 h 455"/>
              <a:gd name="T90" fmla="*/ 211 w 448"/>
              <a:gd name="T91" fmla="*/ 0 h 4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48" h="455">
                <a:moveTo>
                  <a:pt x="211" y="0"/>
                </a:moveTo>
                <a:cubicBezTo>
                  <a:pt x="207" y="0"/>
                  <a:pt x="203" y="2"/>
                  <a:pt x="200" y="5"/>
                </a:cubicBezTo>
                <a:cubicBezTo>
                  <a:pt x="197" y="8"/>
                  <a:pt x="135" y="91"/>
                  <a:pt x="135" y="172"/>
                </a:cubicBezTo>
                <a:cubicBezTo>
                  <a:pt x="135" y="222"/>
                  <a:pt x="143" y="263"/>
                  <a:pt x="158" y="290"/>
                </a:cubicBezTo>
                <a:cubicBezTo>
                  <a:pt x="149" y="290"/>
                  <a:pt x="139" y="290"/>
                  <a:pt x="139" y="290"/>
                </a:cubicBezTo>
                <a:cubicBezTo>
                  <a:pt x="132" y="290"/>
                  <a:pt x="126" y="296"/>
                  <a:pt x="126" y="303"/>
                </a:cubicBezTo>
                <a:cubicBezTo>
                  <a:pt x="126" y="303"/>
                  <a:pt x="126" y="333"/>
                  <a:pt x="126" y="349"/>
                </a:cubicBezTo>
                <a:cubicBezTo>
                  <a:pt x="105" y="349"/>
                  <a:pt x="14" y="349"/>
                  <a:pt x="14" y="349"/>
                </a:cubicBezTo>
                <a:cubicBezTo>
                  <a:pt x="6" y="349"/>
                  <a:pt x="0" y="355"/>
                  <a:pt x="0" y="362"/>
                </a:cubicBezTo>
                <a:cubicBezTo>
                  <a:pt x="0" y="442"/>
                  <a:pt x="0" y="442"/>
                  <a:pt x="0" y="442"/>
                </a:cubicBezTo>
                <a:cubicBezTo>
                  <a:pt x="0" y="449"/>
                  <a:pt x="6" y="455"/>
                  <a:pt x="14" y="455"/>
                </a:cubicBezTo>
                <a:cubicBezTo>
                  <a:pt x="376" y="455"/>
                  <a:pt x="376" y="455"/>
                  <a:pt x="376" y="455"/>
                </a:cubicBezTo>
                <a:cubicBezTo>
                  <a:pt x="384" y="455"/>
                  <a:pt x="390" y="449"/>
                  <a:pt x="390" y="442"/>
                </a:cubicBezTo>
                <a:cubicBezTo>
                  <a:pt x="390" y="434"/>
                  <a:pt x="384" y="428"/>
                  <a:pt x="376" y="428"/>
                </a:cubicBezTo>
                <a:cubicBezTo>
                  <a:pt x="376" y="428"/>
                  <a:pt x="52" y="428"/>
                  <a:pt x="27" y="428"/>
                </a:cubicBezTo>
                <a:cubicBezTo>
                  <a:pt x="27" y="414"/>
                  <a:pt x="27" y="390"/>
                  <a:pt x="27" y="376"/>
                </a:cubicBezTo>
                <a:cubicBezTo>
                  <a:pt x="48" y="376"/>
                  <a:pt x="139" y="376"/>
                  <a:pt x="139" y="376"/>
                </a:cubicBezTo>
                <a:cubicBezTo>
                  <a:pt x="147" y="376"/>
                  <a:pt x="153" y="370"/>
                  <a:pt x="153" y="362"/>
                </a:cubicBezTo>
                <a:cubicBezTo>
                  <a:pt x="153" y="362"/>
                  <a:pt x="153" y="333"/>
                  <a:pt x="153" y="317"/>
                </a:cubicBezTo>
                <a:cubicBezTo>
                  <a:pt x="166" y="317"/>
                  <a:pt x="185" y="317"/>
                  <a:pt x="185" y="317"/>
                </a:cubicBezTo>
                <a:cubicBezTo>
                  <a:pt x="191" y="317"/>
                  <a:pt x="196" y="313"/>
                  <a:pt x="198" y="308"/>
                </a:cubicBezTo>
                <a:cubicBezTo>
                  <a:pt x="198" y="306"/>
                  <a:pt x="199" y="305"/>
                  <a:pt x="199" y="303"/>
                </a:cubicBezTo>
                <a:cubicBezTo>
                  <a:pt x="199" y="299"/>
                  <a:pt x="197" y="295"/>
                  <a:pt x="193" y="293"/>
                </a:cubicBezTo>
                <a:cubicBezTo>
                  <a:pt x="174" y="278"/>
                  <a:pt x="162" y="231"/>
                  <a:pt x="162" y="172"/>
                </a:cubicBezTo>
                <a:cubicBezTo>
                  <a:pt x="162" y="119"/>
                  <a:pt x="194" y="63"/>
                  <a:pt x="211" y="37"/>
                </a:cubicBezTo>
                <a:cubicBezTo>
                  <a:pt x="228" y="63"/>
                  <a:pt x="260" y="119"/>
                  <a:pt x="260" y="172"/>
                </a:cubicBezTo>
                <a:cubicBezTo>
                  <a:pt x="260" y="231"/>
                  <a:pt x="248" y="278"/>
                  <a:pt x="228" y="293"/>
                </a:cubicBezTo>
                <a:cubicBezTo>
                  <a:pt x="225" y="295"/>
                  <a:pt x="223" y="299"/>
                  <a:pt x="223" y="303"/>
                </a:cubicBezTo>
                <a:cubicBezTo>
                  <a:pt x="223" y="305"/>
                  <a:pt x="223" y="306"/>
                  <a:pt x="224" y="308"/>
                </a:cubicBezTo>
                <a:cubicBezTo>
                  <a:pt x="225" y="313"/>
                  <a:pt x="230" y="317"/>
                  <a:pt x="236" y="317"/>
                </a:cubicBezTo>
                <a:cubicBezTo>
                  <a:pt x="236" y="317"/>
                  <a:pt x="258" y="317"/>
                  <a:pt x="272" y="317"/>
                </a:cubicBezTo>
                <a:cubicBezTo>
                  <a:pt x="272" y="333"/>
                  <a:pt x="272" y="362"/>
                  <a:pt x="272" y="362"/>
                </a:cubicBezTo>
                <a:cubicBezTo>
                  <a:pt x="272" y="370"/>
                  <a:pt x="278" y="376"/>
                  <a:pt x="286" y="376"/>
                </a:cubicBezTo>
                <a:cubicBezTo>
                  <a:pt x="286" y="376"/>
                  <a:pt x="399" y="376"/>
                  <a:pt x="421" y="376"/>
                </a:cubicBezTo>
                <a:cubicBezTo>
                  <a:pt x="421" y="394"/>
                  <a:pt x="421" y="442"/>
                  <a:pt x="421" y="442"/>
                </a:cubicBezTo>
                <a:cubicBezTo>
                  <a:pt x="421" y="449"/>
                  <a:pt x="427" y="455"/>
                  <a:pt x="434" y="455"/>
                </a:cubicBezTo>
                <a:cubicBezTo>
                  <a:pt x="442" y="455"/>
                  <a:pt x="448" y="449"/>
                  <a:pt x="448" y="442"/>
                </a:cubicBezTo>
                <a:cubicBezTo>
                  <a:pt x="448" y="362"/>
                  <a:pt x="448" y="362"/>
                  <a:pt x="448" y="362"/>
                </a:cubicBezTo>
                <a:cubicBezTo>
                  <a:pt x="448" y="355"/>
                  <a:pt x="442" y="349"/>
                  <a:pt x="434" y="349"/>
                </a:cubicBezTo>
                <a:cubicBezTo>
                  <a:pt x="434" y="349"/>
                  <a:pt x="321" y="349"/>
                  <a:pt x="299" y="349"/>
                </a:cubicBezTo>
                <a:cubicBezTo>
                  <a:pt x="299" y="333"/>
                  <a:pt x="299" y="303"/>
                  <a:pt x="299" y="303"/>
                </a:cubicBezTo>
                <a:cubicBezTo>
                  <a:pt x="299" y="296"/>
                  <a:pt x="293" y="290"/>
                  <a:pt x="286" y="290"/>
                </a:cubicBezTo>
                <a:cubicBezTo>
                  <a:pt x="286" y="290"/>
                  <a:pt x="274" y="290"/>
                  <a:pt x="264" y="290"/>
                </a:cubicBezTo>
                <a:cubicBezTo>
                  <a:pt x="278" y="263"/>
                  <a:pt x="286" y="222"/>
                  <a:pt x="286" y="172"/>
                </a:cubicBezTo>
                <a:cubicBezTo>
                  <a:pt x="286" y="91"/>
                  <a:pt x="224" y="8"/>
                  <a:pt x="221" y="5"/>
                </a:cubicBezTo>
                <a:cubicBezTo>
                  <a:pt x="219" y="2"/>
                  <a:pt x="215" y="0"/>
                  <a:pt x="211" y="0"/>
                </a:cubicBez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en-US"/>
          </a:p>
        </p:txBody>
      </p:sp>
      <p:sp>
        <p:nvSpPr>
          <p:cNvPr id="356" name="Rounded Rectangle 355">
            <a:extLst>
              <a:ext uri="{FF2B5EF4-FFF2-40B4-BE49-F238E27FC236}">
                <a16:creationId xmlns:a16="http://schemas.microsoft.com/office/drawing/2014/main" id="{56BFA651-BBD6-478A-B36D-DF9A3161D224}"/>
              </a:ext>
            </a:extLst>
          </p:cNvPr>
          <p:cNvSpPr/>
          <p:nvPr/>
        </p:nvSpPr>
        <p:spPr>
          <a:xfrm>
            <a:off x="2401888" y="1835150"/>
            <a:ext cx="439737" cy="350838"/>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357" name="Rounded Rectangle 356">
            <a:extLst>
              <a:ext uri="{FF2B5EF4-FFF2-40B4-BE49-F238E27FC236}">
                <a16:creationId xmlns:a16="http://schemas.microsoft.com/office/drawing/2014/main" id="{3F246F0A-F242-4090-90BD-AB6933D84D21}"/>
              </a:ext>
            </a:extLst>
          </p:cNvPr>
          <p:cNvSpPr/>
          <p:nvPr/>
        </p:nvSpPr>
        <p:spPr>
          <a:xfrm>
            <a:off x="1881188" y="1851025"/>
            <a:ext cx="438150" cy="350838"/>
          </a:xfrm>
          <a:prstGeom prst="roundRect">
            <a:avLst/>
          </a:prstGeom>
          <a:noFill/>
          <a:ln w="28575">
            <a:solidFill>
              <a:srgbClr val="626469"/>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132126" name="Freeform 140">
            <a:extLst>
              <a:ext uri="{FF2B5EF4-FFF2-40B4-BE49-F238E27FC236}">
                <a16:creationId xmlns:a16="http://schemas.microsoft.com/office/drawing/2014/main" id="{305C9B68-A52F-4D82-953C-0C7FB23706E4}"/>
              </a:ext>
            </a:extLst>
          </p:cNvPr>
          <p:cNvSpPr>
            <a:spLocks noChangeAspect="1"/>
          </p:cNvSpPr>
          <p:nvPr/>
        </p:nvSpPr>
        <p:spPr bwMode="auto">
          <a:xfrm>
            <a:off x="1954213" y="1878013"/>
            <a:ext cx="295275" cy="295275"/>
          </a:xfrm>
          <a:custGeom>
            <a:avLst/>
            <a:gdLst>
              <a:gd name="T0" fmla="*/ 199 w 461"/>
              <a:gd name="T1" fmla="*/ 26 h 461"/>
              <a:gd name="T2" fmla="*/ 185 w 461"/>
              <a:gd name="T3" fmla="*/ 99 h 461"/>
              <a:gd name="T4" fmla="*/ 100 w 461"/>
              <a:gd name="T5" fmla="*/ 80 h 461"/>
              <a:gd name="T6" fmla="*/ 44 w 461"/>
              <a:gd name="T7" fmla="*/ 43 h 461"/>
              <a:gd name="T8" fmla="*/ 18 w 461"/>
              <a:gd name="T9" fmla="*/ 52 h 461"/>
              <a:gd name="T10" fmla="*/ 33 w 461"/>
              <a:gd name="T11" fmla="*/ 80 h 461"/>
              <a:gd name="T12" fmla="*/ 105 w 461"/>
              <a:gd name="T13" fmla="*/ 171 h 461"/>
              <a:gd name="T14" fmla="*/ 56 w 461"/>
              <a:gd name="T15" fmla="*/ 215 h 461"/>
              <a:gd name="T16" fmla="*/ 0 w 461"/>
              <a:gd name="T17" fmla="*/ 244 h 461"/>
              <a:gd name="T18" fmla="*/ 26 w 461"/>
              <a:gd name="T19" fmla="*/ 262 h 461"/>
              <a:gd name="T20" fmla="*/ 98 w 461"/>
              <a:gd name="T21" fmla="*/ 275 h 461"/>
              <a:gd name="T22" fmla="*/ 80 w 461"/>
              <a:gd name="T23" fmla="*/ 361 h 461"/>
              <a:gd name="T24" fmla="*/ 43 w 461"/>
              <a:gd name="T25" fmla="*/ 417 h 461"/>
              <a:gd name="T26" fmla="*/ 43 w 461"/>
              <a:gd name="T27" fmla="*/ 439 h 461"/>
              <a:gd name="T28" fmla="*/ 80 w 461"/>
              <a:gd name="T29" fmla="*/ 427 h 461"/>
              <a:gd name="T30" fmla="*/ 171 w 461"/>
              <a:gd name="T31" fmla="*/ 356 h 461"/>
              <a:gd name="T32" fmla="*/ 215 w 461"/>
              <a:gd name="T33" fmla="*/ 404 h 461"/>
              <a:gd name="T34" fmla="*/ 245 w 461"/>
              <a:gd name="T35" fmla="*/ 461 h 461"/>
              <a:gd name="T36" fmla="*/ 269 w 461"/>
              <a:gd name="T37" fmla="*/ 401 h 461"/>
              <a:gd name="T38" fmla="*/ 309 w 461"/>
              <a:gd name="T39" fmla="*/ 346 h 461"/>
              <a:gd name="T40" fmla="*/ 402 w 461"/>
              <a:gd name="T41" fmla="*/ 408 h 461"/>
              <a:gd name="T42" fmla="*/ 439 w 461"/>
              <a:gd name="T43" fmla="*/ 418 h 461"/>
              <a:gd name="T44" fmla="*/ 427 w 461"/>
              <a:gd name="T45" fmla="*/ 381 h 461"/>
              <a:gd name="T46" fmla="*/ 351 w 461"/>
              <a:gd name="T47" fmla="*/ 283 h 461"/>
              <a:gd name="T48" fmla="*/ 327 w 461"/>
              <a:gd name="T49" fmla="*/ 292 h 461"/>
              <a:gd name="T50" fmla="*/ 378 w 461"/>
              <a:gd name="T51" fmla="*/ 361 h 461"/>
              <a:gd name="T52" fmla="*/ 301 w 461"/>
              <a:gd name="T53" fmla="*/ 319 h 461"/>
              <a:gd name="T54" fmla="*/ 251 w 461"/>
              <a:gd name="T55" fmla="*/ 349 h 461"/>
              <a:gd name="T56" fmla="*/ 228 w 461"/>
              <a:gd name="T57" fmla="*/ 351 h 461"/>
              <a:gd name="T58" fmla="*/ 175 w 461"/>
              <a:gd name="T59" fmla="*/ 329 h 461"/>
              <a:gd name="T60" fmla="*/ 100 w 461"/>
              <a:gd name="T61" fmla="*/ 378 h 461"/>
              <a:gd name="T62" fmla="*/ 144 w 461"/>
              <a:gd name="T63" fmla="*/ 309 h 461"/>
              <a:gd name="T64" fmla="*/ 122 w 461"/>
              <a:gd name="T65" fmla="*/ 261 h 461"/>
              <a:gd name="T66" fmla="*/ 60 w 461"/>
              <a:gd name="T67" fmla="*/ 242 h 461"/>
              <a:gd name="T68" fmla="*/ 120 w 461"/>
              <a:gd name="T69" fmla="*/ 216 h 461"/>
              <a:gd name="T70" fmla="*/ 134 w 461"/>
              <a:gd name="T71" fmla="*/ 169 h 461"/>
              <a:gd name="T72" fmla="*/ 82 w 461"/>
              <a:gd name="T73" fmla="*/ 100 h 461"/>
              <a:gd name="T74" fmla="*/ 160 w 461"/>
              <a:gd name="T75" fmla="*/ 141 h 461"/>
              <a:gd name="T76" fmla="*/ 210 w 461"/>
              <a:gd name="T77" fmla="*/ 112 h 461"/>
              <a:gd name="T78" fmla="*/ 233 w 461"/>
              <a:gd name="T79" fmla="*/ 110 h 461"/>
              <a:gd name="T80" fmla="*/ 285 w 461"/>
              <a:gd name="T81" fmla="*/ 132 h 461"/>
              <a:gd name="T82" fmla="*/ 361 w 461"/>
              <a:gd name="T83" fmla="*/ 82 h 461"/>
              <a:gd name="T84" fmla="*/ 316 w 461"/>
              <a:gd name="T85" fmla="*/ 152 h 461"/>
              <a:gd name="T86" fmla="*/ 338 w 461"/>
              <a:gd name="T87" fmla="*/ 200 h 461"/>
              <a:gd name="T88" fmla="*/ 401 w 461"/>
              <a:gd name="T89" fmla="*/ 219 h 461"/>
              <a:gd name="T90" fmla="*/ 341 w 461"/>
              <a:gd name="T91" fmla="*/ 246 h 461"/>
              <a:gd name="T92" fmla="*/ 357 w 461"/>
              <a:gd name="T93" fmla="*/ 259 h 461"/>
              <a:gd name="T94" fmla="*/ 437 w 461"/>
              <a:gd name="T95" fmla="*/ 236 h 461"/>
              <a:gd name="T96" fmla="*/ 461 w 461"/>
              <a:gd name="T97" fmla="*/ 216 h 461"/>
              <a:gd name="T98" fmla="*/ 401 w 461"/>
              <a:gd name="T99" fmla="*/ 192 h 461"/>
              <a:gd name="T100" fmla="*/ 346 w 461"/>
              <a:gd name="T101" fmla="*/ 151 h 461"/>
              <a:gd name="T102" fmla="*/ 408 w 461"/>
              <a:gd name="T103" fmla="*/ 59 h 461"/>
              <a:gd name="T104" fmla="*/ 422 w 461"/>
              <a:gd name="T105" fmla="*/ 31 h 461"/>
              <a:gd name="T106" fmla="*/ 395 w 461"/>
              <a:gd name="T107" fmla="*/ 23 h 461"/>
              <a:gd name="T108" fmla="*/ 341 w 461"/>
              <a:gd name="T109" fmla="*/ 64 h 461"/>
              <a:gd name="T110" fmla="*/ 256 w 461"/>
              <a:gd name="T111" fmla="*/ 95 h 461"/>
              <a:gd name="T112" fmla="*/ 236 w 461"/>
              <a:gd name="T113" fmla="*/ 24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009530"/>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en-US"/>
          </a:p>
        </p:txBody>
      </p:sp>
      <p:sp>
        <p:nvSpPr>
          <p:cNvPr id="366" name="Oval 365">
            <a:extLst>
              <a:ext uri="{FF2B5EF4-FFF2-40B4-BE49-F238E27FC236}">
                <a16:creationId xmlns:a16="http://schemas.microsoft.com/office/drawing/2014/main" id="{7E0D0906-8014-465D-8AD4-82D8223C51BF}"/>
              </a:ext>
            </a:extLst>
          </p:cNvPr>
          <p:cNvSpPr/>
          <p:nvPr/>
        </p:nvSpPr>
        <p:spPr>
          <a:xfrm>
            <a:off x="950913" y="2787650"/>
            <a:ext cx="352425" cy="246063"/>
          </a:xfrm>
          <a:prstGeom prst="ellipse">
            <a:avLst/>
          </a:prstGeom>
          <a:solidFill>
            <a:schemeClr val="bg1"/>
          </a:solidFill>
          <a:ln w="28575">
            <a:solidFill>
              <a:srgbClr val="009530"/>
            </a:solidFill>
          </a:ln>
          <a:effectLst/>
        </p:spPr>
        <p:style>
          <a:lnRef idx="1">
            <a:schemeClr val="accent1"/>
          </a:lnRef>
          <a:fillRef idx="3">
            <a:schemeClr val="accent1"/>
          </a:fillRef>
          <a:effectRef idx="2">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grpSp>
        <p:nvGrpSpPr>
          <p:cNvPr id="2" name="Group 413">
            <a:extLst>
              <a:ext uri="{FF2B5EF4-FFF2-40B4-BE49-F238E27FC236}">
                <a16:creationId xmlns:a16="http://schemas.microsoft.com/office/drawing/2014/main" id="{3F0E9172-BDD3-4004-84E8-9C92AE31B047}"/>
              </a:ext>
            </a:extLst>
          </p:cNvPr>
          <p:cNvGrpSpPr>
            <a:grpSpLocks noChangeAspect="1"/>
          </p:cNvGrpSpPr>
          <p:nvPr/>
        </p:nvGrpSpPr>
        <p:grpSpPr bwMode="auto">
          <a:xfrm>
            <a:off x="991388" y="2827779"/>
            <a:ext cx="265365" cy="175022"/>
            <a:chOff x="4193" y="3192"/>
            <a:chExt cx="288" cy="190"/>
          </a:xfrm>
          <a:noFill/>
        </p:grpSpPr>
        <p:sp>
          <p:nvSpPr>
            <p:cNvPr id="362" name="Freeform 414">
              <a:extLst>
                <a:ext uri="{FF2B5EF4-FFF2-40B4-BE49-F238E27FC236}">
                  <a16:creationId xmlns:a16="http://schemas.microsoft.com/office/drawing/2014/main" id="{7CED6EFB-D867-4BAA-976A-F470BB99E7CE}"/>
                </a:ext>
              </a:extLst>
            </p:cNvPr>
            <p:cNvSpPr>
              <a:spLocks/>
            </p:cNvSpPr>
            <p:nvPr/>
          </p:nvSpPr>
          <p:spPr bwMode="auto">
            <a:xfrm>
              <a:off x="4193" y="3192"/>
              <a:ext cx="288" cy="190"/>
            </a:xfrm>
            <a:custGeom>
              <a:avLst/>
              <a:gdLst/>
              <a:ahLst/>
              <a:cxnLst>
                <a:cxn ang="0">
                  <a:pos x="313" y="171"/>
                </a:cxn>
                <a:cxn ang="0">
                  <a:pos x="405" y="145"/>
                </a:cxn>
                <a:cxn ang="0">
                  <a:pos x="200" y="0"/>
                </a:cxn>
                <a:cxn ang="0">
                  <a:pos x="0" y="143"/>
                </a:cxn>
                <a:cxn ang="0">
                  <a:pos x="158" y="195"/>
                </a:cxn>
                <a:cxn ang="0">
                  <a:pos x="241" y="223"/>
                </a:cxn>
                <a:cxn ang="0">
                  <a:pos x="197" y="159"/>
                </a:cxn>
                <a:cxn ang="0">
                  <a:pos x="173" y="85"/>
                </a:cxn>
              </a:cxnLst>
              <a:rect l="0" t="0" r="r" b="b"/>
              <a:pathLst>
                <a:path w="405" h="267">
                  <a:moveTo>
                    <a:pt x="313" y="171"/>
                  </a:moveTo>
                  <a:cubicBezTo>
                    <a:pt x="405" y="145"/>
                    <a:pt x="405" y="145"/>
                    <a:pt x="405" y="145"/>
                  </a:cubicBezTo>
                  <a:cubicBezTo>
                    <a:pt x="405" y="145"/>
                    <a:pt x="368" y="3"/>
                    <a:pt x="200" y="0"/>
                  </a:cubicBezTo>
                  <a:cubicBezTo>
                    <a:pt x="52" y="1"/>
                    <a:pt x="0" y="143"/>
                    <a:pt x="0" y="143"/>
                  </a:cubicBezTo>
                  <a:cubicBezTo>
                    <a:pt x="0" y="143"/>
                    <a:pt x="149" y="192"/>
                    <a:pt x="158" y="195"/>
                  </a:cubicBezTo>
                  <a:cubicBezTo>
                    <a:pt x="146" y="248"/>
                    <a:pt x="221" y="267"/>
                    <a:pt x="241" y="223"/>
                  </a:cubicBezTo>
                  <a:cubicBezTo>
                    <a:pt x="258" y="185"/>
                    <a:pt x="225" y="155"/>
                    <a:pt x="197" y="159"/>
                  </a:cubicBezTo>
                  <a:cubicBezTo>
                    <a:pt x="188" y="131"/>
                    <a:pt x="173" y="85"/>
                    <a:pt x="173" y="85"/>
                  </a:cubicBezTo>
                </a:path>
              </a:pathLst>
            </a:custGeom>
            <a:grpFill/>
            <a:ln w="31750" cap="rnd">
              <a:solidFill>
                <a:srgbClr val="009530"/>
              </a:solidFill>
              <a:prstDash val="solid"/>
              <a:round/>
              <a:headEnd/>
              <a:tailEnd/>
            </a:ln>
          </p:spPr>
          <p:txBody>
            <a:bodyPr/>
            <a:lstStyle/>
            <a:p>
              <a:pPr defTabSz="685862" eaLnBrk="1" fontAlgn="auto" hangingPunct="1">
                <a:spcBef>
                  <a:spcPts val="0"/>
                </a:spcBef>
                <a:spcAft>
                  <a:spcPts val="0"/>
                </a:spcAft>
                <a:defRPr/>
              </a:pPr>
              <a:endParaRPr lang="en-US" sz="1400" dirty="0">
                <a:solidFill>
                  <a:prstClr val="black"/>
                </a:solidFill>
                <a:latin typeface="Arial"/>
              </a:endParaRPr>
            </a:p>
          </p:txBody>
        </p:sp>
        <p:sp>
          <p:nvSpPr>
            <p:cNvPr id="363" name="Line 415">
              <a:extLst>
                <a:ext uri="{FF2B5EF4-FFF2-40B4-BE49-F238E27FC236}">
                  <a16:creationId xmlns:a16="http://schemas.microsoft.com/office/drawing/2014/main" id="{7F4FF840-39EF-46AB-B0C7-C48FA05CD851}"/>
                </a:ext>
              </a:extLst>
            </p:cNvPr>
            <p:cNvSpPr>
              <a:spLocks noChangeShapeType="1"/>
            </p:cNvSpPr>
            <p:nvPr/>
          </p:nvSpPr>
          <p:spPr bwMode="auto">
            <a:xfrm flipH="1" flipV="1">
              <a:off x="4232" y="3235"/>
              <a:ext cx="20" cy="19"/>
            </a:xfrm>
            <a:prstGeom prst="line">
              <a:avLst/>
            </a:prstGeom>
            <a:grpFill/>
            <a:ln w="31750" cap="rnd">
              <a:solidFill>
                <a:srgbClr val="009530"/>
              </a:solidFill>
              <a:prstDash val="solid"/>
              <a:round/>
              <a:headEnd/>
              <a:tailEnd/>
            </a:ln>
          </p:spPr>
          <p:txBody>
            <a:bodyPr/>
            <a:lstStyle/>
            <a:p>
              <a:pPr defTabSz="685862" eaLnBrk="1" fontAlgn="auto" hangingPunct="1">
                <a:spcBef>
                  <a:spcPts val="0"/>
                </a:spcBef>
                <a:spcAft>
                  <a:spcPts val="0"/>
                </a:spcAft>
                <a:defRPr/>
              </a:pPr>
              <a:endParaRPr lang="en-US" sz="1400" dirty="0">
                <a:solidFill>
                  <a:prstClr val="black"/>
                </a:solidFill>
                <a:latin typeface="Arial"/>
              </a:endParaRPr>
            </a:p>
          </p:txBody>
        </p:sp>
        <p:sp>
          <p:nvSpPr>
            <p:cNvPr id="364" name="Line 416">
              <a:extLst>
                <a:ext uri="{FF2B5EF4-FFF2-40B4-BE49-F238E27FC236}">
                  <a16:creationId xmlns:a16="http://schemas.microsoft.com/office/drawing/2014/main" id="{AA17559E-DB84-49D3-B7F9-FBCC1D78A9CE}"/>
                </a:ext>
              </a:extLst>
            </p:cNvPr>
            <p:cNvSpPr>
              <a:spLocks noChangeShapeType="1"/>
            </p:cNvSpPr>
            <p:nvPr/>
          </p:nvSpPr>
          <p:spPr bwMode="auto">
            <a:xfrm flipV="1">
              <a:off x="4335" y="3192"/>
              <a:ext cx="1" cy="28"/>
            </a:xfrm>
            <a:prstGeom prst="line">
              <a:avLst/>
            </a:prstGeom>
            <a:grpFill/>
            <a:ln w="31750" cap="rnd">
              <a:solidFill>
                <a:srgbClr val="009530"/>
              </a:solidFill>
              <a:prstDash val="solid"/>
              <a:round/>
              <a:headEnd/>
              <a:tailEnd/>
            </a:ln>
          </p:spPr>
          <p:txBody>
            <a:bodyPr/>
            <a:lstStyle/>
            <a:p>
              <a:pPr defTabSz="685862" eaLnBrk="1" fontAlgn="auto" hangingPunct="1">
                <a:spcBef>
                  <a:spcPts val="0"/>
                </a:spcBef>
                <a:spcAft>
                  <a:spcPts val="0"/>
                </a:spcAft>
                <a:defRPr/>
              </a:pPr>
              <a:endParaRPr lang="en-US" sz="1400" dirty="0">
                <a:solidFill>
                  <a:prstClr val="black"/>
                </a:solidFill>
                <a:latin typeface="Arial"/>
              </a:endParaRPr>
            </a:p>
          </p:txBody>
        </p:sp>
        <p:sp>
          <p:nvSpPr>
            <p:cNvPr id="365" name="Line 417">
              <a:extLst>
                <a:ext uri="{FF2B5EF4-FFF2-40B4-BE49-F238E27FC236}">
                  <a16:creationId xmlns:a16="http://schemas.microsoft.com/office/drawing/2014/main" id="{2468185F-78F5-4071-83BC-2307934E925A}"/>
                </a:ext>
              </a:extLst>
            </p:cNvPr>
            <p:cNvSpPr>
              <a:spLocks noChangeShapeType="1"/>
            </p:cNvSpPr>
            <p:nvPr/>
          </p:nvSpPr>
          <p:spPr bwMode="auto">
            <a:xfrm flipV="1">
              <a:off x="4424" y="3235"/>
              <a:ext cx="17" cy="21"/>
            </a:xfrm>
            <a:prstGeom prst="line">
              <a:avLst/>
            </a:prstGeom>
            <a:grpFill/>
            <a:ln w="31750" cap="rnd">
              <a:solidFill>
                <a:srgbClr val="009530"/>
              </a:solidFill>
              <a:prstDash val="solid"/>
              <a:round/>
              <a:headEnd/>
              <a:tailEnd/>
            </a:ln>
          </p:spPr>
          <p:txBody>
            <a:bodyPr/>
            <a:lstStyle/>
            <a:p>
              <a:pPr defTabSz="685862" eaLnBrk="1" fontAlgn="auto" hangingPunct="1">
                <a:spcBef>
                  <a:spcPts val="0"/>
                </a:spcBef>
                <a:spcAft>
                  <a:spcPts val="0"/>
                </a:spcAft>
                <a:defRPr/>
              </a:pPr>
              <a:endParaRPr lang="en-US" sz="1400" dirty="0">
                <a:solidFill>
                  <a:prstClr val="black"/>
                </a:solidFill>
                <a:latin typeface="Arial"/>
              </a:endParaRPr>
            </a:p>
          </p:txBody>
        </p:sp>
      </p:grpSp>
      <p:sp>
        <p:nvSpPr>
          <p:cNvPr id="132129" name="TextBox 380">
            <a:extLst>
              <a:ext uri="{FF2B5EF4-FFF2-40B4-BE49-F238E27FC236}">
                <a16:creationId xmlns:a16="http://schemas.microsoft.com/office/drawing/2014/main" id="{ACC1E495-E175-45AC-90A7-CC7AC551630C}"/>
              </a:ext>
            </a:extLst>
          </p:cNvPr>
          <p:cNvSpPr txBox="1">
            <a:spLocks noChangeArrowheads="1"/>
          </p:cNvSpPr>
          <p:nvPr/>
        </p:nvSpPr>
        <p:spPr bwMode="auto">
          <a:xfrm>
            <a:off x="4121150" y="2989263"/>
            <a:ext cx="83343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700">
                <a:solidFill>
                  <a:srgbClr val="595959"/>
                </a:solidFill>
                <a:cs typeface="Arial" panose="020B0604020202020204" pitchFamily="34" charset="0"/>
              </a:rPr>
              <a:t>Buildings </a:t>
            </a:r>
          </a:p>
        </p:txBody>
      </p:sp>
      <p:sp>
        <p:nvSpPr>
          <p:cNvPr id="132130" name="TextBox 381">
            <a:extLst>
              <a:ext uri="{FF2B5EF4-FFF2-40B4-BE49-F238E27FC236}">
                <a16:creationId xmlns:a16="http://schemas.microsoft.com/office/drawing/2014/main" id="{0AAD8570-E6A4-4778-9950-D66D29B2C3E7}"/>
              </a:ext>
            </a:extLst>
          </p:cNvPr>
          <p:cNvSpPr txBox="1">
            <a:spLocks noChangeArrowheads="1"/>
          </p:cNvSpPr>
          <p:nvPr/>
        </p:nvSpPr>
        <p:spPr bwMode="auto">
          <a:xfrm>
            <a:off x="4133850" y="3368675"/>
            <a:ext cx="83185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700">
                <a:solidFill>
                  <a:srgbClr val="595959"/>
                </a:solidFill>
                <a:cs typeface="Arial" panose="020B0604020202020204" pitchFamily="34" charset="0"/>
              </a:rPr>
              <a:t>Labs/Offices</a:t>
            </a:r>
          </a:p>
        </p:txBody>
      </p:sp>
      <p:sp>
        <p:nvSpPr>
          <p:cNvPr id="132131" name="TextBox 382">
            <a:extLst>
              <a:ext uri="{FF2B5EF4-FFF2-40B4-BE49-F238E27FC236}">
                <a16:creationId xmlns:a16="http://schemas.microsoft.com/office/drawing/2014/main" id="{B45650A5-5EEE-4936-A4B3-5D1E9015ABB2}"/>
              </a:ext>
            </a:extLst>
          </p:cNvPr>
          <p:cNvSpPr txBox="1">
            <a:spLocks noChangeArrowheads="1"/>
          </p:cNvSpPr>
          <p:nvPr/>
        </p:nvSpPr>
        <p:spPr bwMode="auto">
          <a:xfrm>
            <a:off x="4148138" y="3849688"/>
            <a:ext cx="833437"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700">
                <a:solidFill>
                  <a:srgbClr val="595959"/>
                </a:solidFill>
                <a:cs typeface="Arial" panose="020B0604020202020204" pitchFamily="34" charset="0"/>
              </a:rPr>
              <a:t>Emergency </a:t>
            </a:r>
          </a:p>
        </p:txBody>
      </p:sp>
      <p:sp>
        <p:nvSpPr>
          <p:cNvPr id="390" name="Rectangle 389">
            <a:extLst>
              <a:ext uri="{FF2B5EF4-FFF2-40B4-BE49-F238E27FC236}">
                <a16:creationId xmlns:a16="http://schemas.microsoft.com/office/drawing/2014/main" id="{62966BE9-603E-4D99-8D49-82F8C2D4E9A2}"/>
              </a:ext>
            </a:extLst>
          </p:cNvPr>
          <p:cNvSpPr/>
          <p:nvPr/>
        </p:nvSpPr>
        <p:spPr>
          <a:xfrm>
            <a:off x="2330450" y="2827338"/>
            <a:ext cx="554038" cy="223837"/>
          </a:xfrm>
          <a:prstGeom prst="rect">
            <a:avLst/>
          </a:prstGeom>
          <a:solidFill>
            <a:schemeClr val="bg1"/>
          </a:solidFill>
          <a:ln w="28575">
            <a:solidFill>
              <a:srgbClr val="626469"/>
            </a:solidFill>
          </a:ln>
          <a:effectLst/>
        </p:spPr>
        <p:style>
          <a:lnRef idx="1">
            <a:schemeClr val="accent1"/>
          </a:lnRef>
          <a:fillRef idx="3">
            <a:schemeClr val="accent1"/>
          </a:fillRef>
          <a:effectRef idx="2">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391" name="Rounded Rectangle 390">
            <a:extLst>
              <a:ext uri="{FF2B5EF4-FFF2-40B4-BE49-F238E27FC236}">
                <a16:creationId xmlns:a16="http://schemas.microsoft.com/office/drawing/2014/main" id="{B9FD4E9D-EF27-4556-B172-82C77806938F}"/>
              </a:ext>
            </a:extLst>
          </p:cNvPr>
          <p:cNvSpPr/>
          <p:nvPr/>
        </p:nvSpPr>
        <p:spPr>
          <a:xfrm>
            <a:off x="2409825" y="2878138"/>
            <a:ext cx="407988" cy="127000"/>
          </a:xfrm>
          <a:prstGeom prst="roundRect">
            <a:avLst/>
          </a:prstGeom>
          <a:noFill/>
          <a:ln w="28575">
            <a:solidFill>
              <a:srgbClr val="626469"/>
            </a:solidFill>
          </a:ln>
          <a:effectLst/>
        </p:spPr>
        <p:style>
          <a:lnRef idx="1">
            <a:schemeClr val="accent1"/>
          </a:lnRef>
          <a:fillRef idx="3">
            <a:schemeClr val="accent1"/>
          </a:fillRef>
          <a:effectRef idx="2">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392" name="Oval 391">
            <a:extLst>
              <a:ext uri="{FF2B5EF4-FFF2-40B4-BE49-F238E27FC236}">
                <a16:creationId xmlns:a16="http://schemas.microsoft.com/office/drawing/2014/main" id="{A13E68B9-3F5E-4360-A8B7-0B07B3075290}"/>
              </a:ext>
            </a:extLst>
          </p:cNvPr>
          <p:cNvSpPr/>
          <p:nvPr/>
        </p:nvSpPr>
        <p:spPr>
          <a:xfrm>
            <a:off x="2432050" y="2890838"/>
            <a:ext cx="112713" cy="103187"/>
          </a:xfrm>
          <a:prstGeom prst="ellipse">
            <a:avLst/>
          </a:prstGeom>
          <a:solidFill>
            <a:srgbClr val="626469"/>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402" name="Rounded Rectangle 401">
            <a:extLst>
              <a:ext uri="{FF2B5EF4-FFF2-40B4-BE49-F238E27FC236}">
                <a16:creationId xmlns:a16="http://schemas.microsoft.com/office/drawing/2014/main" id="{E82FAA23-9C9F-4773-A12F-8166FFCD66CB}"/>
              </a:ext>
            </a:extLst>
          </p:cNvPr>
          <p:cNvSpPr/>
          <p:nvPr/>
        </p:nvSpPr>
        <p:spPr>
          <a:xfrm>
            <a:off x="3586163" y="2727325"/>
            <a:ext cx="1244600" cy="1474788"/>
          </a:xfrm>
          <a:prstGeom prst="roundRect">
            <a:avLst/>
          </a:prstGeom>
          <a:noFill/>
          <a:ln w="19050">
            <a:prstDash val="sysDash"/>
          </a:ln>
          <a:effectLst/>
        </p:spPr>
        <p:style>
          <a:lnRef idx="1">
            <a:schemeClr val="accent1"/>
          </a:lnRef>
          <a:fillRef idx="3">
            <a:schemeClr val="accent1"/>
          </a:fillRef>
          <a:effectRef idx="2">
            <a:schemeClr val="accent1"/>
          </a:effectRef>
          <a:fontRef idx="minor">
            <a:schemeClr val="lt1"/>
          </a:fontRef>
        </p:style>
        <p:txBody>
          <a:bodyPr lIns="68589" tIns="34295" rIns="68589" bIns="34295" anchor="ctr"/>
          <a:lstStyle/>
          <a:p>
            <a:pPr algn="ctr" defTabSz="685862" eaLnBrk="1" fontAlgn="auto" hangingPunct="1">
              <a:spcBef>
                <a:spcPts val="0"/>
              </a:spcBef>
              <a:spcAft>
                <a:spcPts val="0"/>
              </a:spcAft>
              <a:defRPr/>
            </a:pPr>
            <a:endParaRPr lang="en-US" sz="1400" dirty="0">
              <a:solidFill>
                <a:prstClr val="white"/>
              </a:solidFill>
            </a:endParaRPr>
          </a:p>
        </p:txBody>
      </p:sp>
      <p:sp>
        <p:nvSpPr>
          <p:cNvPr id="132136" name="TextBox 400">
            <a:extLst>
              <a:ext uri="{FF2B5EF4-FFF2-40B4-BE49-F238E27FC236}">
                <a16:creationId xmlns:a16="http://schemas.microsoft.com/office/drawing/2014/main" id="{D4AF8B0D-934D-47F4-A242-A4EA6474FE61}"/>
              </a:ext>
            </a:extLst>
          </p:cNvPr>
          <p:cNvSpPr txBox="1">
            <a:spLocks noChangeArrowheads="1"/>
          </p:cNvSpPr>
          <p:nvPr/>
        </p:nvSpPr>
        <p:spPr bwMode="auto">
          <a:xfrm>
            <a:off x="3868738" y="2641600"/>
            <a:ext cx="847725" cy="315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800" b="1">
                <a:solidFill>
                  <a:srgbClr val="595959"/>
                </a:solidFill>
                <a:cs typeface="Arial" panose="020B0604020202020204" pitchFamily="34" charset="0"/>
              </a:rPr>
              <a:t>Healthcare</a:t>
            </a:r>
          </a:p>
          <a:p>
            <a:pPr algn="ctr" eaLnBrk="1" hangingPunct="1"/>
            <a:r>
              <a:rPr lang="en-US" altLang="en-US" sz="800" b="1">
                <a:solidFill>
                  <a:srgbClr val="595959"/>
                </a:solidFill>
                <a:cs typeface="Arial" panose="020B0604020202020204" pitchFamily="34" charset="0"/>
              </a:rPr>
              <a:t>Campus</a:t>
            </a:r>
          </a:p>
        </p:txBody>
      </p:sp>
      <p:sp>
        <p:nvSpPr>
          <p:cNvPr id="132137" name="Title 1">
            <a:extLst>
              <a:ext uri="{FF2B5EF4-FFF2-40B4-BE49-F238E27FC236}">
                <a16:creationId xmlns:a16="http://schemas.microsoft.com/office/drawing/2014/main" id="{EA927114-F71A-4E0A-84FC-BF24F784EA7A}"/>
              </a:ext>
            </a:extLst>
          </p:cNvPr>
          <p:cNvSpPr txBox="1">
            <a:spLocks noChangeArrowheads="1"/>
          </p:cNvSpPr>
          <p:nvPr/>
        </p:nvSpPr>
        <p:spPr bwMode="auto">
          <a:xfrm>
            <a:off x="569913" y="301625"/>
            <a:ext cx="69151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fontAlgn="base">
              <a:spcBef>
                <a:spcPct val="0"/>
              </a:spcBef>
              <a:spcAft>
                <a:spcPct val="0"/>
              </a:spcAft>
              <a:defRPr>
                <a:solidFill>
                  <a:schemeClr val="tx1"/>
                </a:solidFill>
                <a:latin typeface="Arial" panose="020B0604020202020204" pitchFamily="34" charset="0"/>
              </a:defRPr>
            </a:lvl6pPr>
            <a:lvl7pPr marL="2971800" indent="-228600" defTabSz="455613" fontAlgn="base">
              <a:spcBef>
                <a:spcPct val="0"/>
              </a:spcBef>
              <a:spcAft>
                <a:spcPct val="0"/>
              </a:spcAft>
              <a:defRPr>
                <a:solidFill>
                  <a:schemeClr val="tx1"/>
                </a:solidFill>
                <a:latin typeface="Arial" panose="020B0604020202020204" pitchFamily="34" charset="0"/>
              </a:defRPr>
            </a:lvl7pPr>
            <a:lvl8pPr marL="3429000" indent="-228600" defTabSz="455613" fontAlgn="base">
              <a:spcBef>
                <a:spcPct val="0"/>
              </a:spcBef>
              <a:spcAft>
                <a:spcPct val="0"/>
              </a:spcAft>
              <a:defRPr>
                <a:solidFill>
                  <a:schemeClr val="tx1"/>
                </a:solidFill>
                <a:latin typeface="Arial" panose="020B0604020202020204" pitchFamily="34" charset="0"/>
              </a:defRPr>
            </a:lvl8pPr>
            <a:lvl9pPr marL="3886200" indent="-228600" defTabSz="455613" fontAlgn="base">
              <a:spcBef>
                <a:spcPct val="0"/>
              </a:spcBef>
              <a:spcAft>
                <a:spcPct val="0"/>
              </a:spcAft>
              <a:defRPr>
                <a:solidFill>
                  <a:schemeClr val="tx1"/>
                </a:solidFill>
                <a:latin typeface="Arial" panose="020B0604020202020204" pitchFamily="34" charset="0"/>
              </a:defRPr>
            </a:lvl9pPr>
          </a:lstStyle>
          <a:p>
            <a:endParaRPr lang="en-US" altLang="en-US" sz="2700">
              <a:solidFill>
                <a:srgbClr val="009530"/>
              </a:solidFill>
              <a:latin typeface="Arial Rounded MT Bold" panose="020F0704030504030204" pitchFamily="34" charset="0"/>
            </a:endParaRPr>
          </a:p>
        </p:txBody>
      </p:sp>
      <p:cxnSp>
        <p:nvCxnSpPr>
          <p:cNvPr id="101" name="Straight Connector 100">
            <a:extLst>
              <a:ext uri="{FF2B5EF4-FFF2-40B4-BE49-F238E27FC236}">
                <a16:creationId xmlns:a16="http://schemas.microsoft.com/office/drawing/2014/main" id="{548F028B-0561-48B0-84DE-EA189C7850D2}"/>
              </a:ext>
            </a:extLst>
          </p:cNvPr>
          <p:cNvCxnSpPr/>
          <p:nvPr/>
        </p:nvCxnSpPr>
        <p:spPr>
          <a:xfrm>
            <a:off x="3408363" y="1878013"/>
            <a:ext cx="2070100" cy="317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B86B83B-B8D6-446A-8AEB-42E0B3FAEA46}"/>
              </a:ext>
            </a:extLst>
          </p:cNvPr>
          <p:cNvCxnSpPr/>
          <p:nvPr/>
        </p:nvCxnSpPr>
        <p:spPr>
          <a:xfrm>
            <a:off x="3408363" y="2043113"/>
            <a:ext cx="19526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9042CB6-BC13-4516-BBC4-F8DB3DF6E461}"/>
              </a:ext>
            </a:extLst>
          </p:cNvPr>
          <p:cNvCxnSpPr/>
          <p:nvPr/>
        </p:nvCxnSpPr>
        <p:spPr>
          <a:xfrm>
            <a:off x="3408363" y="2189163"/>
            <a:ext cx="177165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1FE01EB-9D7C-4080-AB32-CB76CF27AB71}"/>
              </a:ext>
            </a:extLst>
          </p:cNvPr>
          <p:cNvCxnSpPr/>
          <p:nvPr/>
        </p:nvCxnSpPr>
        <p:spPr>
          <a:xfrm>
            <a:off x="5172075" y="2189163"/>
            <a:ext cx="0" cy="1524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5064AB8-7419-4402-9264-3B6BC5B90C8E}"/>
              </a:ext>
            </a:extLst>
          </p:cNvPr>
          <p:cNvCxnSpPr/>
          <p:nvPr/>
        </p:nvCxnSpPr>
        <p:spPr>
          <a:xfrm>
            <a:off x="4937125" y="3032125"/>
            <a:ext cx="234950" cy="1588"/>
          </a:xfrm>
          <a:prstGeom prst="line">
            <a:avLst/>
          </a:prstGeom>
          <a:ln w="1905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D85B81F-28C9-493F-98D4-942AA56DA73D}"/>
              </a:ext>
            </a:extLst>
          </p:cNvPr>
          <p:cNvCxnSpPr/>
          <p:nvPr/>
        </p:nvCxnSpPr>
        <p:spPr>
          <a:xfrm>
            <a:off x="5356225" y="2039938"/>
            <a:ext cx="3175" cy="175101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4A466EE-B6C5-435D-B1DA-BDDE70B49E1D}"/>
              </a:ext>
            </a:extLst>
          </p:cNvPr>
          <p:cNvCxnSpPr/>
          <p:nvPr/>
        </p:nvCxnSpPr>
        <p:spPr>
          <a:xfrm>
            <a:off x="4933950" y="3106738"/>
            <a:ext cx="422275" cy="0"/>
          </a:xfrm>
          <a:prstGeom prst="line">
            <a:avLst/>
          </a:prstGeom>
          <a:ln w="19050">
            <a:solidFill>
              <a:schemeClr val="accent3"/>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30DDBC8-F055-4C4A-AD57-660B99BB11EA}"/>
              </a:ext>
            </a:extLst>
          </p:cNvPr>
          <p:cNvCxnSpPr/>
          <p:nvPr/>
        </p:nvCxnSpPr>
        <p:spPr>
          <a:xfrm>
            <a:off x="5476875" y="1878013"/>
            <a:ext cx="0" cy="20066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76E83FB5-D827-4690-B3EF-51E99AF52A1C}"/>
              </a:ext>
            </a:extLst>
          </p:cNvPr>
          <p:cNvCxnSpPr/>
          <p:nvPr/>
        </p:nvCxnSpPr>
        <p:spPr>
          <a:xfrm>
            <a:off x="4933950" y="3200400"/>
            <a:ext cx="542925" cy="0"/>
          </a:xfrm>
          <a:prstGeom prst="line">
            <a:avLst/>
          </a:prstGeom>
          <a:ln w="19050">
            <a:solidFill>
              <a:schemeClr val="bg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2147" name="TextBox 109">
            <a:extLst>
              <a:ext uri="{FF2B5EF4-FFF2-40B4-BE49-F238E27FC236}">
                <a16:creationId xmlns:a16="http://schemas.microsoft.com/office/drawing/2014/main" id="{0BDF3239-E642-4B32-B41B-CD5E5061A300}"/>
              </a:ext>
            </a:extLst>
          </p:cNvPr>
          <p:cNvSpPr txBox="1">
            <a:spLocks noChangeArrowheads="1"/>
          </p:cNvSpPr>
          <p:nvPr/>
        </p:nvSpPr>
        <p:spPr bwMode="auto">
          <a:xfrm>
            <a:off x="4195763" y="1724025"/>
            <a:ext cx="43656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rgbClr val="595959"/>
                </a:solidFill>
                <a:cs typeface="Arial" panose="020B0604020202020204" pitchFamily="34" charset="0"/>
              </a:rPr>
              <a:t>Steam</a:t>
            </a:r>
          </a:p>
        </p:txBody>
      </p:sp>
      <p:sp>
        <p:nvSpPr>
          <p:cNvPr id="132148" name="TextBox 110">
            <a:extLst>
              <a:ext uri="{FF2B5EF4-FFF2-40B4-BE49-F238E27FC236}">
                <a16:creationId xmlns:a16="http://schemas.microsoft.com/office/drawing/2014/main" id="{5F52F3D2-71BD-4F14-8D40-3349B7A4243B}"/>
              </a:ext>
            </a:extLst>
          </p:cNvPr>
          <p:cNvSpPr txBox="1">
            <a:spLocks noChangeArrowheads="1"/>
          </p:cNvSpPr>
          <p:nvPr/>
        </p:nvSpPr>
        <p:spPr bwMode="auto">
          <a:xfrm>
            <a:off x="4133850" y="1878013"/>
            <a:ext cx="579438"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rgbClr val="595959"/>
                </a:solidFill>
                <a:cs typeface="Arial" panose="020B0604020202020204" pitchFamily="34" charset="0"/>
              </a:rPr>
              <a:t>Hot water</a:t>
            </a:r>
          </a:p>
        </p:txBody>
      </p:sp>
      <p:sp>
        <p:nvSpPr>
          <p:cNvPr id="132149" name="TextBox 111">
            <a:extLst>
              <a:ext uri="{FF2B5EF4-FFF2-40B4-BE49-F238E27FC236}">
                <a16:creationId xmlns:a16="http://schemas.microsoft.com/office/drawing/2014/main" id="{C9AC9918-79FC-43F3-90BB-B79951C7B369}"/>
              </a:ext>
            </a:extLst>
          </p:cNvPr>
          <p:cNvSpPr txBox="1">
            <a:spLocks noChangeArrowheads="1"/>
          </p:cNvSpPr>
          <p:nvPr/>
        </p:nvSpPr>
        <p:spPr bwMode="auto">
          <a:xfrm>
            <a:off x="4079875" y="2043113"/>
            <a:ext cx="73342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rgbClr val="595959"/>
                </a:solidFill>
                <a:cs typeface="Arial" panose="020B0604020202020204" pitchFamily="34" charset="0"/>
              </a:rPr>
              <a:t>Chilled water</a:t>
            </a:r>
          </a:p>
        </p:txBody>
      </p:sp>
      <p:cxnSp>
        <p:nvCxnSpPr>
          <p:cNvPr id="113" name="Straight Connector 112">
            <a:extLst>
              <a:ext uri="{FF2B5EF4-FFF2-40B4-BE49-F238E27FC236}">
                <a16:creationId xmlns:a16="http://schemas.microsoft.com/office/drawing/2014/main" id="{55B3D140-51CF-4779-88B0-A61EA401799D}"/>
              </a:ext>
            </a:extLst>
          </p:cNvPr>
          <p:cNvCxnSpPr/>
          <p:nvPr/>
        </p:nvCxnSpPr>
        <p:spPr>
          <a:xfrm>
            <a:off x="4937125" y="3386138"/>
            <a:ext cx="234950" cy="1587"/>
          </a:xfrm>
          <a:prstGeom prst="line">
            <a:avLst/>
          </a:prstGeom>
          <a:ln w="1905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3F43128-D7FE-4E41-A3B7-3CAE7E595C50}"/>
              </a:ext>
            </a:extLst>
          </p:cNvPr>
          <p:cNvCxnSpPr/>
          <p:nvPr/>
        </p:nvCxnSpPr>
        <p:spPr>
          <a:xfrm>
            <a:off x="4933950" y="3462338"/>
            <a:ext cx="422275" cy="0"/>
          </a:xfrm>
          <a:prstGeom prst="line">
            <a:avLst/>
          </a:prstGeom>
          <a:ln w="19050">
            <a:solidFill>
              <a:schemeClr val="accent3"/>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3719C9C-5ED4-4785-AB3E-916C80DBADC6}"/>
              </a:ext>
            </a:extLst>
          </p:cNvPr>
          <p:cNvCxnSpPr/>
          <p:nvPr/>
        </p:nvCxnSpPr>
        <p:spPr>
          <a:xfrm>
            <a:off x="4933950" y="3554413"/>
            <a:ext cx="542925" cy="0"/>
          </a:xfrm>
          <a:prstGeom prst="line">
            <a:avLst/>
          </a:prstGeom>
          <a:ln w="19050">
            <a:solidFill>
              <a:schemeClr val="bg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169B94E-4661-42CF-B9B9-D1AEE293BB4C}"/>
              </a:ext>
            </a:extLst>
          </p:cNvPr>
          <p:cNvCxnSpPr/>
          <p:nvPr/>
        </p:nvCxnSpPr>
        <p:spPr>
          <a:xfrm>
            <a:off x="4941888" y="3713163"/>
            <a:ext cx="234950" cy="1587"/>
          </a:xfrm>
          <a:prstGeom prst="line">
            <a:avLst/>
          </a:prstGeom>
          <a:ln w="1905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2C78E9AD-3ABC-41D6-80FD-446687DC07CD}"/>
              </a:ext>
            </a:extLst>
          </p:cNvPr>
          <p:cNvCxnSpPr/>
          <p:nvPr/>
        </p:nvCxnSpPr>
        <p:spPr>
          <a:xfrm>
            <a:off x="4940300" y="3787775"/>
            <a:ext cx="420688" cy="0"/>
          </a:xfrm>
          <a:prstGeom prst="line">
            <a:avLst/>
          </a:prstGeom>
          <a:ln w="19050">
            <a:solidFill>
              <a:schemeClr val="accent3"/>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171731A-64CF-4212-A1AD-0826E6647E50}"/>
              </a:ext>
            </a:extLst>
          </p:cNvPr>
          <p:cNvCxnSpPr/>
          <p:nvPr/>
        </p:nvCxnSpPr>
        <p:spPr>
          <a:xfrm>
            <a:off x="4940300" y="3881438"/>
            <a:ext cx="541338" cy="0"/>
          </a:xfrm>
          <a:prstGeom prst="line">
            <a:avLst/>
          </a:prstGeom>
          <a:ln w="19050">
            <a:solidFill>
              <a:schemeClr val="bg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2156" name="TextBox 158">
            <a:extLst>
              <a:ext uri="{FF2B5EF4-FFF2-40B4-BE49-F238E27FC236}">
                <a16:creationId xmlns:a16="http://schemas.microsoft.com/office/drawing/2014/main" id="{F6041264-0F76-4093-A8BC-51BEA3C3AD6B}"/>
              </a:ext>
            </a:extLst>
          </p:cNvPr>
          <p:cNvSpPr txBox="1">
            <a:spLocks noChangeArrowheads="1"/>
          </p:cNvSpPr>
          <p:nvPr/>
        </p:nvSpPr>
        <p:spPr bwMode="auto">
          <a:xfrm>
            <a:off x="6113463" y="1433513"/>
            <a:ext cx="2674937"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lvl1pPr defTabSz="685800">
              <a:defRPr>
                <a:solidFill>
                  <a:schemeClr val="tx1"/>
                </a:solidFill>
                <a:latin typeface="Arial" panose="020B0604020202020204" pitchFamily="34" charset="0"/>
              </a:defRPr>
            </a:lvl1pPr>
            <a:lvl2pPr marL="171450" indent="-1714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1200">
              <a:solidFill>
                <a:srgbClr val="299F3F"/>
              </a:solidFill>
            </a:endParaRPr>
          </a:p>
          <a:p>
            <a:pPr lvl="1" eaLnBrk="1" hangingPunct="1">
              <a:spcBef>
                <a:spcPts val="500"/>
              </a:spcBef>
              <a:spcAft>
                <a:spcPts val="500"/>
              </a:spcAft>
              <a:buFont typeface="Arial" panose="020B0604020202020204" pitchFamily="34" charset="0"/>
              <a:buChar char="•"/>
            </a:pPr>
            <a:r>
              <a:rPr lang="en-US" altLang="en-US" sz="1200">
                <a:solidFill>
                  <a:srgbClr val="626469"/>
                </a:solidFill>
                <a:ea typeface="Calibri" panose="020F0502020204030204" pitchFamily="34" charset="0"/>
                <a:cs typeface="Times New Roman" panose="02020603050405020304" pitchFamily="18" charset="0"/>
              </a:rPr>
              <a:t>Steam, hot water and chilled water is produced at District Energy Centers</a:t>
            </a:r>
          </a:p>
          <a:p>
            <a:pPr lvl="1" eaLnBrk="1" hangingPunct="1">
              <a:spcBef>
                <a:spcPts val="500"/>
              </a:spcBef>
              <a:spcAft>
                <a:spcPts val="500"/>
              </a:spcAft>
              <a:buFont typeface="Arial" panose="020B0604020202020204" pitchFamily="34" charset="0"/>
              <a:buChar char="•"/>
            </a:pPr>
            <a:r>
              <a:rPr lang="en-US" altLang="en-US" sz="1200">
                <a:solidFill>
                  <a:srgbClr val="626469"/>
                </a:solidFill>
                <a:ea typeface="Calibri" panose="020F0502020204030204" pitchFamily="34" charset="0"/>
                <a:cs typeface="Times New Roman" panose="02020603050405020304" pitchFamily="18" charset="0"/>
              </a:rPr>
              <a:t>Environmentally Sound, more efficient than grid distributed power</a:t>
            </a:r>
          </a:p>
          <a:p>
            <a:pPr lvl="1" eaLnBrk="1" hangingPunct="1">
              <a:spcBef>
                <a:spcPts val="500"/>
              </a:spcBef>
              <a:spcAft>
                <a:spcPts val="500"/>
              </a:spcAft>
              <a:buFont typeface="Arial" panose="020B0604020202020204" pitchFamily="34" charset="0"/>
              <a:buChar char="•"/>
            </a:pPr>
            <a:r>
              <a:rPr lang="en-US" altLang="en-US" sz="1200">
                <a:solidFill>
                  <a:srgbClr val="626469"/>
                </a:solidFill>
                <a:ea typeface="Calibri" panose="020F0502020204030204" pitchFamily="34" charset="0"/>
                <a:cs typeface="Times New Roman" panose="02020603050405020304" pitchFamily="18" charset="0"/>
              </a:rPr>
              <a:t>Retrofits chillers and boilers buildings do not need their own plants</a:t>
            </a:r>
          </a:p>
          <a:p>
            <a:pPr lvl="1" eaLnBrk="1" hangingPunct="1">
              <a:spcBef>
                <a:spcPts val="500"/>
              </a:spcBef>
              <a:spcAft>
                <a:spcPts val="500"/>
              </a:spcAft>
              <a:buFont typeface="Arial" panose="020B0604020202020204" pitchFamily="34" charset="0"/>
              <a:buChar char="•"/>
            </a:pPr>
            <a:r>
              <a:rPr lang="en-US" altLang="en-US" sz="1200">
                <a:solidFill>
                  <a:srgbClr val="626469"/>
                </a:solidFill>
                <a:ea typeface="Calibri" panose="020F0502020204030204" pitchFamily="34" charset="0"/>
                <a:cs typeface="Times New Roman" panose="02020603050405020304" pitchFamily="18" charset="0"/>
              </a:rPr>
              <a:t>Easier to operate and maintain</a:t>
            </a:r>
          </a:p>
          <a:p>
            <a:pPr lvl="1" eaLnBrk="1" hangingPunct="1">
              <a:spcBef>
                <a:spcPts val="500"/>
              </a:spcBef>
              <a:spcAft>
                <a:spcPts val="500"/>
              </a:spcAft>
              <a:buFont typeface="Arial" panose="020B0604020202020204" pitchFamily="34" charset="0"/>
              <a:buChar char="•"/>
            </a:pPr>
            <a:r>
              <a:rPr lang="en-US" altLang="en-US" sz="1200">
                <a:solidFill>
                  <a:srgbClr val="626469"/>
                </a:solidFill>
                <a:ea typeface="Calibri" panose="020F0502020204030204" pitchFamily="34" charset="0"/>
                <a:cs typeface="Times New Roman" panose="02020603050405020304" pitchFamily="18" charset="0"/>
              </a:rPr>
              <a:t>Provides Energy Architectural Flexibility and Security</a:t>
            </a:r>
          </a:p>
          <a:p>
            <a:pPr lvl="1" algn="just" eaLnBrk="1" hangingPunct="1">
              <a:spcBef>
                <a:spcPts val="500"/>
              </a:spcBef>
              <a:spcAft>
                <a:spcPts val="500"/>
              </a:spcAft>
              <a:buFont typeface="Arial" panose="020B0604020202020204" pitchFamily="34" charset="0"/>
              <a:buChar char="•"/>
            </a:pPr>
            <a:endParaRPr lang="en-US" altLang="en-US" sz="1200">
              <a:solidFill>
                <a:srgbClr val="626469"/>
              </a:solidFill>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9A7BF807-DDE6-4237-BE62-FF96CF8C7581}"/>
              </a:ext>
            </a:extLst>
          </p:cNvPr>
          <p:cNvSpPr>
            <a:spLocks noGrp="1"/>
          </p:cNvSpPr>
          <p:nvPr>
            <p:ph type="title"/>
          </p:nvPr>
        </p:nvSpPr>
        <p:spPr>
          <a:xfrm>
            <a:off x="395288" y="241300"/>
            <a:ext cx="8634412" cy="369888"/>
          </a:xfrm>
        </p:spPr>
        <p:txBody>
          <a:bodyPr rtlCol="0">
            <a:noAutofit/>
          </a:bodyPr>
          <a:lstStyle/>
          <a:p>
            <a:pPr defTabSz="457184" fontAlgn="auto">
              <a:spcAft>
                <a:spcPts val="0"/>
              </a:spcAft>
              <a:defRPr/>
            </a:pPr>
            <a:r>
              <a:rPr lang="en-US" b="1" dirty="0">
                <a:solidFill>
                  <a:schemeClr val="tx2"/>
                </a:solidFill>
                <a:ea typeface="+mn-ea"/>
              </a:rPr>
              <a:t>District Energy Microgrid</a:t>
            </a:r>
            <a:br>
              <a:rPr lang="en-US" b="1" dirty="0">
                <a:solidFill>
                  <a:schemeClr val="tx2"/>
                </a:solidFill>
                <a:ea typeface="+mn-ea"/>
              </a:rPr>
            </a:br>
            <a:endParaRPr lang="en-US" b="1" dirty="0">
              <a:solidFill>
                <a:schemeClr val="tx2"/>
              </a:solidFill>
              <a:ea typeface="+mn-ea"/>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Placeholder 7">
            <a:extLst>
              <a:ext uri="{FF2B5EF4-FFF2-40B4-BE49-F238E27FC236}">
                <a16:creationId xmlns:a16="http://schemas.microsoft.com/office/drawing/2014/main" id="{B23BF037-72DC-46D5-A955-964CB96EED29}"/>
              </a:ext>
            </a:extLst>
          </p:cNvPr>
          <p:cNvSpPr>
            <a:spLocks noGrp="1" noChangeArrowheads="1"/>
          </p:cNvSpPr>
          <p:nvPr>
            <p:ph type="body" sz="quarter" idx="32"/>
          </p:nvPr>
        </p:nvSpPr>
        <p:spPr bwMode="auto">
          <a:xfrm>
            <a:off x="252413" y="230188"/>
            <a:ext cx="8647112" cy="369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t>Microgrid Drivers </a:t>
            </a:r>
          </a:p>
        </p:txBody>
      </p:sp>
      <p:sp>
        <p:nvSpPr>
          <p:cNvPr id="9" name="Text Placeholder 8">
            <a:extLst>
              <a:ext uri="{FF2B5EF4-FFF2-40B4-BE49-F238E27FC236}">
                <a16:creationId xmlns:a16="http://schemas.microsoft.com/office/drawing/2014/main" id="{FE748BB8-7653-482F-9A77-882D80E42072}"/>
              </a:ext>
            </a:extLst>
          </p:cNvPr>
          <p:cNvSpPr>
            <a:spLocks noGrp="1"/>
          </p:cNvSpPr>
          <p:nvPr>
            <p:ph type="body" sz="quarter" idx="33"/>
          </p:nvPr>
        </p:nvSpPr>
        <p:spPr>
          <a:xfrm>
            <a:off x="252413" y="615950"/>
            <a:ext cx="8647112" cy="254000"/>
          </a:xfrm>
        </p:spPr>
        <p:txBody>
          <a:bodyPr/>
          <a:lstStyle/>
          <a:p>
            <a:pPr fontAlgn="auto">
              <a:spcAft>
                <a:spcPts val="0"/>
              </a:spcAft>
              <a:defRPr/>
            </a:pPr>
            <a:r>
              <a:rPr lang="en-US" b="1" dirty="0">
                <a:solidFill>
                  <a:schemeClr val="bg1">
                    <a:lumMod val="50000"/>
                  </a:schemeClr>
                </a:solidFill>
              </a:rPr>
              <a:t>How your Customers are Thinking About Energy in a New Way</a:t>
            </a:r>
            <a:endParaRPr lang="en-US" b="1" dirty="0"/>
          </a:p>
        </p:txBody>
      </p:sp>
      <p:graphicFrame>
        <p:nvGraphicFramePr>
          <p:cNvPr id="31" name="Diagram 30">
            <a:extLst>
              <a:ext uri="{FF2B5EF4-FFF2-40B4-BE49-F238E27FC236}">
                <a16:creationId xmlns:a16="http://schemas.microsoft.com/office/drawing/2014/main" id="{825C42CB-5DB0-467B-8956-24B7F24D8CBF}"/>
              </a:ext>
            </a:extLst>
          </p:cNvPr>
          <p:cNvGraphicFramePr>
            <a:graphicFrameLocks noChangeAspect="1"/>
          </p:cNvGraphicFramePr>
          <p:nvPr/>
        </p:nvGraphicFramePr>
        <p:xfrm>
          <a:off x="200119" y="641259"/>
          <a:ext cx="41148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2" name="Diagram 31">
            <a:extLst>
              <a:ext uri="{FF2B5EF4-FFF2-40B4-BE49-F238E27FC236}">
                <a16:creationId xmlns:a16="http://schemas.microsoft.com/office/drawing/2014/main" id="{CBB1335E-484F-4F81-9C09-67D9CDE3E58C}"/>
              </a:ext>
            </a:extLst>
          </p:cNvPr>
          <p:cNvGraphicFramePr>
            <a:graphicFrameLocks noChangeAspect="1"/>
          </p:cNvGraphicFramePr>
          <p:nvPr/>
        </p:nvGraphicFramePr>
        <p:xfrm>
          <a:off x="1122234" y="1615963"/>
          <a:ext cx="2194560" cy="21945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3" name="Oval 32">
            <a:extLst>
              <a:ext uri="{FF2B5EF4-FFF2-40B4-BE49-F238E27FC236}">
                <a16:creationId xmlns:a16="http://schemas.microsoft.com/office/drawing/2014/main" id="{3C80D0C6-99C4-40EF-9D28-8D25FFE5A518}"/>
              </a:ext>
            </a:extLst>
          </p:cNvPr>
          <p:cNvSpPr>
            <a:spLocks noChangeAspect="1"/>
          </p:cNvSpPr>
          <p:nvPr/>
        </p:nvSpPr>
        <p:spPr>
          <a:xfrm>
            <a:off x="1466850" y="2117725"/>
            <a:ext cx="628650" cy="630238"/>
          </a:xfrm>
          <a:prstGeom prst="ellipse">
            <a:avLst/>
          </a:prstGeom>
          <a:solidFill>
            <a:schemeClr val="bg1"/>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 name="TextBox 33">
            <a:extLst>
              <a:ext uri="{FF2B5EF4-FFF2-40B4-BE49-F238E27FC236}">
                <a16:creationId xmlns:a16="http://schemas.microsoft.com/office/drawing/2014/main" id="{CA818A97-FA3C-469E-9AFC-8E3DE3A98634}"/>
              </a:ext>
            </a:extLst>
          </p:cNvPr>
          <p:cNvSpPr txBox="1"/>
          <p:nvPr/>
        </p:nvSpPr>
        <p:spPr>
          <a:xfrm>
            <a:off x="1447800" y="2157413"/>
            <a:ext cx="671513" cy="522287"/>
          </a:xfrm>
          <a:prstGeom prst="rect">
            <a:avLst/>
          </a:prstGeom>
          <a:noFill/>
        </p:spPr>
        <p:txBody>
          <a:bodyPr>
            <a:spAutoFit/>
          </a:bodyPr>
          <a:lstStyle/>
          <a:p>
            <a:pPr algn="ctr" eaLnBrk="1" fontAlgn="auto" hangingPunct="1">
              <a:spcBef>
                <a:spcPts val="0"/>
              </a:spcBef>
              <a:spcAft>
                <a:spcPts val="0"/>
              </a:spcAft>
              <a:defRPr/>
            </a:pPr>
            <a:r>
              <a:rPr lang="en-US" sz="2800" b="1" dirty="0">
                <a:solidFill>
                  <a:schemeClr val="accent6"/>
                </a:solidFill>
                <a:latin typeface="+mn-lt"/>
              </a:rPr>
              <a:t>$</a:t>
            </a:r>
          </a:p>
        </p:txBody>
      </p:sp>
      <p:sp>
        <p:nvSpPr>
          <p:cNvPr id="35" name="Oval 34">
            <a:extLst>
              <a:ext uri="{FF2B5EF4-FFF2-40B4-BE49-F238E27FC236}">
                <a16:creationId xmlns:a16="http://schemas.microsoft.com/office/drawing/2014/main" id="{986B67B3-7192-4D30-B28A-677FC9AF1BBA}"/>
              </a:ext>
            </a:extLst>
          </p:cNvPr>
          <p:cNvSpPr>
            <a:spLocks noChangeAspect="1"/>
          </p:cNvSpPr>
          <p:nvPr/>
        </p:nvSpPr>
        <p:spPr>
          <a:xfrm>
            <a:off x="2301875" y="2089150"/>
            <a:ext cx="595313" cy="579438"/>
          </a:xfrm>
          <a:prstGeom prst="ellipse">
            <a:avLst/>
          </a:prstGeom>
          <a:solidFill>
            <a:schemeClr val="bg1"/>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34153" name="Picture 35">
            <a:extLst>
              <a:ext uri="{FF2B5EF4-FFF2-40B4-BE49-F238E27FC236}">
                <a16:creationId xmlns:a16="http://schemas.microsoft.com/office/drawing/2014/main" id="{D31F9FB3-07C5-4C34-85CA-150D310A834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86013" y="2230438"/>
            <a:ext cx="441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4154" name="Group 36">
            <a:extLst>
              <a:ext uri="{FF2B5EF4-FFF2-40B4-BE49-F238E27FC236}">
                <a16:creationId xmlns:a16="http://schemas.microsoft.com/office/drawing/2014/main" id="{FFADCEE8-F621-4842-8134-21E682320DFE}"/>
              </a:ext>
            </a:extLst>
          </p:cNvPr>
          <p:cNvGrpSpPr>
            <a:grpSpLocks noChangeAspect="1"/>
          </p:cNvGrpSpPr>
          <p:nvPr/>
        </p:nvGrpSpPr>
        <p:grpSpPr bwMode="auto">
          <a:xfrm>
            <a:off x="1903413" y="2844800"/>
            <a:ext cx="596900" cy="554038"/>
            <a:chOff x="3145177" y="3306466"/>
            <a:chExt cx="746150" cy="746150"/>
          </a:xfrm>
        </p:grpSpPr>
        <p:sp>
          <p:nvSpPr>
            <p:cNvPr id="38" name="Oval 37">
              <a:extLst>
                <a:ext uri="{FF2B5EF4-FFF2-40B4-BE49-F238E27FC236}">
                  <a16:creationId xmlns:a16="http://schemas.microsoft.com/office/drawing/2014/main" id="{F5922AC1-F632-4C93-9CCA-25A2EA0EB95B}"/>
                </a:ext>
              </a:extLst>
            </p:cNvPr>
            <p:cNvSpPr/>
            <p:nvPr/>
          </p:nvSpPr>
          <p:spPr>
            <a:xfrm>
              <a:off x="3145177" y="3306466"/>
              <a:ext cx="746150" cy="746150"/>
            </a:xfrm>
            <a:prstGeom prst="ellipse">
              <a:avLst/>
            </a:prstGeom>
            <a:solidFill>
              <a:schemeClr val="bg1"/>
            </a:solid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34170" name="Picture 38">
              <a:extLst>
                <a:ext uri="{FF2B5EF4-FFF2-40B4-BE49-F238E27FC236}">
                  <a16:creationId xmlns:a16="http://schemas.microsoft.com/office/drawing/2014/main" id="{78918EC8-0674-4971-90DE-1C6499035B6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99156" y="3417603"/>
              <a:ext cx="466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39">
            <a:extLst>
              <a:ext uri="{FF2B5EF4-FFF2-40B4-BE49-F238E27FC236}">
                <a16:creationId xmlns:a16="http://schemas.microsoft.com/office/drawing/2014/main" id="{A525F0BA-B0E4-4D26-B54A-CA718B0A0E4C}"/>
              </a:ext>
            </a:extLst>
          </p:cNvPr>
          <p:cNvSpPr/>
          <p:nvPr/>
        </p:nvSpPr>
        <p:spPr>
          <a:xfrm>
            <a:off x="4437063" y="915988"/>
            <a:ext cx="4329112" cy="1096962"/>
          </a:xfrm>
          <a:prstGeom prst="rect">
            <a:avLst/>
          </a:prstGeom>
          <a:solidFill>
            <a:schemeClr val="accent6">
              <a:lumMod val="20000"/>
              <a:lumOff val="80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a:lstStyle/>
          <a:p>
            <a:pPr lvl="1" eaLnBrk="1" fontAlgn="auto" hangingPunct="1">
              <a:spcBef>
                <a:spcPts val="0"/>
              </a:spcBef>
              <a:spcAft>
                <a:spcPts val="0"/>
              </a:spcAft>
              <a:defRPr/>
            </a:pPr>
            <a:r>
              <a:rPr lang="en-US" b="1" dirty="0">
                <a:solidFill>
                  <a:schemeClr val="accent6"/>
                </a:solidFill>
              </a:rPr>
              <a:t>Cost</a:t>
            </a:r>
          </a:p>
          <a:p>
            <a:pPr marL="628634" lvl="1" indent="-171450" eaLnBrk="1" fontAlgn="auto" hangingPunct="1">
              <a:spcBef>
                <a:spcPts val="0"/>
              </a:spcBef>
              <a:spcAft>
                <a:spcPts val="0"/>
              </a:spcAft>
              <a:buClr>
                <a:schemeClr val="accent6"/>
              </a:buClr>
              <a:buFont typeface="Arial" panose="020B0604020202020204" pitchFamily="34" charset="0"/>
              <a:buChar char="●"/>
              <a:defRPr/>
            </a:pPr>
            <a:r>
              <a:rPr lang="en-US" sz="1200" dirty="0">
                <a:solidFill>
                  <a:schemeClr val="accent6"/>
                </a:solidFill>
              </a:rPr>
              <a:t>Lower / More Predictable Energy Costs</a:t>
            </a:r>
          </a:p>
          <a:p>
            <a:pPr marL="628634" lvl="1" indent="-171450" eaLnBrk="1" fontAlgn="auto" hangingPunct="1">
              <a:spcBef>
                <a:spcPts val="0"/>
              </a:spcBef>
              <a:spcAft>
                <a:spcPts val="0"/>
              </a:spcAft>
              <a:buClr>
                <a:schemeClr val="accent6"/>
              </a:buClr>
              <a:buFont typeface="Arial" panose="020B0604020202020204" pitchFamily="34" charset="0"/>
              <a:buChar char="●"/>
              <a:defRPr/>
            </a:pPr>
            <a:r>
              <a:rPr lang="en-US" sz="1200" dirty="0">
                <a:solidFill>
                  <a:schemeClr val="accent6"/>
                </a:solidFill>
              </a:rPr>
              <a:t>Energy / Fuel Source Arbitrage</a:t>
            </a:r>
          </a:p>
          <a:p>
            <a:pPr marL="628634" lvl="1" indent="-171450" eaLnBrk="1" fontAlgn="auto" hangingPunct="1">
              <a:spcBef>
                <a:spcPts val="0"/>
              </a:spcBef>
              <a:spcAft>
                <a:spcPts val="0"/>
              </a:spcAft>
              <a:buClr>
                <a:schemeClr val="accent6"/>
              </a:buClr>
              <a:buFont typeface="Arial" panose="020B0604020202020204" pitchFamily="34" charset="0"/>
              <a:buChar char="●"/>
              <a:defRPr/>
            </a:pPr>
            <a:r>
              <a:rPr lang="en-US" sz="1200" dirty="0">
                <a:solidFill>
                  <a:schemeClr val="accent6"/>
                </a:solidFill>
              </a:rPr>
              <a:t>Flexibility drives savings / incremental revenue</a:t>
            </a:r>
          </a:p>
        </p:txBody>
      </p:sp>
      <p:sp>
        <p:nvSpPr>
          <p:cNvPr id="41" name="Rectangle 40">
            <a:extLst>
              <a:ext uri="{FF2B5EF4-FFF2-40B4-BE49-F238E27FC236}">
                <a16:creationId xmlns:a16="http://schemas.microsoft.com/office/drawing/2014/main" id="{8A56F7EC-5B86-4B34-8711-ED149790FFAB}"/>
              </a:ext>
            </a:extLst>
          </p:cNvPr>
          <p:cNvSpPr/>
          <p:nvPr/>
        </p:nvSpPr>
        <p:spPr>
          <a:xfrm>
            <a:off x="4437063" y="2122488"/>
            <a:ext cx="4329112" cy="1096962"/>
          </a:xfrm>
          <a:prstGeom prst="rect">
            <a:avLst/>
          </a:prstGeom>
          <a:solidFill>
            <a:schemeClr val="accent5">
              <a:lumMod val="20000"/>
              <a:lumOff val="80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a:lstStyle/>
          <a:p>
            <a:pPr lvl="1" eaLnBrk="1" fontAlgn="auto" hangingPunct="1">
              <a:spcBef>
                <a:spcPts val="0"/>
              </a:spcBef>
              <a:spcAft>
                <a:spcPts val="0"/>
              </a:spcAft>
              <a:defRPr/>
            </a:pPr>
            <a:r>
              <a:rPr lang="en-US" b="1" dirty="0">
                <a:solidFill>
                  <a:schemeClr val="accent5"/>
                </a:solidFill>
              </a:rPr>
              <a:t>Resilience</a:t>
            </a:r>
          </a:p>
          <a:p>
            <a:pPr marL="628634" lvl="1" indent="-171450" eaLnBrk="1" fontAlgn="auto" hangingPunct="1">
              <a:spcBef>
                <a:spcPts val="0"/>
              </a:spcBef>
              <a:spcAft>
                <a:spcPts val="0"/>
              </a:spcAft>
              <a:buClr>
                <a:schemeClr val="accent5"/>
              </a:buClr>
              <a:buFont typeface="Arial" panose="020B0604020202020204" pitchFamily="34" charset="0"/>
              <a:buChar char="●"/>
              <a:defRPr/>
            </a:pPr>
            <a:r>
              <a:rPr lang="en-US" sz="1200" dirty="0">
                <a:solidFill>
                  <a:schemeClr val="accent5"/>
                </a:solidFill>
              </a:rPr>
              <a:t>Serve loads during times of grid stability</a:t>
            </a:r>
          </a:p>
          <a:p>
            <a:pPr marL="628634" lvl="1" indent="-171450" eaLnBrk="1" fontAlgn="auto" hangingPunct="1">
              <a:spcBef>
                <a:spcPts val="0"/>
              </a:spcBef>
              <a:spcAft>
                <a:spcPts val="0"/>
              </a:spcAft>
              <a:buClr>
                <a:schemeClr val="accent5"/>
              </a:buClr>
              <a:buFont typeface="Arial" panose="020B0604020202020204" pitchFamily="34" charset="0"/>
              <a:buChar char="●"/>
              <a:defRPr/>
            </a:pPr>
            <a:r>
              <a:rPr lang="en-US" sz="1200" dirty="0">
                <a:solidFill>
                  <a:schemeClr val="accent5"/>
                </a:solidFill>
              </a:rPr>
              <a:t>Oasis for employees / customers – shelter in place</a:t>
            </a:r>
          </a:p>
          <a:p>
            <a:pPr marL="628634" lvl="1" indent="-171450" eaLnBrk="1" fontAlgn="auto" hangingPunct="1">
              <a:spcBef>
                <a:spcPts val="0"/>
              </a:spcBef>
              <a:spcAft>
                <a:spcPts val="0"/>
              </a:spcAft>
              <a:buClr>
                <a:schemeClr val="accent5"/>
              </a:buClr>
              <a:buFont typeface="Arial" panose="020B0604020202020204" pitchFamily="34" charset="0"/>
              <a:buChar char="●"/>
              <a:defRPr/>
            </a:pPr>
            <a:r>
              <a:rPr lang="en-US" sz="1200" dirty="0">
                <a:solidFill>
                  <a:schemeClr val="accent5"/>
                </a:solidFill>
              </a:rPr>
              <a:t>Protect power sensitive / critical assets from poor power quality</a:t>
            </a:r>
          </a:p>
          <a:p>
            <a:pPr marL="171450" indent="-171450" eaLnBrk="1" fontAlgn="auto" hangingPunct="1">
              <a:spcBef>
                <a:spcPts val="0"/>
              </a:spcBef>
              <a:spcAft>
                <a:spcPts val="0"/>
              </a:spcAft>
              <a:buClr>
                <a:schemeClr val="accent5"/>
              </a:buClr>
              <a:buFont typeface="Arial" panose="020B0604020202020204" pitchFamily="34" charset="0"/>
              <a:buChar char="●"/>
              <a:defRPr/>
            </a:pPr>
            <a:endParaRPr lang="en-US" sz="1200" dirty="0">
              <a:solidFill>
                <a:schemeClr val="accent5"/>
              </a:solidFill>
            </a:endParaRPr>
          </a:p>
        </p:txBody>
      </p:sp>
      <p:sp>
        <p:nvSpPr>
          <p:cNvPr id="42" name="Rectangle 41">
            <a:extLst>
              <a:ext uri="{FF2B5EF4-FFF2-40B4-BE49-F238E27FC236}">
                <a16:creationId xmlns:a16="http://schemas.microsoft.com/office/drawing/2014/main" id="{88212329-036D-45E1-A80A-E79720D3BA8B}"/>
              </a:ext>
            </a:extLst>
          </p:cNvPr>
          <p:cNvSpPr/>
          <p:nvPr/>
        </p:nvSpPr>
        <p:spPr>
          <a:xfrm>
            <a:off x="4437063" y="3305175"/>
            <a:ext cx="4329112" cy="1098550"/>
          </a:xfrm>
          <a:prstGeom prst="rect">
            <a:avLst/>
          </a:prstGeom>
          <a:solidFill>
            <a:schemeClr val="bg2">
              <a:lumMod val="20000"/>
              <a:lumOff val="80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a:lstStyle/>
          <a:p>
            <a:pPr lvl="1" eaLnBrk="1" fontAlgn="auto" hangingPunct="1">
              <a:spcBef>
                <a:spcPts val="0"/>
              </a:spcBef>
              <a:spcAft>
                <a:spcPts val="0"/>
              </a:spcAft>
              <a:defRPr/>
            </a:pPr>
            <a:r>
              <a:rPr lang="en-US" b="1" dirty="0">
                <a:solidFill>
                  <a:schemeClr val="bg2"/>
                </a:solidFill>
              </a:rPr>
              <a:t>Sustainability</a:t>
            </a:r>
          </a:p>
          <a:p>
            <a:pPr marL="628634" lvl="1" indent="-171450" eaLnBrk="1" fontAlgn="auto" hangingPunct="1">
              <a:spcBef>
                <a:spcPts val="0"/>
              </a:spcBef>
              <a:spcAft>
                <a:spcPts val="0"/>
              </a:spcAft>
              <a:buClr>
                <a:schemeClr val="bg2"/>
              </a:buClr>
              <a:buFont typeface="Arial" panose="020B0604020202020204" pitchFamily="34" charset="0"/>
              <a:buChar char="●"/>
              <a:defRPr/>
            </a:pPr>
            <a:r>
              <a:rPr lang="en-US" sz="1200" dirty="0">
                <a:solidFill>
                  <a:schemeClr val="bg2"/>
                </a:solidFill>
              </a:rPr>
              <a:t>Reduce carbon footprint</a:t>
            </a:r>
          </a:p>
          <a:p>
            <a:pPr marL="628634" lvl="1" indent="-171450" eaLnBrk="1" fontAlgn="auto" hangingPunct="1">
              <a:spcBef>
                <a:spcPts val="0"/>
              </a:spcBef>
              <a:spcAft>
                <a:spcPts val="0"/>
              </a:spcAft>
              <a:buClr>
                <a:schemeClr val="bg2"/>
              </a:buClr>
              <a:buFont typeface="Arial" panose="020B0604020202020204" pitchFamily="34" charset="0"/>
              <a:buChar char="●"/>
              <a:defRPr/>
            </a:pPr>
            <a:r>
              <a:rPr lang="en-US" sz="1200" dirty="0">
                <a:solidFill>
                  <a:schemeClr val="bg2"/>
                </a:solidFill>
              </a:rPr>
              <a:t>Improve brand image</a:t>
            </a:r>
          </a:p>
          <a:p>
            <a:pPr marL="628634" lvl="1" indent="-171450" eaLnBrk="1" fontAlgn="auto" hangingPunct="1">
              <a:spcBef>
                <a:spcPts val="0"/>
              </a:spcBef>
              <a:spcAft>
                <a:spcPts val="0"/>
              </a:spcAft>
              <a:buClr>
                <a:schemeClr val="bg2"/>
              </a:buClr>
              <a:buFont typeface="Arial" panose="020B0604020202020204" pitchFamily="34" charset="0"/>
              <a:buChar char="●"/>
              <a:defRPr/>
            </a:pPr>
            <a:r>
              <a:rPr lang="en-US" sz="1200" dirty="0">
                <a:solidFill>
                  <a:schemeClr val="bg2"/>
                </a:solidFill>
              </a:rPr>
              <a:t>Attract / Service carbon sensitive customers</a:t>
            </a:r>
          </a:p>
        </p:txBody>
      </p:sp>
      <p:sp>
        <p:nvSpPr>
          <p:cNvPr id="43" name="Arrow: Circular 42">
            <a:extLst>
              <a:ext uri="{FF2B5EF4-FFF2-40B4-BE49-F238E27FC236}">
                <a16:creationId xmlns:a16="http://schemas.microsoft.com/office/drawing/2014/main" id="{9D9D97F8-4530-4E0D-B489-54C7C3F2A2F6}"/>
              </a:ext>
            </a:extLst>
          </p:cNvPr>
          <p:cNvSpPr/>
          <p:nvPr/>
        </p:nvSpPr>
        <p:spPr>
          <a:xfrm>
            <a:off x="523875" y="1125538"/>
            <a:ext cx="3332163" cy="3244850"/>
          </a:xfrm>
          <a:prstGeom prst="circularArrow">
            <a:avLst>
              <a:gd name="adj1" fmla="val 9902"/>
              <a:gd name="adj2" fmla="val 1420175"/>
              <a:gd name="adj3" fmla="val 20476901"/>
              <a:gd name="adj4" fmla="val 471432"/>
              <a:gd name="adj5" fmla="val 942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4" name="TextBox 43">
            <a:extLst>
              <a:ext uri="{FF2B5EF4-FFF2-40B4-BE49-F238E27FC236}">
                <a16:creationId xmlns:a16="http://schemas.microsoft.com/office/drawing/2014/main" id="{9933CA4A-4F6F-47C4-865E-A0A8C89134C3}"/>
              </a:ext>
            </a:extLst>
          </p:cNvPr>
          <p:cNvSpPr txBox="1"/>
          <p:nvPr/>
        </p:nvSpPr>
        <p:spPr>
          <a:xfrm>
            <a:off x="1700213" y="1293813"/>
            <a:ext cx="1030287" cy="307975"/>
          </a:xfrm>
          <a:prstGeom prst="rect">
            <a:avLst/>
          </a:prstGeom>
          <a:noFill/>
        </p:spPr>
        <p:txBody>
          <a:bodyPr wrap="none">
            <a:spAutoFit/>
          </a:bodyPr>
          <a:lstStyle/>
          <a:p>
            <a:pPr eaLnBrk="1" fontAlgn="auto" hangingPunct="1">
              <a:spcBef>
                <a:spcPts val="0"/>
              </a:spcBef>
              <a:spcAft>
                <a:spcPts val="0"/>
              </a:spcAft>
              <a:defRPr/>
            </a:pPr>
            <a:r>
              <a:rPr lang="en-US" sz="1400" b="1" dirty="0">
                <a:solidFill>
                  <a:schemeClr val="bg1">
                    <a:lumMod val="50000"/>
                  </a:schemeClr>
                </a:solidFill>
                <a:latin typeface="+mn-lt"/>
              </a:rPr>
              <a:t>Efficiency</a:t>
            </a:r>
          </a:p>
        </p:txBody>
      </p:sp>
      <p:pic>
        <p:nvPicPr>
          <p:cNvPr id="134160" name="Picture 44">
            <a:extLst>
              <a:ext uri="{FF2B5EF4-FFF2-40B4-BE49-F238E27FC236}">
                <a16:creationId xmlns:a16="http://schemas.microsoft.com/office/drawing/2014/main" id="{F45AD910-15B8-4100-8BE7-E6F0E43748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79875" y="2332038"/>
            <a:ext cx="7381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4161" name="Group 45">
            <a:extLst>
              <a:ext uri="{FF2B5EF4-FFF2-40B4-BE49-F238E27FC236}">
                <a16:creationId xmlns:a16="http://schemas.microsoft.com/office/drawing/2014/main" id="{1016B42B-981D-49D9-A622-15CC1813506E}"/>
              </a:ext>
            </a:extLst>
          </p:cNvPr>
          <p:cNvGrpSpPr>
            <a:grpSpLocks noChangeAspect="1"/>
          </p:cNvGrpSpPr>
          <p:nvPr/>
        </p:nvGrpSpPr>
        <p:grpSpPr bwMode="auto">
          <a:xfrm>
            <a:off x="4071938" y="3489325"/>
            <a:ext cx="731837" cy="730250"/>
            <a:chOff x="3145177" y="3306466"/>
            <a:chExt cx="746150" cy="746150"/>
          </a:xfrm>
        </p:grpSpPr>
        <p:sp>
          <p:nvSpPr>
            <p:cNvPr id="47" name="Oval 46">
              <a:extLst>
                <a:ext uri="{FF2B5EF4-FFF2-40B4-BE49-F238E27FC236}">
                  <a16:creationId xmlns:a16="http://schemas.microsoft.com/office/drawing/2014/main" id="{43C5FAAB-B81A-4CFF-A4F0-9B99D13AA653}"/>
                </a:ext>
              </a:extLst>
            </p:cNvPr>
            <p:cNvSpPr/>
            <p:nvPr/>
          </p:nvSpPr>
          <p:spPr>
            <a:xfrm>
              <a:off x="3145177" y="3306466"/>
              <a:ext cx="746150" cy="746150"/>
            </a:xfrm>
            <a:prstGeom prst="ellipse">
              <a:avLst/>
            </a:prstGeom>
            <a:solidFill>
              <a:schemeClr val="bg1"/>
            </a:solid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34168" name="Picture 47">
              <a:extLst>
                <a:ext uri="{FF2B5EF4-FFF2-40B4-BE49-F238E27FC236}">
                  <a16:creationId xmlns:a16="http://schemas.microsoft.com/office/drawing/2014/main" id="{3FDF31C9-8398-47E2-B0C0-D01BE09BC7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99156" y="3417603"/>
              <a:ext cx="466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4162" name="Picture 48">
            <a:extLst>
              <a:ext uri="{FF2B5EF4-FFF2-40B4-BE49-F238E27FC236}">
                <a16:creationId xmlns:a16="http://schemas.microsoft.com/office/drawing/2014/main" id="{5F546BF6-2DF1-469D-AC6B-5E570B9F06F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79875" y="1136650"/>
            <a:ext cx="7318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63" name="Rectangle 49">
            <a:extLst>
              <a:ext uri="{FF2B5EF4-FFF2-40B4-BE49-F238E27FC236}">
                <a16:creationId xmlns:a16="http://schemas.microsoft.com/office/drawing/2014/main" id="{FECEE76E-5B30-4214-9BA7-9C80A753E7A5}"/>
              </a:ext>
            </a:extLst>
          </p:cNvPr>
          <p:cNvSpPr>
            <a:spLocks noChangeArrowheads="1"/>
          </p:cNvSpPr>
          <p:nvPr/>
        </p:nvSpPr>
        <p:spPr bwMode="auto">
          <a:xfrm>
            <a:off x="804863" y="2717800"/>
            <a:ext cx="987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lvl="1" eaLnBrk="1" hangingPunct="1"/>
            <a:r>
              <a:rPr lang="en-US" altLang="en-US" sz="1200" b="1">
                <a:solidFill>
                  <a:schemeClr val="bg1"/>
                </a:solidFill>
              </a:rPr>
              <a:t>Cost</a:t>
            </a:r>
          </a:p>
        </p:txBody>
      </p:sp>
      <p:sp>
        <p:nvSpPr>
          <p:cNvPr id="134164" name="Rectangle 50">
            <a:extLst>
              <a:ext uri="{FF2B5EF4-FFF2-40B4-BE49-F238E27FC236}">
                <a16:creationId xmlns:a16="http://schemas.microsoft.com/office/drawing/2014/main" id="{2A959D95-2F90-45CB-BB5A-4ECC3B1BE059}"/>
              </a:ext>
            </a:extLst>
          </p:cNvPr>
          <p:cNvSpPr>
            <a:spLocks noChangeArrowheads="1"/>
          </p:cNvSpPr>
          <p:nvPr/>
        </p:nvSpPr>
        <p:spPr bwMode="auto">
          <a:xfrm>
            <a:off x="1179513" y="3322638"/>
            <a:ext cx="1562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lvl="1" eaLnBrk="1" hangingPunct="1"/>
            <a:r>
              <a:rPr lang="en-US" altLang="en-US" sz="1100" b="1">
                <a:solidFill>
                  <a:schemeClr val="bg1"/>
                </a:solidFill>
              </a:rPr>
              <a:t>Sustainability</a:t>
            </a:r>
          </a:p>
        </p:txBody>
      </p:sp>
      <p:sp>
        <p:nvSpPr>
          <p:cNvPr id="52" name="Rectangle 51">
            <a:extLst>
              <a:ext uri="{FF2B5EF4-FFF2-40B4-BE49-F238E27FC236}">
                <a16:creationId xmlns:a16="http://schemas.microsoft.com/office/drawing/2014/main" id="{46D3CBBF-AA4C-4C84-A8CB-E2FF68F34593}"/>
              </a:ext>
            </a:extLst>
          </p:cNvPr>
          <p:cNvSpPr/>
          <p:nvPr/>
        </p:nvSpPr>
        <p:spPr>
          <a:xfrm>
            <a:off x="1833563" y="2646363"/>
            <a:ext cx="1312862" cy="254000"/>
          </a:xfrm>
          <a:prstGeom prst="rect">
            <a:avLst/>
          </a:prstGeom>
        </p:spPr>
        <p:txBody>
          <a:bodyPr wrap="none">
            <a:spAutoFit/>
          </a:bodyPr>
          <a:lstStyle/>
          <a:p>
            <a:pPr lvl="1" eaLnBrk="1" fontAlgn="auto" hangingPunct="1">
              <a:spcBef>
                <a:spcPts val="0"/>
              </a:spcBef>
              <a:spcAft>
                <a:spcPts val="0"/>
              </a:spcAft>
              <a:defRPr/>
            </a:pPr>
            <a:r>
              <a:rPr lang="en-US" sz="1050" b="1" dirty="0">
                <a:solidFill>
                  <a:schemeClr val="bg1"/>
                </a:solidFill>
                <a:latin typeface="+mn-lt"/>
              </a:rPr>
              <a:t>Resilience</a:t>
            </a:r>
          </a:p>
        </p:txBody>
      </p:sp>
      <p:sp>
        <p:nvSpPr>
          <p:cNvPr id="134166" name="Slide Number Placeholder 3">
            <a:extLst>
              <a:ext uri="{FF2B5EF4-FFF2-40B4-BE49-F238E27FC236}">
                <a16:creationId xmlns:a16="http://schemas.microsoft.com/office/drawing/2014/main" id="{D6C641E4-0512-4032-8F0D-B7F52F1AE499}"/>
              </a:ext>
            </a:extLst>
          </p:cNvPr>
          <p:cNvSpPr txBox="1">
            <a:spLocks noChangeArrowheads="1"/>
          </p:cNvSpPr>
          <p:nvPr/>
        </p:nvSpPr>
        <p:spPr bwMode="auto">
          <a:xfrm>
            <a:off x="1747838" y="4857750"/>
            <a:ext cx="5254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fontAlgn="base">
              <a:spcBef>
                <a:spcPct val="0"/>
              </a:spcBef>
              <a:spcAft>
                <a:spcPct val="0"/>
              </a:spcAft>
              <a:defRPr>
                <a:solidFill>
                  <a:schemeClr val="tx1"/>
                </a:solidFill>
                <a:latin typeface="Arial" panose="020B0604020202020204" pitchFamily="34" charset="0"/>
              </a:defRPr>
            </a:lvl6pPr>
            <a:lvl7pPr marL="2971800" indent="-228600" defTabSz="455613" fontAlgn="base">
              <a:spcBef>
                <a:spcPct val="0"/>
              </a:spcBef>
              <a:spcAft>
                <a:spcPct val="0"/>
              </a:spcAft>
              <a:defRPr>
                <a:solidFill>
                  <a:schemeClr val="tx1"/>
                </a:solidFill>
                <a:latin typeface="Arial" panose="020B0604020202020204" pitchFamily="34" charset="0"/>
              </a:defRPr>
            </a:lvl7pPr>
            <a:lvl8pPr marL="3429000" indent="-228600" defTabSz="455613" fontAlgn="base">
              <a:spcBef>
                <a:spcPct val="0"/>
              </a:spcBef>
              <a:spcAft>
                <a:spcPct val="0"/>
              </a:spcAft>
              <a:defRPr>
                <a:solidFill>
                  <a:schemeClr val="tx1"/>
                </a:solidFill>
                <a:latin typeface="Arial" panose="020B0604020202020204" pitchFamily="34" charset="0"/>
              </a:defRPr>
            </a:lvl8pPr>
            <a:lvl9pPr marL="3886200" indent="-228600" defTabSz="455613"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600">
                <a:solidFill>
                  <a:schemeClr val="bg2"/>
                </a:solidFill>
                <a:cs typeface="Arial" panose="020B0604020202020204" pitchFamily="34" charset="0"/>
              </a:rPr>
              <a:t>Page </a:t>
            </a:r>
            <a:fld id="{B88072AD-8095-44C5-A813-125BAB121716}" type="slidenum">
              <a:rPr lang="en-US" altLang="en-US" sz="600">
                <a:solidFill>
                  <a:schemeClr val="bg2"/>
                </a:solidFill>
                <a:cs typeface="Arial" panose="020B0604020202020204" pitchFamily="34" charset="0"/>
              </a:rPr>
              <a:pPr eaLnBrk="1" hangingPunct="1"/>
              <a:t>7</a:t>
            </a:fld>
            <a:endParaRPr lang="en-US" altLang="en-US" sz="600">
              <a:solidFill>
                <a:schemeClr val="bg2"/>
              </a:solidFill>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3236BB-B1FD-447C-90E4-953D922C677B}"/>
              </a:ext>
            </a:extLst>
          </p:cNvPr>
          <p:cNvSpPr>
            <a:spLocks noGrp="1"/>
          </p:cNvSpPr>
          <p:nvPr>
            <p:ph sz="quarter" idx="17"/>
          </p:nvPr>
        </p:nvSpPr>
        <p:spPr>
          <a:xfrm>
            <a:off x="252413" y="933450"/>
            <a:ext cx="4743450" cy="3592513"/>
          </a:xfrm>
        </p:spPr>
        <p:txBody>
          <a:bodyPr/>
          <a:lstStyle/>
          <a:p>
            <a:pPr marL="301624" indent="-285750" defTabSz="457184" fontAlgn="auto">
              <a:buFont typeface="Arial" panose="020B0604020202020204" pitchFamily="34" charset="0"/>
              <a:buChar char="•"/>
              <a:defRPr/>
            </a:pPr>
            <a:r>
              <a:rPr lang="en-US" b="1" dirty="0">
                <a:solidFill>
                  <a:srgbClr val="00B0F0"/>
                </a:solidFill>
              </a:rPr>
              <a:t>Facilities</a:t>
            </a:r>
            <a:r>
              <a:rPr lang="en-US" b="1" dirty="0"/>
              <a:t> </a:t>
            </a:r>
            <a:r>
              <a:rPr lang="en-US" dirty="0"/>
              <a:t>located in </a:t>
            </a:r>
            <a:r>
              <a:rPr lang="en-US" b="1" dirty="0">
                <a:solidFill>
                  <a:srgbClr val="00B0F0"/>
                </a:solidFill>
              </a:rPr>
              <a:t>North East, West and Caribbean </a:t>
            </a:r>
            <a:r>
              <a:rPr lang="en-US" dirty="0"/>
              <a:t>where power costs are greater than $.12 $.16 per kWh, energy users with “peaky” loads</a:t>
            </a:r>
          </a:p>
          <a:p>
            <a:pPr marL="301624" indent="-285750" defTabSz="457184" fontAlgn="auto">
              <a:buFont typeface="Arial" panose="020B0604020202020204" pitchFamily="34" charset="0"/>
              <a:buChar char="•"/>
              <a:defRPr/>
            </a:pPr>
            <a:r>
              <a:rPr lang="en-US" b="1" dirty="0">
                <a:solidFill>
                  <a:srgbClr val="00B0F0"/>
                </a:solidFill>
              </a:rPr>
              <a:t>Spark Spread </a:t>
            </a:r>
            <a:r>
              <a:rPr lang="en-US" dirty="0"/>
              <a:t>– where energy produced locally from natural gas or bio gas is less expensive than energy purchased from the electric utility including areas where power is $ .04 to $ .12 an hour or more</a:t>
            </a:r>
          </a:p>
          <a:p>
            <a:pPr marL="301624" indent="-285750" defTabSz="457184" fontAlgn="auto">
              <a:buFont typeface="Arial" panose="020B0604020202020204" pitchFamily="34" charset="0"/>
              <a:buChar char="•"/>
              <a:defRPr/>
            </a:pPr>
            <a:r>
              <a:rPr lang="en-US" dirty="0"/>
              <a:t>Market segments that </a:t>
            </a:r>
            <a:r>
              <a:rPr lang="en-US" b="1" dirty="0">
                <a:solidFill>
                  <a:srgbClr val="00B0F0"/>
                </a:solidFill>
              </a:rPr>
              <a:t>value resiliency </a:t>
            </a:r>
            <a:r>
              <a:rPr lang="en-US" dirty="0"/>
              <a:t>and </a:t>
            </a:r>
            <a:r>
              <a:rPr lang="en-US" b="1" dirty="0">
                <a:solidFill>
                  <a:srgbClr val="00B0F0"/>
                </a:solidFill>
              </a:rPr>
              <a:t>sustainability</a:t>
            </a:r>
            <a:endParaRPr lang="en-US" b="1" dirty="0"/>
          </a:p>
          <a:p>
            <a:pPr marL="490530" lvl="1" indent="-285750" defTabSz="447659" fontAlgn="auto">
              <a:defRPr/>
            </a:pPr>
            <a:r>
              <a:rPr lang="en-US" dirty="0"/>
              <a:t>Governments, military, storm prone areas </a:t>
            </a:r>
          </a:p>
          <a:p>
            <a:pPr marL="490530" lvl="1" indent="-285750" defTabSz="447659" fontAlgn="auto">
              <a:defRPr/>
            </a:pPr>
            <a:r>
              <a:rPr lang="en-US" dirty="0"/>
              <a:t>Healthcare, data centers, municipalities, corporate campuses, industry</a:t>
            </a:r>
          </a:p>
          <a:p>
            <a:pPr marL="15874" indent="0" defTabSz="457184" fontAlgn="auto">
              <a:defRPr/>
            </a:pPr>
            <a:endParaRPr lang="en-US" dirty="0"/>
          </a:p>
          <a:p>
            <a:pPr marL="173032" indent="-157158" defTabSz="457184" fontAlgn="auto">
              <a:defRPr/>
            </a:pPr>
            <a:r>
              <a:rPr lang="en-US" dirty="0"/>
              <a:t> </a:t>
            </a:r>
          </a:p>
          <a:p>
            <a:pPr marL="173032" indent="-157158" defTabSz="457184" fontAlgn="auto">
              <a:defRPr/>
            </a:pPr>
            <a:endParaRPr lang="en-US" dirty="0"/>
          </a:p>
        </p:txBody>
      </p:sp>
      <p:sp>
        <p:nvSpPr>
          <p:cNvPr id="135171" name="Text Placeholder 5">
            <a:extLst>
              <a:ext uri="{FF2B5EF4-FFF2-40B4-BE49-F238E27FC236}">
                <a16:creationId xmlns:a16="http://schemas.microsoft.com/office/drawing/2014/main" id="{2DDC8C71-7C60-438A-9C02-46BEC8132F70}"/>
              </a:ext>
            </a:extLst>
          </p:cNvPr>
          <p:cNvSpPr>
            <a:spLocks noGrp="1" noChangeArrowheads="1"/>
          </p:cNvSpPr>
          <p:nvPr>
            <p:ph type="body" sz="quarter" idx="32"/>
          </p:nvPr>
        </p:nvSpPr>
        <p:spPr bwMode="auto">
          <a:xfrm>
            <a:off x="252413" y="230188"/>
            <a:ext cx="8647112" cy="369887"/>
          </a:xfrm>
        </p:spPr>
        <p:txBody>
          <a:bodyPr wrap="square" numCol="1" anchor="t" anchorCtr="0" compatLnSpc="1">
            <a:prstTxWarp prst="textNoShape">
              <a:avLst/>
            </a:prstTxWarp>
          </a:bodyPr>
          <a:lstStyle/>
          <a:p>
            <a:pPr marL="15875" indent="0"/>
            <a:r>
              <a:rPr lang="en-US" altLang="en-US" b="1">
                <a:latin typeface="Arial" panose="020B0604020202020204" pitchFamily="34" charset="0"/>
                <a:cs typeface="Arial" panose="020B0604020202020204" pitchFamily="34" charset="0"/>
              </a:rPr>
              <a:t>What are Key U.S. Geographies for Microgrids?</a:t>
            </a:r>
          </a:p>
        </p:txBody>
      </p:sp>
      <p:grpSp>
        <p:nvGrpSpPr>
          <p:cNvPr id="135172" name="Group 6">
            <a:extLst>
              <a:ext uri="{FF2B5EF4-FFF2-40B4-BE49-F238E27FC236}">
                <a16:creationId xmlns:a16="http://schemas.microsoft.com/office/drawing/2014/main" id="{E07CDDA6-000B-49FC-98A2-274346A7E3ED}"/>
              </a:ext>
            </a:extLst>
          </p:cNvPr>
          <p:cNvGrpSpPr>
            <a:grpSpLocks/>
          </p:cNvGrpSpPr>
          <p:nvPr/>
        </p:nvGrpSpPr>
        <p:grpSpPr bwMode="auto">
          <a:xfrm>
            <a:off x="5900738" y="668338"/>
            <a:ext cx="2728912" cy="1382712"/>
            <a:chOff x="5539882" y="1657105"/>
            <a:chExt cx="3076592" cy="1825920"/>
          </a:xfrm>
        </p:grpSpPr>
        <p:sp>
          <p:nvSpPr>
            <p:cNvPr id="135175" name="Freeform 211">
              <a:extLst>
                <a:ext uri="{FF2B5EF4-FFF2-40B4-BE49-F238E27FC236}">
                  <a16:creationId xmlns:a16="http://schemas.microsoft.com/office/drawing/2014/main" id="{8CCCDC1C-7F71-42A7-9916-F5C5FD3969A6}"/>
                </a:ext>
              </a:extLst>
            </p:cNvPr>
            <p:cNvSpPr>
              <a:spLocks noChangeAspect="1"/>
            </p:cNvSpPr>
            <p:nvPr/>
          </p:nvSpPr>
          <p:spPr bwMode="auto">
            <a:xfrm>
              <a:off x="7653827" y="1940416"/>
              <a:ext cx="780335" cy="321613"/>
            </a:xfrm>
            <a:custGeom>
              <a:avLst/>
              <a:gdLst>
                <a:gd name="T0" fmla="*/ 2147483646 w 290"/>
                <a:gd name="T1" fmla="*/ 2147483646 h 157"/>
                <a:gd name="T2" fmla="*/ 2147483646 w 290"/>
                <a:gd name="T3" fmla="*/ 2147483646 h 157"/>
                <a:gd name="T4" fmla="*/ 2147483646 w 290"/>
                <a:gd name="T5" fmla="*/ 2147483646 h 157"/>
                <a:gd name="T6" fmla="*/ 2147483646 w 290"/>
                <a:gd name="T7" fmla="*/ 2147483646 h 157"/>
                <a:gd name="T8" fmla="*/ 2147483646 w 290"/>
                <a:gd name="T9" fmla="*/ 2147483646 h 157"/>
                <a:gd name="T10" fmla="*/ 2147483646 w 290"/>
                <a:gd name="T11" fmla="*/ 2147483646 h 157"/>
                <a:gd name="T12" fmla="*/ 2147483646 w 290"/>
                <a:gd name="T13" fmla="*/ 2147483646 h 157"/>
                <a:gd name="T14" fmla="*/ 2147483646 w 290"/>
                <a:gd name="T15" fmla="*/ 2147483646 h 157"/>
                <a:gd name="T16" fmla="*/ 2147483646 w 290"/>
                <a:gd name="T17" fmla="*/ 2147483646 h 157"/>
                <a:gd name="T18" fmla="*/ 2147483646 w 290"/>
                <a:gd name="T19" fmla="*/ 2147483646 h 157"/>
                <a:gd name="T20" fmla="*/ 2147483646 w 290"/>
                <a:gd name="T21" fmla="*/ 2147483646 h 157"/>
                <a:gd name="T22" fmla="*/ 2147483646 w 290"/>
                <a:gd name="T23" fmla="*/ 2147483646 h 157"/>
                <a:gd name="T24" fmla="*/ 2147483646 w 290"/>
                <a:gd name="T25" fmla="*/ 2147483646 h 157"/>
                <a:gd name="T26" fmla="*/ 2147483646 w 290"/>
                <a:gd name="T27" fmla="*/ 2147483646 h 157"/>
                <a:gd name="T28" fmla="*/ 2147483646 w 290"/>
                <a:gd name="T29" fmla="*/ 2147483646 h 157"/>
                <a:gd name="T30" fmla="*/ 2147483646 w 290"/>
                <a:gd name="T31" fmla="*/ 2147483646 h 157"/>
                <a:gd name="T32" fmla="*/ 2147483646 w 290"/>
                <a:gd name="T33" fmla="*/ 2147483646 h 157"/>
                <a:gd name="T34" fmla="*/ 2147483646 w 290"/>
                <a:gd name="T35" fmla="*/ 2147483646 h 157"/>
                <a:gd name="T36" fmla="*/ 2147483646 w 290"/>
                <a:gd name="T37" fmla="*/ 2147483646 h 157"/>
                <a:gd name="T38" fmla="*/ 2147483646 w 290"/>
                <a:gd name="T39" fmla="*/ 2147483646 h 157"/>
                <a:gd name="T40" fmla="*/ 0 w 290"/>
                <a:gd name="T41" fmla="*/ 2147483646 h 157"/>
                <a:gd name="T42" fmla="*/ 2147483646 w 290"/>
                <a:gd name="T43" fmla="*/ 2147483646 h 157"/>
                <a:gd name="T44" fmla="*/ 2147483646 w 290"/>
                <a:gd name="T45" fmla="*/ 2147483646 h 157"/>
                <a:gd name="T46" fmla="*/ 2147483646 w 290"/>
                <a:gd name="T47" fmla="*/ 2147483646 h 157"/>
                <a:gd name="T48" fmla="*/ 2147483646 w 290"/>
                <a:gd name="T49" fmla="*/ 2147483646 h 157"/>
                <a:gd name="T50" fmla="*/ 2147483646 w 290"/>
                <a:gd name="T51" fmla="*/ 2147483646 h 157"/>
                <a:gd name="T52" fmla="*/ 2147483646 w 290"/>
                <a:gd name="T53" fmla="*/ 2147483646 h 157"/>
                <a:gd name="T54" fmla="*/ 2147483646 w 290"/>
                <a:gd name="T55" fmla="*/ 2147483646 h 157"/>
                <a:gd name="T56" fmla="*/ 2147483646 w 290"/>
                <a:gd name="T57" fmla="*/ 2147483646 h 157"/>
                <a:gd name="T58" fmla="*/ 2147483646 w 290"/>
                <a:gd name="T59" fmla="*/ 2147483646 h 157"/>
                <a:gd name="T60" fmla="*/ 2147483646 w 290"/>
                <a:gd name="T61" fmla="*/ 2147483646 h 157"/>
                <a:gd name="T62" fmla="*/ 2147483646 w 290"/>
                <a:gd name="T63" fmla="*/ 2147483646 h 157"/>
                <a:gd name="T64" fmla="*/ 2147483646 w 290"/>
                <a:gd name="T65" fmla="*/ 2147483646 h 157"/>
                <a:gd name="T66" fmla="*/ 2147483646 w 290"/>
                <a:gd name="T67" fmla="*/ 2147483646 h 157"/>
                <a:gd name="T68" fmla="*/ 2147483646 w 290"/>
                <a:gd name="T69" fmla="*/ 2147483646 h 157"/>
                <a:gd name="T70" fmla="*/ 2147483646 w 290"/>
                <a:gd name="T71" fmla="*/ 2147483646 h 157"/>
                <a:gd name="T72" fmla="*/ 2147483646 w 290"/>
                <a:gd name="T73" fmla="*/ 2147483646 h 157"/>
                <a:gd name="T74" fmla="*/ 2147483646 w 290"/>
                <a:gd name="T75" fmla="*/ 2147483646 h 157"/>
                <a:gd name="T76" fmla="*/ 2147483646 w 290"/>
                <a:gd name="T77" fmla="*/ 2147483646 h 157"/>
                <a:gd name="T78" fmla="*/ 2147483646 w 290"/>
                <a:gd name="T79" fmla="*/ 2147483646 h 157"/>
                <a:gd name="T80" fmla="*/ 2147483646 w 290"/>
                <a:gd name="T81" fmla="*/ 2147483646 h 157"/>
                <a:gd name="T82" fmla="*/ 2147483646 w 290"/>
                <a:gd name="T83" fmla="*/ 2147483646 h 157"/>
                <a:gd name="T84" fmla="*/ 2147483646 w 290"/>
                <a:gd name="T85" fmla="*/ 2147483646 h 157"/>
                <a:gd name="T86" fmla="*/ 2147483646 w 290"/>
                <a:gd name="T87" fmla="*/ 2147483646 h 157"/>
                <a:gd name="T88" fmla="*/ 2147483646 w 290"/>
                <a:gd name="T89" fmla="*/ 2147483646 h 157"/>
                <a:gd name="T90" fmla="*/ 2147483646 w 290"/>
                <a:gd name="T91" fmla="*/ 2147483646 h 157"/>
                <a:gd name="T92" fmla="*/ 2147483646 w 290"/>
                <a:gd name="T93" fmla="*/ 2147483646 h 157"/>
                <a:gd name="T94" fmla="*/ 2147483646 w 290"/>
                <a:gd name="T95" fmla="*/ 2147483646 h 157"/>
                <a:gd name="T96" fmla="*/ 2147483646 w 290"/>
                <a:gd name="T97" fmla="*/ 2147483646 h 157"/>
                <a:gd name="T98" fmla="*/ 2147483646 w 290"/>
                <a:gd name="T99" fmla="*/ 2147483646 h 157"/>
                <a:gd name="T100" fmla="*/ 2147483646 w 290"/>
                <a:gd name="T101" fmla="*/ 2147483646 h 157"/>
                <a:gd name="T102" fmla="*/ 2147483646 w 290"/>
                <a:gd name="T103" fmla="*/ 2147483646 h 157"/>
                <a:gd name="T104" fmla="*/ 2147483646 w 290"/>
                <a:gd name="T105" fmla="*/ 2147483646 h 1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0"/>
                <a:gd name="T160" fmla="*/ 0 h 157"/>
                <a:gd name="T161" fmla="*/ 290 w 290"/>
                <a:gd name="T162" fmla="*/ 157 h 1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0" h="157">
                  <a:moveTo>
                    <a:pt x="230" y="121"/>
                  </a:moveTo>
                  <a:lnTo>
                    <a:pt x="226" y="125"/>
                  </a:lnTo>
                  <a:lnTo>
                    <a:pt x="220" y="132"/>
                  </a:lnTo>
                  <a:lnTo>
                    <a:pt x="216" y="132"/>
                  </a:lnTo>
                  <a:lnTo>
                    <a:pt x="213" y="144"/>
                  </a:lnTo>
                  <a:lnTo>
                    <a:pt x="208" y="150"/>
                  </a:lnTo>
                  <a:lnTo>
                    <a:pt x="201" y="150"/>
                  </a:lnTo>
                  <a:lnTo>
                    <a:pt x="198" y="140"/>
                  </a:lnTo>
                  <a:lnTo>
                    <a:pt x="197" y="133"/>
                  </a:lnTo>
                  <a:lnTo>
                    <a:pt x="190" y="132"/>
                  </a:lnTo>
                  <a:lnTo>
                    <a:pt x="184" y="128"/>
                  </a:lnTo>
                  <a:lnTo>
                    <a:pt x="183" y="126"/>
                  </a:lnTo>
                  <a:lnTo>
                    <a:pt x="177" y="125"/>
                  </a:lnTo>
                  <a:lnTo>
                    <a:pt x="173" y="112"/>
                  </a:lnTo>
                  <a:lnTo>
                    <a:pt x="170" y="114"/>
                  </a:lnTo>
                  <a:lnTo>
                    <a:pt x="168" y="104"/>
                  </a:lnTo>
                  <a:lnTo>
                    <a:pt x="166" y="101"/>
                  </a:lnTo>
                  <a:lnTo>
                    <a:pt x="162" y="103"/>
                  </a:lnTo>
                  <a:lnTo>
                    <a:pt x="158" y="104"/>
                  </a:lnTo>
                  <a:lnTo>
                    <a:pt x="154" y="104"/>
                  </a:lnTo>
                  <a:lnTo>
                    <a:pt x="137" y="110"/>
                  </a:lnTo>
                  <a:lnTo>
                    <a:pt x="134" y="111"/>
                  </a:lnTo>
                  <a:lnTo>
                    <a:pt x="134" y="108"/>
                  </a:lnTo>
                  <a:lnTo>
                    <a:pt x="113" y="114"/>
                  </a:lnTo>
                  <a:lnTo>
                    <a:pt x="111" y="115"/>
                  </a:lnTo>
                  <a:lnTo>
                    <a:pt x="109" y="115"/>
                  </a:lnTo>
                  <a:lnTo>
                    <a:pt x="108" y="115"/>
                  </a:lnTo>
                  <a:lnTo>
                    <a:pt x="94" y="118"/>
                  </a:lnTo>
                  <a:lnTo>
                    <a:pt x="90" y="119"/>
                  </a:lnTo>
                  <a:lnTo>
                    <a:pt x="79" y="122"/>
                  </a:lnTo>
                  <a:lnTo>
                    <a:pt x="55" y="132"/>
                  </a:lnTo>
                  <a:lnTo>
                    <a:pt x="55" y="128"/>
                  </a:lnTo>
                  <a:lnTo>
                    <a:pt x="40" y="132"/>
                  </a:lnTo>
                  <a:lnTo>
                    <a:pt x="37" y="132"/>
                  </a:lnTo>
                  <a:lnTo>
                    <a:pt x="11" y="137"/>
                  </a:lnTo>
                  <a:lnTo>
                    <a:pt x="5" y="139"/>
                  </a:lnTo>
                  <a:lnTo>
                    <a:pt x="2" y="139"/>
                  </a:lnTo>
                  <a:lnTo>
                    <a:pt x="1" y="139"/>
                  </a:lnTo>
                  <a:lnTo>
                    <a:pt x="0" y="136"/>
                  </a:lnTo>
                  <a:lnTo>
                    <a:pt x="0" y="132"/>
                  </a:lnTo>
                  <a:lnTo>
                    <a:pt x="1" y="89"/>
                  </a:lnTo>
                  <a:lnTo>
                    <a:pt x="1" y="75"/>
                  </a:lnTo>
                  <a:lnTo>
                    <a:pt x="1" y="69"/>
                  </a:lnTo>
                  <a:lnTo>
                    <a:pt x="1" y="61"/>
                  </a:lnTo>
                  <a:lnTo>
                    <a:pt x="16" y="58"/>
                  </a:lnTo>
                  <a:lnTo>
                    <a:pt x="19" y="58"/>
                  </a:lnTo>
                  <a:lnTo>
                    <a:pt x="20" y="58"/>
                  </a:lnTo>
                  <a:lnTo>
                    <a:pt x="20" y="57"/>
                  </a:lnTo>
                  <a:lnTo>
                    <a:pt x="22" y="57"/>
                  </a:lnTo>
                  <a:lnTo>
                    <a:pt x="27" y="57"/>
                  </a:lnTo>
                  <a:lnTo>
                    <a:pt x="41" y="52"/>
                  </a:lnTo>
                  <a:lnTo>
                    <a:pt x="61" y="50"/>
                  </a:lnTo>
                  <a:lnTo>
                    <a:pt x="63" y="48"/>
                  </a:lnTo>
                  <a:lnTo>
                    <a:pt x="70" y="47"/>
                  </a:lnTo>
                  <a:lnTo>
                    <a:pt x="72" y="47"/>
                  </a:lnTo>
                  <a:lnTo>
                    <a:pt x="77" y="44"/>
                  </a:lnTo>
                  <a:lnTo>
                    <a:pt x="94" y="41"/>
                  </a:lnTo>
                  <a:lnTo>
                    <a:pt x="102" y="40"/>
                  </a:lnTo>
                  <a:lnTo>
                    <a:pt x="105" y="39"/>
                  </a:lnTo>
                  <a:lnTo>
                    <a:pt x="106" y="39"/>
                  </a:lnTo>
                  <a:lnTo>
                    <a:pt x="154" y="27"/>
                  </a:lnTo>
                  <a:lnTo>
                    <a:pt x="155" y="23"/>
                  </a:lnTo>
                  <a:lnTo>
                    <a:pt x="157" y="23"/>
                  </a:lnTo>
                  <a:lnTo>
                    <a:pt x="157" y="22"/>
                  </a:lnTo>
                  <a:lnTo>
                    <a:pt x="168" y="11"/>
                  </a:lnTo>
                  <a:lnTo>
                    <a:pt x="169" y="5"/>
                  </a:lnTo>
                  <a:lnTo>
                    <a:pt x="186" y="0"/>
                  </a:lnTo>
                  <a:lnTo>
                    <a:pt x="197" y="18"/>
                  </a:lnTo>
                  <a:lnTo>
                    <a:pt x="207" y="15"/>
                  </a:lnTo>
                  <a:lnTo>
                    <a:pt x="208" y="23"/>
                  </a:lnTo>
                  <a:lnTo>
                    <a:pt x="198" y="30"/>
                  </a:lnTo>
                  <a:lnTo>
                    <a:pt x="190" y="50"/>
                  </a:lnTo>
                  <a:lnTo>
                    <a:pt x="187" y="47"/>
                  </a:lnTo>
                  <a:lnTo>
                    <a:pt x="187" y="54"/>
                  </a:lnTo>
                  <a:lnTo>
                    <a:pt x="188" y="54"/>
                  </a:lnTo>
                  <a:lnTo>
                    <a:pt x="194" y="61"/>
                  </a:lnTo>
                  <a:lnTo>
                    <a:pt x="202" y="64"/>
                  </a:lnTo>
                  <a:lnTo>
                    <a:pt x="207" y="64"/>
                  </a:lnTo>
                  <a:lnTo>
                    <a:pt x="227" y="86"/>
                  </a:lnTo>
                  <a:lnTo>
                    <a:pt x="220" y="89"/>
                  </a:lnTo>
                  <a:lnTo>
                    <a:pt x="227" y="93"/>
                  </a:lnTo>
                  <a:lnTo>
                    <a:pt x="230" y="91"/>
                  </a:lnTo>
                  <a:lnTo>
                    <a:pt x="237" y="105"/>
                  </a:lnTo>
                  <a:lnTo>
                    <a:pt x="243" y="108"/>
                  </a:lnTo>
                  <a:lnTo>
                    <a:pt x="262" y="108"/>
                  </a:lnTo>
                  <a:lnTo>
                    <a:pt x="277" y="97"/>
                  </a:lnTo>
                  <a:lnTo>
                    <a:pt x="276" y="87"/>
                  </a:lnTo>
                  <a:lnTo>
                    <a:pt x="272" y="87"/>
                  </a:lnTo>
                  <a:lnTo>
                    <a:pt x="262" y="68"/>
                  </a:lnTo>
                  <a:lnTo>
                    <a:pt x="273" y="75"/>
                  </a:lnTo>
                  <a:lnTo>
                    <a:pt x="289" y="105"/>
                  </a:lnTo>
                  <a:lnTo>
                    <a:pt x="287" y="121"/>
                  </a:lnTo>
                  <a:lnTo>
                    <a:pt x="286" y="110"/>
                  </a:lnTo>
                  <a:lnTo>
                    <a:pt x="283" y="108"/>
                  </a:lnTo>
                  <a:lnTo>
                    <a:pt x="257" y="122"/>
                  </a:lnTo>
                  <a:lnTo>
                    <a:pt x="248" y="132"/>
                  </a:lnTo>
                  <a:lnTo>
                    <a:pt x="238" y="135"/>
                  </a:lnTo>
                  <a:lnTo>
                    <a:pt x="236" y="139"/>
                  </a:lnTo>
                  <a:lnTo>
                    <a:pt x="218" y="156"/>
                  </a:lnTo>
                  <a:lnTo>
                    <a:pt x="218" y="151"/>
                  </a:lnTo>
                  <a:lnTo>
                    <a:pt x="234" y="139"/>
                  </a:lnTo>
                  <a:lnTo>
                    <a:pt x="234" y="126"/>
                  </a:lnTo>
                  <a:lnTo>
                    <a:pt x="232" y="121"/>
                  </a:lnTo>
                  <a:lnTo>
                    <a:pt x="230" y="121"/>
                  </a:lnTo>
                </a:path>
              </a:pathLst>
            </a:custGeom>
            <a:solidFill>
              <a:srgbClr val="006600"/>
            </a:solidFill>
            <a:ln w="6350" cap="rnd">
              <a:solidFill>
                <a:schemeClr val="bg2"/>
              </a:solidFill>
              <a:round/>
              <a:headEnd/>
              <a:tailEnd/>
            </a:ln>
          </p:spPr>
          <p:txBody>
            <a:bodyPr/>
            <a:lstStyle/>
            <a:p>
              <a:endParaRPr lang="en-US"/>
            </a:p>
          </p:txBody>
        </p:sp>
        <p:sp>
          <p:nvSpPr>
            <p:cNvPr id="135176" name="Freeform 213">
              <a:extLst>
                <a:ext uri="{FF2B5EF4-FFF2-40B4-BE49-F238E27FC236}">
                  <a16:creationId xmlns:a16="http://schemas.microsoft.com/office/drawing/2014/main" id="{61E7028B-386D-4AA8-9285-1DFEE11E6BA8}"/>
                </a:ext>
              </a:extLst>
            </p:cNvPr>
            <p:cNvSpPr>
              <a:spLocks noChangeAspect="1"/>
            </p:cNvSpPr>
            <p:nvPr/>
          </p:nvSpPr>
          <p:spPr bwMode="auto">
            <a:xfrm>
              <a:off x="7566125" y="2821476"/>
              <a:ext cx="1050349" cy="398189"/>
            </a:xfrm>
            <a:custGeom>
              <a:avLst/>
              <a:gdLst>
                <a:gd name="T0" fmla="*/ 2147483646 w 391"/>
                <a:gd name="T1" fmla="*/ 2147483646 h 196"/>
                <a:gd name="T2" fmla="*/ 2147483646 w 391"/>
                <a:gd name="T3" fmla="*/ 2147483646 h 196"/>
                <a:gd name="T4" fmla="*/ 2147483646 w 391"/>
                <a:gd name="T5" fmla="*/ 2147483646 h 196"/>
                <a:gd name="T6" fmla="*/ 2147483646 w 391"/>
                <a:gd name="T7" fmla="*/ 2147483646 h 196"/>
                <a:gd name="T8" fmla="*/ 2147483646 w 391"/>
                <a:gd name="T9" fmla="*/ 2147483646 h 196"/>
                <a:gd name="T10" fmla="*/ 2147483646 w 391"/>
                <a:gd name="T11" fmla="*/ 2147483646 h 196"/>
                <a:gd name="T12" fmla="*/ 2147483646 w 391"/>
                <a:gd name="T13" fmla="*/ 2147483646 h 196"/>
                <a:gd name="T14" fmla="*/ 2147483646 w 391"/>
                <a:gd name="T15" fmla="*/ 2147483646 h 196"/>
                <a:gd name="T16" fmla="*/ 2147483646 w 391"/>
                <a:gd name="T17" fmla="*/ 0 h 196"/>
                <a:gd name="T18" fmla="*/ 2147483646 w 391"/>
                <a:gd name="T19" fmla="*/ 2147483646 h 196"/>
                <a:gd name="T20" fmla="*/ 2147483646 w 391"/>
                <a:gd name="T21" fmla="*/ 2147483646 h 196"/>
                <a:gd name="T22" fmla="*/ 2147483646 w 391"/>
                <a:gd name="T23" fmla="*/ 2147483646 h 196"/>
                <a:gd name="T24" fmla="*/ 2147483646 w 391"/>
                <a:gd name="T25" fmla="*/ 2147483646 h 196"/>
                <a:gd name="T26" fmla="*/ 2147483646 w 391"/>
                <a:gd name="T27" fmla="*/ 2147483646 h 196"/>
                <a:gd name="T28" fmla="*/ 2147483646 w 391"/>
                <a:gd name="T29" fmla="*/ 2147483646 h 196"/>
                <a:gd name="T30" fmla="*/ 2147483646 w 391"/>
                <a:gd name="T31" fmla="*/ 2147483646 h 196"/>
                <a:gd name="T32" fmla="*/ 2147483646 w 391"/>
                <a:gd name="T33" fmla="*/ 2147483646 h 196"/>
                <a:gd name="T34" fmla="*/ 2147483646 w 391"/>
                <a:gd name="T35" fmla="*/ 2147483646 h 196"/>
                <a:gd name="T36" fmla="*/ 2147483646 w 391"/>
                <a:gd name="T37" fmla="*/ 2147483646 h 196"/>
                <a:gd name="T38" fmla="*/ 2147483646 w 391"/>
                <a:gd name="T39" fmla="*/ 2147483646 h 196"/>
                <a:gd name="T40" fmla="*/ 2147483646 w 391"/>
                <a:gd name="T41" fmla="*/ 2147483646 h 196"/>
                <a:gd name="T42" fmla="*/ 2147483646 w 391"/>
                <a:gd name="T43" fmla="*/ 2147483646 h 196"/>
                <a:gd name="T44" fmla="*/ 2147483646 w 391"/>
                <a:gd name="T45" fmla="*/ 2147483646 h 196"/>
                <a:gd name="T46" fmla="*/ 2147483646 w 391"/>
                <a:gd name="T47" fmla="*/ 2147483646 h 196"/>
                <a:gd name="T48" fmla="*/ 2147483646 w 391"/>
                <a:gd name="T49" fmla="*/ 2147483646 h 196"/>
                <a:gd name="T50" fmla="*/ 2147483646 w 391"/>
                <a:gd name="T51" fmla="*/ 2147483646 h 196"/>
                <a:gd name="T52" fmla="*/ 2147483646 w 391"/>
                <a:gd name="T53" fmla="*/ 2147483646 h 196"/>
                <a:gd name="T54" fmla="*/ 2147483646 w 391"/>
                <a:gd name="T55" fmla="*/ 2147483646 h 196"/>
                <a:gd name="T56" fmla="*/ 2147483646 w 391"/>
                <a:gd name="T57" fmla="*/ 2147483646 h 196"/>
                <a:gd name="T58" fmla="*/ 2147483646 w 391"/>
                <a:gd name="T59" fmla="*/ 2147483646 h 196"/>
                <a:gd name="T60" fmla="*/ 2147483646 w 391"/>
                <a:gd name="T61" fmla="*/ 2147483646 h 196"/>
                <a:gd name="T62" fmla="*/ 2147483646 w 391"/>
                <a:gd name="T63" fmla="*/ 2147483646 h 196"/>
                <a:gd name="T64" fmla="*/ 2147483646 w 391"/>
                <a:gd name="T65" fmla="*/ 2147483646 h 196"/>
                <a:gd name="T66" fmla="*/ 2147483646 w 391"/>
                <a:gd name="T67" fmla="*/ 2147483646 h 196"/>
                <a:gd name="T68" fmla="*/ 2147483646 w 391"/>
                <a:gd name="T69" fmla="*/ 2147483646 h 196"/>
                <a:gd name="T70" fmla="*/ 2147483646 w 391"/>
                <a:gd name="T71" fmla="*/ 2147483646 h 196"/>
                <a:gd name="T72" fmla="*/ 2147483646 w 391"/>
                <a:gd name="T73" fmla="*/ 2147483646 h 196"/>
                <a:gd name="T74" fmla="*/ 2147483646 w 391"/>
                <a:gd name="T75" fmla="*/ 2147483646 h 196"/>
                <a:gd name="T76" fmla="*/ 2147483646 w 391"/>
                <a:gd name="T77" fmla="*/ 2147483646 h 196"/>
                <a:gd name="T78" fmla="*/ 2147483646 w 391"/>
                <a:gd name="T79" fmla="*/ 2147483646 h 196"/>
                <a:gd name="T80" fmla="*/ 2147483646 w 391"/>
                <a:gd name="T81" fmla="*/ 2147483646 h 196"/>
                <a:gd name="T82" fmla="*/ 2147483646 w 391"/>
                <a:gd name="T83" fmla="*/ 2147483646 h 196"/>
                <a:gd name="T84" fmla="*/ 2147483646 w 391"/>
                <a:gd name="T85" fmla="*/ 2147483646 h 196"/>
                <a:gd name="T86" fmla="*/ 2147483646 w 391"/>
                <a:gd name="T87" fmla="*/ 2147483646 h 196"/>
                <a:gd name="T88" fmla="*/ 2147483646 w 391"/>
                <a:gd name="T89" fmla="*/ 2147483646 h 196"/>
                <a:gd name="T90" fmla="*/ 2147483646 w 391"/>
                <a:gd name="T91" fmla="*/ 2147483646 h 196"/>
                <a:gd name="T92" fmla="*/ 2147483646 w 391"/>
                <a:gd name="T93" fmla="*/ 2147483646 h 196"/>
                <a:gd name="T94" fmla="*/ 2147483646 w 391"/>
                <a:gd name="T95" fmla="*/ 2147483646 h 196"/>
                <a:gd name="T96" fmla="*/ 2147483646 w 391"/>
                <a:gd name="T97" fmla="*/ 2147483646 h 196"/>
                <a:gd name="T98" fmla="*/ 2147483646 w 391"/>
                <a:gd name="T99" fmla="*/ 2147483646 h 196"/>
                <a:gd name="T100" fmla="*/ 2147483646 w 391"/>
                <a:gd name="T101" fmla="*/ 2147483646 h 196"/>
                <a:gd name="T102" fmla="*/ 2147483646 w 391"/>
                <a:gd name="T103" fmla="*/ 2147483646 h 196"/>
                <a:gd name="T104" fmla="*/ 2147483646 w 391"/>
                <a:gd name="T105" fmla="*/ 2147483646 h 196"/>
                <a:gd name="T106" fmla="*/ 2147483646 w 391"/>
                <a:gd name="T107" fmla="*/ 2147483646 h 196"/>
                <a:gd name="T108" fmla="*/ 2147483646 w 391"/>
                <a:gd name="T109" fmla="*/ 2147483646 h 196"/>
                <a:gd name="T110" fmla="*/ 2147483646 w 391"/>
                <a:gd name="T111" fmla="*/ 2147483646 h 196"/>
                <a:gd name="T112" fmla="*/ 2147483646 w 391"/>
                <a:gd name="T113" fmla="*/ 2147483646 h 196"/>
                <a:gd name="T114" fmla="*/ 0 w 391"/>
                <a:gd name="T115" fmla="*/ 2147483646 h 196"/>
                <a:gd name="T116" fmla="*/ 2147483646 w 391"/>
                <a:gd name="T117" fmla="*/ 2147483646 h 196"/>
                <a:gd name="T118" fmla="*/ 2147483646 w 391"/>
                <a:gd name="T119" fmla="*/ 2147483646 h 196"/>
                <a:gd name="T120" fmla="*/ 2147483646 w 391"/>
                <a:gd name="T121" fmla="*/ 2147483646 h 196"/>
                <a:gd name="T122" fmla="*/ 2147483646 w 391"/>
                <a:gd name="T123" fmla="*/ 2147483646 h 1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1"/>
                <a:gd name="T187" fmla="*/ 0 h 196"/>
                <a:gd name="T188" fmla="*/ 391 w 391"/>
                <a:gd name="T189" fmla="*/ 196 h 1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1" h="196">
                  <a:moveTo>
                    <a:pt x="91" y="42"/>
                  </a:moveTo>
                  <a:lnTo>
                    <a:pt x="98" y="41"/>
                  </a:lnTo>
                  <a:lnTo>
                    <a:pt x="99" y="41"/>
                  </a:lnTo>
                  <a:lnTo>
                    <a:pt x="111" y="40"/>
                  </a:lnTo>
                  <a:lnTo>
                    <a:pt x="119" y="37"/>
                  </a:lnTo>
                  <a:lnTo>
                    <a:pt x="159" y="30"/>
                  </a:lnTo>
                  <a:lnTo>
                    <a:pt x="162" y="30"/>
                  </a:lnTo>
                  <a:lnTo>
                    <a:pt x="162" y="29"/>
                  </a:lnTo>
                  <a:lnTo>
                    <a:pt x="165" y="29"/>
                  </a:lnTo>
                  <a:lnTo>
                    <a:pt x="174" y="27"/>
                  </a:lnTo>
                  <a:lnTo>
                    <a:pt x="183" y="24"/>
                  </a:lnTo>
                  <a:lnTo>
                    <a:pt x="195" y="23"/>
                  </a:lnTo>
                  <a:lnTo>
                    <a:pt x="201" y="22"/>
                  </a:lnTo>
                  <a:lnTo>
                    <a:pt x="206" y="20"/>
                  </a:lnTo>
                  <a:lnTo>
                    <a:pt x="208" y="20"/>
                  </a:lnTo>
                  <a:lnTo>
                    <a:pt x="217" y="17"/>
                  </a:lnTo>
                  <a:lnTo>
                    <a:pt x="222" y="16"/>
                  </a:lnTo>
                  <a:lnTo>
                    <a:pt x="231" y="15"/>
                  </a:lnTo>
                  <a:lnTo>
                    <a:pt x="234" y="13"/>
                  </a:lnTo>
                  <a:lnTo>
                    <a:pt x="238" y="13"/>
                  </a:lnTo>
                  <a:lnTo>
                    <a:pt x="241" y="13"/>
                  </a:lnTo>
                  <a:lnTo>
                    <a:pt x="260" y="8"/>
                  </a:lnTo>
                  <a:lnTo>
                    <a:pt x="262" y="8"/>
                  </a:lnTo>
                  <a:lnTo>
                    <a:pt x="270" y="6"/>
                  </a:lnTo>
                  <a:lnTo>
                    <a:pt x="281" y="4"/>
                  </a:lnTo>
                  <a:lnTo>
                    <a:pt x="291" y="1"/>
                  </a:lnTo>
                  <a:lnTo>
                    <a:pt x="298" y="0"/>
                  </a:lnTo>
                  <a:lnTo>
                    <a:pt x="298" y="6"/>
                  </a:lnTo>
                  <a:lnTo>
                    <a:pt x="299" y="8"/>
                  </a:lnTo>
                  <a:lnTo>
                    <a:pt x="308" y="37"/>
                  </a:lnTo>
                  <a:lnTo>
                    <a:pt x="308" y="40"/>
                  </a:lnTo>
                  <a:lnTo>
                    <a:pt x="310" y="45"/>
                  </a:lnTo>
                  <a:lnTo>
                    <a:pt x="310" y="47"/>
                  </a:lnTo>
                  <a:lnTo>
                    <a:pt x="310" y="49"/>
                  </a:lnTo>
                  <a:lnTo>
                    <a:pt x="312" y="49"/>
                  </a:lnTo>
                  <a:lnTo>
                    <a:pt x="312" y="51"/>
                  </a:lnTo>
                  <a:lnTo>
                    <a:pt x="315" y="58"/>
                  </a:lnTo>
                  <a:lnTo>
                    <a:pt x="315" y="59"/>
                  </a:lnTo>
                  <a:lnTo>
                    <a:pt x="315" y="60"/>
                  </a:lnTo>
                  <a:lnTo>
                    <a:pt x="319" y="76"/>
                  </a:lnTo>
                  <a:lnTo>
                    <a:pt x="324" y="94"/>
                  </a:lnTo>
                  <a:lnTo>
                    <a:pt x="326" y="100"/>
                  </a:lnTo>
                  <a:lnTo>
                    <a:pt x="330" y="112"/>
                  </a:lnTo>
                  <a:lnTo>
                    <a:pt x="330" y="114"/>
                  </a:lnTo>
                  <a:lnTo>
                    <a:pt x="331" y="118"/>
                  </a:lnTo>
                  <a:lnTo>
                    <a:pt x="331" y="121"/>
                  </a:lnTo>
                  <a:lnTo>
                    <a:pt x="335" y="132"/>
                  </a:lnTo>
                  <a:lnTo>
                    <a:pt x="351" y="130"/>
                  </a:lnTo>
                  <a:lnTo>
                    <a:pt x="365" y="127"/>
                  </a:lnTo>
                  <a:lnTo>
                    <a:pt x="374" y="124"/>
                  </a:lnTo>
                  <a:lnTo>
                    <a:pt x="381" y="123"/>
                  </a:lnTo>
                  <a:lnTo>
                    <a:pt x="388" y="121"/>
                  </a:lnTo>
                  <a:lnTo>
                    <a:pt x="390" y="130"/>
                  </a:lnTo>
                  <a:lnTo>
                    <a:pt x="383" y="170"/>
                  </a:lnTo>
                  <a:lnTo>
                    <a:pt x="370" y="175"/>
                  </a:lnTo>
                  <a:lnTo>
                    <a:pt x="365" y="177"/>
                  </a:lnTo>
                  <a:lnTo>
                    <a:pt x="352" y="181"/>
                  </a:lnTo>
                  <a:lnTo>
                    <a:pt x="351" y="186"/>
                  </a:lnTo>
                  <a:lnTo>
                    <a:pt x="342" y="186"/>
                  </a:lnTo>
                  <a:lnTo>
                    <a:pt x="331" y="195"/>
                  </a:lnTo>
                  <a:lnTo>
                    <a:pt x="331" y="171"/>
                  </a:lnTo>
                  <a:lnTo>
                    <a:pt x="321" y="172"/>
                  </a:lnTo>
                  <a:lnTo>
                    <a:pt x="327" y="160"/>
                  </a:lnTo>
                  <a:lnTo>
                    <a:pt x="321" y="157"/>
                  </a:lnTo>
                  <a:lnTo>
                    <a:pt x="320" y="157"/>
                  </a:lnTo>
                  <a:lnTo>
                    <a:pt x="320" y="160"/>
                  </a:lnTo>
                  <a:lnTo>
                    <a:pt x="315" y="156"/>
                  </a:lnTo>
                  <a:lnTo>
                    <a:pt x="312" y="149"/>
                  </a:lnTo>
                  <a:lnTo>
                    <a:pt x="312" y="161"/>
                  </a:lnTo>
                  <a:lnTo>
                    <a:pt x="301" y="164"/>
                  </a:lnTo>
                  <a:lnTo>
                    <a:pt x="294" y="159"/>
                  </a:lnTo>
                  <a:lnTo>
                    <a:pt x="281" y="141"/>
                  </a:lnTo>
                  <a:lnTo>
                    <a:pt x="288" y="136"/>
                  </a:lnTo>
                  <a:lnTo>
                    <a:pt x="283" y="125"/>
                  </a:lnTo>
                  <a:lnTo>
                    <a:pt x="294" y="123"/>
                  </a:lnTo>
                  <a:lnTo>
                    <a:pt x="284" y="113"/>
                  </a:lnTo>
                  <a:lnTo>
                    <a:pt x="277" y="121"/>
                  </a:lnTo>
                  <a:lnTo>
                    <a:pt x="276" y="113"/>
                  </a:lnTo>
                  <a:lnTo>
                    <a:pt x="284" y="100"/>
                  </a:lnTo>
                  <a:lnTo>
                    <a:pt x="278" y="91"/>
                  </a:lnTo>
                  <a:lnTo>
                    <a:pt x="278" y="95"/>
                  </a:lnTo>
                  <a:lnTo>
                    <a:pt x="273" y="100"/>
                  </a:lnTo>
                  <a:lnTo>
                    <a:pt x="272" y="81"/>
                  </a:lnTo>
                  <a:lnTo>
                    <a:pt x="277" y="87"/>
                  </a:lnTo>
                  <a:lnTo>
                    <a:pt x="284" y="84"/>
                  </a:lnTo>
                  <a:lnTo>
                    <a:pt x="283" y="73"/>
                  </a:lnTo>
                  <a:lnTo>
                    <a:pt x="274" y="71"/>
                  </a:lnTo>
                  <a:lnTo>
                    <a:pt x="272" y="63"/>
                  </a:lnTo>
                  <a:lnTo>
                    <a:pt x="278" y="45"/>
                  </a:lnTo>
                  <a:lnTo>
                    <a:pt x="288" y="41"/>
                  </a:lnTo>
                  <a:lnTo>
                    <a:pt x="284" y="20"/>
                  </a:lnTo>
                  <a:lnTo>
                    <a:pt x="278" y="24"/>
                  </a:lnTo>
                  <a:lnTo>
                    <a:pt x="277" y="38"/>
                  </a:lnTo>
                  <a:lnTo>
                    <a:pt x="269" y="47"/>
                  </a:lnTo>
                  <a:lnTo>
                    <a:pt x="267" y="53"/>
                  </a:lnTo>
                  <a:lnTo>
                    <a:pt x="262" y="49"/>
                  </a:lnTo>
                  <a:lnTo>
                    <a:pt x="260" y="55"/>
                  </a:lnTo>
                  <a:lnTo>
                    <a:pt x="260" y="60"/>
                  </a:lnTo>
                  <a:lnTo>
                    <a:pt x="249" y="67"/>
                  </a:lnTo>
                  <a:lnTo>
                    <a:pt x="259" y="74"/>
                  </a:lnTo>
                  <a:lnTo>
                    <a:pt x="263" y="88"/>
                  </a:lnTo>
                  <a:lnTo>
                    <a:pt x="258" y="116"/>
                  </a:lnTo>
                  <a:lnTo>
                    <a:pt x="260" y="121"/>
                  </a:lnTo>
                  <a:lnTo>
                    <a:pt x="267" y="143"/>
                  </a:lnTo>
                  <a:lnTo>
                    <a:pt x="280" y="154"/>
                  </a:lnTo>
                  <a:lnTo>
                    <a:pt x="278" y="161"/>
                  </a:lnTo>
                  <a:lnTo>
                    <a:pt x="284" y="161"/>
                  </a:lnTo>
                  <a:lnTo>
                    <a:pt x="283" y="167"/>
                  </a:lnTo>
                  <a:lnTo>
                    <a:pt x="291" y="179"/>
                  </a:lnTo>
                  <a:lnTo>
                    <a:pt x="294" y="189"/>
                  </a:lnTo>
                  <a:lnTo>
                    <a:pt x="283" y="181"/>
                  </a:lnTo>
                  <a:lnTo>
                    <a:pt x="280" y="185"/>
                  </a:lnTo>
                  <a:lnTo>
                    <a:pt x="265" y="174"/>
                  </a:lnTo>
                  <a:lnTo>
                    <a:pt x="249" y="177"/>
                  </a:lnTo>
                  <a:lnTo>
                    <a:pt x="244" y="168"/>
                  </a:lnTo>
                  <a:lnTo>
                    <a:pt x="242" y="174"/>
                  </a:lnTo>
                  <a:lnTo>
                    <a:pt x="238" y="172"/>
                  </a:lnTo>
                  <a:lnTo>
                    <a:pt x="229" y="160"/>
                  </a:lnTo>
                  <a:lnTo>
                    <a:pt x="219" y="163"/>
                  </a:lnTo>
                  <a:lnTo>
                    <a:pt x="216" y="167"/>
                  </a:lnTo>
                  <a:lnTo>
                    <a:pt x="210" y="168"/>
                  </a:lnTo>
                  <a:lnTo>
                    <a:pt x="206" y="153"/>
                  </a:lnTo>
                  <a:lnTo>
                    <a:pt x="213" y="139"/>
                  </a:lnTo>
                  <a:lnTo>
                    <a:pt x="212" y="135"/>
                  </a:lnTo>
                  <a:lnTo>
                    <a:pt x="213" y="134"/>
                  </a:lnTo>
                  <a:lnTo>
                    <a:pt x="216" y="131"/>
                  </a:lnTo>
                  <a:lnTo>
                    <a:pt x="219" y="125"/>
                  </a:lnTo>
                  <a:lnTo>
                    <a:pt x="217" y="123"/>
                  </a:lnTo>
                  <a:lnTo>
                    <a:pt x="217" y="121"/>
                  </a:lnTo>
                  <a:lnTo>
                    <a:pt x="222" y="114"/>
                  </a:lnTo>
                  <a:lnTo>
                    <a:pt x="226" y="107"/>
                  </a:lnTo>
                  <a:lnTo>
                    <a:pt x="216" y="100"/>
                  </a:lnTo>
                  <a:lnTo>
                    <a:pt x="210" y="102"/>
                  </a:lnTo>
                  <a:lnTo>
                    <a:pt x="210" y="105"/>
                  </a:lnTo>
                  <a:lnTo>
                    <a:pt x="208" y="107"/>
                  </a:lnTo>
                  <a:lnTo>
                    <a:pt x="205" y="105"/>
                  </a:lnTo>
                  <a:lnTo>
                    <a:pt x="195" y="103"/>
                  </a:lnTo>
                  <a:lnTo>
                    <a:pt x="195" y="99"/>
                  </a:lnTo>
                  <a:lnTo>
                    <a:pt x="188" y="98"/>
                  </a:lnTo>
                  <a:lnTo>
                    <a:pt x="184" y="98"/>
                  </a:lnTo>
                  <a:lnTo>
                    <a:pt x="170" y="94"/>
                  </a:lnTo>
                  <a:lnTo>
                    <a:pt x="174" y="82"/>
                  </a:lnTo>
                  <a:lnTo>
                    <a:pt x="170" y="80"/>
                  </a:lnTo>
                  <a:lnTo>
                    <a:pt x="158" y="76"/>
                  </a:lnTo>
                  <a:lnTo>
                    <a:pt x="154" y="74"/>
                  </a:lnTo>
                  <a:lnTo>
                    <a:pt x="151" y="76"/>
                  </a:lnTo>
                  <a:lnTo>
                    <a:pt x="148" y="74"/>
                  </a:lnTo>
                  <a:lnTo>
                    <a:pt x="145" y="66"/>
                  </a:lnTo>
                  <a:lnTo>
                    <a:pt x="138" y="59"/>
                  </a:lnTo>
                  <a:lnTo>
                    <a:pt x="131" y="47"/>
                  </a:lnTo>
                  <a:lnTo>
                    <a:pt x="122" y="51"/>
                  </a:lnTo>
                  <a:lnTo>
                    <a:pt x="119" y="49"/>
                  </a:lnTo>
                  <a:lnTo>
                    <a:pt x="109" y="44"/>
                  </a:lnTo>
                  <a:lnTo>
                    <a:pt x="99" y="52"/>
                  </a:lnTo>
                  <a:lnTo>
                    <a:pt x="94" y="52"/>
                  </a:lnTo>
                  <a:lnTo>
                    <a:pt x="91" y="53"/>
                  </a:lnTo>
                  <a:lnTo>
                    <a:pt x="91" y="56"/>
                  </a:lnTo>
                  <a:lnTo>
                    <a:pt x="86" y="67"/>
                  </a:lnTo>
                  <a:lnTo>
                    <a:pt x="83" y="67"/>
                  </a:lnTo>
                  <a:lnTo>
                    <a:pt x="72" y="67"/>
                  </a:lnTo>
                  <a:lnTo>
                    <a:pt x="69" y="67"/>
                  </a:lnTo>
                  <a:lnTo>
                    <a:pt x="56" y="60"/>
                  </a:lnTo>
                  <a:lnTo>
                    <a:pt x="43" y="81"/>
                  </a:lnTo>
                  <a:lnTo>
                    <a:pt x="38" y="80"/>
                  </a:lnTo>
                  <a:lnTo>
                    <a:pt x="29" y="94"/>
                  </a:lnTo>
                  <a:lnTo>
                    <a:pt x="24" y="96"/>
                  </a:lnTo>
                  <a:lnTo>
                    <a:pt x="23" y="99"/>
                  </a:lnTo>
                  <a:lnTo>
                    <a:pt x="16" y="107"/>
                  </a:lnTo>
                  <a:lnTo>
                    <a:pt x="9" y="116"/>
                  </a:lnTo>
                  <a:lnTo>
                    <a:pt x="2" y="81"/>
                  </a:lnTo>
                  <a:lnTo>
                    <a:pt x="0" y="60"/>
                  </a:lnTo>
                  <a:lnTo>
                    <a:pt x="2" y="60"/>
                  </a:lnTo>
                  <a:lnTo>
                    <a:pt x="5" y="59"/>
                  </a:lnTo>
                  <a:lnTo>
                    <a:pt x="6" y="59"/>
                  </a:lnTo>
                  <a:lnTo>
                    <a:pt x="31" y="55"/>
                  </a:lnTo>
                  <a:lnTo>
                    <a:pt x="34" y="53"/>
                  </a:lnTo>
                  <a:lnTo>
                    <a:pt x="45" y="52"/>
                  </a:lnTo>
                  <a:lnTo>
                    <a:pt x="48" y="51"/>
                  </a:lnTo>
                  <a:lnTo>
                    <a:pt x="49" y="51"/>
                  </a:lnTo>
                  <a:lnTo>
                    <a:pt x="54" y="51"/>
                  </a:lnTo>
                  <a:lnTo>
                    <a:pt x="76" y="47"/>
                  </a:lnTo>
                  <a:lnTo>
                    <a:pt x="79" y="45"/>
                  </a:lnTo>
                  <a:lnTo>
                    <a:pt x="88" y="44"/>
                  </a:lnTo>
                  <a:lnTo>
                    <a:pt x="91" y="42"/>
                  </a:lnTo>
                </a:path>
              </a:pathLst>
            </a:custGeom>
            <a:solidFill>
              <a:srgbClr val="006600"/>
            </a:solidFill>
            <a:ln w="6350" cap="rnd">
              <a:solidFill>
                <a:schemeClr val="bg2"/>
              </a:solidFill>
              <a:round/>
              <a:headEnd/>
              <a:tailEnd/>
            </a:ln>
          </p:spPr>
          <p:txBody>
            <a:bodyPr/>
            <a:lstStyle/>
            <a:p>
              <a:endParaRPr lang="en-US"/>
            </a:p>
          </p:txBody>
        </p:sp>
        <p:sp>
          <p:nvSpPr>
            <p:cNvPr id="135177" name="Freeform 216">
              <a:extLst>
                <a:ext uri="{FF2B5EF4-FFF2-40B4-BE49-F238E27FC236}">
                  <a16:creationId xmlns:a16="http://schemas.microsoft.com/office/drawing/2014/main" id="{33A0D2F0-544D-4596-AB22-60854ABF6816}"/>
                </a:ext>
              </a:extLst>
            </p:cNvPr>
            <p:cNvSpPr>
              <a:spLocks noChangeAspect="1"/>
            </p:cNvSpPr>
            <p:nvPr/>
          </p:nvSpPr>
          <p:spPr bwMode="auto">
            <a:xfrm>
              <a:off x="6935873" y="2780672"/>
              <a:ext cx="310513" cy="536022"/>
            </a:xfrm>
            <a:custGeom>
              <a:avLst/>
              <a:gdLst>
                <a:gd name="T0" fmla="*/ 2147483646 w 115"/>
                <a:gd name="T1" fmla="*/ 2147483646 h 265"/>
                <a:gd name="T2" fmla="*/ 2147483646 w 115"/>
                <a:gd name="T3" fmla="*/ 2147483646 h 265"/>
                <a:gd name="T4" fmla="*/ 2147483646 w 115"/>
                <a:gd name="T5" fmla="*/ 2147483646 h 265"/>
                <a:gd name="T6" fmla="*/ 2147483646 w 115"/>
                <a:gd name="T7" fmla="*/ 2147483646 h 265"/>
                <a:gd name="T8" fmla="*/ 2147483646 w 115"/>
                <a:gd name="T9" fmla="*/ 2147483646 h 265"/>
                <a:gd name="T10" fmla="*/ 2147483646 w 115"/>
                <a:gd name="T11" fmla="*/ 2147483646 h 265"/>
                <a:gd name="T12" fmla="*/ 2147483646 w 115"/>
                <a:gd name="T13" fmla="*/ 2147483646 h 265"/>
                <a:gd name="T14" fmla="*/ 2147483646 w 115"/>
                <a:gd name="T15" fmla="*/ 2147483646 h 265"/>
                <a:gd name="T16" fmla="*/ 2147483646 w 115"/>
                <a:gd name="T17" fmla="*/ 2147483646 h 265"/>
                <a:gd name="T18" fmla="*/ 2147483646 w 115"/>
                <a:gd name="T19" fmla="*/ 2147483646 h 265"/>
                <a:gd name="T20" fmla="*/ 2147483646 w 115"/>
                <a:gd name="T21" fmla="*/ 2147483646 h 265"/>
                <a:gd name="T22" fmla="*/ 2147483646 w 115"/>
                <a:gd name="T23" fmla="*/ 2147483646 h 265"/>
                <a:gd name="T24" fmla="*/ 2147483646 w 115"/>
                <a:gd name="T25" fmla="*/ 2147483646 h 265"/>
                <a:gd name="T26" fmla="*/ 2147483646 w 115"/>
                <a:gd name="T27" fmla="*/ 2147483646 h 265"/>
                <a:gd name="T28" fmla="*/ 2147483646 w 115"/>
                <a:gd name="T29" fmla="*/ 2147483646 h 265"/>
                <a:gd name="T30" fmla="*/ 2147483646 w 115"/>
                <a:gd name="T31" fmla="*/ 2147483646 h 265"/>
                <a:gd name="T32" fmla="*/ 2147483646 w 115"/>
                <a:gd name="T33" fmla="*/ 2147483646 h 265"/>
                <a:gd name="T34" fmla="*/ 2147483646 w 115"/>
                <a:gd name="T35" fmla="*/ 2147483646 h 265"/>
                <a:gd name="T36" fmla="*/ 2147483646 w 115"/>
                <a:gd name="T37" fmla="*/ 2147483646 h 265"/>
                <a:gd name="T38" fmla="*/ 2147483646 w 115"/>
                <a:gd name="T39" fmla="*/ 2147483646 h 265"/>
                <a:gd name="T40" fmla="*/ 2147483646 w 115"/>
                <a:gd name="T41" fmla="*/ 0 h 265"/>
                <a:gd name="T42" fmla="*/ 2147483646 w 115"/>
                <a:gd name="T43" fmla="*/ 2147483646 h 265"/>
                <a:gd name="T44" fmla="*/ 2147483646 w 115"/>
                <a:gd name="T45" fmla="*/ 2147483646 h 265"/>
                <a:gd name="T46" fmla="*/ 2147483646 w 115"/>
                <a:gd name="T47" fmla="*/ 2147483646 h 265"/>
                <a:gd name="T48" fmla="*/ 2147483646 w 115"/>
                <a:gd name="T49" fmla="*/ 2147483646 h 265"/>
                <a:gd name="T50" fmla="*/ 2147483646 w 115"/>
                <a:gd name="T51" fmla="*/ 2147483646 h 265"/>
                <a:gd name="T52" fmla="*/ 2147483646 w 115"/>
                <a:gd name="T53" fmla="*/ 2147483646 h 265"/>
                <a:gd name="T54" fmla="*/ 2147483646 w 115"/>
                <a:gd name="T55" fmla="*/ 2147483646 h 265"/>
                <a:gd name="T56" fmla="*/ 2147483646 w 115"/>
                <a:gd name="T57" fmla="*/ 2147483646 h 265"/>
                <a:gd name="T58" fmla="*/ 2147483646 w 115"/>
                <a:gd name="T59" fmla="*/ 2147483646 h 265"/>
                <a:gd name="T60" fmla="*/ 2147483646 w 115"/>
                <a:gd name="T61" fmla="*/ 2147483646 h 265"/>
                <a:gd name="T62" fmla="*/ 2147483646 w 115"/>
                <a:gd name="T63" fmla="*/ 2147483646 h 265"/>
                <a:gd name="T64" fmla="*/ 2147483646 w 115"/>
                <a:gd name="T65" fmla="*/ 2147483646 h 265"/>
                <a:gd name="T66" fmla="*/ 2147483646 w 115"/>
                <a:gd name="T67" fmla="*/ 2147483646 h 265"/>
                <a:gd name="T68" fmla="*/ 2147483646 w 115"/>
                <a:gd name="T69" fmla="*/ 2147483646 h 265"/>
                <a:gd name="T70" fmla="*/ 2147483646 w 115"/>
                <a:gd name="T71" fmla="*/ 2147483646 h 265"/>
                <a:gd name="T72" fmla="*/ 2147483646 w 115"/>
                <a:gd name="T73" fmla="*/ 2147483646 h 265"/>
                <a:gd name="T74" fmla="*/ 2147483646 w 115"/>
                <a:gd name="T75" fmla="*/ 2147483646 h 265"/>
                <a:gd name="T76" fmla="*/ 2147483646 w 115"/>
                <a:gd name="T77" fmla="*/ 2147483646 h 265"/>
                <a:gd name="T78" fmla="*/ 2147483646 w 115"/>
                <a:gd name="T79" fmla="*/ 2147483646 h 265"/>
                <a:gd name="T80" fmla="*/ 2147483646 w 115"/>
                <a:gd name="T81" fmla="*/ 2147483646 h 265"/>
                <a:gd name="T82" fmla="*/ 2147483646 w 115"/>
                <a:gd name="T83" fmla="*/ 2147483646 h 265"/>
                <a:gd name="T84" fmla="*/ 2147483646 w 115"/>
                <a:gd name="T85" fmla="*/ 2147483646 h 265"/>
                <a:gd name="T86" fmla="*/ 2147483646 w 115"/>
                <a:gd name="T87" fmla="*/ 2147483646 h 265"/>
                <a:gd name="T88" fmla="*/ 2147483646 w 115"/>
                <a:gd name="T89" fmla="*/ 2147483646 h 265"/>
                <a:gd name="T90" fmla="*/ 2147483646 w 115"/>
                <a:gd name="T91" fmla="*/ 2147483646 h 265"/>
                <a:gd name="T92" fmla="*/ 2147483646 w 115"/>
                <a:gd name="T93" fmla="*/ 2147483646 h 265"/>
                <a:gd name="T94" fmla="*/ 2147483646 w 115"/>
                <a:gd name="T95" fmla="*/ 2147483646 h 2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
                <a:gd name="T145" fmla="*/ 0 h 265"/>
                <a:gd name="T146" fmla="*/ 115 w 115"/>
                <a:gd name="T147" fmla="*/ 265 h 2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 h="265">
                  <a:moveTo>
                    <a:pt x="101" y="191"/>
                  </a:moveTo>
                  <a:lnTo>
                    <a:pt x="104" y="189"/>
                  </a:lnTo>
                  <a:lnTo>
                    <a:pt x="114" y="157"/>
                  </a:lnTo>
                  <a:lnTo>
                    <a:pt x="111" y="121"/>
                  </a:lnTo>
                  <a:lnTo>
                    <a:pt x="108" y="90"/>
                  </a:lnTo>
                  <a:lnTo>
                    <a:pt x="104" y="81"/>
                  </a:lnTo>
                  <a:lnTo>
                    <a:pt x="104" y="85"/>
                  </a:lnTo>
                  <a:lnTo>
                    <a:pt x="88" y="86"/>
                  </a:lnTo>
                  <a:lnTo>
                    <a:pt x="87" y="88"/>
                  </a:lnTo>
                  <a:lnTo>
                    <a:pt x="83" y="86"/>
                  </a:lnTo>
                  <a:lnTo>
                    <a:pt x="82" y="83"/>
                  </a:lnTo>
                  <a:lnTo>
                    <a:pt x="82" y="81"/>
                  </a:lnTo>
                  <a:lnTo>
                    <a:pt x="82" y="78"/>
                  </a:lnTo>
                  <a:lnTo>
                    <a:pt x="84" y="72"/>
                  </a:lnTo>
                  <a:lnTo>
                    <a:pt x="83" y="69"/>
                  </a:lnTo>
                  <a:lnTo>
                    <a:pt x="83" y="67"/>
                  </a:lnTo>
                  <a:lnTo>
                    <a:pt x="86" y="65"/>
                  </a:lnTo>
                  <a:lnTo>
                    <a:pt x="87" y="65"/>
                  </a:lnTo>
                  <a:lnTo>
                    <a:pt x="91" y="62"/>
                  </a:lnTo>
                  <a:lnTo>
                    <a:pt x="94" y="62"/>
                  </a:lnTo>
                  <a:lnTo>
                    <a:pt x="94" y="58"/>
                  </a:lnTo>
                  <a:lnTo>
                    <a:pt x="94" y="55"/>
                  </a:lnTo>
                  <a:lnTo>
                    <a:pt x="94" y="50"/>
                  </a:lnTo>
                  <a:lnTo>
                    <a:pt x="95" y="46"/>
                  </a:lnTo>
                  <a:lnTo>
                    <a:pt x="97" y="36"/>
                  </a:lnTo>
                  <a:lnTo>
                    <a:pt x="98" y="36"/>
                  </a:lnTo>
                  <a:lnTo>
                    <a:pt x="98" y="34"/>
                  </a:lnTo>
                  <a:lnTo>
                    <a:pt x="98" y="32"/>
                  </a:lnTo>
                  <a:lnTo>
                    <a:pt x="98" y="25"/>
                  </a:lnTo>
                  <a:lnTo>
                    <a:pt x="98" y="23"/>
                  </a:lnTo>
                  <a:lnTo>
                    <a:pt x="98" y="22"/>
                  </a:lnTo>
                  <a:lnTo>
                    <a:pt x="97" y="22"/>
                  </a:lnTo>
                  <a:lnTo>
                    <a:pt x="76" y="16"/>
                  </a:lnTo>
                  <a:lnTo>
                    <a:pt x="69" y="15"/>
                  </a:lnTo>
                  <a:lnTo>
                    <a:pt x="68" y="13"/>
                  </a:lnTo>
                  <a:lnTo>
                    <a:pt x="65" y="12"/>
                  </a:lnTo>
                  <a:lnTo>
                    <a:pt x="58" y="11"/>
                  </a:lnTo>
                  <a:lnTo>
                    <a:pt x="55" y="9"/>
                  </a:lnTo>
                  <a:lnTo>
                    <a:pt x="47" y="6"/>
                  </a:lnTo>
                  <a:lnTo>
                    <a:pt x="38" y="4"/>
                  </a:lnTo>
                  <a:lnTo>
                    <a:pt x="26" y="0"/>
                  </a:lnTo>
                  <a:lnTo>
                    <a:pt x="22" y="1"/>
                  </a:lnTo>
                  <a:lnTo>
                    <a:pt x="15" y="13"/>
                  </a:lnTo>
                  <a:lnTo>
                    <a:pt x="15" y="22"/>
                  </a:lnTo>
                  <a:lnTo>
                    <a:pt x="8" y="33"/>
                  </a:lnTo>
                  <a:lnTo>
                    <a:pt x="11" y="32"/>
                  </a:lnTo>
                  <a:lnTo>
                    <a:pt x="8" y="36"/>
                  </a:lnTo>
                  <a:lnTo>
                    <a:pt x="1" y="47"/>
                  </a:lnTo>
                  <a:lnTo>
                    <a:pt x="1" y="48"/>
                  </a:lnTo>
                  <a:lnTo>
                    <a:pt x="9" y="57"/>
                  </a:lnTo>
                  <a:lnTo>
                    <a:pt x="1" y="74"/>
                  </a:lnTo>
                  <a:lnTo>
                    <a:pt x="4" y="89"/>
                  </a:lnTo>
                  <a:lnTo>
                    <a:pt x="5" y="89"/>
                  </a:lnTo>
                  <a:lnTo>
                    <a:pt x="5" y="90"/>
                  </a:lnTo>
                  <a:lnTo>
                    <a:pt x="11" y="90"/>
                  </a:lnTo>
                  <a:lnTo>
                    <a:pt x="29" y="108"/>
                  </a:lnTo>
                  <a:lnTo>
                    <a:pt x="31" y="113"/>
                  </a:lnTo>
                  <a:lnTo>
                    <a:pt x="37" y="115"/>
                  </a:lnTo>
                  <a:lnTo>
                    <a:pt x="41" y="120"/>
                  </a:lnTo>
                  <a:lnTo>
                    <a:pt x="52" y="129"/>
                  </a:lnTo>
                  <a:lnTo>
                    <a:pt x="47" y="134"/>
                  </a:lnTo>
                  <a:lnTo>
                    <a:pt x="44" y="139"/>
                  </a:lnTo>
                  <a:lnTo>
                    <a:pt x="36" y="145"/>
                  </a:lnTo>
                  <a:lnTo>
                    <a:pt x="34" y="146"/>
                  </a:lnTo>
                  <a:lnTo>
                    <a:pt x="30" y="150"/>
                  </a:lnTo>
                  <a:lnTo>
                    <a:pt x="30" y="152"/>
                  </a:lnTo>
                  <a:lnTo>
                    <a:pt x="26" y="156"/>
                  </a:lnTo>
                  <a:lnTo>
                    <a:pt x="27" y="163"/>
                  </a:lnTo>
                  <a:lnTo>
                    <a:pt x="27" y="164"/>
                  </a:lnTo>
                  <a:lnTo>
                    <a:pt x="22" y="167"/>
                  </a:lnTo>
                  <a:lnTo>
                    <a:pt x="22" y="169"/>
                  </a:lnTo>
                  <a:lnTo>
                    <a:pt x="19" y="170"/>
                  </a:lnTo>
                  <a:lnTo>
                    <a:pt x="9" y="176"/>
                  </a:lnTo>
                  <a:lnTo>
                    <a:pt x="6" y="178"/>
                  </a:lnTo>
                  <a:lnTo>
                    <a:pt x="5" y="181"/>
                  </a:lnTo>
                  <a:lnTo>
                    <a:pt x="2" y="191"/>
                  </a:lnTo>
                  <a:lnTo>
                    <a:pt x="0" y="201"/>
                  </a:lnTo>
                  <a:lnTo>
                    <a:pt x="1" y="203"/>
                  </a:lnTo>
                  <a:lnTo>
                    <a:pt x="4" y="215"/>
                  </a:lnTo>
                  <a:lnTo>
                    <a:pt x="18" y="224"/>
                  </a:lnTo>
                  <a:lnTo>
                    <a:pt x="29" y="231"/>
                  </a:lnTo>
                  <a:lnTo>
                    <a:pt x="31" y="230"/>
                  </a:lnTo>
                  <a:lnTo>
                    <a:pt x="45" y="238"/>
                  </a:lnTo>
                  <a:lnTo>
                    <a:pt x="45" y="237"/>
                  </a:lnTo>
                  <a:lnTo>
                    <a:pt x="62" y="236"/>
                  </a:lnTo>
                  <a:lnTo>
                    <a:pt x="65" y="264"/>
                  </a:lnTo>
                  <a:lnTo>
                    <a:pt x="72" y="261"/>
                  </a:lnTo>
                  <a:lnTo>
                    <a:pt x="77" y="252"/>
                  </a:lnTo>
                  <a:lnTo>
                    <a:pt x="88" y="216"/>
                  </a:lnTo>
                  <a:lnTo>
                    <a:pt x="90" y="216"/>
                  </a:lnTo>
                  <a:lnTo>
                    <a:pt x="104" y="192"/>
                  </a:lnTo>
                  <a:lnTo>
                    <a:pt x="101" y="191"/>
                  </a:lnTo>
                </a:path>
              </a:pathLst>
            </a:custGeom>
            <a:solidFill>
              <a:srgbClr val="006600"/>
            </a:solidFill>
            <a:ln w="6350" cap="rnd">
              <a:solidFill>
                <a:schemeClr val="bg2"/>
              </a:solidFill>
              <a:round/>
              <a:headEnd/>
              <a:tailEnd/>
            </a:ln>
          </p:spPr>
          <p:txBody>
            <a:bodyPr/>
            <a:lstStyle/>
            <a:p>
              <a:endParaRPr lang="en-US"/>
            </a:p>
          </p:txBody>
        </p:sp>
        <p:sp>
          <p:nvSpPr>
            <p:cNvPr id="135178" name="Freeform 217">
              <a:extLst>
                <a:ext uri="{FF2B5EF4-FFF2-40B4-BE49-F238E27FC236}">
                  <a16:creationId xmlns:a16="http://schemas.microsoft.com/office/drawing/2014/main" id="{61EB2433-8BA9-46DF-B479-CA64E276EB70}"/>
                </a:ext>
              </a:extLst>
            </p:cNvPr>
            <p:cNvSpPr>
              <a:spLocks noChangeAspect="1"/>
            </p:cNvSpPr>
            <p:nvPr/>
          </p:nvSpPr>
          <p:spPr bwMode="auto">
            <a:xfrm>
              <a:off x="5539882" y="2691408"/>
              <a:ext cx="1068913" cy="620784"/>
            </a:xfrm>
            <a:custGeom>
              <a:avLst/>
              <a:gdLst>
                <a:gd name="T0" fmla="*/ 2147483646 w 643"/>
                <a:gd name="T1" fmla="*/ 2147483646 h 494"/>
                <a:gd name="T2" fmla="*/ 2147483646 w 643"/>
                <a:gd name="T3" fmla="*/ 2147483646 h 494"/>
                <a:gd name="T4" fmla="*/ 2147483646 w 643"/>
                <a:gd name="T5" fmla="*/ 2147483646 h 494"/>
                <a:gd name="T6" fmla="*/ 2147483646 w 643"/>
                <a:gd name="T7" fmla="*/ 2147483646 h 494"/>
                <a:gd name="T8" fmla="*/ 2147483646 w 643"/>
                <a:gd name="T9" fmla="*/ 2147483646 h 494"/>
                <a:gd name="T10" fmla="*/ 2147483646 w 643"/>
                <a:gd name="T11" fmla="*/ 2147483646 h 494"/>
                <a:gd name="T12" fmla="*/ 2147483646 w 643"/>
                <a:gd name="T13" fmla="*/ 2147483646 h 494"/>
                <a:gd name="T14" fmla="*/ 2147483646 w 643"/>
                <a:gd name="T15" fmla="*/ 2147483646 h 494"/>
                <a:gd name="T16" fmla="*/ 2147483646 w 643"/>
                <a:gd name="T17" fmla="*/ 2147483646 h 494"/>
                <a:gd name="T18" fmla="*/ 2147483646 w 643"/>
                <a:gd name="T19" fmla="*/ 2147483646 h 494"/>
                <a:gd name="T20" fmla="*/ 2147483646 w 643"/>
                <a:gd name="T21" fmla="*/ 2147483646 h 494"/>
                <a:gd name="T22" fmla="*/ 2147483646 w 643"/>
                <a:gd name="T23" fmla="*/ 2147483646 h 494"/>
                <a:gd name="T24" fmla="*/ 2147483646 w 643"/>
                <a:gd name="T25" fmla="*/ 2147483646 h 494"/>
                <a:gd name="T26" fmla="*/ 2147483646 w 643"/>
                <a:gd name="T27" fmla="*/ 2147483646 h 494"/>
                <a:gd name="T28" fmla="*/ 2147483646 w 643"/>
                <a:gd name="T29" fmla="*/ 2147483646 h 494"/>
                <a:gd name="T30" fmla="*/ 2147483646 w 643"/>
                <a:gd name="T31" fmla="*/ 2147483646 h 494"/>
                <a:gd name="T32" fmla="*/ 2147483646 w 643"/>
                <a:gd name="T33" fmla="*/ 2147483646 h 494"/>
                <a:gd name="T34" fmla="*/ 2147483646 w 643"/>
                <a:gd name="T35" fmla="*/ 2147483646 h 494"/>
                <a:gd name="T36" fmla="*/ 2147483646 w 643"/>
                <a:gd name="T37" fmla="*/ 2147483646 h 494"/>
                <a:gd name="T38" fmla="*/ 2147483646 w 643"/>
                <a:gd name="T39" fmla="*/ 2147483646 h 494"/>
                <a:gd name="T40" fmla="*/ 2147483646 w 643"/>
                <a:gd name="T41" fmla="*/ 2147483646 h 494"/>
                <a:gd name="T42" fmla="*/ 2147483646 w 643"/>
                <a:gd name="T43" fmla="*/ 2147483646 h 494"/>
                <a:gd name="T44" fmla="*/ 2147483646 w 643"/>
                <a:gd name="T45" fmla="*/ 2147483646 h 494"/>
                <a:gd name="T46" fmla="*/ 2147483646 w 643"/>
                <a:gd name="T47" fmla="*/ 2147483646 h 494"/>
                <a:gd name="T48" fmla="*/ 2147483646 w 643"/>
                <a:gd name="T49" fmla="*/ 2147483646 h 494"/>
                <a:gd name="T50" fmla="*/ 2147483646 w 643"/>
                <a:gd name="T51" fmla="*/ 2147483646 h 494"/>
                <a:gd name="T52" fmla="*/ 2147483646 w 643"/>
                <a:gd name="T53" fmla="*/ 2147483646 h 494"/>
                <a:gd name="T54" fmla="*/ 2147483646 w 643"/>
                <a:gd name="T55" fmla="*/ 2147483646 h 494"/>
                <a:gd name="T56" fmla="*/ 2147483646 w 643"/>
                <a:gd name="T57" fmla="*/ 2147483646 h 494"/>
                <a:gd name="T58" fmla="*/ 2147483646 w 643"/>
                <a:gd name="T59" fmla="*/ 2147483646 h 494"/>
                <a:gd name="T60" fmla="*/ 2147483646 w 643"/>
                <a:gd name="T61" fmla="*/ 2147483646 h 494"/>
                <a:gd name="T62" fmla="*/ 2147483646 w 643"/>
                <a:gd name="T63" fmla="*/ 2147483646 h 494"/>
                <a:gd name="T64" fmla="*/ 2147483646 w 643"/>
                <a:gd name="T65" fmla="*/ 2147483646 h 494"/>
                <a:gd name="T66" fmla="*/ 2147483646 w 643"/>
                <a:gd name="T67" fmla="*/ 2147483646 h 494"/>
                <a:gd name="T68" fmla="*/ 2147483646 w 643"/>
                <a:gd name="T69" fmla="*/ 2147483646 h 494"/>
                <a:gd name="T70" fmla="*/ 2147483646 w 643"/>
                <a:gd name="T71" fmla="*/ 2147483646 h 494"/>
                <a:gd name="T72" fmla="*/ 2147483646 w 643"/>
                <a:gd name="T73" fmla="*/ 2147483646 h 494"/>
                <a:gd name="T74" fmla="*/ 2147483646 w 643"/>
                <a:gd name="T75" fmla="*/ 2147483646 h 494"/>
                <a:gd name="T76" fmla="*/ 2147483646 w 643"/>
                <a:gd name="T77" fmla="*/ 2147483646 h 494"/>
                <a:gd name="T78" fmla="*/ 2147483646 w 643"/>
                <a:gd name="T79" fmla="*/ 2147483646 h 494"/>
                <a:gd name="T80" fmla="*/ 2147483646 w 643"/>
                <a:gd name="T81" fmla="*/ 2147483646 h 494"/>
                <a:gd name="T82" fmla="*/ 2147483646 w 643"/>
                <a:gd name="T83" fmla="*/ 2147483646 h 494"/>
                <a:gd name="T84" fmla="*/ 2147483646 w 643"/>
                <a:gd name="T85" fmla="*/ 2147483646 h 494"/>
                <a:gd name="T86" fmla="*/ 2147483646 w 643"/>
                <a:gd name="T87" fmla="*/ 2147483646 h 494"/>
                <a:gd name="T88" fmla="*/ 2147483646 w 643"/>
                <a:gd name="T89" fmla="*/ 2147483646 h 494"/>
                <a:gd name="T90" fmla="*/ 2147483646 w 643"/>
                <a:gd name="T91" fmla="*/ 2147483646 h 494"/>
                <a:gd name="T92" fmla="*/ 2147483646 w 643"/>
                <a:gd name="T93" fmla="*/ 2147483646 h 494"/>
                <a:gd name="T94" fmla="*/ 2147483646 w 643"/>
                <a:gd name="T95" fmla="*/ 2147483646 h 494"/>
                <a:gd name="T96" fmla="*/ 2147483646 w 643"/>
                <a:gd name="T97" fmla="*/ 2147483646 h 494"/>
                <a:gd name="T98" fmla="*/ 2147483646 w 643"/>
                <a:gd name="T99" fmla="*/ 2147483646 h 4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43"/>
                <a:gd name="T151" fmla="*/ 0 h 494"/>
                <a:gd name="T152" fmla="*/ 643 w 643"/>
                <a:gd name="T153" fmla="*/ 494 h 4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43" h="494">
                  <a:moveTo>
                    <a:pt x="490" y="432"/>
                  </a:moveTo>
                  <a:lnTo>
                    <a:pt x="489" y="432"/>
                  </a:lnTo>
                  <a:lnTo>
                    <a:pt x="468" y="426"/>
                  </a:lnTo>
                  <a:lnTo>
                    <a:pt x="461" y="425"/>
                  </a:lnTo>
                  <a:lnTo>
                    <a:pt x="460" y="423"/>
                  </a:lnTo>
                  <a:lnTo>
                    <a:pt x="457" y="422"/>
                  </a:lnTo>
                  <a:lnTo>
                    <a:pt x="450" y="420"/>
                  </a:lnTo>
                  <a:lnTo>
                    <a:pt x="447" y="419"/>
                  </a:lnTo>
                  <a:lnTo>
                    <a:pt x="439" y="416"/>
                  </a:lnTo>
                  <a:lnTo>
                    <a:pt x="431" y="414"/>
                  </a:lnTo>
                  <a:lnTo>
                    <a:pt x="418" y="409"/>
                  </a:lnTo>
                  <a:lnTo>
                    <a:pt x="417" y="408"/>
                  </a:lnTo>
                  <a:lnTo>
                    <a:pt x="411" y="402"/>
                  </a:lnTo>
                  <a:lnTo>
                    <a:pt x="402" y="402"/>
                  </a:lnTo>
                  <a:lnTo>
                    <a:pt x="391" y="398"/>
                  </a:lnTo>
                  <a:lnTo>
                    <a:pt x="382" y="390"/>
                  </a:lnTo>
                  <a:lnTo>
                    <a:pt x="384" y="387"/>
                  </a:lnTo>
                  <a:lnTo>
                    <a:pt x="381" y="375"/>
                  </a:lnTo>
                  <a:lnTo>
                    <a:pt x="370" y="365"/>
                  </a:lnTo>
                  <a:lnTo>
                    <a:pt x="368" y="364"/>
                  </a:lnTo>
                  <a:lnTo>
                    <a:pt x="361" y="365"/>
                  </a:lnTo>
                  <a:lnTo>
                    <a:pt x="350" y="353"/>
                  </a:lnTo>
                  <a:lnTo>
                    <a:pt x="349" y="353"/>
                  </a:lnTo>
                  <a:lnTo>
                    <a:pt x="341" y="355"/>
                  </a:lnTo>
                  <a:lnTo>
                    <a:pt x="316" y="361"/>
                  </a:lnTo>
                  <a:lnTo>
                    <a:pt x="300" y="364"/>
                  </a:lnTo>
                  <a:lnTo>
                    <a:pt x="292" y="365"/>
                  </a:lnTo>
                  <a:lnTo>
                    <a:pt x="291" y="366"/>
                  </a:lnTo>
                  <a:lnTo>
                    <a:pt x="288" y="366"/>
                  </a:lnTo>
                  <a:lnTo>
                    <a:pt x="281" y="368"/>
                  </a:lnTo>
                  <a:lnTo>
                    <a:pt x="271" y="371"/>
                  </a:lnTo>
                  <a:lnTo>
                    <a:pt x="257" y="373"/>
                  </a:lnTo>
                  <a:lnTo>
                    <a:pt x="238" y="378"/>
                  </a:lnTo>
                  <a:lnTo>
                    <a:pt x="231" y="379"/>
                  </a:lnTo>
                  <a:lnTo>
                    <a:pt x="228" y="379"/>
                  </a:lnTo>
                  <a:lnTo>
                    <a:pt x="224" y="380"/>
                  </a:lnTo>
                  <a:lnTo>
                    <a:pt x="216" y="382"/>
                  </a:lnTo>
                  <a:lnTo>
                    <a:pt x="183" y="389"/>
                  </a:lnTo>
                  <a:lnTo>
                    <a:pt x="174" y="391"/>
                  </a:lnTo>
                  <a:lnTo>
                    <a:pt x="173" y="391"/>
                  </a:lnTo>
                  <a:lnTo>
                    <a:pt x="166" y="393"/>
                  </a:lnTo>
                  <a:lnTo>
                    <a:pt x="163" y="393"/>
                  </a:lnTo>
                  <a:lnTo>
                    <a:pt x="151" y="396"/>
                  </a:lnTo>
                  <a:lnTo>
                    <a:pt x="134" y="398"/>
                  </a:lnTo>
                  <a:lnTo>
                    <a:pt x="127" y="400"/>
                  </a:lnTo>
                  <a:lnTo>
                    <a:pt x="123" y="401"/>
                  </a:lnTo>
                  <a:lnTo>
                    <a:pt x="119" y="401"/>
                  </a:lnTo>
                  <a:lnTo>
                    <a:pt x="95" y="407"/>
                  </a:lnTo>
                  <a:lnTo>
                    <a:pt x="76" y="409"/>
                  </a:lnTo>
                  <a:lnTo>
                    <a:pt x="72" y="411"/>
                  </a:lnTo>
                  <a:lnTo>
                    <a:pt x="66" y="412"/>
                  </a:lnTo>
                  <a:lnTo>
                    <a:pt x="65" y="412"/>
                  </a:lnTo>
                  <a:lnTo>
                    <a:pt x="61" y="412"/>
                  </a:lnTo>
                  <a:lnTo>
                    <a:pt x="51" y="415"/>
                  </a:lnTo>
                  <a:lnTo>
                    <a:pt x="29" y="419"/>
                  </a:lnTo>
                  <a:lnTo>
                    <a:pt x="18" y="422"/>
                  </a:lnTo>
                  <a:lnTo>
                    <a:pt x="13" y="422"/>
                  </a:lnTo>
                  <a:lnTo>
                    <a:pt x="5" y="423"/>
                  </a:lnTo>
                  <a:lnTo>
                    <a:pt x="0" y="394"/>
                  </a:lnTo>
                  <a:lnTo>
                    <a:pt x="9" y="386"/>
                  </a:lnTo>
                  <a:lnTo>
                    <a:pt x="30" y="362"/>
                  </a:lnTo>
                  <a:lnTo>
                    <a:pt x="42" y="353"/>
                  </a:lnTo>
                  <a:lnTo>
                    <a:pt x="51" y="336"/>
                  </a:lnTo>
                  <a:lnTo>
                    <a:pt x="58" y="330"/>
                  </a:lnTo>
                  <a:lnTo>
                    <a:pt x="52" y="310"/>
                  </a:lnTo>
                  <a:lnTo>
                    <a:pt x="44" y="307"/>
                  </a:lnTo>
                  <a:lnTo>
                    <a:pt x="42" y="299"/>
                  </a:lnTo>
                  <a:lnTo>
                    <a:pt x="37" y="294"/>
                  </a:lnTo>
                  <a:lnTo>
                    <a:pt x="34" y="278"/>
                  </a:lnTo>
                  <a:lnTo>
                    <a:pt x="79" y="258"/>
                  </a:lnTo>
                  <a:lnTo>
                    <a:pt x="103" y="253"/>
                  </a:lnTo>
                  <a:lnTo>
                    <a:pt x="115" y="252"/>
                  </a:lnTo>
                  <a:lnTo>
                    <a:pt x="134" y="252"/>
                  </a:lnTo>
                  <a:lnTo>
                    <a:pt x="152" y="258"/>
                  </a:lnTo>
                  <a:lnTo>
                    <a:pt x="165" y="252"/>
                  </a:lnTo>
                  <a:lnTo>
                    <a:pt x="183" y="247"/>
                  </a:lnTo>
                  <a:lnTo>
                    <a:pt x="192" y="246"/>
                  </a:lnTo>
                  <a:lnTo>
                    <a:pt x="213" y="234"/>
                  </a:lnTo>
                  <a:lnTo>
                    <a:pt x="217" y="229"/>
                  </a:lnTo>
                  <a:lnTo>
                    <a:pt x="219" y="224"/>
                  </a:lnTo>
                  <a:lnTo>
                    <a:pt x="230" y="213"/>
                  </a:lnTo>
                  <a:lnTo>
                    <a:pt x="245" y="207"/>
                  </a:lnTo>
                  <a:lnTo>
                    <a:pt x="248" y="195"/>
                  </a:lnTo>
                  <a:lnTo>
                    <a:pt x="245" y="189"/>
                  </a:lnTo>
                  <a:lnTo>
                    <a:pt x="241" y="177"/>
                  </a:lnTo>
                  <a:lnTo>
                    <a:pt x="237" y="175"/>
                  </a:lnTo>
                  <a:lnTo>
                    <a:pt x="235" y="170"/>
                  </a:lnTo>
                  <a:lnTo>
                    <a:pt x="241" y="171"/>
                  </a:lnTo>
                  <a:lnTo>
                    <a:pt x="245" y="164"/>
                  </a:lnTo>
                  <a:lnTo>
                    <a:pt x="235" y="159"/>
                  </a:lnTo>
                  <a:lnTo>
                    <a:pt x="232" y="162"/>
                  </a:lnTo>
                  <a:lnTo>
                    <a:pt x="232" y="157"/>
                  </a:lnTo>
                  <a:lnTo>
                    <a:pt x="224" y="155"/>
                  </a:lnTo>
                  <a:lnTo>
                    <a:pt x="226" y="137"/>
                  </a:lnTo>
                  <a:lnTo>
                    <a:pt x="235" y="130"/>
                  </a:lnTo>
                  <a:lnTo>
                    <a:pt x="234" y="126"/>
                  </a:lnTo>
                  <a:lnTo>
                    <a:pt x="250" y="110"/>
                  </a:lnTo>
                  <a:lnTo>
                    <a:pt x="255" y="108"/>
                  </a:lnTo>
                  <a:lnTo>
                    <a:pt x="257" y="99"/>
                  </a:lnTo>
                  <a:lnTo>
                    <a:pt x="285" y="54"/>
                  </a:lnTo>
                  <a:lnTo>
                    <a:pt x="298" y="44"/>
                  </a:lnTo>
                  <a:lnTo>
                    <a:pt x="298" y="41"/>
                  </a:lnTo>
                  <a:lnTo>
                    <a:pt x="314" y="27"/>
                  </a:lnTo>
                  <a:lnTo>
                    <a:pt x="325" y="26"/>
                  </a:lnTo>
                  <a:lnTo>
                    <a:pt x="327" y="24"/>
                  </a:lnTo>
                  <a:lnTo>
                    <a:pt x="378" y="13"/>
                  </a:lnTo>
                  <a:lnTo>
                    <a:pt x="379" y="13"/>
                  </a:lnTo>
                  <a:lnTo>
                    <a:pt x="407" y="5"/>
                  </a:lnTo>
                  <a:lnTo>
                    <a:pt x="428" y="0"/>
                  </a:lnTo>
                  <a:lnTo>
                    <a:pt x="429" y="15"/>
                  </a:lnTo>
                  <a:lnTo>
                    <a:pt x="438" y="45"/>
                  </a:lnTo>
                  <a:lnTo>
                    <a:pt x="438" y="47"/>
                  </a:lnTo>
                  <a:lnTo>
                    <a:pt x="440" y="48"/>
                  </a:lnTo>
                  <a:lnTo>
                    <a:pt x="445" y="52"/>
                  </a:lnTo>
                  <a:lnTo>
                    <a:pt x="450" y="77"/>
                  </a:lnTo>
                  <a:lnTo>
                    <a:pt x="446" y="87"/>
                  </a:lnTo>
                  <a:lnTo>
                    <a:pt x="446" y="99"/>
                  </a:lnTo>
                  <a:lnTo>
                    <a:pt x="457" y="127"/>
                  </a:lnTo>
                  <a:lnTo>
                    <a:pt x="460" y="131"/>
                  </a:lnTo>
                  <a:lnTo>
                    <a:pt x="458" y="146"/>
                  </a:lnTo>
                  <a:lnTo>
                    <a:pt x="467" y="144"/>
                  </a:lnTo>
                  <a:lnTo>
                    <a:pt x="479" y="175"/>
                  </a:lnTo>
                  <a:lnTo>
                    <a:pt x="481" y="182"/>
                  </a:lnTo>
                  <a:lnTo>
                    <a:pt x="483" y="196"/>
                  </a:lnTo>
                  <a:lnTo>
                    <a:pt x="488" y="216"/>
                  </a:lnTo>
                  <a:lnTo>
                    <a:pt x="490" y="227"/>
                  </a:lnTo>
                  <a:lnTo>
                    <a:pt x="493" y="236"/>
                  </a:lnTo>
                  <a:lnTo>
                    <a:pt x="493" y="235"/>
                  </a:lnTo>
                  <a:lnTo>
                    <a:pt x="493" y="243"/>
                  </a:lnTo>
                  <a:lnTo>
                    <a:pt x="493" y="249"/>
                  </a:lnTo>
                  <a:lnTo>
                    <a:pt x="493" y="263"/>
                  </a:lnTo>
                  <a:lnTo>
                    <a:pt x="492" y="306"/>
                  </a:lnTo>
                  <a:lnTo>
                    <a:pt x="492" y="310"/>
                  </a:lnTo>
                  <a:lnTo>
                    <a:pt x="493" y="312"/>
                  </a:lnTo>
                  <a:lnTo>
                    <a:pt x="495" y="312"/>
                  </a:lnTo>
                  <a:lnTo>
                    <a:pt x="496" y="318"/>
                  </a:lnTo>
                  <a:lnTo>
                    <a:pt x="500" y="346"/>
                  </a:lnTo>
                  <a:lnTo>
                    <a:pt x="503" y="354"/>
                  </a:lnTo>
                  <a:lnTo>
                    <a:pt x="503" y="358"/>
                  </a:lnTo>
                  <a:lnTo>
                    <a:pt x="503" y="361"/>
                  </a:lnTo>
                  <a:lnTo>
                    <a:pt x="504" y="369"/>
                  </a:lnTo>
                  <a:lnTo>
                    <a:pt x="507" y="379"/>
                  </a:lnTo>
                  <a:lnTo>
                    <a:pt x="507" y="382"/>
                  </a:lnTo>
                  <a:lnTo>
                    <a:pt x="507" y="386"/>
                  </a:lnTo>
                  <a:lnTo>
                    <a:pt x="517" y="401"/>
                  </a:lnTo>
                  <a:lnTo>
                    <a:pt x="500" y="418"/>
                  </a:lnTo>
                  <a:lnTo>
                    <a:pt x="510" y="429"/>
                  </a:lnTo>
                  <a:lnTo>
                    <a:pt x="503" y="438"/>
                  </a:lnTo>
                  <a:lnTo>
                    <a:pt x="503" y="443"/>
                  </a:lnTo>
                  <a:lnTo>
                    <a:pt x="501" y="443"/>
                  </a:lnTo>
                  <a:lnTo>
                    <a:pt x="503" y="444"/>
                  </a:lnTo>
                  <a:lnTo>
                    <a:pt x="504" y="445"/>
                  </a:lnTo>
                  <a:lnTo>
                    <a:pt x="513" y="441"/>
                  </a:lnTo>
                  <a:lnTo>
                    <a:pt x="514" y="437"/>
                  </a:lnTo>
                  <a:lnTo>
                    <a:pt x="524" y="433"/>
                  </a:lnTo>
                  <a:lnTo>
                    <a:pt x="531" y="427"/>
                  </a:lnTo>
                  <a:lnTo>
                    <a:pt x="543" y="429"/>
                  </a:lnTo>
                  <a:lnTo>
                    <a:pt x="551" y="419"/>
                  </a:lnTo>
                  <a:lnTo>
                    <a:pt x="589" y="409"/>
                  </a:lnTo>
                  <a:lnTo>
                    <a:pt x="607" y="389"/>
                  </a:lnTo>
                  <a:lnTo>
                    <a:pt x="617" y="382"/>
                  </a:lnTo>
                  <a:lnTo>
                    <a:pt x="612" y="387"/>
                  </a:lnTo>
                  <a:lnTo>
                    <a:pt x="618" y="396"/>
                  </a:lnTo>
                  <a:lnTo>
                    <a:pt x="629" y="397"/>
                  </a:lnTo>
                  <a:lnTo>
                    <a:pt x="640" y="386"/>
                  </a:lnTo>
                  <a:lnTo>
                    <a:pt x="642" y="390"/>
                  </a:lnTo>
                  <a:lnTo>
                    <a:pt x="622" y="408"/>
                  </a:lnTo>
                  <a:lnTo>
                    <a:pt x="550" y="459"/>
                  </a:lnTo>
                  <a:lnTo>
                    <a:pt x="538" y="465"/>
                  </a:lnTo>
                  <a:lnTo>
                    <a:pt x="522" y="470"/>
                  </a:lnTo>
                  <a:lnTo>
                    <a:pt x="513" y="473"/>
                  </a:lnTo>
                  <a:lnTo>
                    <a:pt x="511" y="473"/>
                  </a:lnTo>
                  <a:lnTo>
                    <a:pt x="503" y="479"/>
                  </a:lnTo>
                  <a:lnTo>
                    <a:pt x="497" y="481"/>
                  </a:lnTo>
                  <a:lnTo>
                    <a:pt x="497" y="479"/>
                  </a:lnTo>
                  <a:lnTo>
                    <a:pt x="493" y="479"/>
                  </a:lnTo>
                  <a:lnTo>
                    <a:pt x="488" y="476"/>
                  </a:lnTo>
                  <a:lnTo>
                    <a:pt x="483" y="486"/>
                  </a:lnTo>
                  <a:lnTo>
                    <a:pt x="474" y="493"/>
                  </a:lnTo>
                  <a:lnTo>
                    <a:pt x="474" y="490"/>
                  </a:lnTo>
                  <a:lnTo>
                    <a:pt x="474" y="487"/>
                  </a:lnTo>
                  <a:lnTo>
                    <a:pt x="476" y="481"/>
                  </a:lnTo>
                  <a:lnTo>
                    <a:pt x="475" y="479"/>
                  </a:lnTo>
                  <a:lnTo>
                    <a:pt x="475" y="476"/>
                  </a:lnTo>
                  <a:lnTo>
                    <a:pt x="478" y="474"/>
                  </a:lnTo>
                  <a:lnTo>
                    <a:pt x="479" y="474"/>
                  </a:lnTo>
                  <a:lnTo>
                    <a:pt x="483" y="472"/>
                  </a:lnTo>
                  <a:lnTo>
                    <a:pt x="486" y="472"/>
                  </a:lnTo>
                  <a:lnTo>
                    <a:pt x="486" y="468"/>
                  </a:lnTo>
                  <a:lnTo>
                    <a:pt x="486" y="465"/>
                  </a:lnTo>
                  <a:lnTo>
                    <a:pt x="486" y="459"/>
                  </a:lnTo>
                  <a:lnTo>
                    <a:pt x="488" y="455"/>
                  </a:lnTo>
                  <a:lnTo>
                    <a:pt x="489" y="445"/>
                  </a:lnTo>
                  <a:lnTo>
                    <a:pt x="490" y="445"/>
                  </a:lnTo>
                  <a:lnTo>
                    <a:pt x="490" y="444"/>
                  </a:lnTo>
                  <a:lnTo>
                    <a:pt x="490" y="441"/>
                  </a:lnTo>
                  <a:lnTo>
                    <a:pt x="490" y="434"/>
                  </a:lnTo>
                  <a:lnTo>
                    <a:pt x="490" y="433"/>
                  </a:lnTo>
                  <a:lnTo>
                    <a:pt x="490" y="432"/>
                  </a:lnTo>
                </a:path>
              </a:pathLst>
            </a:custGeom>
            <a:solidFill>
              <a:srgbClr val="006600"/>
            </a:solidFill>
            <a:ln w="6350" cap="rnd">
              <a:solidFill>
                <a:schemeClr val="bg2"/>
              </a:solidFill>
              <a:round/>
              <a:headEnd/>
              <a:tailEnd/>
            </a:ln>
          </p:spPr>
          <p:txBody>
            <a:bodyPr/>
            <a:lstStyle/>
            <a:p>
              <a:endParaRPr lang="en-US"/>
            </a:p>
          </p:txBody>
        </p:sp>
        <p:sp>
          <p:nvSpPr>
            <p:cNvPr id="13" name="Rectangle 12">
              <a:extLst>
                <a:ext uri="{FF2B5EF4-FFF2-40B4-BE49-F238E27FC236}">
                  <a16:creationId xmlns:a16="http://schemas.microsoft.com/office/drawing/2014/main" id="{550C1BF1-E3EF-4880-AA98-4970B152EB61}"/>
                </a:ext>
              </a:extLst>
            </p:cNvPr>
            <p:cNvSpPr/>
            <p:nvPr/>
          </p:nvSpPr>
          <p:spPr>
            <a:xfrm>
              <a:off x="5555989" y="2529187"/>
              <a:ext cx="687267" cy="209635"/>
            </a:xfrm>
            <a:prstGeom prst="rect">
              <a:avLst/>
            </a:prstGeom>
          </p:spPr>
          <p:txBody>
            <a:bodyPr wrap="none">
              <a:spAutoFit/>
            </a:bodyPr>
            <a:lstStyle/>
            <a:p>
              <a:pPr eaLnBrk="1" fontAlgn="b" hangingPunct="1">
                <a:spcBef>
                  <a:spcPts val="0"/>
                </a:spcBef>
                <a:spcAft>
                  <a:spcPts val="0"/>
                </a:spcAft>
                <a:defRPr/>
              </a:pPr>
              <a:r>
                <a:rPr lang="en-US" sz="1050" b="1" dirty="0">
                  <a:solidFill>
                    <a:srgbClr val="000000"/>
                  </a:solidFill>
                  <a:latin typeface="Calibri"/>
                </a:rPr>
                <a:t>California</a:t>
              </a:r>
            </a:p>
          </p:txBody>
        </p:sp>
        <p:sp>
          <p:nvSpPr>
            <p:cNvPr id="14" name="Rectangle 13">
              <a:extLst>
                <a:ext uri="{FF2B5EF4-FFF2-40B4-BE49-F238E27FC236}">
                  <a16:creationId xmlns:a16="http://schemas.microsoft.com/office/drawing/2014/main" id="{0D5EDE70-AC33-4EE1-95C0-24ACAB73C0A6}"/>
                </a:ext>
              </a:extLst>
            </p:cNvPr>
            <p:cNvSpPr/>
            <p:nvPr/>
          </p:nvSpPr>
          <p:spPr>
            <a:xfrm>
              <a:off x="6533197" y="2529187"/>
              <a:ext cx="936044" cy="335416"/>
            </a:xfrm>
            <a:prstGeom prst="rect">
              <a:avLst/>
            </a:prstGeom>
          </p:spPr>
          <p:txBody>
            <a:bodyPr wrap="none">
              <a:spAutoFit/>
            </a:bodyPr>
            <a:lstStyle/>
            <a:p>
              <a:pPr eaLnBrk="1" fontAlgn="b" hangingPunct="1">
                <a:spcBef>
                  <a:spcPts val="0"/>
                </a:spcBef>
                <a:spcAft>
                  <a:spcPts val="0"/>
                </a:spcAft>
                <a:defRPr/>
              </a:pPr>
              <a:r>
                <a:rPr lang="en-US" sz="1050" b="1" dirty="0">
                  <a:solidFill>
                    <a:srgbClr val="000000"/>
                  </a:solidFill>
                  <a:latin typeface="Calibri"/>
                </a:rPr>
                <a:t>Puerto Rico</a:t>
              </a:r>
            </a:p>
          </p:txBody>
        </p:sp>
        <p:sp>
          <p:nvSpPr>
            <p:cNvPr id="15" name="Rectangle 14">
              <a:extLst>
                <a:ext uri="{FF2B5EF4-FFF2-40B4-BE49-F238E27FC236}">
                  <a16:creationId xmlns:a16="http://schemas.microsoft.com/office/drawing/2014/main" id="{72EE8663-B321-46AD-885D-2E954E88CBB2}"/>
                </a:ext>
              </a:extLst>
            </p:cNvPr>
            <p:cNvSpPr/>
            <p:nvPr/>
          </p:nvSpPr>
          <p:spPr>
            <a:xfrm>
              <a:off x="7565887" y="2529187"/>
              <a:ext cx="964679" cy="209635"/>
            </a:xfrm>
            <a:prstGeom prst="rect">
              <a:avLst/>
            </a:prstGeom>
          </p:spPr>
          <p:txBody>
            <a:bodyPr wrap="none">
              <a:spAutoFit/>
            </a:bodyPr>
            <a:lstStyle/>
            <a:p>
              <a:pPr eaLnBrk="1" fontAlgn="b" hangingPunct="1">
                <a:spcBef>
                  <a:spcPts val="0"/>
                </a:spcBef>
                <a:spcAft>
                  <a:spcPts val="0"/>
                </a:spcAft>
                <a:defRPr/>
              </a:pPr>
              <a:r>
                <a:rPr lang="en-US" sz="1050" b="1" dirty="0">
                  <a:solidFill>
                    <a:srgbClr val="000000"/>
                  </a:solidFill>
                  <a:latin typeface="Calibri"/>
                </a:rPr>
                <a:t>Massachusetts</a:t>
              </a:r>
            </a:p>
          </p:txBody>
        </p:sp>
        <p:sp>
          <p:nvSpPr>
            <p:cNvPr id="16" name="Rectangle 15">
              <a:extLst>
                <a:ext uri="{FF2B5EF4-FFF2-40B4-BE49-F238E27FC236}">
                  <a16:creationId xmlns:a16="http://schemas.microsoft.com/office/drawing/2014/main" id="{EDDA4CA5-4591-4A38-BC42-8248EEB6485F}"/>
                </a:ext>
              </a:extLst>
            </p:cNvPr>
            <p:cNvSpPr/>
            <p:nvPr/>
          </p:nvSpPr>
          <p:spPr>
            <a:xfrm>
              <a:off x="5713488" y="3273390"/>
              <a:ext cx="689057" cy="209635"/>
            </a:xfrm>
            <a:prstGeom prst="rect">
              <a:avLst/>
            </a:prstGeom>
          </p:spPr>
          <p:txBody>
            <a:bodyPr wrap="none">
              <a:spAutoFit/>
            </a:bodyPr>
            <a:lstStyle/>
            <a:p>
              <a:pPr eaLnBrk="1" fontAlgn="b" hangingPunct="1">
                <a:spcBef>
                  <a:spcPts val="0"/>
                </a:spcBef>
                <a:spcAft>
                  <a:spcPts val="0"/>
                </a:spcAft>
                <a:defRPr/>
              </a:pPr>
              <a:r>
                <a:rPr lang="en-US" sz="1050" b="1" dirty="0">
                  <a:solidFill>
                    <a:srgbClr val="000000"/>
                  </a:solidFill>
                  <a:latin typeface="Calibri"/>
                </a:rPr>
                <a:t>New York</a:t>
              </a:r>
            </a:p>
          </p:txBody>
        </p:sp>
        <p:sp>
          <p:nvSpPr>
            <p:cNvPr id="17" name="Rectangle 16">
              <a:extLst>
                <a:ext uri="{FF2B5EF4-FFF2-40B4-BE49-F238E27FC236}">
                  <a16:creationId xmlns:a16="http://schemas.microsoft.com/office/drawing/2014/main" id="{0A9EB44A-F26B-4DBD-8F40-88B3CE08DECE}"/>
                </a:ext>
              </a:extLst>
            </p:cNvPr>
            <p:cNvSpPr/>
            <p:nvPr/>
          </p:nvSpPr>
          <p:spPr>
            <a:xfrm>
              <a:off x="6728281" y="3273390"/>
              <a:ext cx="776755" cy="209635"/>
            </a:xfrm>
            <a:prstGeom prst="rect">
              <a:avLst/>
            </a:prstGeom>
          </p:spPr>
          <p:txBody>
            <a:bodyPr wrap="none">
              <a:spAutoFit/>
            </a:bodyPr>
            <a:lstStyle/>
            <a:p>
              <a:pPr eaLnBrk="1" fontAlgn="b" hangingPunct="1">
                <a:spcBef>
                  <a:spcPts val="0"/>
                </a:spcBef>
                <a:spcAft>
                  <a:spcPts val="0"/>
                </a:spcAft>
                <a:defRPr/>
              </a:pPr>
              <a:r>
                <a:rPr lang="en-US" sz="1050" b="1" dirty="0">
                  <a:solidFill>
                    <a:srgbClr val="000000"/>
                  </a:solidFill>
                  <a:latin typeface="Calibri"/>
                </a:rPr>
                <a:t>New Jersey</a:t>
              </a:r>
            </a:p>
          </p:txBody>
        </p:sp>
        <p:sp>
          <p:nvSpPr>
            <p:cNvPr id="18" name="Rectangle 17">
              <a:extLst>
                <a:ext uri="{FF2B5EF4-FFF2-40B4-BE49-F238E27FC236}">
                  <a16:creationId xmlns:a16="http://schemas.microsoft.com/office/drawing/2014/main" id="{33995017-E309-4491-B493-27E0D9F9C214}"/>
                </a:ext>
              </a:extLst>
            </p:cNvPr>
            <p:cNvSpPr/>
            <p:nvPr/>
          </p:nvSpPr>
          <p:spPr>
            <a:xfrm>
              <a:off x="7794976" y="3273390"/>
              <a:ext cx="687267" cy="209635"/>
            </a:xfrm>
            <a:prstGeom prst="rect">
              <a:avLst/>
            </a:prstGeom>
          </p:spPr>
          <p:txBody>
            <a:bodyPr wrap="none">
              <a:spAutoFit/>
            </a:bodyPr>
            <a:lstStyle/>
            <a:p>
              <a:pPr eaLnBrk="1" fontAlgn="b" hangingPunct="1">
                <a:spcBef>
                  <a:spcPts val="0"/>
                </a:spcBef>
                <a:spcAft>
                  <a:spcPts val="0"/>
                </a:spcAft>
                <a:defRPr/>
              </a:pPr>
              <a:r>
                <a:rPr lang="en-US" sz="1050" b="1" dirty="0">
                  <a:solidFill>
                    <a:srgbClr val="000000"/>
                  </a:solidFill>
                  <a:latin typeface="Calibri"/>
                </a:rPr>
                <a:t>Maryland</a:t>
              </a:r>
            </a:p>
          </p:txBody>
        </p:sp>
        <p:grpSp>
          <p:nvGrpSpPr>
            <p:cNvPr id="19" name="Group 242">
              <a:extLst>
                <a:ext uri="{FF2B5EF4-FFF2-40B4-BE49-F238E27FC236}">
                  <a16:creationId xmlns:a16="http://schemas.microsoft.com/office/drawing/2014/main" id="{AA843E71-2956-439E-9CE8-3C793EDD2A0F}"/>
                </a:ext>
              </a:extLst>
            </p:cNvPr>
            <p:cNvGrpSpPr>
              <a:grpSpLocks noChangeAspect="1"/>
            </p:cNvGrpSpPr>
            <p:nvPr/>
          </p:nvGrpSpPr>
          <p:grpSpPr bwMode="auto">
            <a:xfrm>
              <a:off x="5599213" y="1657105"/>
              <a:ext cx="664770" cy="876401"/>
              <a:chOff x="514" y="1479"/>
              <a:chExt cx="717" cy="1163"/>
            </a:xfrm>
            <a:solidFill>
              <a:srgbClr val="006600"/>
            </a:solidFill>
          </p:grpSpPr>
          <p:sp>
            <p:nvSpPr>
              <p:cNvPr id="20" name="Freeform 243">
                <a:extLst>
                  <a:ext uri="{FF2B5EF4-FFF2-40B4-BE49-F238E27FC236}">
                    <a16:creationId xmlns:a16="http://schemas.microsoft.com/office/drawing/2014/main" id="{334C54F6-9AA2-4CCC-8F83-AEA6993483CE}"/>
                  </a:ext>
                </a:extLst>
              </p:cNvPr>
              <p:cNvSpPr>
                <a:spLocks/>
              </p:cNvSpPr>
              <p:nvPr/>
            </p:nvSpPr>
            <p:spPr bwMode="auto">
              <a:xfrm>
                <a:off x="514" y="1479"/>
                <a:ext cx="717" cy="1163"/>
              </a:xfrm>
              <a:custGeom>
                <a:avLst/>
                <a:gdLst>
                  <a:gd name="T0" fmla="*/ 637 w 717"/>
                  <a:gd name="T1" fmla="*/ 1162 h 1163"/>
                  <a:gd name="T2" fmla="*/ 661 w 717"/>
                  <a:gd name="T3" fmla="*/ 1134 h 1163"/>
                  <a:gd name="T4" fmla="*/ 649 w 717"/>
                  <a:gd name="T5" fmla="*/ 1091 h 1163"/>
                  <a:gd name="T6" fmla="*/ 678 w 717"/>
                  <a:gd name="T7" fmla="*/ 1031 h 1163"/>
                  <a:gd name="T8" fmla="*/ 703 w 717"/>
                  <a:gd name="T9" fmla="*/ 1011 h 1163"/>
                  <a:gd name="T10" fmla="*/ 697 w 717"/>
                  <a:gd name="T11" fmla="*/ 979 h 1163"/>
                  <a:gd name="T12" fmla="*/ 684 w 717"/>
                  <a:gd name="T13" fmla="*/ 932 h 1163"/>
                  <a:gd name="T14" fmla="*/ 641 w 717"/>
                  <a:gd name="T15" fmla="*/ 854 h 1163"/>
                  <a:gd name="T16" fmla="*/ 596 w 717"/>
                  <a:gd name="T17" fmla="*/ 789 h 1163"/>
                  <a:gd name="T18" fmla="*/ 551 w 717"/>
                  <a:gd name="T19" fmla="*/ 725 h 1163"/>
                  <a:gd name="T20" fmla="*/ 477 w 717"/>
                  <a:gd name="T21" fmla="*/ 622 h 1163"/>
                  <a:gd name="T22" fmla="*/ 448 w 717"/>
                  <a:gd name="T23" fmla="*/ 581 h 1163"/>
                  <a:gd name="T24" fmla="*/ 390 w 717"/>
                  <a:gd name="T25" fmla="*/ 498 h 1163"/>
                  <a:gd name="T26" fmla="*/ 367 w 717"/>
                  <a:gd name="T27" fmla="*/ 465 h 1163"/>
                  <a:gd name="T28" fmla="*/ 346 w 717"/>
                  <a:gd name="T29" fmla="*/ 437 h 1163"/>
                  <a:gd name="T30" fmla="*/ 325 w 717"/>
                  <a:gd name="T31" fmla="*/ 408 h 1163"/>
                  <a:gd name="T32" fmla="*/ 321 w 717"/>
                  <a:gd name="T33" fmla="*/ 391 h 1163"/>
                  <a:gd name="T34" fmla="*/ 322 w 717"/>
                  <a:gd name="T35" fmla="*/ 382 h 1163"/>
                  <a:gd name="T36" fmla="*/ 328 w 717"/>
                  <a:gd name="T37" fmla="*/ 359 h 1163"/>
                  <a:gd name="T38" fmla="*/ 333 w 717"/>
                  <a:gd name="T39" fmla="*/ 332 h 1163"/>
                  <a:gd name="T40" fmla="*/ 354 w 717"/>
                  <a:gd name="T41" fmla="*/ 239 h 1163"/>
                  <a:gd name="T42" fmla="*/ 385 w 717"/>
                  <a:gd name="T43" fmla="*/ 104 h 1163"/>
                  <a:gd name="T44" fmla="*/ 369 w 717"/>
                  <a:gd name="T45" fmla="*/ 76 h 1163"/>
                  <a:gd name="T46" fmla="*/ 288 w 717"/>
                  <a:gd name="T47" fmla="*/ 56 h 1163"/>
                  <a:gd name="T48" fmla="*/ 221 w 717"/>
                  <a:gd name="T49" fmla="*/ 40 h 1163"/>
                  <a:gd name="T50" fmla="*/ 145 w 717"/>
                  <a:gd name="T51" fmla="*/ 20 h 1163"/>
                  <a:gd name="T52" fmla="*/ 123 w 717"/>
                  <a:gd name="T53" fmla="*/ 15 h 1163"/>
                  <a:gd name="T54" fmla="*/ 105 w 717"/>
                  <a:gd name="T55" fmla="*/ 11 h 1163"/>
                  <a:gd name="T56" fmla="*/ 69 w 717"/>
                  <a:gd name="T57" fmla="*/ 2 h 1163"/>
                  <a:gd name="T58" fmla="*/ 59 w 717"/>
                  <a:gd name="T59" fmla="*/ 33 h 1163"/>
                  <a:gd name="T60" fmla="*/ 44 w 717"/>
                  <a:gd name="T61" fmla="*/ 93 h 1163"/>
                  <a:gd name="T62" fmla="*/ 42 w 717"/>
                  <a:gd name="T63" fmla="*/ 101 h 1163"/>
                  <a:gd name="T64" fmla="*/ 6 w 717"/>
                  <a:gd name="T65" fmla="*/ 154 h 1163"/>
                  <a:gd name="T66" fmla="*/ 16 w 717"/>
                  <a:gd name="T67" fmla="*/ 201 h 1163"/>
                  <a:gd name="T68" fmla="*/ 30 w 717"/>
                  <a:gd name="T69" fmla="*/ 259 h 1163"/>
                  <a:gd name="T70" fmla="*/ 26 w 717"/>
                  <a:gd name="T71" fmla="*/ 355 h 1163"/>
                  <a:gd name="T72" fmla="*/ 52 w 717"/>
                  <a:gd name="T73" fmla="*/ 415 h 1163"/>
                  <a:gd name="T74" fmla="*/ 56 w 717"/>
                  <a:gd name="T75" fmla="*/ 422 h 1163"/>
                  <a:gd name="T76" fmla="*/ 56 w 717"/>
                  <a:gd name="T77" fmla="*/ 447 h 1163"/>
                  <a:gd name="T78" fmla="*/ 76 w 717"/>
                  <a:gd name="T79" fmla="*/ 467 h 1163"/>
                  <a:gd name="T80" fmla="*/ 85 w 717"/>
                  <a:gd name="T81" fmla="*/ 480 h 1163"/>
                  <a:gd name="T82" fmla="*/ 77 w 717"/>
                  <a:gd name="T83" fmla="*/ 512 h 1163"/>
                  <a:gd name="T84" fmla="*/ 77 w 717"/>
                  <a:gd name="T85" fmla="*/ 540 h 1163"/>
                  <a:gd name="T86" fmla="*/ 90 w 717"/>
                  <a:gd name="T87" fmla="*/ 571 h 1163"/>
                  <a:gd name="T88" fmla="*/ 117 w 717"/>
                  <a:gd name="T89" fmla="*/ 594 h 1163"/>
                  <a:gd name="T90" fmla="*/ 102 w 717"/>
                  <a:gd name="T91" fmla="*/ 615 h 1163"/>
                  <a:gd name="T92" fmla="*/ 106 w 717"/>
                  <a:gd name="T93" fmla="*/ 664 h 1163"/>
                  <a:gd name="T94" fmla="*/ 130 w 717"/>
                  <a:gd name="T95" fmla="*/ 717 h 1163"/>
                  <a:gd name="T96" fmla="*/ 148 w 717"/>
                  <a:gd name="T97" fmla="*/ 754 h 1163"/>
                  <a:gd name="T98" fmla="*/ 155 w 717"/>
                  <a:gd name="T99" fmla="*/ 783 h 1163"/>
                  <a:gd name="T100" fmla="*/ 168 w 717"/>
                  <a:gd name="T101" fmla="*/ 818 h 1163"/>
                  <a:gd name="T102" fmla="*/ 180 w 717"/>
                  <a:gd name="T103" fmla="*/ 878 h 1163"/>
                  <a:gd name="T104" fmla="*/ 243 w 717"/>
                  <a:gd name="T105" fmla="*/ 896 h 1163"/>
                  <a:gd name="T106" fmla="*/ 275 w 717"/>
                  <a:gd name="T107" fmla="*/ 936 h 1163"/>
                  <a:gd name="T108" fmla="*/ 330 w 717"/>
                  <a:gd name="T109" fmla="*/ 961 h 1163"/>
                  <a:gd name="T110" fmla="*/ 344 w 717"/>
                  <a:gd name="T111" fmla="*/ 999 h 1163"/>
                  <a:gd name="T112" fmla="*/ 376 w 717"/>
                  <a:gd name="T113" fmla="*/ 1017 h 1163"/>
                  <a:gd name="T114" fmla="*/ 414 w 717"/>
                  <a:gd name="T115" fmla="*/ 1077 h 1163"/>
                  <a:gd name="T116" fmla="*/ 421 w 717"/>
                  <a:gd name="T117" fmla="*/ 1143 h 11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7"/>
                  <a:gd name="T178" fmla="*/ 0 h 1163"/>
                  <a:gd name="T179" fmla="*/ 717 w 717"/>
                  <a:gd name="T180" fmla="*/ 1163 h 11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7" h="1163">
                    <a:moveTo>
                      <a:pt x="634" y="1162"/>
                    </a:moveTo>
                    <a:lnTo>
                      <a:pt x="637" y="1162"/>
                    </a:lnTo>
                    <a:lnTo>
                      <a:pt x="653" y="1162"/>
                    </a:lnTo>
                    <a:lnTo>
                      <a:pt x="661" y="1134"/>
                    </a:lnTo>
                    <a:lnTo>
                      <a:pt x="655" y="1131"/>
                    </a:lnTo>
                    <a:lnTo>
                      <a:pt x="645" y="1121"/>
                    </a:lnTo>
                    <a:lnTo>
                      <a:pt x="649" y="1091"/>
                    </a:lnTo>
                    <a:lnTo>
                      <a:pt x="657" y="1086"/>
                    </a:lnTo>
                    <a:lnTo>
                      <a:pt x="673" y="1060"/>
                    </a:lnTo>
                    <a:lnTo>
                      <a:pt x="678" y="1031"/>
                    </a:lnTo>
                    <a:lnTo>
                      <a:pt x="682" y="1028"/>
                    </a:lnTo>
                    <a:lnTo>
                      <a:pt x="686" y="1018"/>
                    </a:lnTo>
                    <a:lnTo>
                      <a:pt x="703" y="1011"/>
                    </a:lnTo>
                    <a:lnTo>
                      <a:pt x="713" y="1004"/>
                    </a:lnTo>
                    <a:lnTo>
                      <a:pt x="716" y="999"/>
                    </a:lnTo>
                    <a:lnTo>
                      <a:pt x="697" y="979"/>
                    </a:lnTo>
                    <a:lnTo>
                      <a:pt x="697" y="974"/>
                    </a:lnTo>
                    <a:lnTo>
                      <a:pt x="692" y="947"/>
                    </a:lnTo>
                    <a:lnTo>
                      <a:pt x="684" y="932"/>
                    </a:lnTo>
                    <a:lnTo>
                      <a:pt x="685" y="915"/>
                    </a:lnTo>
                    <a:lnTo>
                      <a:pt x="664" y="886"/>
                    </a:lnTo>
                    <a:lnTo>
                      <a:pt x="641" y="854"/>
                    </a:lnTo>
                    <a:lnTo>
                      <a:pt x="614" y="815"/>
                    </a:lnTo>
                    <a:lnTo>
                      <a:pt x="606" y="804"/>
                    </a:lnTo>
                    <a:lnTo>
                      <a:pt x="596" y="789"/>
                    </a:lnTo>
                    <a:lnTo>
                      <a:pt x="595" y="789"/>
                    </a:lnTo>
                    <a:lnTo>
                      <a:pt x="570" y="754"/>
                    </a:lnTo>
                    <a:lnTo>
                      <a:pt x="551" y="725"/>
                    </a:lnTo>
                    <a:lnTo>
                      <a:pt x="508" y="665"/>
                    </a:lnTo>
                    <a:lnTo>
                      <a:pt x="483" y="629"/>
                    </a:lnTo>
                    <a:lnTo>
                      <a:pt x="477" y="622"/>
                    </a:lnTo>
                    <a:lnTo>
                      <a:pt x="462" y="601"/>
                    </a:lnTo>
                    <a:lnTo>
                      <a:pt x="459" y="597"/>
                    </a:lnTo>
                    <a:lnTo>
                      <a:pt x="448" y="581"/>
                    </a:lnTo>
                    <a:lnTo>
                      <a:pt x="423" y="546"/>
                    </a:lnTo>
                    <a:lnTo>
                      <a:pt x="401" y="514"/>
                    </a:lnTo>
                    <a:lnTo>
                      <a:pt x="390" y="498"/>
                    </a:lnTo>
                    <a:lnTo>
                      <a:pt x="373" y="476"/>
                    </a:lnTo>
                    <a:lnTo>
                      <a:pt x="368" y="468"/>
                    </a:lnTo>
                    <a:lnTo>
                      <a:pt x="367" y="465"/>
                    </a:lnTo>
                    <a:lnTo>
                      <a:pt x="362" y="461"/>
                    </a:lnTo>
                    <a:lnTo>
                      <a:pt x="351" y="446"/>
                    </a:lnTo>
                    <a:lnTo>
                      <a:pt x="346" y="437"/>
                    </a:lnTo>
                    <a:lnTo>
                      <a:pt x="342" y="432"/>
                    </a:lnTo>
                    <a:lnTo>
                      <a:pt x="329" y="414"/>
                    </a:lnTo>
                    <a:lnTo>
                      <a:pt x="325" y="408"/>
                    </a:lnTo>
                    <a:lnTo>
                      <a:pt x="324" y="405"/>
                    </a:lnTo>
                    <a:lnTo>
                      <a:pt x="318" y="400"/>
                    </a:lnTo>
                    <a:lnTo>
                      <a:pt x="321" y="391"/>
                    </a:lnTo>
                    <a:lnTo>
                      <a:pt x="321" y="387"/>
                    </a:lnTo>
                    <a:lnTo>
                      <a:pt x="321" y="386"/>
                    </a:lnTo>
                    <a:lnTo>
                      <a:pt x="322" y="382"/>
                    </a:lnTo>
                    <a:lnTo>
                      <a:pt x="325" y="372"/>
                    </a:lnTo>
                    <a:lnTo>
                      <a:pt x="325" y="365"/>
                    </a:lnTo>
                    <a:lnTo>
                      <a:pt x="328" y="359"/>
                    </a:lnTo>
                    <a:lnTo>
                      <a:pt x="329" y="351"/>
                    </a:lnTo>
                    <a:lnTo>
                      <a:pt x="330" y="346"/>
                    </a:lnTo>
                    <a:lnTo>
                      <a:pt x="333" y="332"/>
                    </a:lnTo>
                    <a:lnTo>
                      <a:pt x="336" y="322"/>
                    </a:lnTo>
                    <a:lnTo>
                      <a:pt x="342" y="297"/>
                    </a:lnTo>
                    <a:lnTo>
                      <a:pt x="354" y="239"/>
                    </a:lnTo>
                    <a:lnTo>
                      <a:pt x="371" y="165"/>
                    </a:lnTo>
                    <a:lnTo>
                      <a:pt x="373" y="148"/>
                    </a:lnTo>
                    <a:lnTo>
                      <a:pt x="385" y="104"/>
                    </a:lnTo>
                    <a:lnTo>
                      <a:pt x="390" y="80"/>
                    </a:lnTo>
                    <a:lnTo>
                      <a:pt x="373" y="76"/>
                    </a:lnTo>
                    <a:lnTo>
                      <a:pt x="369" y="76"/>
                    </a:lnTo>
                    <a:lnTo>
                      <a:pt x="321" y="63"/>
                    </a:lnTo>
                    <a:lnTo>
                      <a:pt x="306" y="61"/>
                    </a:lnTo>
                    <a:lnTo>
                      <a:pt x="288" y="56"/>
                    </a:lnTo>
                    <a:lnTo>
                      <a:pt x="276" y="54"/>
                    </a:lnTo>
                    <a:lnTo>
                      <a:pt x="234" y="43"/>
                    </a:lnTo>
                    <a:lnTo>
                      <a:pt x="221" y="40"/>
                    </a:lnTo>
                    <a:lnTo>
                      <a:pt x="211" y="37"/>
                    </a:lnTo>
                    <a:lnTo>
                      <a:pt x="153" y="23"/>
                    </a:lnTo>
                    <a:lnTo>
                      <a:pt x="145" y="20"/>
                    </a:lnTo>
                    <a:lnTo>
                      <a:pt x="138" y="19"/>
                    </a:lnTo>
                    <a:lnTo>
                      <a:pt x="130" y="18"/>
                    </a:lnTo>
                    <a:lnTo>
                      <a:pt x="123" y="15"/>
                    </a:lnTo>
                    <a:lnTo>
                      <a:pt x="116" y="13"/>
                    </a:lnTo>
                    <a:lnTo>
                      <a:pt x="108" y="11"/>
                    </a:lnTo>
                    <a:lnTo>
                      <a:pt x="105" y="11"/>
                    </a:lnTo>
                    <a:lnTo>
                      <a:pt x="92" y="8"/>
                    </a:lnTo>
                    <a:lnTo>
                      <a:pt x="78" y="4"/>
                    </a:lnTo>
                    <a:lnTo>
                      <a:pt x="69" y="2"/>
                    </a:lnTo>
                    <a:lnTo>
                      <a:pt x="62" y="0"/>
                    </a:lnTo>
                    <a:lnTo>
                      <a:pt x="52" y="23"/>
                    </a:lnTo>
                    <a:lnTo>
                      <a:pt x="59" y="33"/>
                    </a:lnTo>
                    <a:lnTo>
                      <a:pt x="59" y="59"/>
                    </a:lnTo>
                    <a:lnTo>
                      <a:pt x="56" y="68"/>
                    </a:lnTo>
                    <a:lnTo>
                      <a:pt x="44" y="93"/>
                    </a:lnTo>
                    <a:lnTo>
                      <a:pt x="40" y="93"/>
                    </a:lnTo>
                    <a:lnTo>
                      <a:pt x="40" y="101"/>
                    </a:lnTo>
                    <a:lnTo>
                      <a:pt x="42" y="101"/>
                    </a:lnTo>
                    <a:lnTo>
                      <a:pt x="42" y="107"/>
                    </a:lnTo>
                    <a:lnTo>
                      <a:pt x="36" y="119"/>
                    </a:lnTo>
                    <a:lnTo>
                      <a:pt x="6" y="154"/>
                    </a:lnTo>
                    <a:lnTo>
                      <a:pt x="5" y="168"/>
                    </a:lnTo>
                    <a:lnTo>
                      <a:pt x="0" y="179"/>
                    </a:lnTo>
                    <a:lnTo>
                      <a:pt x="16" y="201"/>
                    </a:lnTo>
                    <a:lnTo>
                      <a:pt x="22" y="215"/>
                    </a:lnTo>
                    <a:lnTo>
                      <a:pt x="30" y="246"/>
                    </a:lnTo>
                    <a:lnTo>
                      <a:pt x="30" y="259"/>
                    </a:lnTo>
                    <a:lnTo>
                      <a:pt x="20" y="284"/>
                    </a:lnTo>
                    <a:lnTo>
                      <a:pt x="19" y="341"/>
                    </a:lnTo>
                    <a:lnTo>
                      <a:pt x="26" y="355"/>
                    </a:lnTo>
                    <a:lnTo>
                      <a:pt x="42" y="389"/>
                    </a:lnTo>
                    <a:lnTo>
                      <a:pt x="51" y="400"/>
                    </a:lnTo>
                    <a:lnTo>
                      <a:pt x="52" y="415"/>
                    </a:lnTo>
                    <a:lnTo>
                      <a:pt x="56" y="416"/>
                    </a:lnTo>
                    <a:lnTo>
                      <a:pt x="59" y="422"/>
                    </a:lnTo>
                    <a:lnTo>
                      <a:pt x="56" y="422"/>
                    </a:lnTo>
                    <a:lnTo>
                      <a:pt x="56" y="436"/>
                    </a:lnTo>
                    <a:lnTo>
                      <a:pt x="52" y="450"/>
                    </a:lnTo>
                    <a:lnTo>
                      <a:pt x="56" y="447"/>
                    </a:lnTo>
                    <a:lnTo>
                      <a:pt x="60" y="448"/>
                    </a:lnTo>
                    <a:lnTo>
                      <a:pt x="69" y="460"/>
                    </a:lnTo>
                    <a:lnTo>
                      <a:pt x="76" y="467"/>
                    </a:lnTo>
                    <a:lnTo>
                      <a:pt x="83" y="478"/>
                    </a:lnTo>
                    <a:lnTo>
                      <a:pt x="87" y="478"/>
                    </a:lnTo>
                    <a:lnTo>
                      <a:pt x="85" y="480"/>
                    </a:lnTo>
                    <a:lnTo>
                      <a:pt x="83" y="480"/>
                    </a:lnTo>
                    <a:lnTo>
                      <a:pt x="83" y="489"/>
                    </a:lnTo>
                    <a:lnTo>
                      <a:pt x="77" y="512"/>
                    </a:lnTo>
                    <a:lnTo>
                      <a:pt x="80" y="512"/>
                    </a:lnTo>
                    <a:lnTo>
                      <a:pt x="81" y="526"/>
                    </a:lnTo>
                    <a:lnTo>
                      <a:pt x="77" y="540"/>
                    </a:lnTo>
                    <a:lnTo>
                      <a:pt x="81" y="554"/>
                    </a:lnTo>
                    <a:lnTo>
                      <a:pt x="84" y="557"/>
                    </a:lnTo>
                    <a:lnTo>
                      <a:pt x="90" y="571"/>
                    </a:lnTo>
                    <a:lnTo>
                      <a:pt x="101" y="579"/>
                    </a:lnTo>
                    <a:lnTo>
                      <a:pt x="113" y="581"/>
                    </a:lnTo>
                    <a:lnTo>
                      <a:pt x="117" y="594"/>
                    </a:lnTo>
                    <a:lnTo>
                      <a:pt x="112" y="614"/>
                    </a:lnTo>
                    <a:lnTo>
                      <a:pt x="106" y="619"/>
                    </a:lnTo>
                    <a:lnTo>
                      <a:pt x="102" y="615"/>
                    </a:lnTo>
                    <a:lnTo>
                      <a:pt x="96" y="619"/>
                    </a:lnTo>
                    <a:lnTo>
                      <a:pt x="99" y="658"/>
                    </a:lnTo>
                    <a:lnTo>
                      <a:pt x="106" y="664"/>
                    </a:lnTo>
                    <a:lnTo>
                      <a:pt x="121" y="692"/>
                    </a:lnTo>
                    <a:lnTo>
                      <a:pt x="123" y="706"/>
                    </a:lnTo>
                    <a:lnTo>
                      <a:pt x="130" y="717"/>
                    </a:lnTo>
                    <a:lnTo>
                      <a:pt x="131" y="728"/>
                    </a:lnTo>
                    <a:lnTo>
                      <a:pt x="141" y="738"/>
                    </a:lnTo>
                    <a:lnTo>
                      <a:pt x="148" y="754"/>
                    </a:lnTo>
                    <a:lnTo>
                      <a:pt x="159" y="764"/>
                    </a:lnTo>
                    <a:lnTo>
                      <a:pt x="160" y="771"/>
                    </a:lnTo>
                    <a:lnTo>
                      <a:pt x="155" y="783"/>
                    </a:lnTo>
                    <a:lnTo>
                      <a:pt x="164" y="797"/>
                    </a:lnTo>
                    <a:lnTo>
                      <a:pt x="173" y="802"/>
                    </a:lnTo>
                    <a:lnTo>
                      <a:pt x="168" y="818"/>
                    </a:lnTo>
                    <a:lnTo>
                      <a:pt x="168" y="829"/>
                    </a:lnTo>
                    <a:lnTo>
                      <a:pt x="160" y="863"/>
                    </a:lnTo>
                    <a:lnTo>
                      <a:pt x="180" y="878"/>
                    </a:lnTo>
                    <a:lnTo>
                      <a:pt x="211" y="885"/>
                    </a:lnTo>
                    <a:lnTo>
                      <a:pt x="221" y="893"/>
                    </a:lnTo>
                    <a:lnTo>
                      <a:pt x="243" y="896"/>
                    </a:lnTo>
                    <a:lnTo>
                      <a:pt x="254" y="904"/>
                    </a:lnTo>
                    <a:lnTo>
                      <a:pt x="270" y="921"/>
                    </a:lnTo>
                    <a:lnTo>
                      <a:pt x="275" y="936"/>
                    </a:lnTo>
                    <a:lnTo>
                      <a:pt x="293" y="949"/>
                    </a:lnTo>
                    <a:lnTo>
                      <a:pt x="321" y="956"/>
                    </a:lnTo>
                    <a:lnTo>
                      <a:pt x="330" y="961"/>
                    </a:lnTo>
                    <a:lnTo>
                      <a:pt x="335" y="975"/>
                    </a:lnTo>
                    <a:lnTo>
                      <a:pt x="336" y="992"/>
                    </a:lnTo>
                    <a:lnTo>
                      <a:pt x="344" y="999"/>
                    </a:lnTo>
                    <a:lnTo>
                      <a:pt x="358" y="997"/>
                    </a:lnTo>
                    <a:lnTo>
                      <a:pt x="367" y="1007"/>
                    </a:lnTo>
                    <a:lnTo>
                      <a:pt x="376" y="1017"/>
                    </a:lnTo>
                    <a:lnTo>
                      <a:pt x="397" y="1043"/>
                    </a:lnTo>
                    <a:lnTo>
                      <a:pt x="404" y="1052"/>
                    </a:lnTo>
                    <a:lnTo>
                      <a:pt x="414" y="1077"/>
                    </a:lnTo>
                    <a:lnTo>
                      <a:pt x="414" y="1118"/>
                    </a:lnTo>
                    <a:lnTo>
                      <a:pt x="421" y="1134"/>
                    </a:lnTo>
                    <a:lnTo>
                      <a:pt x="421" y="1143"/>
                    </a:lnTo>
                    <a:lnTo>
                      <a:pt x="512" y="1150"/>
                    </a:lnTo>
                    <a:lnTo>
                      <a:pt x="634" y="1162"/>
                    </a:lnTo>
                  </a:path>
                </a:pathLst>
              </a:custGeom>
              <a:grpFill/>
              <a:ln w="6350" cap="rnd">
                <a:solidFill>
                  <a:schemeClr val="bg2"/>
                </a:solidFill>
                <a:round/>
                <a:headEnd/>
                <a:tailEnd/>
              </a:ln>
            </p:spPr>
            <p:txBody>
              <a:bodyPr/>
              <a:lstStyle/>
              <a:p>
                <a:pPr eaLnBrk="1" fontAlgn="auto" hangingPunct="1">
                  <a:spcBef>
                    <a:spcPts val="0"/>
                  </a:spcBef>
                  <a:spcAft>
                    <a:spcPts val="0"/>
                  </a:spcAft>
                  <a:defRPr/>
                </a:pPr>
                <a:endParaRPr lang="en-US" sz="1600" dirty="0">
                  <a:solidFill>
                    <a:srgbClr val="3DCD58"/>
                  </a:solidFill>
                  <a:latin typeface="Arial"/>
                </a:endParaRPr>
              </a:p>
            </p:txBody>
          </p:sp>
          <p:sp>
            <p:nvSpPr>
              <p:cNvPr id="21" name="Freeform 244">
                <a:extLst>
                  <a:ext uri="{FF2B5EF4-FFF2-40B4-BE49-F238E27FC236}">
                    <a16:creationId xmlns:a16="http://schemas.microsoft.com/office/drawing/2014/main" id="{EBD1454A-2F2C-4604-9BD8-692C7B156A6F}"/>
                  </a:ext>
                </a:extLst>
              </p:cNvPr>
              <p:cNvSpPr>
                <a:spLocks/>
              </p:cNvSpPr>
              <p:nvPr/>
            </p:nvSpPr>
            <p:spPr bwMode="auto">
              <a:xfrm>
                <a:off x="722" y="2406"/>
                <a:ext cx="32" cy="23"/>
              </a:xfrm>
              <a:custGeom>
                <a:avLst/>
                <a:gdLst>
                  <a:gd name="T0" fmla="*/ 0 w 32"/>
                  <a:gd name="T1" fmla="*/ 0 h 23"/>
                  <a:gd name="T2" fmla="*/ 22 w 32"/>
                  <a:gd name="T3" fmla="*/ 16 h 23"/>
                  <a:gd name="T4" fmla="*/ 28 w 32"/>
                  <a:gd name="T5" fmla="*/ 12 h 23"/>
                  <a:gd name="T6" fmla="*/ 31 w 32"/>
                  <a:gd name="T7" fmla="*/ 20 h 23"/>
                  <a:gd name="T8" fmla="*/ 28 w 32"/>
                  <a:gd name="T9" fmla="*/ 22 h 23"/>
                  <a:gd name="T10" fmla="*/ 4 w 32"/>
                  <a:gd name="T11" fmla="*/ 18 h 23"/>
                  <a:gd name="T12" fmla="*/ 0 w 32"/>
                  <a:gd name="T13" fmla="*/ 0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0"/>
                    </a:moveTo>
                    <a:lnTo>
                      <a:pt x="22" y="16"/>
                    </a:lnTo>
                    <a:lnTo>
                      <a:pt x="28" y="12"/>
                    </a:lnTo>
                    <a:lnTo>
                      <a:pt x="31" y="20"/>
                    </a:lnTo>
                    <a:lnTo>
                      <a:pt x="28" y="22"/>
                    </a:lnTo>
                    <a:lnTo>
                      <a:pt x="4" y="18"/>
                    </a:lnTo>
                    <a:lnTo>
                      <a:pt x="0" y="0"/>
                    </a:lnTo>
                  </a:path>
                </a:pathLst>
              </a:custGeom>
              <a:grpFill/>
              <a:ln w="6350" cap="rnd">
                <a:solidFill>
                  <a:schemeClr val="bg2"/>
                </a:solidFill>
                <a:round/>
                <a:headEnd/>
                <a:tailEnd/>
              </a:ln>
            </p:spPr>
            <p:txBody>
              <a:bodyPr/>
              <a:lstStyle/>
              <a:p>
                <a:pPr eaLnBrk="1" fontAlgn="auto" hangingPunct="1">
                  <a:spcBef>
                    <a:spcPts val="0"/>
                  </a:spcBef>
                  <a:spcAft>
                    <a:spcPts val="0"/>
                  </a:spcAft>
                  <a:defRPr/>
                </a:pPr>
                <a:endParaRPr lang="en-US" sz="1600" dirty="0">
                  <a:solidFill>
                    <a:srgbClr val="3DCD58"/>
                  </a:solidFill>
                  <a:latin typeface="Arial"/>
                </a:endParaRPr>
              </a:p>
            </p:txBody>
          </p:sp>
          <p:sp>
            <p:nvSpPr>
              <p:cNvPr id="22" name="Freeform 245">
                <a:extLst>
                  <a:ext uri="{FF2B5EF4-FFF2-40B4-BE49-F238E27FC236}">
                    <a16:creationId xmlns:a16="http://schemas.microsoft.com/office/drawing/2014/main" id="{2682F589-B604-4122-B709-83768430FFE5}"/>
                  </a:ext>
                </a:extLst>
              </p:cNvPr>
              <p:cNvSpPr>
                <a:spLocks/>
              </p:cNvSpPr>
              <p:nvPr/>
            </p:nvSpPr>
            <p:spPr bwMode="auto">
              <a:xfrm>
                <a:off x="695" y="2409"/>
                <a:ext cx="24" cy="22"/>
              </a:xfrm>
              <a:custGeom>
                <a:avLst/>
                <a:gdLst>
                  <a:gd name="T0" fmla="*/ 0 w 24"/>
                  <a:gd name="T1" fmla="*/ 4 h 22"/>
                  <a:gd name="T2" fmla="*/ 3 w 24"/>
                  <a:gd name="T3" fmla="*/ 18 h 22"/>
                  <a:gd name="T4" fmla="*/ 23 w 24"/>
                  <a:gd name="T5" fmla="*/ 21 h 22"/>
                  <a:gd name="T6" fmla="*/ 16 w 24"/>
                  <a:gd name="T7" fmla="*/ 9 h 22"/>
                  <a:gd name="T8" fmla="*/ 18 w 24"/>
                  <a:gd name="T9" fmla="*/ 0 h 22"/>
                  <a:gd name="T10" fmla="*/ 0 w 24"/>
                  <a:gd name="T11" fmla="*/ 4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4"/>
                    </a:moveTo>
                    <a:lnTo>
                      <a:pt x="3" y="18"/>
                    </a:lnTo>
                    <a:lnTo>
                      <a:pt x="23" y="21"/>
                    </a:lnTo>
                    <a:lnTo>
                      <a:pt x="16" y="9"/>
                    </a:lnTo>
                    <a:lnTo>
                      <a:pt x="18" y="0"/>
                    </a:lnTo>
                    <a:lnTo>
                      <a:pt x="0" y="4"/>
                    </a:lnTo>
                  </a:path>
                </a:pathLst>
              </a:custGeom>
              <a:grpFill/>
              <a:ln w="6350" cap="rnd">
                <a:solidFill>
                  <a:schemeClr val="bg2"/>
                </a:solidFill>
                <a:round/>
                <a:headEnd/>
                <a:tailEnd/>
              </a:ln>
            </p:spPr>
            <p:txBody>
              <a:bodyPr/>
              <a:lstStyle/>
              <a:p>
                <a:pPr eaLnBrk="1" fontAlgn="auto" hangingPunct="1">
                  <a:spcBef>
                    <a:spcPts val="0"/>
                  </a:spcBef>
                  <a:spcAft>
                    <a:spcPts val="0"/>
                  </a:spcAft>
                  <a:defRPr/>
                </a:pPr>
                <a:endParaRPr lang="en-US" sz="1600" dirty="0">
                  <a:solidFill>
                    <a:srgbClr val="3DCD58"/>
                  </a:solidFill>
                  <a:latin typeface="Arial"/>
                </a:endParaRPr>
              </a:p>
            </p:txBody>
          </p:sp>
          <p:sp>
            <p:nvSpPr>
              <p:cNvPr id="23" name="Freeform 246">
                <a:extLst>
                  <a:ext uri="{FF2B5EF4-FFF2-40B4-BE49-F238E27FC236}">
                    <a16:creationId xmlns:a16="http://schemas.microsoft.com/office/drawing/2014/main" id="{9A042F07-5B3B-480E-B57D-2BDBCC0C6749}"/>
                  </a:ext>
                </a:extLst>
              </p:cNvPr>
              <p:cNvSpPr>
                <a:spLocks/>
              </p:cNvSpPr>
              <p:nvPr/>
            </p:nvSpPr>
            <p:spPr bwMode="auto">
              <a:xfrm>
                <a:off x="826" y="2496"/>
                <a:ext cx="23" cy="23"/>
              </a:xfrm>
              <a:custGeom>
                <a:avLst/>
                <a:gdLst>
                  <a:gd name="T0" fmla="*/ 1 w 23"/>
                  <a:gd name="T1" fmla="*/ 0 h 23"/>
                  <a:gd name="T2" fmla="*/ 0 w 23"/>
                  <a:gd name="T3" fmla="*/ 6 h 23"/>
                  <a:gd name="T4" fmla="*/ 6 w 23"/>
                  <a:gd name="T5" fmla="*/ 7 h 23"/>
                  <a:gd name="T6" fmla="*/ 11 w 23"/>
                  <a:gd name="T7" fmla="*/ 22 h 23"/>
                  <a:gd name="T8" fmla="*/ 22 w 23"/>
                  <a:gd name="T9" fmla="*/ 20 h 23"/>
                  <a:gd name="T10" fmla="*/ 18 w 23"/>
                  <a:gd name="T11" fmla="*/ 12 h 23"/>
                  <a:gd name="T12" fmla="*/ 1 w 23"/>
                  <a:gd name="T13" fmla="*/ 0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1" y="0"/>
                    </a:moveTo>
                    <a:lnTo>
                      <a:pt x="0" y="6"/>
                    </a:lnTo>
                    <a:lnTo>
                      <a:pt x="6" y="7"/>
                    </a:lnTo>
                    <a:lnTo>
                      <a:pt x="11" y="22"/>
                    </a:lnTo>
                    <a:lnTo>
                      <a:pt x="22" y="20"/>
                    </a:lnTo>
                    <a:lnTo>
                      <a:pt x="18" y="12"/>
                    </a:lnTo>
                    <a:lnTo>
                      <a:pt x="1" y="0"/>
                    </a:lnTo>
                  </a:path>
                </a:pathLst>
              </a:custGeom>
              <a:grpFill/>
              <a:ln w="6350" cap="rnd">
                <a:solidFill>
                  <a:schemeClr val="bg2"/>
                </a:solidFill>
                <a:round/>
                <a:headEnd/>
                <a:tailEnd/>
              </a:ln>
            </p:spPr>
            <p:txBody>
              <a:bodyPr/>
              <a:lstStyle/>
              <a:p>
                <a:pPr eaLnBrk="1" fontAlgn="auto" hangingPunct="1">
                  <a:spcBef>
                    <a:spcPts val="0"/>
                  </a:spcBef>
                  <a:spcAft>
                    <a:spcPts val="0"/>
                  </a:spcAft>
                  <a:defRPr/>
                </a:pPr>
                <a:endParaRPr lang="en-US" sz="1600" dirty="0">
                  <a:solidFill>
                    <a:srgbClr val="3DCD58"/>
                  </a:solidFill>
                  <a:latin typeface="Arial"/>
                </a:endParaRPr>
              </a:p>
            </p:txBody>
          </p:sp>
          <p:sp>
            <p:nvSpPr>
              <p:cNvPr id="24" name="Freeform 247">
                <a:extLst>
                  <a:ext uri="{FF2B5EF4-FFF2-40B4-BE49-F238E27FC236}">
                    <a16:creationId xmlns:a16="http://schemas.microsoft.com/office/drawing/2014/main" id="{9D56636C-5A9E-48F3-AB6A-592183E29C87}"/>
                  </a:ext>
                </a:extLst>
              </p:cNvPr>
              <p:cNvSpPr>
                <a:spLocks/>
              </p:cNvSpPr>
              <p:nvPr/>
            </p:nvSpPr>
            <p:spPr bwMode="auto">
              <a:xfrm>
                <a:off x="815" y="2544"/>
                <a:ext cx="23" cy="25"/>
              </a:xfrm>
              <a:custGeom>
                <a:avLst/>
                <a:gdLst>
                  <a:gd name="T0" fmla="*/ 0 w 23"/>
                  <a:gd name="T1" fmla="*/ 0 h 25"/>
                  <a:gd name="T2" fmla="*/ 10 w 23"/>
                  <a:gd name="T3" fmla="*/ 24 h 25"/>
                  <a:gd name="T4" fmla="*/ 22 w 23"/>
                  <a:gd name="T5" fmla="*/ 24 h 25"/>
                  <a:gd name="T6" fmla="*/ 0 w 23"/>
                  <a:gd name="T7" fmla="*/ 0 h 25"/>
                  <a:gd name="T8" fmla="*/ 0 60000 65536"/>
                  <a:gd name="T9" fmla="*/ 0 60000 65536"/>
                  <a:gd name="T10" fmla="*/ 0 60000 65536"/>
                  <a:gd name="T11" fmla="*/ 0 60000 65536"/>
                  <a:gd name="T12" fmla="*/ 0 w 23"/>
                  <a:gd name="T13" fmla="*/ 0 h 25"/>
                  <a:gd name="T14" fmla="*/ 23 w 23"/>
                  <a:gd name="T15" fmla="*/ 25 h 25"/>
                </a:gdLst>
                <a:ahLst/>
                <a:cxnLst>
                  <a:cxn ang="T8">
                    <a:pos x="T0" y="T1"/>
                  </a:cxn>
                  <a:cxn ang="T9">
                    <a:pos x="T2" y="T3"/>
                  </a:cxn>
                  <a:cxn ang="T10">
                    <a:pos x="T4" y="T5"/>
                  </a:cxn>
                  <a:cxn ang="T11">
                    <a:pos x="T6" y="T7"/>
                  </a:cxn>
                </a:cxnLst>
                <a:rect l="T12" t="T13" r="T14" b="T15"/>
                <a:pathLst>
                  <a:path w="23" h="25">
                    <a:moveTo>
                      <a:pt x="0" y="0"/>
                    </a:moveTo>
                    <a:lnTo>
                      <a:pt x="10" y="24"/>
                    </a:lnTo>
                    <a:lnTo>
                      <a:pt x="22" y="24"/>
                    </a:lnTo>
                    <a:lnTo>
                      <a:pt x="0" y="0"/>
                    </a:lnTo>
                  </a:path>
                </a:pathLst>
              </a:custGeom>
              <a:grpFill/>
              <a:ln w="6350" cap="rnd">
                <a:solidFill>
                  <a:schemeClr val="bg2"/>
                </a:solidFill>
                <a:round/>
                <a:headEnd/>
                <a:tailEnd/>
              </a:ln>
            </p:spPr>
            <p:txBody>
              <a:bodyPr/>
              <a:lstStyle/>
              <a:p>
                <a:pPr eaLnBrk="1" fontAlgn="auto" hangingPunct="1">
                  <a:spcBef>
                    <a:spcPts val="0"/>
                  </a:spcBef>
                  <a:spcAft>
                    <a:spcPts val="0"/>
                  </a:spcAft>
                  <a:defRPr/>
                </a:pPr>
                <a:endParaRPr lang="en-US" sz="1600" dirty="0">
                  <a:solidFill>
                    <a:srgbClr val="3DCD58"/>
                  </a:solidFill>
                  <a:latin typeface="Arial"/>
                </a:endParaRPr>
              </a:p>
            </p:txBody>
          </p:sp>
        </p:grpSp>
      </p:grpSp>
      <p:pic>
        <p:nvPicPr>
          <p:cNvPr id="135173" name="Picture 2" descr="Image result for target customer">
            <a:extLst>
              <a:ext uri="{FF2B5EF4-FFF2-40B4-BE49-F238E27FC236}">
                <a16:creationId xmlns:a16="http://schemas.microsoft.com/office/drawing/2014/main" id="{1DB45EC8-D1B9-401B-8338-F8770512C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0738" y="2170113"/>
            <a:ext cx="303212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4" descr="Image result for images of puerto rico map">
            <a:extLst>
              <a:ext uri="{FF2B5EF4-FFF2-40B4-BE49-F238E27FC236}">
                <a16:creationId xmlns:a16="http://schemas.microsoft.com/office/drawing/2014/main" id="{94BBC235-B41F-4E19-8FD2-35B76A30F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0338" y="638175"/>
            <a:ext cx="119697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3">
            <a:extLst>
              <a:ext uri="{FF2B5EF4-FFF2-40B4-BE49-F238E27FC236}">
                <a16:creationId xmlns:a16="http://schemas.microsoft.com/office/drawing/2014/main" id="{5A517D34-4023-4020-96EC-027D09CC2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0" y="258763"/>
            <a:ext cx="3800475"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D6FAF65-AD3B-41EF-AA70-74C49044595C}"/>
              </a:ext>
            </a:extLst>
          </p:cNvPr>
          <p:cNvSpPr>
            <a:spLocks noGrp="1"/>
          </p:cNvSpPr>
          <p:nvPr>
            <p:ph type="title"/>
          </p:nvPr>
        </p:nvSpPr>
        <p:spPr>
          <a:xfrm>
            <a:off x="473075" y="217488"/>
            <a:ext cx="4567238" cy="465137"/>
          </a:xfrm>
        </p:spPr>
        <p:txBody>
          <a:bodyPr/>
          <a:lstStyle/>
          <a:p>
            <a:pPr fontAlgn="auto">
              <a:spcAft>
                <a:spcPts val="0"/>
              </a:spcAft>
              <a:defRPr/>
            </a:pPr>
            <a:r>
              <a:rPr lang="en-US" sz="2600" b="1" dirty="0">
                <a:solidFill>
                  <a:schemeClr val="tx2"/>
                </a:solidFill>
                <a:ea typeface="+mn-ea"/>
              </a:rPr>
              <a:t>Why do your customers need your help with microgrids?</a:t>
            </a:r>
          </a:p>
        </p:txBody>
      </p:sp>
      <p:sp>
        <p:nvSpPr>
          <p:cNvPr id="6" name="TextBox 5">
            <a:extLst>
              <a:ext uri="{FF2B5EF4-FFF2-40B4-BE49-F238E27FC236}">
                <a16:creationId xmlns:a16="http://schemas.microsoft.com/office/drawing/2014/main" id="{7C760137-6AD0-48B2-B71A-2C4F4C98D1D9}"/>
              </a:ext>
            </a:extLst>
          </p:cNvPr>
          <p:cNvSpPr txBox="1"/>
          <p:nvPr/>
        </p:nvSpPr>
        <p:spPr>
          <a:xfrm>
            <a:off x="452438" y="1697038"/>
            <a:ext cx="4278312" cy="3211512"/>
          </a:xfrm>
          <a:prstGeom prst="rect">
            <a:avLst/>
          </a:prstGeom>
          <a:noFill/>
        </p:spPr>
        <p:txBody>
          <a:bodyPr/>
          <a:lstStyle/>
          <a:p>
            <a:pPr marL="285750" indent="-285750" eaLnBrk="1" fontAlgn="auto" hangingPunct="1">
              <a:spcBef>
                <a:spcPts val="0"/>
              </a:spcBef>
              <a:spcAft>
                <a:spcPts val="600"/>
              </a:spcAft>
              <a:buClr>
                <a:srgbClr val="36C746"/>
              </a:buClr>
              <a:buFont typeface="Arial" panose="020B0604020202020204" pitchFamily="34" charset="0"/>
              <a:buChar char="•"/>
              <a:defRPr/>
            </a:pPr>
            <a:r>
              <a:rPr lang="en-US" sz="1400" b="1" dirty="0">
                <a:solidFill>
                  <a:srgbClr val="00B0F0"/>
                </a:solidFill>
                <a:latin typeface="Arial"/>
              </a:rPr>
              <a:t>Expensive infrastructure </a:t>
            </a:r>
            <a:r>
              <a:rPr lang="en-US" sz="1400" dirty="0">
                <a:solidFill>
                  <a:prstClr val="white">
                    <a:lumMod val="50000"/>
                  </a:prstClr>
                </a:solidFill>
                <a:latin typeface="Arial"/>
              </a:rPr>
              <a:t>may be required to address these challenges, resulting in a typical ROI of 5-25 years</a:t>
            </a:r>
          </a:p>
          <a:p>
            <a:pPr marL="285750" indent="-285750" eaLnBrk="1" fontAlgn="auto" hangingPunct="1">
              <a:spcBef>
                <a:spcPts val="0"/>
              </a:spcBef>
              <a:spcAft>
                <a:spcPts val="600"/>
              </a:spcAft>
              <a:buClr>
                <a:srgbClr val="36C746"/>
              </a:buClr>
              <a:buFont typeface="Arial" panose="020B0604020202020204" pitchFamily="34" charset="0"/>
              <a:buChar char="•"/>
              <a:defRPr/>
            </a:pPr>
            <a:endParaRPr lang="en-US" sz="1400" dirty="0">
              <a:solidFill>
                <a:prstClr val="white">
                  <a:lumMod val="50000"/>
                </a:prstClr>
              </a:solidFill>
              <a:latin typeface="Arial"/>
            </a:endParaRPr>
          </a:p>
          <a:p>
            <a:pPr marL="285750" indent="-285750" eaLnBrk="1" fontAlgn="auto" hangingPunct="1">
              <a:spcBef>
                <a:spcPts val="0"/>
              </a:spcBef>
              <a:spcAft>
                <a:spcPts val="600"/>
              </a:spcAft>
              <a:buClr>
                <a:srgbClr val="36C746"/>
              </a:buClr>
              <a:buFont typeface="Arial" panose="020B0604020202020204" pitchFamily="34" charset="0"/>
              <a:buChar char="•"/>
              <a:defRPr/>
            </a:pPr>
            <a:r>
              <a:rPr lang="en-US" sz="1400" dirty="0">
                <a:solidFill>
                  <a:prstClr val="white">
                    <a:lumMod val="50000"/>
                  </a:prstClr>
                </a:solidFill>
                <a:latin typeface="Arial"/>
              </a:rPr>
              <a:t>Rebates and incentives are plentiful but may be </a:t>
            </a:r>
            <a:r>
              <a:rPr lang="en-US" sz="1400" b="1" dirty="0">
                <a:solidFill>
                  <a:srgbClr val="00B0F0"/>
                </a:solidFill>
                <a:latin typeface="Arial"/>
              </a:rPr>
              <a:t>difficult for end user campuses to understand </a:t>
            </a:r>
            <a:r>
              <a:rPr lang="en-US" sz="1400" dirty="0">
                <a:solidFill>
                  <a:prstClr val="white">
                    <a:lumMod val="50000"/>
                  </a:prstClr>
                </a:solidFill>
                <a:latin typeface="Arial"/>
              </a:rPr>
              <a:t>and access (no internal expertise/bandwidth)</a:t>
            </a:r>
          </a:p>
          <a:p>
            <a:pPr marL="285750" indent="-285750" eaLnBrk="1" fontAlgn="auto" hangingPunct="1">
              <a:spcBef>
                <a:spcPts val="0"/>
              </a:spcBef>
              <a:spcAft>
                <a:spcPts val="600"/>
              </a:spcAft>
              <a:buClr>
                <a:srgbClr val="36C746"/>
              </a:buClr>
              <a:buFont typeface="Arial" panose="020B0604020202020204" pitchFamily="34" charset="0"/>
              <a:buChar char="•"/>
              <a:defRPr/>
            </a:pPr>
            <a:endParaRPr lang="en-US" sz="1400" dirty="0">
              <a:solidFill>
                <a:prstClr val="white">
                  <a:lumMod val="50000"/>
                </a:prstClr>
              </a:solidFill>
              <a:latin typeface="Arial"/>
            </a:endParaRPr>
          </a:p>
          <a:p>
            <a:pPr marL="285750" indent="-285750" eaLnBrk="1" fontAlgn="auto" hangingPunct="1">
              <a:spcBef>
                <a:spcPts val="0"/>
              </a:spcBef>
              <a:spcAft>
                <a:spcPts val="600"/>
              </a:spcAft>
              <a:buClr>
                <a:srgbClr val="36C746"/>
              </a:buClr>
              <a:buFont typeface="Arial" panose="020B0604020202020204" pitchFamily="34" charset="0"/>
              <a:buChar char="•"/>
              <a:defRPr/>
            </a:pPr>
            <a:r>
              <a:rPr lang="en-US" sz="1400" dirty="0">
                <a:solidFill>
                  <a:prstClr val="white">
                    <a:lumMod val="50000"/>
                  </a:prstClr>
                </a:solidFill>
                <a:latin typeface="Arial"/>
              </a:rPr>
              <a:t>Microgrids are </a:t>
            </a:r>
            <a:r>
              <a:rPr lang="en-US" sz="1400" b="1" dirty="0">
                <a:solidFill>
                  <a:srgbClr val="00B0F0"/>
                </a:solidFill>
                <a:latin typeface="Arial"/>
              </a:rPr>
              <a:t>complex and require deep technical expertise </a:t>
            </a:r>
            <a:r>
              <a:rPr lang="en-US" sz="1400" dirty="0">
                <a:solidFill>
                  <a:prstClr val="white">
                    <a:lumMod val="50000"/>
                  </a:prstClr>
                </a:solidFill>
                <a:latin typeface="Arial"/>
              </a:rPr>
              <a:t>to design, implement, operate, and optimize</a:t>
            </a:r>
          </a:p>
          <a:p>
            <a:pPr eaLnBrk="1" fontAlgn="auto" hangingPunct="1">
              <a:spcBef>
                <a:spcPts val="0"/>
              </a:spcBef>
              <a:spcAft>
                <a:spcPts val="600"/>
              </a:spcAft>
              <a:buClr>
                <a:srgbClr val="3DCD58"/>
              </a:buClr>
              <a:defRPr/>
            </a:pPr>
            <a:endParaRPr lang="en-US" sz="1400" dirty="0">
              <a:solidFill>
                <a:prstClr val="white">
                  <a:lumMod val="50000"/>
                </a:prstClr>
              </a:solidFill>
              <a:latin typeface="Arial"/>
            </a:endParaRPr>
          </a:p>
        </p:txBody>
      </p:sp>
      <p:sp>
        <p:nvSpPr>
          <p:cNvPr id="7" name="Rounded Rectangle 6">
            <a:extLst>
              <a:ext uri="{FF2B5EF4-FFF2-40B4-BE49-F238E27FC236}">
                <a16:creationId xmlns:a16="http://schemas.microsoft.com/office/drawing/2014/main" id="{44895BA1-33FC-4BD6-A177-C9868CD3F6E3}"/>
              </a:ext>
            </a:extLst>
          </p:cNvPr>
          <p:cNvSpPr/>
          <p:nvPr/>
        </p:nvSpPr>
        <p:spPr>
          <a:xfrm>
            <a:off x="5040313" y="392113"/>
            <a:ext cx="771525" cy="382587"/>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PRINTHEIGHT" val="414"/>
  <p:tag name="PRINTWIDTH" val="702"/>
  <p:tag name="SLIDEELEMTYPE" val="4"/>
  <p:tag name="BULLETSTYLE" val="2"/>
  <p:tag name="DEFAULTTOP" val="p0"/>
  <p:tag name="DEFAULTLEFT" val="p0"/>
  <p:tag name="DEFAULTWIDTH" val="p0"/>
  <p:tag name="DEFAULTHEIGHT" val="p0"/>
  <p:tag name="ISLOCKED" val="False"/>
  <p:tag name="LEGALDAYONE" val="True"/>
  <p:tag name="PITCHBOOKPALETTE" val="3.5"/>
</p:tagLst>
</file>

<file path=ppt/tags/tag4.xml><?xml version="1.0" encoding="utf-8"?>
<p:tagLst xmlns:a="http://schemas.openxmlformats.org/drawingml/2006/main" xmlns:r="http://schemas.openxmlformats.org/officeDocument/2006/relationships" xmlns:p="http://schemas.openxmlformats.org/presentationml/2006/main">
  <p:tag name="PRINTHEIGHT" val="414"/>
  <p:tag name="PRINTWIDTH" val="702"/>
  <p:tag name="SLIDEELEMTYPE" val="4"/>
  <p:tag name="BULLETSTYLE" val="2"/>
  <p:tag name="DEFAULTTOP" val="p0"/>
  <p:tag name="DEFAULTLEFT" val="p0"/>
  <p:tag name="DEFAULTWIDTH" val="p0"/>
  <p:tag name="DEFAULTHEIGHT" val="p0"/>
  <p:tag name="ISLOCKED" val="False"/>
  <p:tag name="LEGALDAYONE" val="True"/>
  <p:tag name="PITCHBOOKPALETTE" val="3.5"/>
</p:tagLst>
</file>

<file path=ppt/tags/tag5.xml><?xml version="1.0" encoding="utf-8"?>
<p:tagLst xmlns:a="http://schemas.openxmlformats.org/drawingml/2006/main" xmlns:r="http://schemas.openxmlformats.org/officeDocument/2006/relationships" xmlns:p="http://schemas.openxmlformats.org/presentationml/2006/main">
  <p:tag name="PRINTHEIGHT" val="414"/>
  <p:tag name="PRINTWIDTH" val="702"/>
  <p:tag name="SLIDEELEMTYPE" val="4"/>
  <p:tag name="BULLETSTYLE" val="2"/>
  <p:tag name="DEFAULTTOP" val="p0"/>
  <p:tag name="DEFAULTLEFT" val="p0"/>
  <p:tag name="DEFAULTWIDTH" val="p0"/>
  <p:tag name="DEFAULTHEIGHT" val="p0"/>
  <p:tag name="ISLOCKED" val="False"/>
  <p:tag name="LEGALDAYONE" val="True"/>
  <p:tag name="PITCHBOOKPALETTE" val="3.5"/>
</p:tagLst>
</file>

<file path=ppt/tags/tag6.xml><?xml version="1.0" encoding="utf-8"?>
<p:tagLst xmlns:a="http://schemas.openxmlformats.org/drawingml/2006/main" xmlns:r="http://schemas.openxmlformats.org/officeDocument/2006/relationships" xmlns:p="http://schemas.openxmlformats.org/presentationml/2006/main">
  <p:tag name="PRINTHEIGHT" val="414"/>
  <p:tag name="PRINTWIDTH" val="702"/>
  <p:tag name="SLIDEELEMTYPE" val="4"/>
  <p:tag name="BULLETSTYLE" val="2"/>
  <p:tag name="DEFAULTTOP" val="p0"/>
  <p:tag name="DEFAULTLEFT" val="p0"/>
  <p:tag name="DEFAULTWIDTH" val="p0"/>
  <p:tag name="DEFAULTHEIGHT" val="p0"/>
  <p:tag name="ISLOCKED" val="False"/>
  <p:tag name="LEGALDAYONE" val="True"/>
  <p:tag name="PITCHBOOKPALETTE" val="3.5"/>
</p:tagLst>
</file>

<file path=ppt/tags/tag7.xml><?xml version="1.0" encoding="utf-8"?>
<p:tagLst xmlns:a="http://schemas.openxmlformats.org/drawingml/2006/main" xmlns:r="http://schemas.openxmlformats.org/officeDocument/2006/relationships" xmlns:p="http://schemas.openxmlformats.org/presentationml/2006/main">
  <p:tag name="PRINTHEIGHT" val="414"/>
  <p:tag name="PRINTWIDTH" val="702"/>
  <p:tag name="SLIDEELEMTYPE" val="4"/>
  <p:tag name="BULLETSTYLE" val="2"/>
  <p:tag name="DEFAULTTOP" val="p0"/>
  <p:tag name="DEFAULTLEFT" val="p0"/>
  <p:tag name="DEFAULTWIDTH" val="p0"/>
  <p:tag name="DEFAULTHEIGHT" val="p0"/>
  <p:tag name="ISLOCKED" val="False"/>
  <p:tag name="LEGALDAYONE" val="True"/>
  <p:tag name="PITCHBOOKPALETTE" val="3.5"/>
</p:tagLst>
</file>

<file path=ppt/theme/theme1.xml><?xml version="1.0" encoding="utf-8"?>
<a:theme xmlns:a="http://schemas.openxmlformats.org/drawingml/2006/main" name="Schneider Title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Schneider Title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SE14_16X9_EN">
  <a:themeElements>
    <a:clrScheme name="Schneider Electric">
      <a:dk1>
        <a:srgbClr val="87D200"/>
      </a:dk1>
      <a:lt1>
        <a:sysClr val="window" lastClr="FFFFFF"/>
      </a:lt1>
      <a:dk2>
        <a:srgbClr val="009530"/>
      </a:dk2>
      <a:lt2>
        <a:srgbClr val="4FA600"/>
      </a:lt2>
      <a:accent1>
        <a:srgbClr val="FFD100"/>
      </a:accent1>
      <a:accent2>
        <a:srgbClr val="E47F00"/>
      </a:accent2>
      <a:accent3>
        <a:srgbClr val="B10043"/>
      </a:accent3>
      <a:accent4>
        <a:srgbClr val="42B4E6"/>
      </a:accent4>
      <a:accent5>
        <a:srgbClr val="626469"/>
      </a:accent5>
      <a:accent6>
        <a:srgbClr val="9FA0A4"/>
      </a:accent6>
      <a:hlink>
        <a:srgbClr val="116082"/>
      </a:hlink>
      <a:folHlink>
        <a:srgbClr val="5F0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FA0A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1"/>
        </a:solidFill>
      </a:spPr>
      <a:bodyPr vert="horz" wrap="none" rtlCol="0">
        <a:spAutoFit/>
      </a:bodyPr>
      <a:lstStyle>
        <a:defPPr algn="ctr">
          <a:defRPr sz="1200" b="1" dirty="0" err="1" smtClean="0">
            <a:solidFill>
              <a:srgbClr val="FF0000"/>
            </a:solidFill>
            <a:latin typeface="Arial" panose="020B0604020202020204" pitchFamily="34" charset="0"/>
            <a:cs typeface="Arial" pitchFamily="34" charset="0"/>
          </a:defRPr>
        </a:defPPr>
      </a:lstStyle>
    </a:txDef>
  </a:objectDefaults>
  <a:extraClrSchemeLst>
    <a:extraClrScheme>
      <a:clrScheme name="">
        <a:dk1>
          <a:srgbClr val="000000"/>
        </a:dk1>
        <a:lt1>
          <a:srgbClr val="FFFFFF"/>
        </a:lt1>
        <a:dk2>
          <a:srgbClr val="263147"/>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Schneider Title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3.xml><?xml version="1.0" encoding="utf-8"?>
<a:theme xmlns:a="http://schemas.openxmlformats.org/drawingml/2006/main" name="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EA355219-D26F-4C51-94EF-482098719718}"/>
    </a:ext>
  </a:extLst>
</a:theme>
</file>

<file path=ppt/theme/theme4.xml><?xml version="1.0" encoding="utf-8"?>
<a:theme xmlns:a="http://schemas.openxmlformats.org/drawingml/2006/main" name="1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5.xml><?xml version="1.0" encoding="utf-8"?>
<a:theme xmlns:a="http://schemas.openxmlformats.org/drawingml/2006/main" name="1_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7.xml><?xml version="1.0" encoding="utf-8"?>
<a:theme xmlns:a="http://schemas.openxmlformats.org/drawingml/2006/main" name="3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8.xml><?xml version="1.0" encoding="utf-8"?>
<a:theme xmlns:a="http://schemas.openxmlformats.org/drawingml/2006/main" name="4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chneider Electric 1">
    <a:dk1>
      <a:sysClr val="windowText" lastClr="000000"/>
    </a:dk1>
    <a:lt1>
      <a:sysClr val="window" lastClr="FFFFFF"/>
    </a:lt1>
    <a:dk2>
      <a:srgbClr val="87D200"/>
    </a:dk2>
    <a:lt2>
      <a:srgbClr val="009530"/>
    </a:lt2>
    <a:accent1>
      <a:srgbClr val="FFD100"/>
    </a:accent1>
    <a:accent2>
      <a:srgbClr val="E48900"/>
    </a:accent2>
    <a:accent3>
      <a:srgbClr val="B10043"/>
    </a:accent3>
    <a:accent4>
      <a:srgbClr val="42B4E6"/>
    </a:accent4>
    <a:accent5>
      <a:srgbClr val="626469"/>
    </a:accent5>
    <a:accent6>
      <a:srgbClr val="9FA0A4"/>
    </a:accent6>
    <a:hlink>
      <a:srgbClr val="4FA600"/>
    </a:hlink>
    <a:folHlink>
      <a:srgbClr val="7D7F60"/>
    </a:folHlink>
  </a:clrScheme>
</a:themeOverride>
</file>

<file path=docProps/app.xml><?xml version="1.0" encoding="utf-8"?>
<Properties xmlns="http://schemas.openxmlformats.org/officeDocument/2006/extended-properties" xmlns:vt="http://schemas.openxmlformats.org/officeDocument/2006/docPropsVTypes">
  <TotalTime>18875</TotalTime>
  <Words>6380</Words>
  <Application>Microsoft Office PowerPoint</Application>
  <PresentationFormat>On-screen Show (16:9)</PresentationFormat>
  <Paragraphs>896</Paragraphs>
  <Slides>55</Slides>
  <Notes>26</Notes>
  <HiddenSlides>0</HiddenSlides>
  <MMClips>0</MMClips>
  <ScaleCrop>false</ScaleCrop>
  <HeadingPairs>
    <vt:vector size="8" baseType="variant">
      <vt:variant>
        <vt:lpstr>Fonts Used</vt:lpstr>
      </vt:variant>
      <vt:variant>
        <vt:i4>18</vt:i4>
      </vt:variant>
      <vt:variant>
        <vt:lpstr>Theme</vt:lpstr>
      </vt:variant>
      <vt:variant>
        <vt:i4>14</vt:i4>
      </vt:variant>
      <vt:variant>
        <vt:lpstr>Embedded OLE Servers</vt:lpstr>
      </vt:variant>
      <vt:variant>
        <vt:i4>2</vt:i4>
      </vt:variant>
      <vt:variant>
        <vt:lpstr>Slide Titles</vt:lpstr>
      </vt:variant>
      <vt:variant>
        <vt:i4>55</vt:i4>
      </vt:variant>
    </vt:vector>
  </HeadingPairs>
  <TitlesOfParts>
    <vt:vector size="89" baseType="lpstr">
      <vt:lpstr>MS PGothic</vt:lpstr>
      <vt:lpstr>MS PGothic</vt:lpstr>
      <vt:lpstr>SimSun</vt:lpstr>
      <vt:lpstr>Alleyn Book</vt:lpstr>
      <vt:lpstr>Arial</vt:lpstr>
      <vt:lpstr>Arial Narrow</vt:lpstr>
      <vt:lpstr>Arial Rounded MT Bold</vt:lpstr>
      <vt:lpstr>Arial Rounded MT Std</vt:lpstr>
      <vt:lpstr>Arial Unicode MS</vt:lpstr>
      <vt:lpstr>Calibri</vt:lpstr>
      <vt:lpstr>Calibri Light</vt:lpstr>
      <vt:lpstr>Lucida Grande</vt:lpstr>
      <vt:lpstr>SE Rounded Medium</vt:lpstr>
      <vt:lpstr>SEOptimist</vt:lpstr>
      <vt:lpstr>SEOptimistLight</vt:lpstr>
      <vt:lpstr>Times New Roman</vt:lpstr>
      <vt:lpstr>Verdana</vt:lpstr>
      <vt:lpstr>Wingdings</vt:lpstr>
      <vt:lpstr>Schneider Title Slides</vt:lpstr>
      <vt:lpstr>Schneider Text Slides</vt:lpstr>
      <vt:lpstr>SE15_LIO_TextOnly V3</vt:lpstr>
      <vt:lpstr>1_Schneider Text Slides</vt:lpstr>
      <vt:lpstr>1_SE15_LIO_TextOnly V3</vt:lpstr>
      <vt:lpstr>2_Schneider Text Slides</vt:lpstr>
      <vt:lpstr>3_Schneider Text Slides</vt:lpstr>
      <vt:lpstr>4_Schneider Text Slides</vt:lpstr>
      <vt:lpstr>Office Theme</vt:lpstr>
      <vt:lpstr>1_Schneider Title Slides</vt:lpstr>
      <vt:lpstr>SE14_16X9_EN</vt:lpstr>
      <vt:lpstr>1_Office Theme</vt:lpstr>
      <vt:lpstr>Custom Design</vt:lpstr>
      <vt:lpstr>2_Schneider Title Slides</vt:lpstr>
      <vt:lpstr>think-cell Slide</vt:lpstr>
      <vt:lpstr>Diapositive think-cell</vt:lpstr>
      <vt:lpstr>Microgrids for Consulting Engineers</vt:lpstr>
      <vt:lpstr>         Microgrids for Consulting Engineers  New Energy Landscape, expanding DER Microgrid project drivers and use cases “Anchor resources” Project development Studies, interconnect, and project fatal flaws Energy Control Centers Energy Storage and inverters </vt:lpstr>
      <vt:lpstr>PowerPoint Presentation</vt:lpstr>
      <vt:lpstr>Driving the New Energy Landscape</vt:lpstr>
      <vt:lpstr>PowerPoint Presentation</vt:lpstr>
      <vt:lpstr>District Energy Microgrid </vt:lpstr>
      <vt:lpstr>PowerPoint Presentation</vt:lpstr>
      <vt:lpstr>PowerPoint Presentation</vt:lpstr>
      <vt:lpstr>Why do your customers need your help with microgrids?</vt:lpstr>
      <vt:lpstr>PowerPoint Presentation</vt:lpstr>
      <vt:lpstr>Building Blocks for Microgrids</vt:lpstr>
      <vt:lpstr>PowerPoint Presentation</vt:lpstr>
      <vt:lpstr>PowerPoint Presentation</vt:lpstr>
      <vt:lpstr>PowerPoint Presentation</vt:lpstr>
      <vt:lpstr>PowerPoint Presentation</vt:lpstr>
      <vt:lpstr>PowerPoint Presentation</vt:lpstr>
      <vt:lpstr>PowerPoint Presentation</vt:lpstr>
      <vt:lpstr>Boston One Microgrid Technology - Example       Also in a new business model - “Energy as a  Service” or “PPA” for the microgrid. </vt:lpstr>
      <vt:lpstr>PowerPoint Presentation</vt:lpstr>
      <vt:lpstr>Energy as a Service – in a “PPA” or “ESA” about $ .16 kWh</vt:lpstr>
      <vt:lpstr>PowerPoint Presentation</vt:lpstr>
      <vt:lpstr>BOC can operate from a single National Grid feed (2 MVA each), but could not have “business as usual” with just our 400 kW genset </vt:lpstr>
      <vt:lpstr>PowerPoint Presentation</vt:lpstr>
      <vt:lpstr>BOC - EcoStruxure Microgrid Advisor</vt:lpstr>
      <vt:lpstr>Gas Genset as the Anchor Resource for PV:</vt:lpstr>
      <vt:lpstr>PowerPoint Presentation</vt:lpstr>
      <vt:lpstr>Deeper Dive: Microgrid Solutions from Schneider Electric</vt:lpstr>
      <vt:lpstr>PowerPoint Presentation</vt:lpstr>
      <vt:lpstr>PowerPoint Presentation</vt:lpstr>
      <vt:lpstr>PowerPoint Presentation</vt:lpstr>
      <vt:lpstr>PowerPoint Presentation</vt:lpstr>
      <vt:lpstr>PowerPoint Presentation</vt:lpstr>
      <vt:lpstr>Eco. Microgrid Advisor works with onsite Controls</vt:lpstr>
      <vt:lpstr>Time of Use, Self Consumption  Shift consumption from times of high cost to times of low cost</vt:lpstr>
      <vt:lpstr>Demand Management Minimize costs by shaving peak demand </vt:lpstr>
      <vt:lpstr>Energy Control Centers</vt:lpstr>
      <vt:lpstr>PowerPoint Presentation</vt:lpstr>
      <vt:lpstr>PowerPoint Presentation</vt:lpstr>
      <vt:lpstr>Some pictures of different Energy Control Centers</vt:lpstr>
      <vt:lpstr>PowerPoint Presentation</vt:lpstr>
      <vt:lpstr>DER &amp; Microgrid Development</vt:lpstr>
      <vt:lpstr>PowerPoint Presentation</vt:lpstr>
      <vt:lpstr>Microgrid Project Feasibility Examples</vt:lpstr>
      <vt:lpstr>Approach and Summary Results – ABC CAMPUS CHP</vt:lpstr>
      <vt:lpstr>Option 5 Concept: Microgrid System with Distributed CHP</vt:lpstr>
      <vt:lpstr>Option 5 Concept: Microgrid System with Distributed CHP</vt:lpstr>
      <vt:lpstr>Option 5 Concept: Microgrid System with Distributed CHP Electrical Tie-in</vt:lpstr>
      <vt:lpstr>Substations and Utility Services with Future Buildings </vt:lpstr>
      <vt:lpstr>Impact of Sustainability/GHG Savings</vt:lpstr>
      <vt:lpstr>PowerPoint Presentation</vt:lpstr>
      <vt:lpstr>Optional: Partnering with developers and investors to use sophisticated tools for precise DER sizing</vt:lpstr>
      <vt:lpstr>PowerPoint Presentation</vt:lpstr>
      <vt:lpstr>SE Microgrid Design Tool Analysis                           </vt:lpstr>
      <vt:lpstr>PowerPoint Presentation</vt:lpstr>
      <vt:lpstr>PowerPoint Presentation</vt:lpstr>
    </vt:vector>
  </TitlesOfParts>
  <Company>McMillan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Feasel</dc:creator>
  <cp:lastModifiedBy>Philip N. Barton</cp:lastModifiedBy>
  <cp:revision>862</cp:revision>
  <cp:lastPrinted>2016-12-20T20:33:06Z</cp:lastPrinted>
  <dcterms:created xsi:type="dcterms:W3CDTF">2015-05-04T14:04:27Z</dcterms:created>
  <dcterms:modified xsi:type="dcterms:W3CDTF">2019-05-20T14:14:03Z</dcterms:modified>
</cp:coreProperties>
</file>